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7" roundtripDataSignature="AMtx7micdCvnHBZf6054JkhdTuYJUr3vi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image" Target="../media/image19.png"/><Relationship Id="rId22" Type="http://schemas.openxmlformats.org/officeDocument/2006/relationships/image" Target="../media/image9.png"/><Relationship Id="rId21" Type="http://schemas.openxmlformats.org/officeDocument/2006/relationships/image" Target="../media/image20.png"/><Relationship Id="rId24" Type="http://schemas.openxmlformats.org/officeDocument/2006/relationships/image" Target="../media/image26.png"/><Relationship Id="rId23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5.png"/><Relationship Id="rId26" Type="http://schemas.openxmlformats.org/officeDocument/2006/relationships/image" Target="../media/image27.png"/><Relationship Id="rId25" Type="http://schemas.openxmlformats.org/officeDocument/2006/relationships/image" Target="../media/image21.png"/><Relationship Id="rId28" Type="http://schemas.openxmlformats.org/officeDocument/2006/relationships/image" Target="../media/image25.png"/><Relationship Id="rId27" Type="http://schemas.openxmlformats.org/officeDocument/2006/relationships/image" Target="../media/image23.png"/><Relationship Id="rId5" Type="http://schemas.openxmlformats.org/officeDocument/2006/relationships/image" Target="../media/image4.png"/><Relationship Id="rId6" Type="http://schemas.openxmlformats.org/officeDocument/2006/relationships/image" Target="../media/image22.png"/><Relationship Id="rId7" Type="http://schemas.openxmlformats.org/officeDocument/2006/relationships/image" Target="../media/image15.png"/><Relationship Id="rId8" Type="http://schemas.openxmlformats.org/officeDocument/2006/relationships/image" Target="../media/image8.png"/><Relationship Id="rId11" Type="http://schemas.openxmlformats.org/officeDocument/2006/relationships/image" Target="../media/image2.png"/><Relationship Id="rId10" Type="http://schemas.openxmlformats.org/officeDocument/2006/relationships/image" Target="../media/image7.png"/><Relationship Id="rId13" Type="http://schemas.openxmlformats.org/officeDocument/2006/relationships/image" Target="../media/image3.png"/><Relationship Id="rId12" Type="http://schemas.openxmlformats.org/officeDocument/2006/relationships/image" Target="../media/image16.png"/><Relationship Id="rId15" Type="http://schemas.openxmlformats.org/officeDocument/2006/relationships/image" Target="../media/image12.png"/><Relationship Id="rId14" Type="http://schemas.openxmlformats.org/officeDocument/2006/relationships/image" Target="../media/image17.png"/><Relationship Id="rId17" Type="http://schemas.openxmlformats.org/officeDocument/2006/relationships/image" Target="../media/image11.png"/><Relationship Id="rId16" Type="http://schemas.openxmlformats.org/officeDocument/2006/relationships/image" Target="../media/image1.png"/><Relationship Id="rId19" Type="http://schemas.openxmlformats.org/officeDocument/2006/relationships/image" Target="../media/image14.png"/><Relationship Id="rId18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20" Type="http://schemas.openxmlformats.org/officeDocument/2006/relationships/image" Target="../media/image52.png"/><Relationship Id="rId22" Type="http://schemas.openxmlformats.org/officeDocument/2006/relationships/image" Target="../media/image44.png"/><Relationship Id="rId21" Type="http://schemas.openxmlformats.org/officeDocument/2006/relationships/image" Target="../media/image43.png"/><Relationship Id="rId24" Type="http://schemas.openxmlformats.org/officeDocument/2006/relationships/image" Target="../media/image46.png"/><Relationship Id="rId23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9" Type="http://schemas.openxmlformats.org/officeDocument/2006/relationships/image" Target="../media/image24.png"/><Relationship Id="rId26" Type="http://schemas.openxmlformats.org/officeDocument/2006/relationships/image" Target="../media/image50.png"/><Relationship Id="rId25" Type="http://schemas.openxmlformats.org/officeDocument/2006/relationships/image" Target="../media/image49.png"/><Relationship Id="rId28" Type="http://schemas.openxmlformats.org/officeDocument/2006/relationships/image" Target="../media/image47.png"/><Relationship Id="rId27" Type="http://schemas.openxmlformats.org/officeDocument/2006/relationships/image" Target="../media/image45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29" Type="http://schemas.openxmlformats.org/officeDocument/2006/relationships/image" Target="../media/image51.png"/><Relationship Id="rId7" Type="http://schemas.openxmlformats.org/officeDocument/2006/relationships/image" Target="../media/image32.png"/><Relationship Id="rId8" Type="http://schemas.openxmlformats.org/officeDocument/2006/relationships/image" Target="../media/image42.png"/><Relationship Id="rId11" Type="http://schemas.openxmlformats.org/officeDocument/2006/relationships/image" Target="../media/image40.png"/><Relationship Id="rId10" Type="http://schemas.openxmlformats.org/officeDocument/2006/relationships/image" Target="../media/image34.png"/><Relationship Id="rId13" Type="http://schemas.openxmlformats.org/officeDocument/2006/relationships/image" Target="../media/image37.png"/><Relationship Id="rId12" Type="http://schemas.openxmlformats.org/officeDocument/2006/relationships/image" Target="../media/image35.png"/><Relationship Id="rId15" Type="http://schemas.openxmlformats.org/officeDocument/2006/relationships/image" Target="../media/image38.png"/><Relationship Id="rId14" Type="http://schemas.openxmlformats.org/officeDocument/2006/relationships/image" Target="../media/image33.png"/><Relationship Id="rId17" Type="http://schemas.openxmlformats.org/officeDocument/2006/relationships/image" Target="../media/image48.png"/><Relationship Id="rId16" Type="http://schemas.openxmlformats.org/officeDocument/2006/relationships/image" Target="../media/image36.png"/><Relationship Id="rId19" Type="http://schemas.openxmlformats.org/officeDocument/2006/relationships/image" Target="../media/image41.png"/><Relationship Id="rId18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1238" y="1569064"/>
            <a:ext cx="3923280" cy="1060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5" name="Google Shape;85;p1"/>
          <p:cNvGrpSpPr/>
          <p:nvPr/>
        </p:nvGrpSpPr>
        <p:grpSpPr>
          <a:xfrm>
            <a:off x="180878" y="1439104"/>
            <a:ext cx="4392000" cy="1118160"/>
            <a:chOff x="180878" y="1439104"/>
            <a:chExt cx="4392000" cy="1118160"/>
          </a:xfrm>
        </p:grpSpPr>
        <p:pic>
          <p:nvPicPr>
            <p:cNvPr id="86" name="Google Shape;86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80878" y="1439104"/>
              <a:ext cx="4371480" cy="10371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7" name="Google Shape;87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983558" y="2442784"/>
              <a:ext cx="589320" cy="11448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8" name="Google Shape;88;p1"/>
          <p:cNvGrpSpPr/>
          <p:nvPr/>
        </p:nvGrpSpPr>
        <p:grpSpPr>
          <a:xfrm>
            <a:off x="6023678" y="2269264"/>
            <a:ext cx="470520" cy="585360"/>
            <a:chOff x="6023678" y="2269264"/>
            <a:chExt cx="470520" cy="585360"/>
          </a:xfrm>
        </p:grpSpPr>
        <p:pic>
          <p:nvPicPr>
            <p:cNvPr id="89" name="Google Shape;89;p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023678" y="2269264"/>
              <a:ext cx="285840" cy="5853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0" name="Google Shape;90;p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216998" y="2348824"/>
              <a:ext cx="277200" cy="46008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1" name="Google Shape;91;p1"/>
          <p:cNvGrpSpPr/>
          <p:nvPr/>
        </p:nvGrpSpPr>
        <p:grpSpPr>
          <a:xfrm>
            <a:off x="3573518" y="228064"/>
            <a:ext cx="2183400" cy="1010880"/>
            <a:chOff x="3573518" y="228064"/>
            <a:chExt cx="2183400" cy="1010880"/>
          </a:xfrm>
        </p:grpSpPr>
        <p:pic>
          <p:nvPicPr>
            <p:cNvPr id="92" name="Google Shape;92;p1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573518" y="350824"/>
              <a:ext cx="281520" cy="888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" name="Google Shape;93;p1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3605198" y="302224"/>
              <a:ext cx="541800" cy="2055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4" name="Google Shape;94;p1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3690878" y="673024"/>
              <a:ext cx="389520" cy="2026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5" name="Google Shape;95;p1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4198118" y="261544"/>
              <a:ext cx="284760" cy="8769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6" name="Google Shape;96;p1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4606718" y="292504"/>
              <a:ext cx="478440" cy="815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" name="Google Shape;97;p1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5145998" y="292504"/>
              <a:ext cx="223200" cy="9014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" name="Google Shape;98;p1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5212598" y="653944"/>
              <a:ext cx="468000" cy="1882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9" name="Google Shape;99;p1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5515718" y="228064"/>
              <a:ext cx="241200" cy="9993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0" name="Google Shape;100;p1"/>
          <p:cNvGrpSpPr/>
          <p:nvPr/>
        </p:nvGrpSpPr>
        <p:grpSpPr>
          <a:xfrm>
            <a:off x="6015758" y="127984"/>
            <a:ext cx="2142360" cy="979920"/>
            <a:chOff x="6015758" y="127984"/>
            <a:chExt cx="2142360" cy="979920"/>
          </a:xfrm>
        </p:grpSpPr>
        <p:pic>
          <p:nvPicPr>
            <p:cNvPr id="101" name="Google Shape;101;p1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>
              <a:off x="6015758" y="239224"/>
              <a:ext cx="411120" cy="4316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" name="Google Shape;102;p1"/>
            <p:cNvPicPr preferRelativeResize="0"/>
            <p:nvPr/>
          </p:nvPicPr>
          <p:blipFill rotWithShape="1">
            <a:blip r:embed="rId17">
              <a:alphaModFix/>
            </a:blip>
            <a:srcRect b="0" l="0" r="0" t="0"/>
            <a:stretch/>
          </p:blipFill>
          <p:spPr>
            <a:xfrm>
              <a:off x="6277838" y="228064"/>
              <a:ext cx="184680" cy="8751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" name="Google Shape;103;p1"/>
            <p:cNvPicPr preferRelativeResize="0"/>
            <p:nvPr/>
          </p:nvPicPr>
          <p:blipFill rotWithShape="1">
            <a:blip r:embed="rId18">
              <a:alphaModFix/>
            </a:blip>
            <a:srcRect b="0" l="0" r="0" t="0"/>
            <a:stretch/>
          </p:blipFill>
          <p:spPr>
            <a:xfrm>
              <a:off x="6576998" y="283864"/>
              <a:ext cx="572400" cy="8240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" name="Google Shape;104;p1"/>
            <p:cNvPicPr preferRelativeResize="0"/>
            <p:nvPr/>
          </p:nvPicPr>
          <p:blipFill rotWithShape="1">
            <a:blip r:embed="rId19">
              <a:alphaModFix/>
            </a:blip>
            <a:srcRect b="0" l="0" r="0" t="0"/>
            <a:stretch/>
          </p:blipFill>
          <p:spPr>
            <a:xfrm>
              <a:off x="7277198" y="216904"/>
              <a:ext cx="553320" cy="7833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5" name="Google Shape;105;p1"/>
            <p:cNvPicPr preferRelativeResize="0"/>
            <p:nvPr/>
          </p:nvPicPr>
          <p:blipFill rotWithShape="1">
            <a:blip r:embed="rId20">
              <a:alphaModFix/>
            </a:blip>
            <a:srcRect b="0" l="0" r="0" t="0"/>
            <a:stretch/>
          </p:blipFill>
          <p:spPr>
            <a:xfrm>
              <a:off x="7944998" y="127984"/>
              <a:ext cx="204840" cy="6728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6" name="Google Shape;106;p1"/>
            <p:cNvPicPr preferRelativeResize="0"/>
            <p:nvPr/>
          </p:nvPicPr>
          <p:blipFill rotWithShape="1">
            <a:blip r:embed="rId21">
              <a:alphaModFix/>
            </a:blip>
            <a:srcRect b="0" l="0" r="0" t="0"/>
            <a:stretch/>
          </p:blipFill>
          <p:spPr>
            <a:xfrm>
              <a:off x="8019878" y="953104"/>
              <a:ext cx="138240" cy="135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7" name="Google Shape;107;p1"/>
          <p:cNvGrpSpPr/>
          <p:nvPr/>
        </p:nvGrpSpPr>
        <p:grpSpPr>
          <a:xfrm>
            <a:off x="214358" y="327784"/>
            <a:ext cx="2620080" cy="805320"/>
            <a:chOff x="214358" y="327784"/>
            <a:chExt cx="2620080" cy="805320"/>
          </a:xfrm>
        </p:grpSpPr>
        <p:pic>
          <p:nvPicPr>
            <p:cNvPr id="108" name="Google Shape;108;p1"/>
            <p:cNvPicPr preferRelativeResize="0"/>
            <p:nvPr/>
          </p:nvPicPr>
          <p:blipFill rotWithShape="1">
            <a:blip r:embed="rId22">
              <a:alphaModFix/>
            </a:blip>
            <a:srcRect b="0" l="0" r="0" t="0"/>
            <a:stretch/>
          </p:blipFill>
          <p:spPr>
            <a:xfrm>
              <a:off x="214358" y="329224"/>
              <a:ext cx="591840" cy="803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9" name="Google Shape;109;p1"/>
            <p:cNvPicPr preferRelativeResize="0"/>
            <p:nvPr/>
          </p:nvPicPr>
          <p:blipFill rotWithShape="1">
            <a:blip r:embed="rId23">
              <a:alphaModFix/>
            </a:blip>
            <a:srcRect b="0" l="0" r="0" t="0"/>
            <a:stretch/>
          </p:blipFill>
          <p:spPr>
            <a:xfrm>
              <a:off x="910598" y="639184"/>
              <a:ext cx="375480" cy="4186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0" name="Google Shape;110;p1"/>
            <p:cNvPicPr preferRelativeResize="0"/>
            <p:nvPr/>
          </p:nvPicPr>
          <p:blipFill rotWithShape="1">
            <a:blip r:embed="rId24">
              <a:alphaModFix/>
            </a:blip>
            <a:srcRect b="0" l="0" r="0" t="0"/>
            <a:stretch/>
          </p:blipFill>
          <p:spPr>
            <a:xfrm>
              <a:off x="1239998" y="327784"/>
              <a:ext cx="167400" cy="7862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" name="Google Shape;111;p1"/>
            <p:cNvPicPr preferRelativeResize="0"/>
            <p:nvPr/>
          </p:nvPicPr>
          <p:blipFill rotWithShape="1">
            <a:blip r:embed="rId25">
              <a:alphaModFix/>
            </a:blip>
            <a:srcRect b="0" l="0" r="0" t="0"/>
            <a:stretch/>
          </p:blipFill>
          <p:spPr>
            <a:xfrm>
              <a:off x="1441958" y="603544"/>
              <a:ext cx="316440" cy="4575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2" name="Google Shape;112;p1"/>
            <p:cNvPicPr preferRelativeResize="0"/>
            <p:nvPr/>
          </p:nvPicPr>
          <p:blipFill rotWithShape="1">
            <a:blip r:embed="rId26">
              <a:alphaModFix/>
            </a:blip>
            <a:srcRect b="0" l="0" r="0" t="0"/>
            <a:stretch/>
          </p:blipFill>
          <p:spPr>
            <a:xfrm>
              <a:off x="1734278" y="682744"/>
              <a:ext cx="262440" cy="3679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" name="Google Shape;113;p1"/>
            <p:cNvPicPr preferRelativeResize="0"/>
            <p:nvPr/>
          </p:nvPicPr>
          <p:blipFill rotWithShape="1">
            <a:blip r:embed="rId27">
              <a:alphaModFix/>
            </a:blip>
            <a:srcRect b="0" l="0" r="0" t="0"/>
            <a:stretch/>
          </p:blipFill>
          <p:spPr>
            <a:xfrm>
              <a:off x="2028038" y="626584"/>
              <a:ext cx="396720" cy="4251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4" name="Google Shape;114;p1"/>
            <p:cNvPicPr preferRelativeResize="0"/>
            <p:nvPr/>
          </p:nvPicPr>
          <p:blipFill rotWithShape="1">
            <a:blip r:embed="rId28">
              <a:alphaModFix/>
            </a:blip>
            <a:srcRect b="0" l="0" r="0" t="0"/>
            <a:stretch/>
          </p:blipFill>
          <p:spPr>
            <a:xfrm>
              <a:off x="2430518" y="599584"/>
              <a:ext cx="403920" cy="48456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5598" y="1550704"/>
            <a:ext cx="573840" cy="370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92078" y="542704"/>
            <a:ext cx="3519720" cy="99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58958" y="534424"/>
            <a:ext cx="3528720" cy="311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054158" y="454144"/>
            <a:ext cx="3061800" cy="8719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3" name="Google Shape;123;p2"/>
          <p:cNvGrpSpPr/>
          <p:nvPr/>
        </p:nvGrpSpPr>
        <p:grpSpPr>
          <a:xfrm>
            <a:off x="4757198" y="490864"/>
            <a:ext cx="7273080" cy="6247080"/>
            <a:chOff x="4757198" y="490864"/>
            <a:chExt cx="7273080" cy="6247080"/>
          </a:xfrm>
        </p:grpSpPr>
        <p:pic>
          <p:nvPicPr>
            <p:cNvPr id="124" name="Google Shape;124;p2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8971718" y="562864"/>
              <a:ext cx="3058560" cy="8402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" name="Google Shape;125;p2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8995838" y="490864"/>
              <a:ext cx="83520" cy="119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" name="Google Shape;126;p2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4757198" y="1415344"/>
              <a:ext cx="4332960" cy="5322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7" name="Google Shape;127;p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15238" y="693184"/>
            <a:ext cx="1833480" cy="1990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8" name="Google Shape;128;p2"/>
          <p:cNvGrpSpPr/>
          <p:nvPr/>
        </p:nvGrpSpPr>
        <p:grpSpPr>
          <a:xfrm>
            <a:off x="99158" y="961744"/>
            <a:ext cx="255600" cy="415440"/>
            <a:chOff x="99158" y="961744"/>
            <a:chExt cx="255600" cy="415440"/>
          </a:xfrm>
        </p:grpSpPr>
        <p:pic>
          <p:nvPicPr>
            <p:cNvPr id="129" name="Google Shape;129;p2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108518" y="1138144"/>
              <a:ext cx="242280" cy="9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0" name="Google Shape;130;p2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99158" y="1009264"/>
              <a:ext cx="255600" cy="313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1" name="Google Shape;131;p2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138038" y="972904"/>
              <a:ext cx="190440" cy="3873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2" name="Google Shape;132;p2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169718" y="961744"/>
              <a:ext cx="131400" cy="41544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3" name="Google Shape;133;p2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2544998" y="1634584"/>
            <a:ext cx="506160" cy="80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708718" y="2047504"/>
            <a:ext cx="654840" cy="99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3180758" y="1981984"/>
            <a:ext cx="732960" cy="1072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6" name="Google Shape;136;p2"/>
          <p:cNvGrpSpPr/>
          <p:nvPr/>
        </p:nvGrpSpPr>
        <p:grpSpPr>
          <a:xfrm>
            <a:off x="103118" y="2328664"/>
            <a:ext cx="276480" cy="435240"/>
            <a:chOff x="103118" y="2328664"/>
            <a:chExt cx="276480" cy="435240"/>
          </a:xfrm>
        </p:grpSpPr>
        <p:pic>
          <p:nvPicPr>
            <p:cNvPr id="137" name="Google Shape;137;p2"/>
            <p:cNvPicPr preferRelativeResize="0"/>
            <p:nvPr/>
          </p:nvPicPr>
          <p:blipFill rotWithShape="1">
            <a:blip r:embed="rId18">
              <a:alphaModFix/>
            </a:blip>
            <a:srcRect b="0" l="0" r="0" t="0"/>
            <a:stretch/>
          </p:blipFill>
          <p:spPr>
            <a:xfrm>
              <a:off x="103118" y="2493544"/>
              <a:ext cx="258120" cy="1040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8" name="Google Shape;138;p2"/>
            <p:cNvPicPr preferRelativeResize="0"/>
            <p:nvPr/>
          </p:nvPicPr>
          <p:blipFill rotWithShape="1">
            <a:blip r:embed="rId19">
              <a:alphaModFix/>
            </a:blip>
            <a:srcRect b="0" l="0" r="0" t="0"/>
            <a:stretch/>
          </p:blipFill>
          <p:spPr>
            <a:xfrm>
              <a:off x="114278" y="2399944"/>
              <a:ext cx="265320" cy="2649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9" name="Google Shape;139;p2"/>
            <p:cNvPicPr preferRelativeResize="0"/>
            <p:nvPr/>
          </p:nvPicPr>
          <p:blipFill rotWithShape="1">
            <a:blip r:embed="rId20">
              <a:alphaModFix/>
            </a:blip>
            <a:srcRect b="0" l="0" r="0" t="0"/>
            <a:stretch/>
          </p:blipFill>
          <p:spPr>
            <a:xfrm>
              <a:off x="137678" y="2352784"/>
              <a:ext cx="205920" cy="3949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" name="Google Shape;140;p2"/>
            <p:cNvPicPr preferRelativeResize="0"/>
            <p:nvPr/>
          </p:nvPicPr>
          <p:blipFill rotWithShape="1">
            <a:blip r:embed="rId21">
              <a:alphaModFix/>
            </a:blip>
            <a:srcRect b="0" l="0" r="0" t="0"/>
            <a:stretch/>
          </p:blipFill>
          <p:spPr>
            <a:xfrm>
              <a:off x="177278" y="2328664"/>
              <a:ext cx="136800" cy="43524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1" name="Google Shape;141;p2"/>
          <p:cNvGrpSpPr/>
          <p:nvPr/>
        </p:nvGrpSpPr>
        <p:grpSpPr>
          <a:xfrm>
            <a:off x="4262558" y="-536"/>
            <a:ext cx="402840" cy="519840"/>
            <a:chOff x="4262558" y="-536"/>
            <a:chExt cx="402840" cy="519840"/>
          </a:xfrm>
        </p:grpSpPr>
        <p:pic>
          <p:nvPicPr>
            <p:cNvPr id="142" name="Google Shape;142;p2"/>
            <p:cNvPicPr preferRelativeResize="0"/>
            <p:nvPr/>
          </p:nvPicPr>
          <p:blipFill rotWithShape="1">
            <a:blip r:embed="rId22">
              <a:alphaModFix/>
            </a:blip>
            <a:srcRect b="0" l="0" r="0" t="0"/>
            <a:stretch/>
          </p:blipFill>
          <p:spPr>
            <a:xfrm>
              <a:off x="4307918" y="82624"/>
              <a:ext cx="315360" cy="3459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3" name="Google Shape;143;p2"/>
            <p:cNvPicPr preferRelativeResize="0"/>
            <p:nvPr/>
          </p:nvPicPr>
          <p:blipFill rotWithShape="1">
            <a:blip r:embed="rId23">
              <a:alphaModFix/>
            </a:blip>
            <a:srcRect b="0" l="0" r="0" t="0"/>
            <a:stretch/>
          </p:blipFill>
          <p:spPr>
            <a:xfrm>
              <a:off x="4308998" y="25024"/>
              <a:ext cx="296280" cy="3956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4" name="Google Shape;144;p2"/>
            <p:cNvPicPr preferRelativeResize="0"/>
            <p:nvPr/>
          </p:nvPicPr>
          <p:blipFill rotWithShape="1">
            <a:blip r:embed="rId24">
              <a:alphaModFix/>
            </a:blip>
            <a:srcRect b="0" l="0" r="0" t="0"/>
            <a:stretch/>
          </p:blipFill>
          <p:spPr>
            <a:xfrm>
              <a:off x="4407278" y="-536"/>
              <a:ext cx="113760" cy="5198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5" name="Google Shape;145;p2"/>
            <p:cNvPicPr preferRelativeResize="0"/>
            <p:nvPr/>
          </p:nvPicPr>
          <p:blipFill rotWithShape="1">
            <a:blip r:embed="rId25">
              <a:alphaModFix/>
            </a:blip>
            <a:srcRect b="0" l="0" r="0" t="0"/>
            <a:stretch/>
          </p:blipFill>
          <p:spPr>
            <a:xfrm>
              <a:off x="4262558" y="192064"/>
              <a:ext cx="402840" cy="885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6" name="Google Shape;146;p2"/>
          <p:cNvGrpSpPr/>
          <p:nvPr/>
        </p:nvGrpSpPr>
        <p:grpSpPr>
          <a:xfrm>
            <a:off x="11559758" y="-53096"/>
            <a:ext cx="376920" cy="487080"/>
            <a:chOff x="11559758" y="-53096"/>
            <a:chExt cx="376920" cy="487080"/>
          </a:xfrm>
        </p:grpSpPr>
        <p:pic>
          <p:nvPicPr>
            <p:cNvPr id="147" name="Google Shape;147;p2"/>
            <p:cNvPicPr preferRelativeResize="0"/>
            <p:nvPr/>
          </p:nvPicPr>
          <p:blipFill rotWithShape="1">
            <a:blip r:embed="rId26">
              <a:alphaModFix/>
            </a:blip>
            <a:srcRect b="0" l="0" r="0" t="0"/>
            <a:stretch/>
          </p:blipFill>
          <p:spPr>
            <a:xfrm>
              <a:off x="11599718" y="13864"/>
              <a:ext cx="290520" cy="3747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8" name="Google Shape;148;p2"/>
            <p:cNvPicPr preferRelativeResize="0"/>
            <p:nvPr/>
          </p:nvPicPr>
          <p:blipFill rotWithShape="1">
            <a:blip r:embed="rId27">
              <a:alphaModFix/>
            </a:blip>
            <a:srcRect b="0" l="0" r="0" t="0"/>
            <a:stretch/>
          </p:blipFill>
          <p:spPr>
            <a:xfrm>
              <a:off x="11567678" y="25024"/>
              <a:ext cx="369000" cy="3232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9" name="Google Shape;149;p2"/>
            <p:cNvPicPr preferRelativeResize="0"/>
            <p:nvPr/>
          </p:nvPicPr>
          <p:blipFill rotWithShape="1">
            <a:blip r:embed="rId28">
              <a:alphaModFix/>
            </a:blip>
            <a:srcRect b="0" l="0" r="0" t="0"/>
            <a:stretch/>
          </p:blipFill>
          <p:spPr>
            <a:xfrm>
              <a:off x="11673158" y="-53096"/>
              <a:ext cx="100080" cy="4870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0" name="Google Shape;150;p2"/>
            <p:cNvPicPr preferRelativeResize="0"/>
            <p:nvPr/>
          </p:nvPicPr>
          <p:blipFill rotWithShape="1">
            <a:blip r:embed="rId29">
              <a:alphaModFix/>
            </a:blip>
            <a:srcRect b="0" l="0" r="0" t="0"/>
            <a:stretch/>
          </p:blipFill>
          <p:spPr>
            <a:xfrm>
              <a:off x="11559758" y="124744"/>
              <a:ext cx="367200" cy="16056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2021-10-04T23:36:30Z</dcterms:created>
  <dc:creator>Microsoft Office User</dc:creator>
</cp:coreProperties>
</file>