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ppt/ink/ink2079.xml" ContentType="application/inkml+xml"/>
  <Override PartName="/ppt/ink/ink2080.xml" ContentType="application/inkml+xml"/>
  <Override PartName="/ppt/ink/ink2081.xml" ContentType="application/inkml+xml"/>
  <Override PartName="/ppt/ink/ink2082.xml" ContentType="application/inkml+xml"/>
  <Override PartName="/ppt/ink/ink2083.xml" ContentType="application/inkml+xml"/>
  <Override PartName="/ppt/ink/ink2084.xml" ContentType="application/inkml+xml"/>
  <Override PartName="/ppt/ink/ink2085.xml" ContentType="application/inkml+xml"/>
  <Override PartName="/ppt/ink/ink2086.xml" ContentType="application/inkml+xml"/>
  <Override PartName="/ppt/ink/ink2087.xml" ContentType="application/inkml+xml"/>
  <Override PartName="/ppt/ink/ink2088.xml" ContentType="application/inkml+xml"/>
  <Override PartName="/ppt/ink/ink2089.xml" ContentType="application/inkml+xml"/>
  <Override PartName="/ppt/ink/ink2090.xml" ContentType="application/inkml+xml"/>
  <Override PartName="/ppt/ink/ink2091.xml" ContentType="application/inkml+xml"/>
  <Override PartName="/ppt/ink/ink2092.xml" ContentType="application/inkml+xml"/>
  <Override PartName="/ppt/ink/ink2093.xml" ContentType="application/inkml+xml"/>
  <Override PartName="/ppt/ink/ink2094.xml" ContentType="application/inkml+xml"/>
  <Override PartName="/ppt/ink/ink2095.xml" ContentType="application/inkml+xml"/>
  <Override PartName="/ppt/ink/ink2096.xml" ContentType="application/inkml+xml"/>
  <Override PartName="/ppt/ink/ink2097.xml" ContentType="application/inkml+xml"/>
  <Override PartName="/ppt/ink/ink2098.xml" ContentType="application/inkml+xml"/>
  <Override PartName="/ppt/ink/ink2099.xml" ContentType="application/inkml+xml"/>
  <Override PartName="/ppt/ink/ink2100.xml" ContentType="application/inkml+xml"/>
  <Override PartName="/ppt/ink/ink2101.xml" ContentType="application/inkml+xml"/>
  <Override PartName="/ppt/ink/ink2102.xml" ContentType="application/inkml+xml"/>
  <Override PartName="/ppt/ink/ink2103.xml" ContentType="application/inkml+xml"/>
  <Override PartName="/ppt/ink/ink2104.xml" ContentType="application/inkml+xml"/>
  <Override PartName="/ppt/ink/ink2105.xml" ContentType="application/inkml+xml"/>
  <Override PartName="/ppt/ink/ink2106.xml" ContentType="application/inkml+xml"/>
  <Override PartName="/ppt/ink/ink2107.xml" ContentType="application/inkml+xml"/>
  <Override PartName="/ppt/ink/ink2108.xml" ContentType="application/inkml+xml"/>
  <Override PartName="/ppt/ink/ink2109.xml" ContentType="application/inkml+xml"/>
  <Override PartName="/ppt/ink/ink2110.xml" ContentType="application/inkml+xml"/>
  <Override PartName="/ppt/ink/ink2111.xml" ContentType="application/inkml+xml"/>
  <Override PartName="/ppt/ink/ink2112.xml" ContentType="application/inkml+xml"/>
  <Override PartName="/ppt/ink/ink2113.xml" ContentType="application/inkml+xml"/>
  <Override PartName="/ppt/ink/ink2114.xml" ContentType="application/inkml+xml"/>
  <Override PartName="/ppt/ink/ink2115.xml" ContentType="application/inkml+xml"/>
  <Override PartName="/ppt/ink/ink2116.xml" ContentType="application/inkml+xml"/>
  <Override PartName="/ppt/ink/ink2117.xml" ContentType="application/inkml+xml"/>
  <Override PartName="/ppt/ink/ink2118.xml" ContentType="application/inkml+xml"/>
  <Override PartName="/ppt/ink/ink2119.xml" ContentType="application/inkml+xml"/>
  <Override PartName="/ppt/ink/ink2120.xml" ContentType="application/inkml+xml"/>
  <Override PartName="/ppt/ink/ink2121.xml" ContentType="application/inkml+xml"/>
  <Override PartName="/ppt/ink/ink2122.xml" ContentType="application/inkml+xml"/>
  <Override PartName="/ppt/ink/ink2123.xml" ContentType="application/inkml+xml"/>
  <Override PartName="/ppt/ink/ink2124.xml" ContentType="application/inkml+xml"/>
  <Override PartName="/ppt/ink/ink2125.xml" ContentType="application/inkml+xml"/>
  <Override PartName="/ppt/ink/ink2126.xml" ContentType="application/inkml+xml"/>
  <Override PartName="/ppt/ink/ink2127.xml" ContentType="application/inkml+xml"/>
  <Override PartName="/ppt/ink/ink2128.xml" ContentType="application/inkml+xml"/>
  <Override PartName="/ppt/ink/ink2129.xml" ContentType="application/inkml+xml"/>
  <Override PartName="/ppt/ink/ink2130.xml" ContentType="application/inkml+xml"/>
  <Override PartName="/ppt/ink/ink2131.xml" ContentType="application/inkml+xml"/>
  <Override PartName="/ppt/ink/ink2132.xml" ContentType="application/inkml+xml"/>
  <Override PartName="/ppt/ink/ink2133.xml" ContentType="application/inkml+xml"/>
  <Override PartName="/ppt/ink/ink2134.xml" ContentType="application/inkml+xml"/>
  <Override PartName="/ppt/ink/ink2135.xml" ContentType="application/inkml+xml"/>
  <Override PartName="/ppt/ink/ink2136.xml" ContentType="application/inkml+xml"/>
  <Override PartName="/ppt/ink/ink2137.xml" ContentType="application/inkml+xml"/>
  <Override PartName="/ppt/ink/ink2138.xml" ContentType="application/inkml+xml"/>
  <Override PartName="/ppt/ink/ink2139.xml" ContentType="application/inkml+xml"/>
  <Override PartName="/ppt/ink/ink2140.xml" ContentType="application/inkml+xml"/>
  <Override PartName="/ppt/ink/ink2141.xml" ContentType="application/inkml+xml"/>
  <Override PartName="/ppt/ink/ink2142.xml" ContentType="application/inkml+xml"/>
  <Override PartName="/ppt/ink/ink2143.xml" ContentType="application/inkml+xml"/>
  <Override PartName="/ppt/ink/ink2144.xml" ContentType="application/inkml+xml"/>
  <Override PartName="/ppt/ink/ink2145.xml" ContentType="application/inkml+xml"/>
  <Override PartName="/ppt/ink/ink2146.xml" ContentType="application/inkml+xml"/>
  <Override PartName="/ppt/ink/ink2147.xml" ContentType="application/inkml+xml"/>
  <Override PartName="/ppt/ink/ink2148.xml" ContentType="application/inkml+xml"/>
  <Override PartName="/ppt/ink/ink2149.xml" ContentType="application/inkml+xml"/>
  <Override PartName="/ppt/ink/ink2150.xml" ContentType="application/inkml+xml"/>
  <Override PartName="/ppt/ink/ink2151.xml" ContentType="application/inkml+xml"/>
  <Override PartName="/ppt/ink/ink2152.xml" ContentType="application/inkml+xml"/>
  <Override PartName="/ppt/ink/ink2153.xml" ContentType="application/inkml+xml"/>
  <Override PartName="/ppt/ink/ink2154.xml" ContentType="application/inkml+xml"/>
  <Override PartName="/ppt/ink/ink2155.xml" ContentType="application/inkml+xml"/>
  <Override PartName="/ppt/ink/ink2156.xml" ContentType="application/inkml+xml"/>
  <Override PartName="/ppt/ink/ink2157.xml" ContentType="application/inkml+xml"/>
  <Override PartName="/ppt/ink/ink2158.xml" ContentType="application/inkml+xml"/>
  <Override PartName="/ppt/ink/ink2159.xml" ContentType="application/inkml+xml"/>
  <Override PartName="/ppt/ink/ink2160.xml" ContentType="application/inkml+xml"/>
  <Override PartName="/ppt/ink/ink2161.xml" ContentType="application/inkml+xml"/>
  <Override PartName="/ppt/ink/ink2162.xml" ContentType="application/inkml+xml"/>
  <Override PartName="/ppt/ink/ink2163.xml" ContentType="application/inkml+xml"/>
  <Override PartName="/ppt/ink/ink2164.xml" ContentType="application/inkml+xml"/>
  <Override PartName="/ppt/ink/ink2165.xml" ContentType="application/inkml+xml"/>
  <Override PartName="/ppt/ink/ink2166.xml" ContentType="application/inkml+xml"/>
  <Override PartName="/ppt/ink/ink2167.xml" ContentType="application/inkml+xml"/>
  <Override PartName="/ppt/ink/ink2168.xml" ContentType="application/inkml+xml"/>
  <Override PartName="/ppt/ink/ink2169.xml" ContentType="application/inkml+xml"/>
  <Override PartName="/ppt/ink/ink2170.xml" ContentType="application/inkml+xml"/>
  <Override PartName="/ppt/ink/ink2171.xml" ContentType="application/inkml+xml"/>
  <Override PartName="/ppt/ink/ink2172.xml" ContentType="application/inkml+xml"/>
  <Override PartName="/ppt/ink/ink2173.xml" ContentType="application/inkml+xml"/>
  <Override PartName="/ppt/ink/ink2174.xml" ContentType="application/inkml+xml"/>
  <Override PartName="/ppt/ink/ink2175.xml" ContentType="application/inkml+xml"/>
  <Override PartName="/ppt/ink/ink2176.xml" ContentType="application/inkml+xml"/>
  <Override PartName="/ppt/ink/ink2177.xml" ContentType="application/inkml+xml"/>
  <Override PartName="/ppt/ink/ink2178.xml" ContentType="application/inkml+xml"/>
  <Override PartName="/ppt/ink/ink2179.xml" ContentType="application/inkml+xml"/>
  <Override PartName="/ppt/ink/ink2180.xml" ContentType="application/inkml+xml"/>
  <Override PartName="/ppt/ink/ink2181.xml" ContentType="application/inkml+xml"/>
  <Override PartName="/ppt/ink/ink2182.xml" ContentType="application/inkml+xml"/>
  <Override PartName="/ppt/ink/ink2183.xml" ContentType="application/inkml+xml"/>
  <Override PartName="/ppt/ink/ink2184.xml" ContentType="application/inkml+xml"/>
  <Override PartName="/ppt/ink/ink2185.xml" ContentType="application/inkml+xml"/>
  <Override PartName="/ppt/ink/ink2186.xml" ContentType="application/inkml+xml"/>
  <Override PartName="/ppt/ink/ink2187.xml" ContentType="application/inkml+xml"/>
  <Override PartName="/ppt/ink/ink2188.xml" ContentType="application/inkml+xml"/>
  <Override PartName="/ppt/ink/ink2189.xml" ContentType="application/inkml+xml"/>
  <Override PartName="/ppt/ink/ink2190.xml" ContentType="application/inkml+xml"/>
  <Override PartName="/ppt/ink/ink2191.xml" ContentType="application/inkml+xml"/>
  <Override PartName="/ppt/ink/ink2192.xml" ContentType="application/inkml+xml"/>
  <Override PartName="/ppt/ink/ink2193.xml" ContentType="application/inkml+xml"/>
  <Override PartName="/ppt/ink/ink2194.xml" ContentType="application/inkml+xml"/>
  <Override PartName="/ppt/ink/ink2195.xml" ContentType="application/inkml+xml"/>
  <Override PartName="/ppt/ink/ink2196.xml" ContentType="application/inkml+xml"/>
  <Override PartName="/ppt/ink/ink2197.xml" ContentType="application/inkml+xml"/>
  <Override PartName="/ppt/ink/ink2198.xml" ContentType="application/inkml+xml"/>
  <Override PartName="/ppt/ink/ink2199.xml" ContentType="application/inkml+xml"/>
  <Override PartName="/ppt/ink/ink2200.xml" ContentType="application/inkml+xml"/>
  <Override PartName="/ppt/ink/ink2201.xml" ContentType="application/inkml+xml"/>
  <Override PartName="/ppt/ink/ink2202.xml" ContentType="application/inkml+xml"/>
  <Override PartName="/ppt/ink/ink2203.xml" ContentType="application/inkml+xml"/>
  <Override PartName="/ppt/ink/ink2204.xml" ContentType="application/inkml+xml"/>
  <Override PartName="/ppt/ink/ink2205.xml" ContentType="application/inkml+xml"/>
  <Override PartName="/ppt/ink/ink2206.xml" ContentType="application/inkml+xml"/>
  <Override PartName="/ppt/ink/ink2207.xml" ContentType="application/inkml+xml"/>
  <Override PartName="/ppt/ink/ink2208.xml" ContentType="application/inkml+xml"/>
  <Override PartName="/ppt/ink/ink2209.xml" ContentType="application/inkml+xml"/>
  <Override PartName="/ppt/ink/ink2210.xml" ContentType="application/inkml+xml"/>
  <Override PartName="/ppt/ink/ink2211.xml" ContentType="application/inkml+xml"/>
  <Override PartName="/ppt/ink/ink2212.xml" ContentType="application/inkml+xml"/>
  <Override PartName="/ppt/ink/ink2213.xml" ContentType="application/inkml+xml"/>
  <Override PartName="/ppt/ink/ink2214.xml" ContentType="application/inkml+xml"/>
  <Override PartName="/ppt/ink/ink2215.xml" ContentType="application/inkml+xml"/>
  <Override PartName="/ppt/ink/ink2216.xml" ContentType="application/inkml+xml"/>
  <Override PartName="/ppt/ink/ink2217.xml" ContentType="application/inkml+xml"/>
  <Override PartName="/ppt/ink/ink2218.xml" ContentType="application/inkml+xml"/>
  <Override PartName="/ppt/ink/ink2219.xml" ContentType="application/inkml+xml"/>
  <Override PartName="/ppt/ink/ink2220.xml" ContentType="application/inkml+xml"/>
  <Override PartName="/ppt/ink/ink2221.xml" ContentType="application/inkml+xml"/>
  <Override PartName="/ppt/ink/ink2222.xml" ContentType="application/inkml+xml"/>
  <Override PartName="/ppt/ink/ink2223.xml" ContentType="application/inkml+xml"/>
  <Override PartName="/ppt/ink/ink2224.xml" ContentType="application/inkml+xml"/>
  <Override PartName="/ppt/ink/ink2225.xml" ContentType="application/inkml+xml"/>
  <Override PartName="/ppt/ink/ink2226.xml" ContentType="application/inkml+xml"/>
  <Override PartName="/ppt/ink/ink2227.xml" ContentType="application/inkml+xml"/>
  <Override PartName="/ppt/ink/ink2228.xml" ContentType="application/inkml+xml"/>
  <Override PartName="/ppt/ink/ink2229.xml" ContentType="application/inkml+xml"/>
  <Override PartName="/ppt/ink/ink2230.xml" ContentType="application/inkml+xml"/>
  <Override PartName="/ppt/ink/ink2231.xml" ContentType="application/inkml+xml"/>
  <Override PartName="/ppt/ink/ink2232.xml" ContentType="application/inkml+xml"/>
  <Override PartName="/ppt/ink/ink2233.xml" ContentType="application/inkml+xml"/>
  <Override PartName="/ppt/ink/ink2234.xml" ContentType="application/inkml+xml"/>
  <Override PartName="/ppt/ink/ink2235.xml" ContentType="application/inkml+xml"/>
  <Override PartName="/ppt/ink/ink2236.xml" ContentType="application/inkml+xml"/>
  <Override PartName="/ppt/ink/ink2237.xml" ContentType="application/inkml+xml"/>
  <Override PartName="/ppt/ink/ink2238.xml" ContentType="application/inkml+xml"/>
  <Override PartName="/ppt/ink/ink2239.xml" ContentType="application/inkml+xml"/>
  <Override PartName="/ppt/ink/ink2240.xml" ContentType="application/inkml+xml"/>
  <Override PartName="/ppt/ink/ink2241.xml" ContentType="application/inkml+xml"/>
  <Override PartName="/ppt/ink/ink2242.xml" ContentType="application/inkml+xml"/>
  <Override PartName="/ppt/ink/ink2243.xml" ContentType="application/inkml+xml"/>
  <Override PartName="/ppt/ink/ink2244.xml" ContentType="application/inkml+xml"/>
  <Override PartName="/ppt/ink/ink2245.xml" ContentType="application/inkml+xml"/>
  <Override PartName="/ppt/ink/ink2246.xml" ContentType="application/inkml+xml"/>
  <Override PartName="/ppt/ink/ink2247.xml" ContentType="application/inkml+xml"/>
  <Override PartName="/ppt/ink/ink2248.xml" ContentType="application/inkml+xml"/>
  <Override PartName="/ppt/ink/ink2249.xml" ContentType="application/inkml+xml"/>
  <Override PartName="/ppt/ink/ink2250.xml" ContentType="application/inkml+xml"/>
  <Override PartName="/ppt/ink/ink2251.xml" ContentType="application/inkml+xml"/>
  <Override PartName="/ppt/ink/ink2252.xml" ContentType="application/inkml+xml"/>
  <Override PartName="/ppt/ink/ink2253.xml" ContentType="application/inkml+xml"/>
  <Override PartName="/ppt/ink/ink2254.xml" ContentType="application/inkml+xml"/>
  <Override PartName="/ppt/ink/ink2255.xml" ContentType="application/inkml+xml"/>
  <Override PartName="/ppt/ink/ink2256.xml" ContentType="application/inkml+xml"/>
  <Override PartName="/ppt/ink/ink2257.xml" ContentType="application/inkml+xml"/>
  <Override PartName="/ppt/ink/ink2258.xml" ContentType="application/inkml+xml"/>
  <Override PartName="/ppt/ink/ink2259.xml" ContentType="application/inkml+xml"/>
  <Override PartName="/ppt/ink/ink2260.xml" ContentType="application/inkml+xml"/>
  <Override PartName="/ppt/ink/ink2261.xml" ContentType="application/inkml+xml"/>
  <Override PartName="/ppt/ink/ink2262.xml" ContentType="application/inkml+xml"/>
  <Override PartName="/ppt/ink/ink2263.xml" ContentType="application/inkml+xml"/>
  <Override PartName="/ppt/ink/ink2264.xml" ContentType="application/inkml+xml"/>
  <Override PartName="/ppt/ink/ink2265.xml" ContentType="application/inkml+xml"/>
  <Override PartName="/ppt/ink/ink2266.xml" ContentType="application/inkml+xml"/>
  <Override PartName="/ppt/ink/ink2267.xml" ContentType="application/inkml+xml"/>
  <Override PartName="/ppt/ink/ink2268.xml" ContentType="application/inkml+xml"/>
  <Override PartName="/ppt/ink/ink2269.xml" ContentType="application/inkml+xml"/>
  <Override PartName="/ppt/ink/ink2270.xml" ContentType="application/inkml+xml"/>
  <Override PartName="/ppt/ink/ink2271.xml" ContentType="application/inkml+xml"/>
  <Override PartName="/ppt/ink/ink2272.xml" ContentType="application/inkml+xml"/>
  <Override PartName="/ppt/ink/ink2273.xml" ContentType="application/inkml+xml"/>
  <Override PartName="/ppt/ink/ink2274.xml" ContentType="application/inkml+xml"/>
  <Override PartName="/ppt/ink/ink2275.xml" ContentType="application/inkml+xml"/>
  <Override PartName="/ppt/ink/ink2276.xml" ContentType="application/inkml+xml"/>
  <Override PartName="/ppt/ink/ink2277.xml" ContentType="application/inkml+xml"/>
  <Override PartName="/ppt/ink/ink2278.xml" ContentType="application/inkml+xml"/>
  <Override PartName="/ppt/ink/ink2279.xml" ContentType="application/inkml+xml"/>
  <Override PartName="/ppt/ink/ink2280.xml" ContentType="application/inkml+xml"/>
  <Override PartName="/ppt/ink/ink2281.xml" ContentType="application/inkml+xml"/>
  <Override PartName="/ppt/ink/ink2282.xml" ContentType="application/inkml+xml"/>
  <Override PartName="/ppt/ink/ink2283.xml" ContentType="application/inkml+xml"/>
  <Override PartName="/ppt/ink/ink2284.xml" ContentType="application/inkml+xml"/>
  <Override PartName="/ppt/ink/ink2285.xml" ContentType="application/inkml+xml"/>
  <Override PartName="/ppt/ink/ink2286.xml" ContentType="application/inkml+xml"/>
  <Override PartName="/ppt/ink/ink2287.xml" ContentType="application/inkml+xml"/>
  <Override PartName="/ppt/ink/ink2288.xml" ContentType="application/inkml+xml"/>
  <Override PartName="/ppt/ink/ink2289.xml" ContentType="application/inkml+xml"/>
  <Override PartName="/ppt/ink/ink2290.xml" ContentType="application/inkml+xml"/>
  <Override PartName="/ppt/ink/ink2291.xml" ContentType="application/inkml+xml"/>
  <Override PartName="/ppt/ink/ink2292.xml" ContentType="application/inkml+xml"/>
  <Override PartName="/ppt/ink/ink2293.xml" ContentType="application/inkml+xml"/>
  <Override PartName="/ppt/ink/ink2294.xml" ContentType="application/inkml+xml"/>
  <Override PartName="/ppt/ink/ink2295.xml" ContentType="application/inkml+xml"/>
  <Override PartName="/ppt/ink/ink2296.xml" ContentType="application/inkml+xml"/>
  <Override PartName="/ppt/ink/ink2297.xml" ContentType="application/inkml+xml"/>
  <Override PartName="/ppt/ink/ink2298.xml" ContentType="application/inkml+xml"/>
  <Override PartName="/ppt/ink/ink2299.xml" ContentType="application/inkml+xml"/>
  <Override PartName="/ppt/ink/ink2300.xml" ContentType="application/inkml+xml"/>
  <Override PartName="/ppt/ink/ink2301.xml" ContentType="application/inkml+xml"/>
  <Override PartName="/ppt/ink/ink2302.xml" ContentType="application/inkml+xml"/>
  <Override PartName="/ppt/ink/ink2303.xml" ContentType="application/inkml+xml"/>
  <Override PartName="/ppt/ink/ink2304.xml" ContentType="application/inkml+xml"/>
  <Override PartName="/ppt/ink/ink2305.xml" ContentType="application/inkml+xml"/>
  <Override PartName="/ppt/ink/ink2306.xml" ContentType="application/inkml+xml"/>
  <Override PartName="/ppt/ink/ink2307.xml" ContentType="application/inkml+xml"/>
  <Override PartName="/ppt/ink/ink230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84"/>
  </p:normalViewPr>
  <p:slideViewPr>
    <p:cSldViewPr snapToGrid="0" snapToObjects="1">
      <p:cViewPr varScale="1">
        <p:scale>
          <a:sx n="111" d="100"/>
          <a:sy n="111" d="100"/>
        </p:scale>
        <p:origin x="5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0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12074,'5'16'1658,"-1"-3"-1546,-4-13-95,0 0-6,2 0 78,-1 0 3938,2 0-3640,-2 0 834,-1 0-1092,3 7 34,1 9-46,2 16 18,4 16 38,1 18 18,2 15 4,0 13-361,-6-42 0,1-1 242,-1 3 0,0 0-15,1-1 1,0 1-37,1-1 0,-1-2 20,8 47-39,1-10 36,-2-11-42,0-12 5,-3-12 1,-2-14 0,-3-12-1,-1-11-5,-3-9 522,0-4-1631,-3-3-585,1-19-2473,-1-1 4167,0-19 0,0 19 0,0 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 15093,'7'6'2951,"-2"-2"-2951,-5-4-3075,0 0-4144,4-13 6521,-3 3 1,3-4 0,-4 7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13110,'-3'67'1008,"-1"0"0,0 0 1,0 24-1,6-17-1171,9-40-21,8-10 122,3-8 62,3-9 6,0-4-6,1-8-28,1-7-62,-2-10-33,-3-9 56,-6-7 67,-7-4 39,-5-3 56,-4 3-50,-1 3-45,-6 9-331,-4 8-739,-5 9-268,-4 7-2129,1 4 3467,0 2 0,10 0 0,2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4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0,'9'24'0,"-1"-4"0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4.6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5997,'0'0'0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4.8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12539,'13'6'-772,"-2"-1"1,-11-5-1,0 0 1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4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38 14348,'96'-19'-362,"-62"8"0,20 5 0,-6 4 1,-36 2-1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5.0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14443,'16'12'0,"-4"-2"0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5.2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9 13547,'-2'-5'-1619,"1"1"1619,1 4 0,0 0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6.0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8556,'12'11'0,"-3"-2"0,-9-9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6.1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11687,'4'21'-3109,"0"-4"3109,-4-17 0,0 0 0,0 0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6.3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25 12657,'-13'-14'-628,"3"4"-1080,10 10-175,0 0 1883,100 46 0,-75-35 0,26 12 0,-1 0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6.4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12130,'6'12'-5069,"-1"-2"5069,-5-10 0,0 0 0,0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1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36 14180,'29'89'1034,"0"0"0,-3-7 1,1-18-1030,5-38 68,-1-9 84,3-9 33,-2-5-33,-1-7 45,-2-10-57,-4-9-5,-5-13 6,-6-6 44,-8-3-15,-2-2-136,-4 3-39,-8 5-466,-4 7-838,-8 7-1592,-5 3-2420,3 7 5316,0 1 0,11 7 0,5 2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6.6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6675,'0'0'0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12886,'26'7'-3148,"-5"-1"1552,-21-6 881,0 0 0,0 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4.3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13687,'10'16'-3445,"-3"-3"1507,-7-13 1938,0 0 0,0 0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4.5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10842,'8'26'-748,"0"-5"0,-8-21 0,0 0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4.7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13631,'10'15'-7696,"-2"-4"7696,-8-11 0,0 0 0,0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4.9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12298,'5'24'-1303,"-1"-5"1,-4-19 0,0 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5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19 13474,'-12'-10'-5456,"3"1"5456,9 9 0,0 0 0,0 0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5.2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12326,'7'12'-679,"-1"-2"0,-6-10 0,0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5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14359,'12'7'-6744,"-2"-1"6744,-10-6 0,0 0 0,0 0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5.5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19 13138,'-5'-10'-674,"1"2"1,4 8-1,0 0 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231 502 13211,'16'4'3064,"-4"0"-2594,-12-4 1093,0 0-1183,-46-29 47,23 22-321,-37-18-100,32 39 72,1 12 6,1 15-28,5 9-56,5 6 0,9 0-73,3-2-89,5-8-152,10-6 56,6-11-16,11-9 94,4-9-60,1-6-57,2-6-56,-4-14-5,0-7 27,-6-19-16,-4-7-6,-7-12 210,-8 7 1,-2-2 142,-1-37-254,-4 29 0,-1 0 360,-5-27 197,-5 4 89,-3 15 17,3 13 33,2 18 499,4 15-689,2 14-56,2 8 12,1 18 574,1 11-441,0 21-44,0 13-129,5 11-143,2-18 1,2 2-32,10 27-145,-6-31 0,1-2-673,11 12-705,3-6-415,3-6-206,3-5-1105,3-7 1815,1-6 1026,0-9 1434,6-1 352,-15-12 336,2 0-235,-18-9-84,-4-2-375,-3-11-196,-3-8 72,-2-17-240,-1-10-420,-1-14-197,-3 10 1,-2-2-152,-1-26-31,2 28 1,0 4-669,1-5-309,4 16-151,9 10 762,13 9-281,18 4 796,34 2 0,4 3 0,-20 0 0,5 2 0,1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5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19 8853,'-24'-10'-15,"4"1"0,20 9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5.8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11799,'17'3'-762,"-4"0"1,-13-3-1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5.9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12029,'11'8'-590,"-3"-1"0,-8-7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6.1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10898,'0'0'0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6.2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11262,'5'13'-528,"-1"-3"0,-4-10 0,0 0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6.4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11390,'0'0'0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6.5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13446,'19'20'-933,"-5"-4"1,-14-16-1,0 0 1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6.7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14975,'17'19'-5774,"-4"-3"5774,-13-16 0,0 0 0,0 0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6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26 14303,'0'-14'-3204,"0"2"3204,0 12 0,0 0 0,0 0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6.9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10657,'16'17'-1200,"-4"-4"0,-12-13 0,0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12707,'-39'54'2414,"0"0"0,9-9 0,2-2-2307,-18 32-102,22-20-5,5-4-50,9-5-124,4-8-151,5-8-257,1-7-158,4-10 18,5-6 296,6-4 84,4-8 90,1-10 40,1-10 38,-2-15-106,0-6 5,-4-6 174,-1-2 101,-3 4 112,-2 10 494,-2 11-41,-4 16-167,1 6 212,-2 19-195,3 10-247,1 17-168,4 11-286,2 3-705,1 0-567,3 1 1558,3 3 0,-8-26 0,-1-3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7.1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12388,'4'29'0,"-1"-6"0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7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9912,'17'15'-3657,"-3"-3"3657,-14-12 0,0 0 0,0 0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7.3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0 9509,'-1'65'-195,"0"0"1,1-4 0,-1-16 0,1-38-1,0-1 1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7.4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13189,'16'1'-698,"-4"0"1,-12-1-1,0 0 1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15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2174 181 11799,'15'1'2045,"-3"0"-1984,-12-1 130,0 0 509,5-3 124,-2 3-35,2-3-61,-3 3 2611,-2 0-3020,0-3-101,0 0-184,0-4-29,0-2 1,-6-4-6,0-2 0,-8-3 0,-1 2 0,-4-1 0,-2 2 0,-1 0 45,-1 2 5,-1 3 17,1 1 0,0 3-27,3 2-40,1 2-6,1 1 0,1 1 1,-1 0-34,1 0 33,-1 1 0,0 6-61,-8 14 62,6 3-46,-6 12 40,12-5-39,3 0-6,4 0-40,4 3 57,2-11-6,1 2-44,0-17 5,0-1 0,0-6 129,0 1 123,0-8-45,0-1-62,0-9-10,-2-2-1,-3-3 1,-3 3-46,-6 1 34,-3 3-39,-3 3 0,-5 1 12,-2 2 21,-5 1 18,1 1 21,-2 2 1,0 1-6,4 1-22,-2 2-39,3 0 39,0 0-45,-1 0 44,-9 4-44,8 1 0,-5 3-5,15 0 5,1 1-34,1 3 23,2 1-39,0 3-57,-3 11 62,7-6-11,0 8-16,9-12 4,2-2-32,1-2-63,0-3 18,0-1-34,0-2-29,0-2 91,1-2 111,1-2 616,-1-1-374,1-4-152,-2-3-73,-8-5 28,-3-4-28,-10-1-5,-5 2-6,-2 1 50,-7 4 34,-2 2-17,-1 3-33,-3 3 5,2 1-28,0 1 23,2 0-28,1 0-6,2 0 0,1 4 44,3 2-4,2 4-29,1 2-11,2 1 0,5 3-84,-7 18 73,10-5-23,-2 15-5,10-13 28,3 0-29,3-6-21,2-3-51,1-4-51,0-4-5,0-2-28,1-3 45,2-3 39,2-3 112,-2-2 62,-1-1 761,-2 0-677,0-3-113,-6-2-27,-5-7 5,-11-3 28,-6 0 28,-4 0 12,-6 8-74,-2 1 1,-1 5-6,-2 1 0,3 4-6,4 4-50,3 10 6,6 6-12,3 8 29,5 3-1,3 9 29,4 2-40,5 4-11,2-1-23,4-2-212,10 11 90,7-16 61,13 6 50,7-22 45,7-6 45,3-9-5,7-5 5,-2-5 0,2-6 0,-3-8 44,10-23 7,-19 2-12,1-14 62,-23 10-28,-10-1 39,-4 1 11,-3 5 84,-2 7 28,0 7-50,0 10-185,0 4-22,0 5-264,-2 13 252,2 6 29,-3 15-1,3 5-39,-1 2-11,1 1-33,6-3-96,8-6 6,9-5 67,10-9 45,24-6 61,-9-7-5,16-4-23,-19-12 29,-3-4-40,-4-15 45,-6-5 0,-7-3 45,-5-13 95,-9 18 50,-4 0-128,-6 24-62,-1 5-112,0 3-17,0 7 78,0 5 46,2 11-1,1 5-89,10 16 39,1-12-95,10 4 78,-2-17 28,4-7 12,4-3 27,2-6 6,-1-2-17,14-13-16,-16-5 27,7-14 6,-20-4 0,-4-1 0,-6 4 90,-3 6-12,-3 12-78,0 7-101,0 7 6,0 12 62,0 8-35,0 32-27,6-10-56,5 14-6,11-24 73,6-5 51,8-8 27,24-3 6,-12-8-6,12-3 6,-23-5 0,-6-6 6,-6-8 61,-9-11-11,-6-6 6,-5-4 33,-4 2 90,-1 4-185,0 13-135,0 6-38,0 14 94,0 7 74,0 10-1,1 7-39,7 4-27,15 10 16,2-14 11,9 1 39,-8-17-5,1-8 11,-2-1 0,-2-6 0,-2-9 39,-4-9-28,-2-13 23,-3-5-23,-3 1 40,-4-1-51,-2 17-68,-1 5-49,-2 16 111,5 20 1,1-3-57,7 15 56,3-12-66,4-4 60,3-6-21,2-5 33,2-3 0,-1-1-11,-1-5 5,-1-5-39,-5-8 40,-3-7-29,-6-4 40,-4-17 72,-3 14 34,-3-4-78,-4 24-34,-1 7-84,-3 3-40,3 4 57,2 3-281,1 9 180,5-1 112,5 1 56,9-10 6,7-3 39,4-1-40,2-1 29,-1-7-23,-2-5 45,-3-10 34,-1-17 10,-9 9 142,-3-11 4,-8 19-162,-3 4-84,0 7-89,0 7-1,-3 2-145,1 3 77,0 0-222,0 0 307,2-1 73,7-2 28,2-3-11,9-3-12,1-3-5,0-2 0,-2-3 0,-6-3 6,-5-1-1,-3-4 29,-3 0 5,-4 0 56,-5 2-16,-7 4-18,-4 5 46,-11 6-107,10 5-56,-6 2-28,12 1-34,4 1 17,3 3-106,4 2-112,3 2-151,2 1 352,7-5 84,6 2 34,6-6-5,3 0-51,-3 0 45,-2-4 11,-6-1 72,-4-5 18,-5-2 11,-1-11 22,-6 4 174,-4-6-84,-4 11 78,-4 4-62,1 5-133,1 3-96,0 2-174,-1 0 124,5 0-51,-1 0 0,8 0-509,1 0 593,2-3-39,0 0-84,0-5 123,0 2 17,-2-1 56,-2 3 101,-3 1 67,0 1-17,-2 2-151,2 0-50,-2 0-6,3 0-174,-1 0-151,2 0-347,1 0-1344,0 2-2280,-1-1 4296,-1 2 0,3-1 0,0-1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16.1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99 9274,'-6'-16'3321,"2"4"-2957,4 12 291,0 0-515,-5-22 56,2 13 0,-4-16 84,3 19 196,-1 2 39,-1 1 74,1 1-63,-3 2-94,2 0-186,-1 0-89,1 0 22,0 0-56,0 0-28,3 0-106,-1 0-118,4 0-7029,-1 0 7158,7 0 0,-4 0 0,4 0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39.977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77 4619 8466,'-4'-6'2224,"2"1"-1781,2 5 677,0 0-610,-2-9-73,2 7-84,-1-7-113,1 9 2483,0 0-1973,-3 0 12,3 0-68,-4 0-88,3 0-63,-1 0-17,0 0 835,0 0-1440,1 1 79,8 2 0,3 0 0,10 3 0,2-3 0,4 1 0,1-2 0,3-1 0,0-1 6,2 0-6,-2 0 0,0 0 0,-2 0 0,0 0 0,-2 0-6,11 0 6,-10 0-5,8 0 5,-16 0 0,3 0 0,-4 0-6,0 0 6,0 0 0,9 1-5,-5 1-1,8 1 0,-5 0-5,0 0 6,2 0-29,-1 0 28,0-2-5,1 1 6,-3-1-12,9-1-50,-10 1 22,7-1 39,-11 0-44,-1 0 5,-1 0 39,2 0 1,2 0-51,11 0 50,-7-3-55,6-1 27,-13-3 34,-4 1-6,-1 1-27,-2 0-6,-1 0-29,0-2 7,-1 0 50,5-7 5,-5 4 6,3-3-6,-7 6 1,2 1-1,-3 0-27,1 0-12,0 0 39,-1-1-5,1 1-6,0-5 17,-1 4 45,-1-2-11,-1 6-1,-2 1 1,0 2-1,0-3-33,0 0 45,0-2-11,0-2 5,0-8-5,0 2 22,0-7 11,0 5-28,-2 0-33,-1 2 66,-4-5-21,-1 5-18,-1-3-21,2 5 60,0 1-27,1 0-6,-1 2 29,1-1-35,0 0-22,0 0 45,0 2-11,-1-2 17,-4-1-57,1 1 7,-4-3 27,4 3-34,-4 1 1,2-1 0,-7-4 38,5 5-44,-4-5 34,6 7-34,1-1 6,-1 1-6,0 0 11,0-1-6,1 1 1,-1-3-6,0 2 6,1-2 112,-5-1-84,6 2 5,-3 1-34,8 1-5,0 3 6,1-1 0,0 0-6,0 0 0,-1 0 0,1 1 0,-1 0-6,0-1 6,1-1 0,-3-1-6,2-1-5,-5-2 6,2-2-1,-3-3 0,-5-7-38,3 5 44,-2-5-6,5 7 0,2 0-27,2 3 27,1 0 1,1 2-86,0-2 86,1 1-29,0-1 23,2 1 5,-2 0 1,3 2-29,-2 1 0,2 1-22,0 0 17,0 0-45,0-5 79,0 1-29,0-3-5,3 2 33,0 1-27,3 2 27,1-1 0,1 2-55,6-7 27,-3 4-16,6-6-1,-3 7 46,0-2-57,0 2 57,0-2-40,-3 4 0,1 0-17,-1 2-106,8 1 84,-2 2 17,7 1 0,-4 1 61,4 0-5,1 0 6,3 0-1,-2 0-11,11 0 17,-9 0-5,7 0 5,-10 0 0,3 0 0,1-3 0,1 0 5,2-4-5,-1 0 0,0-4 0,-1 2 0,-2-1 0,8-1 6,-10 3-6,5-4 0,-12 5 0,0 0 0,-3-1 0,3 0 0,-7 1 0,2-1 11,-5 2-11,-1 0 0,0 0 0,0-1 0,0 0 6,3-4-1,-1 1-5,7-11 6,-4 6-1,3-6-5,-6 6 6,-3 3-6,0-1 45,-1 3-40,0 0 74,0-3-74,-1 4 40,-3-2-39,1 4 44,-3 1 1,2-1 77,-2 0 35,0 0-46,0-1 29,0 0-45,-11-8-68,1 2-27,-10-7 28,2 5 10,-1-2 1,-1 0-39,-3-3 72,-1 0 57,-16-10-79,10 8-22,-12-8 11,14 10-6,-3 1 11,2 0 46,-3 0-40,2 1 44,0 0 52,3 3-46,-11-5-100,13 6 27,-10-3-22,14 6 23,-1 0-28,2 2 38,-2-1-10,0 1-34,-2-1 6,-1 2 44,-14-8 17,8 6-5,-14-6-29,12 5-27,-2-1 28,-2-1-29,-1-2 1,0 0 5,-23-11 0,17 7-5,-17-8-1,20 9 1,0-3 0,0 0-1,0-3-5,0 0 34,1-2-29,0 0-5,-11-14-5,12 11-1,-6-8 1,17 15-29,5 1 23,2 3 5,4 0 1,1 0-35,-5-7 35,4 4-29,-3-4 29,7 7-57,2 3 6,2 1-22,0 2-23,4 3-22,1 0-62,3 0-118,-1-6 180,2 0-3555,0-14 3577,8 7-22,2-8-40,10 7 29,2 1-12,19-7 51,-7 7 45,15-2 50,-14 9 3381,3 4-3415,1-1 34,3 5 0,4 0 0,3 3-6,4 2-33,25 2 6,-18 1 33,16 0 0,-24 4 0,-4 3 0,2 4 0,-2 3 0,3-2 11,22 5-6,-19-5 7,15 2-7,-28-5 6,-1-2-5,-5 2 0,13 2-1,-11 0 1,11 3-1,-11-3 1,0 0 0,1-2-6,0 1 0,0-2 0,-1-1 5,-1-1-5,-2-1 0,-1-1 6,9 1-1,-10-1-5,9 3 6,-11-4 0,0 3-6,3-2 0,0 1 0,3-1 0,-1-2-6,0 0 0,17-1 1,-12 0 5,11-1-6,-19 0-27,-3 0 33,-2 0-6,-1 0 0,-1 0-10,17-1 10,-9-2-28,13-3 34,-12-2-5,0-1-1,-1 1-44,-5-1 44,-1 0-27,-3 0 33,1-1 5,-1 0 1,1-5 11,18-9 22,-12 2-34,13-8 7,-15 6-7,-2 1 6,-1-1 57,4-6-63,-9 7 29,4-5-29,-10 8 7,-2 2 38,0-1 17,-3 2 23,-2 0-1,-2 1 79,-2 3 17,1-1-45,-4 2 63,1-11-35,-2 8-40,0-10-10,0 8 5,-2-3-39,-5 0 39,-10-12-111,-3 7 21,-8-8-27,2 10 5,-2 0 45,-5 2 39,-3 0-61,-2 0-29,-3 2 40,1 0-45,-4 3 0,3 0 140,-18-1-106,16 5-29,-12 0 7,20 7-12,-2 1 5,-1 2 29,-20 1-34,12 1 11,-14 0-5,18 0 61,1 0 0,2 0 51,2 0-29,1 0 6,2-1-61,0-1 5,2-2 12,-1-1 49,-14-3-88,10 1 38,-9-1-16,15 1 16,2 1 40,1-2-29,0 1 29,2 0-6,-13-6-45,9 3-39,-10-4 11,12 5-5,-2-1-1,1 0-5,-3 1 6,1-3 0,0 3-1,1-1 1,-13-1-6,12 1 33,-11 0 29,15 2-56,0 2 27,-1-3 6,1 3-33,1-3 78,-8 0-73,9 2-5,-4-2 27,10 3-33,2 0 6,1 1-6,2-1 6,0 0-1,1 0 1,2 1 5,-5 0-5,5 2 22,-3-2-23,5 2-10,-1 1 5,-1-1 0,-1-2 0,-1 2 0,1-2 5,-2 1-5,-9-4 6,4 3-6,-9-4 0,4 2-6,-1 1-22,-4-2 28,1 1 6,-3-1-1,2 0 1,1 1 0,-11-7-12,13 5 0,-8-6 6,14 6-5,-1-2-1,2 1 6,1 2-5,2-1 5,-2 2 5,4-1-5,-2 2-5,6 1-29,2 0 34,0 1 0,0-3-6,1 2 1,-2-4-1,2 2-44,-7-5 50,4 3-6,-4-1 1,5 1-1,0 2 6,-1-2 0,1 0 0,-1 1-34,-2-3 29,5 4-29,-1-2 29,4 3 5,1 0 0,-3 2 0,3 0-6,-1 1 6,2 1 6,1 1-23,1-1 11,0 1-5,0-1 5,0 0 6,-1 1-5,0-1 5,0 0-6,0-1 1,-1 0-1,0-1-28,0 1 34,1-4-50,-1 2 39,0-4 11,-1 1-6,0-2 1,0-2-1,2 1-33,-2-3 33,2 0 1,-2 1-40,0-4 39,1 6-27,-1-2 27,3 7-44,-1 2 5,1 2 34,0 1-57,0-1 63,0 1-51,0-3 22,0-1-16,0-3 16,0-2 23,1-1-23,5-1 29,0-1-6,4 1 5,-1-1-95,2-2 56,-2 6 12,-1-1 27,-4 6-27,-1 1 27,-1 0-5,1 1 5,-3 0 6,2 1 0,-1 0-3366,1 1-1860,-1 9 5226,0 0 0,-1 2 0,0-5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52.222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37 2164 11284,'-17'-8'2593,"4"1"-2413,13 7 156,0 0 28,-3 0 151,2 0 2487,-1 0-3002,2-3-28,0 3 28,1-6 0,6 3 45,5-5-12,6-2-21,4-3 21,0 1-33,0-2 6,-2 3-6,-1-1 45,-2 2-45,-3 2 5,-2 0-5,-2 3 6,-1 0-1,0-1-5,0 2 6,1-2-6,0-1 0,3-1 6,6-3-6,-3 3 0,2-2 5,-3 4-5,-2 2 6,0-2-6,2 3 0,-3-1 5,1 1-5,0-2 6,8-1-12,0 2 12,5-3-12,-2 2 6,-1-1 0,2 0 6,8-2-6,-7 1 0,8-1 0,-11 1 6,-2 1-6,-1-2 0,-1 3 5,-2-1-5,-2 0 6,0 1-1,-2 1 1,-5 2 5,1 0-5,-4 0 5,1-1 34,0 0 0,1 0-12,2-1 6,9-3-33,-2 0 28,7-1-34,-4 1 0,-1 1 11,2-3-11,-3 3 5,0-3-5,-4 3 6,-1 0-6,-2 2 0,-4 1 0,1 2 6,-5-1-6,2 1 0,-2 1 5,1-2-5,1 1 0,6-2 0,-1 0 0,6-1 0,-4-1 6,0 2-6,0-2 0,-2 1 0,1 0 5,-2 2-5,0 0 0,-1 1 0,0-1-5,3 2 5,-4-3 0,6 1 5,-5-2-5,2 1 0,0-3 0,-1 2 0,3-2 12,6-4-7,-3 3-5,6-4 0,-5 5 0,-1-1 0,0 1 0,-1 0 0,-1 0-5,-2 0 5,1 2 0,4-4 0,-3 4 5,4-5-5,-4 4 0,1-2 0,0-1 0,2 0 0,0 0 0,6-4 0,-6 4 0,6-2 0,-9 4 0,1 2 0,-3-2 0,2 3 0,-3-1 6,1 0-12,-1 0 6,5-1 6,-3 0-6,5-1 0,-4 2 0,1-2 0,-3 2 0,3-2 0,-5 1 0,0 2 5,-2 1-5,0 0 0,-1-1 0,0 0 6,0-1 0,1 1-1,-1-3-5,3 2 0,-1-4 6,6 0-1,-3 0-5,2 1 0,-4 2 0,-1 1 0,0 0-5,2-2 5,1 0 0,9-5 0,-5 4 5,5-6-5,-7 7 0,-3 0 0,-2 1 0,-3 1 0,0 1 0,-1 1 0,2 1 0,-1-1 0,2-1 0,8-4 0,-2-1 0,6-2 0,-5 1 0,0 1 0,-2 1 0,2 0 6,-5 2-6,0 0 6,-2 2-6,-2-1 0,2-1 6,1-2 0,2-1-1,7-4-5,-3 0 6,4-1-6,-5 5 0,-2-1 0,0 2 0,-1-2-11,-2 1 11,2 0 0,-3 2 5,4-4-5,-4 3 6,3-1-6,-3 1 11,0-1-11,0-1 6,-1 1-1,1-3-5,0 1 6,0-2-1,1-1-5,-1 1 6,5-6-6,-4 6 0,4-6 0,-4 8 0,1-3 0,-2-1 0,3 1 0,-2-2 0,6-4-6,-3 4 6,2-3-5,-4 6 5,-1 0 0,0 2 0,0-2 0,1 3 5,1-8-10,0 7 5,0-5 0,-3 6 0,-1 1 0,-2 1 0,2 3 0,-2-2 5,1 3-5,0-3 0,4-1 0,-4 2 6,2-3-6,-3 5 6,0-2-6,-1 2-6,0 0 0,0 1 6,2-5 6,0 1-6,1-2 6,-1 2-1,-1 2-5,0-1 0,0 2 0,0 0 6,0-1-6,0 1 0,2-7-6,0 4 6,3-6 6,-4 3-6,2 1 0,-2 0 0,1 0 11,0 1 0,0-2-11,-1 3 0,1-2-5,-2 4 5,0-1 5,1 0-5,-1-1-5,3 0 5,-2-2 5,1 1 1,2-2-6,-4 0 0,3 0 0,-3 2 0,0 1 11,0 1-11,-1-1 6,1 0-1,2-3 1,-2 3-6,1-3 5,-1 3 1,0 2 0,0-2-6,0 2 0,0-1 5,0-2 29,0 2-23,2-6-11,0 3 11,1-3-5,-2 2-1,0 0 29,1-1-28,1 1-1,0-2 51,2-5 17,-1 4-6,0-2-5,-3 7-57,-1 1 40,0 2-39,-1-2 44,0 1-44,0 1 27,1-3-16,1 0-6,1-3-5,-1 2 5,0 0 40,-2 4-12,1-2 22,-3 3-21,3-1 27,-2-3-62,2 2 1,1-4 0,0 2-1,0 0-5,0-1 6,-1 0-1,2 1 1,-4 0 0,2 0 38,-3 1-38,3-1 44,-2 0-16,1 0-34,1 0 6,-3 3-1,1-1 1,-1 2-1,2 2 7,-2 0 352,1-1-308,-1 1 33,0-1-83,2 1-1,-2-1-5,1 2-7119,0-1 7119,0 3 0,0-1 0,-1 2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57.102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1 4548 7610,'13'7'571,"-2"-2"-560,-11-5 79,0 0-90,3 3-6,-1-1-39,2 1-39,-2-2 0,0-1 79,-1 0 1439,1 0-1266,0 0 997,-1 0-577,2-1-101,-3-2-50,3 0-78,-3-3-124,3 2-33,-2-1-29,1 0-5,1 1 62,-3 0 61,3 0-56,-3 0-61,3-2-79,-2 1-11,2-2-28,0 1 6,0 0 38,0 0 29,0 1 45,-1 1 22,0 1 22,0 0-55,1-1 22,-2 1-34,2-3 0,-1 3 34,-1-1 0,2 1 190,-3-3-173,3 3-17,-3-4-90,3 1-45,-2 0-16,2-3 5,-1 2 39,0-1 29,0 1 38,0 3 169,0-2-180,-1 3 1,0-3 44,0 2 6,0-2-22,1 0 162,-1-4-140,1 3-34,-2-3 11,2 5 1,-2-1-1,0 0-33,0 0-28,0 0 27,0 0-10,0 0-6,0-1-11,0 1 95,0-6-101,0 3 6,0-5-12,1 5 29,-1-2-45,3 0 44,-3-4-83,2 3-1,-1-1-21,-1 6 21,2 1 1,-1 1-29,-1-1-5,3-2 6,-3 0 5,3-3 28,-2-7-33,1 2 0,1-4-1,-2 4 29,1 1-1,-1 2-27,1 0 44,-2 1-44,2-5-6,0 4 6,0-3-6,-1 6 0,0 3 0,0 0 11,0 2-11,-1-1 11,0 2-5,1-2-1,1-4 34,-1 3-33,2-2 28,-3 3 5,2 0-39,-1-1 5,-1-2 58,3-2-30,-1 0-33,1-2 6,1-8 28,-1 4-34,1-7 0,-1 9 11,0-1-11,0 1 11,0 2-5,-1 1 10,-1 0 18,-1 3-23,1 1-11,0 2 6,0 3-6,0-2 5,0 1-5,0 0 12,-1 0-7,1-1 6,-1-4-5,3 0 0,-3-2 27,2 2-33,-1-1 0,-1 1 6,3-4-1,-1 2 1,1-4 28,-2 0-23,3-13-11,-2 5 5,2-7 29,-1 7-28,0 2-6,-1-1 5,-1 2-5,0-1 11,0-7 1,1 6-7,-1-2-5,0 9 0,-1 4 0,0-1 6,1 4-6,0 0 5,0 1 29,-1 1-28,0 2 27,0-1-27,0 4-6,0-2 0,0 3-6,0-3 6,0 2 0,0-1 6,0-1-1,0 2 29,0-4-34,1 0 6,-1-6 27,2-1-27,-1-6 5,1-2-11,1-20 0,-2 8 0,2-16 6,-1 14-6,-1-2 0,1-1 0,-1 1 0,-1 0 0,3 1 0,-2-1 5,2-12-5,-1 11 0,-1-10 0,1 15 0,-2 0 0,1 0 0,0 1 0,0-1 11,1-10-11,0 9 6,0-7-6,-1 12 6,0 2-6,0-1-6,1 2 6,-2-1 6,3 2-6,-3-2 5,3-9-10,-3 7 10,2-9-5,-2 15 0,1-2 0,-1 3 0,2-1 0,-2 1 0,0 2 11,1 0-5,-1-5 0,2 7 5,-1-3-11,-1 9 0,1 1 5,1 2 1,-2 1 0,1 1 27,-1 2-33,0 0 6,0-2-6,2 1 0,-2-3 0,1 2 0,-1-4 0,0 1 0,0-3 0,2-2-6,-1-13 6,2 4 0,-1-11 0,0 9 0,0-1-5,0 2 5,0 2-6,0 0 6,1 2-6,0 3 1,2-8 5,0 8-6,1-8 6,0 10-5,-3-3 5,2 3-6,0-2 0,0 2 1,1-6 5,-2 5 0,2-3 0,-3 5-11,1 2 11,-1-2 0,1-1 0,1 0 11,-2-2-11,2-1 0,0-9 0,-1 5 0,1-7 0,-4 7 5,2 1-5,-1-2 0,0 1 0,0-1 0,1-10-5,-2 6-6,1-6 11,1 8 0,-3 0-6,1 0-5,-1 0 5,1-1-5,1 1-23,1-3-5,1-10 6,-2 7 21,2-6 7,-3 11-6,0 2 5,0 0-5,-1 0 5,2 2-5,-1-10 11,-1 9-6,2-8 1,-2 11-1,0 1-5,0 2 5,0-2-5,0 0-28,0-2 28,0-1-34,0-12 39,0 8 1,0-9-1,0 13-27,0 1 27,0 2-39,0 3 40,0 1-96,0-2 6,0 7-7,0-4-44,0 10-100,0-2-404,1 3-604,1 1-1519,1 1 2773,1 9 0,-2-6 0,0 6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5:13.703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180 11121 7834,'4'1'1798,"0"0"4957,-4-1-6554,-5 0-66,2 0-23,-5 0-51,5 0-61,-3 0 51,0 0-1,0-2 62,-1 2 28,0-1 0,-1-1 6,0 1-51,0-1-22,0-1-34,1 3-33,0-1-1,3 1 1,-2 0 72,3 0 51,-1 0 0,-1 0 61,1 0 12,-2 0-12,0 0-61,0 0-78,2 0-45,-1 0-6,2 0 0,0 0 0,1 1 0,-1 1 0,1 1-6,-1 0-5,2 0-23,-2 1 28,0 2-72,-1 4 72,2-1-28,-2 4 29,3-3-1,-1 5 1,2-6 5,-2 3 0,2-7 0,0 0-6,0 1 0,0-2-27,0 2-18,0 0 12,0 1-11,0 7 61,4-2 45,1 6 17,5-5-12,-1 1-5,3 0 17,-3-3-22,1 2 89,1-2-56,-1 0-33,1-1 22,-1-3 5,-1-2 12,3 1 78,-2-3-45,1 1-6,0-1-33,0 0 0,-1 0-16,0 0 77,5 0-78,-3-2-5,6 2-6,-3-3 28,3 2-28,2-2 56,14 0-79,-5 0 7,10 0 10,-9 0-39,1 0-5,0-3-1,0 0 29,-3-2-28,-2 1 5,-1 1 0,-3-1-11,0 0 11,5-1-5,-6 0-1,5 1-5,-10 1 6,0 0 0,-2 3-1,1-3 1,1 2-6,11-5 5,-3 1 40,9-2-39,-7 0 27,1 1-21,-1-1-7,-1 1 6,-1 1-5,-2-1-6,-5 3 11,6-4-11,-6 4 11,5-4 40,-5 2-1,2 0-44,2-3 39,0 1-40,2-2 1,6-4-1,-8 5 1,3-3 0,-13 6-1,-2 1 1,0 1-1,-3 0 1,2 0-6,2-1 0,0-1 6,1 1-6,-2-2 5,0 3-5,-2-1 0,1 1-5,-1-1 5,-1 0 5,1 0-5,3 0 0,-3 1 0,2-2 0,-3 2 0,-1 0 0,0 1 6,1-4-1,0 2 1,0-1 0,0 1-1,-3 0 1,1 0-1,-1 3 1,0-2 0,0 1-1,0-1 6,0 2-5,-1-2 16,2-1-16,-2 0 28,1-3-34,-1 4 5,-2 0-5,2 1 0,-1 1 6,-1-1-1,3 0-5,-3-1 0,2 0 6,-2-1 0,0-1-1,1-1 29,-1-1-29,2 1 1,-1-2 5,-1 1 28,2-2-27,-2 1 21,0-1-33,0 1 11,0 0-5,0-2 0,0 1 5,0-1-6,0 1 40,0 1-28,-4-3-11,1 5 38,-2-4-44,1 4 6,0-1 0,-1 0-1,1 0-5,-1 1 17,0-2-11,0 1-6,-1 0 5,0 2-5,1 0 6,0-1-6,1 0 0,-1 1 0,2-1 0,-3 0 0,0-1 0,1 0 0,0 2 0,2 0 5,-1 1 1,0 1 5,-1-1 45,1-1-5,0 1 16,1-1 17,-2-2-79,1 3 29,-1-2-28,0 0-1,2 3 1,-2-3-1,1 2 7,-1-2 4,-2-3-10,0 3 28,-1-3-34,3 4 6,0-1 28,0 1-29,-1 0 1,1 0-1,0-1 7,2 2 4,-5-5-10,4 5-6,-4-4 6,4 5-6,-1-2 5,1 1-5,0-1 6,0 1-1,-1-4 1,0 4-6,-1-4 6,0 4-6,-1-2 5,-1-1-5,1 0 0,-2 0 6,3 1-6,-1 1 0,-2-4 0,4 2 5,-3 0-5,3 2 0,-1 0 0,1-1 0,0 0 0,1 2 0,1 0-5,1 2-1,1 1-22,1-1 17,0 1-141,0-1 146,0-2-38,0 1 38,0-3 0,0-1-27,0-1 27,0 1-39,0 0 40,0 1-40,0 0 34,3 0-28,0 0-6,3 1 39,0-1-39,-1 1 6,3-1-6,-1 2 40,2-2-46,2-1 7,-1 1 44,1 0-6,-2 0 0,-2 3-44,1-1 11,-1 1-28,-1 0-51,6-3 51,-2 3 33,3-4-5,-1 4 28,-3-2-40,0 2 18,-2 1 27,-1 0 1,-2-1-1,2 3-33,0-3 39,0 3-6,1-3 6,-1 3 0,0-2-5,0 1 5,1-1-6,-2 1 6,4-1 0,-2 1 0,3-1 0,0 0 0,2-1 0,1-1 0,3 1 0,0-3 0,1 2 0,-3-1 0,-1 2 0,-2 0-6,1 2 6,-3-2 0,2 0 0,-4-1 0,3 0 0,2-2 0,8-2 0,-5 0 0,4 0 0,-9 3 0,-2 1-5,-2 2 5,0 0 0,0 1 5,0-1-5,-1 0 0,3-1 0,-1-1-5,7-3 5,-2 0 0,2-1 0,-4 2 0,-1 0 0,-2 2 0,7-3 0,-4 1 0,6-2 0,-5 1 0,0 0 0,0 0 0,-2 0 0,3 1 0,-3 1 0,1 0 0,1-3 0,-1 4-6,1-4 6,-2 3 0,-1-1 0,-1 0 0,-1 1 0,-2 0 6,0 1-6,-1 1 5,2-3-5,-2 3 0,2-4 0,-1 4 0,1-3 0,0 3 0,-1-3 0,2 2 0,-3-1 0,1 1 0,1 0 6,-2-1-6,1-1 6,0 0-1,1-1 1,1 0-1,0-3 1,0 0 0,3-6-1,-2 4 1,2-5-1,-4 7 7,-2 0-7,0 2 29,-1 0-23,-1 0-5,2-7-1,0 0-5,3-5 6,-3 3-6,3-1 0,-4 0 0,1 3 11,-2 1 23,0 4-29,-1-1 34,0 1-27,0 3-7,0-2 29,0 3-29,0 0 1,0 0 5,0 1-5,0-1 33,0-4-22,-3 3 22,2-4-33,-5 4-1,1-2-5,1-1 6,-2 0-6,3-1 5,-3 1-5,3-2 45,-4-5-39,4 4-1,-4-3 29,4 6 11,-2 3-12,3-1 35,-1 3 49,0-1 68,-3-1-140,2 0-12,-1 0-27,1 3 28,0-2 33,-1 1-22,0 0-39,1-1 0,-3-1 5,2 0-6,-6-4 7,4 4 21,-4-2 40,5 3 5,-3 0-38,2 0 10,-2 2-5,0-3-40,-1 2 29,0-2-23,-7-4 23,2 3-1,-2-3 1,3 5 28,0 1-12,1-1 23,0 1-17,1 0 39,-6-3-56,3 2 28,-3-1-55,3 1 21,3 2 1,-1-1-34,2-1 45,-2 3-40,0-1 6,-1 0 57,-7-2-63,4 0 46,-5 0-40,7 2 28,2 1-33,-2 0 38,3 0 7,-1 1 89,-4-2-79,6 2-10,-5-2-18,7 1-27,2 0 28,-2 0-23,2 0 45,-2 2 28,0-2-39,1 1 5,-6-2-44,3 0-1,-5-2 1,5 1-1,-2 0 1,0 1 0,0 0-6,-2 1 11,-5-2-11,5 1 5,-3-3 7,6 4 21,2-3-27,-1 3-1,0-2 1,1 1 28,0-1-34,1 2 5,-1-2-5,1 2 6,-5-2 27,4 1-27,-3-1 0,4 2 38,0 0-38,1-1 0,0 0 38,0-1 1,-4 0-34,1-1-5,-2 1 0,2-1-1,0 0-5,-1 0 0,1 0 6,-2-1-6,-6-3 0,2 0 0,-5-2 5,5 1-5,-2-2 6,-2 0-6,0-1 0,-2 0 0,2 1 0,0-2 0,-9-6 0,7 6-6,-7-5 6,11 8 0,0 1 0,2 0 0,-1 1-5,0 0-1,-6-2 6,5 2-5,-4-1 5,7 3-6,2 1 6,-1-1 0,0 0 0,2 1 0,0 0 0,1 1 0,-1-1 0,5 2 0,-2 0-6,7 2 6,-2 0-5,1 0 5,-1-1 0,2 0-6,-4-1 1,2 2-1,-1-2-33,3 1 5,0 1-5,2-3 5,-1 3 29,0-1-29,0 1 29,-1-1-40,0-1 39,1 2-39,1-1 40,0 4-1,0-3-67,0 3 62,1-3-28,0 1-11,0 1 44,0-2-39,0 3 40,0-3-40,0 2 39,0-1-39,0-1-27,0 3-113,0-3 34,0 2 16,0-3 1,0-1 22,0-1 39,0 0-5,0 2 22,0-3 16,3 2-4,0-2-7,3 1 1,0 0-23,-2 0-11,2 2-17,-3 1-11,1 0 6,1 1-24,2-2 91,1 0-17,2-1-11,-1 1-12,-1 2-5,1 0-16,6 1 94,-3-1-28,5 1 29,-5 0-29,1 1 29,-1 0-29,1 0 0,0 0 29,0 0 5,2 0-6,0 0 1,-1 0 5,6 0 0,-4 1 0,4 2 0,-4 2-6,-1 1 0,1 0 1,5 2-1,-3-1 6,3 2 0,-2-1 0,-1-1 6,3 2-6,-1-2 5,1 2 7,-1-1-7,1-1 1,7 1-1,-7-1 1,7 0 0,-10-2-1,2-1 1,0 1-6,0-1 5,1 1 1,7 0 0,-5-1-6,2-1 5,-6 0 1,-4-3-1,1 1 1,-1 1 5,-1-2-5,2 1 5,2-1-5,1 0 38,2 0-38,10 0 0,-10 0-6,9 0 5,-15 2-5,-1-2 0,-2 1 6,-2-1-6,0 2 17,5-1 16,-3 1-27,4 0-1,-1 0 1,-3 0 0,2 0-1,-2-1 1,2 1-1,-2-1 7,3 1 27,5 0-39,-4-1 5,6 2 1,-7-1 5,3 1-5,-3-2-1,1 1 29,-2-1 5,8-1-33,-7 2-6,5-2 0,-6 0 0,1 1 5,-1-1 29,2 1-28,0-1-6,2 0 5,0 0 46,4 0-51,-5 0 5,4 0 1,-7 0-1,3 0-5,0 0 6,2 0 0,-1 0 5,13 0 0,-8-1-5,9-1-1,-8-3 1,-1 0-1,1-2-5,-2 1 6,-1 1 0,-4 1-1,-2 1 1,1 0-1,-7 2 1,1-1-6,-4 1 0,-3 1-6,2-2 6,0 1 6,2 1-6,3-3 0,0 2 0,2-2 6,0 0-6,3 0 0,1 0 0,1-1 0,0 0 0,-2 0 0,-1 2 0,6 0 0,-5 0 0,5-1 0,-3 0 0,1 0 5,4 0-5,1-1 0,1 0 0,11-3 0,-11 0 6,6 0-1,-13 3-5,-1-1 6,-2 1 0,1 0-1,2-2 1,1-1-1,4-2 41,11-6-40,-9 3-1,10-3 1,-15 5-1,0 1 7,-4 2-7,-3 0 1,-2 2 5,1 0-11,-1 0 6,2 0-6,-1-1 5,1 1 1,-1-2 27,1-1-27,0 2 0,0-2 5,-1-1 6,6-4-12,-5 3-5,5-1 0,-7 4 6,2 1-6,-2-2 5,2 3-5,-3-1 0,0 0 0,-1 0 0,1-1-5,-1 1 5,2-2 5,-3 3-5,3-1 0,-1 0 0,3-1 0,-3-1 6,5-5-6,-4 5 6,1-3-6,-4 5 0,-1 0 0,0 2 5,0-2 1,0 2-6,0-4 11,-1 2 6,3-6-12,-2 3-5,0-3 6,-2 3 5,-1 0-11,0-1 6,0 1-1,0-3 1,0-3 0,0 3-1,-1-3-5,0 7 6,-1 0 5,-1 1 23,0 0-29,0 3-5,0-3 6,0 2 11,0-7-12,0 4 1,0-4 5,0 4-5,0 0-1,0-1 1,-1-3-1,-2 2 1,-3-10-6,1 7 6,0-6-6,1 9 0,0 0 5,0 1 1,2 2-1,0-1 29,1 3-23,-1-1 0,-1-1 1,0 0-7,-3 1-5,3 1 6,-1 0-6,1 1 5,0-2-5,0 2 6,-1-2 0,0 0-1,-1 0 1,2-1-1,-3 1 1,3-1 5,-1 1-5,-1 0 27,1-1-33,-1 0 6,-4-4 0,3 3-1,-4-2 1,5 2 5,0 1-5,-1 0-1,3 3 46,-2-2 5,0 2-12,0-2-10,1 1 16,1 0-10,-1 1-29,1-1-6,-4-1 29,2 0-28,-2-3 5,1 3 28,-2-5 11,1 4 12,-1-3-23,2 4-5,1 1-1,1 0 29,2 2 5,0 1-11,0 0-22,-1-1 33,-1-1-56,1 0 40,-2 0-1,1 1-11,-2-1 12,-1-1-18,-3-2 1,-1-1-1,-2-2 12,0-1 28,-10-3-62,5 1 40,-4-1-1,6 2-44,0 3 38,1-2 7,-1 1-18,0 0 113,-6-1-135,6 3 23,-4-2-29,10 4 29,0 2 11,2-1 5,0 2 6,0 0 6,-2 1 11,1 0 61,-6-1-100,5 2-29,-6-2 6,4 0-5,-1 0 0,-2 0 27,1 0 12,-2 0-34,-6-1-5,5 1-1,-3-2 1,5 2 0,2 0-6,-2 2 5,-1-2 1,1 3-1,-2-3 7,2 3 38,-7-4-44,4 3-1,-5-3 1,4 3-1,0-2-5,-2 0 6,-7 0 0,7 0-6,-6 1 0,11 0 0,-1 2 0,0-2 0,0 2-6,-2 0 6,-2-1-6,-1-1 6,-3-1 0,1 0 0,-11-1 12,10 0-7,-5-1 1,9 0-6,2 1 0,-1-1 5,-2 1 1,-1-1-6,-10-1 0,5 0 0,-7-1 0,8 2 0,1 0-6,-1 1 6,1 0 0,0 0 0,-1 1-5,2-3 5,-10 1 5,10 1-5,-7 0 0,13 1 0,0 0 6,1 0 0,2-1-6,-2 0-6,-4-1 6,2 2 6,-4-2-6,8 2 0,0 0 0,1 2 0,2-2-6,-1 3 6,2-3 0,-3 3 0,-5-3 0,4 3 0,-5-3 0,6 3 0,2-3 0,0 3 0,1-1-6,-1 0 1,-10-2-1,5-1 1,-9 0 5,8 2 0,-1 0-6,-1 0 6,1-1-6,-1 0 6,0 0-5,0 0-1,-11-1-5,7 0 11,-8-1 0,11 0-6,1 0 1,2 0-1,3 0 1,0 0-1,-1-2 6,4 2-6,-1-2 1,7 4 5,-1-2-6,2 0 1,-1 0-1,1 0-28,-1 0 1,0 1-6,-5-4 33,4 2-5,-3-1 5,5 2-27,0 1-1,0 0 23,2 1-28,-1 2-40,1-5 74,1 4-46,-1-5 46,1 4-1,0-2 0,0 1-27,0 0 22,0 0-40,0 1 12,0-3-79,0 1 85,0 1 22,0 0 5,2 1-28,-2 1 23,3-1-246,-1 3 133,1-2 113,0 0-22,0 0 27,0 0-39,0 0 40,0-1-40,0-1 39,0 1-33,0-3 5,0 1-10,0-2-12,0 0-12,1-2-10,2-1-6,1 1 11,1-1 28,2-2 40,-4 4-1,3 0 1,-2 2-7,-1 1 7,3 0-40,-2-3 45,2 2-17,4-5-16,-2 4 33,4-2-6,-4 3 0,1 0 6,0-1-5,0 0-1,0-1 6,-1 2-5,1-3 5,4-1 0,-3 2-6,4-3 0,-2 3 1,1 1-1,2-2 6,-1 5-5,0-3 5,-1 3 5,-3 0 113,2 1-79,-6 2 45,1-1 28,-6 2 2196,1 0-2151,-2-2 44,0 1 505,0-2-701,0 2 12,0 1-11,0-3 5,0 2 23,0-2-29,0 0 29,0 0-29,0 0 1,0 0-6,0 1-6,0 0-5,0 1-22,0-1 27,0 0 0,0-1 1,0 0 5,0 0 0,0 0 0,0 0-11,0 1-45,1-1 22,-1 1 28,2-1 1,-2 3-1,0-3 1,1 3-7,-1-3-38,2 3-17,-1-2-17,-1 1-17,3-1-39,-1 1-45,-1-1 0,2 1 23,-2 0-56,2 0 134,-1 0 28,-1 0-23,1 1 39,-1 0-4,3 0 44,2 0-6,4-1-5,4-1-23,3-1-5,1-1-11,3 1 16,-2-3 28,1 0-27,2 0 22,-1-2 5,1 1 0,-3-1-5,0 2 6,-4-1-1,-1 2 0,-3 1-5,-1 1 6,-3 1-1,2 0 0,-2-1-5,9-4 11,-3-1-11,4-1 5,-4 2-27,-1 1 22,-2 1-23,-1 2-16,-2 2 44,-1 0-5,-1 0 5,0-1 1,0-1-1,7-2 0,-3-1 6,6 2 0,-4-2 0,-1 2 0,0-1 0,0 0-5,0 1-1,5-2-5,-4 2-39,5-2 16,-3 4 28,0-3-27,5 1 22,1-3-23,4-1 28,4-2-38,-1 1 4,14-8-94,7-4 84,-6 3-1,-3 0 46,-22 11 5,-4 1-6,-3 2 0,-1 0 6,-1-1-5,1 2 5,-2-2-6,3-1 6,-2-1 0,2 0 0,0 0-5,0 1-1,-1 0 0,0 1-27,0 1 27,-1 0 1,0 1-1,0 0 0,7-4 1,0 1 5,7-4 0,-1 0 0,1 0 0,2-1 0,1 1 0,-1-2 0,1 1 0,0 0 0,15-3 0,-9 1 0,10-3 0,-13 5 0,-4-1 0,-2 0 0,-4 2 0,-2 1 0,-2 0 0,-5 6 0,-3-1 0,-2 3 5,-3 0-5,3-1 0,-1 0-5,2-1 5,-1 0 0,3-1 5,-1 1-5,0-2 0,1 2 0,-2 0-5,1-1 5,2 0 0,0-2 0,2 0 0,3-3-6,-4 3 6,2-1 0,-5 1 0,1 2 0,1-3 0,1 0 0,1-1 0,0 0 6,-1 0-6,5-5-6,-3 3 6,3-3 0,-6 5 0,2 0 0,-3 1 0,2 0-5,-2 1 10,5-6-5,-2 4 0,1-3-5,-3 2 5,0 0 5,-1 0-5,1 2 0,-1-2 0,0 3-11,0-1 11,0 1-6,-2 2 6,3-5 0,-2 4-5,2-3-6,1 1-23,0-2 28,1 0-5,6-8 0,-7 5 11,4-5 0,-5 6-6,1-1 1,0-1 5,0-1-6,1 0 12,-1 0-6,-1 1 0,-1 3 0,-2 1 0,3-2 0,-3 3 5,3-5-5,-3 3 6,2-3-6,1-1 0,2-6-6,-2 7 6,-1-4 0,-4 11 6,1 1-6,-3 2 11,3-1-5,-2-1-1,2-2 1,0-2-6,0 0 0,0-3 0,1 1 6,-2 1-6,1 2 0,-2 5 5,-1 2-5,2-1 6,-2 1-1,0-4 1,1 1-6,1-3 0,0-1 0,3-2 0,-2 1 0,1-3 0,-1 2 0,0 0 6,1 0-6,0 1 0,0 0-6,-1 1 12,-2 1-6,2 1 0,-3-1 0,3 1-6,-1-2 6,1 1 6,1-5-12,-1 5 6,0-4 0,0 6 0,-3 1 0,1 2 0,0 0 0,0 0 0,1-2 0,0 1 0,1-4 0,0 2 0,0-2 0,0 1 0,0-1 0,0-1 0,0-1 0,1 2 0,0-4 0,1 3 0,-1-3 0,-1 3 0,0 2-6,0-3 6,0 3 0,1-1 0,-1 0 0,2-2 0,2-7 6,-2 3-6,5-5 0,-4 3 0,1 0 0,-1 1 0,0 1 0,-2 2 0,3-4 0,-3 5 0,2-6 0,-2 6 0,0 0 0,0-1 0,0 4 0,0-2 0,0 1 0,-2 1 6,0-1-6,0 5 0,-2-3 0,3 2 0,-3-1 0,3-2 0,-2 1 0,2-3 0,3-6 0,-3 4 0,4-5 0,-4 5 5,2 1-5,-2-1 6,0 0-6,0 1 5,1-7-5,-1 5 6,1-3-6,-2 5 0,1 1 0,-2 1 0,2 1 6,-1 1-6,-1 0 0,0 0 0,0-5 0,1 3 5,0-6-5,1 2 0,0-1-5,1-2 5,-1-2 0,3-1 0,-2-13 0,2 5 0,0-7 0,-1 8 0,0 1 0,0-1 5,-1-2-5,2 2 0,-3 0 0,3 3 0,-2-5 0,-1 9 6,1-1-6,-3 10 0,0 2 0,-1 2 0,0 1 0,0 1 0,0 1 0,0 1 0,1 0-6,0 0 6,0-1 0,-1-1 0,1-1 0,1-2 0,0 1 6,-1-4-6,0 2 5,-1-3-5,3-1 6,-3-1-6,3-1 6,-1-1-6,-1-1 0,2-3 0,0 3 0,1-8 0,1 6 5,-2-5 1,-1 7-1,-1-1 1,1 1-6,0 0 6,0 1-6,0 0 5,-1 1-5,1-5 0,0 5 0,1-3 0,-2 6 0,2 0 0,-3 1 0,2-3 0,-1 3 0,1-6 0,1 5 0,-2-5 0,2 5 0,-2 0 0,1 1 0,-1-1 0,1 1 0,-2-2 0,3 0 0,-2-6 0,1 3 0,-1-6 0,0 4 6,0-2-6,0 1 0,-1-2-6,1 0 1,1-15 5,0 8 0,0-11 0,0 10 0,1 1-6,0 1 6,0-1 0,0 1 0,0-2 0,-1 1 0,1-12-6,-1 10 6,1-9 0,-2 15 6,1 0-6,1 3 0,-3 1 0,2 3 6,-1 1-6,1 5 0,-1-1 5,0 4-5,-1 1 0,0 1 0,1 1-5,0 2 10,0-2-5,-1 1 0,0 1 0,0-2 0,1 2 0,0-2 0,0 0 0,-1-2 0,0 1 0,0-2 0,0-8 0,0 3 0,1-9 0,0 2 0,1-2 0,-2-3 0,4-12 0,-3 9 0,3-9-5,-4 11 5,3 2 0,-3 0 5,3 3-5,-2 0 0,1 3 0,-1 0 0,1 0 0,-2 1 0,3-8 0,-3 8 0,3-4 6,-3 7-6,1 1 5,1 1-5,-2 1 0,1 2 0,-1-5 0,0 2 0,1-5 0,0 5 0,0-1 0,0 0 0,0-1 0,0 1 0,0-2 0,0-2 0,3-12 0,-4 6 0,4-9 0,-4 11 0,3 0 0,-3 3 0,3-2 6,-3 3-6,3-1 6,-3 2-6,3-6 0,-3 4 0,1-3 0,1 6 0,-2 1 5,1 1-5,-1-1 0,0 0 6,0-2-1,0 3 1,0-2-6,2 4 6,-2 1 27,1-3-33,-1 1 0,0-3 0,0 0 0,0-2 0,0-9 0,0 5 0,0-10 0,0 7 0,0-1 6,2-2-6,-2 0 0,3-3 5,-2-12-5,2 9 0,0-8-5,0 12 5,-1 2 0,0 2 0,-1 1 5,0 1-5,-1 2 0,0 1 0,1-3 12,0 7-12,1-5-12,-2 9 12,2 0 12,-2 2-12,0 1 0,0 1 5,0-1-5,0 1 0,0-8 6,0 4-6,0-6 0,0 2 0,0 0-6,0-4 6,0-1 0,0-5 0,0-17-5,0 7 5,0-12-12,0 13 12,0 2-5,0 0 5,0 2 0,0 1-6,0 1 6,0 3 0,0-6 0,0 8 0,0 0 0,0 11 6,0 4-6,0 2 0,0 2-6,0 0 6,0 0-5,0 0 5,0 0 0,0 0 0,0-1 0,0-2 0,0-7-6,0 3 6,0-6 0,0 5 0,0-2 0,0 0 0,0 1 0,0-1 6,0 2-1,0 0-5,0 0 0,0 0 0,0-10-5,0 3-1,0-7 0,0 6 1,0 2-1,0-1-5,0-1-23,-2 1 34,-1 0-50,0 0 39,-2-6 5,1 6-27,0-3 27,1 8 0,0 2 1,0 1-1,0 1-27,1 0-18,-1-1 18,1 3 27,1-2-5,1 5 5,0-1-39,0 2 40,-2 0-1,2 0-39,-1 1 45,-1-1-67,2-2 56,-1 2-95,1-1 5,0 2 17,0 0 17,0 0 16,0 0-10,0 0 21,0 1 35,-2 0-29,2 0 1,-1 0 33,1-1-6,0 0-50,0-1 45,-1 0-23,0 0 29,0 1-35,0-1 35,0 1-191,0 1-95,0 1 251,-1 0 7,0 0 22,0 0-40,0 0 1,1 0-51,-2 0 11,0 0-38,-2 1 37,-2 1-4,-2 1 17,0-1 44,-1 1 0,1-1 29,1 1-1,0-3-44,1 3-17,1-1-12,-1 2-22,-1 0 17,1-1 51,0 0 27,1 0-61,1 0 61,2-2 6,2 2-2178,1-3-2068,4 2 4246,1-2 0,0 0 0,-1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10 13497,'-13'-5'2856,"2"0"-2329,11 5 21,0 76 29,5-26-378,-2 6 0,2 3-31,11 11-101,1-4-61,3-6 27,-2-12 51,0-10-84,-4-10-5,-2-13-40,-3-7 45,-2-7 106,-1-2 119,1-11-96,0-9-68,4-17-61,-1-9-44,0-7-12,-1 4 28,-3 6 28,-2 15 0,-1 14 0,0 19 33,4 12-27,1 14-6,5 6-28,2-1-11,0-3 39,2-8 56,2-7 33,-5-9 68,0-4 78,-5-4 45,-2-9-28,2-5-129,1-14-123,-1-7-5,0-8-230,-2-4-1446,-2-17-486,0 21 2167,1-5 0,-2 35 0,0 5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5:27.079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433 5 10830,'9'6'2661,"-2"-2"-2336,-7-4-51,0-3 135,0 2 3814,0-3-4161,-3 11-12,-1 1-4,-5 7-13,-1 0 12,-3 1-34,-1 4-5,0 1-1,-1 4 40,0 2 6,-1 1 38,1 1 12,1 2-62,1-2-5,1 2-29,0-2 1,2 2 0,-3 1-1,2 2 29,-3 3-34,0-1 33,1 1-27,0 0 5,1-3 40,2-2-46,0 0 34,-3 11-39,3-9 0,-2 8 0,4-13 6,1-1 0,1 1-1,0-2 1,0 1 44,-1 7-50,2-9 34,-2 7-29,4-11 1,-2-2 39,1 2-40,-1-1-5,0-1 0,1 1 6,-2-1 44,-1 8-44,0-9 0,0 4-1,4-9-5,1-2 6,0 2 5,0 0-11,1 2 6,1 9 5,0-2-11,0 5 0,0-7 5,0-1-5,0-3 0,0 1 6,0-1 5,5 5-5,1-4-6,4 2 5,-2-7 29,1 0-34,0-2 6,-1 1-6,0-2 33,-2-2-27,1 0-1,2 0 1,-1-1 50,2 0-6,-1-3 6,1-2-22,0 0-23,2-1-5,0 0 11,5 0-12,-4-1-5,4 2 6,-7-2-6,0 0 0,-1 0 0,0 0 0,-2 0 11,0 0-5,1 0 38,0-4-38,-1 2 0,0-3-1,-4 3 29,-2 0 11,2-2-40,-1-2 62,2-2-67,2-3 6,2-1 5,7-9-11,-4 7 0,2-4 6,-6 11-6,-1 0 0,0-1 0,0 1 0,1-3 17,6-9-17,-2 3 0,3-7 0,-2 4 0,-3 2 0,2-2 0,-2 1 0,2 2-6,1-8 6,-3 7 0,3-7 6,-4 7 5,2-2-6,-1-3 1,1-2 0,0-1-1,-1-1 6,1-1 6,2-9-11,-3 8-1,1-7 1,-3 12 0,-1 2-1,0 0 1,0-1-1,0 1 6,2-12-5,-1 8 5,1-9 40,-3 11-1,1 0-44,-2 2 38,1 1-38,-1 1-6,-1 2 6,0-1-1,1-7 1,-1 5 27,1-7-27,1 8-6,-2-1 6,3-1 5,-3 2 28,1 0 34,0-4 5,-2 6-27,2-6-12,-3 7-34,0-2 7,-1-1 21,0 0-27,0-2 39,0 2-40,0 0 34,0-2-27,0 3-7,0 0 1,0 4-1,0 0 1,0-2 0,0 1-6,0-1 5,0-4-5,0 7 6,0-4-1,0 9 12,0 0-11,0 1 27,0 1-27,0-1 0,0 1-1,0-1 29,0-1-23,0 2 28,0-4-33,0 4-1,0-3 29,0 3 33,0 2 28,0 0 62,-3-2-112,1 1-11,-2-2 10,1 2 1,0 0-39,-1 2-1,1-2 46,-2 2-6,4 1 6,-2 0 117,0-1-95,0 3-23,-1-1 0,1 1-38,0 0 21,-1-2-27,0 2 39,-1-1-45,0 1 5,1 0 1,-3 0-1,3 0 1,0 0-6,1 0 6,3 0 89,-3 0-95,0 0-11,-1 0 5,-5 0-44,0 0-34,-2 0-12,0 0 24,0 0 21,0 0 46,1 0-29,1 0 28,2 0-27,1 0-18,1 0-21,0 0-8,2 0 24,-2 0 6,4 0-1910,0 0 2027,-1 0-61,-1 5 44,-1 1-16,-3 6 0,0 1-29,0 1 57,0 0-29,1 1 1,-3 1 22,2 0-22,-1 2 5,0-1-28,2 1 23,-1 0-34,1-1 5,-2 1 1,2 0-1,-1 0-5,1 0 6,0 1 5,2-2 45,-2-1-6,3-2 12,-4 6-56,3-4 33,-2 5-28,0-6 39,0 1-5,-2-1 6,3 0-7,-1-2-32,-3 4-1,4-6-11,-2 5 5,4-7 1,0 2 0,-1-2 5,1 3-11,-3-2 33,2 2 1,-2 1-28,0-1-1,0 1 12,-4 4-6,3-4-5,-2 5-6,3-6 0,0 1 0,1-1 5,-3 6-5,2-3 0,-3 5 0,2-7 6,1 0-6,0 0 0,1-1 0,0 2 0,0-3 0,-1 1 0,-2 8 0,1-4 6,-1 5-6,3-5 0,0-1 0,0 0 0,-1-1-6,1 1 0,0 0 6,1-1 0,-1 5 0,4-6 0,-3 2 0,3-7 6,-1 0-6,1-1 0,-1 0 0,0 0 0,-1 3 0,2 1 0,-2 0 0,1 1 6,-1-3-6,0 2 0,1-1 5,-1 0-5,1-3 0,-1 0-5,3 2 5,-1-3-6,1 4 0,0-4 1,-2 2-1,2-3 6,-1 3-5,1 0 5,0 5-6,0-2 0,-2 0 6,2-5-5,-1-2 5,1-1-6,0-1-27,0-1 27,0-5 0,0 0 6,1-5 34,3 1-28,3-3 27,4-3-33,0-3 6,3-2-1,-2 0 7,0-1 21,-3-1 1,-1 1-29,-2-1 1,2 1-6,-3-1 0,1 2 0,0 1 11,0 2-5,-1 3-6,0 0 0,0 2 5,2-8-5,-1 5 6,1-8-6,-1 6 6,-1-2-6,0 0 0,0 2 0,-1 1-6,3-3 0,-3 6 12,3-3-6,-4 5 0,2 0 0,-1-2 6,1 0-6,-2 0 0,6-6 0,-4 5 0,3-7 0,-2 7 0,0-2 0,0 2 0,0-2 0,0 2 5,0-3-5,-1 1 0,4-7 0,-4 7 0,3-5 0,-3 7 0,-1 1 0,2-3 0,-2 2 0,2-1 0,2-9 0,-2 6 0,0-6 0,-1 8 0,-2-1 0,3 2 0,-3 1 0,1 3 0,-2 0 6,1 1-1,0-4-5,-1 3 0,0-2 6,-1 3-6,0-1 0,1-1 0,0-2 0,1 0 0,1-6 6,-2 6-6,1-1-6,-2 7 6,-1 1 6,2 0-6,-2 2 0,0-3 5,1 2 1,-1-2-1,2 0-5,-2 0 6,0 0-6,0 3 0,0-1 0,0 4 11,0 0-5,0-1 5,0 1-11,0-2 17,0 0-17,0 0 5,0 0 7,0 1-7,0 0 180,0 1-174,0-1-5,0 0-6,-2 0 0,-1 1 0,-2 1-28,-2 0-28,-1 0-73,-1 0 39,-1 4 6,-3 2 34,-1 7 16,-2 2 29,1 4-1,1 0-44,1 5 50,2-2-6,2 4 6,2 1-33,1 1 33,0 1 5,1 0 1,0 1-6,-1-1 0,2 2-6,-3 10 1,2-10-1,-1 7 0,5-17 1,-2 0 5,3-4 0,-2 1 0,1-1 0,-1-1 5,0 1 1,-4 6-6,2-4 0,-1 4 0,2-7 0,0-2 0,-1 0 0,0-1 11,0 2-11,-1 9 0,1-5 0,-3 8 0,3-5 0,-2 0 0,0 1 0,1 0 0,-1-1 6,1 0-6,-3 0-6,0 8 17,3-10-11,-2 8 0,5-15-5,0 2 5,0-4 5,-1 1 1,0 0 0,-1 3-6,-1-2 5,1 3-5,0-5 0,1 1 6,0 0-6,0 1 0,-1-1 0,0 1 0,0-2 5,0 4-5,2-4 6,-2 4-6,4-5 0,-3-1 0,3-1 0,-2 1 0,1 1-28,1 1 22,-3 0 12,3 3-12,-3-2 12,3 2-12,-1-2 6,1 0 0,0-3-5,0-2 5,0-4 0,0 0-17,0-3 23,1-4 5,3-1 28,5-5-28,3-1-5,4-2 5,0 0-11,1-2 34,-1 0-34,-2 1 33,0-1-22,-3-1-11,-1 1 12,-2-2 27,0 2-28,-1-2-5,0 0-6,0 0 5,-1-1 1,0 2-1,0 0 1,-2-4-6,1 4 6,0-4-6,-2 5 0,3-1 0,-1 0 0,-1-3 0,2 0 5,-2-2-5,2 1-5,3-7 5,-3 6 0,1-3 0,-2 8 5,-3 1-5,1 0 0,2-1-5,-2 1 5,2-2 0,0 1 0,2-10 5,-1 8-5,2-6 0,-4 11-5,2-1 5,-3 2 5,2-1-5,-1 0 0,3-6 0,-4 3 0,3-3 0,-3 6-5,0 2 5,1-1 0,-1-1 5,1 1-5,1-9 0,-1 6 0,1-6 0,0 5 0,-1 1 0,1-3 0,-2 3 0,2 0 0,-3 0-5,1 1-1,2-5 0,-2 5 6,2-5-5,-1 6 5,1-2-6,-1-1 6,1 1 0,0 0 0,-1 1-5,0 3 5,-1-4 0,-1 6 5,1-2-5,-3 7 0,1-2 6,1 3-6,-2-4 0,2 1 0,-1-8 0,1 4 0,-1-6 0,0 6 0,0 0 0,0 1 0,0 0 5,-1 2-5,0-3 0,1-1 0,0-7 0,0 2 0,-1-4 0,0 5 0,0 3 6,0 5-6,0 1 0,0 5-6,0-1-38,-1 9 4,-5 0 29,-3 8-28,-4 3 5,-3 3 29,1 5 5,-3 1 0,3 1 0,-1 1 0,3-1-6,0 2 6,1 1 0,0 3 0,2-1-11,1 1-17,2-2 28,1 0 0,0-3-6,0 0 1,1-1-1,-1 0 6,1-1-5,1-1-1,0 11 6,2-9 11,-2 7-11,2-12 6,-1-1-6,0 2 5,-1-2-5,1 1 12,-4 10-7,3-10-5,-3 6 0,4-12 0,-2 0 6,1-1-6,0 2 5,0 1-5,-2 12 0,0-7 0,-1 9 0,2-10 0,1-3-5,1-1 5,0-5-6,1-2 6,0-2-11,1-1 5,-1 2 1,0-2 5,1 2 0,-1-6 0,2 1 0,0-2-6,0 0 1,0-1-1,0-1 0,0-1-94,0 0 94,0 1 0,0 1-44,0 0-6,0-2-67,0 1 123,0-6 0,0 1 5,0-2 7,0 2 38,0 1-78,0 1-62,-5 6-5,-3 2 39,-5 4-33,-3 1-6,0 1 27,-1 1 68,3-1-33,2-1 27,4-4-39,3-2 6,3-1 6,1-4-331,1 1 397,6-2 1,3-3 5,7 0 0,0-6 12,3 0-1,1-5-16,0 0-29,0-2 1,-4 1-6,-1 3 5,-4 2 1,-3 3-6,-2 1 0,-2 0 11,2-1 45,0-3 0,1-5-22,3-4-23,5-19-5,-4 6-1,3-13 6,-5 10-5,-1 3 0,0-2-1,-2 3-5,1 1 6,3-10-6,-3 9 0,4-6 0,-5 13 0,3-1 0,-2 0 0,2-2 0,-1 2 0,-1 0 5,0 3-5,2-9-5,0 10 5,0-7 0,-2 10 0,-1 2 0,-2 0 0,2 2 0,-2 0 0,2-7 0,-1 4-6,-1-7 6,-1 9 0,0-1 0,0 2-5,0 0 5,0 0 0,0 2 0,-2-2 0,2-6 0,-3 2 0,1-3 0,-1 5 0,2 2 0,-2 1 0,3 2 0,-3 0 0,3-2 5,-3 5-10,1-2 5,-1 6 0,0 1 0,0 2 5,0-1 1,0 1-6,0-4 0,2 2 0,-2-2 0,1 0 0,-1-1 11,0 0-5,0 2-6,0 0 5,0 2-5,0-1 11,0 2-11,0-2 0,0 0 6,0 1 190,0 1-106,0 0-90,0-1-6,0-1 6,0 0 0,0 1 0,0 0 0,-1 1-6,-1 0 6,-1 1 0,2 0 0,-2 0 0,2 0 6,-2 0-6,1 0 6,-1 0-6,2 0-6,-2 0 6,0 0 0,1 0 6,0 0-12,1 0 45,-1 0-5,0 0-34,0 0 11,0 0-11,1 0-11,-1 0-51,0 0 29,1 1-1,-1 1 28,2 0-78,-1 0-212,1-1-276,-3 3-1181,3 3-2145,-3 2 3898,3 3 0,-1-6 0,1-2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5:30.272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0 1 7106,'11'11'291,"-3"-2"-291,-8-9 0,0 0 0,0 0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5:32.028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358 6 11026,'-64'13'454,"0"0"0,4 0 0,15-5-57,36-8-89,-1 0-134,1 0 5,0 0 0,2 0 96,-1 0-1,4 0 40,0 0-29,1 0-117,1 0-28,0 0 17,1 0-151,-1 0-1,0 0 63,-2 0-24,-1 0 7,-1 0 72,0 0-16,1 0-1,-1 0-33,0 0-6,1 0 40,1 0 50,1 0-45,1 0-348,1 0 231,5-1 5,2 0 0,6 0 0,0 1 11,1 0-11,0 0 6,-1 0-1,1 0 1,-1 0-1,1 0-5,-1 0 6,1 1-6,-2 1 6,0 1 33,-2 0-39,1 0 0,0-2 0,-1 1 0,2-1 11,-3-1 23,1 2-29,4-2-5,-3 0 11,2 0-11,-3 0 0,0 0 0,-2 0 6,1 0-6,-1 0 6,-1 0-6,1 0 0,4 0 5,-2-2 1,3-1-6,-3-1 5,-1-1-5,-1 0 12,-1 3-12,-2-2 0,2 2 5,-1-1-5,2-1 6,-2 1-6,-1 0-6,-2 1 6,-1 1 0,1 1 0,0-1 0,2 1 0,1-2 0,-1 2 6,1-1-6,-2 1 0,-2-2 0,2 2 0,-3-1 5,3-1-5,-3 2 6,1-3 5,1 3 6,-2-1 17,3 0-34,-3 0 5,2-1 1,-1 1-1,1-1 12,-1 1-11,0-1-1,0 1 393,0 0-376,0 4-22,-2 0-5,-4 4 5,-2 1 0,-3 2 5,-2 0 1,0 1 28,2-1-34,-1-3 5,1 0-5,1 1 0,-6 0 11,5 0 1,-4 1 44,5-3-6,0-2 51,0 0 0,1-1-68,-3 2-27,2-2-6,-1 1 5,-1 0 1,1 0 33,0-2-33,2 1 5,2-1 23,-2-1 61,3 2 62,0-3-57,-1 2-27,3-2-17,-4 0-56,1 0-5,-1 0-1,-1 0 0,3 0 6,-1 0-5,1 0 5,2 0-1031,2 0 0,1 0 1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44.829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5 450 6535,'-3'-15'1747,"2"3"-1227,1 12 500,0 0-471,0-4-101,0 2-61,0-3-7,0 3-16,0 0 18,0-1-63,0 0-129,0 2-66,0-2-1,0 3-11,0-3 45,0 0 11,2-1-28,4-4-62,5 0-33,2-3 33,4-1 23,1-1-23,5 0-27,1-3-12,19-5-33,-8 4-1,13-2 40,-13 7-39,2 0-6,-1 0 0,-1 1 0,0 0 5,13-5-5,-9 4 6,10-6-6,-14 3 0,-1-1 0,-1-2 0,-4 2-67,-1 0-874,5-3-365,-7 6-6079,3-2 7385,-11 6 0,-9 4 0,-4 1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46.080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1 371 8556,'15'11'2353,"-2"-2"-1838,-13-9 622,0 0-840,2-10-67,0 2-34,4-9-17,-2 5-45,2-1 62,1 1 34,1-2-45,2-1 33,-1-1-50,2-3 11,-2 0 292,2-1-281,-4 1-134,0 3 57,-1 1 172,-1 2 79,-1 3-44,-2 0-96,-1 2-40,-1 1 186,0-1-124,0 1 96,0-3-28,0 4-102,0-1-77,0 0-79,0-1-23,0 0 23,0-4-56,0 4 12,0-2 38,0 6 24,0-1 43,0 4 1283,0-1-3170,0 0-364,-1 0 2134,-5-4 0,3 4 0,-2 0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5:57.142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283 9090 8136,'4'16'2521,"-1"-4"-1956,-3-12 2152,0 0-2319,0-2 22,0 0-196,0-2-157,0 1-11,-3-1-51,-3-1 1,-4-2 0,-5-1 5,-1-1-6,-3 1 57,-1-1 117,0 1 35,-1 2-2,2 4-38,0 0-73,3 2-101,0 0 0,3 3-62,-2 1-27,3 5 27,-1 2-22,3 2 28,0 1 22,2 4-33,2 0-118,3 9 17,5-9 39,7 4-17,7-9-134,7-3-11,2-3 56,0-4 117,0-2 68,4-9 50,-11-2 56,1-9 17,-14-1 11,-2-4 61,-3-2 107,-3-2-50,-6 0 218,-12-8-202,1 13-77,-5-1-85,11 17-56,4 5-73,4 2-207,2 4-6,2 7 180,1 7-62,1 9-476,5 10 431,4-11 50,10 4-21,4-20 94,3-4 79,2-5 11,-3-1-6,0-5 12,-2-10-6,-10-1 5,-2-6 51,-10 8 28,-1 1-50,0 4-28,0 1-6,0 6-34,-1 0-56,0 2-302,-1 6 135,1 0-253,1 3-90,0-2 320,5-4 90,1-2 44,9-1 79,0-7 56,9-17-39,-8-2-40,4-9-5,-12 13 95,-3 4 56,-3 8 162,-1 4 73,-1 5-453,0 7 106,0 1-90,0 8 46,0-3 100,0 1 5,3-2 34,4-1-39,5-2 0,4-3-33,3-2-23,5-3 56,-6-7 39,2-4 112,-13-5 180,-2-2-29,-4 2-11,-1 2-33,0 6-118,0 3 23,-1 4-214,-5 10-61,4 3 62,-4 8-113,6 1 34,0-3 40,0-4 10,3-4 34,3-5-50,8-2 62,-1-3 33,3-4 0,-7-3 44,-3-3 175,-4 0 145,0-1-112,-2 7-123,-2 0 22,-2 4-123,-3 0-28,-4 6-207,0 9 78,3 1-50,2 4-45,5-8 5,1-3 90,0-4 68,0 0 61,0-4 964,0 1-925,-8-2-22,-2 0 145,-9 0 90,0 4-224,0 3-28,0 6-6,3 4 6,1 0-33,3 0 27,3-3-39,5-2-100,1-4 61,3-4 84,0-3 5,4-1 57,8-1 22,6-7-28,7-6-50,1-7-1,-1-2 6,-4 2-11,-5 3 129,-7 6 196,-5 5-39,-2 3-236,-6 2-50,-4 1 0,-5 2-39,-3 5 33,-1 3 6,3 3 0,2 0-89,3 3 21,5-5 18,1 2-12,8-8 62,8-3 6,7-1 28,9-5-23,1-5-6,10-16-5,-15 4 6,2-3 5,-18 13 62,-4 5-67,-1 4-1,-4 2-346,1 1 279,2 0 56,1 0-50,5 0-16,2 0-18,2 0-28,-1 0 18,-1 0-1,-2 0 95,-3 0 6,-2-3 62,-2 0 44,-1-3-33,-1 0-28,0 1 44,0 3-44,0 0-118,0 7-39,0 6 79,0 6-51,0 2-90,0-3 85,2-3 44,3-7 45,4-2 0,6-4 134,13-12-128,-6-1 5,9-13-5,-12 2-6,-3 1 0,-4 2 0,-5 4 84,-4 3 100,-1 5-122,-2 4-68,0 3-184,0 1 106,0 7 45,0 1-17,0 6-11,5-2 16,3-2 40,8-4 5,3-2-44,4-1 11,1-5 5,0-7-33,-5-5 67,-3-6-6,-4 1 6,-4 1 12,-3 5 77,-1 3-27,-4 6-62,1 2-129,-1 3-28,0 4 33,0 0-228,0 0-203,0 0 281,4-3 162,0 0 84,4-1 28,1 0 84,2-1-23,0-5-10,1-2-46,0-3 1,0 1 5,-2 2-11,-1 3-50,-1 2 44,-4 2-5,1 1 5,-5 0 6,3 0-3386,3 8 3386,0 0 0,4 7 0,-1-2-6,1-4-33,-1-2 34,0-4 5,0-1 3397,-5-2-3296,3 0 5,-2-3 34,-1-3 51,1-3-34,-4-4-79,1-2-67,-2 0-5,0-2 425,0 0-285,-2 6-73,-1 2-73,-1 9-241,-3 2 117,3 2 46,-1 1-152,4 2-122,0-4 150,1 0-67,0-3 269,4-3 0,-2-1 107,3-5 229,-4-2 134,-1 1-39,-1-2-117,-8 2-134,-3-2-52,-8 1-60,-3 0-68,0 4 0,1 1 0,1 4 140,4 1-68,3 1-66,4 0-6,4 0-73,3 0-95,2 0 101,1-4 67,0-1 39,0-6-33,0-4-1,3-3-5,-3-3 6,3-2-6,-3 1 11,0 0 45,0 3 23,-7-1-46,2 8-33,-5 3 0,1 8-45,4 1-33,-2 0-62,6 0 11,-2 1-123,3 1-28,0-1 448,0-6 84,0-2-73,0-7-16,0-1 10,0 0 29,-4-2-6,-6 2-50,-7 0-34,-7 3-62,-2 4 96,-2 3-74,6 3-72,2 2-128,6 2 21,5 5-33,5 3-129,3 3 68,1-2 78,1-1 33,5-3 45,2-4 34,2-2 11,0-1 6,-2-5 100,-1-4 73,-4-18-89,0 3 78,-3-11 11,-3 10-50,-7 0-68,-5 3 35,-7 3 60,-2 4-111,2 8 134,2 3-363,1 12 77,8 4 51,2 10-84,8 2-11,2 0-39,9-7 44,4-2 51,11-9 33,14-2 62,-10-12 0,7-3 0,-21-7 84,-5-2 84,-5 1-11,-4-2-11,-5 1 22,-7-1-96,-9 0-27,-20-2-6,10 10 1,-7 1-40,19 11-79,2 1-134,7 6 73,2 4-44,4 6-410,1 9 342,8-8 106,3 4 90,7-13 6,3-4-102,-1-3-21,0-1 83,-8-1 90,-1-5 0,-6-3 6,-2-5-1,-1-1-10,-13-9 5,1 8 0,-14-1 0,4 12 5,1 4 85,3 1-101,4 6 11,7 2 72,2 8-32,8-1-1,5-1-34,8-6 1,8-3 0,6-4 33,-1-4-34,1-4 69,-1-13 139,-12 3 78,-3-8-118,-11 8-77,-3-3-1,-7 1-50,-2-1-40,-8 3 79,-7 3 28,9 6-95,-4 4-17,12 4-73,3 3 40,3 3-57,1 1-39,1 5 56,7-4 17,5-1-5,9-4 50,1-2-34,2-3 39,0-7 1,-4-5 5,-3-4 84,-5-3 123,-7 8-39,-2 2-62,-4 8-50,0 3-56,-4 8-168,-1 6 123,-1 10 40,2 2-102,2 2-167,6 4-51,5-13 33,5 1 175,3-16 117,1-3 0,-2-5 101,-1-6-6,-3-6 118,-5-20 6,-3 8 156,-2-8 118,-4 15 61,-3 5-190,-4 8-364,-3 4-162,-1 15 72,2 7 84,4 12-83,2 5 16,4-1-224,8 1 90,3-14 101,11-5 50,4-13 56,4-12 5,1-7 12,11-26-11,-14 7-1,4-12 1,-22 18 44,-4 3 29,-5 5 5,-4 6-12,-4 8-72,-4 4-84,-2 5-78,2 16 67,4-3-51,4 14 62,6-12-45,6-5-11,5-5 84,10-4 6,0-3 33,13-17-67,-13 2 79,5-15 5,-15 8 0,-7 0 184,-2 4-10,-4 5-28,-2 6 55,-4 4-201,-5 3-45,-1 17 6,4-2 6,3 12-18,5-8-27,4-5-6,6-6-6,8-3 29,6-4 49,5-8 12,1-6-5,11-25 10,-12 5 51,2-14 23,-19 16 38,-6 0 51,-5 5 107,-1 3-79,-8 9-39,-9 9-421,-2 16 147,-2 10 44,12 12-134,5 0 112,3-2-51,3-6 0,7-9 23,5-7 67,6-5 11,14-20 45,-8-2 51,10-16-1,-17 2 12,-2 0 111,-7 2 68,-5 4 84,-4 5 17,-2 5-342,-6 8-62,-1 3-128,-2 5-1,1 4 130,6 1-40,0 5-11,3-2 0,0-1 73,3-4 72,11-3 23,1-9-50,8-5 5,-4-9-5,-3 0 61,-3-1-67,-3 2 5,-5 3 40,-2 4 134,-7 8-179,-5 8-151,-5 15 118,-2 10 27,3 10-67,2 2-16,7-2 33,1-6-124,3-5-27,5-11 207,5-5 73,3-9 0,5-10-40,-2-6 29,0-8 22,-2-1 67,-6-1 191,-3-5-79,-4 9-11,-4-1-123,-4 14 16,-5 5-145,-2 3-56,0 1-33,5 0 38,2 4-55,4-1-118,1 6 185,5-6 39,4 1 11,4-4 51,5-2-18,-2-5 18,0-7 11,-3-2 173,-5-11 6,-2 9-95,-4-5-95,-9 13 10,-4 1-38,-11 6-34,-1 0-84,1 3-78,1 3 38,7 4-133,3 9 10,7-3 102,3 1 61,6-9 45,4-4 39,6-1 5,4-7 1,1-2 67,0-16 72,-8 5 34,0-7 96,-9 9-68,-1 2-45,-4 0-72,-3 3-45,-8 2 44,-2 5-89,-2 4-296,-1 10 156,8 1-146,2 9 17,8-2 73,2-1 101,0-6 67,7-3 28,1-5 140,13-10-67,-6-1 11,2-9 45,-10 1 16,-4 1 102,-2-1-23,-3 0-68,-8 3-27,-20-2-78,2 10-51,-14-1-34,12 8 34,2 0 0,3 6 0,6-1 0,4 4-11,6-3-135,5-4-201,3 0 140,1-2 151,8-3 56,-1-1 11,7-5-11,-3 0 34,-4 0 167,-3 2 158,-2 1-203,-2 1 12,-11 0-50,0 3-28,-11-1-23,3 3-67,1 0-6,3 1-55,4 4 5,3 1-230,4 5 34,3-4 123,2 0 129,6-6 6,2-1 50,4 0-45,0-6 28,-3-1 51,-5-7 100,-2 0 85,-3-7-175,-6 5 24,-5-5-62,-7 10-17,-4 2 11,1 6-56,-1 2-73,4 1 22,4 7 46,4 2-175,4 13-33,3-7 40,2 0 94,4-11 74,4-3 5,0-1 0,2 0 84,-6 0 28,0 0 151,-3-1-16,0-7-174,-5-2-17,-7-4-6,-6 0-16,-7 5-34,1 2 0,0 4-6,4 2-151,0 1-11,8 0-73,3 0-190,8 0-17,1 0 593,0-3 135,0 1 56,0-4-185,-4-1-95,-4-3-44,-5 0-12,-6-2 5,-2 3 1,-3 0-1,1 6 1,1 1-6,1 2-73,4 0-33,3 3 44,3 2-72,5 3-141,0-2 68,5-3 207,-1-2 252,2-1-112,0-5-84,-2-2-50,-2-4-1,-3-3 46,-3 0-1,-3-3 1,-6 1-12,-3 0-39,-3 3 5,-3 2 29,2 6-34,0 2 0,4 3-78,3 0-79,2 0-78,5 3 5,0 0 28,5 3 152,2-3 50,3 0 95,2-3 0,-2 0 23,-1-4-79,-3-3-33,-1-3-6,-3-3 11,-2-2 79,-3-1 106,0-2-51,-2 3-33,2 2-67,0 5-45,4 3 6,1 2-6,2 3-6,1 0-44,1 0-102,0 0 68,3 0 79,-1 0-6,4 0 78,-2 0-34,0-4-27,-1 0 44,-5-5-10,0 0 49,-3 0-78,-1 0-5,1 1 33,-2 0 12,1 1-18,-2 4 34,3 0-11,0 3-56,2 0-84,2 0 12,3 0 32,-1 1-10,4 0-40,0 0 96,-1-1 33,1-1 12,-4-2 16,0-3 6,-4-2-1,-2 1 12,-3-2-38,-1 3-1,-4 0-1,1 2-32,-2 2-7,3 1 29,0 1-34,4 0-79,1 1-39,4 2 6,4 2-84,3 2-101,1-2-50,0 1 336,2-5 11,3 0 0,3-1 34,-1 0 27,0-3-5,-2-5 28,-1-5 135,-2-11-113,-1 4-22,-5-3 84,-2 11 6,-6 4-73,0 5-62,-1 0-39,3 3-73,-1 0-28,5 4-28,1 11 23,3-1-85,1 9 57,9-11 11,3-5 89,8-3-5,3-4 39,-1-6-39,4-17 39,-10 1 45,-1-12 27,-11 11 40,-3 1 17,-7-2 6,-4 4-29,-7-2 17,-3 1 12,0 5 22,-8 0-67,11 9-90,-3 2-96,12 5 7,5 7 55,1 2 1,3 9-91,0-2-95,0 3 113,0-11 16,2 0 18,-1-8 38,1 0 0,0 0 29,-1-8-6,0-4 11,-1-10 0,0-3 16,-4-15 18,-3 12-28,-5-9 66,-3 18 80,3 6-74,0 4-5,5 6-73,0 2-129,1 13 123,3 0-50,0 11-22,3-2-56,0-2-18,3-4 35,3-4 27,3-5 29,2-3-12,0-2 17,2-5 56,-7-4 0,1-7-6,-6-7 6,-1-2 0,-2-4 0,-5 2 6,-5 0 128,-11 1-55,6 11-79,-2 2-23,11 11-94,3 6 77,3 7 35,1 9-29,1 6-22,5 1 51,3-3-1,6-6 6,3-6 6,6-7-1,-7-4-5,2-11 0,-9-5-5,-3-10 5,-3-2 44,-3-8-27,-8 8 22,-4-4 51,-5 14-34,-1 3-11,2 6-45,0 2 0,1 4-6,2 1-44,2 0-6,3 5 0,5 3 39,0 16-17,7-7 29,7 8-46,8-14 46,7-4-40,1-4-5,10-7-34,-14-5 5,5-5 12,-19-6 28,-3-1 28,-5-4 5,-1 2 6,-5-2 0,-4 4 95,-5 3 264,-7 4-191,7 7-118,-1 2-50,10 5-146,3 3 79,2 5 34,0 6-96,2 5 50,21 6 74,1-10-29,19-2 34,-5-10 6,1-3-6,0-6-39,-3-6-23,-5-8 0,-5-3 57,-8-1 5,-7 2 33,-5 3 152,-5 3-134,-2 8-51,-7 4-12,-2 16-21,-6 7 33,3 14 11,4 4 23,3 3-34,11 6-34,9-17 23,9-1 11,8-21-6,2-4 6,1-3 6,-6-5-6,-2-4 56,-4-17 50,-9 3 202,-4-8-61,-8 7-124,-3 2-67,-7 4-17,-4 5-39,-5 7-84,-1 4-22,2 6-40,1 16-39,8-2 28,2 13 90,12-12 62,9-1-7,9-3 1,10-6 11,3-4 0,21-3 0,-15-6-56,10-4 45,-26-4 11,-7-2 39,-11-1 124,-4 2-1,-5 1-39,-4 2-67,-3 5-11,-13 1-79,5 10 29,-5 8-1,13 10-5,2 4-45,4 1-45,10-5 40,5-4-1,31-8 56,-8-4 6,18-11 0,-18-9 0,0-9-39,-6-5 39,-8-2 0,-5 0 107,-11 3 55,-3 3 157,-10 0-319,-4 12 0,-6 1-95,0 18 61,1 9 23,4 13-28,5 9 0,4 3-275,20 9 169,0-18 55,18-1 45,-5-24 34,0-5-23,-1-7 29,-2-7 5,-1-5-6,-6-7 6,-6-3 129,-7-10 157,-4 7 16,-11-5-123,-3 16-67,-8 6-112,0 6-17,0 3-72,8 14 83,1 5-44,6 17-101,10 17 50,7-12-6,9 4 18,7-25 83,1-10 6,-2-4 6,0-4 33,-6-4 213,-2-12-22,-11 0 78,-2-12-67,-8 7-39,-4-2-46,-3-1-60,-5 6-96,-1 4-236,3 8 113,6 10 90,1 9 27,7 8-56,7 7-73,8-3-77,7-1 49,3-8 85,4-7 78,-1-5 50,3-6-50,-1-8-45,9-16 45,-15-1 56,0-4 23,-21 12-12,-4 7 107,-8 3 11,-5 5-101,-3 3-84,-1 1-157,4 3-151,4 14 128,3-1-77,2 13 16,5-12 79,5-2 89,7-6 22,6-5 40,6-2 11,21-29 0,-8 5-11,13-23-51,-18 9 23,-8 5 39,-8 5 291,-9 8-134,-6 9 174,-6 9-331,-5 12 0,1 7-12,-1 8-94,3 1-62,3-2 45,3-6 56,4-4 27,7-10 35,2-2-6,14-9 11,-8-6 5,10-8 1,-10-5-1,0-4 12,-4 2 123,-2-1 95,-7 6 101,-4 7-201,-3 6-135,-4 7-62,-2 9 17,0 6 34,0 7-230,3 1 29,1-1 49,4-6 107,5-5-22,16-6 78,-1-8 50,12-8-50,-7-9 0,1-5 0,-2-1-5,-3 2 5,-9 7 403,-3 5-325,-8 7-5,-3 4-73,-2 10-56,0 3 22,0 9-55,0 2-18,0 0 18,3-2 16,3-4 28,13-7 34,-2-4 11,10-3 0,-8-5 39,3-7-33,0-5 5,1-7 67,-3 0 208,-1-2 72,-8 13-134,-3 0-61,-6 11-157,-2 0-6,0 4-39,0 2 33,0 4-118,2 1 85,4-3 39,10-2 62,-2-4-17,9-2-45,-7-6 6,3-4-1,0-6-5,-2-3 6,0 1-6,-2-2-62,-6 10 56,-2 1 6,-6 9-5,-1 1 5,0 6 0,0 4 0,0 5-6,3 2 0,3-1 1,6 1-1,4-2-5,14-1 5,-6-8 6,7-1 0,-9-6 34,0-8 5,0-4-44,10-25 5,-11 10 0,2-10 45,-16 21 5,-5 7 29,-2 5 100,-1 4-145,-2 0-34,-1 0-45,0 4-11,2 2-23,2 3 63,4 1 10,4-5 6,9-1 0,6-4 34,4-1-29,1-7-5,-3-3 11,-4-7 29,-7-10 10,-6 5-11,-4-9-33,-15 8-6,-3 0 5,-12 6 96,-1 5-101,-1 7-67,-2 8 33,9 11-27,1 5 55,14 7 1,4 0-1,2-3-44,8-4 38,3-4-32,18-7 10,-7-3 28,6-4 6,-13-6 0,-5-1 62,-4-9 28,-3-2-18,-3-4 40,-9 1 40,-5-1 122,-27 3-274,8 8-6,-13 4-50,16 22 51,3 8 5,5 17 5,6 4-5,8 2 0,4-5-5,4-4-214,10-3 135,-4-13 45,8-3 34,-7-14 5,-2-2 67,-2-2 78,-3 0-111,-4 0-34,-10 0 0,-13-3 67,-45-3 101,11 1-56,-27-1-28,26 5-84,7 6 0,7 7-5,11 8-1,8 5-151,10 9 17,9-11-112,4 2 39,6-15 96,0-4 55,0-3 477,0-2-348,-1-1-62,-7-4 1,-6 1 28,-9-3 72,-7 3 45,-1 2-95,-3 1-50,4 0-6,3 4 0,4 3-11,8 7-45,2 2 16,7 1 35,0 1-79,5-3-56,-1-2 17,2-3 50,0-4 73,0-1 145,-1-4 63,-3-1-158,-4 0-50,-6 0 6,-4 0-1,-7 0-5,-3 0 6,-3 0-6,-14 0 89,13 0 12,-6 0-28,21 1-39,5 1-34,5 0-6,4-1-67,2-1-151,1 1 191,9 2 27,7 0 0,15 2 6,10-4-39,7 0-185,2-1-101,0 0-6,-5-2 102,-3-4-163,7-4 241,-16 0 50,7-1 62,-16 5 27,-1-3-27,1-1-123,1-2 95,0-5 27,17-14 35,-8 3-1,14-10 6,-8 10-5,0-1 5,4 2-6,-4-2 6,-1 2 0,-5 0 6,-6 1 5,0-6 0,-11 9-5,-1-2 33,-8 12-39,-5 4 5,1 3 1,-4 3-6,1 0 0,-1 3-11,3-3 11,0 2-6,4-2 1,3-3-7,4 0 12,2-4 0,3-3 12,-1-3-7,1-5 1,-1-1-1,-3-3 40,1-7 0,-7 10 5,-1-1 6,-7 16-56,-1 4-168,0 3 51,0 4 72,0 1 0,0 3 40,3-2-12,3-2 17,4-3 0,5 1 67,3-2-5,3-5 5,3-6 6,3-9-23,-4-6 28,5-20 46,-16 11 38,1-12 90,-17 19 50,-10 2-184,-7 7-118,-12 4-56,1 8-263,-8 9 268,12 13 46,0 7-51,18 9-123,4-1-34,5-5 67,1-7 101,4-7 40,2-6-1,3-3 1,2-2 139,-5-2-5,-1-4-17,-5-4 39,0-5 11,-4-1-38,-6-2 21,-7 2-78,-5 2-67,-3 7-162,-9 3 16,9 13 102,-3 5-29,16 10-22,5 2-40,4-3-33,2-3 6,1-7 39,14-5 83,-2-4 35,12-8-1,-9-6 6,-2-6 6,-6-5 50,-2-2 17,-4 0 128,-5-7-128,-5 9 33,-4-2 46,-6 13 10,1 6-156,1 1 5,3 3-11,6 0-39,1 0-17,6 0-236,0 0 298,6 0 5,0-4 45,4-1 17,-5-4 50,-1-1-28,-3-2-27,0-1-29,-3-3 95,-5 0 12,-7 1 22,-6 2 0,-1 5-22,0 4-135,3 3-11,2 1-17,4 5-72,6 3-124,3 5 72,2 1 29,2-3 23,0-3 44,4-3 39,1-3 1,4-1-1,-2-1 6,3-14 6,-6 1 27,1-13 1,-5 5 16,0 0 74,-7 0 44,-5 4-45,-8 3 101,-4 7-140,-1 3-89,-8 9-34,11 4 5,-2 6-11,15 3-16,5-3-113,2-4 51,2-2 84,0-4 27,2-3 12,-1 0 213,1-2-106,-1-4-74,-1-4 12,-2-5-34,-7-3 23,-6-1 22,-6 3 45,-3 2 78,-2 6-174,1 2-5,1 4-39,1 2 22,4 6-39,3 1-67,6 3 0,3-5-157,4-1 274,1-4 146,2-1-67,0-8-34,-1 0-39,-3-7 0,-4-1 0,-3-1 0,-3 0 56,-2 1 140,1 6-67,-1 3-129,2 5-22,-1 1-34,0 8 45,2 2 5,1 7-5,3-2-112,3-2 123,3-6 0,2-4 224,1-3-135,0-5-50,-1 0-33,-2-6 0,-3-1-1,-3-1 1,-1-2 33,-4 2-28,0 1-11,-3 4 0,2 4-33,0 3-91,3 1 46,3 1 33,2 2-11,4 2-123,0-1 17,3-1 83,0-2 146,0-8 40,0 1 22,0-7-51,0 5-33,-4 3-12,-4 0-27,-7 4 39,-6-1-40,-2 2 57,0 0 28,0 0 5,6 0-6,3 0 23,6 0 79,4 0-46,3 0 5222,1 0-5143,0-2 33,0 1 74,0-1 161,0 0 522,0 2-297,0-3-481,-1 2-63,-1-1-44,0-1-56,0 3-40,1-2-5,0 1-33,1-1-1,-1 1-5,0-1 5,0 1 1,0-1-1,0 1-78,-1-1 84,2 1-196,-2-1 11,1 0 17,1 1-23,-3-2-55,3 3-73,-3-2-90,1 2-17,0 0-5,-1 0 39,1 0-600,1 0-352,-1 0 1020,1 0 21,-2 0-38,-1 0-96,-4 2 146,-1-1 38,-5 2 12,0-1 95,-3 0-106,2-1 17,-1 0 134,1-1 51,1 0 50,-1 0 11,2 3 34,-1-1-45,4 4-6,1-1-78,2 4-106,4-3-79,-1 0-352,4-2 357,-2-2 113,2-1 146,3-1 5,-1 0 0,2 0 50,-2-1 152,-1-1 89,-1-2-162,0 1-23,-7-2 51,-5 2-34,-7 2-84,-5 0-39,2 1-5,2 3-1,3 2-39,4 4 6,6-1-28,3-4-62,2-1-117,2-3 251,0-4 12,0 0 39,3-4 45,-1 2 50,1-3 73,-2 2 6,-1-3-124,0 2-22,-6-1-34,-4 6-50,-6 0-67,-2 3-73,1 0 56,0 4 28,4 1-11,3 3-62,4-2-240,3-3 49,2-2 136,1-1 178,5-3 6,-1-3 6,3-3 27,-4-3 57,-2-1 22,-1 0-6,0-2 34,-4 2-39,-4 3-51,-7 2 1,-5 5-51,1 2-101,0 6 51,3 7 50,2 8-12,3 6-55,6 0-45,1-3-134,4-5 95,0-8 95,2-3 44,7-6 12,-3 1 0,5-2 56,-6 0 146,-4 0 240,1 0-72,-2-4-258,-3-2-22,-7-6-40,-5-1-5,-22-10-34,8 9 34,-10-4-45,14 14 0,7 1-67,4 3 11,7 0-68,2 0-508,4 0-292,1 0 1064,1-3 89,0 0-139,0-1-79,-5-1 56,-5 2-5,-4 0 72,-6 2 68,1-1-118,-1 2-84,4 0 0,0 0-6,6 0-5,2 0-79,4 0 62,2 0 73,1-3 17,0-4-57,0-3-5,-3-3 12,0 0 116,-1-3 169,-3-1 6,0 1-135,-1 0-96,-2 3-32,-1 1-35,-1 4 1,1 4-6,0 3-73,2 1-168,2 0 12,1 4 38,2 1 29,0 3-68,2 0 85,1-1 77,1-4 57,0 0-34,0-3 79,0-5 0,-2 0-29,-2-7 57,-3 2 27,-5-2-83,-3 2 33,-1 1 45,-2 3-78,1 3-6,-1 2-28,2 1-11,1 0 33,2 1 0,3 2-5,2-1-39,3 0 16,3-2-212,1 0 201,1-2 39,0-4 1,0-3-6,-3-3 11,0-1 0,-6 1 0,-1-1 0,-4 2 33,-2 1 23,-1 4 23,-2 2-46,-2 3-33,2 1-33,0 0-7,3 6 35,1 1-1,3 7 1,3-2-35,2 0-60,4-4-40,0-4 44,3-3 1,0-1 90,-5-5 5,-1 1 0,-9-4 89,-1 2 113,-3 1 16,-3 2-39,1 2-67,-1 1-44,4 0-63,2 0-5,3 0-5,3 4-35,1-1 29,3 6-67,2-4-124,2-1-83,1-3 5,1-1 280,0-4 0,0-2 5,0-5 1,-3-5 39,-1-2 11,-5-3 56,-3 3 39,-2 1-22,-3 5 44,1 3-27,0 3-12,4 5-111,2-1-23,4 2-56,3 0-846,2 0 846,1-3 50,0-1 1,0-5 5,0 2 0,0-2 50,0-1-16,0 1 11,-3-1 89,-4 2 23,-5 1 28,-6 4-135,2 0-50,-2 3-73,6 0 17,2 7-11,6 1 17,1 8-57,12 4 107,5-5 6,13-2-1,2-10 7,4-3 32,-1-2-44,-3-8 34,-2-5 33,-4-18 0,-12 8 23,-1-7-51,-10 13-5,-10 0 16,-4 4 1,-11 1 55,-3 4 96,0 3-57,2 4-44,-6 2-151,13 4 16,-4 5-5,15 7 33,2 7-44,3 2-40,1-2-72,4-1 5,18-5 146,0-7-51,18-2-78,-5-11-45,-1-6 1,-3-8 77,-6-6 74,-7-2 33,-8-1 0,-5 1 11,-13-15 39,-2 11 157,-12-8 23,0 19 50,2 6-17,2 7-263,6 3-67,3 3-23,4 5 23,4 8-123,0 19 83,6-3 35,6 4 16,8-14 44,9-11 12,8-3-5,3-6-1,5-9-44,10-18 44,-16-1 6,0-10 0,-25 14 39,-6 1 1,-5 7-7,-1 1-22,-7 5 45,-4 5-56,-6 4-67,0 2 62,0 0-57,-1 13 6,9-2 6,1 10-96,8-6 40,1-3 38,6-4 35,19-2 22,2-3-29,16-1 7,-9-10-107,-1-5-23,-3-8 107,-4-2 5,-9 1 46,-4 0-1,-9 5-50,-1 3-11,-7 8-101,-4 2-45,-2 14 140,-2 7 40,4 12 27,4 2 6,3-2 6,7-5-6,6-7 50,26-6-44,-5-7 39,16-9-34,-15-8-6,-2-7-5,-4-6 0,-6 0 6,-7 4 50,-8 0-6,-4 7 46,-13-1 21,-1 8-117,-7 1-50,2 6-57,6 2 23,4 8-44,3 2-12,3 5-202,22 3 247,0-11 28,19 2 16,-5-10-61,-3-8 0,-2-5 6,-5-8 67,-9-3 39,-7-12 67,-6 7 112,-7-8 62,-9 12-12,-8 3-33,-5 4 56,0 8-128,2 4-124,3 5-84,7 6-79,6 21-16,4-3 67,15 16 39,7-17 23,13-6 11,5-6 33,2-6-5,-1-2 5,11-23-27,-17 3 33,4-18 0,-24 7 56,-5 3 106,-6-1-61,-2 3-62,-7 1 17,-3 3 45,-6 6 33,-1 6-229,6 4-84,3 4-84,6 2 22,3 2 95,5 2 79,4 2 17,9-4 10,16-1-10,-4-5 11,12-7 0,-10-8-107,-1-9-50,-3-7 95,-6-1 56,-7 2 45,-8 1 213,-4 7 168,-10 7-381,-2 8-22,-6 13 10,0 15 12,5 14 6,4 10-6,3 1 0,5-2-39,19 2 22,-3-18 17,18-4-6,-9-18 6,-1-6-84,1-10-39,-6-6-28,-1-13 95,-6-6 56,-7 0 112,-3-19 28,-4 17 62,-6-7-40,-1 27 28,-5 9-190,3 6-84,3 9 45,4 9 6,0 27 33,11-5 0,5 13 50,14-21-44,3-6 33,5-6-34,-1-8 1,-3-4-6,-2-4 39,-4-10-33,-5-6-1,-2-14 68,-7-26-34,-5 11 1,-5-14-29,-9 23 28,-3 7 23,-8 8-314,1 11 106,7 5 101,2 11-11,8 4 17,3 6 28,5 2 0,6-3 11,6-2 0,3-6 0,-1-3-101,6-2 45,-11-9 0,4-4-28,-14-8 78,-2-6 1,-3-3-7,-2-3 12,0 0 0,-1 3 6,-5 7 84,-5 10-90,1 9-6,-2 16 6,10 11 6,0 7-1,2 5 46,8-4-12,3-5-28,10-8 62,1-8 229,12-6-212,-8-9-45,5-9-40,-12-6 6,-6-8-11,-2-4-50,-7-15-107,-1 11 101,-5-7 51,-2 20 5,-2 8-90,0 7-89,2 3 112,2 5 61,2 7 6,4 4-6,11 13 12,1-10 72,8 2-27,-5-13-46,0-3-5,2-7 0,-1-9-100,-1-9-96,-1-8 33,-5-1 113,-5-4 50,-4 14 11,-4 3-11,-3 17-73,0 5 62,0 9 11,0 7 0,3 7 45,0 0 89,4-4 146,10-3-151,0-9-51,6-4-66,-7-8-12,-3-7 5,-1-6-5,-3-4 6,-3-4-1,-2-9-33,-4 10-22,0-3 16,-3 17-66,2 3-40,1 4 0,1 1 140,9 0 0,1 0 0,8 0 33,2 0-16,1 0-17,1 0 6,0-7-1,-4 1 34,-4-9 141,-5 3 4,-4-1 186,-2 3 100,-1 1-167,0 3-113,-1 3-61,-2 2-56,-2 1-68,0 0-5,0 0-5,1 0-40,2 0 39,1 2 6,1 2 84,0 3-33,1-2-6,3 0 0,1-3 61,2-1 34,-1-1 348,-1 0-192,-1 0 7,-2 0 968,-1 0-918,-1-2 112,0 1 1686,0-2-2151,0 2 5,0-1 40,0 1 5,0-2 57,0 1 83,0 0 180,0-3 135,0 2-108,0-2-150,0 1-29,0 0-16,0 1-102,0-1-94,0-1 0,0 1-6,0-2-34,0 2 23,0-1-23,0 2-22,0 1-3400,0 1 3031,0 10 229,-1 0 11,-2 10-213,-2-6 39,1-2 152,1-4-56,0-3-264,0-2 1,-1-1 229,-4-1 208,1 0 83,-1 0-33,1 0 28,3 0-45,1 0-476,1 0 408,10 0 1,5 0 34,10 0 15,5 0 63,4-1 5,1-9 6,1-4-5,-6-8 5,-2-1 0,-8-2 33,-5 1 41,-7-2 77,-3 2 28,-3-1 40,-6 5 44,-3 2-84,-7 8-67,-3 4-112,-2 5-129,1 7 62,3 6 33,3 10-290,6 14 128,4-8 22,8 2 28,5-17 39,8-7 63,4-4 44,4-2 0,0-6 5,0-6 40,-2-10-39,-6-5 84,-5-3 201,-6-11 39,-4 13-27,-2-6-6,-2 21-90,-3 6-84,0 4-285,-2 3 38,5 3 40,0 3-140,2 2-22,5 2 100,4-3 141,10-2-1,5-3 6,4-2 34,3-7 89,6-18 51,-9 2 100,-2-14 84,-17 11 51,-5-4-62,-4-1-156,-7-2-34,-6-1-1,-9 0 68,-7 4-67,-5 5-235,11 13-180,1 4-251,15 8 55,4 0 202,2 3 112,1 3-50,7 3 83,6 1 57,8-1 5,16-4 39,-9-3-5,9-7 6,-16-5 5,-3-10 5,-6-5 320,-7-18-123,-2 8-23,-12-13 22,-2 13-61,-11 1 23,-1 1 10,3 7-33,1 8-140,5 7-179,4 6-454,4 9 527,3 8 44,2 6-251,2 6 16,6-3 123,4-5 74,7-5 44,1-6 16,8-4 40,-9-9 0,4-6 0,-13-7 6,0-5 44,-6 1 34,0-5 79,-3 3 10,-5-2-33,-3 5 79,-6 4-62,1 9-213,-5 5-124,7 9 63,-2 8-29,9 8-145,2 3 140,2 1 44,5-4 7,5-4-147,20-5 214,-2-5 27,10-9 6,-7-9-56,-3-10-6,-1-6 57,-8-4 5,-7 1 0,-7 0 67,-6 1 291,-22-9-122,3 16-29,-17-2-17,14 20-134,1 4-56,5 2-5,4 2-68,7 4-274,2 7 151,4-1 89,6-1 23,3-7 39,6-2 1,2-2-63,1-7-134,-2-6-162,-1-10 173,-3-6 140,-6-16 90,-2 7 0,-9-10 0,-6 15 68,-4 3 167,-3 6 84,-2 5-319,8 10-56,0 4-151,9 5 112,2 1 44,1 5-5,0 1 6,5 4 50,3-1-6,7-4-5,2-2-45,1-2-50,8-14 55,-11-3 51,3-11-39,-12-3 28,-3 0 11,-2-1 0,-1 2 61,-5 3 219,-6-1-151,1 11-101,-1 3-28,8 9-224,2 3 219,1 3-1,0 0-50,1 2 50,3-2 1,3-2-40,3-1 6,-1-4 5,1-5-5,-3-7-28,1-6 61,-4-5-44,0-1 44,-2 2 6,-1 1 0,-1 7 67,-1 5 40,-3 6 10,-2 4-117,-3 1-89,1 2 55,2 4 23,3 4-28,2 3 33,1 3 6,0-7 0,0-1 0,0-6-5,1 0-1,2-5-5,1-5-40,0-10-16,-1-16 62,-2 5-1,1-11 6,-6 16 0,-4 1-6,-4 6-50,-1 5-16,1 6-52,2 5-122,4 2 84,0 10 156,5 1 6,-1 9 6,2-3-1,0-3-5,2-2 0,2-6 0,2-2 0,13-9 0,-1-9-33,10-14-57,-6-9-50,-2-3-6,-3-1 74,-7 4 72,-4 7 280,-10 4 67,-7 14-84,-5 3-140,-4 8-72,3 2-51,2 0-45,5 2-17,4 1 6,3 2 0,3 2 0,0 1 56,0-4 62,0 0 4582,0-4-4527,0-6-50,0 2-33,2-3 72,-2 0 118,3 3-50,-3-5-73,2 2 33,-1-2-33,0 1 28,-1 1-28,0 2-40,0 1-10,0 1-46,0 2-262,0-1 16,0 6-11,0 0 39,0 3 39,0 0 141,0 1 27,0 1 1,0 1-7,0-3-44,0 1-50,0-5-197,0-2 140,1-1 163,0-3 0,1 0 6,-1-4-6,0-6 6,-1-6-6,1-10 0,0-6-6,0-3 6,-1 3 0,0 4 0,0 7 39,0 8-33,0 7-6,0 5-112,0 3-1059,0 1 852,0 5 218,4 0-22,2 4-162,7-4 89,3-3 95,4-2 56,1-5-45,2-8-16,-1-10-124,-3-8 56,-3-2 101,-8-3 34,-3 2-39,-5 1 39,-5 1 33,-6 1 6,-7 3 0,-2 4 6,0 8-6,3 7 0,5 5-152,2 4 57,4 21 11,3-5-67,2 17 33,2-12 23,6-4 11,4-7-11,5-6-6,3-3-330,7-18 78,-5 0 146,1-19 134,-7 2 73,-6-1 0,-2-3 6,-4 2 95,-2 2 655,-9-3-325,3 14-224,-8 3-207,5 14-78,2 5-242,4 1 141,0 2 123,2 6 51,0 1-57,0 4 0,7-2 51,0-5-28,6-2 39,-2-8-11,1-6-45,-1-10 45,-3-5-79,-2-6-84,-3 0 135,-2 0-286,-2-11 225,-3 14-180,-2-6-208,-2 19 96,2 8-101,2 3 112,1 4 247,2 6 33,-1 9 6,2-1-90,0 2-593,2-11 778,8-5 0,-6-1 0,7-1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5:57.370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124 100 7738,'-23'-11'1238,"5"2"-1108,18 9 21,-29 17-84,16-2-61,-18 13-6,24-8-6,6-6-78,-1-5 84,2-5 62,0-2-23,3-2-39,4-9-135,5-5-319,3-13-257,1-4-706,-3-4 1417,-3-1 0,-5 16 0,-3 4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5:58.657"/>
    </inkml:context>
    <inkml:brush xml:id="br0">
      <inkml:brushProperty name="width" value="0.08571" units="cm"/>
      <inkml:brushProperty name="height" value="0.08571" units="cm"/>
      <inkml:brushProperty name="color" value="#FFC114"/>
    </inkml:brush>
  </inkml:definitions>
  <inkml:trace contextRef="#ctx0" brushRef="#br0">100 1295 7279,'12'6'2135,"-3"-1"-1503,-9-5-604,0 0-1311,-17-149 1334,12 101 55,-4-37 1,1 7 280,8 58 145,-2 4-79,-2 7-139,-1 5-208,0 2-106,2 2-78,1 0 67,1 3-6,0 4 11,1-1-39,0 0-11,0-4-50,0-2 100,0-9-162,0-4-453,0-11 184,0-1 196,0-2 22,0 0 152,0 0 67,-1 4 201,-5 5 147,-2 5 56,-2 7-12,0 4-264,2 2-122,1 3-6,2 5-56,2 4 22,2 1 34,1 0 34,0-3-34,0-3 0,0-4 34,4-2 38,6-8-161,2-3-314,3-11 39,-6-3 179,-1-3 112,-5-1 73,-2 0 190,-1 1 225,0 4-124,-4 1 381,-6 0-291,0 9-163,-4 2-100,6 10-118,2 6-73,3 7 11,2 9 62,1 4 34,1 2-34,6-5-90,9-3-5,0-10-34,4-2 29,-7-10-253,-2-9-269,-2-7 40,-2-13 335,-3-3 421,1-25-112,-4 13 229,1-13 146,-2 22-135,0 7 17,-6 6-28,1 10-78,-5 5-17,1 8-196,2 0-269,-2 10 253,6 1-24,-1 7-27,4-2-11,0-2-51,0-2-89,0-5-253,0-2 460,0-13-79,0-1 18,0-11 38,0 0 34,0-1 0,0 0 90,0 3 330,0 4 61,0 4-22,0 6-44,0 3-208,0 3-213,2-1-89,2-3 6,0-4 10,2-3-10,-3-4-102,1-1 6,-2-3 124,-1 1 50,-1 0 11,0 2 5,0 5 74,0 3 122,0 5 124,-2 2-207,0 1-118,-1 0-577,1 0 566,2-4 5,2-1-33,-1-3 39,2 2 73,-1 4 201,0 0-784,-1 2-514,0 3-596,0 4 1620,2 4 0,-1-3 0,1-2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2.0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0 386 11911,'3'9'2571,"0"-1"-2246,-3-8 6951,0 0-7276,5-3 5,5 0 1,8-3-1,9-1-5,2-2 6,6-1-6,5-4 6,1 2-6,5-2 6,-2 2 0,1-1-6,-1 1 5,-2 0-5,0 2 11,-2-1-5,1 1-6,1-1 0,22-6 0,-14 4 6,15-7-1,-19 8-5,-4-1 6,1 3-6,-5 1 0,0 0-6,8 1 1,-12 0 5,4 1 0,-15 1-6,-4 3 6,-1-2 0,0 1 6,0 0-1,17-6-5,-8 3 6,10-3-1,-15 4 35,-5 2 111,-3 1 34,-7 2-34,-1 1 0,-5-2-95,2 2 95,2-4-84,3 2-5,5-3 28,1 1-12,2-1 12,-1 0 10,1-1 29,-3 2 112,0 0-163,-5 2-5,-1 1-28,-6 1-5058,1 0-1092,-8 5 6105,-1 0 0,0 1 0,0-2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2.91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321 42 11379,'1'6'3523,"1"-1"-2828,-2-5 1092,0 0-1076,-21-24 28,10 19-111,-16-19-186,13 24-324,-1 0-118,-6 4-6,-1 6-44,-3 8 50,-3 10-6,0 6 6,0 7-11,3 4-28,3 4-6,6 2 6,4-2-39,6-1-62,4-5-101,2-5-73,10-5-95,7-8 129,14-8 106,6-8 40,5-5 44,3-7 51,0-10-73,-1-9 22,-6-12 51,-6-5 39,-9-4 90,-7-3 358,-6-21-191,-5 17-83,-4-12-68,-9 27-106,-2 7-224,-7 6-1204,-5 7-269,6 8 1697,-2 7 0,11 1 0,2 3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13704,'11'4'3181,"-3"-1"-2856,-8-3-191,0 0-134,15 78-235,-12-46-812,10 66-5706,-22-70 6753,-5 0 0,2-14 0,2-5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3.70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56 529 11956,'2'15'3170,"-1"-4"-2402,-1-11 2223,0 0-2056,4 0-67,-3-1-185,3-5-481,-4-6-157,-5-9-45,-3-9-6,-7-8 1,1-5-46,1 0-27,6-1-185,3 6-241,2 1-39,4 5-29,8 3-44,10 2 252,14 3-51,14 0-173,9 1 39,14 2-83,4 1 195,-1 4 129,-6 3 150,-15 6 585,-11 3 597,-22 2 152,-7 2-385,-13 0-209,0 0-576,-8 10 5,-1 5-5,-13 14-6,-2 12-6,-4 8 6,-1 10-6,1 4-27,1 0 22,5 0-23,3-8-89,6-8-107,5-10-252,5-12-224,3-9 124,0-9 251,15-7 298,-2-14 27,14-10-44,-5-18 16,-1-10 34,0-11 0,-3-2 202,-3 0 839,2-6-503,-8 30-224,-1 4-134,-7 31-141,-1 4-39,0 2-11,0 11 11,0 8 39,3 39-50,-1-6-477,3 21-532,1-21-352,3-7-392,4-5-1003,6-12-1356,2-8 4123,4-11 0,-12-5 0,-2-4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3.9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23 12561,'11'-12'3479,"-1"2"-3323,-10 10 242,0 0 5,0 20 107,0 7-236,0 23-78,0 9-39,1 6-107,3 10-50,4 2 0,2 1-44,2-5-701,1-4-2106,4-9-6007,1-9 8858,3-16 0,-10-16 0,-3-11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4.59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409 22 11379,'4'-3'4549,"-1"0"-3189,-3 3-1326,-75-9 5,32 7 34,-8-1 0,0 2 44,4 9-117,7 5 0,9 2-72,9-1-80,12 2 12,5 3 34,11 2 72,11 5 34,13 1 6,13 4-6,4-2 6,1 1-6,-6-3 5,-9-3 1,-10-1 67,-12-4 134,-6-1-56,-13-2-39,-11-1-78,-14-2-34,-13-1-544,-26-3 12,18-5 6,-10-1-499,33-3-644,16-12-2375,11-1 4044,19-13 0,-8 12 0,6 2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4.9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12270,'13'16'2201,"-3"-4"-1988,-10-12 28,0 0 11,-2 79-40,2-34-159,-1 10 1,1 0 53,0-1 16,4-5-73,9-8-50,5-10 84,11-8 17,2-11 45,2-5-6,0-6 33,-3-8 96,-2-8 78,-7-12 68,-4-7-102,-8-4-66,-4-2-113,-3 1-134,-2 3-313,-7 6-460,-4 4-835,-5 8-1382,-4 4-3474,4 6 6464,3 4 0,7 3 0,4 1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5.25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306 13 12825,'2'11'3315,"-1"-1"-3046,-1-10 1585,0 0-1608,-37-18-106,15 13-17,-32-5-38,23 25-1,-2 11-45,0 10-39,2 3 0,5 4 0,6 1-11,7-3-34,7-1-39,4-5-101,7-4-39,9-3-140,13-5-370,12-6-291,6-6-510,6-6-335,0-7-1771,7-21 3641,-7-6 0,-18 2 0,-11 6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5.5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 24 13659,'-2'-13'4117,"0"2"-3770,2 11-101,0 0-95,-8 36 181,6-1-52,-6 36 78,8-3-117,3 6-34,2 2-157,2 0-50,2-2-28,0-8-263,-1-3-561,1-11-626,1-6-774,3-9-5565,0-7 7817,2-12 0,-8-9 0,0-6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5.84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300 9 10007,'3'-5'4492,"0"1"-1848,-3 4-2566,-26 8 90,10 3-39,-24 11 28,15 4 28,-3 6-23,-2 7-5,1 3 16,1 4-38,2-2-62,4-1-12,4-8-55,8-4-6,4-6-34,5-6-39,1-1-5,4-1 11,7-2-12,7-1-94,11-5-398,5-3-1037,6-3-1444,8-10-2465,-3-6 5517,3-8 0,-24 6 0,-6 3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6.4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1 283 10735,'-1'-9'2157,"1"2"-1844,0 7 135,0 0 23,84-10-242,-45-1-148,13 2 1,-2-3 209,-16-6-61,-9-1 106,-8 1 39,-8 1-184,-5-1-152,-6 1-22,-11 0 56,-5 3 207,-13 4-208,-2 5-72,-2 4 0,1 6 0,1 8 62,4 11 106,-2 27-118,16-9-50,0 16-89,14-18-40,14-2 6,8-3 39,19-4 33,9-4 7,30-4 38,-20-10 0,16-4 6,-32-8 191,-8-4 335,-7-10 230,-4-10-56,-6-12-229,0-9 22,-6-5 39,-1-2-39,-5 2 72,0 6-189,-2 9-264,1 7-112,2 8-6,0 3 0,6 3 1,2 2-197,20-1-374,-4 4-522,16-2-398,-4 7-1450,18-3-6885,4 4 9533,6-3 1,-32 3 0,-13-1-1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7.6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17 210 11138,'-4'4'5652,"1"0"-5366,3-4 33,-4 0-28,3 0 247,-3 0-219,10 0-10,5 0-108,10 0 12,6-1 22,9-2-84,8-3 174,10-3-146,8-3-100,8-1-40,7-3-28,2 1-5,5-1-1,-2 4 1,0 1 0,-2 3 33,-4 2-28,-3 1 42,-23 1 0,1 0 3,24-2 56,19-4-22,-32 3 33,-5-1 6,-4 1-6,-9 1-11,-6 2 151,-6 1-50,-13 1 5,-4 2 30,-12 0-13,0 0 437,-3 0-353,1-1-291,-1-1-1260,0 1-790,2-2-3126,-1 0 5148,3-3 0,-2 3 0,1-1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8.1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12275,'7'10'2168,"-2"-1"-1703,-5-9 991,0 0-728,3 69-67,0-22-353,0 6 0,0 2 208,3 14-213,-2 0-107,1-3-90,-3-5-72,1-8-34,0-9 0,2-11-51,-2-8-369,2-10-594,-1-8-593,0-4-522,-1-7-2044,0-10 4173,-2-9 0,1 6 0,-2 1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16280,'11'7'2919,"-3"0"-2393,-8 67-195,0-18-203,0 4 1,1 2-437,4 20 341,0-4-33,3-9-10,-2-11-388,1-12-509,-1-10-583,-2-11-577,-2-11-733,-2-7 2800,-6-5 0,4-2 0,-5 0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8.4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96 10388,'14'6'2089,"-2"-2"-1697,-12-4 185,0 0-174,84-43 129,-40 30-246,11-11 0,1 3 16,-12 18-156,-4 2 33,-11 1-33,-8 6 123,-11 6 44,-6 10-27,-11 8-84,-9 4-113,-12 2-83,-13 3-1,-8-4-5,-2 0-268,0-7-432,6-2-695,11-8-1994,9-5 3389,13-7 0,7-3 0,5-3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9.0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13788,'14'6'3148,"-2"-1"-2964,-12-5-111,0 0-11,-2 52 263,0-3-191,0-1 0,0 4 141,-1 35-90,1 4-385,1-2 200,1-5 6,0-11-1,0-12-5,0-12-11,1-13-202,2-12-123,0-10 6,3-8 16,-2-5 247,5-14 194,3-8-480,4-21 90,3-12 50,2-8 112,-1-4 101,-2 4 112,-3 10 241,-4 16 11,-5 15-106,0 13 16,-2 5 286,3 29-459,3 0-101,0 27 0,0-5-342,0 1-806,1-1-947,5 0-2139,0-8 4234,6-6 0,-12-16 0,-1-9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29.8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190 157 18582,'-33'25'50,"0"6"-50,7 10 0,-1 6 0,3 0-72,5-1-85,4-5-140,8-6-241,3-8-111,2-5-57,2-12 28,0-3 314,7-6 106,2-10-363,10-9 100,2-16 224,3-10 90,-2-6 207,-3 0 84,-4 7 370,-5 9 178,-4 14-189,-3 9-348,-2 8-33,-1 6-1,1 11-55,1 11-1,2 11-5,3 6 6,4 2-6,5-3 174,4-4-18,5-6-9,5-8-19,-1-6 85,2-6 45,-4-6 44,-3-3 157,-3-3 141,-3-7 32,-5-7-184,-3-11-83,-4-6 5,-3-6-79,-2-3 34,-1-20-325,-1 18 5,-2-9-5,1 25-5,-1 6-68,3 4-129,0 3-162,0 2-168,4 0-196,6 1-409,28-10 308,0 4 117,22-6-49,-11 7 430,-1 3 191,-6 1 140,-10 4 812,-13 2 1401,-8 3-1485,-8 1 449,-2 2-1138,-1 4-28,0 5-5,0 9-1,4 8 1,1 7-6,7 5 5,1 0 208,5 2-78,2-3-91,1-3-44,2-4-50,-2-6-314,1-4-505,-2-8-492,0-5-493,0-4-974,2-19 2828,7-29 0,-13 19 0,1-16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0.0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171 1 12057,'15'15'3408,"-11"32"1,-6 10-2877,-6 6-297,0 8 0,-1 4-634,-4 23 477,6-47 1,-1 1-12,1 0 0,-1 0-67,1-1 0,0-2 0,-8 47-498,-1-10-320,1-8-415,1-10-1652,-1-15-1601,4-15 4514,0-16 0,6-12 1,1-8-1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0.66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0 170 13054,'8'7'3372,"-1"-1"-3081,-7-6 896,0 0-839,2 57-91,1-22-117,3 47-89,0-40-46,-1-6 1,0-8-6,-1-7 5,0-9 85,-3-7 17,2-3 168,-3-2-275,2-13-34,-2-8-100,0-19 5,2-11 27,4-10 29,5-5 62,3 0 6,3 9-7,0 8 12,-2 14 51,1 12-12,-4 10 29,2 7 66,1 5 6,2 7-5,4 12-46,0 14-38,1 15-46,-3 10-5,-3 3-291,-3 0-2022,1 15 184,-3-22 2129,8 11 0,-12-42 0,2-3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0.8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13245,'6'6'2862,"-2"0"-2722,-4-6 1041,0 0-850,43 39-146,-15-14-96,36 37-83,-26-26 27,-2 1-33,-2-4-61,-5-2-550,-4-6-660,-2-6-628,-1-9-1685,-2-4 3584,0-6 0,-10 0 0,-3 0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1.1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505 1 12006,'-5'14'2297,"-35"28"0,-10 6-1704,4 4-842,-13 6 0,1 3 406,4 11-124,4-4-33,8-6-67,7-9-1025,7-8 1130,7-3 0,11-20 0,3-4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5.1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0 162 11334,'11'16'2543,"-3"-2"-2358,-8-14 4279,0 0-3954,3 1-95,6-1-90,6 2-40,6-2 1,5 0-29,-1 1-44,3 0 0,-2 1-73,1-1 11,0 1 0,1-2 90,4 1 145,2-1-194,6 0-41,4 0-39,5 0-62,5 0 34,5 0 6,2 0-6,7-2-17,3-4 23,5-3-29,1-4-55,-1-1-1,-4 1 35,23-4-7,-24 7-33,17-1 0,-28 8 34,0 2-34,0 1 5,2-2 1,0 2 5,29-4-5,-20 1-6,21-2 5,-29 0-5,-3 1 0,-3 1 6,-3 1-6,-2 2 0,-2-3 0,-1 1 62,24-5-57,-17 2 29,17-3-1,-24 2-33,-2 0 0,-4 1 6,-5 1-6,-5 1 129,1 0-62,-12 2-17,2-1 1,-11 2-18,-2 0 1,-1 0 22,-4 0 56,-1 0 11,-2 0 23,-1 0-2309,-1 0-1264,-1-4-4342,0 2 7769,-1-6 0,1 6 0,-2-2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6.05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26 261 11642,'52'9'4028,"-5"-2"-3922,-18-7-55,-1 0 38,15-4-89,-13 0 6,7-3 5,-19 1 101,-5 2 168,-5-2 67,-5 1-100,-2-3-197,-1-2-50,0-8-5,-4-1-79,-6-6 50,-5-1 34,-7-1 6,0-1 55,-3 3-5,0 4 263,-8 2-72,9 11-68,-4 2-179,9 11-6,1 8-27,-3 11 33,2 12 0,1 9 5,4 6 63,3 5-18,7 0-33,1 0-12,7 12-5,6-22-16,6 6-124,7-30-135,1-5-106,3-8-1450,18-3-163,-1-15 1994,26-19 0,-38 12 0,2-9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6.57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264 78 9789,'2'8'4167,"-1"-2"-3294,-1-6 1122,0 0-1553,-30-41 6,10 31-202,-29-30-212,17 45-34,1 7-45,4 7-50,7 7-79,8 1 1,7 0 44,5 2 56,12 0 40,6 4 27,18 0 0,5 1 6,6 1-5,-2-2 5,-4-1 0,-12-1 28,-10-3 106,-10 0-22,-10-5-33,-16-1-79,-11-5-174,-14-6-464,-7-5-404,-1-3-359,0-16 1401,-1-19 0,25 12 0,2-9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13 549 12382,'-7'-14'1753,"1"2"-1792,79 43 33,-31-23-45,9 6 1,2-6-146,-2-25-128,1-17-80,-7-12 68,-5-9 230,-8-7 106,-8-5 409,-4-31 240,-11 30 466,0-12-84,-8 48-499,-1 14-353,0 12-22,0 25 106,0 15 109,0 16 1,0 8-15,1 36-210,1-26 1,0-1-26,5 29-67,3-11-56,0-11 0,2-16-280,-2-15-134,0-15 111,-2-15-262,2-13 492,-4-17-431,4-14 6,-1-18 139,1-11-61,2-8 168,1 0 246,0 5 381,5 7 40,-7 27 330,3 9 190,-8 34-240,4 9-281,-1 21-257,3 8-118,1 5-45,9 19-195,0-24-85,10 8-128,-3-33-1,5-8 46,1-9-90,6-6 117,2-2 275,4-11-40,1-8-644,25-34 471,-22 4 280,11-20 174,-33 15 571,-14 4 353,-7 6 78,-12 12-173,-7 8-112,-6 13-494,-8 4-268,3 7-129,-2 12 252,-3 31-118,9 0-61,0 22-73,12-19 0,5-2-185,2-6-610,22 1 134,-2-18-667,20-2-833,2-17 2161,20-25 0,-28 16 0,5-16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6.9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56 1 12242,'10'11'3344,"-2"-2"-3210,-8-9-44,0 0 0,-30 82 33,19-36-93,-5 9 1,2 1-31,11-7-39,6-5 34,9-11-7,8-10 12,14-11 0,4-7 6,4-8-6,0-9-6,-6-7 6,-6-10 0,-9-2 56,-11-1 90,-4-2 28,-12 2-96,-9 1-78,-14 6-297,-11 6-874,-11 7-5520,4 6 6691,2 4 0,22 2 0,9 0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7.4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15866,'7'14'2520,"-2"-2"-2122,-5 69-62,0-23-207,0 6 0,0 3 33,3 20-78,3-2-50,2-4 0,3-9-29,-2-10-5,0-9 6,-2-12-6,-1-9-6,0-12-173,-2-9-135,2-6-235,-3-5-185,4-5 113,-2-11-925,2-12-375,-1-18-1535,-3-20-1126,0-4 4582,-3-11 0,0 40 0,0 9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7.6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10 123 10590,'-5'-23'1899,"1"5"-1675,4 18 492,0 0-368,76-36 4,-31 27-162,8-11 1,3 3 72,-3 19-5,-3 7 61,-10 6-55,-12 12 111,-12 5-89,-9 5-135,-15 5-2483,-37 22 2198,-4-15-342,-30 11-957,9-29 1433,-13-9 0,38-12 0,0-5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8.1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14941,'3'75'351,"0"-1"0,-1-3 1,2-5-89,8 22-5,0-3-113,-3-5-106,-1-8-27,-2-13-12,0-11 0,-2-13-40,2-13-178,-1-10 50,-1-8 45,0-6 117,1-11-100,-1-11-213,5-20 122,1-14 40,7-11-84,3-6 135,5 0 100,1 8 6,-1 14 499,11 19 50,-12 24 73,5 26-68,-14 22-190,-1 20-101,-5 9-195,-1 2-68,-2 0-1770,4 14-392,-1-24 2162,8 13 0,-9-47 0,1-5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8.6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314 26 13105,'-8'-10'3299,"2"2"-2885,6 8 1221,0 0-1562,-48-8-73,22 22 0,-42 1-6,34 32 1,0 6-1,2 9-44,7-3-118,6-2-280,10-9-28,5-9-17,7-11 0,6-9 208,7-7 89,7-8-180,4-1-156,-1-11 89,1-7 231,-4-13 150,-2-9 62,-5-7 207,-3-2 314,-4 0 208,-3 7 256,-3 8 51,-2 10-353,-1 11-183,0 6-450,0 25-50,0 2 0,3 24-6,0-3-398,5 2-637,1-4-1043,7-3-5783,-2-7 7867,5-10 0,-11-9 0,0-7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9.19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324 0 12141,'3'17'4039,"-1"-4"-3351,-2-13 830,0 0-1496,-62-25-22,25 36-5,-52-9-1,45 45-44,6 6-51,8 0-129,13-3-330,8-8-106,7-9 117,11-11 247,9-10 151,13-7 5,9-14-157,4-10 17,-1-15 286,-2-11 34,-9-3 471,-6 2 486,-9 6 274,-7 11-492,-5 12-475,-2 9-242,0 13-6,3 17-16,3 15-29,3 22 29,4 10 84,0 9 86,-7-22 0,0 0 110,0 28-169,-4-32 1,-2-2 39,-3 11-17,-9-7-112,-5-8-224,-32 3-207,8-20-437,-19-3-219,18-21-532,6-8-1305,5-18 2868,9-27 0,8 17 0,6-10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9.5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9794,'14'2'3955,"-3"-1"-3020,-11-1 807,0 0-1406,0 78-78,0-36-200,0 9 1,3 1-53,6-7-6,7-6-6,8-6 1,3-6-7,3-7 7,-2-6 5,-1-7 0,-3-4 39,-2-5 185,-3-10 17,-4-8-112,-2-14-45,-6-9 5,-2-6-22,-4-4-67,-1 0-106,-3 7-398,-3 8-661,-3 11-851,-5 13-3008,2 7 5024,-1 5 0,6 2 0,3 0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39.9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338 4 11614,'-5'-2'4420,"1"0"-3502,4 2-632,-76 6-140,42 4-102,-57 8-44,64 5 0,11 3 0,7 1-44,7 3 38,6 2 0,8 3 6,11 2 0,10 1-5,2-1 5,0-1 0,-5-3 0,-9-1 0,-10-4 84,-7 0 129,-10-6 201,-10-2 90,-11-5 1,-10-6-164,-3-3-240,0-5-101,5-2-285,3-5-321,9-2-508,7-5-706,9-4-1687,4-1 3507,10-4 0,-5 11 0,4 1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4.60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0 877 12074,'7'7'3114,"-1"-2"-2654,-6-5 6524,0 0-6950,6 0 111,4 0 7,11-1-68,6-5 11,11-3 6,9-7 22,13-3-45,12-6-44,12-3-489,8-4 471,-43 15 1,-1 0-14,2-1 0,0 1-3,0 0 0,0 0 3,-1 1 0,-1 0 2,46-15-5,-5 3 0,-6 1 6,-6 3 27,-4 2 1,-1-2-28,2 2-1,2-1 1,2-2-200,2 0 199,0-3-5,-1 1 6,-25 8 0,0-1-6,24-8 0,-28 10 0,-1 1 0,11-4-6,-2 1 6,-2 2-6,0-1 1,0 1-6,-3 1 462,-2 1-462,9-6 220,-19 9-209,1-2 5,-24 9 29,-8 3 61,-4 2 95,-4 1-1018,-1 0-2298,-1-3-3175,0 0 6301,0-5 0,0 5 0,0-1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5.5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368 598 10444,'-4'3'3467,"2"0"-1187,2-3-1927,-68-18-85,41 13-167,-56-7-28,57 27 67,-2 12 17,0 12 16,0 9-77,4 6-57,4 2-39,5-1-11,6-5-96,5-9-72,3-8-51,6-8-33,7-8 84,7-7 11,9-6-28,4-3-174,4-11-616,18-27 348,-15-3 39,10-23-17,-22 9 162,-4-7 275,-7-4 156,-6 13 1,-3-3 156,3-30-387,-4 28 0,-2-1 522,0-21 45,-2 3 55,-1 6 96,-1 11 140,0 11 112,0 14-39,0 11 139,0 11-593,0 7 643,0 5-811,0 15 76,0 12-48,0 24 196,0 17 96,0 14-471,0 9 313,0 2-44,0 0-118,1-8-59,1-32 1,1-1-122,3 21-459,3 10-397,1-40-632,0-11-545,7-14 2157,8-8 0,-10-9 0,2-1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13401,'9'11'2751,"-2"-2"-2326,-7-9-78,3 80 141,1-29-315,0 6 1,1 2 72,4 4-27,1-7-91,-2-11-49,-1-12-29,-4-12 146,1-10 236,-3-7-163,0-2-286,-1-17-145,0-4-118,0-23-85,0-7 57,0-11 67,0-5-72,0 0-57,6 6 174,1 9 146,8 15 50,-2 12 78,0 13 163,2 6 140,-1 15 39,3 11-40,-1 16-133,1 11 185,2 29-315,-5-20-61,4 28-56,-10-49-117,2 1-371,-5-27-33,0-6 112,0-4 96,2-5 240,1-9-50,3-9 5,1-15 28,4-8 1,0-7-1,1-4 90,-1 4 443,-2 1-7,-4 24-167,-1 6 50,-5 19 158,1 14-113,1 8-84,0 17-112,3 10-112,-2 3-56,1 5-1081,7 12-235,-5-21-488,8 4-453,2-32 2257,12-7 0,-13-8 0,3-2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5.7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13200,'14'9'2901,"-2"-2"-2380,-12-7 84,0 0 44,7 89-150,-2-38-359,0 9 0,0 2-79,0-3-61,0-8-162,1-6-639,0-9-716,-1-7-730,5-15-3388,0-5 5635,3-13 0,-7 3 0,-1-3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5.9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15 14953,'16'-8'1546,"-3"2"-2874,-13 6-1187,0 0 0,0 0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6.4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292 0 11564,'11'10'3478,"-3"-2"-2755,-8-8 1019,0 0-1681,-68-3-61,33 25 0,-54 7-5,52 29-29,5 5-89,7 0-275,10-7-251,6-8 16,8-11 145,9-9 231,7-12 77,10-8-133,9-5-219,0-13 207,1-9 202,-4-15 123,-4-8 95,-7-8 319,-5-5 270,-4-2 263,-4 4 117,-3 6 22,-1 13-324,-3 13-437,1 11-274,0 8 5,2 15-23,3 12 23,4 25 39,2 18 101,3 14-398,0 10 303,-3 3-51,-2 1 6,-6-4 90,-1-4-57,-6-7 14,-8-7-2,-7-11-101,-10-12-56,-5-10-1630,-20-14-106,13-12-1552,-10-28-2644,23-16 6086,8-20 0,9 20 0,6 5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6.88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15 199 8814,'8'15'2812,"-1"-3"-2359,-7-12 825,0 0-802,62-55 78,-43 30-5,44-43-96,-61 44-60,-2 4 5,-3 3-1,-6 7 169,-5 4-236,-6 5-240,-1 10 207,-3 10 145,1 17-112,2 11-99,2 6-63,7 3-123,5-3-45,4-3-79,3-7-207,7-5-381,5-9-369,9-5-431,7-8 1467,40-20 0,-40 5 0,26-13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7.2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227 10 11553,'3'1'3064,"0"0"-1249,-3-1-1675,-49-7-28,28 6-112,-36-2-40,42 9-133,8 9 66,3 2 35,7 9 66,8 5 6,8 6 6,8 4-1,5 2-5,-5 0 6,-2-2 5,-9-4 0,-7-5 124,-5-4 55,-8-5-67,-10-4-44,-9-4-79,-12-6-325,-3-5-224,-3-2-2638,-4-21-2073,18 2 5260,4-19 0,21 19 0,2 3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7.7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 1 13933,'6'13'3131,"-2"-2"-2666,-4-11 403,0 0-201,0 75-235,0-25-323,0 6 0,0 4-19,0 11-90,0-1-6,0-7-33,0-7-252,0-9-483,0-6-464,0-9-778,0-4-1692,-2-7 3708,-3-8 0,1-6 0,1-4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8.05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34 176 12550,'-19'-6'963,"4"1"-957,15 5 0,0 0-1,81-42 46,-33 22 30,8-6 0,2-1 188,0 9 16,-3 4 40,-7 4-50,-4 5 77,-10 2 80,-5 3 61,-8 0 33,-5 8 29,-6 6 72,-1 11-106,-5 9-72,-1 4-74,-1 6-190,-2 2-141,0-2-44,0-3-100,0-7-652,0-6-3756,2-10 4508,11-20 0,-8 3 0,7-13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8.20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13407,'9'15'4217,"-1"-2"-4217,-8-13-5881,0 0-2761,-3 29 8642,2-4 0,-1 8 0,2-14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8.7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78 13424,'11'14'3052,"-1"-4"-2867,-10-10 386,0 0-313,6 86 44,4-40-148,-3 12 0,3 0 182,9-9-100,3-5-91,-2-11-43,-1-7-63,-5-10-112,19-98-286,-20 34 149,0-13 0,-1 0-188,-10 5 12,3 10-40,2 13 57,7 9 195,8 11 124,11 5 44,11 3-78,10 2-56,8 0 34,4 1 55,-4-3 46,-7 2 5,-14-3 134,-15 3 801,-13-1-39,-7 0-470,-8-2-73,-8-3-39,-7-1 11,-13-1 134,-5 4-319,-3 3-134,-3 4-6,-1 13-34,4 11 34,4 16 0,6 36 0,14-19-33,7 20-29,19-32-44,6-6-158,13-9-537,4-7-913,9-12 1714,12-15 0,-24 1 0,2-7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9.3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182 165 13032,'16'2'3030,"-2"-1"-2840,-14-1 998,0 0-673,-8-56 56,1 34-49,-8-43-74,2 52-135,0 6-128,-3 3-185,-3 6-28,-2 12 22,-2 9-50,0 16 45,3 10 6,5 6-1,3 5 6,8-4-6,1 0-44,3-8-135,7-5-229,8-7-489,10-6-435,10-8 1338,48-10 0,-49-6 0,29-6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50 11693,'15'-13'6340,"-2"3"-6065,-62 79-169,35-29-67,-12 8 0,3 2-39,20-2-201,12 7-23,3-21-6,21-1 180,-5-24-213,21-17 145,-21-11 12,4-14 66,-17-8 40,-8-5 62,-3-3 0,-15-18-510,-4 21-712,-12-7-755,-3 30 1915,-5 7 0,14 8 0,2 4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49.6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53 267 13211,'5'5'2106,"-1"-1"-1877,-4-4-32,68-37 105,-34 17 45,49-33 152,-55 30 100,-10-2-285,-9 1-174,-6 1-73,-4-1-62,-8 5 119,-7 3 290,-7 8-218,-7 4-146,0 7 2,-6 12 104,1 10 52,0 16-63,4 6-72,5 4-56,9 1-17,7-5-45,6-3-207,2-7-298,11-6-1466,22-3-185,12-14 2201,35-12 0,-41-4 0,6-7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0.07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260 73 9979,'12'17'4458,"-2"-4"-3646,-10-13 1530,0 0-1530,-11-39-89,2 25-241,-11-29-102,3 39-122,-4 1-219,-2 4-39,-4 9 0,-1 8 6,0 10 111,2 7 7,2 3-24,5 2-33,4 1-67,7 0-162,3 0-448,4-1-370,8-3-231,6-5-317,12-5-243,18-9-5160,4-8 6931,8-6 0,-25-4 0,-9 0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0.4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183 66 11866,'1'-4'4997,"0"0"-4090,-1 4-498,-25-21-342,9 28 11,-22-11-10,13 38-68,1 4 0,2 4-96,5-3-251,6-3-235,6-8-152,3-8-61,5-7 352,5-7 180,9-3 100,5-6 18,6-8 27,-1-8 57,-1-12 61,-2-8 5,-7-2 124,-2-2 369,-6 3 265,-5 9 121,0 8-178,-4 11-51,4 7-448,1 9 158,5 10-107,2 10-62,5 11-23,3 3-61,2 1-78,3-3-34,-2-4-700,2-7-1966,1-11-3126,0-7 5792,-1-7 0,-11 0 0,-5 0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4.1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10 321 13166,'-2'-17'4195,"1"4"-3450,1 13 544,0 0-1015,-3 0 17,3 0 292,-3 0-57,19 0-162,7 0-112,25-3 56,12-4-22,17-6-118,12-7-431,-38 9 0,1-1 308,3-1 0,2 1-23,4-2 0,1 0-5,1 0 0,1 0-14,2 1 0,1-1-3,-2 1 0,0 0 0,-2 2 0,0 0 0,-5 1 0,-3-1-41,-4 2 0,-3 1 36,31-6 5,-19 6 0,-19 2 33,-16 5 74,-11-1 66,-9 2 808,-3 0-3771,-2 0 1,0 0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4.82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89 12645,'5'5'3092,"-1"-1"-2935,-4-4 672,0 0-308,16 87 67,-2-34-378,0 9 0,0 1 8,5 1-72,2-7 27,-5-11-26,2-11 166,-4-9-33,-2-11-101,-2-5-16,-4-7-1,0-2 45,-2-2 124,4-10-96,0-10-118,4-15-33,1-10-84,1-9 0,-1-7-705,1-27-409,-4 20-1043,2-11-1349,0 29 3506,4 3 0,-5 21 0,-1 4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5.10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11435,'7'21'4050,"-1"-3"-3148,-6 52-253,0-26-313,0 6 0,0 2 124,0 2-270,0-3-140,4-5-44,-1-4-6,4-5-39,-1-3-499,-1-6-537,-1-5-701,-1-8-1954,-1-6 3730,0-7 0,-2-2 0,2 0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5.23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16 13491,'8'-9'1949,"-1"2"-2912,-7 7-89,0 0 1,0 0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5.5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12623,'4'1'3741,"-1"0"-2061,-3-1-1103,-1 79-61,1-26-261,-1 8 0,0 3 86,4 16-167,1 2-68,4-6-55,1-5-51,-1-8 0,1-10 0,0-7 0,-5 12 0,-1-32 0,-4 8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5.9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8 232 11990,'-4'-5'1227,"1"1"-1143,3 4-79,66-15 1,-20 7 2,5-3 1,4 1 584,17 1-145,6-1-672,4 0 386,0-2-78,-2-1-78,-7 1 78,-12 0 151,-14 2 491,-15 3 562,-14 1 1418,-75-30-2589,29 27-100,-55-24-17,49 42-50,3 13 316,0 17-221,7 15 5,7 7 17,8 5-5,5-2-29,9-4-33,11-6-78,10-8-73,13-9-532,7-10-4062,31-9-626,-18-11 5371,14-14 0,-47 4 0,-9-8 0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6.43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5 12208,'11'-3'5064,"-2"1"-4090,-9 2 96,0 0-930,-4 12 118,3 14 268,-2 25-100,3 21-96,2 15-652,3 10 394,-2-47 1,1 0-61,5 47-12,1-7-62,0-10-403,4-13-571,-1-10-712,3-15-1567,1-15-1575,3-10 4890,-1-13 0,-8-2 0,-3-2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11 385 12023,'-6'-7'3580,"1"2"-3087,5 5 1209,0 0-1092,8 0-127,2 0-102,10 0-124,2 0-66,6 0-35,3 0 63,7-2 38,3 0-89,9-3-78,4-3-40,6 0-5,6-4-39,2 2-1,4-2 1,-2 0-1,1 1 1,-5 0-6,-4 1 50,-5 3 6,-4-1 45,-2 4-17,-3 0 17,2 1-23,-3 0-27,1 0-12,1-1 0,-1-1 6,1 0-39,0 0 38,24-1-38,-18 1 0,17 0-1,-23 0 34,13 2-39,-16-1 34,9 2-23,-22 0 28,-1 1 29,2-1-18,0 0 0,1-1-5,3 0-11,-1 0-29,3 0 7,-2 2 27,16-3-6,-12 2 23,11-2-16,-14 1 44,-1-2-16,0 2-35,0-2-22,0 1 6,13 0-11,-13 3 5,8-1-5,-16 1-1,-1 1 29,2-2 16,1 1 23,3-1 28,19-2-68,-12 1 12,13-3-39,-15 3 44,-2-2 1,2 1-46,-2 0 1,-1 1 27,-2 0-33,-2 1 6,13 1 0,-12 0 5,11 1 22,-14-2-33,1 2 6,-1 0-6,0 0 0,0 0 45,13 0-45,-10 0 5,11 0 1,-14 0 5,1 0-5,0 0 39,1 0-40,-1 0 51,0-1-11,-1 1 73,15-3-85,-10 1-27,11-1 33,-13 2-28,-2-2 28,-1 2-5,1-2 16,-1 0 18,3 0-18,1-1-33,19-1-6,-11 0-5,14 2-1,-16 1 1,0 0-1,0 1-5,-1-2 6,1 1 5,10-2-11,-11 1 6,6 0-1,-20 2 63,-3 1 49,-5 0 40,-2 0 56,-3 0 235,0 0-235,-4 0-12,0 0-10,-7 0 38,2 0-21,-4 0 710,1 0-1170,-1-3-1092,0 2-2157,0-3-2172,0 2 5673,0-4 0,0 2 0,0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6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0 498 13592,'13'4'5091,"-2"-1"-5170,-11-88-117,0 47-3,0-14 1,0 1-469,0 18-83,0 8 257,9 5 325,10 5 118,15 4 33,15-1-3487,7 3 3156,36-9 225,-24 5 100,-17 1 1,-2 0 22,-8-1 415,0-2 117,-32 6-246,-5-1 235,-5-1 3453,-10 0-3347,-6-1 113,-11 3-269,-4 3-281,-3 3-112,-17 23-27,17 7 22,-5 25 67,26 5-23,7 4-66,11-2-51,12-4-6,9-10-100,11-8-174,5-11-572,2-9-1293,9-9-4207,-5-16 6352,1-7 0,-23 1 0,-8 1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6.6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26 15042,'10'-14'3568,"-2"3"-3372,-8 11-27,0 0 256,4 75-61,1-13-160,-1 4 1,0 4-260,0-16 1,0-2 163,-1 4 1,0 0-71,2 0 0,-1 0-39,0-4 0,-1-1-5,5 46-257,0-15-471,1-11-954,3-16-1729,6-14-2078,2-14 5494,4-14 0,-12-8 0,-2-5 0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7.4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220 31 13312,'9'4'3226,"-2"0"-2795,-7-4 986,0 0-1350,-32 16-16,10 3-12,-26 22-34,18 6 7,3 7-7,2 8-5,6 0 0,4-2-129,5-7-246,6-7-224,1-12-168,3-9-45,6-11 296,6-7 46,8-5 22,6-16-40,2-10 259,2-17 229,-2-12 5,-5-6 275,-6-6 420,-6 2 101,-6 2-33,-3 11-96,-2 13-112,0 16-314,0 11-139,0 7-23,0 16-28,0 11-45,0 51-11,3-10-6,4 26-33,6-31-95,9-9 11,4-10 83,6-9 40,0-12 118,16-7 16,-13-10 102,7-14 156,-20-10-44,-4-15-80,-6-11 12,-5-6-44,-4-6-80,-2-1-116,-1 3-40,0 8 0,0 8-460,0 5-162,0 14-308,0 0 1,7 11 22,2 1 144,11 1 573,3 2 84,6 0-242,10 2 152,-11 2 196,2 2 269,-18 1 353,-5 1 106,-3 9-22,-1 6-51,0 12 353,2 30-689,-4-10-77,2 20-1,-3-18-157,0-2-79,0-1-5,1-3-190,1-4-735,2-6-872,3-10 1797,5-10 0,-5-8 0,1-5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7.63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14124,'5'1'2593,"-1"-1"-4668,-4 0 1,0 0 0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6:58.0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279 5 13183,'7'-3'3949,"-2"1"-3496,-5 2-346,0 0 145,-77 50-56,41-9-129,-13 0 0,2 3-67,15 19 0,8-4-95,8-6-84,9-10-208,4-8-996,52-30 1064,-26-15 190,38-30 90,-39-13-3353,-5-5 3397,-2-5 281,-5 5 252,-1 6 251,-5 14-111,-1 16-292,-1 11-218,-1 8 3347,1 17-3329,3 8-80,4 18 12,4 9 145,5 3-22,4-2-51,3-5-117,3-5-73,1-8-493,2-8-891,1-8 1384,9-9 0,-20-4 0,1-3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1.8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1 426 16118,'8'20'2918,"-2"-4"-2705,-6-16 728,0 0-387,12 0-128,4 0-62,15 0 0,3 0-139,4 0-24,3-3-10,2-2-7,3-2 91,4-1-46,8 0-128,9 0-28,12-3-424,11-1 356,-38 3 1,2 1-3,4-2 0,2 0-550,4-1 1,1 0 546,2 0 0,1 0 0,1 0 0,1 0-299,-1 2 1,-1 0 298,-2 0 0,0 1 0,-3 2 0,-1 0 0,-4 0 0,0 0 2,18 1 1,-1-1-3,-21 1 0,-1 1 0,13-2 0,-2 1 0,15-2-57,-6 0 57,-2 0-6,-3-1 349,-1 0-349,24-2 0,-23 0 6,16-1 1086,-31 3-1080,-3 1 698,-2 1-670,-1 0 44,1 0-45,24-2-27,-17 1 0,15-1 22,-27 2-23,-5 1 1,-6 3-1,-5-1 29,-8 3 56,-5-2 27,-6 2 180,-4-1-191,-3 1 264,-1-2-488,0 0-626,0 0-852,0-2-1642,0-6 3238,-15-8 0,11 7 0,-12-3 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2.69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295 61 11805,'12'13'2565,"-2"-2"-2156,-10-11 1143,0 0-975,-43-36-12,24 25-173,-33-25-78,33 34-219,-1 2-95,-1 11-78,-3 10 72,-1 17-28,0 16 23,0 11 0,5 7-23,6 3-162,7-5-196,4-8-56,3-13-44,8-10-1,3-12 151,8-12 169,3-7 82,0-8-9,2-16-124,-1-10 28,1-21 89,3-39 107,-8 16 135,1-24 217,-13 34 175,-1 10 112,-5 13-29,2 15-302,-3 12-39,3 26-185,1 10 0,2 24-78,6 8-6,0 2-6,4 1-330,2-7-952,1-7-908,5-11 2196,11-13 0,-17-12 0,5-7 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3.2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269 51 11446,'1'8'3753,"0"-2"-3164,-1-6 1141,0 0-1086,-27-27-45,13 18-16,-23-18-135,20 25-324,-2 4-119,-3 11-5,-2 10 0,-1 18 6,0 11-6,1 8 0,7 2 33,5 1-33,6-7-5,5-5-51,13-8-28,6-6-90,18-9-100,8-8-236,6-7-532,6-7-773,1-3-1209,4-19-3401,-5-2 6425,-5-17 0,-25 17 0,-9 2 0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3.52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59 205 12573,'7'0'1635,"-2"1"-1310,-5-1 235,0 0-420,59-40 67,-39 19-95,41-31-28,-55 30 146,-5 2 257,-2 2-84,-10 2 90,-5 7 118,-12 3-309,-1 5-246,-3 11-50,1 11 55,4 16 124,6 13 22,8 5-67,7 1-140,4-2-17,11-8-207,8-5-280,12-13-324,9-8-1127,14-13 1955,29-36 0,-38 19 0,11-21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3.94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14549,'2'5'3484,"-1"-1"-3148,-1-4 73,-1 69-50,5-12-239,-3 2 1,2 4-1041,9 29 987,0 0-61,1-5 134,-2-14-448,-1-10-762,-3-14-912,-2-10-1018,-2-14-3346,-5-6 6346,-6-12 0,5-3 0,-5-4 0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4.4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1 208 11704,'4'3'1160,"-1"0"-1071,66-33 1,-15 11 27,3-2 1,4-1-955,28-3 887,3 3-11,0 1 366,-7 4-203,-7 3-146,-16 4-51,-13 3 63,-16 4 402,-16 0 381,-9 3 759,-6 0-742,-2 0-303,-7 2-475,-7 7-90,-13 9 78,-11 14 62,-7 12-50,-2 9-46,3 8-44,4-1-61,12-1-85,8-10-212,11-10-90,5-12 39,8-11 207,9-9 124,9-8 44,12-15-111,7-12-40,1-15 95,0-9 85,-8-1 5,-5 3 28,-9 6 229,-7 11 275,-6 10-123,-3 13-235,-2 5 44,-1 18-11,0 9-100,2 20-107,3 7 0,2 2-319,2-2-947,2-8-1434,5-10-3534,1-11 6234,3-11 0,-10-5 0,-4-4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 13306,'-4'-6'3949,"1"2"-3591,3 4 409,0 0-543,18 52-16,-4-20-84,17 45-68,-10-36-56,1 0 0,-2-6-90,-1-4-667,0-7-648,-1-5-1250,3-10-4826,1-6 7481,1-14 0,-10 6 0,-4-6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4.9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13 13144,'6'-7'3523,"-1"2"-3238,-5 5 35,0 0 200,-1 86-156,0-12-563,1 1 1,0 5 366,3-17 1,0-3-113,0 2 0,2-1-53,1-2 0,1-1-3,-1-5 0,1-3 5,8 38 189,-2-16-199,-1-17-51,-3-16-292,-2-14-27,-1-13 78,-2-7 797,2-21-573,0-10-146,1-23 163,5-10 23,2-4 33,6 0 0,4 8 5,4 11 35,3 13 10,0 15 208,8 8-62,-16 18-23,1 9 18,-19 16-57,-3 8-28,-13 4-106,-7 3-44,-16-3-712,-7-3-1322,-12-10 2078,-13-6 0,28-16 0,-1-4 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5.34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8 13665,'8'12'2879,"-2"-3"-2751,-6-9 382,0 0-420,10 85-57,-3-40-30,1 10 0,2 0 2,8-10 51,5-10-16,4-8 21,3-11 34,-1-7 79,-1-5 151,-3-8 128,-3-9-60,-5-8-169,-3-12-84,-5-6-67,-5-5-73,-3-3-22,-1 1-472,-4 2-682,-3 7-717,-7 7-2330,-1 7 4223,1 9 0,6 7 0,3 4 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5.6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 8 11379,'-2'-4'4369,"1"0"-1849,1 4-1897,0 17-114,4 20-5,2 29-145,5 21-107,1 10-387,-7-47 0,0 0 180,5 47-45,0-6-67,-1-10-616,4-8-651,-2-11-1617,6-8-4031,-2-11 6982,3-12 0,-9-15 0,-2-8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8.3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11273,'3'5'3108,"-1"-2"964,-2-3-3719,0 8 45,0 7-146,0 14-112,0 10-56,0 8-72,0 2-7,2 2-5,2-4-5,3-4-7,5-8 7,2-7-6,3-9 5,3-7 6,5-7 0,6-3 34,3-14 16,3-8-44,0-15 66,-5-8 57,-4-5-45,-9-3 39,-6 0 17,-5 4 62,-6 4-152,0 12-419,-2 3-522,-5 14-1310,-3 4-2846,-6 8 5047,1 9 0,5-5 0,3 4 0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09.0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73 11603,'14'1'3366,"-3"0"-2834,-11-1-201,0 90-39,1-44-214,1 13 0,0 0 12,3-13 16,2-6-5,-2-11-34,-1-10 57,-2-6 139,1-8-78,-2-3-96,1-2 34,-1-5-123,-1-8 0,0-11-56,0-14 17,0-9 6,4-11 21,2-6-44,7-1 17,2 5 39,2 12 34,-4 13-23,-2 18 79,-2 8 66,3 16 152,7 33-229,-1 1-46,5 26-27,-10-16 0,-1-2 38,-3-6-49,0-3 5,-3-18-84,-1-4 50,-2-15 34,0-3 0,1-8 0,4-10-5,2-13-1,6-14 0,2-9-38,14-25 44,-7 23 5,8-5 102,-13 43 133,0 9 96,1 20 371,11 34-522,-5 1-96,3 27-55,-12-22-34,-4-4 0,-1-8 0,-4-7-476,-1-11-1250,-3-10-2603,-1-5 4329,-2-6 0,-1 0 0,-1 0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14.1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32 13340,'-12'-14'4688,"3"2"-3960,9 12-5,0 0-421,-2-2 23,2 1 599,-1-1-672,10 2-28,2 3-11,13 1-40,1 5 1,5-3 6,3 1-63,3-1 1,1-2 39,3 1-28,1-4 11,4 1 61,4-2-94,5 0 21,3 0-44,6 0-28,3 0-5,3 0-18,2 0 18,-2 0-40,-1 0 73,-1 0-11,-4-2 5,2 2-72,-4-3 5,1 3-5,-1-1-1,1 1 1,27 0-1,-22 0 1,21 0 28,-31 0-29,0 0 6,-3 1-5,2 1 5,0-1 6,25 2-11,-20-3-1,17 1 1,-28-1-1,-2 0-5,-1 2 6,0-1-6,0 2 0,21 3 0,-16-3 0,15 3 0,-22-3 0,-2 0 0,-1 0 0,-1 0 6,2 0-6,16 1 0,-13-1 5,9 1 1,-20-2-1,-6 1 29,-2-2-34,-4 1 39,-5-1 23,-1 0-23,-5 0 39,2 1-44,-7-1-28,1 1 50,-5-1-45,-1 0 28,0-1-1881,-1 0-287,0-8-2268,-1-4 4397,0-13 0,0 11 0,0 0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14.87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121 31 12208,'-7'-17'4515,"2"3"-3877,5 14-509,0 0-123,-38 85 33,24-34 14,-9 9 0,3 1 20,12 4-34,4-7-39,3-9-11,3-9-23,7-11 1,3-10 33,8-7 0,2-8 5,5-3 29,0-12-28,0-8 27,-4-17 12,-3-7 17,-9-7-12,-4-2 0,-6 1 1,-10-18-214,-4 24-413,-9-7-427,0 28-941,-1 9-3439,4 5 5383,3 7 0,9 2 0,3 1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15.3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7 101 13569,'-4'-7'2958,"1"1"-2505,3 6-128,3 90-84,6-41-143,-4 11 0,3 1 59,11-6-6,1-7-11,-1-7 34,-3-8-23,-1-10 39,-4-7-27,-2-9 45,-3-3 32,-2-4 18,-1 0 50,1-7-67,4-11-140,2-17-90,6-15-11,2-15 0,2-6-135,0-3-111,-1 6-247,-2 10-594,0 12-503,-2 11 1590,22 9 0,-23 13 0,15 4 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16.4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223 125 11978,'3'14'4258,"0"-3"-3508,-3-11 387,0 0-1132,-38 22 152,14 4-95,-30 28-51,23 2 17,4 6-28,5 3-6,5-5-66,8-1-68,3-11-101,5-5-45,1-11-11,0-10-55,1-9 55,5-7 151,3-5 85,4-7-135,5-12-73,1-13 45,4-15 22,1-9 39,0-6 102,-5-2 61,-3 4 89,-4 9 281,-4 11 129,-2 15-219,-3 11-280,0 7-123,-3 5 5,3 10 118,-2 9 0,5 16 0,1 11 0,5 8-6,3 2 1,2-1-1,5-6-5,2-7 5,2-9 1,2-10 5,-1-9 50,1-7 90,-3-5 387,7-19-124,-10-2-34,2-21-77,-14 0-113,-6-6-6,-1-3 327,-3-24-377,-1 21-112,-2-11-11,-1 30-73,0 8-236,3 5-122,-1 7-39,2 2-40,15 1 376,-3 5 22,15 1 45,-4 5 27,3 0 35,0 1-12,2 4 11,0 1 6,-4 5 40,-2 3 217,2 20-117,-6-3-61,1 18-74,-6-8-5,-1 2 0,3-2-5,-2-3-40,5-5-224,-2-7-241,1-7-560,10-6 432,-4-7-169,7-12-217,-8-12-119,0-15 493,-3-11 482,-3-7 168,-3-9 1524,-4-34-623,-4 23 320,-3-15 152,-2 43-253,0 15-583,0 15-189,0 8-259,0 31 79,-1 10 303,-2 33-62,-3 12-84,-1 13-498,2-43 1,1 1 242,-1 3 0,1 0-36,0 0 0,1 0-29,-1 0 1,0-1-6,2-1 0,0-1-101,-2 44-403,2-10 151,1-13-1577,1 2-109,0-30 2039,-3-3 0,2-32 0,-1-6 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0.15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 27 14219,'-15'-14'3461,"4"2"-2800,11 12 96,0 0-376,-3 4 229,9 1-84,6 3-117,14 3-101,11-2-73,8 2-27,6-3-40,8 0 23,1-2 10,8 0-5,1 0-39,4 0 101,2 0-6,4 1-671,0 2 525,8 1-22,1 2-22,6 0-23,3-1-34,-48-5 1,1-1-3,1 0 0,2 1 25,24 1 0,1 1-26,-19-2 1,1 0-3,17 3 0,-1-1 0,-24-1 0,-3 0 0,46 9 0,-4 0 3,-29-4 0,-1 1-3,32 7 0,-35-8 0,0 0 0,21 4-101,-4-1 106,-2-1-5,-1 0 6,-3 0 0,-2-2 33,-1 1-22,22 4-12,-20-4 1,14 3 5,-26-7 23,-3-2 5,-2-1-28,-1 0-11,-3-1 564,-3 1-564,-3 0 124,11 3-124,-14-2 0,6 2 0,-20-2 0,-6-2 0,-3-2 0,-6-1 6,-5-1 50,-1 0-3518,-3-1-744,0-8 4206,0 0 0,0-2 0,0 4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 12707,'2'75'1780,"-1"0"0,0 1 0,0-6 0,0 0 0,-3-8-1674,-2-9 0,-1-4-315,0 2 1,-1-1 208,-3 48-95,0-10-465,2-10-459,2-12-389,2-14-1409,2-16-272,1-16-2299,0-11 5388,0-14 0,0-2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0.8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11687,'5'12'3803,"0"-3"-3181,-5-9 308,0 0-560,-4 34 117,3 0-34,-3 34-55,5-2-84,5 8-39,0 8-74,6 4-83,-3 0-12,2-3-22,-2-6-33,1-10-46,-2-7 1,-1-12-6,-2-8-202,-1-7-223,-3-9-500,1-6-693,-2-10-1200,0-4 2818,0-4 0,0 0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1.4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65 12517,'12'15'2312,"-2"-3"-1623,-10-12-190,0 0-213,76-8-129,-26 3-76,7 0 0,3-1 53,11 2-38,2-1-52,-1 4-10,-4-1-28,-5 2 38,-10 0-32,-7 0 38,-7 0 45,-8 0 51,-7 0 55,-6 0 175,-6 0 66,-5 0-39,-4 0 953,-2 0-1216,-1-1-134,-2-3-6,-7-2 0,-3-4-6,-7-1-27,-2 2 33,-1 0-6,-1 6 0,-1 1-55,3 2 10,1 1-5,4 6 0,1 6 56,3 12 56,3 6 12,4 10-68,2 1 0,1 2-107,2-3-134,7-4-184,6-4-1396,25 4 354,-2-13-695,22-4-3647,-14-14 5809,6-6 0,-25 0 0,-5 0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1.8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394 22 12208,'16'6'4011,"-3"-1"-3294,-13-5 515,0 0-1137,-68-21-62,27 20 23,-55-10-56,48 27 0,6 6-72,10-2-192,14 2-83,9 0 151,13 2 62,14 2 83,12 2 51,15 0 0,5 1 6,0-2 0,-3 1-6,-7-3 5,-11 1 1,-13-1 33,-7 1 0,-12 2-39,-15-1-112,-14-3-465,-17-4-559,-9-9 26,-3-5 1110,-29-30 0,49 17 0,-14-19 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2.3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12920,'12'5'3248,"-3"0"-2648,-9-5 150,0 0-72,1 71-90,1-24-350,0 7 0,0 1 42,3 13-134,1-3-107,-1-5-33,1-7-6,-1-7-107,0-6-408,-1-8-533,0-6-469,-2-9-382,-1-6-1092,-1-6 2991,-5-3 0,3-2 0,-3 0 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2.7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1 169 9363,'4'8'2666,"0"-2"-1971,-4-6-191,85-45-185,-38 24-238,10-8 0,2 2 71,-3 6 4,-6 5 7,-6 4-18,-9 5 68,-7 4 62,-7 2 145,-7 1 79,-4 0 94,-1 0 102,-3 5 83,3 4 6,-3 9-190,1 5-213,-1 8-224,-2 5-73,-1 6-50,-1 2-34,-2-1 0,0-5 5,0-2 1,0-7-6,0-3 0,0-7-252,0-4-841,1-7-1141,2-3-2164,3-8 4398,0-7 0,-2 4 0,-1-3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2.85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14706,'12'3'-112,"-3"-1"-3002,-9-2 3114,0 0 0,0 0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3.2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258 1 12068,'11'0'3512,"-2"-1"-3237,-9 1-130,0 0-61,-62 26 146,23 12 0,1 2-466,-40 14 107,39-11 1,18-3-74,34-18 101,7 0 101,16 1 51,3 1 66,3-1-44,-1 1 17,-4-1 117,-6 1 11,-8-1-22,-8-1 129,-8 0 0,-4-1-101,-14-1 330,-4-2 130,-16-1-118,-3-6-292,-5-2-274,4-6-50,4-2-437,8-1-2678,8-8 2280,8-2 885,4-9 0,3 9 0,0 1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7.7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21747,'14'5'807,"5"3"-600,11 8-5,6 2-96,5 5-28,3 4 12,3 3-28,3 2-57,3 0 1,1 0 5,3-1 23,0 0-29,2-3 46,0 1 33,1 0 84,-1 2-101,2 4-17,-1 0-11,3 2-27,1 1 27,2 1-34,1 2 1,3-1-201,3-1 195,0 1 6,0-1 27,1 1 12,-1 2-11,-1 1 2,-20-12 0,0 2-30,28 17-229,-28-17 1,0-1 222,19 15 3,-20-14 0,0 1-3,29 17 3,-28-18 0,-1 0 2,22 12 1,1 0 39,0 0-12,1 0-27,0 0 13,-21-13 1,1 0-14,27 17-4,-28-18 1,-1 0 8,19 10-5,0-1-107,-2-2 152,1-3-46,-2 0 35,1-2-7,-2 2-28,-19-11 1,1 1 50,25 14-31,-26-13 1,-1-1 35,18 8-21,0 0-29,0-5 22,-3 3-27,2-3 28,-5 0 165,-1 1-188,20 11-11,-20-8 6,14 8-6,-26-14 464,10 9-464,-17-11 149,4 5-143,-22-14 33,-7-5-39,-5-1 6,-4-6 27,-2 1 46,-2-4-5153,-1 1 385,-1-8 4689,-1-4 0,0 0 0,0 2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8.48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194 8 12242,'-19'-4'2593,"3"0"-2139,16 4-28,0 0-219,-59 81-22,39-38-82,-13 10 1,2 2 53,23-6-101,3-4-56,3-5-62,2-8-123,0-8 1,2-9 66,7-7 73,6-5 45,7-2 0,5-5 0,4-7 6,6-9 44,0-8-44,1-3 27,-4 2-27,-4 1 184,-10 6 202,-5 4 152,-8 7 212,-4-1-756,-2 5-320,-6-6-525,-4-2-461,-6-3-581,-4-4 1887,-2-6 0,10 13 0,0-2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8.95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13323,'9'3'3837,"-3"-1"-3434,-6-2 207,0 0-179,7 81-88,0-27-203,-1 7 0,1 2 28,4 14-79,0-1-83,-1-4-6,-1-6-6,-2-6-206,2-7-478,-4-7-576,-1-8-750,-3-13-1698,-1-8 3714,-1-11 0,0-3 0,0-3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15210,'9'69'434,"0"0"0,0 0 1,2 26-1,5-26-658,9-57 84,0-7-90,3-5-151,-2-11 17,1-8 78,-5-13 107,-4-7 179,-8-3 235,-4-19 169,-9 13 27,-7-7-44,-8 25-35,-6 9-251,-4 8-101,2 7-285,-1 5-1754,-1 14 2039,8 7 0,5-3 0,9 0 0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29.49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25 419 11838,'-13'0'1675,"2"-1"-1361,11 1-174,0 0-28,93 7-6,-38-12-199,11 3 1,2-3 165,2-19 0,-2-6 16,-8-6 23,-7-2 79,-10-3 199,-10-3 30,-8 0 56,-7 0 152,-5 5 49,-4 7-229,-4 10 36,-2 9-372,0 7-106,-3 6 50,4 15 185,0 13 129,3 24-79,-1 15-67,0 13-681,-2 6 490,-2-2-33,0-5-5,0-11-46,1-13-55,0-13-146,1-16 62,-1-12 82,3-8 560,0-6-463,2-15 5,7-12-78,4-22-106,6-12 84,3-8 27,0 2 40,-3 10 33,-3 16 135,4 18 134,-7 18 1,6 21-28,-7 16-130,0 15-78,-3 10-218,-2 30-567,-4-20-626,-1 13-836,-1-36 2219,3-13 0,-4-14 0,1-9 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0.0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17 336 9442,'23'7'3702,"-4"-1"-3142,-19-6 761,0 0-659,62-58 15,-46 34-49,47-46-236,-63 49-202,-4 2-61,-6 0 89,-6 5-55,-5 4 94,-2 6-257,-1 5-50,0 13 44,0 11 1,4 14-29,3 10-28,7-2 57,4 1-62,5-6-40,8-4-10,6-9 61,12-3 56,9-8 5,6-5 326,27-7-91,-15-3 35,16-11 95,-27-4 123,-6-10 39,-7-6-22,-6-5-96,-7-2-11,-5-2-78,-3 1 28,0-10-269,-1 13-44,4-6-40,0 17-6,6-1-50,4 2-981,16-11-323,-6 11-1492,13-7-1561,-13 16 4413,1 1 0,-15 6 0,-4 1 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0.6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11698,'0'14'3131,"1"-3"-2273,-1-11-147,19 86 67,-7-33-473,0 8 1,1 2 41,-2 4-179,-2-4-95,0-4-68,-1-6-5,-1-7-117,-1-8-438,-2-8-542,-1-7-836,-2-9-2581,-2-7 4514,-6-4 0,4-3 0,-3 0 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1.05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25 250 11004,'-14'-16'2397,"3"3"-2021,11 13-192,85 0-83,-35-1-82,9 0 1,3-1 14,3-3-34,-1-3 6,-1-1 33,-7-3-34,-6-1 35,-10 1 122,-7-3 135,-11 2 100,-4-2 46,-8 1 0,-6-1-51,-1-1-129,-3 1-123,-1-1-101,-5 3-28,-3 1 40,-4 4 66,-5 4 79,0 3-140,-3 2 12,-4 10 268,-1 6 162,0 14-44,4 4-157,4 6-78,8 2-219,4 0-12,5-2-200,9-3-321,5-4-296,11-5-655,7-5-757,4-12-3550,1-4 5791,-2-8 0,-16 0 0,-6 0 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1.5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324 28 11620,'11'2'3299,"-2"0"-2677,-9-2 1730,0 0-1926,-63-14-331,29 10-89,-49-10-6,49 19-73,8 3-90,10 7-27,7 5 117,7 4 40,11 7 33,6 1 0,13 3 5,3-1 29,3-1-29,-4-5 1,-5-4 117,-9-2 168,-7-3 40,-7 2-180,-10-2-151,-11 1-168,-12 0-476,-12-4-302,-1-7-2829,-12-10-1944,23-14 5719,0-10 0,26 8 0,5 1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2.00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12987,'14'1'3310,"-2"-1"-2627,-12 0-173,0 69-68,3-20-246,-2 4 0,1 3 230,4 17-39,-2 2-180,0-1-139,-1-5-63,0-6-5,0-8-134,0-10-315,0-7-430,-1-11-163,-1-8-307,-1-9-730,0-6-3841,-1-7 5920,-6-8 0,4 5 0,-3-5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2.3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1 140 14079,'65'-25'250,"0"0"0,-3 3 0,-4 3-54,9 3 84,1 3-95,-4 3-11,-6 4 0,-5 4 39,-12 0 16,-6 2 57,-9 0 16,-5 5 90,-5 2-16,-4 5 10,-4 1 34,0 1-28,-3 5-44,0 5-96,1 5-123,-3 4-96,0 3-33,-1 1-56,0-1-364,1-1-420,1-6-392,1-2-813,1-8-2245,1-6 4290,-1-7 0,-1-4 0,-3-2 0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2.5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15333,'9'17'208,"-1"-3"-3036,-8-14 1451,0 0 1,0 0 0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33.0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293 1 11519,'7'3'5204,"-49"-1"-4896,15-2-73,-40 0-28,35 2 12,0 2-63,7 2-60,3-2-96,7 0 0,7-1-96,3 0-150,4 1 16,1 1 113,18 13 117,-1-2 0,18 12 0,-5-4 5,2 2 1,-2-1-6,-4-1 34,-5 0 139,-8-3 1,-6 0 33,-4-3-67,-6 1-39,-9-3-51,-8 2-11,-14-3 1,-1-1 83,-5-2-123,6-4-79,5-4-677,4-3 112,12-3-392,4-6-622,8-6 1658,15-14 0,-10 13 0,10-3 0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1.57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1185 0 7576,'7'4'1383,"-1"-1"-536,-6-3 8983,0 0-8845,1 3-677,-1-3-84,2 4-39,-2-4 408,0 2-340,-2 0 50,1-1-46,-2 3-22,0-2-33,0-1-17,-1 2-180,-2-3 23,-3 3-28,-3-3 0,-1 3 0,-3-3 0,-1 3 0,-1-3 0,-2 1 0,0 1 6,-2-2 5,-2 1-5,1-1-1,-5 0 1,2 0-6,-4 0 39,-12 0-5,9 0-29,-9 0 29,12 0-23,0 0 40,0 0-1,-1 0-11,2 0-22,-12 0-11,10 0-1,-8 0-5,14 0 0,1 0 0,1 0 0,1 0 0,-2 0 11,-14 0-5,9 0 0,-12 0-1,10 0-5,0 0 11,-3 0-11,3 0 6,-1 0-6,3 0 0,2 0-6,-3-1 6,11 1 6,1-2 33,10 2-33,4 0-1,3 0-6267,-1 0-661,9 8 6923,-2 3 0,3-1 0,-4-1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13614,'10'62'1523,"-1"1"1,7 2-1,1-8-1562,7-15 39,13 2 11,-11-27 73,3-10-5,-3-3-18,0-4 1,-5-2-56,-2-7 61,-5-4 22,-3-9 7,-4-5-96,-4-4-17,-2-4-426,-1 0-285,0-1-375,-4 4-477,-2 2 1580,-10-4 0,9 17 0,-4 0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2.86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287 201 12029,'4'13'2151,"-1"-4"-1989,-3-9 891,0 0-481,-10-56 66,2 31 118,-9-45-39,4 47-112,0 3-224,-2 6-89,0 5-91,1 5-50,-2 2-145,-1 8-6,-3 8 0,-1 13 34,-2 14 72,-1 12 40,2 9-51,4 8-45,4 5-39,6 0 45,4-1-44,3-8-12,7-7-6,6-9-5,9-12-62,8-8-50,3-12-73,7-8-303,1-6-627,5-10-879,9-21 2005,15-30 0,-29 21 0,1-8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3.08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13065,'6'10'3607,"-2"-3"-2795,-4-7-392,0 0 56,0 86 74,0-37-360,1 10 1,2 0 117,0-2-174,6-4-78,-2-6-56,1-4 0,0-9-397,-2-5-847,3-9-862,0-7-2168,0-7 4274,0-6 0,-5 0 0,-1 0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3.2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13323,'3'17'1081,"-1"-3"-3299,-2-14 2218,0 0 0,0 0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3.5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6 589 11659,'15'14'4045,"-4"-3"-3317,-11-11 3562,0 0-4083,0-5-140,0-5-61,0-7 5,-1-8-11,-3-8-34,-2-10-117,-2-10-123,2-7-84,2-5-51,2 1-73,1 4-263,1 10-415,5 8-413,4 8-500,10 9 443,13 9-1826,3 7 3456,8 7 0,-21 2 0,-5 0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3.9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58 542 18986,'4'-16'1182,"-5"-7"-1104,-11-14-78,-3-9 0,0-9 0,4-4-39,6 1-90,2 3-151,3 9-213,3 5-359,4 10-402,6 5-410,6 6 118,7 6 331,13 5-3641,5 5 4856,5 2 0,-21 2 0,-10 0 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4.2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12001,'3'3'2823,"0"0"-1238,-3-3-991,-2 74-57,1-29-355,0 7 0,-1 2 42,4 1-100,6-4-113,6-6-11,8-7 0,3-7 0,1-7 0,1-8 0,-2-9 50,1-3 40,-4-5 78,2-10 56,-5-7-44,-3-16-79,-3-6-40,-5-8-61,-4-1-117,-3-1-528,-1 6-750,-2 4-593,-2 9-2095,-2 8 4083,3 7 0,1 8 0,2 4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4.6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249 0 12808,'13'10'2907,"-2"-2"-2241,-11-8-475,0 0-236,-42 30-6,31-7 7,-31 27 44,40-12 0,9-1 5,4 4 6,8-3 23,3 2-28,-1-4-1,-4-2 85,-4-3 414,-6-3-107,-3-3-173,-10-2-224,-8-1-201,-11-3-600,-12-1-611,-7-5-436,-5-4-2930,3-5 4778,5-2 0,19-2 0,9 0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6.79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2305 1 10998,'-1'13'3165,"1"-2"-2751,0-11 976,0 0-567,-21 4 45,12-2 34,-18 3-123,17-4-236,-2 0-168,-2 0-134,0 0-17,-3 0-51,-1 0-21,0 1 49,-2-1 158,-1 1 10,-2 1-32,-6 2-231,-6 3-55,-11 3 33,-5 3-73,-9 4-5,0 1 89,0 2-39,6-1 28,4-1 17,7-1 106,-5 1-157,16-8-39,-6 1-5,14-6 39,0 0-40,-3 0 7,-19 2-12,5 0 0,-17 2 0,9 0 0,-3 1 0,-4 2 0,-3 0-6,-1 2 6,0 0-6,0-2 1,-19 5 5,22-6 0,-13 3 0,29-6 0,0-1 0,3 0-17,-16 2 17,13-2-6,-8 2 6,18-4 0,6 0 6,3-2-6,6-1 0,3 0 0,3-1 0,1-1 0,-1 2 0,-2 0-6,-13 4 1,1 1 5,-11 2 0,5 0 11,0-1 79,2 0 27,3-2 29,7-1-68,5 0-72,7-3-6,2 0 5,4-3-968,-1 0-639,5 0-1781,12-8-2403,6-2 5786,13-9 0,-16 9 0,-4 1 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7.9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216 281 7906,'12'10'3210,"-2"-1"-2157,-10-9 1070,0 0-1345,17-55 57,-13 32 5,13-43-22,-17 46-73,0 0-207,-1 0-163,-7 1-151,-3 0-17,-8 1 17,0 2 34,-2 5-23,3 3-33,-1 5-46,3 2-156,-3 8-5,-1 14-40,-4 16 45,2 17 0,-1 14 0,6 4 0,4 5-218,7 21-12,6-28-106,11 10-61,7-39-191,12-9-96,5-11-224,5-9-732,4-7 1640,10-32 0,0-6 0,-12 18 0,-1-15 0,1 0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8.2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4 13575,'13'-2'2834,"-2"1"-2475,-11 1 660,0 0-308,0 82-156,0-29-359,1 8 0,0 2-22,3 9-124,3-4-50,0-7-61,3-9-365,1-7-527,1-12-973,-1-10-1597,4-12-2980,-2-15 6503,2-14 0,-7 7 0,-3-5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12886,'12'1'3663,"-2"1"-3237,-10-2 352,0 0-627,0 74-151,1-32-59,1 9 1,0 0-933,4-2-1099,4 0-3186,1-7 5276,-1-5 0,-4-17 0,-2-10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8.33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 18 13491,'-6'-10'2112,"2"2"-2897,4 8-423,0 0 0,0 0 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8.74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88 523 11491,'7'13'3159,"-1"-2"-2666,-6-11 1888,0 0-1239,8 19-279,-6-14-79,5 13-426,-7-26-201,-7-7-45,-5-11-56,-9-11-56,-1-8 0,1-8-5,4-5-35,7 1-128,4 1-229,5 4-180,4 5-482,6 6-548,5 7-415,9 7 174,3 9-219,11 8-225,1 6 2292,6 4 0,-20 0 0,-7 0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9.2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1 277 10450,'7'15'4122,"-1"-3"-3204,-6-12-122,28 73-163,-14-41-107,21 53-55,-23-62 55,-3-8 164,-3-5 32,-3-6-56,-2-2 169,-1-2-723,0-4-112,0-9-101,-4-11-157,-3-15-151,-4-13 1,0-8 61,4-4 72,4 2 6,2 8-61,8 8 44,6 9 157,12 6-11,8 7-39,6 4-40,1 9-16,0 4 112,-5 7 123,-5 15 0,-6 11 56,-3 19 45,-4 11 111,-2 6 12,-2 2-123,-1-4-62,-2-8-33,2-9 140,0-12-40,0-7-100,2-12-1,1-5-5,2-6 6,2-1 5,3-7 0,10-18 40,-11-3 11,5-15 16,-18 7 1,-3-3-29,-4 0-50,-2-2-162,-6-1-1945,-9-10-77,3 13-740,0-5-1635,17 21 4559,9 5 0,-4 9 0,3 4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49.69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230 0 10018,'8'8'3955,"-2"-1"-3115,-6-7 1344,0 0-2010,-40 4-101,15 4-68,-33 7 1,28 3-6,7 1-157,7-1-95,8 1 157,10 1 84,12 5 5,11 3-5,12 4 11,7 2 5,-1 2 29,-2-2 140,-7 0 184,-9-1-72,-10-1 72,-8 0-140,-14-1-83,-11 0-12,-17-3 168,-11-6-291,-6-8-224,0-7-560,4-6-767,10-4-1244,17-10-2168,9-4 4963,11-9 0,1 13 0,0 3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0.4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293 45 10567,'6'13'3977,"-1"-3"-2980,-5-10 1243,0 0-1814,-61-28 50,32 19 51,-46-19-191,51 25-151,3 3-185,6 2 0,6 6-51,5 4 7,4 10-46,12 2 6,8 2 73,15 1 5,8 0-33,2 1 39,-3 4 0,-6 1-11,-9 3 5,-10 1 1,-9 1-1,-5-2 0,-15-5 1,-8-5-90,-15-9-51,-34-7-123,14-6-168,-17-11-224,29-2-370,12-9-946,15-6 1977,16-14 0,2 18 0,6-5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0.9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169 92 11021,'11'-9'3327,"-2"1"-2683,-9 8 1647,0 0-1440,-20-36-173,9 27-459,-18-20-152,11 48 95,-2 14 29,-2 15-90,1 7-101,2 4 0,5-2-140,6-5-45,3-8-118,4-10-50,2-7-11,6-10 101,5-7-12,6-6-150,4-4-57,0-13 12,2-8 134,4-36 336,-8 8 56,-1-18 280,-11 21 140,-4 8 140,-1 8 341,0 13-710,-2 8-63,2 6-43,0 14-40,3 6-62,1 13-39,3 5 0,2 2-493,1 0-756,3-4 1249,26 9 0,-27-24 0,18 4 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1.34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230 5 9895,'-5'-1'4117,"1"-1"-1333,4 2-2068,-47-1-256,25 7-108,-37 3 12,37 12-122,2 5-7,2 8 12,3 4-23,5 6 16,5 2-55,3 0-67,2-5-85,6-3 7,8-7-35,10-6-5,10-6 0,7-9-168,7-4-784,3-5-1009,9-16 1961,11-19 0,-31 11 0,-1-7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4.3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1243 169 9184,'6'4'3456,"-2"0"-2986,-4-4 4621,0 0-4503,0 2-83,0 0-102,0 3-112,0-4-33,0 2 16,-1-3 51,-1 2-39,-2-2-146,-2 0 50,-3 1 45,-2-1 0,-3 1-61,-2-1 6,0 0-79,-3 0-28,-1 0-40,-1 0 46,-12 0-74,8 0 6,-8 0 45,5 0 23,2 0-6,-4 0-6,0 0-28,-1 0 73,-17-3-106,10-1 27,-10-3 23,16 0-11,2 0-11,3 0-29,0 0 29,1 1-23,-1-3-11,1 2 6,-14-6-6,11 5 0,-9-3 0,13 5 5,4 1-5,1 0 0,4 1 0,-1 0 6,4 1-6,-1 0-6,-5-2 12,2 1-6,-3-1 0,2 2-6,2 0 6,-1 0 0,-2 0-50,1 0 39,-8 0 11,8 0-6,-3 1-28,8 0-10,1 2 38,1-3-28,0 3 1,0-2-6,-2 2 33,3 0-5,-1 0 5,6 0 6,1 0 0,1 0 0,1 0-621,1 0-1027,1-2-2015,7-2-2800,6-1 6463,6-1 0,-5 2 0,-5 2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6.15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147 140 9492,'10'4'2587,"-2"-1"-2133,-8-3 784,0 0-583,0-42 185,-5 27-134,-1-34-190,-7 38-152,0 0-62,0 1-89,2 5-96,-1 1-44,0 4-73,-1 7-61,0 10-7,-3 14 7,1 14-51,3 5-56,5 0-101,4-3-101,3-7-184,8-9-1,5-9 253,11-11 89,4-5 95,3-6 23,0-11 5,-1-7 79,-4-12 50,0-19 236,-10 12 206,-2-6 86,-9 21-19,-3 8-262,1 7-219,1 8 56,2 20 527,13 50-370,-3 2-174,-4-17 1,0 1 78,1 29 72,-2-1 12,-7-7 6,-3-7 0,-4-9-197,-8-8-78,-10-9-1793,-29-8 287,5-17-1,-17-14-5839,23-25 7346,3-14 0,18 11 0,7 1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6.93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8 200 10175,'2'5'2437,"0"-1"-1972,-2-4-208,68-63 79,-50 40 224,50-48-95,-66 55-146,-2 4-44,-3 0 22,-4 6 61,-5 2-22,-6 3-246,-2 3-84,-1 11 33,-3 9 118,5 15 72,0 7 18,6 6-85,5-1-162,4-1 0,4-8-213,3-5-778,18-3 178,2-16-116,17-1-135,-4-14-494,3-7-26,2-6 233,-2-9 819,-2-3 549,3-4 711,-15 10 410,-2 1-52,-14 13 102,-3 2-253,1 2-196,0 0-95,1 2 34,-1-1 0,-1 4 347,-3-2-667,0 0 667,-3-2-1025,0-11 0,0-6-45,0-15 12,0-4-23,0-5 22,1 2 34,5 4 6,3 7 38,4 10-38,2 7 50,-1 5-6,1 4 29,1 6 100,0 11 7,2 12-63,-2 14-73,-1 6-50,-2 4-398,-4-1-616,1-2-890,-3-1 1904,5 0 0,-7-21 0,2-4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13060,'3'9'5287,"-1"72"-4514,-2-32-437,0 6 0,0 3 196,0 10-173,0-2-219,0-5-112,0-5-28,0-6-409,1-6-409,2-4-767,1-8-1266,6-4-1277,-2-9 4128,5-9 0,-8-4 0,1-6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7.2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9122,'15'6'3512,"-4"-1"-2627,-11-5 991,0 0-935,5 84-106,-3-40-502,1 11 0,0 0 9,-3-7-208,3-4-89,-1-4-45,2-5 0,1-5-297,0-7-459,1-7-375,0-5-1020,3-7-3187,-2-3 5338,5-10 0,-7 7 0,0-7 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7.53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9895,'7'10'3344,"-2"-2"-2476,-5-8 813,0 0-752,9 71-117,-4-29-473,1 8 0,0 1 198,0 0-155,0-2-91,0-4-117,-1-4-90,-1-4-79,-1-4 29,0-6-34,0-3-28,0-6-67,-2-4-286,2-7-521,-3-1-700,1-4-588,-2-1-4369,-7-1 6559,-6-7 0,4 6 0,-1-6 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8.1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0 162 11816,'2'-5'1809,"-1"1"-1607,-1 4-129,67-21-40,-24 10 37,7-2 0,2-1 339,10 1 723,1 1-757,2-3-240,-3 2-79,-6 0-6,-9 1-11,-12 5 219,-13 1 134,-9 4-17,-9 1 6,-3 1 224,-1 0-477,-5 0-122,-4 3-6,-9 3-6,-4 5-44,-6 7 44,0 7-33,-3 7 34,3 8-1,3 5-44,3 3-102,7-1-27,5-6 6,6-7-35,3-8-178,1-10-40,6-7 96,4-5 117,10-4-672,14-23 510,-4-2 190,6-23 95,-12 2 90,-5-3 45,-3 1 213,-5 5 386,-4 6 241,-3 13-230,-2 10-280,-1 8-67,-1 6-11,0 28-123,0 0-40,0 25-100,0-9-34,3-1-6,4-6-834,11-1 28,0-18-241,6-2-213,-3-16-503,-2-13-1581,6-21 3350,1-41 0,-11 33 0,0-13 0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8.32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19 7789,'9'4'9830,"-2"-27"-8329,-7 42-952,0-7-168,0 57-185,2 9-129,3 0-67,4-2-61,3-7-309,1-8-302,-1-12-505,-3-10-1052,-3-12-1916,-3-8 4145,-3-10 0,0-3 0,0-6 0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8.4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 28 13754,'-3'-16'0,"0"4"0,3 12 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9.3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56 177 12371,'8'9'3142,"-1"-1"-2688,-7-8 1170,0 0-1070,0 79-83,0-30-272,0 8 0,0 3 14,0 3-68,0-1-105,0-8-35,0-7 1,0-10-6,1-9 0,-1-10-11,3-8-129,-3-6-17,2-3-17,-2-1-11,0-8-163,0-8-16,0-14 124,-7-12 44,-2-11 61,-6-9 79,-1-7-67,4-4-17,1-1-6,7 2 57,1 4 50,7-6 39,4 25 50,4 2 6,5 31-17,2 9 40,6 4 44,15 19-78,-10 3 22,8 19 129,-22 2-51,-6 5 23,-6 1-67,-17 22-252,-3-21-459,-13 10-874,-1-29-1295,3-10-1506,3-8 4285,7-8 0,7-2 0,6 0 0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7:59.8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82 7 10226,'7'14'3607,"-2"-2"-2980,-5-12 409,0 0-856,-26 17-74,13 0 23,-20 18 84,23-6-57,3 2-88,4-4-68,1-4 0,4-5 0,6-5-6,6-6 6,8-3 6,4-2-1,2-2 40,0-8-39,-1-2 61,-6-9 112,-4-1 118,-8-2-6,-3-5-101,-5 1-122,-1-4-29,-7 2-39,-3 2-196,-10 6-157,-1 6-129,1 8-2262,-3 13-2197,10 8 4941,0 9 0,11-8 0,2-4 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00.30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45 404 11194,'16'1'3255,"-3"-1"-2757,-13 0 2090,0 0-2577,0 3 23,0-3 2302,0 3-2196,-1-10-107,-4-7-27,-6-12-6,-3-10 0,-2-7 0,4-3-6,4-1-39,3 4-11,4 5 17,1 6-90,3 6-151,6 5-196,8 5-236,11 7-402,4 3-617,5 5-319,7 10 2050,8 17 0,-22-11 0,0 9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00.6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95 179 9346,'8'10'2168,"-2"-2"-1692,-6-8 1255,0 0-1205,20-72 23,-18 47-45,9-54 12,-23 67 77,-7 6-201,-1 4-274,0 8-118,1 13 420,0 11 78,5 15-67,3 4-100,6 1-107,2-3-139,9-6-29,7-7-23,8-7-33,11-10-169,3-8-895,14-7-2055,-1-16 3119,2-6 0,-24 3 0,-9 3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17.7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16 14706,'-12'-2'3982,"2"1"-3690,10 1 3136,0 0-3428,9 0 6,6 0 5,13 0 23,7-2-34,5-1 0,4 0-6,1 0-5,0 2 11,-4 1 17,0 0 78,22 0-90,-24 0 40,19 0-39,-31 0-6,-1 0 11,-1 0-5,-4 0-1,-1 0 1,-4 0 27,-1 0 18,-2 0 223,1 0-184,-3 0-6,2 0-17,-5 0 0,-3 0-5,-2 0-4464,-1 0-433,-13 4 4835,-2 2 0,0-1 0,3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14925,'1'82'1475,"0"1"1,0 0 0,3-28 0,-1 0-1528,-1 34-1,-1 13 1,2-22-597,5-18-1110,4-36-2016,-3-11 3775,4-8 0,-6-6 0,-2-1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20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196 1 11273,'18'1'5651,"-3"0"-4475,-15-1 4459,0 0-5562,0 3 6,0 5-40,0 5-28,0 6 28,0-1-28,0 2 45,0-2 73,0 1 22,0 0-22,0 0-11,0 1-1,0 2-38,0 0-23,0 2-6,0 1-5,0 0-11,0 3-1,-1 1 18,-1 3 16,0 3-17,0 4 17,0 0-27,1 4 4,-2-1-10,1 2-28,1 0-1,-1 0 29,2 0-29,0 0 69,-1 19-29,1-15-45,-2 13 33,2-18-33,0-4 0,0 1-5,0-2 5,0 0 0,0 2 5,0-1 6,-1 22-5,1-14 5,-2 16-5,1-18 5,1 1 34,-2 1-40,2 1-5,0 0 34,0 27-34,0-19 6,0 20 38,0-24-44,0 1 28,0 1-28,0 1 0,0 3 0,0 0 40,0 2 44,0 28-73,0-19 22,0 21 7,0-27-29,0 2-6,0-1 1,0 0 5,0 0-5,0-1 27,0 3 18,0 29-46,0-20 68,0 21-22,0-27-1,0-2-16,0 1-29,0-1-5,0-2 11,0 29-11,0-21 6,0 22 28,0-25-1,0 1-27,0 4-1,-1 0 7,0 0 32,-2-21 1,0 0-39,-2 28-122,2-27 0,0-1 149,-1 19 6,1 3-27,0-1 38,0 2-44,0-1 55,0 0-27,-1 1 2,2-23 1,0 2-4,-3 29-8,2-30 1,0-1 7,0 20-33,-1-2 0,1 0 0,0-2 6,-1 0-1,2-21 1,1 2 0,-4 24 19,4-25 0,-1 0 20,1 19-40,-2 2 40,2-1-39,-2 1 27,0 0-27,0 1 28,0 2-26,1-22 0,0 0-2,-2 28 11,2-29 0,0 0-6,-1 19 28,1-3-28,1 1-11,0-3 34,1 1-6,-3 28-23,3-23 23,-2 23-22,1-32 0,1 1 243,-2-1-249,2-2 0,0 0 0,0-2 0,0-1 0,0-2 5,0 1-5,0-1 34,0 0-40,-1 26 6,1-18 0,-3 21 0,3-26 0,-1 2 6,1 1 27,0 0-27,0 1 0,0 1-6,0 0 11,0 30-6,0-20 1,0 22 28,0-27-29,0-1-5,0-1 11,0 2-11,0-4 6,0 2-6,0-1 39,0 29-33,0-22 39,0 24-40,0-32 1,0 1-1,0-4-5,0 0 0,0-3 0,0-1 6,0-1-6,-2 24 0,1-18 0,-1 19 0,-1-26 0,3 2 6,-3 1-1,3 0 29,-2 1-34,1 26 5,-1-18 7,1 18-7,-1-24 1,1 1 39,0 2-40,0 4 46,0 1-18,0 1-27,1 2 52,0-20 1,0 2-59,0 29 6,0-28 0,0-1-325,0 23 353,0 0-29,0 2 1,0-1 44,0 1-25,0-21 1,0 1-26,0 31-3,0-31 0,0 0 3,0 22 0,0-1 6,0 1-1,0-4-5,0 1 6,0-24 0,0 1-1,0 28-2,0-28 0,0-1 2,0 19-8,0 2 48,0-2-11,0-1-29,0-1 1,0-2 28,0-4-34,0 28 33,0-26-27,0 23-6,1-31 0,1 1 33,0-1-33,0-1 0,0 2 51,1 27-12,-2-20-5,1 19-1,-2-29 290,0-1-317,0-2-6,0-1-6,1 0 10,-1 1-4,2 0-11,-2 29 11,0-19-6,0 21 1,0-25 5,0-1 0,0 1 0,0 0 5,0 0 1,0 31-6,0-23 0,0 22 11,0-32-5,-2-2-6,2-3 0,-3-3 0,2-2 5,-1-1-5,0-2 6,0 22 0,0-19-1,0 16-5,1-22 6,0 0-1,0-2 1,0 1-6,0-2 6,1 2-6,0 0 0,-1 20 0,0-15 5,0 15-5,1-21 0,0-2 0,0-1 6,0-1-6,0 2 0,0-1 0,0 1-11,0 14 11,0-13 0,0 8 0,0-19 0,0-5-6,0-1-28,0 0 34,0-1 0,0 10 12,0-10-12,0 6 5,0-14-5,0-1 0,0-6 0,0 0 0,0-5 0,-1 2 0,1 0-5,-2 7 5,2 1 0,0 5 0,0-2 0,0 1-6,0 0 6,0-2 0,0-1 0,0-2 0,0-5-6,0-1-6889,0-4 1989,-8-3 4906,-1-3 0,-1 2 0,2-1 0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22.0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71 11066,'-16'-10'2464,"3"2"-2374,13 8 218,0 0 106,0-7 146,0 6 45,0-6 62,0 7 4049,0 0-4509,5-1 28,2 1-84,4-2-50,1 2 0,3 0-11,1 0 5,6 0 17,1 0-17,7 0 7,-1 0-46,3-1-12,2 1-10,-3-2 5,0 2-39,-3 0 0,-3 0 6,-2 0 5,-1 0 23,-3 0 16,0 0-16,-1-1 50,0 1 123,3-3-118,-4 1-21,2 1-1,-5-1-6,1 2-27,0 0-28,1 0-6,-3 0 11,2 0 73,-7 0 117,0 0 68,-6 0-1075,-1 0-1301,3-2-2748,1-1 4855,2-6 0,-2 5 0,-3-1 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23.6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26 10914,'2'9'3848,"0"-2"-2957,-2-7 2206,0 0-2340,0-18-40,0 13-51,0-13-89,0 18 689,-1 0-1031,-1 0-112,-1 0-72,1 8 10,1 6-10,1 15-46,0 12 1,0 14 28,0 12 16,0 11 17,1 5-16,4 4-7,0 3-4,2-6 44,0-5 0,-2-11 33,2-10 18,-4-12-7,1-11-27,-2-11 39,0-10 135,-1-8 391,1-4-666,0-2 0,1 0-336,-2 0-476,1-3-650,-2-5-8369,0-31 8696,1 8 0,-1-7 0,2 22 1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24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285 110 11346,'13'17'3657,"-3"-3"-3259,-10-14 873,0 0-772,-30-60 89,14 42-11,-26-42-230,21 57-319,-3 3-23,-2 10 29,-2 9-28,0 15 61,0 7 34,5 7 23,4 1-12,8 2 50,4-3-28,4-3-94,1-4-35,8-4-5,5-5 0,10-5-5,8-6-63,5-6 1,6-3-179,4-8-410,3-1-475,3-10-780,5-12-1617,-5-9 3528,0-12 0,-25 19 0,-8 4 0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25.3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 12253,'9'13'2285,"-1"-2"-2285,-8-11 678,0 0-263,0 51-118,1-18-51,2 43-84,0-31-72,3-2 16,-2-3 85,1-5 38,-1-6 79,-1-8-11,-1-5 112,0-9 95,-1-3 40,1-2-236,0-2-118,0-7-190,-1-5-84,-1-13-16,0-6-18,0-8 62,0-3 17,0-19 5,0 17-33,4-11-11,2 24-18,4 5-84,2 4-122,0 7-84,0 3 94,1 8 136,-1 1 94,8 14 68,-6 4 33,6 15 6,-9 2-40,1 6-5,-1-1 39,1 17 34,-3-16 78,-1 8-33,-4-21-28,-1-3-6,0-7-28,-1-5 28,0-4 145,0-5-139,1 1-23,-1-4 39,-1-4-106,0-8-44,1-9-1,1-7-6,2-5 12,1-2 28,5 0-34,-1 2 12,2 4-46,-1 5 23,3 4-28,-1 4 28,2 6 0,-1 4 23,0 5 33,0 1 106,-2 8 68,1 8 229,4 26-290,-7-1-35,5 15 17,-8-14 96,0-2 33,-3-4 11,2-4-6,-3-4 23,1-6-56,-1-3 151,0-2-274,-1-7-73,-1-1 0,1-7-532,-1 0-784,2-3 1316,-1-16 0,-1 12 0,-1-11 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47.8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8 165 16012,'-1'-13'3467,"1"3"-3266,0 10-44,0 0-50,-3 0 150,3 0 1227,-3 0-1484,8 0 0,9-4 39,13-2-5,16-6-29,10-4 1,10-2 0,5 0-1,2 1 57,-3 3-62,-4 4 0,-8 2 0,-9 2 0,-8 1 5,-13 1 383,-9 2 99,-9 1-78,-4 1 313,-3 0-1562,-6 0-1104,-3 0-1764,-9 5-3640,0 3 7348,-3 4 0,10-4 0,3-3 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49.1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296 1338 17126,'14'13'2543,"-3"-3"-2392,-11-10 650,0 0-342,0-18-112,-2 4 40,-3-20-28,-6 5-174,-5-11-84,-6-9-57,-2-13-38,-5-9-6,0-9-669,-4-4 669,1-3 0,3 0 0,1 4-203,4 3 170,6 7-18,7 7-16,5 7-17,5 6-50,7 4-69,9 3 607,12 2-774,11 3 32,8 4-1179,34 0 99,-17 17-340,19 2-444,-27 22 2202,-1 24 0,-24-16 0,-4 14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49.6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1 191 13707,'66'-42'494,"1"-1"1,-6 4 0,-6 7-175,-8 13 77,-6 8-279,-8 6 17,-7 6-18,-6 13 147,-2 10-34,-3 17-5,-4 15-79,-2 6 22,-2 7-45,2 0-67,0-4-39,7-7 33,3-12 17,6-10-11,7-12 28,2-11 23,5-7 16,1-9-39,0-9-28,-3-9 0,-5-13-6,-7-7 57,-6-31-57,-10 13-5,-10-22-23,-18 26-111,-37-5-158,3 26-352,-24 4-571,24 24-718,3 12-6125,9 5 8013,8 8 0,17-6 0,7-3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0.17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29 103 13256,'-16'-8'1797,"3"2"-1578,13 6 717,0 0-410,0 79-44,4-34-345,-2 10 0,2 0-8,8 0-62,1-5-11,5-5 45,1-9-34,2-7-11,2-10 17,-2-7 11,1-7 17,-3-3-29,0-9-4,-2-7-35,1-13-33,-3-13 0,-3-8-5,-7-12-1,-2-5-33,-3-3-68,-1 3-189,-5 9-360,-2 10-811,-2 12-2885,1 11 4352,2 9 0,4 8 0,0 4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0.5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33 570 12528,'11'7'3422,"-2"-2"-3041,-9-5 1629,0 0-1186,11 40-527,-9-32-207,3 20-90,-15-52 0,-5-17-40,-4-13 35,5-13-34,5-6 33,5-4-39,6 2 34,8 6 5,6 9 6,11 11 6,1 13 0,0 15 33,-1 10-6,-2 15 12,0 15 11,-4 17-5,-1 17-40,-5 9-6,-3 5-5,-3 0-218,-5-3-595,0-4-2900,4 11-701,-2-24 4414,5 5 0,-7-35 0,0-8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13138,'10'15'3646,"-2"-2"-2890,-4 60-319,1-25-222,0 7 1,0 2 148,4 9-189,3-1-91,-3-9-45,0-9-28,-2-12 23,-3-10 22,1-12 168,-4-6-196,2-6-28,-3-7-34,1-9-5,-1-14-39,0-14-34,0-14-146,0-10 33,0-7 7,3-3-23,4 5 79,4 8 72,5 14 90,-1 16 297,6 16 78,-4 12 124,5 21-62,-4 12-67,-1 20-124,1 11-44,2 38-202,-4-20-269,1 21-879,-6-38-1524,8-12-1608,-1-12 4280,7-16 0,-12-9 0,-3-7 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1.1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330 717 13743,'14'8'3523,"-2"-1"-3221,-12-7 1122,0 0-825,-67-51-140,35 38-224,-54-38-162,52 59-67,0 7-6,5 14-28,2 10 16,7 6-21,5 5-6,8-1-12,3-1-44,4-5-146,5-6-67,7-5-17,7-8-90,8-8 1,2-7 44,2-7 96,0-11-57,-2-9-5,-2-16 140,-5-11-84,-6-12 28,-4-10 96,-8-12 83,-1-10-150,-4 39 1,-1 0 222,-1-4 0,-2-1 50,-1 0 1,-1 1 125,-1 1 1,0 2 540,-7-38 128,4 20-178,3 22-168,3 21-191,3 15-207,1 16 5,1 20 40,5 24-1,5 29-44,6 20-144,-7-43 0,0 1 43,0 2 0,-1 1-101,0-3 0,0 1-1333,3 16 0,0-2-1814,6 24 3201,-6-39 1,0-7 0,-2-16 0,-3-14-1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1.5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15149,'7'5'2380,"-1"-1"-1932,-6-4 67,0 0-4,0 87-102,0-38-292,-1 11 1,2 0-23,0-2-61,3-7-34,0-5-34,3-8-229,-4-8-628,1-7-946,-1-11-1070,1-5-1445,1-18 4352,-1-7 0,-1 2 0,-1 0 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1.72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15137,'7'5'869,"-1"-1"-2118,-6-4-7186,0 0 8435,4 74 0,-3-55 0,2 55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2.07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11 450 12567,'9'15'3405,"-2"-3"-2671,-7-12 1462,0 0-2090,0-8-106,-2-8-50,-3-15-108,0-15-4,-4-8 67,6-12-17,0-4-11,5 1 44,7 6 74,5 10 189,66 55-88,-43 16-10,5 11 1,-4 9 110,-17 29-91,-5-1-106,-3-4-544,-2 7-973,-4-23-1665,0-2 3182,-6-28 0,1-9 0,-2-4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2.5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13502,'5'7'3271,"-1"0"-2890,-4-7 1165,0 0-890,4 92-158,1-40-319,-2 11 0,1 1 40,5-2-152,-3-5-61,2-7-6,-1-6-129,0-10-414,0-8-477,-2-8-980,2-9-1276,-1-9-1385,0-16 4661,1-11 0,-4 8 0,0 0 0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2.70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11 13301,'5'-6'1724,"-1"1"-4743,-4 5 3019,0 0 0,0 0 0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3.0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17 549 13065,'14'21'2745,"-3"-4"-2415,-11-17 1950,0 0-1568,10 23-298,-7-20-347,7 9-67,-17-34-117,-3-17-63,-8-11 29,2-13-22,3-12 1,24-17 1,9 1 317,0 21-82,7-3 1,3 24 8,3 82-39,-4 23 16,-2 15-11,-5 4 1,-6 6-40,-2-6-185,-5-5-970,0-8-1483,-2-9-5783,-2-12 8421,2-11 0,-5-16 0,0-7 0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3.5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13284,'15'6'3937,"-2"-2"-3114,-13-4-15,0 0-131,14 105-128,-4-34-695,1 10 1,-1 2 282,-2-30 0,-1-4-53,-1 2 0,1-1-44,8 39-35,0-9 176,-2-16-304,0-10-398,-3-16-229,-1-9-847,-3-12-1534,-3-9-1032,-2-5 4163,-1-12 0,0 6 0,0-6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3.9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10 272 14006,'-5'-4'1204,"1"0"-1086,4 4-118,83-18 0,-20 3-389,4 0 0,3-1 389,25-5 6,-2 1 1008,-6 3-700,-8 1-208,-14 2 88,-9 0-183,-17 1 118,-14 3 734,-12 0-275,-9 0-308,-16 0 752,-9-1-769,-16 1-145,-11-1 117,-2 4-73,-1 2-44,6 4-85,5 5-33,6 11 0,8 15 0,8 47 0,8-8 0,12 28-5,16-29-40,10-5-140,13-10-649,4-10-813,1-11-1434,4-17 3081,8-6 0,-25-9 0,0 0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4.3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339 38 13463,'2'-3'3954,"0"1"-2407,-2 2-1223,-79-30-128,38 36-106,-11-14 0,1 7-51,14 38-39,12 10-39,12 3 27,12 3 7,18 1 5,12-2 0,17-4 5,5-2 35,-3-5-7,-6-3 51,-10-1 67,-14-2-44,-9-3-90,-16-2-17,-14-7-258,-14-7-947,-38-12-301,19-21-1149,-18-31-2039,37-15 4694,11-14 0,13 35 0,7 11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26 15081,'-6'-4'3081,"-15"78"-3036,17-32-45,-4 11 0,0-1-241,10-6-145,7-6-62,5-12 140,8-11 252,3-8 56,2-7 5,-1-8 34,1-9-33,-4-10 0,-5-12-6,-5-4 0,-7-6 0,-3-2 140,-5 3 207,-8 4-347,-6 11-219,-10 6-352,-3 13-941,-2 5-3635,2 6 5147,1 6 0,14-3 0,5 3 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4.7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12998,'7'5'4089,"-2"-1"-3042,-5-4-217,0 66-226,0-11-386,2 2 1,0 3-23,4 29-129,4 1-61,1-7-6,-3-6-174,0-11-447,-4-9-808,-2-10-1372,-2-9-5452,0-9 8253,-4-11 0,3-8 0,-3-7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5.0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26 181 14180,'-15'-15'857,"4"2"-790,11 13-67,0 0 5,86-48 1,-34 26-3,7-8 0,1 2 2,-2 14 163,-9 6 270,-9 6 144,-6 3 34,-5 13-95,-6 8-23,-1 19 113,-4 12-179,-5 8-85,-4 4-62,-3-1-184,-5-5-95,1-6-6,-2-10-196,0-8-824,0-10-1119,0-11-2606,0-7 4745,0-8 0,0-1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5.2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15053,'13'0'-184,"-3"1"-3726,-10-1 3910,0 0 0,0 0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5.5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0 504 9990,'14'24'3669,"-3"-4"-2627,-11-20 1719,0 0-2302,5-4-240,-4-15-175,5-15-44,-6-23-61,0-13-40,5-7 17,5-2 34,8 5 50,4 15 5,2 16 34,-1 21 101,0 13 34,0 18-2286,3 72 1,-5 19-2493,1-16 4549,-8-15 0,0 9 0,-4-18 0,-7-26 0,0-13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5.9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241 0 14997,'-3'1'3417,"0"-1"-3417,3 0-56,-77 93-6,45-34-72,-14 8 0,3 2-230,22 6-146,11-10-414,5-13 184,10-17 292,11-18 129,9-9-129,11-16-258,1-11 219,-2-15 314,-7-13 173,-3-9 274,-10-1 5406,-6 8-5607,-8 42-73,-3 21-28,-1 37-354,2-4-430,1-5-263,4-9-287,7-10-133,14-11-1843,5-8 3338,7-16 0,-18 8 0,-4-8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6.13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11911,'2'7'6290,"1"-2"-5477,-3-5-197,0 0-134,-2 85-51,5-13-697,0 2 1,1 5 455,1-17 1,1-2-40,3 3 0,1 0-59,-2-3 1,1 0-68,2-4 0,0-1-25,-1-5 0,1-2-182,12 34-966,-3-14-1708,-2-17-5784,-5-17 8640,-6-17 0,-3-9 0,-2-8 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7.4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11463,'5'2'4038,"-1"-1"-1248,-4-1-2359,-3 5-223,2 11 94,1 16 107,10 21-106,7 18-63,8 15-442,3 9 289,-13-45 0,-1 0 109,13 45-68,-2-4-77,-5-10-46,-3-12 29,-4-13-28,-4-12-6,-4-14-62,0-10-403,-4-11-459,1-6-796,-2-5-1316,0-9 3036,0-7 0,0 4 0,0 1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8.27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14 328 12057,'-7'-17'1036,"1"3"-828,6 14-7,40-67 146,-5 33-115,0-10 1,3 1 299,22 8 23,0 5-96,3 8-78,-4 7 34,-2 8-107,-5 8-96,-4 21-55,-4 17 84,-4 26-80,-5 16 203,-5 5-73,-6 1-60,-4-10-47,-4-11-83,-5-15 73,-2-5-29,-3-22 163,-3-5 84,-2-16-162,-1-3 12,0-6-337,-2-8-39,-6-11-130,-4-15-38,-3-8 56,3-8-6,5-5-29,5 0 79,4 3 62,11 2-17,6 9 34,12 5-11,5 7 22,-1 5 0,3 7-11,-3 5-6,1 6 11,-5 7 113,-5 2 5,-5 3 28,-5 4 184,-3 6-38,-7 0 16,-1 3 51,-5-5-17,0 1-56,-4 3-61,-4 5 56,-7 4-51,-6 8-79,-1 6-27,-11 29-17,11-9-28,-4 19 5,17-20-11,3-1-44,5-4-91,1-5-61,4-9-252,15-4 336,1-17-16,13-4 33,-6-23-23,-2-7-10,-2-19-46,-2-10-5,-6-8 112,-4-9 101,-6-4 61,-2-29 365,-3 31 324,0-9-17,-2 46-222,2 17-97,-1 7-370,1 32-27,0 2-6,2 28-6,5-2-458,5 2-646,5-3-934,4-2-1558,0-8 3602,4-6 0,-12-17 0,-2-7 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8.6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323 97 11883,'-8'-18'2868,"2"4"-2526,6 14 1254,0 0-896,-52-29 101,27 22-111,-42-21-326,41 29-224,-1 8-34,1 9-56,2 15-44,1 11 44,6 10-16,4 9-34,8 4-6,2-1-33,4-6-11,10-7-68,5-9-156,13-10-242,3-8-106,9-11-251,3-6-819,5-9-1024,10-26-2594,-6-6 5310,4-24 0,-28 27 0,-10 4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8.84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27 13418,'15'-15'4038,"-2"4"-3870,-13 11 129,2 78-101,5-24-143,-1 5 1,1 3-49,9 14-5,3-3-241,-1-8-823,1-7-829,-2-8 1893,-1 1 0,-6-26 0,-4-1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61 12981,'-16'-1'2683,"4"1"-2459,12 0-173,0 0 10,0-4 7,0 1 49,0-1 202,0 1-22,7 3-67,2-2-12,10 0-72,4 0-68,5 0-22,5 0-50,2-2-1,2-1 1,-2 1 0,-1-2 5,-6 2-6,-6-1-5,-5 2 0,-8 1-207,-2 1-986,-4 0-2016,-1 1 3209,-1 0 0,-1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14006,'8'11'3730,"-1"-2"-3142,-7-9 942,0 0-841,6 76-146,-1-25-364,0 5 0,1 3-28,0 13-111,1-7-40,0-5-135,0-11-335,0-11-264,-1-9-464,-1-10-785,0-6-851,-2-7-801,-2-3 3635,-3-3 0,1 0 0,-2 0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9.03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24 268 14527,'-13'-10'2745,"3"2"-2376,10 8-369,73-31-336,-25 11-140,7-3 0,3-1 163,14-5-564,-25 12 0,1 0-8954,45-15 9830,-38 16 0,-4 2 0,6-2 0,-16 6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9.6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75 1 13513,'-12'7'2538,"3"-1"-2303,9-6-134,-23 87-12,17-37-69,-6 11 0,1 2 36,10 0-56,1-5-6,1-8-33,9-12 33,4-12 6,9-11 34,5-8 22,1-10 67,2-12-17,-1-11-50,-5-14 101,-6-6 235,-7-3 163,-7-28-298,-10 17-61,-7-15-196,-9 28-73,-3 9-739,2 11-616,3 11-1535,9 13 2963,3 39 0,5-23 0,2 24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8:59.87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146 870 13015,'15'12'5029,"-2"-3"-4267,-13-9-280,0 0 6,-20-80-164,3 28-206,0-9 0,-1-4-454,-9-18 336,-1-7-28,7-3-112,5 6-96,9 9-150,4 13-134,14 14-282,7 13-167,16 12 1,9 11-315,4 8-22,0 8-197,-1 18-1529,-10 4 3031,-8 15 0,-14-18 0,-6-5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0.0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39 102 14460,'-21'4'1367,"4"-1"-1289,88-12-78,-19-1-84,3 2 0,4-2-1070,28-8-4245,-5 1 5399,4-2 0,-42 9 0,-11 3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0.7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 11323,'9'-1'3467,"-2"0"-2682,-7 1 116,0 0-845,-3 49 84,2-5-50,-1 50-79,7-11-283,3 5 278,5 3-1,3-1-5,-1-5 0,0-7 0,-3-9-15,-2-14 9,-4-11-139,1-16-175,-4-12 164,1-10 49,0-6 385,1-14-273,2-12 50,3-20-49,2-14-6,6-10 0,0-9 5,3-3 1,0 5 156,1 9 135,-1 17 17,-3 20 156,-1 16 275,-1 16 68,11 45-645,-5 0-118,7 37-50,-10-14-235,-3-1-723,-3-5-2689,12 5-4600,-5-29 8247,9-5 0,-16-27 0,-4-7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1.0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64 0 13877,'-3'15'3047,"1"-4"-2520,-20 61-331,13-24-118,-4 5 1,2 3 77,8 8-156,5-7 0,11-9-100,8-10 4,14-11 63,6-11 27,6-9 1,2-6-68,-2-10 39,-5-5 34,-10-12 28,-13-7-22,-9-5 44,-8-4-11,-15-4-39,-7 0-95,-17 5-358,-5 6-539,-1 8-554,-4 11-2094,10 7 3640,2 7 0,18 2 0,6 0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1.4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283 5 18784,'-99'-4'667,"14"8"-667,61 13-151,8 7 22,9 5 11,12 3 68,14 4 44,13 2 6,13 1 0,5 0 0,-1-1 0,-3-2-5,-12-3-135,-11-1 38,-11-4 102,-11-2 39,-17-2-28,-12-6-11,-16-5-61,-8-7-342,-1-4-533,1-13-497,6-5-438,9-23-5190,13 2 7061,13-9 0,7 23 0,4 5 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1.7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12651,'8'14'3265,"-2"-3"-2497,-6-11 956,0 0-1135,30 87-191,-16-38-298,6 12 1,-1 1-45,-5-1-56,1-1-50,0-6-499,-1-5-1014,-2-5-1529,-2-8-2240,-4-6 5332,-3-8 0,-1-12 0,-2-4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1.8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0 159 15956,'81'-22'1096,"-1"-1"0,-6 3 0,-6 0-1416,2-2-1125,-5 3-1865,-15 4 3310,-13 5 0,-18 5 0,-11 3 0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3.0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2 106 13183,'-1'-8'2795,"1"2"-2341,0 6 1629,0 0-1595,68-12-163,-29 5-12,58-10 57,-48 11-12,-2 1-50,-5 3-146,-5 1-100,-4 1-62,-3 0-62,-4 0-598,-1 0-1290,1-3-2536,-3-5 4486,-1-5 0,-12 3 0,-3 3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0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16 136 14908,'-9'-13'1804,"2"2"-2034,7 11-140,0 0 46,80-30 71,-29 16 110,6-5 0,2 0-153,7 7 100,-8 3 196,-9 4 173,-8 3 281,-11 1 235,-8 1 230,-7 2 21,-3 8-83,-1 8-89,0 10-146,-2 7-85,1 5-106,-2 4-156,-1 1-146,-3-1-124,2-5-5,-1-3-694,4 1-488,-1-16-1624,5 0-403,3-17 3209,7-21 0,-8 12 0,0-13 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6.9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40 69 12309,'-10'-20'3714,"1"3"-2885,9 17 1523,0 0-1646,-6-13-40,4 9-72,-5-10-90,6 13 516,1 1-863,-3 0-124,3 3-33,-1 4-106,1 9 100,0 11 6,0 16-5,5 16 5,3 13 0,5 13-326,2 6 326,-2 4 6,0-3-1,-1-5-5,-2-8 0,0-8 0,-2-12-5,-2-11-259,-1-12-229,-3-17-442,2-7-756,0-14-1126,6-20-2359,4-6 5176,5-21 0,-9 22 0,-1 5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7.50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271 50 14118,'9'7'4251,"-1"-2"-3724,-8-5 896,0 0-841,-37-27-140,17 20-150,-31-20-208,25 29-84,0 12-34,-3 10 23,3 16 5,0 9-44,6 6-1,5 3-27,8 2-3415,3-5 3185,4-4-274,12-8-236,4-8-437,17-9-554,13-12-3741,4-6 5550,7-17 0,-26 6 0,-9-6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7.8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66 1 15244,'6'12'3568,"-1"-2"-3271,-5-10-179,-24 67-17,13-18-57,-4 5 1,1 2-6,7 18-39,3-2-184,2-10-96,5-12-68,8-12-84,6-14 175,11-10 156,3-9 67,3-6-5,0-11-45,-2-11-61,-7-10 55,-6-7 28,-10-3 62,-5-4 0,-11 0 0,-9-2-224,-9 6-425,-11 4-1233,-4 9 1882,-11 8 0,23 12 0,-1 5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8.35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24 13278,'10'-13'5175,"-2"2"-4480,-8 11-409,0 0-180,-3 94-72,2-35-475,0 8 0,0 3 441,2 4 209,9-7-377,4-9-39,10-13-29,6-13 164,4-13 72,4-11 684,1-8-650,1-13-29,-2-10 34,-4-15 1,-7-8 10,-7-5 28,-11-4 12,-3-1-23,-6 4-67,-10 3-336,-4 6-622,-9 5-957,-8 4-2953,4 9 4868,-2 5 0,15 11 0,3 4 0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8.8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1 242 11329,'13'2'2935,"-2"0"-2291,8 79-224,-6-41-221,1 12 0,0 0 154,2-15-34,-4-8 11,-2-7 253,-5-12 184,-1-3-145,-4-5-134,1-2-488,-1-12-23,0-7-178,-1-19-24,-2-11 68,1-13 67,0-9 46,2-4 44,9 4 5,3 6 85,11 15 67,0 13 123,2 18 12,-1 10-1,2 14-101,-2 14-55,-1 15-57,-1 15-72,-3 9 5,-3 4-11,-3 2 0,-4-3-359,-3-5-761,-3-4-1770,1-10 2890,3-5 0,-3-18 0,3-6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9.1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13737,'12'9'3255,"-2"-1"-2511,-10-8-49,0 82-179,0-29-312,-1 7 1,2 3 136,4 10-66,2 1-152,4-5-84,1-3-39,-1-9-123,0-7-404,-2-9-638,1-7-885,-4-9-1579,-1-6 3629,-4-7 0,-1-6 0,0-4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09.6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23 276 10702,'-12'-3'1624,"2"0"-1249,10 3-33,0 0 44,78-45-134,-38 28-179,12-10 0,0 2 0,-7 16-40,-1 2 555,1 2-352,3 1-147,5-2-38,5-1-46,1-2-5,-5 0 6,-7 0 83,-11 3 550,-13 1 140,-10 3 117,-7 1-39,-5-1-117,-1 2-259,0-3-167,0 2-62,0-2-28,0-1-90,0 0-128,0-2-6,-5 1 0,-3-4-6,-8 2-5,-3-2-45,-4 0-22,0 2 72,-2 2 6,3 2-6,-3 3-38,4 0-35,0 7 18,1 6 21,3 14 29,1 10-28,4 7 33,2 6-27,5 1-29,2 0-50,3-5-157,4-3-1238,21 5 1,0-15-421,29-2-1378,-11-20 3305,8-8 0,-26-2 0,-5-1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0.22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187 541 11530,'7'-8'2667,"-1"1"-2102,-6 7 1849,0 0-1630,-22-31-358,6 24-252,-21-16-96,12 38 12,-1 10-34,2 6-51,3 6-5,7 1-73,5 3 23,4 0-68,4-2-72,1-3-68,7-5 51,3-6-6,10-7 62,3-7-45,2-6-89,0-2-124,0-10-263,-1-9-247,-2-12-33,-2-15 218,-2-7 247,-3-9 218,-5-4 224,-4-4 45,-4-1 381,-2 0 162,-1 3 34,-4 3-56,-2 2 50,-3 6-72,3 6-6,1 11-67,1 7-51,4 12-11,0 6-95,1 8-113,0 3-4,0 9 10,0 9 56,0 18 258,10 51-346,-1-9-214,1-22 1,0 0 167,5 29-78,2-5-1,1-4-19,1-7-317,2-10-2743,8 10-1604,-8-26 4678,2 4 0,-15-34 0,-4-6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1.39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1 278 13166,'5'12'4296,"-2"-2"-3954,35-87-90,-13 41-152,2-13 1,2 1 62,5 16 55,-3 5 12,-2 10 28,-2 8-68,-4 5-111,-1 4-74,-3 9 7,-1 6-7,-5 16 1,-3 9 5,-5 10 34,-3 8-28,-11 41-6,-3-20-9,0-26 1,-1-1 3,-14 19-6,-2-1 0,-1-4-6,2-5 6,3-6 6,5-10-6,5-11 0,5-8 0,5-15 0,3-3 0,2-8 0,0 0 67,4 0 140,8 0-11,11 0-67,12-5-67,8-4-62,5-6-51,3-4-430,-3 0-892,3-6-1948,-8 4 3321,0-4 0,-21 14 0,-8 2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2.1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18 216 11592,'-9'-2'2778,"1"0"-2296,8 2 790,0 0-852,43-73-73,-18 46-177,5-16 1,2 3 143,1 25-56,1 6-113,-5 5-78,-2 6-33,-7 11-34,-5 9-50,-8 14-124,-3 8-128,-13 5-130,-9 3 12,-13 0-67,-8-2 218,1-9 90,4-10-213,9-12 145,9-10 51,9-7 163,4-4 33,12-4 308,30-10-68,4 3-43,27-3-57,-12 10 28,-2 4-28,-9 3 34,-10 11-46,-15 7-66,-11 33-68,-17-9 1,-14 19-29,-14-19 34,-11-1 0,-5-5-50,-4-5-12,2-6-683,-7-7 129,21-10-252,3-4-695,27-14 1563,16-17 0,-6 11 0,9-9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12455,'6'-8'324,"-2"2"1,-4 6 0,0 0 0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2.73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118 39 13721,'-13'-15'2733,"3"4"-2470,-24 101-196,20-37-67,-6 10 0,2 1-39,12-2-56,4-9-6,12-12 62,6-12 28,13-11 11,4-10 5,2-5 57,-1-7-51,-2-6-5,-4-9-6,-6-7 61,-6-7 46,-8-3 195,-4-6 247,-4-5-84,-9-3-224,-5-2-241,-11 1-79,-3 5-638,-1 6-397,4 11 1114,3 23 0,11 1 0,4 14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3.0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177 962 14930,'2'3'3898,"-1"-1"-2945,-1-2-561,-31-92-157,10 31-809,-3-9 0,0-4 625,-4-20-46,4-2 96,8 2-101,8 8-5,5 13-79,8 12-51,10 9-33,9 11-246,12 9 558,8 10-1360,8 9-408,5 7 313,10 14-6790,-5 9 8101,-2 11 0,-29-10 0,-12-2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3.22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52 13525,'13'4'2823,"69"-5"-2549,-30-5-274,3 0 0,4 0-151,14-4-1580,-5-2-4571,-12 6 6302,-13 0 0,-22 5 0,-9-1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4.40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13138,'14'8'3602,"-3"-2"-3104,-11-6 639,0 0-498,15 94-146,-5-32-822,1 8 1,1 3 530,1 11-152,1-3 203,-1-11-253,-2-8 0,0-12-151,-2-11-309,-2-9-537,-3-10-761,1-8-594,-4-6-4566,1-8 6918,-4-9 0,2 6 0,-1-6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5.01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0 330 11603,'0'-12'639,"0"2"-376,0 10-128,0 0-12,74-1-45,-25-10-28,6 4 1,1-3 56,9-19-51,-3-4-51,-6-1 6,-6-1 62,-11 4 39,-10 0 135,-8 6 335,-8 4 241,-5 3 29,-4 6-141,-2 5-145,-1 4 117,-1 3-543,0 16-39,3 7 140,1 26 44,4 13-117,3 15-78,3 7-39,1 3-51,1-6-6,-3-8 0,0-12-5,-1-14-73,-3-15-56,-1-12-17,-2-11-33,-1-5 78,-1-9 106,0-12 0,2-15 1,2-19-1,0-12 1,1-14-1,0-3 6,-3 24 0,-1 0 6,5-20 128,0-8 56,-3 51-44,0 18 56,1 8 45,5 22-23,0 9-90,7 23-44,1 12-71,-4-10 1,0 1-20,7 28 0,-9-29 0,0-2-515,2 10-936,-1-11-1434,-2-10 2885,4-7 0,-10-15 0,2-3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5.42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80 240 9839,'16'4'1910,"-3"-1"-1529,-13-3 762,0 0-275,37-69 28,-28 43-145,26-55-35,-44 61 29,-4 2-151,-9 2-34,1 7-44,-1 3-107,2 5-264,0 6-145,2 12 6,1 12 44,4 15-44,4 6-6,5 3-6,3 0 1,4-6-40,6-3-78,9-9-359,6-3-2033,21-3 358,-3-14 2157,27-10 0,-39-7 0,2-5 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5.82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174 87 10707,'11'-1'3949,"-2"1"-3328,-9 0 886,0 0-1025,-35-38-28,22 28-186,-27-28-268,34 38-140,2 6 28,2 4 34,2 11 78,11 7 6,6 7 33,15 3 112,5 3-61,5 1-57,-1-4-22,-5-1 23,-6-5 33,-10-3 101,-9-2-28,-6-1-39,-9-2-51,-11-1-50,-11-1-274,-15-4-532,-8-4-673,-13-6-1557,1-4 3036,-2-13 0,31 6 0,9-6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6.2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7 238 9912,'16'15'2386,"-3"-3"-1843,-13-12-167,77-30 94,-49 15 163,56-27-84,-72 23-129,-6-3-213,-5-1-128,-6-2 89,-7 0 190,-9 1 45,-7 6 23,-3 5 156,-1 7-419,2 4-163,2 11-6,6 11 6,6 19 157,5 14 106,6 9 0,2 3-162,10-2-39,8-6-62,10-7 0,10-10-84,5-9-314,3-12-811,7-9-1794,-4-6 3003,1-12 0,-24 6 0,-7-6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8.6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29 11687,'1'9'3786,"-1"-3"-2962,0-6 884,0 0-1254,0-9-129,0 7-185,0-5-56,0 20 6,6 11 95,3 17-68,8 12-61,5 10-50,3 5-6,3-2 0,-2-4 0,0-9 0,-4-9 0,-3-10 6,-4-9-6,-6-11-6,-4-7-50,-3-4 6,0-3-6,-1 0 5,0-7 51,-1-5 0,0-14-168,0-9 51,0-13-58,0-9 2,1-1 27,1-13 101,1 29-11,1 1-84,1 33 39,3 5 101,4 8-5,6 8 5,5 10 5,2 9-5,4 4 6,7 16-6,-8-15 0,1 5-6,-13-25 6,-4-5 40,-3-8 296,-5-1-124,-1-7 103,-3-5-170,0-10-72,0-10-73,0-11-162,0-8-365,0-7-577,0 0-514,0 1-662,0 6-7234,0 5 9514,0 10 0,0 15 0,0 9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8.8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11586,'12'16'4129,"-2"-3"-3323,6 72-5,-7-38-504,1 10 0,1 2-40,0-7-190,-2-4-67,2-11-123,-4-7-538,0-8-571,-1-8-896,1-7-2952,-1-5 5080,2-8 0,-5 4 0,-1-4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279 110 14264,'-15'-27'3125,"3"6"-2492,12 21 1468,0 0-1866,-62-47-145,36 52 105,-51-24 69,53 69-113,2 9-56,3 5-61,7 0-34,5-2-51,4-7-89,3-3 140,54-7 0,8-4 0,-33-6 0,29-5 0,0-1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9.1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11805,'7'6'4268,"-2"-2"-3237,-5-4-365,0 0 79,25 93-78,-12-35-418,3 9 0,-1 3 166,-1 10-180,-3-2-157,1-3-72,-2-6-6,0-10-174,-1-6-402,0-11-820,-3-6-1382,-1-9-4854,-4-6 7632,-1-10 0,0-5 0,0-6 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9.6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1 516 13015,'56'5'644,"1"0"0,-4-3 0,-5-3-633,-2-14 28,-4-9-33,-7-11-6,-6-6 0,-6-6 0,-8-6 6,-4-3-6,-5-1 246,-3 1 236,-2 3 246,-1 10 146,0 12-208,0 15-246,0 24-297,0 20 169,3 27-23,4 17-106,2 12-68,4 5-95,0-5 0,0-9-6,-2-14-27,1-14-96,-3-13-78,0-14 15,-3-8 97,-2-8 0,-1-3 67,2-10 28,3-9 6,3-16-6,4-11-6,0-8 0,2-3 6,-2 4 0,0 9 230,5 15-22,-4 14 78,5 14-113,-2 15-55,0 12-45,1 13-23,-2 7-44,-3 3-1,0 2-5,-5-2-711,3 11-572,-4-20-851,4 1-2873,-4-26 5007,3-10 0,-7-4 0,0-2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19.93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13189,'2'16'3125,"-1"-3"-2554,-1-13 96,0 0 100,0 86-178,0-38-374,0 11 1,0 0 19,3-4-179,0-2-56,4-9-62,-1-6-419,1-7-522,-1-9-857,0-10-1831,-1-5 3691,-1-7 0,-2 0 0,-1 0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0.0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 5 13698,'-1'-2'-546,"0"-1"0,1 3 0,0 0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0.53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97 12393,'11'7'3159,"-2"-2"-2800,-5 78-169,3-43-134,-3 12 0,1 0 129,5-15 50,-3-8 56,-1-7 34,-2-9 857,-2-67-1244,-1 15 17,-1-57 34,3 35 6,7 2 5,6 9 72,7 12 18,3 14 100,-1 13 30,2 7-47,-2 18-66,1 7-51,-4 18-56,0 4-45,-4 3-309,-5-2-564,-4-2-645,-5 1 1563,-12 8 0,6-24 0,-7 2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0.95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15003,'5'9'1378,"0"-1"-1641,-5-8-378,0 0 1,0 0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1.64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14191,'3'9'2621,"-1"-2"-1881,-2-7 16,0 0-28,7 82-240,1-24-334,-1 4 0,1 3-20,5 16-100,0-5-34,-1-9-56,0-11-336,-2-11-472,0-10-732,-2-10-1434,-2-11-6506,-4-8 9536,0-7 0,-2 1 0,0-2 0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2.41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25 505 12461,'-14'2'196,"3"-1"-196,11-1-157,0 0 45,68 18 67,-23-13 45,7 3 0,1-3 0,15-21-6,-2-10-280,0-10-190,-5-8-61,-8-2 273,-8-4 264,-11-1 6,-8 1 879,-10 0 241,-7 3-40,-5 7 46,-4 5-68,0 10 51,0 8-309,0 9-364,0 5-246,0 45-145,0 5 185,1 47-74,5-1-563,-3-43 1,2 0 490,8 49-56,-2-7-103,1-12 69,-1-14-50,-1-18-17,0-14-17,-2-14 0,-2-11 5,-3-5 930,-1-8-851,1-11 74,3-12-198,3-20-94,4-12 5,3-12 73,3-3 67,2 3 62,-3 15 11,-1 17 6,-5 20 139,0 16 29,4 55-140,-2-1-34,7 40-6,-4-20-95,4-5-184,2-11 5,5-13 112,4-15 168,7-14 0,2-8 106,26-28-56,-18-3 18,13-27-18,-28 0-11,-9-9 12,-6-3 5,-10-2 117,-4 5 320,-5 7 34,-1 17-84,-18 16-443,1 23-51,-14 20 40,6 20-56,6 14 28,6 8 33,7 2 0,7-3-139,27 7-314,-2-28-757,34-5-1479,-11-31 2695,8-17 0,-26 6 0,-9-6 0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3.4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10707,'4'4'4111,"-1"-1"-2105,-3-3-1206,1 69-167,6-26-359,-3 7 1,2 1-33,8 4-175,0-3-67,-3-6 0,0-7-45,-4-8-421,-1-7-553,-2-7-588,0-9-1429,0-3 3036,0-9 0,-2 3 0,-1-3 0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3.6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 17 13121,'-2'-9'1204,"-1"1"-2335,3 8-1330,0 0 1,0 0-1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1 276 7884,'5'15'2263,"-1"-3"-1697,63-26 50,-34 5-84,54-12 152,-55 8-12,-5-1-28,-8-1-135,-8-4-61,-5 1-145,-3-5 38,-4-2 97,-9-4 88,-5 0 208,-12 2 106,-2 4 0,-4 8-179,2 7-96,-3 72 1,5 21-566,13-33-120,-2 40 0,15-9-88,33-59-60,15 0-404,-6-19-796,3-2-705,1-3-3423,-6-6 5596,-3-1 0,-19 0 0,-4 0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4.01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0 382 11306,'20'38'3215,"-4"-7"-2699,-16-31 1595,0 0-1411,12 50-207,-9-38-252,9 32-174,-12-57-67,-2-13-179,-3-9-70,-1-25 1,-1-19 0,2 12 282,1-9-129,-5-28 0,11 19 319,16 75 140,5 9 0,4 16-122,4 9-52,-2 19-61,2 7-17,-4 7-50,-3 2-62,-3 1 0,-3-4-291,-4-4-378,-2-8-1011,-1-9-1451,1-8 3131,4-11 0,-7-9 0,0-5 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4.3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11166,'10'18'3126,"-1"-4"-2583,-9-14 684,0 0-521,3 67 100,4-30-173,4 58-303,4-43-229,0 2-56,1 1-45,-3-4 0,0-1 0,-2-7-6,-2-4-257,-3-6-465,-4-7-666,0-7-1351,-2-7-3506,-2-6 6251,-3-5 0,2-1 0,-2 0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4.7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13 298 10646,'-7'-2'1927,"1"0"-1513,81 2-212,-20-7-107,5 3 0,2-2 196,24-14-128,-1-3-868,-3-3 767,-8-1-56,-11-1 223,-11 3-157,-16 2 35,-9 5 335,-14 2 208,-6 5-409,-6 0 531,-5-1-665,-9 0-35,-7 1 208,-10 3 202,-4 4-146,-3 3-140,0 7-123,3 9-23,4 11 191,-1 32-140,15-7-12,1 17 1,14-17-90,9-2-123,5-3-174,15-7-285,6-5-494,10-9-750,8-9-3271,1-7 5097,1-7 0,-25-2 0,-10 0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5.1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374 0 10836,'4'4'3881,"0"0"-1870,-4-4-1876,-64 23-79,43-5-56,-46 23 73,62-12-17,6 4-12,13 0-10,7-1 0,12 1-1,2-5-16,-2 1-11,-5-2 38,-8-2-44,-9 0-50,-6-2 5,-14 1 40,-10-2-40,-17-3-297,-12-3-380,-10-7-668,-2-3-1707,-3-5-4484,9-4 7581,10-5 0,21 3 0,12-3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5.3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12640,'12'6'4004,"-2"-2"-3343,-10-4 745,0 0-1025,37 94-123,-19-38-344,5 9 0,0 2 92,-5 2-6,-3-7-255,-2-6-1028,-3-9-1753,-4-5-3999,-2-11 7035,-8-4 0,3-15 0,-3-6 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5.73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1 123 15384,'76'-13'1204,"0"-1"0,-20 6-1515,31-12 1,-7-2-261,-50 10-51,-12 3 78,-6 2 259,-3 3 66,-5-2 118,0 3 101,-2 0 157,1 2 813,-3 1-651,3 0 73,-2 2-6,3 7-44,2 4-107,3 9 45,2 5 174,0 4-57,1 4-66,-2 2-45,-1 1-174,0-3-78,-3-1-34,2-7-101,-1-4-381,0-8-588,-1-6-745,0-5-1624,-2-8 3439,2-8 0,-4 6 0,0-5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5.8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 14 15255,'-9'-7'1440,"2"0"-3300,7 7 278,0 0 1,0 0 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6.5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 79 10920,'-8'-7'4609,"2"2"-3802,14 86-280,2-33-343,-2 9 1,1 1-11,9 0-107,-2-8-61,-1-7-1,-3-11 7,-4-10 49,-3-6 90,-2-10 359,-3-2 191,0-4-511,0-8-190,0-5-28,0-16-5,-2-12 21,2-13-21,-1-10 33,1-7-6,9-1 6,2 5 6,10 11 83,-2 19 51,0 16 45,0 13 90,1 14-102,4 14-106,2 17-61,1 15-6,-1 9-1653,6 28-1523,-10-18 3176,-6-21 0,-1-4 0,-4-9 0,0-3 0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6.9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188 0 15378,'3'4'3109,"0"-1"-3176,-3-3 22,-60 90 6,34-37-76,-11 8 0,3 1-316,15-2-325,8-9-17,6-10-353,4-12-229,2-10 27,8-10 174,5-5 370,11-12 303,3-10 481,3-13 218,-1-12 532,-2-5 102,-8-3 72,-2 3-123,-8 6 246,-3 10-128,-2 14-331,-2 9-56,-1 10 56,3 13-117,1 10-158,1 14-178,2 8-135,0 1-62,-2 0-621,2-4-941,-1-6-454,8-10-2213,1-10 4291,4-10 0,-10-4 0,-4-3 0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7.1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31 14790,'7'-17'4062,"0"3"-3710,-7 14-77,0 0 94,19 97-27,-5-28-884,2 8 1,0 4 616,-4-27 1,-1-3-76,0 1 0,0-1-95,11 41-1592,1-14-2026,-1-17 3713,0-22 0,-9-18 0,-5-13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0:58.679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718E7"/>
      <inkml:brushProperty name="anchorY" value="-9.00671E6"/>
      <inkml:brushProperty name="scaleFactor" value="0.5"/>
    </inkml:brush>
  </inkml:definitions>
  <inkml:trace contextRef="#ctx0" brushRef="#br0">1 375 10405,'7'4'2179,"0"-1"7651,-7-3-9326,3 0-437,1 0-11,4 0 190,12 0-195,-9 0-1,10 0 1,-12 0 167,5 0-162,-4 0-6,4 0-5,-5 0-39,0 0 95,7 0-57,-5 0 12,6 0-5,-7 0 50,3 0-57,0-1-32,0 1-7,-2-2 1,-5 2 11,10-1 27,-4-1 68,8 0-44,-4-1-7,-1 0 40,14 0-95,-12 0 38,7 1-38,-13 1 11,1 0 16,3-1-21,1 0-7,-2 1-5,-4 0 6,0 0-1,-3 0 1,1 1 0,-1 0-1,1-1 34,7 0-39,-2-1 0,4 2 6,-3-3-6,-1 3 6,3-3-6,1 3 5,0-3 1,-3 3-6,-6-2 5,1 2 1,-2 0 0,1-1-1,2 0-5,-3-1 11,11-2-5,-10 3 28,6-1-29,-9 2 1,6-2-1,-8 2 1,5-1-6,-6 1 6,2-2-1,0 2-5,2-1 11,5 0-11,-1-1 6,11-1 0,-9 1-6,3 1 0,-8 0 5,2 0 1,-3 0-6,4 0 5,-2 0-5,2 0 40,11-1-40,-8 1 0,7-2 5,-13 2-10,-1 1 5,0-2-6,6 1 6,-3 1 6,5-3-6,-2 3 0,5-3 0,2 3 5,-3-3-5,-3 3 0,-4-1 0,3 1 0,-2-2 0,6 2 0,-6-1-5,2-1 5,0 2 0,1-1 5,-1-1 1,5 2-6,-6-2 0,10 0 0,-11 0 0,7 0 5,-7 1-5,2-1 0,13 0 0,-10-1 0,9 0 0,-12 2 0,-1-2 0,3 3 0,-5-3 0,5 3 0,-4-2 0,1 1 6,14-2-6,-11 1 0,9 0 0,-16 2 0,7-2 0,-6 2 0,7-3-6,-8 3 6,2-1 0,0 1 6,3 0-6,-3-2 0,3 2 0,-5-1 0,7-1-6,-4 2 6,4-1 0,-6 0 0,-2 0 0,5 0-5,-2 0 10,3 0-10,-3 0 10,3 0-10,-2 0 10,3-1-10,-1 1 10,0-1-5,-1 2 0,0-3 0,-1 3-3392,3-3 3392,-3 3-5,0-2 5,-2 1 0,-2 1 0,1-2-6,7 1 6,-5 1 3392,7-2-3392,-8 1 0,1 1 0,5-2 0,-4 2 0,6 0 0,-7-1 0,2 1 0,0-1 0,2-1 0,-1 2 0,2-1 0,-2-1 6,1 2-1,-1-1-5,0-1 0,6 2 0,-5-3 6,6 3-6,-8-2 6,10 0-12,-7 0 6,7 1 0,-10 0 0,0 0 6,5-1-6,-6 1 0,4 0 0,-8 0 0,1 0 0,0 0 0,5 1 0,-3-1 0,1 1 0,-1-2 16,5 1-10,-3-1 0,5 1-1,-5-2 1,0 3 11,12-3-12,-7 3 1,10-3-1,-12 2-5,1-1 0,5 1 6,-6-1-6,3 2 0,-7-1 0,-1-1 0,12 1 0,-7-1 0,11 1 0,-8-1 0,2 2-3392,5-2 3392,-3 0 0,0 0 0,-7 1 0,-2 1 0,0 0 6,0-1-1,7-1 1,-5 0-1,7 0 3399,-8 0-3393,8-1-6,-4 0 1,4 2 0,-8-2-6,2 1 5,-2 0 6,7-1-5,-7 1-6,5-1 11,-9 3-5,1-1-6,-1-1 17,5 1-12,-2-2 1,3 0-1,-2 0 1,1 0 39,9-3-6,-4 3-33,6-4 28,-6 4-34,-1-1 5,1-1 1,-3 2 33,8-2-39,-6 0 6,6 0 5,-6 1-5,1 1-6,-3 0 11,3 0-6,-4 0 1,-1 1-6,-1 0 6,-1-1-1,5 2-5,-5-2 0,1 1 6,-7-1-6,-2 3 5,0-1-5,3 1 0,-2 0 0,3 0 0,-2 0-5,-1-1 5,2 0 0,-4 0 0,3 1 0,-3 0 0,0 0 0,4 0 0,-2 0-6,5 0 6,-4 0 0,2 0 0,0 0 0,3 0-5,-3 0 5,2 0 0,-4 0 0,0 0 0,4 0 0,-2 0 0,3 0 0,-1 0 5,1 0-5,6 0 0,-4 0 0,4 0 0,-6 0 0,1 0 0,-1 0 0,0 0 0,2 0 0,-1 0 0,3 0 0,-3 0 0,-1 0 0,6 0 0,-4 0 6,4 0-6,-5 0 0,-2 0 0,6 0 0,-5 0 5,3 0-5,-2 0-5,-3 0 5,2 0 0,3 0 0,-3 0 0,0 0 0,-4 0 0,-1 0 0,0 0 5,4 0-5,-2 0 0,3 0 0,-2 0 0,0 0-5,6 1 10,-7 0-10,5 1 5,-8-2 0,0 2 0,0-2 0,0 0 0,0 0 0,1 0 0,0 0 0,1 0 0,6 1 0,-3-1 0,6 2 0,-6-2 0,2 0 5,7 1-10,-8-1 5,7 2 0,-12-2 0,3 0 0,2 0 0,-1 0 0,3 0 5,-6 0-5,2 0 0,-3 1 0,3-1 0,-2 2 0,1-2 0,-2 0 0,0 0 6,1 0-6,1 0 0,-1 0 0,2 0 0,-3 0 0,3 0 0,-3 0 0,5 0 0,-3 0-6,3 0 6,-2 1 0,0-1 0,1 2 6,4-2 0,-2 0-6,2 0-6,-5 0 6,-2 0 0,4 0 0,-4 0 6,4 0-12,-5 0 6,2 0 0,-1 0-6,2 0 6,-2 0 0,2 0 0,-5 0 0,1 0 6,-2 0-12,2 0 6,0 0 0,2 0 0,-1 0 0,0 0-5,-1 0 5,0 0 0,0 0 0,2 0-6,-2 1 6,2-1 0,-2 1 0,0-1 0,1 0 0,-3 0 6,0 0-12,1 0 6,2 0 0,-1 0 0,2 0 6,-3 0-6,2 0 0,2 0 0,0 0-6,1 0 6,0 0 6,-2 0-6,3 0 0,3 0 0,-2 2-6,2-2 1,-5 1 5,0-1 0,-2 0 0,3 0 5,-4 0-5,0 0-5,-3 0 5,0 0 0,1 0 0,1 0 0,-2 0 0,1 0 0,-1 2 5,1-2-10,0 1-12,-1-1 17,3 0 0,-1 0 0,1 2 0,-1-2-6,-1 1 6,0-1-11,4 2 11,-2-1-6,4 1 6,-5-1 6,0 0 0,1 0-6,-2 0 0,0-1-1866,-1 0 225,-1 5-1653,-10 6-6537,-6 4 9823,-10 4 1,10-9-1,4-3 1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7.5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15193,'12'3'2599,"-2"-1"-2027,-10-2-225,4 87-22,5-27-442,-3 6 1,3 4 245,8 13-90,1-3-39,-3-10 110,-3-9-469,-5-11-818,-3-9-1500,-2-9-2593,-6-7 5270,-5-10 0,3-7 0,-2-5 0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8.30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0 273 9615,'15'-16'2403,"-2"3"-2050,56-20-84,-23 23-163,6-8 1,2 2 128,8 16 129,-2 17 45,-10 10 22,-7 20-174,-10 9-5,-7 7-5,-8 2 78,-3 0-28,-6-6-123,-2-8-51,-3-10-67,-2-13 84,-1-10 599,-1-11-173,0-5-561,0-16-5,0-5-56,0-20-117,0-8-35,0-12 1,9-10-34,7-6 45,12-2 90,8 5 56,6 7 44,6 11 0,1 9 1,1 11-1,-5 10-111,-6 11 105,-7 8 12,-11 3 107,-7 13 122,-8 6-66,-4 12-96,-2 9-61,-2 2 5,-8 7-11,-7 1 17,-9 4-17,-4 3 0,-3-1-40,-1 1-83,-5 13-34,14-24-268,5 6-91,16-32-50,4-7 152,6-6 196,8-4 100,8-10-408,22-30 380,-12-1 112,10-27 34,-21 14 40,-5-4 256,-6 3 864,-3-8-353,-2 26-85,-2 5-128,-2 24-152,0 16-112,2 12-50,4 15-184,2 11-96,6 6-320,1-3-805,3-3-1099,10-10 2224,13-11 0,-18-12 0,5-8 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8.9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205 33 13105,'-9'-16'3265,"1"3"-2498,8 13 835,0 0-1400,-64 30 173,38-1-151,-47 32-173,58-7-51,8 5-34,4-1-117,7-3-207,9-6-405,9-9-183,14-14-213,5-11-231,7-10-15,2-10-601,2-11 74,-5-10 895,-4-12 931,-11-6 106,-6-6 1020,-11-4 705,-6-3-157,-7 0-72,-2 7 341,0 9-39,-1 14-532,-2 13-426,0 9-431,0 14-23,0 43-112,3 4-184,-1 38-90,3-17-50,7-7-281,2-7-497,5-11-764,-3-11 1592,-2-4 0,-5-20 0,-4-1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9.1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0 120 13961,'11'15'1484,"-2"-3"-1248,-9-12-230,0 0-6,67-38-202,-27 20 31,6-7 0,0 2-652,-2 5-303,-5 6-1641,-5 4-1590,-5 5 4357,-4 1 0,-13 2 0,-4 0 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9.3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10595,'14'79'-553,"0"-1"0,0-8 1,-5-12 552,-10-28 0,1-15 0,-2-7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29.97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311 19 13194,'3'-10'3075,"0"2"-2252,-3 8 965,0 0-1788,-64 1 0,29 20-6,-54 12-45,49 24 40,5 7-62,9 2-308,9-4-353,9-9-111,5-10-34,7-15 234,9-14 208,9-7 202,11-11 89,5-11-106,1-10 6,-4-12 207,-6-5 39,-7-1 336,-8-4 364,-6 5 180,-5 3 72,-2 9 1171,-1 9-1496,0 10-341,0 15-197,0 15-44,0 15-11,0 12-326,4 25-565,5-19-498,9 8-544,4-32-924,11-15-1518,-1-5 4341,3-10 0,-16 1 0,-6-2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0.1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14 15496,'4'-7'3938,"0"1"-3529,-4 6-180,0 0 18,0 95-107,6-31-356,-2 9 1,1 3 260,9 17-45,1-2-117,0-7-656,-1-12-620,2-12-1503,3-16-4562,-1-13 7458,3-16 0,-12-9 0,-1-6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0.41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15692,'17'70'2683,"0"-1"0,9 7-2529,-7 21 0,0 2-1294,4-9 1140,-4-5-84,-3-11-295,-3-11-1521,-5-9 1952,-1-10 0,-5-20 1,-1-7-1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1.67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72 24 10808,'-10'-13'2789,"1"3"-2430,9 10 542,0 0-565,-23 83-123,17-37-157,-8 10 0,4 1-50,20-6 45,2-5-51,12-8 0,2-7 0,1-10 0,2-9 0,-2-7 5,0-5 29,-2-8 5,-2-6 12,-4-12-18,-6-6 29,-4-7 44,-5 1-16,-3-7 67,-3 3-57,-8-2-100,-8 6-302,-8 2-460,-4 7-733,-5 10-2465,2 5 3960,-1 9 0,17 2 0,5 3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1.9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174 811 11900,'21'15'4924,"-4"-3"-3485,-17-12-50,0 0-1316,-27-71-73,7 25-23,-2-9 1,-1-4-768,-7-18 493,2-12-16,3-2-167,7 2 189,7 10-348,5 15-122,5 16-169,11 13-482,7 13-172,23 10-4563,6 12 6147,7 14 0,-23-5 0,-9 4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2.096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1E7"/>
      <inkml:brushProperty name="anchorY" value="-9.01075E6"/>
      <inkml:brushProperty name="scaleFactor" value="0.5"/>
    </inkml:brush>
  </inkml:definitions>
  <inkml:trace contextRef="#ctx0" brushRef="#br0">16 99 13911,'-8'-11'2610,"1"3"-2537,7 8 4676,0 0-4715,4-3-34,1 1 6,5-2-6,0 0 5,1 0-5,0 1 0,-2 1 6,4 0-1,-4-1-5,1 2 6,-1-2-6,0 3-6,0-3 12,6 3-6,-3-3 0,2 3 0,-3-3 0,-1 3 0,2-3 0,-4 3 0,1-1 0,-4-1 0,0 2 0,1-1 0,4 1 0,-2 0 0,4-2 0,-2 2 0,1-1 0,-2-1 0,1 2 0,-2-1 0,-1 1 0,-1 0 0,-2 0 0,2 0 0,0 0-6,0 0 6,2 0 0,0-2 0,1 2 0,-2-1 0,2-1 0,1 2 0,-2-2 0,2 1 0,-6 0 0,2 1 0,-3-1 0,1 0 0,1 0 0,-1 0 6,2 0-6,0-1-6,2 0 12,-1 0-12,0 0 6,-1 2 0,-3-3 6,1 3-6,-1-2 0,0 2-1613,0 0-1171,0 0 2784,1 0 0,-2 0 0,1 0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2.1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9 228 12040,'-5'-20'1305,"1"3"-1305,4 17-50,92-45-2175,-23 18-492,1-5 1,3 1 2793,19 2 0,-44 13 1,-13 6-1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2.6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245 43 12746,'11'-3'3316,"-2"0"-3070,-9 3 40,0 0-45,-73-20-112,37 15-1,-54-6-4,62 24-119,12 14 1,8 8 117,13 6-22,13 6-96,11 0 1,14 0 0,-1-3-1,-1-5-5,-6-4 11,-10-6-5,-6-4 0,-12-3 156,-3-4-56,-6-2-22,-12-2-84,-9-1-464,-14-3-225,-5-5-381,-1-2-280,0-1 1350,4-18 0,17 12 0,5-12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2.85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14387,'10'12'2784,"-2"-3"-2347,-8-9 263,0 67-252,4-16-353,-2 2 1,0 3-46,6 17-50,1-5-370,0-7-672,1-10-1036,0-13-3147,-1-10 5225,0-15 0,-4-6 0,-3-7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2.9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13205,'3'1'1076,"0"-1"-2094,-3 0 0,0 0 1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3.9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92 13250,'5'7'1775,"-1"-1"-1450,-4-6 757,0 0-556,21 84 0,-8-41-341,2 11 0,0 0-6,-2-10-117,-1-8-57,-5-7-5,-1-9 0,-2-6-33,-2-6-34,0-5-29,-1-2-38,0-1 50,-1-6-45,0-6 6,0-9-224,-4-9 78,-1-6 90,-1-8-51,2-27 197,2 18 33,6-12 44,3 32 52,3 12 38,2 9 45,1 8 112,3 8-33,3 14-96,6 11-72,13 47-84,-7-16-1,6 24-5,-15-33 6,-6-7-6,-3-10-118,-1-6-111,-7-16 21,0-3-122,-5-13 179,0-10 78,0-10-84,0-14 68,0-9 55,0-7 28,1-8-10,10-29 16,0 25 50,6-10 180,-5 42 139,-2 17-44,-1 9 157,1 9-113,3 14 152,12 34-347,-5 2-78,8 26-91,-13-18-5,-2-1-113,-2-5-844,-3-9-1031,5-10 1988,6-12 0,-8-12 0,2-6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4.13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14348,'16'7'2980,"-4"-2"-2488,-12-5-251,15 86-6,-7-37-190,3 10 0,-1 1-45,2-1-6,0-5-884,-1-5-1149,2-8-3265,-1-10 5304,0-12 0,-6-9 0,-2-8 0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4.39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15586,'12'72'1396,"0"0"1,0-3 0,0-3-1005,7 23-146,1 4-145,1 0-90,-2-5-11,-1-5 0,-2-7-224,-2-10-778,1-12-1782,1-18-1389,-1-15 4173,0-14 0,-7-6 0,-3-1 0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5.0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255 196 13110,'10'9'2279,"-3"-2"-2065,-7-7 1371,0 0-141,-105 37-1449,71-2-37,-25-4 0,5 7-664,42 43-11,6-26-27,5 12-142,10-37 46,5-10 196,10-10 207,3-6 180,2-9-135,0-11 123,-2-9 191,-7-15 78,-2-4 61,-9-7 113,-4-1 240,-3 2 583,-2 8 252,0 14-845,0 14-376,0 11-28,0 19-6,0 12-33,2 16-163,8 8 45,8 0 78,10-4 79,5-8 124,3-12 481,14-12-163,-12-9 214,5-14 156,-19-8-152,-7-10-160,-5-11-136,-6-4-79,-3-9 538,-3-21-414,-3 19-168,0-8-174,-1 32-67,2 8-123,2 4-219,8 4-486,5-2-876,14-3-1488,24-10 3192,33-19 0,-34 20 0,10-6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5.6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255 1 12606,'0'10'3618,"1"-2"-2789,-1-8-330,0 0-175,-67-3-128,41 2-196,-49-1-5,63 9-102,5 7 68,6 9 39,11 8 6,7 7-6,14 6 5,3-1-5,2 0 6,-5-6-6,-8-2 0,-5-4 0,-11-1 0,-3 0 11,-9-2 45,-8-1-56,-12-4-50,-8-3-157,-7-9-180,0-4-229,3-6-213,2-9-728,11-13-2072,7-10 3629,10-9 0,4 18 0,3 6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5.8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12847,'8'15'3433,"-3"-3"-2380,-5-12-370,0 0-123,11 76-116,-5-31-296,2 8 0,0 2 37,0 3-129,1-3-56,0-5-185,-1-4-767,0-9-1221,2-11-2566,1-7 4739,1-11 0,-6-5 0,-2-3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4.723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5E7"/>
      <inkml:brushProperty name="anchorY" value="-9.01592E6"/>
      <inkml:brushProperty name="scaleFactor" value="0.5"/>
    </inkml:brush>
  </inkml:definitions>
  <inkml:trace contextRef="#ctx0" brushRef="#br0">11 23 11810,'-6'-13'2633,"1"3"-2185,5 10 4022,0 0-4307,0 8-63,0-2-38,6 8-6,2-1 17,6 2 28,4 4 11,2 3-40,2 2-16,2 3-11,1 3-11,0 1-1,0 1-27,0 0 39,-3 0-40,0-1-5,-2-1 6,0-4 0,-2-1-1,-1-4-5,-1-1 0,-3-5 0,3 3 6,-6-6-6,2 2 0,-6-7 0,1 2 0,0-2 0,0 3 45,0 0 44,3 5-83,-4-5 5,4 4-5,-4-7-1,0 1-5,-1-2 6,0-1-1,0 1 1,0 1 5,1 2-11,5 4 0,-3-2 0,3 1 0,-5-5 0,-3-3 0,1-1-5433,-4-1 1456,-3-11 3977,-4 0 0,1-2 0,0 5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6.32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58 11026,'8'4'2487,"-2"-1"-2128,-6-3 66,0 0 175,57-26 16,-30 18-22,42-20-34,-50 26 28,-4 1-123,-8 1-152,-3 3-89,-2 8-11,-2 10-6,0 15-89,-4 13-61,-5 11 27,-7 8-34,-7 4-16,-2-1-34,0-2 5,3-9-5,2-7-5,6-11 5,1-12 5,7-8 74,2-12 5,3-4-51,1-5-27,0-1-6,4 0 33,8-3-33,12-5-84,13-6-229,9-8-276,2-2-1993,23-19-224,-23 12 2806,9-11 0,-39 28 0,-8 4 0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6.7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26 289 12298,'-14'-6'2039,"3"2"-1664,11 4-218,99-21-85,-39 5-341,10 0 1,3-2 341,3-8 589,-1 1-153,-7-4-170,-8 3-299,-10 2 77,-13 4-27,-11 6 319,-14 4 240,-5 3-81,-7 1-496,-9 0 29,-7 0 22,-12 1 57,-6 2 27,-3 2-90,-1 4-111,3 12-12,-5 30-27,15 1 27,4 22 6,16-19 0,10 0-5,11-8-1,10-4-28,11-9-27,4-9-40,1-9-196,1-6-268,-2-4-371,-4-8-935,-7-7-3007,-8-9 4878,-11-4 0,-5 12 0,-5 4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6.9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33 23 16280,'-18'-13'-39,"3"3"-2196,15 10 2235,0 0 0,0 0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7.9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34 11990,'-1'-4'2772,"1"1"-783,0 3-1390,56-4-179,-16 2-235,50-4-124,-28 3-61,1-1-128,2 1-1127,3 0-4954,-6 1 6209,-5 2 0,-28 0 0,-11 0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8.51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355 35 13390,'5'4'3126,"-1"0"-2667,-4-4-291,0 0 39,-81-20 213,39 15-308,-11-5 0,0 2-6,7 18-106,8 5-67,10 9-101,12 3 23,9 1 5,25 2-12,14 0 12,26 0 45,13-1 50,4 0 45,-4-2-5,-9 3 5,-17 0 95,-15 2 459,-16 15-307,-19-12-23,-15 7 56,-17-18-280,-11-8-45,-10-6-291,-5-6-403,-2-3-1507,-10-14 269,33-11 1977,3-32 0,36 26 0,3-8 0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8.7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12315,'11'10'3405,"-3"-1"-2441,-8-9 105,15 70-156,-6-22-591,0 4 1,0 4 18,-1 13-189,-3-3-152,1 0-45,-2-6-493,1-3-756,-1-4-851,-2 0-2151,-1-7 4296,-1-5 0,0-20 0,0-7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9.05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0 295 10713,'80'-51'677,"-1"0"1,-5 4 0,-8 7-168,4 2 27,-7 7-335,-9 11 207,-10 8 128,-10 7-33,-9 8-10,-8 10 144,-4 10 471,-1 34-723,-6-8-22,0 19-162,-5-19-146,-1-4-56,1-3-398,2-9-733,2-5-964,3-11-2290,1-7 4385,3-8 0,-5-2 0,-2 0 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9.3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13978,'3'4'3775,"0"-1"-3047,6 72-122,1-16-619,-1 3 1,0 4 409,8 28-262,-3 3-107,0-1-28,-2-8-398,-2-7-599,0-12-851,-1-12-758,3-18 2606,4-15 0,-7-15 0,1-7 0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9.54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18280,'7'80'366,"0"0"0,0-4 0,0-5-237,6 17-3406,-1-19 0,2 10 0,-2-11 2053,2 17 0,5 10 1,-6-24-1,-13-67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39.71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39 60 16264,'-21'-17'-376,"4"4"-7463,17 13 7839,66-14 0,-49 11 0,50-10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5.71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9E7"/>
      <inkml:brushProperty name="anchorY" value="-9.02139E6"/>
      <inkml:brushProperty name="scaleFactor" value="0.5"/>
    </inkml:brush>
  </inkml:definitions>
  <inkml:trace contextRef="#ctx0" brushRef="#br0">336 0 9122,'12'11'2879,"-2"-3"-2475,-10-8 4283,0 0-4642,-1 5-11,-2 1-29,-2 6 57,-1 0 156,-1 4 68,0 1-96,-3 2 68,-1 1 16,-1 2-94,1 3-46,-1-1-84,1 2-44,1-2 0,2-1 6,-1 0-7,-1-1 6,1 2 40,-2 1 5,1-1 17,1 0-23,-1-1-16,1-2-29,-2 6 1,1-6-6,-1 5 0,2-7 5,0 0-5,1 1 0,0 0 6,1-1 0,1-3-1,2-1-5,-1-1 6,1-1-6,-1 3 0,1 1 0,-2 0 5,2 1 1,-3 6 0,0-2 33,2 0-34,2-5-5,0-7 6,1 2 0,-1-3 5,2 1-6,-2-1 40,3-3-39,-3 0-1,3-5 18,-1 2-292,-3-3-1188,3 1-200,-4-1-1407,3 0 3064,-1-5 0,1 4 0,1-4 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0.7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2 160 13547,'-1'-14'846,"0"3"-594,1 11 879,0 0-593,22 74-124,-8-31-266,2 9 1,0 0 53,-1 0-118,-1-5-73,-4-9-5,-1-8-1,-2-9-5,-3-10-56,0-4-39,-4-6-79,1-1-44,-1-10 61,0-6 51,-5-16 55,-2-8 46,-4-8-1,0-9-83,5-5 16,2-3 67,4 0 6,0 9 0,5 8 90,3 14 72,7 14 85,1 11 492,17 26-560,-5 8-11,14 22-78,-12 5-34,-3 2-45,-3-1 28,2 14-39,-9-22-6,0 5-251,-8-29-146,-6-8-23,1-8 135,-4-3 89,1-2 12,-1-4 106,0-9-28,0-33-51,0-2 57,2-26 22,3 12 62,7 0 22,6 7 72,4 11 102,4 16 84,0 14 145,3 13 62,9 42-387,-9 0-33,5 35-45,-15-11-168,-5 0-443,-4-3-1019,-2-5-3735,-2-11 5365,3-12 0,-6-17 0,1-9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1.04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66 25 13362,'-15'-14'2386,"3"3"-2050,12 11-235,-17 81-56,12-33-23,-4 8 1,1 2-23,8-2-101,8-6-95,3-11 0,11-11 90,2-12 55,4-9 51,0-9 0,0-12-5,-3-11 5,-5-10 72,-8-5 18,-5-2 67,-5-1-157,-8-1-6,-7 4-991,-9 5 997,-38 10 0,35 11 0,-20 8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1.72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72 13715,'10'2'1972,"-2"0"-1815,-8-2 16,0 0-61,34 90 62,-12-37-71,2 9 1,2-1 42,1-4 50,-2-11 173,-6-13 46,-4-10 128,-5-11-162,-5-7-191,1-3 119,0-10 144,3-7-167,1-15-129,2-9-68,0-10-89,-3-7-72,-1-1-1816,-2-26-879,1 26 2767,5-20 0,-7 52 0,3 1 0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1.9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13116,'17'6'3131,"-3"-1"-2431,-14-5 11,13 73 84,-4-25-470,0 6 1,1 3-2,1 10-228,-1-5-96,-1-3-241,-1-12-1037,0-10-1550,3-15-2342,-3-11 5170,5-8 0,-8-3 0,0 0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2.0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 10 10842,'-1'-6'504,"0"2"-1699,1 4 0,0 0 0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2.4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9 414 10461,'5'21'4654,"0"-4"-3483,-5-17 543,0 0-1647,0-15-67,-2-5-140,-1-20 50,-3-7 85,3-9 5,-1-6 78,4 1 34,0 7 45,6 11 28,4 14-51,6 13-28,3 9-33,2 6 34,1 14-11,3 7-96,-2 19-208,1 9-425,-4 6-549,-2 2-549,-1 5-5458,-3-7 7189,0-5 0,-7-24 0,-2-10 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2.93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388 1 14023,'5'16'3075,"-1"-4"-2834,-4-12-241,-82 4-112,42 14 16,-13-5 1,3 4-162,13 32 94,9 6-100,8 4 6,7-6-107,7-3-236,3-13-67,6-11 7,8-13 301,9-8 270,9-11 44,8-13 45,0-12 11,2-15 235,-4-4 146,-3-3 202,-9 1 246,-4 5 1457,-4 2-1631,-8 22-520,2 5-90,-4 28 33,7 14 12,3 22 6,8 20 16,2 18-89,-10-36 0,0 2-736,0 4 0,-1 1 705,0 4 0,-1 1 13,-1 0 1,-1 1-276,-2 1-1,-3 2 263,-1-3 0,-1 0 224,-2-2 0,-2 0-152,-1-4 1,-3-2-108,-14 43 99,-14-14 22,-18-19 96,-12-17-185,-10-24-33,-7-14-376,1-31-174,4-17-487,14-26-352,14-11 1422,38-6 0,6 2 0,-7 14 0,15 8 0,0 0 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3.2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 21 14124,'-11'-12'2716,"3"3"-2206,8 9 1613,0 0-1781,9 88-68,-2-42-168,1 13 1,0 1 39,4-6-68,0 2-56,-1-5-22,0 3-324,-1-4-1189,-1 4-2733,-1-7 4246,0-3 0,-4-23 0,-1-6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3.4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18694,'12'7'331,"-3"-2"-3272,-9-5-61,0 0 0,0 0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4.4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35 13788,'9'0'2218,"-2"0"-1854,-7 0-39,0 0-51,11 78-123,-1-31-112,1 9 1,1 0-29,9-2 23,2-5-29,2-11-5,-1-10 6,2-11-6,-3-8 50,1-6 57,-2-9 66,-1-7 29,-1-9 95,-5-9 50,-2-6-134,-5-1-57,-4-6-76,-3 1-80,-1-2-186,-4 3-475,-3 3-683,-4 2-1932,1 7 3276,1 6 0,6 12 0,0 5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6.72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E7"/>
      <inkml:brushProperty name="anchorY" value="-9.02445E6"/>
      <inkml:brushProperty name="scaleFactor" value="0.5"/>
    </inkml:brush>
  </inkml:definitions>
  <inkml:trace contextRef="#ctx0" brushRef="#br0">0 0 7918,'3'5'2016,"0"-1"2773,-3-4-4559,-1 4 83,0 3-89,0 6-61,1 4-34,0 1-28,0 4-12,0 1 18,1 2 38,1 4 7,1 2 27,1 4-39,-1 1-56,3 0-28,-2-2-51,2-1 57,0-3-51,3 10 28,-3-9 1,4 6 21,-4-11 23,3-3-11,-3 4-23,1-4 12,-1 2-17,0-1 5,0-1 29,1 6-35,-2-7 1,2 2-11,-4-7-34,2-2 5,-1 1 35,1-1-35,-2 0 113,7 6-12,-6-5 17,6 7 34,-6-8 11,1-1 0,-1-1-5,-2-1-12,0-1-5,-1-3-34,1 0 45,-2-4-1539,2-1 0,-2-2 1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4.7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234 25 11424,'-3'-14'3596,"1"4"-2728,2 10-145,0 0-762,-61 19-29,44 2-10,-44 19 0,62-3 22,11 1 50,7-2-5,10-1 11,0-6 0,-2-1 33,-6-3 197,-6-2-12,-8 2-117,-4 0-62,-11 2-39,-8-2-100,-11-2-326,-9-5-403,0-3-426,-4-9-1764,5-2 3019,5-9 0,14 3 0,7-3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5.0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14281,'4'3'2783,"-2"-1"-1814,-2-2-577,15 84-229,-8-41-163,2 12 0,1 1-51,0-10-598,0-2-847,1-8-1696,-3-5 3192,0-8 0,-4-12 0,-2-5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5.1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 50 12584,'-6'-28'0,"2"7"0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5.4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31 494 11939,'4'5'3653,"0"-2"-3373,-4-3-280,-17-85 0,13 38 0,-5-11 0,1-1 50,8 1 196,1 4 242,6 5 100,3 11-112,7 10-118,0 12-112,1 9-22,1 4 34,1 16-100,3 8-1637,4 61 0,-1 12 1479,0-24 0,-3 18 0,-4-14 0,-14-61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4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236 10 13883,'-7'-6'3366,"1"2"-3276,6 4-101,0 0 5,-38 82-28,26-33-19,-9 9 0,2 1-266,16 1-51,2-5-123,1-11-73,8-11 101,3-13 202,10-11 185,1-6 78,0-13 0,0-8 1904,0-58 0,-4-9-1404,0 33-447,-2-32 0,0 25 81,-5 76-16,5 16-28,9 26 33,3 16 118,6 15-396,-17-42 1,0 1 176,-1 2 1,0-1-23,-1 1 0,0 0 2,-4 0 1,0-1 3,5 46 28,-9-5 10,-3-9 46,-10-10 61,-13-10-33,-39 1-118,0-26-118,-28-5-341,17-24-325,1-11-421,5-10-923,7-15-2493,11-11 4621,13-6 0,16 21 0,8 6 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0.0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265 34 12494,'11'14'3103,"-2"-3"-2784,-9-11 3815,0 0-3613,2-3-90,-2 1-263,-3-3-157,-4-1-11,-8-2-11,-5 0-79,-7-1 40,-3 1-45,-4 2 39,-1 4 50,0 0 6,5 2 0,6 0-39,9 0-135,6 0-78,7 2 129,2 7 73,22 25 44,-1 0 1,22 21-7,-7-13 12,0 1-5,-5 1 5,-3-3 0,-9 0 17,-7 9 33,-6-17 17,-5 4-28,-8-20-33,-5-4-6,-10-6-45,-6-2-78,-4-4-667,-15-6 162,14-3-329,-7-6-824,26 0-1535,5-7-3153,9-1 6469,9-6 0,-5 14 0,4 2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0.4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56 12309,'11'2'2560,"-3"-1"-2208,-8-1 1727,0 0-1732,2 11 17,-2 10 106,1 16-319,2 13-117,0 4-34,4 3-11,4-6-28,1-7 33,4-10-5,-1-9-40,-1-9 18,1-9 33,-5-3 56,3-4 33,-2-9 29,0-5-28,1-15 11,-3-5-17,-2-9-45,-4-4-39,-1-2-50,-2 0-343,-3 2-464,-3 5-487,0 8-1406,0 7 2750,3 4 0,3 11 0,0 2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0.8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188 0 13463,'15'15'2481,"-3"-3"-2374,-12-12 1102,0 0-570,-37-17-398,19 16-152,-31-7-38,28 26-18,-1 12-27,1 8-1,5 6 7,1 5-1,7-1-6,3-1-5,2-4 0,3-6-100,9-8-63,4-6-111,11-9-73,2-4-17,3-7-152,4-2-537,-1-10-806,7-15-6131,-5-12 7990,2-14 0,-19 24 0,-3 4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1.08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1 11138,'2'7'4201,"-1"-1"-3310,-1-6 167,0 0-688,-4 15 168,3 14-23,3 23-83,7 13-163,5 5-124,2 4-94,0-4-51,-1-2-6,1-6-78,-2-7-448,0-4-527,0-5-610,-2-5-1059,4-9-3377,-3-8 6105,3-13 0,-8-5 0,-1-6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1.8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143 6 11732,'14'7'2241,"-3"-2"-2045,-11-5 1501,0 0-1137,-34 20 22,16-6-156,-27 18-196,26-7-141,1 2 1,5 3-40,3 1-44,4 2-1,3 0 1,2 0 5,1 0-11,1 1 0,7-2-73,6 1-139,9-5-57,5-5 84,3-5 39,4-8 68,-1-4 0,4-5 44,-1-1 34,0-6 0,-2-8 11,-4-7 56,-3-8 135,-7-2 22,-4-4 11,-7-3 6,-4-2-34,-3-4 0,-3 3 90,0-2 62,-1 8 95,-6 0-303,1 17-151,-4 3-78,6 14 11,-2 1-157,3 7-17,0 5 117,2 10-78,1 7-128,0 5-51,8 17 207,3-13 34,9 8-33,2-20 27,5-6 90,-2-4 51,1-6 5,-2-4 33,-2-3 90,-4-3 202,7-8-235,-9-4-51,7-10-5,-10-5-23,0-1-6,-4-1 46,0 0 27,-6-1 622,0-8-357,-3 10-119,0-4-140,0 14-84,0 3 0,0 4-185,0 1-146,0 3-134,1 1-112,2 1-1355,11-2 352,0 1-33,10 0-409,3 1 2022,10 1 0,-15 2 0,3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5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261 121 10086,'5'14'3422,"0"-2"-2901,-5-12 739,0 0-851,1-33 78,0 18-5,0-25 27,-1 25 68,0 2-168,-5 1-135,-2 3-122,-6 3-29,0 3 85,-2 2-141,-2 1-67,-1 9-39,-5 8 33,-1 14 6,-4 10 45,1 9 73,2 7-34,-2 31-84,12-23-6,1 15-95,12-38-286,4 1 96,6-18 72,5-5 63,17-18 150,-3-17-84,9-11-100,-8-18 0,-3-12-23,-3-8 17,-3-5 106,-6 3-3302,-4 7 3521,-2 13 403,-5 14 123,0 16-201,-2 8-134,0 7-163,0 1-107,0 9 3381,0 7-3358,2 35-73,1-4 6,3 19-6,2-15-12,4-5-178,1-2-466,3-9-358,1-4-481,4-9-1524,0-9 3019,3-6 0,-11-5 0,-4-2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1.21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38E7"/>
      <inkml:brushProperty name="anchorY" value="-9.03011E6"/>
      <inkml:brushProperty name="scaleFactor" value="0.5"/>
    </inkml:brush>
  </inkml:definitions>
  <inkml:trace contextRef="#ctx0" brushRef="#br0">1 52 23808,'17'1'17,"0"-1"-11,-3 0-6,-2 0 5,-1 0-5,-1 0 6,3 0-1,2 0 7,1-1-7,3-1-5,2 0 6,1 0-1,1-1 23,-1 2-22,1-1-6,-2-1 0,0 3 0,-2-3 0,-3 2 6,0-1-6,-3 1 5,2 0-5,6 0 0,-4-1 6,6 0-6,-8 0 0,1 1 0,-2 1 0,-2 0 0,-2 0 0,-3 0 0,4-1 0,-1 0 0,3-1 0,0 0 0,1 1 5,1-2-5,1 3 0,-1-3 6,0 3-6,-2-2 0,0 1 0,-1 1 0,0-1 0,-2 1 0,-1-2 0,-1 2 0,-1-1 0,2 1 0,2 0 0,1 0 0,0 0 0,-1 0 0,-2 0-6,1 0 6,-1 0 0,0 0 0,0 0 0,1 0 0,0 0 6,3 0-6,-1 0 0,3 0 0,-3 0-6,1 0 6,-2 0 0,6 0 0,2 0 0,0 0 0,-1 0 6,-5 0-6,-2 0 0,0 0 0,-2 0 0,-2 0 0,-3 0 0,1 0 0,-3 0 0,3 0 0,-2 0 0,2 0 0,0 0 0,0 0-6,0 0 6,1 0 0,0 0 0,1 0 0,-1 0 0,1 0-5,0 0 5,1 0 0,0 0-6,-1 0 6,2 0-56,-1 0 45,0 0-23,-1 0 34,-1 0-5,-1 0-1,0 0 1,1 0-7,0 0-4,1 0 10,-2 0-28,2 0 34,-4 0-11,2 0 11,-3 0 0,1 0-6184,0 0 6184,-13 1 0,9-1 0,-11 2 0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2.33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220 1 11766,'11'16'3534,"-3"-3"-2789,-8-13 554,0 0-1203,-73 3-7,40 5-89,-55 6-39,64 5-17,11 2-78,6 0-6,10 3 106,12 4-5,8 1 28,16 5-1,4-2 12,3 1 0,-3-3 12,-8-2 83,-7-1 118,-14-4 78,-7-2 39,-11-2-134,-12-3-78,-10-3-118,-15-5-314,-5-4-195,0-6-2718,-7-29-1673,22 5 4900,3-25 0,23 30 0,5 5 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2.8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13239,'1'10'3148,"0"-2"-2437,-1-8 6,0 0-28,8 79-168,0-29-404,0 8 1,0 1-62,7 7-56,-1-5-39,0-6-302,-2-8-349,-4-6-424,-2-9-785,-3-2-1944,-2-7 3843,-6-4 0,4-10 0,-4-4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3.31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0 218 10270,'12'5'1708,"-2"0"-1612,-10-5-96,83-62-40,-34 29 40,7-8 0,3 2 140,-5 11 231,-8 12 334,-10 8 96,-11 13-84,-6 15-314,-9 13-196,-1 17-151,-5 6-22,1 3-34,-1-3 0,0-5 5,4-8 153,0-9-108,3-9-16,2-12 5,2-6 101,2-6 39,5-9-78,2-7-23,1-11 12,-3-7 33,-3-4 68,-7 1 128,-5 0 168,-4 4-28,-3 5-212,-11 7-96,-7 5-151,-16 6-213,-8 5-285,-6 3-404,2 1-851,8-1-3288,10-2 5041,13-3 0,9 2 0,4 0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3.80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27 11945,'-6'-15'3153,"1"3"-2475,5 12 1635,0 0-1842,0 80-197,5-38-212,-2 10 0,0-1-28,8-7-34,0-7 0,-2-5-348,0-5-604,-2-8-460,-1-7-727,-2-7-3082,-2-9 5221,-2-9 0,0 5 0,0-4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3.94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12696,'4'8'-2157,"0"-2"-963,-4-6 3120,0 0 0,0 0 0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4.2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12 435 10562,'10'11'4911,"-2"-2"-4036,-8-9-383,0 0-430,-9-62-56,4 22 5,-6-53-6,8 35 79,2 4 118,1 4 184,4 10-10,2 11-57,7 10-28,3 10 283,29 63 1,1 24-950,-11-22-141,12 25 0,-7-3-1220,-28-37-1299,-2-11 3035,2-9 0,-7-11 0,0-5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5.0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203 412 12718,'7'-7'3400,"-2"2"-2778,-5 5 1490,0 0-1580,-57-17-336,30 16-196,-45-2-238,46 77 0,14 15-346,4-28 256,-4 28 1,13-13-272,24-62 50,3-6 107,4-5-337,5-5-593,0-12-583,2-9-761,-3-20 1606,-5-7 489,-8-9 621,-8-5 688,-8-5 321,-4-5 598,-3-1-27,-4 0-219,-4 5 45,-2 6-51,-2 14-156,3 15-600,3 17-599,3 10 62,2 21 55,1 15 175,1 27-124,6 19-73,4 14-19,0-23 0,1 1-65,5 28-11,-6-36 0,0-4-11,3 1-219,-3-17-140,0-15-11,-2-13-78,-1-6 235,4-26 151,-1-4 22,6-28 46,1-2 5,1-5 0,2 0 0,-1 9 285,1 12 203,1 19 44,0 12 308,14 50-683,-9-5-101,8 37-56,-16-14-509,-1-5-1004,-5-4-1534,-2-10-2952,-4-11 5999,-4-11 0,-2-10 0,-1-5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5.88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261 123 12393,'-68'55'2666,"1"0"0,-11-44-3002,42 76 0,24 4-241,23-68 79,11-9 162,3-7-1,4-7-480,4-15-370,1-13-136,-2-17 635,-2-12 688,-7-4 212,-8-2 735,-5 3 252,-7 9 352,-2 10-218,-1 15 84,0 12-1277,0 9-28,0 19 0,0 10 17,1 19-67,4 8-57,1 7-5,5-2-717,1-6-683,4-9 1400,32-17 0,-31-10 0,23-11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6.1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0 14146,'0'16'4991,"0"-3"-4442,0-13-39,0 0-113,-2 78-11,9-14-252,-4 3 1,0 4-499,4-18 1,1-2 413,0 3 1,-1-2-51,-1 0 0,1-2-79,6 41-570,-2-12-1059,0-17-2090,3-20-2346,2-19 6144,3-15 0,-10-7 0,-1-1 0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6.4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82 1 16588,'-9'78'1501,"-1"1"1,9-6-1542,-13 23 1,2-3-257,16-34-63,6-12-22,8-17-101,7-13 252,3-10 130,3-11 100,-2-12 5,1-12 6,-5-12 23,-6-7-28,-7-3 61,-7 0 263,-3 0 51,-10 5-112,-8 7-269,-14 9-331,-9 8-626,-8 11 957,-16 5 0,29 5 0,-2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4.625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053E7"/>
      <inkml:brushProperty name="anchorY" value="-9.03666E6"/>
      <inkml:brushProperty name="scaleFactor" value="0.5"/>
    </inkml:brush>
  </inkml:definitions>
  <inkml:trace contextRef="#ctx0" brushRef="#br0">1 82 9066,'15'14'3080,"-3"-3"-2642,-12-11 2155,0 0-1988,1-6-28,0 5 5187,0-4-5714,6 5-11,-3 0 6,7 0-6,-5 0 28,5 0-22,-3 0-6,4 0 1,-3 0-35,1 0 6,3 0 1,-2 0-7,3 0 1,-4 0-1,2 0-5,1 0 0,7-1 0,-5 0 6,6 0 0,-9 1-1,2 0 1,0-1 27,7 0-33,-4-1 6,6 0 5,-5-1-5,-1 1 33,17-1-28,-14 1-5,10-1-1,-17 1 1,-2 2 0,0 0-6,-3 0 0,2 0 5,-2-1 1,3 1-1,2-2 1,8 1-6,-6 1 0,8-3 0,-11 3 6,-1-1-6,6 1 0,-5 0 0,5 0 0,-4 0 0,1 0 0,1 0 0,9-2 0,-7 2 0,5-1 0,-7 1 0,0 0 0,-2 0 0,7 0 0,-7-2 0,5 2 5,-6-1-5,0 1 6,3 0-6,-2 0 0,3 0 0,-4 0 0,-1 0 0,1 0 0,6 0 0,-4 0 0,4 0 0,-6 0 0,-1 0 0,1 0 0,6 0 0,-3 0 0,5 0 0,-7 0 0,2 0 0,5 0 5,-5 0-5,5 0 0,-8 0 6,1 0-12,-1 0 12,4 0-6,-3 0 0,2 0 6,-2 0-6,1-2 5,0 2-5,1-2 0,0 1 0,-2-1 0,0 1 6,-1-1-6,-2 1 5,2-1-5,-5 1 6,2-1-6,-4 1 6,0 0-1,0 0 118,4-1-89,-2-1-28,4 2-1,-4-2 1,1 3-6,-3-3 11,3 3-11,-4-2 6,1 2-6,-2-1 0,0 1-6,1-1 12,0 1-6,0 0 0,0-2 0,-1 2 0,2-1 5,-1-1-5,-1 2 0,3-1 0,-3-1 0,2 2 0,-1-1 0,0 1 6,-1 0-6,1 0 0,1-2-6,1 2 6,-1-1 6,4-1-6,-3 2 0,2-1 0,-3 1 0,-2 0 0,2 0-6,-1-1 6,-1 0 0,0 0 0,0 1 0,-2 0 6,2-1-1,0 0-10,0 0 38,0 1-2542,0 0 375,-16 0 2134,-2 5 0,-3-4 0,5 5 0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7.0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0 135 13289,'4'8'2246,"-2"-1"-1803,-2-7 89,0 0-241,7 72-39,-6-45 90,6 55-17,-7-67-129,0-4-196,0-6-23,0-3-117,0-2-45,0-4-134,0-7 230,0-10 44,0-8 6,-1-9 39,0-5-12,0-3 12,1-1 12,4 4 38,3 9 23,7 8 33,1 11 68,3 8 699,12 20-397,-4 9-21,10 23-119,-11 6-196,0 8-90,-3 0-307,6 16-534,-7-24-956,3 5-1222,-5-39 2969,5-7 0,-11-10 0,3 0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7.5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408 28 14443,'-30'-15'1989,"5"3"-1900,25 12-55,0 0 5,-56 73-33,35-28-6,-11 9 0,1 1 0,21 4-56,4-2-191,4-11-106,2-8-129,7-13-39,6-10 325,9-8 129,6-12-129,1-13-162,4-13 229,-4-13 129,-4-11 672,-3-30 162,-11 20 461,-3-15 541,-7 41-704,-1 15-684,0 13-442,3 15 44,7 18-50,6 20 34,12 23 156,5 17-323,2 11 233,-17-43 1,-2 2-45,-1 1 0,-2 0 22,-2 1 1,-3 0-20,-2 0 0,-1 1-23,-2-2 1,-3-1 30,-2-1 0,-3-2 101,-14 47-84,-15-11-17,-15-9-67,-10-12-117,-7-16-124,-6-14-469,-2-18-477,2-8-3729,29-34 1,3-8 4777,-11-12 0,5-22 0,36 36 1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9.1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27 13597,'-6'-15'3994,"1"4"-3417,5 11 739,0 0-845,2 73 16,4-25-261,-2 6 1,0 1 14,5 11-174,-1-3-67,-3-4-28,2-5-128,-3-8-214,1-6-173,-1-9-336,-1-8-819,-1-6-1192,-1-9-1064,-1-3 3954,0-5 0,0 0 0,0 0 0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9:59.9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2 593 12309,'-1'-14'1445,"1"2"-1316,70 19-45,-20-6-67,5-2 0,3-4-12,17-16-5,-2-17 0,-2-6 0,-10-7 0,-9-2 90,-12-3 268,-12 0 118,-10 0-5,-9 5 128,-5 2 40,-2 11 139,-2 9-100,0 11-314,0 9-297,0 11-11,0 17 45,0 18 275,0 25-102,0 18-3526,2 8 3353,3 4-2313,1-4 2223,4-10-11,-2-9-303,4-4-27,-2-27-158,0-8 2756,-4-23-2240,-2-16 3409,0-9-3437,2-17 6,3-15-6,3-10 0,2-4 0,1 3-6,3 11 6,-3 13-39,1 19 39,0 9 146,0 21 0,3 12-6,0 19-56,0 13-39,0 6-40,-2 2-5,5 19-84,-3-27-264,7 5-49,-3-37 246,5-12 151,2-7 0,3-16 5,0-8 51,-1-17-17,-5-8 129,-3-28-112,-12 15 202,-3-14 118,-9 27-46,-7 11-5,-1 11 39,-7 12-196,2 6-168,-1 16-73,0 9 68,1 19-29,3 9-33,4 4-34,3-3-364,3-6-907,13-11-1603,16-15-4046,13-9 7021,12-14 0,-26 3 0,-6-3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0.5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 29 13900,'-2'-16'2492,"0"3"-2268,2 13 40,0 0 352,9 107-34,3-33-829,-3 7 1,2 3 414,-1-31 1,-1-4-29,10 47 19,-2-14-153,-4-12-1,-2-17-5,-3-13-84,-1-15-185,-2-14 6,-1-5 596,0-10-591,2-13-195,3-13-96,5-17 426,7-11 5,7-1 51,7 2 67,6 8 67,2 14 23,0 11 28,-6 14 117,-8 6 515,-10 25-481,-9 1-51,-12 23-38,-16-2-108,-13 4-72,-12 1-767,-26 15-571,19-21-712,-8-4-2123,32-28 4173,14-10 0,5 0 0,7 0 0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0.8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1 14124,'2'14'2632,"0"-3"-2105,-2-11-331,0 0 61,-13 87-49,10-43-208,-5 12 0,3 1-68,12-16-223,6-7 84,11-12 168,8-11 39,5-5 84,4-15-45,-1-8 17,-1-11 6,-7-5 33,-7 1 174,-12 4 16,-6 3-150,-9 3-135,-13 3-308,-12 1-465,-14 3-409,-14 6 1182,-14 4 0,31 3 0,-1 2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1.3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10 15149,'3'-5'2772,"-1"0"-2167,-2 5 202,0 71-208,0-14-417,0 2 0,0 4 54,0 25-180,1-1-603,3-9 519,1-11-286,4-10-795,0-11-773,0-11-1143,6-16-5439,-1-9 8464,5-10 0,-9 0 0,-2 0 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1.5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18857,'11'82'343,"1"0"1,-2-4 0,0-5-238,0 21-527,0-4 376,-1-8-409,-1-13-558,-2-9-881,-3-12-4702,-2-9 6595,-1-10 0,0-14 0,0-7 0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2.0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0 141 13508,'48'-21'380,"-1"0"1,-2 2-378,23-3 0,2 4-3,-12 12 45,-7 3-6,-3 3 90,-6 0 0,-6 8-40,-5 1-38,-6 9-46,-3 0 1,-3 5 95,-3 1 223,-1 5 35,-3 2-17,-2 3-118,-3 1-218,3-4-6,-1-2 0,3-8-90,2-7 90,1-7 6,5-6 66,1-5-38,4-9-34,0-8-11,8-28 5,-11 8 6,0-15 6,-16 17 100,-4 3 68,-2 3 100,-9 6 40,-6 5 302,-35 9-616,6 6-157,-20 5-448,20 10-504,5 4-1775,10 4 2884,12-3 0,8-5 0,6-4 0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2.8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64 13267,'4'15'1999,"-1"-3"-1365,-3-12-69,0 0-38,4 91 21,2-42-341,-1 10 1,1 1-29,4-12-123,-1-11-56,-2-11 0,-1-11 0,-1-8-50,-1-6-34,-2-1 16,-1-8 12,-1-7-100,0-14 88,0-11 63,0-10-40,0-7-50,4-7 11,2 1 84,15-9 89,-4 29 68,10 6 90,-7 32 33,4 20-12,-1 9 64,9 41-248,-11-11-79,1 19-5,-10-27-33,-6-8-29,0-9-62,-4-9-61,0-8-61,1-6 5,-2-5-123,6-17 358,1-4-33,6-22 39,3-6 17,5-7-11,1-2 5,2 5 56,0 11 196,6 17 101,-6 24 56,4 22-100,-8 22-180,-3 13-123,-1 5-17,-5 1-555,-2-5-1103,-3-8-1798,-1-12 3456,-1-14 0,-2-12 0,-2-8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7.39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148E7"/>
      <inkml:brushProperty name="anchorY" value="-9.04437E6"/>
      <inkml:brushProperty name="scaleFactor" value="0.5"/>
    </inkml:brush>
  </inkml:definitions>
  <inkml:trace contextRef="#ctx0" brushRef="#br0">1 108 9890,'13'10'3567,"-3"-2"-2805,-10-8 7085,0 0-7751,8 0-29,-1 0 6,7-1 28,-1-1-40,-1-1 23,1 2-11,-1-2 11,0 3 34,0-3 33,-1 2-78,2-2 44,1-2-33,2 2-39,1-2-39,3 0-6,1 0 5,2 1 1,-1 1-1,-2 0 1,-1 0-6,-1 2 34,-2-2-34,0 3 5,-1-3-5,-1 2 6,9-4-6,-6 3 0,5-2 5,-7 3 1,-1-1-6,0 0 0,0 1 6,-2-1-1,5 0 1,-5 0-6,2 1 5,-6 0-5,3 0 0,-2 0-5,2 0 5,-2 1 11,3-2-5,5 1 5,4-1-11,0-1 0,-1 2 5,-7-1-5,-1 2 0,-2 0 0,1 0 0,-1 0 6,0-1-6,2 1 0,2-3 6,1 2-1,3-1-5,-2-1 6,0 3-6,-1-3 5,6 3-5,-6-1 6,6-1 0,-7 2-1,3-3 6,2 2-5,0-1 0,1 0-6,-2 1 5,0 0 1,-4 1-6,-4 0 5,-1 0-5,-4 0 0,2 0 0,0 0 6,4 0-6,-1 0 0,2 0 0,1 0 6,4 0-6,-4 0 5,4 0-5,-8 0 6,1 0-6,-2 0 0,0 0 0,-2 0 0,7 0 0,-5 0 0,5 0 0,-4 0 0,-1 0 0,1 0 0,-1 0 0,0 0 0,-2 0 0,2 0 0,1 0 0,-1 0 0,3 0 0,-3 0 0,-2 0 0,3 0 0,-2 0 5,2 1-5,4 0 0,-2 1 0,3-1 6,-2 0-6,0 0 0,-1-1 0,1 2 0,-2-1 0,1-1 0,-3 2 0,4-1 0,-4-1 0,2 2 0,-3-2 0,0 0 0,1 0 6,0 1-6,0-1 0,5 2 0,-4-2 5,5 0-5,-4 0 0,0 1 0,-2-1 0,1 2 0,-1-2 0,0 0 0,-2 1 0,4-1 0,-3 3 0,1-3 0,-1 1 0,0 1 0,1-2 0,-2 3 0,3-3 0,2 4 0,-1-2 0,3 2 0,-5-1 0,1-1 0,0 0 0,0 0 0,0 0 0,-1-1 0,0 0 0,0-1 0,-3 2 6,0-2-113,-4 0-1361,0 2-1421,0 4-231,-4 3 3120,-6 3 0,3-5 0,-2-2 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3.34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104 41 14555,'-13'-22'2409,"1"4"-2409,12 18 0,0 0 0,-35 86 56,26-32-12,-9 8 1,1 0-11,17 3-34,11-9-179,4-13-1,15-13 113,2-13 62,6-9 5,-2-8 0,0-11 0,-5-5 44,-5-10 63,-9-3 89,-5-1-17,-8-2-33,-1-2-68,-6-2-78,-7-5-185,-6-2-436,-9 0-528,-2 3-873,0 9 2022,3 9 0,11 12 0,2 6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3.5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143 679 13351,'2'16'4917,"0"-3"-4037,-2-13-331,0 0-448,-33-84-101,13 29-228,-2-7 1,0-4 76,0-15-79,7 1-246,6 5-286,5 13-36,15 11-210,8 16-437,15 8-303,16 10-5123,-3 8 6871,1 5 0,-23 4 0,-9 0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3.7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0 148 12349,'60'7'2492,"-19"-6"-2565,13-3 0,4-4-1204,28-22-3983,-3-7 4943,0-9 1,-39 20 0,-15 7-1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4.1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25 15681,'8'-14'4027,"-2"3"-3674,-6 11-353,0 0 129,-4 89 73,3-21-321,-1 3 0,1 5 119,0-23 0,2-3-482,2 49 258,2-11-487,4-12-712,0-16-1456,-4-12-1663,-1-15 4542,-4-11 0,0-14 0,0-4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4.8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27 546 13821,'-15'-18'1350,"4"4"-913,11 14-201,0 0-113,76 19-39,-24-13-37,4 8 1,8-10-345,3-32 0,5-19 0,-11 3 297,-18 16 0,-3-4-54,18-16 1,5-8 0,-21 4 317,-33-11 234,-5 7 314,-4 9 67,0 16-397,0 13-342,0 12-135,0 42 304,0 9 38,3 42-39,3 4-297,1 8 213,5 0-140,-2-8-84,2-12 360,0-16-466,-1-16-62,0-15-56,-2-15 67,-2-9 157,-3-7 383,2-5-237,-1-11-130,3-14-16,4-17-145,3-14-85,4-5-78,-3 3-107,2 10 241,-6 20 163,-1 15 11,-1 20 157,2 18-62,3 17-67,14 41-61,-4-18-180,13 20-134,-7-37 16,3-9 163,4-10 90,18-13 111,-10-11-21,12-18 55,-21-10 62,-5-17-6,-8-5-45,-8-6 45,-9-4 40,-4 1 184,-6 5 275,-7 10-146,-4 17-268,-8 12-208,2 12-152,-2 20 113,4 12 39,4 22 51,7 8-51,5 5-152,30 16-212,-2-29-510,29 0-946,0-38 1820,25-36 0,-36 15 0,5-21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6.05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13452,'2'9'2128,"0"-1"-1528,-2-8-203,14 87 219,-1-27-501,-1 7 1,1 2 489,8 17-123,-3-3-241,-1-5-168,-3-9-34,-1-9 51,-4-12-90,0-11-297,-4-10-549,1-10-734,-4-6-548,-1-7-1845,-1-5 3973,0-9 0,0 5 0,0-4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6.3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0 126 11491,'10'2'2633,"-3"-1"-2040,63-41-33,-23 22-386,5-7 0,4 1-23,12 12-44,-5 5 134,-10 4 83,-13 6 63,-15 9-51,-14 9-179,-6 13-90,-8 7-28,-11 4-39,-12 0-134,-12-1-208,-11-4-436,-1-6-640,-3-9-676,1-11 2094,-4-8 0,26-6 0,2 0 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6.7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85 258 10920,'13'0'2442,"-2"1"-2201,-11-1 526,0 0-67,34-71-117,-26 42-118,26-53 101,-35 58-85,-7 5-10,-6 4-107,-8 4 140,-3 6-61,-1 3-354,4 6-89,2 10-39,4 12 39,2 16 45,4 9-45,6 5 0,1 3-118,4-5-330,9-6-437,5-10-269,12-11-28,5-11-140,15-12 1322,24-35 0,-30 21 0,6-21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6.9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 0 12897,'-3'9'1770,"1"-2"-1339,2-7-78,0 0 342,15 82 22,-5-30-544,1 8 1,2 3-56,2 6-118,1-1-325,-3-7-661,0-6-571,-6-4-5000,-2-10 6557,-5-6 0,0-16 0,0-9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7.48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1 153 11637,'50'-32'787,"0"1"0,2 22-546,10-32 0,-1 2 341,-10 39 40,-3 17-191,-5 11-128,-4 16-169,-6 8-78,-4 0 39,-7 0 62,-5-3 50,-5-6 23,-5-7-84,-2-9 10,-4-8 130,0-10 347,-1-5-342,0-4-224,0-6-67,0-7-140,0-12-84,0-10-33,0-11-46,0-1 96,3-4 95,4 5 28,4 4 17,5 8-6,2 7 45,1 6 28,1 7 0,0 8 67,0 2 45,-2 5 45,-1 10 39,1 7 17,-5 13 50,2 7 11,-5 5 12,-1 4-62,-2-1-129,-2 1-95,-1-7-5,-1-4-505,-2-6-504,2-8-756,1-6 1770,4-7 0,-3-5 0,0-3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2.824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287E7"/>
      <inkml:brushProperty name="anchorY" value="-9.05198E6"/>
      <inkml:brushProperty name="scaleFactor" value="0.5"/>
    </inkml:brush>
  </inkml:definitions>
  <inkml:trace contextRef="#ctx0" brushRef="#br0">0 113 8483,'6'3'2941,"-2"-1"6889,-4-2-9001,7-5-824,-1 2 6,14-5 1,-5 4-6,3 0 0,-5 1-1,-1 2 1,9-3-6,-8 3 5,6-3-5,-10 4 0,-1-3 0,5 2 0,-3-2 0,1 1 0,-4-1 0,1 3 0,3-4 6,-2 4-6,2-3 0,-6 2 0,1 0 0,9-1 0,-5 0 0,6 0 6,-7 0-6,0 0-6,2-1 12,-2 2-12,2-2 6,-4 3 0,1-2 6,0 1-6,1-1 0,-1 1 0,0-2 5,-2 2-5,0-1 0,5-1 0,-4 3 0,3-3 0,-6 3 0,1-1-5,2 0 5,-1 0 0,3-1 0,-2 1 0,-1-1 0,1 0 0,0-1 0,0 1 5,2 0-5,-3 2 6,4-3-6,-6 3 0,3-2 0,-5 1-2818,0 1-1445,-9-2 4263,-2 2 0,0 0 0,1 0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7.6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 12 14549,'-6'-7'779,"1"2"-1720,5 5-71,0 0 0,0 0 0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8.4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334 428 12981,'-4'5'3557,"0"0"-2448,4-5 1322,0 0-1966,-71-23-236,41 18-229,-55-13-78,59 30-6,-1 11 0,2 15 50,1 8-100,5 8 0,9 3 50,3 1-90,6-6-106,3-8-157,8-9-224,5-12-135,9-7-27,2-8-241,4-6-555,0-14-1349,3-11-7,-2-19 1279,-5-14 1696,-5-6 274,-9-7 784,-8 16 1,-3-2-6,-1-31-496,-2 29 1,-3 1 416,-3-19 908,-9-11-627,7 32-264,-1 1-319,8 39-302,2 9 218,1 3-168,0 19 28,3 7-50,5 24-73,6 9-95,6 11-79,1 6-101,1 3-50,-2-1-89,0-4-667,0-6-1048,-2-10-1456,6-10 3260,5-13 0,-11-16 0,0-8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8.6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14421,'5'4'3215,"-2"0"-2375,-3-4-140,0 69-263,3-21-367,-1 6 0,1 1-70,5 13-112,3-5-757,1-9-1359,1-14-3273,0-12 5501,0-17 0,-5-5 0,-3-6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8.8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 19 12326,'-7'-10'-881,"1"2"0,6 8 0,0 0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9.1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236 23 12858,'-1'-11'4604,"0"2"-3394,1 9-482,0 0-319,-68-3-291,37 14-17,-52 3-23,57 17-78,10 5-6,8 4-178,6 1-80,16-3-4,6-2 83,14-7 112,3-6 34,-3-4 33,-2-5-33,-10-3 5,-4-3 34,-11-3 51,-3 1 246,-4 0-281,-9 1-10,-6 3-140,-30 7-242,8-5-268,-11 4-807,21-12-649,10-1-1866,8-12-1007,5-8 4973,5-11 0,-1 10 0,2 2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09.58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13390,'15'14'2902,"-3"-3"-2432,-12-11 68,29 80 134,-13-20-426,4 4 0,0 5 102,-2 25-448,-1 0 189,-3-6-89,-2-10-78,-1-14-172,-1-17-383,1-17-134,-2-15-22,-1-9 486,0-15 231,0-10 163,4-18-359,0-13 71,4-10-61,2-3 258,1 4 107,1 12 330,2 16 241,2 15 145,1 15 90,2 19-173,3 12-175,-2 20-33,3 8-140,-6 7-257,1-2-135,-4-3-95,0-8-712,-3-12-2358,0-19-6384,-4-9 9549,-3-25 0,-6 9 0,-4-9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18.74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13866,'17'7'2879,"-4"-2"-2806,-13-5 599,0 0-112,17-4 45,2 8-123,20 3-140,-1 12-51,8 6 6,2 6-68,4 3-83,-1 5-17,0 3 39,-5 3 11,-2 3 6,-7 3-23,-5 1-22,-5 2 11,-5 2 68,-5 0 10,-3 1 2,-4 0-47,-5 1-60,-2 1-80,-1 2-32,-2 31-7,0-19 1,-3 23 27,-2-28 1,-2-3 11,-4 0 22,0-3-22,-3 1 0,0-3-40,-1-2-5,-6 18 0,6-23 6,-4 13-6,8-29 0,3-5 5,0-4-5,2-5 0,2 0 6,-6 10-6,4-4 0,-6 9 6,2-4-6,0 1-6,-2 6 6,-1 0 0,1 5 6,-3 1-6,3 0 0,-6 18 0,6-20-6,-2 7 12,8-28-6,4-9 5,0-5 113,2-7 162,0-2-286,0-7-39,0 0-44,0-5 55,0 3 29,0 0-46,-2 0 40,-3 0-62,-1-2-28,-1-2-89,0-4 28,-2-5 44,-2-4 28,-2-5 40,-1-4-34,-3-4 50,-2-2 29,0 0-29,-9-15 29,8 15-1,-5-9 0,13 21 0,2 6 0,4 6 1,1 6-1,4 5-27,0 3-236,1 2 202,0 4 61,0 6 6,1 10 11,7 11-5,4 9 5,8 6-5,0 5 27,-1-1-27,-1 3-6,-2-5 0,-4-2 0,-1-4 0,-3-3 0,0-4 0,-1-4 0,0-5-6,-1-5-5,0-4 5,-3-9-44,1-1-34,-4-7 22,3 0 6,-2 0-5,2 0-12,1 0 62,9-3 11,1-4 0,12-5 0,1-6-84,5-1 17,2-3 16,1 0 18,-1-1-107,11-6 5,-13 8-72,4-1-185,-16 9-157,-5 3-476,0 2-969,-6-1-4128,-2 0 6122,-4-1 0,-2 4 0,-1 2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21.0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1 240 10220,'16'15'3445,"-4"-2"-2846,-12-13 588,0 0-878,22 12 10,-10-9 11,17 8 29,-14-11 16,-2 0-45,2 0-134,-1 0-78,2-4-68,-1-2-44,3-4-1,-3-3 29,2-1 0,-2 0 22,0-2 11,-1-1-62,-1 0 29,1-2-28,0 1-6,-3-2 0,2 2-34,-4 0 23,-1 2-62,4 0 67,-4 4 1,2 0-29,-2 5 29,1 1 5,2 2-12,9-3 12,-2 3-5,8 0 5,-4 3 5,0 1 1,0 0 44,1 0 18,-2 0 4,1 0-4,-1 1 172,7 6-150,-7 1-23,6 5 51,-9-1 11,-1 2-17,1 1-16,-2 3-1,0 2 62,4 13-90,-4-6-11,1 11-45,-4-9 51,-4 1-51,1 1 28,-1 1 6,0 2-12,-2 0 18,0 1 44,-1 2 17,-1-3 39,-1 14-89,-2-15-29,-1 8-21,-1-17-7,0 0 29,0-1 33,-6 13-17,0-10 6,-7 9-11,3-11-39,-1-4 39,-1-1-34,1-3-6,-3-2 7,-1-1-12,0-2 11,-11 6-11,6-4 0,-7 3 5,8-4-5,1-5 6,-1 2 0,0-5-1,-2-1-5,1-1 0,-1-2-5,-8-3-1,7-4-28,-6-4 29,11-5 5,-1 1 0,2-2 0,-2 1 0,2-2 11,-6-10 23,7 6-34,-1-9-28,7 8-28,3-2-12,2 0 57,1-1-22,2 3 27,1 0 0,0 4-38,0-8-1,1 9 39,2-6-39,1 9 40,4 1-51,-1-1 0,1 0 22,-1 2-78,1-3 45,-1 6 17,1-1-6,-3 7 5,0 0-22,0 1-27,2 0 10,1 0 12,2 0 10,-1 1-77,7 1 61,-4 1-6,5 0 85,-4 0-1,-1 0-5,3 3 11,-3 1 0,1 5-11,4 5 5,-7-1-28,4 3 34,-10-5 51,-1 1 33,-1 0-11,-2 0-23,0-1 0,0 1-16,0-3-12,0 4 29,-4-7-46,-4 3 46,-4-4-1,-4-3 1,0 1-46,1-3-5,1 0-50,4-1-1,2-5 35,1-4-18,2 0 0,1-1-10,2 6-1,2 1-11,0 1-11,0 0 5,0 0-174,0-1 12,3 1 17,3-2-140,2 4-247,2 0-235,-1-1-443,-2 2-788,-1-4 2060,-2-3 0,-2 3 0,-1-3 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21.7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28 31 9240,'-15'-17'2094,"4"3"-1954,11 14 1227,0 0-924,-1 17 16,3-8 0,-1 12 96,3-13-46,-2 0-71,0-1-119,0 0-118,2 0-66,-1 2-68,3 2-11,0 3-17,1 2 34,2 0 28,0 3 0,1 0-29,1 2 7,0-1 66,1 2-10,0 0-79,1 2 5,0-1-55,2-1 106,-1-1 45,1-2-73,0-2 0,-1 1 28,1-2-11,0 0 5,-2-2-5,0-1 0,0-3-101,-1 0-168,1-2-504,-1-2-650,-1-2-1378,-3-2 2700,-2-1 0,-3-1 0,-2 0 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24.6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559 314 8338,'11'18'1720,"-2"-4"-1575,-9-14-83,0 0-57,12 6 68,-9-4-73,10 5-39,-13-7-392,2 0 39,0 0 229,1 0 18,0 0 145,-1-3 101,0 1 302,-1-2 297,0 1 112,-1 0-45,0 1 5439,0 1-6021,-1 5-28,-2 0-68,-2 1-10,-2 1 16,-1-2-10,0 2-24,-1 0 29,0 0-51,-1 0 6,-1 0-40,1-2 57,-1 1-6,0-1 17,-1-1 95,1 3 5,-1-4-5,0 2 51,0-4-74,1 1 35,-6-1-141,2 0 0,-2 0 11,4 0 68,-3 0-6,6 0-6,-2 0-16,7-2 11,1 0-6,1-5-39,-1 2-45,1-4 28,-3 2-39,3-2-17,-5-2-33,3 1 44,-3 0 6,3 3-5,2 1-34,0 2-6,0-2-6,1 3 12,-1-4-22,2 2 27,-3-7 34,1 2 6,-2-3-6,1 1 11,1 3-11,0 0 0,0 2 0,0 0-101,-4-3 28,2 1 12,-5-4 27,3 2 34,-2 0 6,0 0-6,2 1 0,0 1 0,1 2 0,0-2 0,-1 0 0,2 2 0,-2-2 5,4 5 1,-3-2-6,3 2 0,-3-2-6,3 1 6,-4-2 0,4 2-11,-3-1 6,4 1-29,0 2 28,0-3 1,-2 2-1,1-1 6,-3-1-5,3 1-12,-4-4-17,3 2 1,-1-1 27,3 5 0,0 0 6,1 0-330,0 3 330,1 8-6,5 2 1,6 13 5,5-1 5,5 6-5,-2-1 0,0 2 0,-1-4 34,-3 1 0,-1-2-23,-4-2 28,-1-2-33,0 1-1,-2-5-5,1 3 6,-1-5-6,-1 0 5,-2-4 1,0 0 0,-1-2 72,-1 0-22,1-1 6,-3 5-51,3-4-6,-3 4 7,1-5-7,-1-2 1,0 0-6,0-2 5,0 3-5,0-1 6,0 0 0,0 4-6,1-1 0,0 0 0,0 0-12,-1-1 7,0-1-40,0 3 45,0-2 0,0 7 0,0-3 6,0 6-6,0-5 5,0 2-5,0-3 6,-1 0-6,-1-1-11,-3 3 5,0-4-5,-1 5 5,-1-5 6,2 2 0,-2-3 0,0 1 0,-1 0 0,0 0 11,0-2-5,0 0-6,1 1 11,-5 0-11,3 0-5,-3 1 5,2-3-6,-1-1-28,1 1 18,-2 0-24,3-1 1,-6 0-6,5-3-5,-4 1-23,5-3-22,-1 0 5,1 0 6,-3 0-16,2 0-46,-1 0 12,3 0-1,-1 0 135,4 0-5,1 0-1,3 0-140,1 0-27,0-3 16,0 3-370,0-3 521,2 3 1,0 1-40,3 1 39,-4 1 6,1-2 6,-1 1-17,-1-2-1,4 0 7,-1 0 5,6 0 0,1 0 0,5-2 0,1-2 5,3-2-5,2-3 6,1-1 28,1 1 5,1-1 22,1 2-21,0 1 4,0 1-10,-2 0 5,-1 2 34,-1 1-23,-3 0 1,0 3-46,-3-1 40,1 1-39,-3 0 45,7 0 67,-7 0-62,4 0-12,-5 0-10,-3 0-28,1 0 27,-1 0-33,0 0 0,-1 0 6,1 0-1,5 0 7,-2 1-12,3 1 0,-3 1 5,0 0 6,0-1-5,-2 1 33,1-1-28,-1 1 23,0-3-23,2 1-5,-2-1 5,3 0-5,-4 2-6,-2-2 5,0 1-5,-1-1 6,0 0 55,1 2-10,-1-2-46,2 1 51,-3 0-50,3 0 5,-2 0-5,1-1 5,0 1 107,1 0-51,-1 1-28,0-1-33,-1 0 5,0 0 28,1 0-39,-1 0 0,0 0 34,-1 0 66,-2 0 40,-2-1 12,2 0 139,-3 0-3820,3 0-2627,-9 0 6156,-3 0 0,1 0 0,0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4.161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27E7"/>
      <inkml:brushProperty name="anchorY" value="-9.06091E6"/>
      <inkml:brushProperty name="scaleFactor" value="0.5"/>
    </inkml:brush>
  </inkml:definitions>
  <inkml:trace contextRef="#ctx0" brushRef="#br0">0 0 9223,'6'4'9830,"7"7"-7349,0-1-2414,7 7-22,4 3-40,2 1 1,1 4 0,2 0-1,0 2 1,-1-1-1,1 0 1,-2-1 0,0 0-1,5 8-5,-10-10 0,5 6 0,-13-12 6,0-3-6,-2-1 0,-1-2 0,-1-1 5,-3-1-5,2 0 0,-4-2 0,1 1 0,-2-3 0,0 2 0,-1-3 0,0-2 0,0 1 0,0-1 6,0 2-6,3 2 0,-2 0 0,5 0 0,-6-1 0,1 0 0,-1 0 0,1 0 0,-1 0 0,4 3 0,-2-1 0,2 1 0,-2-1 0,0-2 0,-1 2 0,0-5 0,-2 2-2399,-1-4 0,-1 2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25.23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12186,'12'12'4307,"-2"-2"-3512,-10-10 353,0 0-1148,3 0-420,-2 0-1411,2 0-4576,-1 0 6407,-1 0 0,1 0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29.1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1083 1427 11855,'2'10'3098,"0"-3"-2734,-2-7 947,0 0-606,0 2 169,0-1 3159,0 2-3714,-3-3-156,0 0-130,-3 0-5,0 0-28,-1 0 0,-2 0 6,-1 0-6,-3 0 0,-2 0 0,0 0 6,-4 0-6,3 0 11,-4 0-6,2-2 46,-3 0 10,3-3-10,-1 0-1,2 0-11,1 0-33,0-1 28,0 1-29,1 0-5,-3-1 6,2 2-1,-2-2 35,0 0-29,0-1 28,-10-4-39,8 1 0,-8-4 0,8 5 6,0-3-1,-1 0 1,3 0 39,0-1-34,-2-4-11,4 3 5,-3-3-5,8 4 0,-1 0 6,0 1-6,0-1 11,1 1-16,-4-3-46,6 3-10,-4-2 21,6 2-10,-1-1-17,0-2 5,1-1 57,0-3-29,0-1 28,1-4 1,-5-14-1,4 8 6,-4-8-11,5 12-28,-1 4-12,1-2-5,1 4 23,0 1-6,0-6 33,-1 8 6,2-3-34,-1 6 23,1 2-56,1-1-17,-1-1 34,1 1-18,0-2 18,0-1-6,0 0 50,1-2-61,-2-8 22,4 5-39,-4-6 28,3 8-23,-1 1 34,1 0-22,-1-6 56,0 5-28,1-5-23,-1 5-22,2 0 45,0 0-45,0-2-17,-1 5 23,1-3 22,-2 4-51,2-7 63,0 5-12,0-4-23,0 6 12,0 0-45,0-2-6,0 0 57,0-1 27,0 0 34,0 2-5,0-5 5,0 6 0,0-3-12,0 7-21,0 1 27,0 3-55,0 0 27,0 2 34,0 2 129,0 2-129,-1 5 0,1-3-6,-2 3 1,1-4-1,1 1 1,-3 1-29,3 1 28,-3 1 6,0 2 0,0 1 6,-2 1-6,0 0 0,-1-2 0,-1 3 0,1-2 0,-3 2-6,2 1 6,-3 1 0,1 0 0,-8 8 0,6-7 0,-4 6 0,5-8 0,1 1 0,-1 0 0,1-2 0,0 3 0,-2 1 0,3-4 0,-1 1 0,6-7 0,2 0-5,1-3-1945,0 3 1810,0-8 51,1 3 38,1-6 51,2 2-5,2-2-1,1-5 6,5-2-6,-1-3 1,2 0-1,-2 2 1,0 1 5,-2 2 0,-2 4 0,-1-1 5,0 4-5,-1-2 0,1 0 0,0-1 0,0 1 6,0-1-1,1-3 1,-2 4 0,0-2-6,-3 5 0,1 0 5,-2 1 23,2-2-28,-1 4 6,1-3 55,-3 4 741,1 0-802,2 1 11,1 0-5,5 0 5,3 0 28,1 3-33,3 0-6,2 4 5,1 1 1,2 0 61,-2 0 12,0 0-29,-3-1 12,-1 1 5,-2-3-34,-3 2-21,-1-4 38,-2 1-11,0 1 12,0-2 33,1 2 212,2 1-167,0 0-39,1 2 11,-2-3-62,-2 0-28,1 1-5,-4-3 44,0 0-5,-2-1 5,0-1-1265,-1 0-2056,0 0 3271,-1 1 0,0 0 0,0-1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6.8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10 101 11200,'-5'-4'2991,"0"2"-2605,5 2 3798,0 0-3573,2-3-146,6 0-50,7-2-74,11 0-83,8-1-46,6-2-38,4 0 0,1-2-12,2-1 23,-1 2-34,-4 0-11,-6 4-22,-8 0 0,-7 1 33,-8 2 90,-6 1 28,-4 1-521,-2 0-1407,2 0-2239,3 0-3613,3 0 7511,2 0 0,-4 0 0,-2 0 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7.7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230 160 11603,'11'9'3467,"-2"-2"-2817,-9-7 644,0 0-936,-4-56 107,-4 33 95,-6-42-27,-5 49-102,0 7-16,-3 3-163,0 5-196,-2 5-56,-1 10-56,2 11 22,-1 17 34,5 12 0,4 11 101,8 8-45,3 4-56,4-3-67,0-8-152,8-13-178,3-12-169,8-15-129,16-10 510,-7-11 45,10-19-129,-9-13-61,-3-22 50,-1-10 101,-6-10 106,-3-5 123,-6-21 622,-4 30 303,-3 0-291,-3 45-236,0 11-191,0 9-134,0 14-61,0 9-17,5 40-45,0-11-56,8 20-532,-1-28-768,6-6-576,3-10-790,15-13-5309,1-7 8031,7-10 0,-20 1 0,-7-2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8.2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204 492 15681,'12'10'3339,"-2"-2"-2975,-10-8 487,0 0-851,-44 12 11,20 10 39,-37 20-50,33 15 0,3 8 0,4 8-67,8 0-78,6-5-147,4-10-279,3-11-68,9-13-33,4-12 185,13-12 72,4-7-307,5-21-376,0-11 6,1-23 263,-5-15 23,-6-11-95,-8-11 884,-8-9 17,-6 45 0,-2 0 325,-1-2 0,0-1 72,0 2 1,-1 0 649,-4-12 1,-1 2 140,-2-20 44,-6 0-420,8 57-392,3 15-162,2 10 312,1 19-363,0 15 185,0 28 0,1 18-28,5 19-532,-2-45 1,1 1 209,1 1 0,1 1-42,1-2 0,-1-1-6,8 45-436,1-10-465,0-13-791,2-13-1181,2-14-739,-1-12 3618,2-13 0,-10-12 0,-3-6 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8.55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6 15799,'2'13'2111,"0"-2"-1624,-2-11-179,0 83 124,0-32-317,1 8 0,3 2-54,4 0-10,8-7-51,1-13 0,5-9-6,2-11-33,1-10 33,4-5 6,1-6 0,2-13 0,0-10 0,-4-18-5,-1-8 5,-10-8 0,-5 0-6,-6 0 6,-5 8-526,-1 7-965,-4 8-1544,-6 5 3035,-13 0 0,10 14 0,-4 1 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8.8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12970,'17'6'5326,"-4"0"-4591,-13-6 592,0 0-678,7 93 46,1-29-652,-2 8 1,2 3 477,5 18-185,0 3-213,2-8-111,0-4-12,-1-10 10,1-9-637,0-6-488,-2-11-453,1-8-1810,0-13-1764,0-12 5142,0-9 0,-6-5 0,-3-1 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9.1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17602,'6'11'2274,"-1"-3"-1859,-5 65 178,0-21-305,1 6 1,1 2-31,6 19-74,4-2-44,4-4-128,-1-8-12,0-7-364,-2-8-577,-3-8-627,-1-7-1541,-4-7-1193,-3-7 4302,-4-8 0,1-7 0,-2-4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9.2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0 161 14807,'73'-23'86,"1"0"0,-1 1 1,-13 12-1,10-17 1,0-1-1,0 1 1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49.8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6 14180,'4'-3'3736,"-2"1"-1602,-2 2-1569,8 96-38,2-35-781,-2 9 0,0 2 450,10 6-95,-5-3 134,2-10-235,-5-8-6,0-11-61,-4-9-353,0-10-465,-4-7-604,-1-9-1383,-1-6-3255,-8-7 6127,-3-11 0,1 6 0,1-5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5.15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67E7"/>
      <inkml:brushProperty name="anchorY" value="-9.07015E6"/>
      <inkml:brushProperty name="scaleFactor" value="0.5"/>
    </inkml:brush>
  </inkml:definitions>
  <inkml:trace contextRef="#ctx0" brushRef="#br0">369 7 8270,'18'4'2549,"-4"0"-1944,-14-4 1507,0 0-1351,0-7-61,0 6 2588,0-6-3215,-2 17-39,-2 0 33,-4 9 39,-1-1 45,-3 3 46,0 2 55,-6 14-78,-2 5-68,-1 1 1,2-1 21,5-11-21,1 2-6,-2-1-1,-6 13-94,6-12-6,-5 9 6,8-17 5,2-1-6,-8 17 1,7-14 0,-5 15-6,8-19 5,1 1 12,-2 6-11,3-8-6,-3 5 5,4-9 1,-1-2-6,0-2 0,1 1 5,0-3 1,0 1 5,-1-1-5,0-2 27,2 0-27,-2-2-6,3-1 0,-1 0 6,1-2 27,1 2 74,0-5 49,1 2-2189,-1-4-1669,3-16 3702,9-18 0,-5 10 0,6-6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0.4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13 267 13065,'-7'-16'1540,"1"3"-1344,6 13 28,0 0 28,67-71 74,-30 45-116,8-16 0,2 5 266,-3 28 56,-2 4 33,-1 11-77,0 13-63,-1 16-88,-1 20-96,-3 11-90,-2 9-61,-6-1 5,-5-3 78,-4-12 23,-7-10 40,-2-13 32,-7-10-60,1-11-52,-4-8 130,2-5-247,-2-2-39,0-10-179,0-11-68,-3-17-100,-3-14 79,0-8 83,0-4-6,3 4-38,6 4-23,8 12 39,7 6 134,11 7 73,7 5-44,6 2-96,7 3-39,5 0 73,3 3 28,2 1 73,-5 5 6,-6 2-1,-13 2 6,-8 5 252,-14 1 134,-6 0 97,-6 2-80,-1-3-308,-8 3 101,-7-1 62,-14 1-101,-8 0 50,-7 1-73,1 12-61,0 12 504,0 47-292,18-6-150,4 28-85,18-25-50,15-7-224,8-9-1473,37-6-1143,-1-25 2840,36-19 0,-52-7 0,3-12 0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1.1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74 13782,'3'12'2762,"0"-3"-2096,-3-9 219,0 0-191,2 89-178,3-38-357,-1 10 1,1 1 20,4-4-35,0-8-72,-2-12-23,-3-11-44,1-10 145,-4-9-39,1-5-33,-2-3-79,0-11-6,0-7-179,-2-20-44,-5-12-7,1-14 68,-3-7-5,5-25 106,2 31-23,7-1 56,3 45 34,8 12 140,3 16 112,5 15-28,2 16 51,12 39-124,-12-17-5,3 19-51,-14-34-28,-6-9-61,-1-11 27,-3-9 1,-2-7-34,-2-6 0,-1-5 0,0-9-34,0-12-151,0-16-5,0-15 50,3-10 95,4-5 0,4 3 34,3 9 11,2 15 0,1 16 168,9 13 17,-2 22 56,6 14-40,-4 20-61,-2 9-89,0 7-208,1 30-543,-7-24-891,0 15-1360,-5-34 2951,3-5 0,-7-20 0,2-6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1.58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207 0 16532,'14'2'3490,"-3"0"-3249,-11-2-269,0 0 33,-70 94 29,39-35-259,-11 7 1,1 3 224,19 2-13,8-10-228,6-15-302,4-13-376,4-16 247,6-9 448,5-9 501,10-16-322,9-9 40,2-19-29,2-10-39,-2-5 40,-4-3 33,-4 4 263,-3 4 56,-7 27 163,0 8 213,-5 39-180,1 10-173,1 23-208,-1 8-134,0 2-342,-2 0-1081,0-8-1949,2-11-2407,1-11 5779,4-15 0,-9-9 0,1-7 0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1.8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10 13676,'7'-5'3607,"-2"1"-3064,-5 4 1031,0 0-790,2 99-190,3-35-547,-2 8 0,2 4 244,7 10-195,1-2-96,0-5 0,0-7-370,0-7-554,-2-9-728,-2-8-1972,-5-10-2167,-1-7 5791,-3-12 0,0-9 0,0-6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2.29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34 172 13816,'-19'-1'28,"4"1"-437,15 0-140,0 0 448,89-63 101,-43 40 123,12-14 1,0 4 710,-9 24-498,-5 3 112,-4 10 39,-8 13-151,-3 12 74,-8 16-24,-4 10-11,-5 4-27,-2 1-180,-1-1-112,0-6-51,2-5-5,3-8-39,3-9-84,6-9 84,3-12 39,6-5 5,15-20 1,-12-6 89,7-18 0,-22-4 129,-8-5 101,-5-3 145,-6-2 1,-12 3-235,-8 6-236,-16 7-101,-8 12-465,-4 11-218,-3 7-611,0 9-1607,8 10 3002,6 2 0,19-1 0,6-6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3.03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234 612 12505,'9'-4'2532,"-2"0"-1865,-7 4 548,0 0-795,-62 36 56,33-7-151,-49 33-152,50-15-111,6 1-29,6-1-33,7-3-33,5-3-51,2-6-112,9-5 28,5-9 112,11-7 11,7-7-45,5-7-279,2-16-314,3-13-309,-3-21-246,-1-15 23,-6-11 145,-5-12 843,-16 17 0,-3-3 566,-1 16 0,-2 1-239,0-20 0,-3 2 707,-5-24 766,-2 15-272,-3 18-175,0 21-252,2 21-359,1 14-308,1 14-173,-1 15 391,-1 20-251,1 23-40,0 17-50,3 12-211,2 7 127,2-3 0,0-2-101,5-12-67,8-9-106,10-15-146,9-13 77,6-15 35,6-13 28,3-9-280,3-9-487,22-36 924,-16 2-146,13-36 157,-26 12-61,-11-5 536,-11 2 1491,-14-9-824,-17 28-161,-9 1-231,-10 33-520,-2 6-112,5 18-6,0 9 201,6 23 40,4 7-40,9 9-94,3-2-107,4-2-734,21 7-83,-2-22-786,23 1-1376,2-29 2979,21-6 0,-28-8 0,5-1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3.4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388 1 12886,'8'9'3495,"-1"-1"-3036,-7-8 1,0 0-276,-79 13-128,49 1-56,-58 12-33,74-1-40,6 2 6,10 4 16,14 5 51,8 2-5,16 0 5,4 3-6,3-4 1,-1 1 5,-8-4 0,-7-2 140,-13-1 196,-8-2 95,-9-1 39,-16 1 69,-9-2 21,-20-2-112,-12-6-191,-7-7-257,-6-6-5,1-5-365,6-8-716,13-6-2074,18-17 3160,16-25 0,11 25 0,4-8 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7.7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0 901 11799,'17'11'2885,"-4"-1"-2723,-13-10 4521,0 0-4341,0-3-113,0-1-150,0-5-79,0-5 5,0-6-5,0-6-5,0-6-1,0-5 6,0-4-5,1-1-1,2 0 0,3 2-44,1 3-23,3 3-11,-1 3-45,4 1 1,-1 3 16,4 0 22,1 1-33,0 2-23,1 1 6,1 3 51,0 2-46,3 1 28,-1 3-95,11-7 40,-9 7-23,7-5 79,-11 7 55,-3 1 46,0 1 5,1-1 0,-4 3 0,1-2 0,-7 4 0,1 1 0,-1 1 0,-2 1 0,1 0 5,-1 0-5,0 0 0,-1 2 0,-3-2 6,2 3 39,-3-1 638,3 1-683,-4 5 6,-1 4-6,-2 9 5,-3 4-5,-1 4 6,-1 2-6,2 2 0,0-1 5,1-1-5,1-3 6,1-3-6,2-5 0,1-3 0,1-4 0,0-4 0,0-3 22,0-2-33,-1-1 6,-2 1-40,-3 4 6,-2 2 33,0 2-44,-1 3 38,0-1-44,3 0-128,0 1 4,5-5 29,-1-1 6,2-2 44,0-2-207,0-1 302,0-5-33,2-2 33,1-7 6,2-3 0,3-4 0,1-1 0,0-2 0,-2 0 6,2 1-6,-3-1 0,1 2 6,0-1-6,-1 3 0,0 1 0,0 2 0,-3 3 0,1 1 0,0 2 0,0 4 0,0 0-6,-1 2 6,0 1 0,1-3 0,-1 1 0,2 1 6,-4 1-6,1 2 453,-2 1-453,0-4-33,0 0 27,-3-4 6,-3 0-6,-3-1 6,-4 1-50,1-2 0,-3 0-40,2 0 23,-2 1 61,1 1-5,-1-1 5,0-1-50,1 1-33,-1-3 27,0 3 29,2 0-12,1 2 39,2 3 6,4-2 0,0 3-5,5 0 5,0 2-241,1 1 218,0-3 18,0 2-354,0-1 354,2 2-1,8 5 6,8 3 0,9 5 0,6 2 0,3 1 0,3-1 0,-2-1-5,0-2-471,-1-4-2392,-6-4 2868,-1-3 0,-15-1 0,-4 0 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59.2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1 435 7498,'5'7'2744,"-1"-2"-1892,-4-5 1903,0 0-1752,-4 0-146,3 0 1170,-3 0-1870,4-1-101,0-1-56,0-2 0,0-2-33,0-4 33,3-5 0,4-4-6,4-5 6,6-2 0,3-3 0,6-4-6,2-2 1,4-1-34,0 0 5,5 3-5,0 3-6,1 3 34,19-1 11,-14 10-6,14-2 6,-22 14 0,-1 1 6,-5 3-1,2 1-5,-5 1 51,18 0 33,-11 5 17,13 5 5,-12 8-28,0 6-33,-2 0-6,-4 0-27,-4-1 21,-5-3-33,-3-4 6,-2 1-1,-4-7-5,-3-1 0,-5-7-1833,-1-2 0,0 0 0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1:01.02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12 545 8965,'-6'-15'3731,"1"2"-3171,5 13 2649,0 0-2755,0 3-146,0 7-202,1 5-39,6 10-61,2 3 0,9 4-6,-1 1 67,5-1 123,-1-1-44,2-2 78,0-2 28,1-2-157,3-5-45,2-4-38,3-2-12,2-6 5,1 0-5,-1-4 0,-1 0 0,6-2-5,-11-1-57,6-1 23,-12 0-17,-2 0 50,2-2 1,-1-3-1,-2-1-5,5-4 5,-8 4 6,1-2 0,-8 4-5,-3 0-7,0-2-21,-1-3-57,3-1 6,-1-2 11,2-1 68,2-4 5,-2 2 0,2 0 0,-5 3 0,1 2 0,-1-2-6,0-1-5,1-2-28,2-9 33,0 3-44,-2-6 11,0 6 33,-2 0 6,-1-1 0,2 3-6,-3 0 12,1 1-6,1 0 0,-1 1 0,2-1-6,3-8 1,-2 6-1,5-8 1,0 8 5,1-1-6,3 0 0,8-12 1,-4 9-1,5-7 1,-9 9 5,2 1-6,-2 1 0,0 2-100,0-1-68,-1 5 107,-1-1 50,6 0 17,-5 3 0,3 0 0,-7 6-5,0 1 5,0 0 0,0 1 0,2-2 0,5 2 5,-7-1-5,4 2 0,-8 2 0,0 0 0,-1 0-5,0 0 10,-2 1-5,0 0 6,-1 0 44,-1 0 275,-1 0-263,-1 5-1,0 2-27,0 7-28,0 2-6,-1 5 5,-2 4-5,0 3 6,-3 4-6,3 2-6,0 0 1,2-1-1,1-2 0,0 1 1,0-2 5,0 3-6,0 0-39,0 2 40,2-1-6,3 1-29,2-4 40,6 12 0,-4-15 12,3 5 32,-7-17 1,2-2 22,-4-6 6,0-1-17,-1-3 84,-1 0-45,0-4 225,-1 1-315,0 2 1,0-2-6,-3 1 11,0-2 39,-4 0-44,-2 0 0,-3 0-6,-2 0-12,-4-2-21,-1-4-23,-2-6-6,1-3-11,-1-5 34,1-1 34,1-1 5,0-1 0,1 3 0,2 1 61,2 4 1,3 4-1,3 2-27,3 2 5,0 1 17,4-1-67,-2-3-62,3 0-117,-2-3-163,1 4-218,-1-2-376,-2 2-924,-6-4-3208,-1 3 5079,-6-1 0,9 6 0,0 1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6.17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78E7"/>
      <inkml:brushProperty name="anchorY" value="-9.07697E6"/>
      <inkml:brushProperty name="scaleFactor" value="0.5"/>
    </inkml:brush>
  </inkml:definitions>
  <inkml:trace contextRef="#ctx0" brushRef="#br0">11 13 7778,'4'8'2784,"-1"-2"-225,-3-6-2234,-4-12-11,3 9 11,-3-9 100,4 12 3557,0 0-3870,-4 6-28,3 0-16,-2 10-29,3 3-6,0 9 2,5 3-2,1 7 40,6 1 28,0 2 134,3 18-145,-3-15-3393,3 14 3354,-6-20-18,1-1 18,-1-1 33,3 14-45,-3-12 11,1 9 1,-3-16-6,-1 0-6,0-3-28,0 0 23,0-3 3363,-2 0-3363,2-3-29,-3 0-5,1-3 12,1 6-7,-3-7 46,2 4-18,-4-9 34,1-2 6,0 0 45,0 3-34,1-6-17,-1 5 6,0-7 22,-1 2 28,0-1-22,1-2-12,0 1 23,0-3-5,-1 1 812,0-2-2079,1-8-2044,0-3 3204,0-7 0,-1 8 0,0 1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1:06.13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0 360 6955,'18'12'1601,"-3"-2"-900,-15-10 6580,0 0-7231,1 3-16,-1-2 1579,2 1-1608,-1-10 1,2 0 5,1-11-5,4 0-6,-1-3-6,2-3-33,0 1-11,0 1 38,-1 1-32,0 3-18,-1 1-16,0 2 10,-1 1 24,2 2-12,-3 0 5,0 3-5,1-1-45,-2 4 29,1 0 4,0 1 35,-1 0 27,0 1-5,0 0 0,-1 2 5,2-3 1,-3 2-1,3-2 0,-1-1-55,5-2 61,-4 2 5,2 0-5,-6 6-5,2-1 5,-3 1 0,2 1 5,-1-3-5,1 2 0,1-2 12,-1 0-7,1 1-5,-1 1 67,-1 1-67,2 2 6,-1 3 5,3 4 23,0 2-29,1 3 1,1 3 28,-1 1-34,1 3 11,-1-1 17,0 1-28,0-1-6,0-1 6,0-1-5,0-3 5,0-2 0,-1-1 0,3-2 5,-2 0 270,6 3-186,-5-3-33,4 1 0,-6-4-22,-1-2-34,-1-1 5,0-1 1,-1-1-6,0-1-50,-1-1-3227,0 1 0,-1 1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1:07.6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55 9430,'12'10'1669,"-3"-1"-1562,-9-9 912,0 0-621,1-8-73,0 6-56,0-6-12,-1 8-190,0 0-72,0-5 5,1 0 0,0-7 0,0 3 11,-1-1 67,0 3 29,0 2-57,0 2-128,0 3 78,0 4-6,0 0-67,0 0 6,0 0 17,0-3-253,0 0 382,0-6 50,0 2 78,0-4-28,0 6 135,0-1-314,-1 8-6,-1 0 0,0 5-38,1-1 38,1-3-28,0-1 23,0-3 28,0-2 78,1-1 45,1 0-50,0-2-12,0-2 6,-1-1 135,0 0 156,-1 1 45,0 2-1507,0 1-475,0 5-2275,0-1 3837,-1 4 0,0-3 0,0-2 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1:09.99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53 9 6551,'-6'-4'-308,"1"0"308,5 4 1076,0 0-797,-7 4-66,5-2-157,-5 2-5,4-3 38,3 1 96,-3-2 986,3 1 3226,-3-1-4151,2 0-50,-1 0-73,-1 0 331,3 0-426,-3 0-22,3 2 27,-1-2 79,-1 1-95,1-1 5,-1 0 763,1 2-684,1-1 1730,0 1-1702,0 0 28,0 1 11,0 2-34,0 3-22,0 0-17,0 4-33,1-3 22,2 1 17,2-1 6,1 0-1,-1-2-11,1 1-11,0-1-78,0 0 61,0-1-67,1 0 34,-1 0 11,1-1-40,-1 1 46,2-1-40,-2 0-6,1-1 29,-1 0-34,0-1 11,-1-2-5,0 2-6,-1-3 5,-1 2 1,1-1 5,0-1-11,1 3 6,0-2 27,6 4-21,-4-3 27,6 2-39,-7-3 5,0 2-5,-1-1 6,0-1-6,1 0 6,1 0-6,-1 1 39,5-1-34,-4 1 29,3-1-34,-6 0 6,2-1 5,-3 0-6,2 0-5,0 1 12,5-1-12,-2 2 0,2-2 5,-1 0 1,-2 0 27,1 0-27,-1 0-6,0 0 0,-1 0 6,1 0-1,2 0 1,-3 0-6,3 0 11,-3 0-11,-2 0 6,2 0-1,-2 0 1,2 0-1,1 0 35,0 0-40,-2 0 0,1 0 0,-3 0 5,1 0 1,1 0-1,-2 0 1,3 0-6,-3 0 11,4 0 23,-2 0-34,2 0 0,-1-2 0,-1 2 5,1-2 1,0 0-6,0 0 11,1-2-5,-1 2-1,0-2-5,-1 1 6,-1 0 0,-1 0 5,3-1-6,-2 1 7,2 0-7,0 0-5,1 0 6,-1-1-6,0-1 33,-3 2-27,0 1-6,-2 1 6,2-1 44,-1 0-16,0-1-29,0 0 34,2-1-33,0 2 0,0-2 44,-3 3-44,2-2 55,-3 0-27,3 0-29,-1 0 1,1 0 22,-2 0-22,3 0-1,-3 1-5,1 0 11,0 1 51,-2 0 156,1 0-179,-1-1 286,0 1-258,0-2-22,0 3-9876,2-2 8555,-9 2 1,7 0 0,-6 0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1:12.15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35 7324,'10'5'1165,"-3"0"-969,-7-5 141,0 0-85,5-10 145,-3 7 96,3-7 78,-5 8 1877,0 1 45,1 0-2482,-1 4 28,3 3 11,0 5-16,1 4 5,4 6-28,-2-2-5,1 4 33,-1-2-33,0 0-6,0-2 5,1-3-5,-1-1 0,0-5 6,-1-1 0,-1-5 44,0-1-39,-1-2 34,-2-1-45,2 0 90,-3 0 122,3 0-111,-1-2-45,1-3-45,-1-2 51,1-3-51,0 0-5,0-2 5,0 1-5,-1-3-1,0 0 1,0 0-6,1 0-6,-1 1 1,0 3-63,-1 0 29,1 2-6,-1 1 23,1 2 22,-2 1 0,2 1 6,-2 0-1,0-1 12,0-1-17,0-2 6,0 1-6,0-2-34,0 3-336,0-2 152,0 5-253,0-2-537,0 2 1008,0-2 0,0 2 0,0 0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1:37.40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6 9554,'13'5'3483,"-3"-1"-3012,-10-4 1158,0 0-1068,0-7 94,0 6-39,0-6 191,0 7-393,0 13-11,0 5-94,0 18-107,1 7-118,5 7-40,0 5-44,6 0 6,-3 0-6,1-4-6,-1-5 6,-2-7 0,0-6-5,-2-7-6,-1-5-118,-2-5-796,0-6-1069,-1-1-1680,0-6 3674,-1-1 0,0-2 0,0 0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0.61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24 10545,'13'7'2196,"-2"-2"-2191,-11-5 5680,0 0-5792,2 0 46,2 0 61,4-2 33,3 2-27,5-3 0,3 2-1,3-3-5,1 0 6,1-1-1,-1 2-5,-2-2 12,-1 4-12,-5-2 0,0 3 0,-3-1 0,-3 1 0,-1 0 78,-2 0 56,-3 0 74,1 0-40,-4 0 96,2 0-175,0 0 23,0 0 0,1 0 23,-1-2-3412,-2 2 0,0-2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1.63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11211,'1'9'2263,"0"-2"-2179,-1-7 370,0 0 100,0 9-100,0 0-29,0 10-4,0-2-79,0 5-96,0 3-39,0 6-22,2 3-17,-2 5-6,2 1-38,-1 3-63,0-4-55,-1-2 5,0-3 28,0-4-33,0-3 27,1 1-21,0-5-7,1 1 1,0-2-1,1-4 1,-1-2 0,0-5 10,0-3 24,-1-3 4,2-3-44,-1-1-140,2-1 79,-2 0-1,2 0 1,-4 0 55,1 0-5,1-1 11,-2-3-34,3-4-251,1-15 61,-1 1-28,4-11 22,-2 6 51,-1 0 106,2 1 39,-2 2 23,1 5 6,1-2-7,-3 9 7,1-2-51,-2 10 11,0 1 11,0 1 23,1 2-22,0 0 33,0 0 0,1 0 0,5 2 5,-1 2 34,3 3 1,-2 4 32,-2 2-4,1 0 49,-3 2-10,1 1 16,1 8-123,-2-6 0,2 5-107,-4-10-290,2-3-550,-2-1-459,1-3-2206,0-3 3612,2-2 0,-2-1 0,-2 0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1.95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9486,'0'10'3820,"0"-2"-3277,0-8 499,0 0-868,3 64-18,0-39-44,3 49-61,-2-56-51,2-3-90,-3-2-375,1-4-386,-1-2-818,1-4-1647,0-2 3316,0-1 0,-2 0 0,-1 0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2.0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32 13 11614,'-17'-7'605,"3"1"-3343,14 6 2738,0 0 0,0 0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2.9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135 5 7319,'7'11'2722,"-2"-3"-1927,-5-8 1098,0 0-1517,-19-11 38,11 9 62,-15-9-118,17 11-89,1 0-62,-3 0-134,2 0-73,-1 0 0,0 0-5,1 2 5,0 3 0,0 3 0,4 5 0,-2 0-51,4 3 18,-1 1-23,1 2 22,0 0-11,0 1-5,4 1 39,7 6 11,2-8 5,6 5 1,-5-9-6,0-2 5,-3 0 1,-1-1 39,-5-4 44,-1-1 74,-4-6-57,0 2-61,0-1 5,-4 2-50,-3-1-50,-5 3-325,-3-3-56,0 1-135,-1-1-2072,-5-1-208,5-1 2846,-4-1 0,14 0 0,0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2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87 10321,'13'7'2952,"-2"-1"-2476,-11-6 1041,0 0-771,-4-37-2,3 26 46,-3-29 44,2 34-161,2 3-135,-2 0 761,1 3-1299,0 8 11,1 8 45,0 19 6,0 18-6,4 18 112,3 17-553,-2-38 1,1 1 459,1 3 1,-1 1-3,0 3 0,-1 0-205,-1-1 1,0 0 148,0-2 0,-2 0-15,1-3 1,-2-2-3,2 43 6,0-11-54,-1-13 104,1-10-45,-3-15-5,3-9 27,-3-13 871,2-8-904,-1-8 385,1-3-391,0-3 94,1 0-161,-1 0 11,0 0-10,1 0-35,4 0 107,8 0 62,7-3-57,39-9-100,-4-4-375,31-11-404,-16 0-475,1-2-601,-1-1-828,-3 2-515,4-5 3293,12-8 0,-39 18 0,2-1 0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3.26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11183,'2'14'1328,"0"-4"-5289,-2-10 3961,0 0 0,0 0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4.05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57 709 12819,'16'12'3170,"-3"-2"-3024,-13-10-101,0 0-45,-12-72 78,4 31 81,-1-9 1,0-3 400,-3-2-168,1-4-117,1 0-102,4 2-5,1 4-106,3 6-57,1 7 1,1 8-6,0 6-6,1 6 6,4 4-33,3 5 27,5 1-50,3 1-145,5 1-326,3 2-268,3 2-163,3 3-1327,11-1 341,-13 5-89,3 8 526,-22 2 1507,-5 7 0,-4-10 0,0-2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4.4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4 10405,'6'4'1473,"-2"0"-1389,-4-4 100,0 0-144,54-3-1,-23 1 34,45-2 101,-40 2-6,-1 1-79,-6 1-38,-2 0 38,-6 0 1,-3 1-12,-5 5 46,-1 2 38,-5 6 90,-1 1 56,-3 3 196,0 1 0,-3 1-168,1 1-73,-1 2-100,0-3-56,0 1-68,0-4-34,0-1-5,0-3-392,0-3-560,2-1-482,-1-4-1630,2-3 3064,0-2 0,-1 0 0,-1 0 0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4.60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10690,'17'7'-4945,"-3"-1"4945,-14-6 0,0 0 0,0 0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5.1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173 0 10293,'-52'36'3209,"33"-12"-3209,-38-1-129,49-13-83,4-1 21,4 0 107,0 1 39,8 2 45,3 2 12,10 3 21,2 0-27,0 0-1,-2 0 79,-4-2 152,-6-2-1,-5-1-50,-3-5 83,-3 0 18,0-2-90,-5 1-134,-6-2-12,-7 2-11,-5 0 6,-14 2-118,12-4-296,-7 1-522,18-5-1069,7 0-2398,3 0 4358,4-1 0,0 0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5.70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10203,'4'13'2874,"0"-2"-2370,-4-11 772,0 0-923,10 54 29,-5-18-2,9 47-139,-8-31-90,0 0-11,0 1-61,-2-5-46,2-2-21,-2-6-7,1-7 6,-1-5-5,-1-7 5,-1-7 34,0-5 50,-1-5 0,0-2-307,-1-2-192,0-9 18,0-5-96,0-13 11,-1-5-117,0-2 247,0-2 178,1 5 96,0 5 67,3 4 0,3 6 90,3 4 111,4 6 113,-1 4 106,2 2-106,-1 9-113,1 6-61,-1 11-27,3 15-113,-5-12-169,2 8-441,-7-18-471,-1-3-2856,-2-4 3937,2-6 0,-4-2 0,1-4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6.2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11105,'5'15'3540,"-2"-2"-2891,-3-13 1009,0 0-1092,0 61-40,0-30-178,2 48-113,-1-46-95,3-4-55,1-3-80,1-3-5,-2-5-113,2-4-279,-3-5-425,2-5-337,-3-3-599,1-1-1619,0-6 3372,0-5 0,-1 2 0,-1 0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6.42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9772,'4'9'2745,"0"-1"-2745,-4-8-947,0 0 0,0 0 1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7.20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114 0 9257,'0'17'1909,"1"-4"-1819,-1-13-51,0 0 0,-28-3 79,19 3 179,-22-3 5,26 6-240,1 1-62,3 3-34,-1 1-44,2 1 11,0 0 67,0 2 5,2-1 113,2 2 27,3-1-10,5 3-11,1 0-91,1 0-33,0 1 6,-3-2-6,2 2 5,-3-2-5,-1 2 90,1 0 184,-5-1-27,-1 0 156,-3 1-207,-1-5 22,-1 0-61,-6-6-11,-3-1 39,-8 0 145,-8-1-313,5-1-17,-2-1-392,9 0-381,4 0-1283,-2-5 2056,2-8 0,3 4 0,2-2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7.7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13054,'5'0'2549,"0"1"-2090,-5-1-84,0 78-106,0-34-124,0 10 1,1 0 73,4-2-119,-1-4-94,5-5-6,-2-5-414,1-6-309,-1-5-397,-2-7-348,-2-5-1556,-2-8 217,-1-3 2807,0-5 0,0-1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3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271 0 12326,'6'9'3271,"0"-3"-2828,-6-6 475,0 0-884,-20-1 33,5 15 22,-20 8 163,8 23-78,-4 10-107,1 11-61,0 3-6,3 3-28,2-4 17,7-6-101,5-11-174,6-11-78,4-11-56,2-12 17,1-9 184,5-5 208,6-11 11,8-10-173,6-14-130,3-15-61,0-9-185,6-30 549,-11 26 269,1-7 313,-14 42-167,-4 14-29,-1 7 152,1 12-28,4 11-180,2 14-151,4 12-112,7 28-106,-4-19-325,7 13-733,-6-31-522,4-7-1540,7-15 3159,15-5 0,-21-9 0,4 0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8.35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2 320 9733,'-1'-13'1719,"1"3"-1590,0 10-84,0 0-12,77 0-33,-35 0-45,10 1 1,0-3-561,-5-6-594,-7-7 123,-5-10-419,-9-5 448,-3-5 1047,-8 0 1187,-3-2 219,-6 3 381,-3 5-264,-2 8-447,-1 5-342,0 10-320,0 2-84,0 4 23,0 17-56,0 4 45,0 21-90,0 2-78,0 6 55,0 2 7,0-2-68,3-2-73,0-5-45,3-6-33,0-6 17,-1-9-1,0-6-33,0-9-67,-1-3-17,0-4 78,-1 0 1,-1-5-96,1-6-95,1-8 0,2-7 50,1-4 51,0 0 95,1 5 0,-2 8 107,-2 8-57,-2 5-16,0 4 128,1 5 23,2 7-79,2 9-67,0 6-39,1 2-240,2 9-516,-4-10-880,4 3-2542,-3-16 4178,1-6 0,-4-5 0,-1-3 0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08.69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0 206 10461,'24'-5'2593,"-6"1"-2229,-18 4 415,0 0-427,53-65-100,-39 41 84,38-51-224,-50 61-112,-2 3 269,-6 6-269,-3 3 85,-6 2-85,-4 6 521,1 9 44,-2 10 186,4 9-264,1 2-151,6-1-168,5-1-168,3-5-62,6 0-257,5-5-219,11-1-408,7-6-925,11-5-2363,0-7 4234,5-4 0,-21-1 0,-6 0 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0.1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212 375 8707,'3'6'2874,"-1"-2"1148,-2-4-3244,-30-38-111,18 28-315,-24-28-273,25 38-79,-1 6 0,-4 5 61,0 10 63,-5 9 32,3 5-55,2 3-101,3 3-95,4-1-140,5 0-12,1-6-38,3-1 22,0-6-29,4-4 7,4-5 16,5-6 79,5-6 106,1-4-68,1-4-106,1-11-156,-2-7-499,8-34 493,-10 5-62,4-23 225,-13 14 184,-3-3 73,-2 0 157,-3-23 78,-4 23-73,-2-12 46,-4 35 122,2 8 118,2 10 39,2 9-128,2 5-180,1 3-118,1 3-55,-3 5 33,2 10 84,-1 11 74,2 15 27,0 10-129,0 6-28,4 3-16,2-1-46,12 18-5,-3-24 0,8 8-134,-7-29-28,1-5-51,2-7-107,1-5-346,0-6-404,2-5-431,5-3 1501,13-18 0,-19 13 0,4-13 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0.7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53 143 10186,'-8'-1'2448,"2"1"-2341,6 0 363,0 0-375,26-11-28,-14 2-22,20-8-11,-21 3 111,-4 1 102,-3 0-68,-2 2-140,-2-1-39,0 0-5,-2 2 5,-3 1 134,-3 3 252,-5 3-145,0 2-207,-3 2 218,1 9 151,-3 6-61,3 11-45,2 7-101,4 0-190,5 14-146,3-14-62,6 6-84,5-20-101,10-5-397,3-6-2050,26-5-426,-12-11 3260,14-2 0,-30-1 0,-8 2 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1.1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36 537 9094,'14'5'4369,"-2"-2"-3215,-12-3 1596,0 0-1983,13 4-179,-9-3-206,9 3-114,-13-4-77,0-4-118,0-6-12,-6-8-61,0-9 6,-7-9-6,0-8 0,-2-7 0,1-5-51,3 0 46,3 3-6,4 7 5,3 7-78,1 8 6,1 5-130,7 6-263,5 4-134,8 6-1147,19 3 362,-8 4-206,14 3-1770,-17 7 3366,-3 2 0,-12-1 0,-7-1 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1.49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53 8522,'15'5'2997,"-3"-1"-2666,-12-4-135,0 0-79,69-14-61,-37 5-50,54-10 5,-58 10 141,-6 3 240,-5 3-84,-5 2 33,-5 1-27,0 5 22,-4 5 112,2 10-84,-1 5-106,-1 5 83,1 4 35,1 2-124,-2-1-118,1-3-100,-1-2-34,0-7-258,0-4-661,1-7-593,-1-6-2750,3-3 4262,-3-3 0,0 0 0,-2 0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1.6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10752,'14'12'3254,"-4"-2"-3069,-10-10-2986,0 0 2801,0-5 0,0 3 0,0-3 0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2.7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7173,'0'7'1501,"0"-2"-1246,23 39 0,5 8 266,-15-22-244,15 24 0,-5-4 283,-23-35 28,0 1-33,0 3-185,0-1-68,0 1-156,1-2-73,1 0 5,1-3 28,-1-1 34,1-1 101,-1 0 101,1-2 16,-3 2-95,1-5-111,-1 3-80,0-5-27,0 1-39,0-5 952,0 1-958,2-6-6,-2-2-84,1-8-44,-1-3 27,0-5-38,0-3 38,0-3 29,0 0-163,0 0 96,0 0 33,0 4 11,0 2 62,0 5 33,2 2-44,0 5-18,2 1 7,1 3 50,-1 3 11,0 0 5,-1 3 68,2 0-17,0 0-45,4 2-5,-3 1-6,2 3-6,-3 1 6,2 3 0,-4-1 34,3 8-29,-2-5 1,1 5 72,-1-6 51,-2 1 6,0 0-29,0 1-44,1 0-12,0 7-44,-1-5 5,0 2-11,-2-8 5,2-2-5,-1-3 0,-1 1-5,2-2-897,-1-2-145,1 0 1047,1-1 0,-2 0 0,0 0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3.2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9918,'9'8'4004,"-2"-1"-3270,-7-7 734,0 0-1222,3 56-78,-1-30-112,3 43-50,-2-44 5,2-4-11,-2-2 0,0-4-219,0-5-369,-1-1-297,0-6-84,1 1-364,-3-4-3053,1 1 4386,-1-8 0,0 5 0,0-6 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3.4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12410,'9'0'2559,"-2"0"-2559,-7 0-928,0 0 0,0 0 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4.0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0 12550,'-2'4'2963,"2"-1"-2364,0-3 17,-2 77-117,7-11-650,-1 2 1,0 6 382,2-15 1,2 0-77,0 3 1,1 0-70,-1-1 0,-1 0-42,0-3 0,1-2-26,-2-5 1,1-2 176,4 38-201,-1-17-1,-2-15 0,-2-17-106,-2-15-190,1-13-219,-1-6 816,2-12-368,4-11-285,5-12-34,5-12 173,8-1 175,6 2 44,6 8 117,2 10 230,19 10-111,-19 7 83,9 16 78,-25 10 7,-7 15 10,-6 8 208,-7 32-370,-15-15-78,-10 16-6,-17-27-22,-8-8-146,-7-10-112,-2-11-157,-1-11-218,2-5-405,8-8-3521,2-23-426,21 2 4839,4-18 0,15 26 0,2 4 0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4.0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9918,'4'3'3192,"-1"-1"-2609,-3-2-135,0 1 50,0 7 17,0 5-33,2 6-174,-2 3-39,3 1-50,-2 2-74,2 3-22,0 1 34,1 1-17,1 1-84,1-2-11,0 1-39,0-4 5,-1 0-6,1-5 1,-1-2-6,-1-4-84,-2-3-258,0-4-106,-1-1-67,0-3-157,-1 0-1490,0-4-51,0 1 2213,-5-3 0,3 1 0,-3-2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4.4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38 9582,'11'12'2492,"-3"-3"-1937,-8-9 167,0 0-504,80-9-94,-41 3-35,12-1 1,1 0 145,-12 0 90,-5-1-23,-7 2-27,-5 3-79,-7-1-62,-4 4 34,-4-1-27,-3 1-13,-1 0-10,-1 0 28,1 1 10,0 5 108,1 3 4,0 7 46,1 3 61,-2 6 45,0 1-145,-1 4-158,2-1-61,-2-2-45,1-1-5,0-5-6,0-2-11,0-6-409,-1-3-437,0-5-341,-2-3-483,2-2-1388,-1 0 3069,-1-1 0,1 1 0,-2-2 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4.6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11614,'2'16'2224,"-1"-3"-2224,-1-13-4671,0 0 4671,0 4 0,0-3 0,0 3 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5.12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6 122 9996,'-3'-17'2745,"1"3"-2320,2 14 1675,0 0-1606,1 38-91,3-14-134,4 32-79,2-25-44,2-3-12,0-4-56,-2-6-66,0-3-7,-4-8 29,0-3 39,-3-2 33,0-2 17,0 0-5,0 0-40,1-7-44,0-5-34,4-10-6,-2-7 1,2-5-68,2-23-28,0 16-173,1-13-242,-3 26-262,-1 6-505,0 8-593,-1 5-3266,3 3 5142,-3 5 0,-1-1 0,-3 2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5.49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4 119 8780,'15'1'2885,"-4"0"-2056,-11-1 588,0 0-1131,37-16-96,-28 6-134,27-14-50,-36 9-6,0-1 5,-5 3 124,-4-1 224,-6 7-297,-3 3-23,2 2 253,0 13 213,4 7-174,1 15-28,6 7-107,1 2-117,4 0-51,1-2-22,9-5-73,4-6-867,19-3-483,0-15 1423,17-7 0,-27-5 0,1-6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6.2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11659,'10'6'3557,"-1"-2"-3333,-9-4 280,0 0-224,0 52-134,0-11-45,5 47 145,0-24-33,4 1-95,-1 0-74,-3-6-38,2-7 5,-4-6-11,1-11 0,-1-7-61,0-10-91,0-8-44,-1-6-134,-1-3-152,-1-14 79,0-4 39,0-18-12,0-4 164,0-5 139,2 0 0,4 1 73,5 6 62,5 8 106,2 10 190,0 6-5,-2 8 6,0 3-40,-1 7-28,-1 7-5,0 9-57,-3 7-128,-3 3-22,-1 2-79,-5 0-168,2-1-398,-4-3-650,3-2-705,1-4-3557,2-3 5478,3-7 0,-4-6 0,-1-4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6.6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58 1 9890,'12'3'4279,"-3"-1"-3383,-9-2 258,0 0-773,-23 14-101,12 0-62,-18 14-134,22-5-78,1 1-6,4-2-56,1-2-45,1-2-50,4-5 11,4-1 134,6-6 0,5-2 6,2-2-100,1-2 27,-3 0 73,-1-4 157,-6-5-45,-3-5 39,-6-3 106,-2-2-189,-1 1-68,-8-1-90,-2 4-336,-9 0-139,-1 5-931,-4 1 1496,-6 3 0,14 3 0,-1 2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7.02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150 1 11004,'17'12'2381,"-4"-3"-2253,-13-9 175,0 0-180,-34-5 151,24 7 51,-26 1-45,35 12-112,0 6-106,1 3-57,6 2 35,4 0-40,6-1 5,-1-1-5,-3-4-11,-4-2 11,-5-4 0,0-1 151,-3-2-56,-7-1-95,-6-1-16,-8 0-651,-7-2-335,-1-2-1844,0-3 2846,6-2 0,9 0 0,8 0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7.2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12349,'16'2'3203,"-3"1"-2671,-13-3 460,0 0-819,0 74-156,0-36-17,0 61-605,0-56-650,4-4-318,-1-1-2443,3-7 4016,-3-3 0,-2-14 0,-1-5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7.4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31 12729,'17'9'3154,"83"-9"-3608,-58-5-115,13-1 1,-2 0-2194,-16-2 2762,-10 1 0,-14 2 0,-6 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13345,'5'11'3484,"-1"-1"-2901,-4-10 1254,0 0-1450,-4-10-63,-6 8-128,-7-7-196,-9 10-28,-3 8 23,-4 4-34,1 8 27,4 2-66,4 1-140,8-2-197,7 0-33,5-1 179,6 2 106,10 2 118,8 3 45,12 1 0,5-1 0,0 0 0,-2-3 0,-7-1 34,-6-3 201,-10-3 119,-6 0-1,-17 4-275,-9-5-72,-14 4-6,-6-8-213,-1-5-11,4-3-410,5-3-715,8-2-8319,12-28 9668,11 7 0,2-10 0,4 17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6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16 361 12321,'-9'-1'2844,"3"-1"-2704,6 2 130,0 0-125,9-34 96,4 9-11,9-30-29,4 15-44,2 2 17,2 0 22,0 3-39,-2 5-23,-1 6 0,-3 7 1,-1 7-6,-3 2-23,0 6 0,-3 0-27,2 2 50,-4 0 44,-1 6 29,-1 4 11,-2 9-12,-3 8 46,-2 27-146,-3-8-17,-1 24-45,-8-16 40,-4 4 50,-9 2-17,-6 1-73,-5 1 62,-1 2-51,-1-3 0,-12 21 18,11-24 16,-5 10-23,15-31-50,5-6-5,2-8 0,4-5-6,4-5 11,0-3-11,5-4 0,1-1 33,2-4-167,0-1 134,6 0 0,7 0 67,13 0 0,10 0-16,11 0-18,10-3-27,8-1-6,6-4 6,0-1-6,-1 2-6,-6 1 6,-6 2-6,-10 1-318,-5 0-516,-8-1-1272,0-2-2447,-7-3 4559,-1-1 0,-14 3 0,-5 2 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19.65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0 165 11038,'7'5'3058,"-1"-2"-2661,-6-3 674,0 0-517,3 0 79,1 0 33,3 0-128,0 0-17,2 0-202,3 0-61,1 1-51,3 0-39,2 1-33,1 0-29,3 0-16,0-1-12,0-1-39,1 0 12,1 0 10,2 0-5,4 0-5,3 0 22,3 0-40,1-3-22,-2 0-5,-4-1 39,-3-1-12,-8 4 23,-1-2 12,-6 3-35,2-2-27,1 1 61,4 0-22,7-2-45,5-2 5,3 2-5,4 0 0,-4 1 0,-3 1 0,-8 0 12,-3 1-1,-9 0-6,-1 0 1,-4 0-1,4 0 46,5 0-40,7 0 23,3 0-34,2-1 0,0-1 0,-3 0 5,-3 1 1,-4 1-6,-6 0 5,-1 0-5,-2 0 6,2 0-6,7 0 6,1 0-1,6-1 1,7 0-1,-9 0-5,2 1 0,-14 0 0,-2 0 0,0 0 6,-1 0-6,4 0 0,3 0 0,1 0 6,10 0-6,-8 0 0,4 0 0,-10 0 0,-1 0 5,0 0 1,2-1-6,3 0 5,11-1 1,-3 2 0,5-3-6,-9 1 0,-4-1 5,0 2 1,-1-2 5,0 2-5,10-4-6,-5 2 5,8-1 1,-7 1-6,-4 0 5,1 1-5,-5 0 0,-1 1 0,-3-1 0,0 1 6,7-2 0,0 2-6,6-3-6,-5 4 6,1-3-6,-2 1 1,-1 1 5,-3-2 0,-4 3 0,-2-2 0,4 1 0,-4 1 0,8-1 0,0-1-6,3 1 6,1-2 0,1 1-5,-4 1 5,-2 1 0,-3-2 5,-2 2-5,-3-1 6,-2 1-6,-1 0 0,2 0 0,0 0 0,1 0 0,-2 0 5,0 0 35,0 0 49,-3-1-22,3 0-5,-1 0-12,2 0-44,0 0 28,1 0-34,0 1 0,-1 0 0,1 0 5,0 0 46,-1 0-1,2 0 17,-3-1-33,3 0 22,0-1 11,0 0 34,6-1-68,-2 2-21,3-2 21,-3 3 6,-1-3-33,1 1 28,0-1-29,3 0 46,1 1-40,2-1 151,1 0-49,-4 1 72,-2 1 39,-8 1 196,-2 0 50,-1-2-369,0 1-4251,0-1-3647,-7 0 7797,-3-1 0,0 1 0,2-1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33.46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1 181 7453,'13'12'1551,"-3"-2"-1192,-10-10 1321,0 0-1097,-4 0-102,2 0-111,-3 0-6,3 0 824,1 0-869,-1 0-17,0-1 118,1-1-11,-2 0 28,3 1 2751,-2 0-2998,2-1-72,0-1-34,0 0-34,0 0 6,0 0 6,0 2 5,0-2 28,0 3-28,0-3-67,0 2-28,0-2-22,0-2 44,4 0 1,4-6-40,6-2-45,6-3-11,3-2 1,4 1 44,1-1 5,0 3 18,-1 1-18,-2 2 46,-2 3-29,-3 0 0,-5 5-55,-1 1-12,-3 2-118,5 1 107,-4 0 11,4 0-17,-6 2 62,-3 1 45,-1 5 6,-2-2-29,-2 1 17,-1 0-39,-1-1 56,0 3 0,0-2 6,0 2-1,-4 0 1,1 1-6,-6 0 0,2 2-34,-3 1-78,-5 4 112,3-2-11,-3 2 11,4-7 0,0-1 0,1-1 0,0-3 0,2 2-84,-4-2 23,5-1 16,-4 1 39,6-4 6,1 1 6,2-2-6,0 0 0,1 0 0,-1 0-6,0 0-128,-2 0 72,1 0 1,-3 0 55,3 0 6,0 0 0,2 0-291,-1 0 285,2 6 6,-1 4 0,3 8 0,3 3 0,2 3 67,2 2-11,0-1-11,-2 4 11,1-3 17,-2 1 28,-2-6 16,0 1-5,-2-7 0,-1-2-5,1-6 16,-2-1-22,1-4-2269,-1-1 0,0-1 1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0:34.26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37 1 10388,'3'12'2207,"-1"-2"-2207,-2-10-1541,0 0 1435,0-3 106,0 0 34,0-3 111,0 3-27,0 0 711,0 3-645,0 6-60,0 1-68,0 8-5,-1-5-51,-4 3 5,-1-5 57,-3-1-62,2-4-45,1-2-5,2-1 50,2-1 44,1-4-38,1-3-6,0-3 0,0 1 56,0 3 140,2 1 0,3 2-28,3 2-28,0 1 11,0 1 28,-1 0 180,-2 2-197,-2 1 68,-2 3-85,-1 0-55,0-1-6,0-2-470,0-2 386,0-6 0,0 2-68,0-2-279,0 3-1011,0 2 1,0 0 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26.2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309 292 11469,'6'4'3489,"-1"0"-3024,-5-4 3283,0 0-3171,2-3-169,-2 1-172,1-5-80,-5 0-38,-3-5-17,-7-3-1,-2-1-44,-3-3-11,-1-2-39,-3-1-6,-1-1 0,0-1-34,0 1-145,4 1-308,1 1-319,1 2-870,2 4-1387,-5 2-1922,4 4 4985,-4 5 0,12 1 0,2 3 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27.1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413 125 10102,'-9'-12'4246,"1"3"-3429,8 9 214,0 0-700,-34-6 5,15 2-95,-29-5-135,22 0-72,-2 0-34,-3-3-96,0 2-161,-1-1-219,1 1-191,1 1-151,5 2-229,4 2-1698,3 3 2745,6 2 0,5 0 0,4 0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27.75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295 1 10567,'16'15'3165,"-3"-4"-2868,-13-11 565,0 0-526,-26 37 6,7-12-129,-21 31-123,12-21-90,-1 2-191,-2-2-633,-2 0-839,-2-1-6339,4-6 8002,3-5 0,13-12 0,7-5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28.78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11435,'63'27'2478,"1"1"1,-18-4-2655,31 8 0,-2 0-962,-43-13 1138,0-1 0,-17-8 0,-1-2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29.3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1 242 11693,'13'8'4027,"-2"-2"-3058,-11-6 1042,0 0-1775,61-46-158,-28 26-72,49-36-6,-45 37-259,-3 1-654,-3 2-979,-4-4-6850,-3 2 8742,-3-4 0,-11 11 0,-3 1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29.97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1 353 11032,'8'8'4413,"-2"-1"-3701,-6-7 55,0 0-671,29-60-91,-13 28 1,26-48-6,-20 43-157,2 3-425,-2 2-1004,1 3-6891,-4 4 8477,-1 4 0,-9 10 0,-4 5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59.4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15473,'1'10'2347,"-1"-3"-2195,0-7-18,0 0 583,12 90-173,-1-34-506,0 12 0,1 2 460,8 14-38,1 6-119,2 1-122,-3-3-63,0-4-72,-2-9 35,-3-10-107,4 0-12,-8-24-409,2-1-403,-7-25-442,-1-7-1110,-2-3 2364,-2-13 0,-1 6 0,0-8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6.8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15345,'5'14'2699,"-2"-3"-2699,-3-11-2265,0 0 1,0 0-1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2:59.8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1 218 16421,'69'-49'192,"1"0"0,-4 3 1,-5 9-120,14 17 67,-3 9 326,-7 5-248,-8 12 113,-12 10-79,-11 14-27,-13 15-51,-9 9-90,-8 8-6,-16 5-16,-9 7 0,-18-2-389,-9 0 327,-4-10-56,0-6-404,4-15-671,7-9-1659,9-15-2379,10-8 5169,12-8 0,5-1 0,5 0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0.4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52 15137,'-5'-29'3462,"2"6"-3244,3 23-88,0 0 94,-2 68 123,2-9-1889,1 1 0,1 5 1682,1-15 0,1 3-66,7 41 1,3 10-174,-1-28 0,2 2 0,-1-5-30,0 12 0,0-7 95,3-1 1,-4-33-454,-10-87-74,0-14 231,1-13 55,4-2 79,0-2 112,3 12 230,7 2 3226,-3 27-3187,6 8 436,-2 21-323,4 14 66,4 9-28,4 16-28,-2 10 0,10 35-280,-12-18-3420,6 20 3353,-12-32-577,2-3-970,1-6-1623,5-4-3462,0-6 6671,2-8 0,-15-11 0,-5-5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0.6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17126,'8'16'1176,"-1"-4"-1137,-7-12-44,0 0-40,30 78-39,-11-41-118,3 12 1,2-1-690,5-17-453,2-5-790,8-13-6456,-3-4 8590,3-9 0,-19 0 0,-7 0 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0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15020,'7'2'4296,"-2"85"-3730,-7-15-1437,0 3 0,0 5 1086,-1-17 1,-1-1-124,0 3 1,0 1-50,-1 1 0,-1-1-43,0 1 0,-1-1-196,0-5 0,1 4 196,-1 32 0,0-4 0,0-10 0,4-24 0,0 0 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1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 15922,'6'-3'3053,"-1"2"-2784,-5 1 968,0 0-683,7 90-111,2-26-566,-1 7 0,1 3 381,10 23-123,0 0-85,0-2-50,-1-5 7,-2-8-52,-2-4-482,0-13-609,0-5-567,-1-14-1467,7-14-2644,0-12 5814,2-13 0,-9-4 0,-5-3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1.6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21 13631,'-12'-1'2946,"2"-1"-2263,10 69-100,0-18-317,3 5 0,1 2 47,5 19-155,10 0-113,2-8-45,5-9-68,2-15 12,3-9 28,3-18 28,1-6 33,1-12-27,1-14 5,-4-13 34,-2-19-45,-10-13-6,-9-9-246,-7-5-728,-10-3-1030,-15 0-3860,-5 12 5870,-11 11 0,17 27 0,6 13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2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87 11200,'-1'5'2946,"1"-1"-2083,3 65-129,4-22-398,-2 5 0,1 3 101,10 11-202,-1-4-11,-1-8-28,-2-10-73,-3-10-5,-5-12 5,0-7 73,-3-10 201,0-2-206,-1-3-191,0-10-364,-3-10 246,-5-18-145,-5-16-67,-3-13 100,4-12 107,5-3 0,4 2-6,5 9-6,7 13 40,19 16 140,2 21 95,13 20 174,-11 27 61,0 20-78,-1 19-141,-1 7-60,-5 5-91,-3-6 1,-5-7-6,0 2 0,-5-28 5,-1-1 1,-7-30 28,-1-3-29,-2-4-5,-1-14-61,0-11-785,0-59 420,4 7 303,-1 22 0,1-1-45,9-25 62,2 14 106,2 16 28,3 24 257,1 14 180,4 23 89,0 14 303,11 44-605,-9-7-145,4 23-62,-10-27-45,-5-7-477,-1-6-1018,0-10-1921,-1-8 3416,-1-11 0,-5-7 0,-4-6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3.4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1222 14869,'7'16'3220,"-1"-3"-2811,-6-13 701,0 0-970,1-38-96,-1 0-38,3-46 0,1-11-326,-1 42 0,0-3 303,2-8 0,-1-2-11,1 0 0,-1 0-3,0 2 1,0 1-24,0 0 1,0 0 19,-2 9 1,1 1 22,4-42 11,-4 23 0,1 22 33,-1 21 1,-1 16-34,2 8 0,0 11 774,8 17-466,5 20 84,10 27 0,4 20-210,-14-39 0,1 4-48,8 25 1,-1 2-133,-6-22 1,0 0-223,5 17 0,0-3 214,5 11-14,-11-36 1,0-1-143,5 14-449,3 6-464,-14-36-1104,-6-8-1769,-2-7 3948,-5-9 0,1-4 0,-2-4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3.6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19 369 16835,'-11'-2'504,"3"0"-504,87-60-146,-16 23-852,4-5 0,5-1 373,-19 20 0,1 4 241,9-2 1,2 3-1216,-4 2 0,-1 3 1599,5-1 0,-5 3 0,6-1 0,-22 5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3.9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399 74 12433,'4'5'4671,"0"-1"-4128,-4-4 134,-74-37-127,38 28-452,-12-11 0,-1 4-14,11 26-17,-2 10 90,4 18 117,3 15 29,7 10-62,9 11-107,9 1-134,6 0-11,17-9-163,11-8-352,19-16-651,14-14-1673,21-13-2287,0-19 5137,8-13 0,-42 4 0,-13-1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7.1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12780,'6'20'3075,"-1"-5"-2823,-5-15-751,0 0-268,4-1-572,-1-10-3041,5-2 4380,-4-10 0,-1 11 0,-2 2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4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350 56 12567,'-7'-13'3349,"2"2"-2873,5 11 40,0 0-270,-71-32-173,38 44 403,-57-10 235,55 62-229,2 15-882,4 9 517,7 0-117,7-7-73,8-13-246,4-13-314,8-15 78,8-14 253,11-13 78,9-9 333,5-21-1044,2-13 201,0-24 230,-4-14 213,-5-9 156,-5-7 135,-6 4 28,-6 8 588,-4 18 1211,-4 19-1206,-1 25 230,-2 27-173,1 22-369,3 22-214,2 11-95,3 3-50,2 0-3988,1-26 1,1-3 4037,8 13 0,2-2 0,-16-42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5.1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86 13558,'8'8'2890,"-2"-1"-2391,-6 66 38,0-20-237,3 5 0,0 3 114,2 16-156,4-5-84,-2-12-73,-1-12-68,-2-14 7,-1-12 94,0-12-28,-3-6-27,1-4-74,-1-9-5,0-10-84,0-19-33,-3-17-152,-1-17-12,-1-9 108,3-9 122,3 3 51,7 9 6,5 15 50,4 19-6,2 19 146,0 14 466,12 41-382,-6 8-23,9 37-21,-13 4-309,-2 6 124,-5 3-51,-1-7-185,-1-8-3450,9 2-605,-4-30 4240,6-5 0,-14-30 0,-2-7 0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5.3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26 18448,'-7'-14'1210,"1"3"-1003,6 84-106,0-12-368,2 3 1,2 4 358,-1-16 1,1-1-60,3 2 1,0 0-31,-1-1 0,1-2-3,6 42 88,-2-8-620,-4-12-891,-3-10-1793,-2-14-2934,-8-13 6150,-4-14 0,3-11 0,-3-8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5.8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0 658 13340,'82'-12'763,"-1"0"1,-5-2 0,-6-1-764,13-16-292,-6-9-10,-14-10 201,-12-5 101,-13-7 0,-13-6 67,-7-1 185,-10-1 482,-2 9-174,-4 9 90,0 22-421,-1 14-16,0 30 398,1 25 78,2 34-420,0-24 0,0 3-6,0 6 0,1 2-84,2 2 1,1 0-327,-2-2 0,1-1 197,1-4 0,0-2-10,7 39-40,-2-18 0,-1-19 10,-3-19-312,-1-17 27,-1-10 51,1-16 157,1-17-314,3-22-162,4-26 162,3-17 160,3-7 87,3 4 83,9 9 242,-7 40 257,6 21 51,-12 49 33,-4 18-235,-2 22-180,-3 4-117,-4 1 247,0-6-1407,-3-7-2044,4-12-2940,-3-12 6144,6-14 0,-9-12 0,3-6 0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6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184 31 13541,'-20'-17'2930,"4"4"-2426,16 13-56,-55 96-45,33-30-502,-9 7 1,3 3 344,20 15-218,5-6-28,9-11 31,10-14-132,14-17 73,10-17 28,8-13 0,4-12 0,0-17-73,-2-10 6,-9-20 11,-10-7-6,-12-7 62,-10-7 0,-9-1 6,-34-25-79,1 32-113,-26-6-1197,10 47 1383,-4 20 0,25 3 0,1 7 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6.9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335 195 13536,'0'8'2946,"0"-2"-2655,0-6 801,0 0-599,-23-66 17,7 39-45,-22-50-50,13 59 61,-2 6-29,2 6-256,2 4-191,0 10-6,2 12 6,-2 18 67,0 18 96,3 14-46,1 5-27,5 1-79,5-5-11,5-9-45,3-12-106,10-11-28,9-8-314,39-9-106,-1-10-639,25-9-705,-13-20-1188,2-16-4128,-6-11 7259,-7-4 0,-27 21 0,-12 9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7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18 362 11962,'2'7'2111,"-1"-1"-1685,-1-6-258,0 0-112,84-34-22,-45 10 8,13-1 0,-3-4 215,-20-6 146,-11 0 40,-10-1-196,-5 0-96,-8 0 95,-8 3 354,-9 6 564,-8 11-676,-3 8-314,-2 17 134,0 17 95,1 21-106,2 21-152,14-10 1,4 3-146,-3 32-262,8-32 1,4-2-439,10 11-651,12-11-525,25-15-4603,11-13 6479,15-14 0,-31-8 0,-10-7 0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7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226 1090 13530,'10'30'4162,"-2"-5"-3642,-8-25 1083,0 0-752,13 55-67,-9-42-89,9 37-421,-13-66-206,-3-16-63,-5-21-5,-6-31-485,4 27 1,-1-4 383,0-17 1,-1-5-518,0-7 1,0-1 541,1 0 1,1 2 16,2 13 0,0 5 14,4 17 1,1 6-52,-1-23-10,4 25-118,8 9 73,7 15 865,11 9-719,7 21 1151,1 15-1146,-6 19 12,-6 17-7,-11 9 57,-6 5-62,-21 5-6,-7-4-621,-20-2-1037,-7-12-1719,-3-14-6448,2-17 9512,9-16 1,19-9 0,10-4 0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8.2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12825,'11'7'3455,"-2"-1"-2833,-9-6 207,0 0-12,1 107-1086,5-27 509,-3 8 1,1 4-48,2-31 1,0-3-80,0 6 1,0-1-56,0-8 0,0 0 8,0-4 0,-1-2-61,6 32-6,0-22-6,-3-16-184,1-20-101,-4-12 50,1-7 837,0-11-629,3-16-79,2-19-135,7-25 23,5-16-237,6-13 343,-14 47 1,2 1-40,17-41 112,-2 19 45,-2 24 673,2 29-124,-9 32-73,3 23-185,-11 23-173,0 10-118,-3 4-426,-1-1-779,1-5 1205,5-20 0,0-3 0,-5-4 0,15 17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8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272 2 17260,'-21'-1'2107,"5"0"-2057,16 1-50,-61 69 73,33-16-564,-11 2 1,1 4 496,13 22-6,5-4 215,6-6-534,7-14-242,4-14-44,3-16 247,10-14 106,5-9-280,12-20 799,4-12-709,1-23 262,-1-13 130,-3-10 50,-3-3 0,-6 4 252,-4 11 661,-5 17-62,-6 21-252,-1 13-123,-3 20-16,0 16-85,0 17-201,0 16-124,0 6-50,0 2-196,3-5-768,5-7-452,7-13-539,12-15-1781,2-12 3736,6-12 0,-17-2 0,-3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8.1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455 267 8069,'5'4'1854,"-1"-1"807,-4-3-1939,22-11-72,-15 5-62,17-10-135,-23 5-167,1-1-107,-2-5-38,0-3 10,0-3-45,-2-2-44,-5-2 61,-5 2 68,-7 0-18,-4 5 90,-2 2 45,-3 8 79,0 4-281,-3 5-106,0 1 0,-2 4 39,0 6 45,-2 10-5,2 11 16,1 10 101,2 10-39,3 10 11,2 11 117,6 8-80,8-14 0,2 2-163,3-16 0,1 0-209,-2 18 1,2-3 245,2 21 16,2-8 6,1-7 39,13 12-135,1-26-5,13 8-5,0-33-51,1-6-12,4-6-105,21-5 50,-6-7 338,19-4-485,-13-6-83,2-6-263,1-6-324,1-6-478,-3-7-727,-1-3-5745,-8-2 7890,-5-2 0,-20 14 0,-9 5 0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8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 14717,'0'-15'4392,"1"2"-3938,-1 13-113,0 0 175,0 86-164,0-18-613,0 4 1,0 5 389,2-20 0,0-2-59,1 4 0,0 0-45,2 0 0,-1-1-25,2-2 0,0-1-221,-1-3 1,0-1-827,8 38-942,2-14-1383,8-15-4799,0-17 8171,7-16 0,-15-15 0,-2-8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09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280 1 17238,'-44'55'1602,"0"1"0,11 10-1602,-23 5 0,1-1-73,29-3-229,13-12-180,5-11-291,8-13-39,10-10 302,7-13 180,11-5-57,3-18-94,3-10 167,-3-22 79,0-12 168,-5-11 67,-5 1 386,-4 3 331,-6 15 268,-3 19-385,-3 16-51,-1 22 280,3 19-224,2 19-118,7 18 207,5 6-235,6 0-245,6-5-214,5-9-45,2-11-600,1-11-670,4-17-2186,-3-6 3501,-1-12 0,-19 2 0,-8-3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17.2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2073 0 14706,'3'7'3114,"0"-2"-2694,-3-5 4459,0 0-4677,0 3-17,-2-1-56,2 2-23,-3-1 23,3 0-12,-2-1-10,0 2-23,-1-1 0,-1 5-23,-2 3-21,-2 5-1,-2 3-28,-2 6 56,-2 2-11,-3 5 45,-1 0-17,-3 5 11,-1 0-44,-3 2-12,-1 1-22,-17 24-6,8-12 28,-12 22-33,9-15 38,-1 4-38,-2 7 11,11-16 0,-2 1 8,9-10 0,-1-1-225,-9 16 0,1-1 244,-12 28-41,21-42 0,0 0 31,-21 44-18,23-43 1,0-1 8,-1 1 1,1-1-21,-20 46 46,1 0-32,12-24 1,0 1-17,7-16 0,0 0 19,-7 17 1,2 0-4,7-20 1,1-1 27,0 1 1,0 0 5,0 1 1,0 0-15,0 1 0,0-1-11,0 0 0,0 2 5,-7 19 1,0 2-17,6-18 0,0-1 8,-6 15 0,2-1 20,-8 23-39,3-6 5,0 1-6,3-3 29,-1 2-28,1-2-1,0 2-2,7-23 0,1-1 2,-9 33-2,9-33 0,1-1-3,-6 22 0,3 0-115,-1-1 110,2-2 5,-1 0 0,6-23 0,0 1 0,-6 34 0,7-32 0,0 0-6,-5 27 6,0 2 6,1 1-1,-1 0 6,2-2-5,-1-1 0,1-1 13,6-24 1,-1 1-15,-3 33-5,5-34 0,1 1 0,-2 24 6,2 1 5,-2-1-5,3 2 5,-1-4-6,3-25 1,1 1-6,-2 28 0,1-32 0,1-2 0,0 19 6,-2-2-1,4-2-5,-2 0 0,2-3 457,-1 1-451,-1-3-6,3 30 0,-3-25 11,2 25-6,-1-30 121,0 3-126,1-1 6,-1 3-1,1 0 1,1-17 0,-1 2 5,1 27-9,0-26 1,0-1 31,0 23-28,0-1-1,0 0 29,0 1-34,0 0 50,0-18 1,0 1-1,0 34-190,1-31 0,1 0 140,2 30 0,1-2 0,2 2 3,-5-28 0,1 1-1,-1-16 1,0 1 0,0 13 0,-1 0-3,2 23 5,-3-1-5,2-2 0,0 1 6,0-3-1,-1-23 1,-1 0 0,0 29-6,0-33 0,0 0 5,0 17-5,0-5 6,0-1-6,1-3 6,1 0-1,1 25 1,-1-23-1,-1 19 1,-1-32-6,0-4 0,0-5 280,0-6-280,0-6-6,1-5-44,0-7 11,0-3 33,-1-8 1,1-2-1,-1-6 0,2 0-27,0 0-1,-1 0 29,3 0-1,-4 0-660,2 0 626,0 0-4,-1 0-231,1 0 174,0 0-112,-2 0 179,3 0-16,-2-2 0,2 1 44,3-4 0,3-1 1,3-2 5,5-4-6,1-3 6,1 0 6,-1 1-6,-4 2-6,-1 2 6,-2 2 0,-1 2 0,-3 1 0,1 0 0,-2 1 6,-1-3-6,3 2 5,3-6-5,-1 4 6,1-3-6,-4 4 0,-2 2 0,-1 0 6,-1 1 27,0 0-33,0-2 34,1 2-29,7-8-5,1 4 0,5-7 0,-1 4 0,0-2 0,3-1 6,0-2-6,5-1 34,12-11-34,-6 7 0,8-6 0,-12 8 0,-2 2 33,2-1-33,-1 0 51,3 0 94,14-14-106,-7 8 29,10-13-23,-13 11-39,1-1-1,0-1 40,2 0-11,2-1-29,4-4 1,2-1 61,28-23-61,-13 12 5,20-19-536,-23 18 531,1-2 0,0 0-63,0 0 62,-1 0 40,0-1-39,0-1 19,-16 13 0,-1-1 9,21-20-18,-22 20 1,-1 0-11,12-14 5,-2 2 28,-2 1-39,0 1 0,-3 0 12,21-21-7,-15 16 29,14-14-29,-18 20 1,-2 3 0,-3 1 526,0 2-527,-5 1 67,-1 2-67,-4 0 1,-2 2 39,-2 1-40,-3 1 40,0 0-45,-2 1 11,0 0-5,-1-2 39,-1 0-40,2-1 1,-1 0-6,1-2 6,0 1-1,-1-4 1,2 0 5,10-22-11,-7 16 0,7-16 6,-12 22-6,0 1 0,0 2 5,-2-1-5,1 3 6,5-16-6,-5 12 5,5-11-5,-8 14 6,1 0 0,-2 0-1,2 1 29,-3 0-34,2 1 0,-2-1 5,8-16 1,-6 10-6,6-13 6,-5 15-1,0 0 1,-1 0 27,0 1-33,-1 0 12,5-15-12,-6 14 0,6-12 28,-8 17-28,1 1 0,0-4 0,0 2 5,0-3 1,1-2-1,0 1 1,5-23 0,-4 13-6,5-17 0,-5 18 0,1 0-6,0-4 6,0 1 0,0-2 0,6-27-6,-4 19 6,4-22 0,-5 25 0,-1 1 0,0 1 0,-1 3 0,-1 2 0,-2 1 0,1 0 0,4-20 6,-4 15-6,3-15 0,-5 21 0,0 0 0,-2-1 6,2 1-1,-2 1 1,3-16-1,-2 16-5,1-12 6,-4 20 0,1 1-1,0-2 1,0 3-6,-1-2 5,0 2 1,-2 1 11,3-15-12,-3 13 1,2-10 0,-3 15-1,0 1-5,1 0 0,-2-1 6,2 2-1,1-15 1,-2 11-6,2-11 6,-3 13-1,0-3-5,0 2 0,0-3 0,1 1 0,0 0 0,1-1-5,1-14 5,-1 11-6,0-11 6,0 17 0,-3-1-6,1 0 12,1 0-6,-2-1 0,1-19 0,-1 14 0,0-16 0,0 18 0,0-2 0,0 0-6,0-1 6,0 0 6,0-21-6,0 16 0,0-16 0,0 21 0,0 2 0,0 2 6,0 1-6,0-1 5,0 1-5,0 0 0,0 1 0,0 1 0,0-14 0,0 13 0,0-11 6,0 17-6,0-1 5,-1 2-5,1-2 0,-3 3 0,3-1 0,-1 1 6,-1-9-6,1 7 0,-1-7 6,-1 11-6,2 0 0,-1-1 0,-1-3 0,3 1 0,-1-13 0,1 9 0,0-9 0,-1 11 0,0 1 0,0 0 0,1-1 0,-1 3 0,0-2 0,-1 2 5,0-14 1,-1 12-6,2-10-6,-2 15 6,3-1 0,-3 1 0,1 1 0,1 0-5,-2-9 5,3 9-6,-3-8 6,3 12 6,-2-1-6,1 1 0,0 0 0,-2-2 0,0-1 0,-2-3-6,1-14 12,-2 9-6,0-12 0,2 13 0,-2-1 5,0-2-5,0 0 34,-3-1-29,-2-19-5,1 13-5,-1-12-1,2 16 6,3 3 0,-2 2 0,2 2 0,-2 4 6,0-9-6,1 10 0,0-6 0,3 12 5,1 3-5,0 3-5,0 1 5,2 5 5,-2-1-5,3 4-5,-3-3 10,3 4-5,-2-2-5,2 3 5,0 1 5,0-1-10,0 0 5,0-1 0,-1 0 0,1-1-6,-2 1 6,2-2 0,0 4-5,0-1 10,0 1-5,0-2 0,0-1-5,-1-3 5,1-1 0,-1 1-6,-1-1 6,2 4-6,-1 1 6,1 0-5,0 2 5,0-2-6,0 0 6,0-1 6,-2 0-6,2-1-6,-1 1 6,1 2 0,0 0 0,-2 1-5,2-2 5,-1-3-6,-1-3 6,2 0 0,-3-1 0,3 0-11,-1 1-40,0-1 46,0 2-1,-1 0-27,1 3 21,0-1 7,1 3-29,0 0 29,-1 2 5,0-2-908,0 3-475,1-3-1849,-3-13-6245,-1-3 9477,-4-18 0,3 19 0,2 1 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22.9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3700 12931,'12'2'2817,"-3"0"-2425,-9-2 376,0 0-80,0-4 96,0 2-88,0-2-136,0 1-112,0 3 0,0-3-40,0 0-77,0-1-40,0-4-39,0 1 11,0-2-16,0 0-23,0-1-56,0 0-28,0-3-61,-1-2-7,0-4-21,-1 0 10,0-5 7,-1 2 32,0 0 1,0 0 17,0 2 72,0-9-123,0 7-33,2-8-23,-2 8-5,3-3-6,-1 0 5,1-1 1,0 1 5,0-9-5,0 9-6,0-6 5,0 11 1,0-2 0,0 0-6,0-2 5,0-1 1,0-1-6,0-1 11,0-2-5,0 2 27,0 0-27,0 0-6,1 0 5,-1 0 40,4-13-45,-3 12 6,1-7-1,0 13 7,-2 2-7,1-1 6,1-14-11,-1 6 0,2-14-33,0 8 27,1-2-27,0 0 27,0 2-5,0 3 11,-1 3 0,2 3 0,-3 3 5,0 4 7,2-8-12,-2 6 0,2-7-6,-1 6 0,1-3 1,2-3-62,2-1 22,1-4 45,2-11 0,-3 13 33,1-5 1,-5 17-28,-3 3 27,2 1-33,-3 0 0,3-2-5,0-1-35,1-5 7,8-16 33,-5 8 11,4-11-5,-5 17 27,-2 3-27,1 2-1,0-7-5,-1 5-5,1-7 5,-1 6 0,1 0 0,1 0 0,1 1 5,-2 1 29,2 4-34,-4 2 6,0 2-1,0 0-5,2-7-5,0 1 5,4-4-12,-3 4 7,0 1 5,1 0 0,-1 0 0,1-3 5,3-4 1,-3 5 0,3-5-1,-3 10 1,-1-1 5,0 3-5,-1 0-1,-1 2 1,0 1-1,-1 1 1,4-5-6,-1 0 0,5-5-6,0 0 6,1-1 0,1-2-5,1-2 5,1 1-6,8-10 6,-8 10 0,4-6-5,-9 14 5,-2 0 0,-2 5 5,0 1-5,-2-1 0,3 1 0,-1-4 0,12-13-5,-3 2-1,8-8 0,-5 8 1,-2 2 5,0 3 0,-1 0-6,-1 0-5,10-9 5,-4 2 1,7-7-29,-5 8 29,-1 1 5,-2 1 0,-2 4 5,-4 3-5,-1 4-5,-3 2 5,-1 3 0,0-2-12,11-7 1,-1 1 6,11-11-1,-4 7 0,1-3 1,1 1-12,3-2 11,-9 7 6,1 1-5,-11 8-1,0 0 1,1-1 5,5-3-6,6-3 0,24-10 1,-5 5 5,15-6 0,-13 9-6,-1 3 6,-2 1-5,-4 2 5,-4 4 0,-6-1 0,-2 5-6,-2 0 6,-5 2-6,2 0 6,-4 0 0,2 0 6,4 0-6,1 4 0,5 2 0,0 4 0,2 3 6,12 8-1,-11-3 1,7 6 5,-14-6-5,-5 0 5,-2-2-6,-2 1 1,-1-2 5,5 12-5,-3-7-1,4 9 7,-5-8-12,-2 1 5,0-1 1,-1-1-1,-2 1 1,4 6 0,-4-8-6,3 6 0,-5-8 5,1 2 1,0 1-1,0 4-5,0 1 6,-1 1 0,0 1-1,0-2 6,-1-1 6,2 9-11,-2-10-1,0 8-5,-1-12 6,-2 2-6,2-1 6,-1-1-1,0 2-5,0-2 6,-1 1 11,3 17 16,-3-8-33,1 14 6,-2-11-6,0-1 5,0 0-5,0-3 6,-1 0-6,0 7-6,0-8 6,0 6-5,-1-11 5,0-2-6,-1 0 6,2 0 0,-2-1 6,0 11-1,0-6 1,0 6 0,0-7-1,0-2-5,0 2 6,0-2-1,0 2 1,-2 1-6,0-1 6,-4 15-6,1-11 0,-1 9 0,2-11 5,1-1-5,-3 2 0,3-2 0,-4 2 6,2-2 5,-2 1 28,-1 5-28,1-7-5,-1 5 5,0-10-5,2 0-1,-2 0 7,-4 11-7,3-6 6,-4 10-5,4-10-6,-1 1 6,1-2-6,-3 1 0,2-1 0,0 0-6,-2 0 0,3 0 1,-1-1 5,-3 11 0,2-9 0,-2 10 0,2-12 0,0 2 0,1-1 5,-2 1-5,2 2 0,-7 8 0,4-6 6,-4 6-6,5-10 0,0-1 0,2 0 6,-1-3-1,2 0 1,-6 5-6,6-4 5,-4 4-5,3-8 6,1 1-6,-3 1 34,2 0-34,-1 1 5,-1-2-5,1 1-5,-9 9 5,7-6-6,-5 7 0,6-7 1,2-1 5,-2 0-6,3-1 6,-1-2 0,-3 7 0,3-7-5,0 4 5,3-9-6,4-2 6,-1-1-6,1-1 6,-1-2-5,1 3 5,-2 0 0,1 1 0,0 3 5,-6 8-5,3-4 0,-4 7 0,3-8 0,0 2 0,-1-2 0,0 0 6,1-3 11,-3 8-6,4-6-5,-2 6-6,3-6 5,0 0 1,0 0-6,0-1 5,2 0-5,-2 0 6,2-1-6,-4 8 0,2-6 0,0 6 0,1-9 0,1 3 0,0-3 0,0 1 0,1 0 6,-2 3-6,3-2 0,-1 2 0,0-6 0,-2 1 5,2 0-5,-1-1 0,1 2-5,-1 1 5,1-1 0,-2 2 0,2-2 0,-1 0 0,1 0 0,-3-1 0,3 1 5,-2-1 1,1 0-1,-3 3 1,3-2-6,-2 3 0,1-6 0,2 0 0,1-2 0,-1-1 0,0 0 0,1-1 6,-1 0-6,0 2 0,-1 0 5,-1 2 1,2-2-1,2 0 7,0-1-7,0-2 34,0 2-27,0 0-1,-1-1-6,-1 0 51,2-3 23,-1 0-1462,2-1-1177,0-5-2100,4-5 4660,1-8 0,0 7 0,-1 1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55.8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1402 31 9162,'10'7'3467,"-1"-1"-2947,-9-6 3698,0 0-3977,0 5 16,0 2-78,0 5-83,0 2-35,0 1 18,0 3-1,2 2 34,0 1 28,4 2 50,-3 3 2,1 0-36,-2 3 1,-1-4 0,1 1-56,-2-4-40,1-1-5,-1-1 28,0-1 51,0 2-12,0 2 28,0 2 0,0 3-27,0 3-1,0-1-23,0 0 119,0 13-152,0-12-61,0 10 94,0-14 46,-1 1 11,1 2 179,-3 13-202,3-8-39,-2 9 6,1-12 46,1-3-41,-1 1 6,1-1-39,-2-3 22,2 2-22,-3-2 11,3 1 33,-3-2 68,0 12-112,1-11-11,-2 8 5,3-12-28,-2-2 23,1 1 5,0-2 17,0 1 84,-3 13-118,-2-7 17,0 12-16,0-11-12,1-1 11,0-1-44,0-3 28,0 0-18,-1 4-4,2-7-7,-2 2 46,4-8-1,-3-1 0,3-2-5,-1 1-39,0-4 89,-1 4-56,1-4 12,-2 4-12,2-3-6,-1 2 29,-2 0-23,2 3-28,-3 2 29,0 1-35,-2 3 1,-5 11-1,1-6-5,-4 10 0,5-8 0,-2 1 0,0 2 6,1-1-6,-1 3 0,-7 17 6,5-12-6,-7 15 0,9-17 0,-2 0 0,2-2 5,0-1 1,1-2-6,1-1 0,-2 0 5,-5 12 1,4-8 0,-4 9-1,7-12 1,-2-2-1,2-1 1,0-1 0,0-2-1,-6 13-5,6-9 6,-8 13-6,6-9 5,-4 4 1,0 3-6,-2 1 6,1 1-1,-2 0 1,1 1-6,-11 20 0,9-14 5,-10 15-5,11-15 6,-1 0-6,-1 3 6,2 0-6,-1-1 5,-6 16-5,8-17 0,-5 10 0,11-18-5,-1-5-1,1 3 0,0-1 6,1 2-5,-1 2-1,0-1-22,2 1 28,0-4 6,-3 11-12,5-12 1,-2 7-1,5-13 6,0-1 0,-1 2 6,1-1-6,-1 0 0,-1 10 5,2-9-5,1 4 11,2-10-5,3-6-6,-1 3 6,-2-3-1,2 3-5,-2 1 6,0 5-1,-5 21-5,3-9 6,-2 16-6,1-15 6,2 2-1,-1 2-5,0 1 6,1 4-1,-4 26 29,3-14-28,-1 19-1,2-24-5,0-3 0,2-2 0,-1-3 0,2-2 0,2-1 0,-1 1 0,2-3 0,-1 1 0,1 16 0,-2-16 0,2 9-5,0-21-1,0-3 6,0-2 0,0 14 0,0-9-6,0 10 6,0-13 0,0-2 0,2 1-5,-2-2 5,3 1 0,-2-2 0,2 1-6,2 12 6,-1-8-5,1 10 5,0-11-6,0-1 6,1-1-6,0 0 6,-1-3-5,4 10-1,-3-10 6,4 7-5,-2-11-7,-1-1 7,2 2-1,-1-1-5,2 1-23,1-2 29,1 1-6,6 10 11,-3-9 0,3 7-6,-6-11-5,0-2 5,-2-1-27,2-1 27,-2-1-33,8 10 33,-3-7 1,6 8-1,-6-9-44,1 1 16,-1-1 28,-1-2-5,1 0 6,1-1-7,-1 0-27,9 5 34,-7-7-46,4 4 6,-7-8 40,-2-2-29,1-1 29,-1 0-1,0-3-5,7 3 0,-4-3 5,6 1 0,-5-1 1,-1 0-6,3 0 5,-3 0 0,1 0 1,-3-2-1,1-2-5,4-4 5,-4 0 1,4-1 5,-6 1-6,1 0-5,2-2 5,0 0 6,2-2-11,11-7 6,-5 4-1,7-7 0,-9 9 1,-2-1-1,-2 2 1,0-3-1,-1 3 0,-2-2 1,0 0-6,0 0 5,-1-2-11,7-6 12,-5 5-29,3-6 23,-8 7-23,3-2 34,-2-1-17,11-12 17,-6 5-5,7-9-1,-8 8 1,0 2-1,-2 1 6,-1 0 0,-2 1-6,0-1 6,-1 1-11,3-13 11,-3 10-5,1-11 5,-3 14-6,0-2 6,0 0 0,0 0 0,0-4 6,4-16-6,-1 5 0,3-13-6,-4 10 6,-1 2 0,0 0 0,-1 3 0,-1 4 0,-1 3 0,-1 5 0,-1 1-6,1 0 6,1-12 0,-1 7 0,0-10 0,1 9 0,-2 0-5,2 0 5,-1 2 0,0 2 5,0-9 1,-1 10-6,2-12 6,-2 12-6,0-4 0,-1 2 5,1-4-5,0 2 6,-1-14-6,1 13 5,-3-11-5,1 14 0,-1-1 0,2-1 0,-2 0 0,2-1 6,0-3-6,1 0 0,-1-14 0,0 12 0,-1-8 0,0 15 6,-1 1-6,1-2 0,1-18 0,1 11 0,0-12 0,0 18 0,0 2 0,-2 5 0,2 2 0,-3 6 0,1 0 0,1 0 0,-2 0 0,3-5 0,0-11 0,1 4 0,2-11 0,-1 8 0,0-2 0,0 0 5,-1 2-5,1 1 0,-3-4 0,1 10 0,-1-4 0,-1 8 0,1-1 0,-1-5 0,2-1 0,0-2 0,0-3 0,1-2 11,2-24 1,-1 12 21,1-18-27,-4 20 5,0 1-5,1 5-1,-3 6 29,1 6-23,1-4-11,-2 9 6,3-4-6,-3 6 5,3-2 1,-2-1-6,2-5 0,1-2-6,1-6 6,1 2 6,1-12 5,-2 15 23,0-5-29,-3 18 6,-1 1-5,-1 1 0,0-1 5,0-1-6,2-14-5,-1 5 0,2-11 6,0 10 0,0-2 27,-1 1-22,0 1 23,-1 1 5,1 4-28,-1 1 29,0-5-35,-1 5 1,1-8-1,1 7 1,1-4 0,0 1 27,0-3 6,0 2-27,-1 0 21,1 3 6,0-7-33,0 9 5,-1-6-5,1 10 5,-2-1-5,1 1-1,0 0 1,0 0-1,2-7 1,0 3-6,0-6 0,-1 5 0,0 0-6,1-2 6,-1 0 0,1 0 0,1-1 0,-2 3 0,4-8 0,-4 8-5,3-7 5,-3 7-11,0 0-62,1-1 6,-1-2-1,3 0 18,-3 0 0,3 0-40,-1-5 79,0 8-23,1-4 29,-3 12-57,0-1 56,1 3-61,-1-1 22,1 0 40,2-6 5,-1 3 0,1-3 0,-1 4 0,-1-1 0,1 0-11,0-3-29,2-1-10,-1-1 39,1 0 0,2-8 11,-3 10 0,1-6 0,-2 8 0,-1 0 0,0-2 0,2 1-12,0-1 7,-1 1-6,0 2 5,0 0 0,-1 3 6,2 0-5,-3 2-1,4-7 6,-2 5-5,2-7 5,-1 5 0,0-1-6,0 1 6,0-1-6,0 1 6,-1-1 0,1 1 0,0-1 0,0 1-11,2-11 11,-1 8-5,3-9-1,-3 8 0,1 0 1,-1 0-1,0 1 6,-1 2-11,4-5 11,-3 5-6,1-3 6,-2 5 0,0 1 0,0-3 0,0 1 0,-1-3 0,1 3-5,-1-1-46,3-2 46,-4 2-6,4-1 5,-3 3-5,0 0 5,1 0 1,0-1-7,0 0-4,3-5 10,-4 6 0,3-5 1,-3 9 5,-1-1 0,2-1 0,-2 0-6,2-3 1,0 1-1,0-1-39,2-10 40,-1 6 5,0-5 0,-1 10-6,-3-1 0,1 3-38,0-1 44,-1 1-17,3-5-17,-3 6 29,3-6-7,-3 8 7,1-2-46,1 0 40,-2-1-28,2 1 28,0-2-23,0 1 29,0-2-29,0 4 23,0-3 11,0 5-6,-1-2-5,-1 3 5,0 1 6,-1-1 0,0 2 0,-1 1 0,0 1-5,0 0 5,0 0-6,1 0 6,0-2 0,1 0 0,0-2-5,0 1 5,-2 1 0,1 1 5,-1 1-5,-1 1-1524,2 1-352,-2 9 1876,-20 19 0,15-13 0,-14 11 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05.9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2024 0 10114,'14'13'3338,"-3"-4"-2717,-11-9 572,0 0-627,2-6-90,-1 4-95,2-4-50,-3 6 1085,0 0-1292,4 0 27,-1 0 18,4 0 21,0 0-11,2 0-33,0 1-51,3 1-28,-3 0-5,2 1-29,-2 0 7,2 0 10,-4 0-44,0-1 27,-2-1 6,-2 0 62,-1 0 207,-1 0 426,0 0-555,-1 1-17,0 0 1,0 0-63,0 0-27,0 1-67,0 0-6,0 1 11,0 2 23,0 4 5,0 5-34,0 3 46,0 6-46,1 1 1,1 5 28,2 0 5,-1 1 11,3 3 23,-3 0 11,3 2 51,-2 1 67,5 21-101,-3-12-40,3 15-5,-3-19 23,-2-1 5,0-2-23,-1-6 1,-1-1 11,1 10-29,-2-10 12,2 9-11,-1-11-6,0 1-33,-1 3 33,1-1 12,-1 0-1,1 11-44,-1-12 27,0 7-33,-1-16 6,1-1-1,0 2-5,0-2 0,-1 1 6,0 2 0,0 0 33,0 3-39,0 0 50,0 16-44,0-12-1,0 13 29,0-14-28,0 3-1,0 0 34,0 18-39,0-10 0,-1 12 6,-2-13 0,-1 0-6,-1 0-6,0 3 6,1-1 0,-2 1-6,2 0 6,-2-1 0,0-1-5,-1 16 5,1-13 0,-2 13 0,1-17 0,1 1 0,-1 0 5,-3 18-5,2-13 0,-4 11 0,5-19 0,-2-1 6,2-1-6,-3 1 6,1 0-6,-3 2 0,2 0 0,-2 0 0,-1 0-40,-5 21 1,2-14 6,-6 15 21,7-16 12,-2-2-50,1 3 44,-1-4 1,1 0-29,-3 14 34,4-15 0,-3 13 0,6-21-5,0 3-7,0-3 7,1-1-29,-1 2 29,0-1-7,2 2-21,-7 14-6,5-12 39,-4 13 0,5-17-6,0 1 0,-1 0 1,0 0-1,-1-1 6,-3 15-5,3-12-1,-2 9 6,4-15-6,0-4-5,2 0 6,-1-3 5,0 3-6,0 0 6,-1 2-45,-5 16 45,3-11-33,-4 9 33,7-18-6,1-3 0,2-4 6,2-3-5,0-2-6,0 2 5,1-2 0,0 1-5,1-5 6,1-2-40,1-3 39,-1-1 6,2-2 0,-1 0 11,1 2-5,-2 0 0,1 3-1,-2 0-5,0 1 6,0 2-6,0 0 5,-1 2-5,1 0 6,-3 0-6,3 2 6,-4 1-6,2 2 0,-3 0 0,1 3 0,-1 1 5,0 1-5,0 2 6,-1 0-1,-5 11 1,4-8-6,-7 8 0,6-11 0,-2 1 6,0 0-12,1 1 12,-1 1-6,-4 10 0,4-10 5,-3 10 1,5-14-6,1 0 0,-1-2 5,-2 1-5,3 1 0,-13 14 0,7-6 6,-8 11-6,6-12 0,0-1 0,2 0 0,-1 0 6,1 1-6,-2 3 5,-1 2 1,-12 18-1,8-12-5,-10 11 6,13-18-6,2-2 0,1-1 0,2-4 6,0-1-6,-7 9 0,4-6 0,-8 11 0,6-7 5,-2 3-5,-3 4 6,0-1-1,-2 3 1,1-3-6,1 2 6,-12 14-34,11-12 28,-8 11 0,13-17 0,3-1 0,1-5-6,3-3 0,-1-2 6,5-4 0,-2-1-5,1 3 5,1-7 0,-1 5 0,1-6 0,-1 4 0,-3 2-6,-1 6 6,-4 1 0,-2 5 0,-1 0 6,-12 13-1,11-12-5,-8 7 0,15-16 0,3-5 0,1-1-5,5-4-1,1-5 6,2 0-45,2-6-39,1 0-716,1-4 766,0-4 22,0 2 6,0-3-5,0 4-39,0 0-1,0-1 1,-2-2-12,1-1 12,-2-1 16,0-1 29,0 0-29,0-2-11,0 1 45,0 0-5,0 2 5,0 0 0,2 0-6,-1 3-61,1-2 56,1 0 5,-3 0-27,3-1 27,-3 1 6,3-4-6,-3 3 6,2-3 0,-2 2 0,0-2-5,-2-4-1,1 5 6,-1-3 0,1 6 0,1 0 0,0 2 0,0-3 0,0 3 6,0 0-1,2 2-105,-1 1 88,2-2-38,0 1 50,0-5-6,0-2 6,4-5-5,3 0-6,3-3 5,0 0 0,2 1 1,-2-2 5,2 0 0,0 0-6,-2-2 6,2 1 0,-3-1 0,0 1-5,-1 2 5,-2 1 0,1 2 0,1 1 0,-2-1 0,2 1 0,0-3 5,1 0-10,-1-3 5,6-9 0,-4 8 0,4-8 0,-6 10 0,0 3 0,-1-1 0,0 3 0,0-2-6,-1 1 6,3-3 0,-2-1 0,2 0 0,4-10-6,-4 6 6,4-6 0,-5 9 0,0 2-5,-2 2-1,4-6 6,-2 5 0,1-5 0,-1 6 0,0-1 0,1-3 0,-1 2 0,1-1-5,0 0 5,-2 3 0,1 1 0,-3 2-6,3-4 6,-1 3 6,2-6-6,0 2 0,0-3 0,1-2-6,1-3 6,0 6 6,-1 1-6,-3 7 0,-1 3 0,0-3 0,0-1 0,1-2 0,-1 0-6,3-1 6,1-4 6,-2 6-6,3-3 0,-6 8-6,2-2 6,-2 2 6,-1-2-6,2-1 0,0-6 0,0 2 0,2-4 0,-2 4 0,3 1 0,-3-2 0,3-1 0,-3 1 0,2-1 0,-2 1 0,3 2 0,-3-1 0,4-5 0,-2 4 0,1-3 0,-2 6 0,0 1 0,-2-1 0,2 3 0,-3-1 0,2 3 0,-3 0 0,0 2 0,-2 2 0,0 0 0,1 0 0,0-1 0,2-1 0,-1-1 0,3 0 0,0-3 0,0 3 0,0-3 0,-3 5 5,-1 2 1,-1 0-57,0 2-1315,-1-4-2599,0-1 3965,0-3 0,0 3 0,0 1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11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75 1633 8634,'-1'16'2426,"1"-3"-1816,0-13 1978,0 0-2532,-2 5-17,2 0-33,-2 5 0,1-1-6,0-1 5,0-3 29,0 0-29,-1-2 7,1-2 60,0 1-21,-2-8-46,0 2 1,-1-4 28,-1 2 22,4 0-6,-1 2-44,2 1 55,0 1-66,-1 2-68,1 4 17,-3 3-11,3 4-6,-1 3-6,-1-1 18,2-1 61,-1-5-6,1-3-50,0-2-89,0-2 77,-3-8 57,0 1 6,-4-10 5,0 2 5,0-4 34,3 1-33,1 2 33,1 3 12,2 5-51,0 4-6,0 3-5,0 1 11,4 0-6,0 1-44,4 2 44,-3 0 1,2 0-51,-2-2-56,-1-1 44,2 0 68,-2 0 0,2-2 0,1-5 6,0-5-6,0-3 6,-1-1 5,-2 3-6,0 3 51,-2 4 336,1 4-285,-3 0-74,1 2-66,-1 7 33,0-2-6,0 7-39,0-5 12,0-1-68,0-3-297,0-2 398,0-12 12,0-3-1,3-13-11,-1 0 5,2-2 1,-1 2 0,0 5 50,-1 7 16,0 8-60,-1 4 32,1 3-38,0 6 0,2 3-1,1 7 1,-1 1-1,2-1-5,-3-6-28,1-4-11,-2-3 28,-1-3 11,-1-8 6,0-5-1,0-9 51,0-3 17,0-1-67,0 1-1,0 2 85,1 4 16,0 10-100,0 3 44,-1 7-50,1 7 0,1 3 0,1 7 0,0-2-33,1 0-119,-2-8 68,2-1 45,-4-7 39,2-4 0,-2-6 6,0-8 33,1-6 213,-1-25-151,2 24 201,-2-13-139,0 32-135,0 4-23,1 2-5,0 6 0,4 3 0,-1 5-5,2 1 5,-1-8-129,-1-1 39,-1-5 17,-1-1 62,0 0 11,-2-2 6,3-7 27,-3-6-16,3-19-11,-3 7-1,2-5 1,-2 16 112,0 7-118,0 5 0,0 3-56,0 1 44,1 2 12,2 3-5,0 0-1,1 0-33,-2-3 33,1-1 6,-3-1 34,1-3 39,-1-2-6,0-8-56,2-15-5,-2 5-1,2-5-5,-1 13 6,0 7 0,-1 3-57,0 4 51,0 14 0,3 1 11,0 10-11,3-3-145,1-3-191,-2-6 78,2-5 85,-4-5 61,1-2 22,-2 0 90,0-7 0,0-4 0,0-11 11,-1-16 28,-1 6-39,0-6 6,0 17 145,0 10-106,0 5-39,0 5 5,3 11 6,5 17-12,1 1-5,2 8 6,-5-17-6,-2-4 0,-1-8-28,-1-3-118,-1-4 135,-1-6 11,0-5-6,0-11 6,0-6 40,0-6-35,0-1 29,0 1 22,0 7 224,0 8-101,0 10-241,0 5 57,0 21 5,1-1 0,2 15 0,2-9 0,2-3 0,-2-6-45,2-5-17,-5-4 23,2-4 39,-4 0 90,1-7 39,-1-5-57,2-8-72,-2-4 6,1 1 0,-1 3-1,0 5 29,0 7-34,1 5 56,2 6-51,2 5 7,1 4-12,0 0 5,-2-2-5,0-4-5,-1-3-1,-1-2 6,-1-1 56,-1-6-22,0-4-34,0-6 28,0-3-28,0 1 0,0 2 0,0 4 11,0 6-11,2 4 17,3 10 61,2 1-33,2 9-40,-1-2 1,-2-2-6,0-4 6,0-4-6,-4-4 0,0 0 84,-2-7-6,0-6-44,0-7 16,0-8-16,0-1-34,0-4 5,0 5 1,-1 2 33,1 12-33,-2 4 27,2 29 1,7-3-34,1 19 5,7-10-5,-2-2 0,-1-7-5,-4-5-1,0-7 1,-5-4 5,0-2 89,-3-2 13,0-8-30,0-8-4,0-9-7,-3-6-50,-3-3-5,-2-1 162,-3-3 151,4 17-179,2 2-140,3 19-39,2 2 33,0 8-5,0 4 11,2 11 0,5 4-5,1 0-331,9 0-101,-8-11 145,3-3 169,-10-11 84,0-2 39,-1-9 44,0-20-38,0-3 5,-1-16-5,-2 12-6,-3 2 5,0 7 186,-1 10-102,5 8-83,0 7 0,1 10 33,0 7-33,0 10 0,10 19-6,-3-12 0,7 3-107,-7-19-89,-3-10 95,1-2 45,-4-4 56,0-7 5,-1-19 1,0-4 0,0-17-6,-3 8 5,-2 2-5,-4 6 118,3 9 95,1 11-152,4 5-55,1 10 39,7 25-45,2-4 6,6 19-12,1-18 1,-3-5-147,-2-8 17,-3-7 63,-3-3 72,-2-10 0,-2-6 5,-1-11-5,0-8 0,0-5 0,-1-4 0,-3 1-5,-3 3 5,1 9 0,2 10 11,3 10-11,1 14 0,1 8 0,6 13 0,2 1 0,6 0 5,-2-5-5,-1-6-330,-1-6 224,-4-6 106,-1-3-6,-5-11 0,-1-6 1,0-13-1,0-6-33,0-3-6,-4-1-89,0 4 61,-4 3 129,4 15-45,0 6-5,4 20-6,0 6 11,6 11-11,1 2 6,7-2-68,3 0 0,-6-13-38,2-3 60,-10-11 40,0-4-5,-3-8 5,0-8 0,0-11 0,-2-1 0,-2-4-6,-5-8 1,4 17 5,-2 1 11,7 21 28,0 11 11,0 10-38,5 11-7,5 9 6,11 14-11,-2-17-39,3 3-67,-9-24-1,-4-7 63,-5-3 38,0-10-28,-3-7-22,0-12 51,-1-8-46,0-4-21,-4-2-40,-5-11 112,1 18 33,-1-1 40,7 27-23,2 5-10,0 14-29,0 4-6,1 15 7,4 1-12,3 1 0,4-6 0,-2-6-107,-1-11-38,-2-4 89,-1-5 50,-2-8 0,-2-7 6,-2-9 0,0-22 0,0 12 0,-1-11 0,-1 23 118,1 6 0,-1 9 106,2 4-124,0 18-60,2-3-35,2 14-5,2-9-5,3-3-141,-2-7 23,0-2 117,-2-4 1,-1-4-1,-1-5 0,0-4 1,3-11 5,-3 6 0,3 0 0,-3 9 5,-2 5 51,2-1 51,-3 3 5,2 0-107,0 1 1,2 0-6,3 0-34,0 0 29,2 0-6,0 0 5,0 0-5,-1-2 11,0-4 0,-1-3 0,-1-2 0,-1 2 0,-1 2-6,-3 1 6,2 2-5,-1 1 5,-1 1 5,2 2-10,0 0 5,0 0 5,1 0-5,-1 0 0,1 0 0,1 0 0,2 0 0,2-1 0,0 0 6,0-4 11,-1 2 72,-4 0 219,0 2 107,-4 1-387,0 2-28,-3 6-56,-5 5 56,-6 6 0,-6 3 5,-3 3-5,0 2 0,0-1-5,0 2-46,1-2 6,3 0 12,2 0-68,-3 7 101,5-8-6,-2 6 1,7-9 5,-1-1 0,1 2 84,-1-2 11,2 2-33,-1-2-6,1 1-40,-5 6-10,4-5 5,-3 3 112,5-8 40,1-2-34,-1 1-45,2-1-45,-3-2-33,3 2 0,-2-1 33,-5 12-34,3-10 63,-6 9-1,7-11-28,-1 0 34,3-1-23,-2-1-16,2 2-1,-2 0-21,0 3-1,-6 10-6,3-7 7,-4 8 21,6-10-33,2-3 0,0 1 6,1-2-1,0 2 1,-6 8 0,3-7 5,-5 7-6,4-11 7,1 0-7,0-2 6,1-2-5,1 0 0,0-1-1,0 1 40,-4 5-39,2-3-6,-3 4 0,4-4 5,2-2 1,-2 1-6,3-1 0,-2 0-11,-4 4 11,2-3 0,-2 5 0,4-4 0,1-1 0,1 1-6,0-2 6,0 2 0,1-3 0,0 1 0,-1-1 0,3 0 45,-4 2 22,2-3-28,-2 3-22,3-2 17,-2 2-1,2 0 40,-4 5-34,4-6 17,-2 4 6,3-9-12,0 2-39,2-4 85,-1 0 88,2-2-240,0-9 56,3-3 0,4-11 0,5-5-106,6-6-62,0-4 73,0-1 0,-3 0 5,1 1 45,-4 0 34,3 2 5,-3 0 1,2 2-34,-2 3-6,1 3 6,-1 4 5,-2 2 28,2 2-38,2-6 32,-1 5 12,1-5 0,-2 7 12,-2 3-12,0 0 5,0 4 6,-1-2 1,4 0-12,-3 2 5,2-3-5,-3 5 0,-1-1 0,0 1 6,-2 3 27,2 0 18,-5 5 5,1-1 157,-4 2 223,1 0-374,-1-2-62,0 1 0,0-2-185,0 1-442,0-8-1278,2-4 1905,-1-8 0,1 10 0,-1 2 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22.3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288 2644 7789,'3'0'1339,"0"0"341,-3 0-1008,0 3 11,0 0-150,0 3-208,0 1-79,-1 3-5,-2 4 22,-2 2-28,-1 4-16,0 1-1,0 2-100,2 0-74,0 0-38,-1-2 5,2 1-5,-1-3 27,0 0-21,0-2 27,0 0 39,1 0 1,-1-2-40,1 1-39,-2-1 5,3-2-5,0-3 12,-1-1 21,3-5-22,-1 1 23,1-4-28,0 1-6,0-1-6,0 2 6,0 1 0,0 2 0,-2 1 0,2-2 0,-3 1 0,3-3 6,-1-2 22,1 1-34,0-9-33,-1 3 0,-2-8 33,-2 2-39,-2-4-16,1-2-96,-3-3 106,3-3 51,0 3 0,2 2 40,1 8 27,1 3-34,1 5-27,1 1 5,0 8 23,0 6-23,0 9 23,0 6-34,0-1 11,0-1-6,0-3-55,0 0-45,0-9 61,0-3-55,0-9-158,0-1 247,0-14 6,-3-3-1,1-15 1,-3-4 39,0-7-12,1-2 51,-2 0 6,3 7 22,0 9 45,2 10-68,1 9-77,0 5-7,0 20 1,0 1-6,0 16 5,2-4-5,2-1-50,0-5-73,0-4 44,-2-8 46,1-5-34,-3-4-1,1-3 35,-1-4 33,0-7 5,0-9 68,-2-9-17,-4-9-11,-3-4-39,-2-5 61,1 3 308,-1 0-129,4 20-150,0 6-91,6 19 1,1 14-6,0 11 12,0 16-12,0 9-51,0 2-39,0-3-156,2 2-1,0-23-5,3-3 129,-4-22 17,0-3 106,-1-15 5,0-1 1,0-18 27,0-1-27,0-6 11,-1-1-17,0 2 101,-2 8 190,1 12-168,1 9-117,1 12 5,0 14-6,0 12 7,6 31-12,-2-11 0,6 10-34,-4-25-196,-1-7-78,-2-8-67,-2-6 78,0-5 17,-1-4 202,2-1 134,-2-13-50,0 2 44,0-8 28,0 5 6,0 6-84,0 2-5,0 4 5,0 8 0,0 4 5,0 9 1,0 1-6,0-1 0,0-4 0,0-2 0,1-1 0,2 1-6,7 12 12,-3-6-6,4 8 0,-6-14 0,-1-4 6,-1-5 89,-2-3 6,1-2 151,-2-1-252,0-4 5,0 3-134,0-3 118,-2 3 11,-1 1 56,0-3 23,-1 0-29,1-3-11,0-4 45,0-4-28,0-6-50,2-3-1,-2-1-5,3 1-5,-2 5-51,2 5 17,0 7-101,0 3 61,0 3 247,0-5-78,0-3-57,0-8 96,-1-5 140,-1-5-56,1-5-112,-2-7-40,2-3-50,-1-6 23,1-3-28,1-1 61,0 0 45,0 3-39,0 5 62,0 7 5,0 6-62,0 7 12,0 4-79,0 8 45,0 3-56,0 7-107,0 2 91,0 11 10,0 9 6,5 15 0,0 8-62,5 3-78,-2 2-28,-1-2-135,-1 4-83,-2-18-124,-1-3 214,0-23 161,-3-4 135,1-6 79,-1-8 66,0-8 303,-2-33-330,-3 5-45,-3-20-12,-2 15 57,2 5 78,2 7 73,3 12-34,1 13-162,2 9-73,0 8 0,0 32 6,7-3-6,2 28 0,8-12 0,-1-4 0,-1-4-6,-4-9 1,0-7-349,-5-11 321,-2-5 33,-3-6 106,-1-10-56,0-6-44,0-17-6,-6-8 17,-4-13 28,-15-34 11,5 19 23,-5-19 49,10 43 12,3 12-28,5 15-112,2 8-56,4 6-67,1 15 90,0 8 27,5 17 6,4 6-11,6 3 5,3-4-381,5 0 152,-8-18 61,2-5 102,-13-16 72,-1-3 0,-3-3 50,0-8-16,0-8-29,0-15 29,-8-7-17,-11-33 22,-2 18 11,-5-15 141,9 33 50,6 14-163,2 12-78,7 10-11,0 19 11,14 35-5,1-2-1,11 23-5,-2-28-203,-3-8 13,-3-10 5,-3-11 89,-4-9 74,-4-5 33,-3-2 5,-2-8 68,0-8-22,-1-37-46,-6 2 29,-4-22 5,-4 17 0,1 7 51,2 8 162,4 16-252,4 12-39,3 27 33,1 12 6,8 21 0,1 5 0,9 0-6,0-4 1,-3-10-186,-1-8-279,-3-13 369,-4-8 45,-3-7 56,-2-13-5,-2-7-1,-3-16 6,-4-8 6,-5-8 72,-12-28 45,7 20 62,-4-10-11,13 40-124,4 14-16,3 21-34,8 18 5,6 18 6,9 15-11,2 2-5,-1-1-85,-3-9-22,-1-2-190,-7-22 33,-2-6 34,-8-17 95,-2-14-17,0-7-95,0-16 162,-6-10 79,-13-35 11,1 15 34,-10-23 33,12 31 11,1 12 40,7 13-79,2 17-39,5 16 6,2 22-1,9 18 7,14 46-12,1-21 0,7 15 0,-11-43 0,-3-14 0,-5-10-6,-4-10 6,-5-3 17,-3-27-12,-1-2-5,-7-28-5,-5-1-51,-9-6 5,-3-4 51,-1 1 0,1 6 0,5 12 34,4 15-28,8 19-6,3 26 0,9 22 0,7 17 11,9 8-22,4-1 11,4-6 0,-3-9-6,-2-13-5,-3-10-23,-3-13 29,-5-4-85,-4-25-151,-5-5 28,-3-24 124,-7-8 50,-6-5 27,-11-9-10,4 20 0,-1-1 50,-9-20 128,-6-13 46,20 54-146,8 16 17,3 21-34,5 20-28,8 19 0,15 41-5,-1-22 0,8 14-6,-10-41 0,-6-13-12,-4-11 7,-3-7-1,-6-4 1,0-8 5,-2-11-56,-3-13 50,-5-15-44,-16-36 44,2 15 6,-8-21 6,14 35 89,3 13-6,6 18 1,4 23-34,12 21 11,5 19-61,11 10-6,3 0 0,0-4 0,-2-12-6,-5-9-27,-5-12-7,-6-7-88,-5-15 4,-3-9 52,-2-15 66,-6-8 0,-6-10-27,-9-3 33,-4-4 0,-2 1 123,-4-6 17,12 27-95,2 4-40,14 33 29,4 17-34,9 14 6,3 12-6,7 3-6,1-5 6,-3-6-112,0-12 56,-8-12-50,-2-6-1,-7-20-268,-1-9-95,-1-18 302,-7-10 95,-4-7 73,-19-35 11,6 20 62,-7-19 22,14 40-5,5 11-23,6 18-28,5 11 0,2 11 34,4 12-62,3 7 0,14 18-5,-5-12 11,6 3 61,-13-21 6,0-3 62,-5-4 100,-1-5-111,-2-8-96,-1-12-34,0-11 1,-1-30-6,-4 13 0,-3-19 0,-4 26 6,3 4-1,1 9-5,3 9 45,2 9-39,2 8-96,1 4 90,0 16 0,4 6 6,3 16 33,4 5-34,2 1-5,-3-1 0,0-6 0,-3-9 0,-2-9 0,-3-9 6,-1-4 0,-1-3-1,0-9 34,0-5-33,0-15-6,0-5 50,-6-32-44,1 13 33,-4-19 12,4 24 21,2 6 192,0 11 49,3 9-178,-1 10-135,1 8 0,0 3-180,-1 1-60,0 6 150,0 23 79,1 3 11,0 17-6,0-12 1,0-5 5,0-7-96,0-7 85,0-10 17,0-4-6,0-17 5,0-3-5,0-17 6,0-4 0,0-7-6,0-3 0,0-3 0,0 0 0,0 3 5,0 1 6,0 7-5,0 3-6,0 6 90,0 5 27,0 3 34,0 0-50,0 6-11,0 2-57,0 4-33,0 3 6,0-2-6,0 0 6,0-1-6,0 0 0,0-1 0,0-4 5,0 5 1,0-4 44,0 6-11,1 0 17,0 2 12,0-1-63,-1 1 12,1-4-11,-1 2-6,3-4 5,-3 4-5,2-3 6,-1 2 33,-1-1 62,2 3-34,-2-2-11,0 3-50,0-6-1,0 3-5,0-2 6,0 2-6,0 3 0,0-2 5,0 0-5,0-1 0,0 0 0,0 1 56,0-3 6,0 5-56,0-1 83,0 6 119,0-1-152,0 6 28,0 5 28,1 9 62,2 8-12,3 9-28,0 9-44,2 8-51,1 6 23,0 4 33,1 3 39,-1-2 12,0-1-23,-1-3-33,-1-4-17,-3-2-34,1-3 11,-3-2 6,1-2 6,2 16-23,-2-16-5,0 11 22,-2-21-6,-1-2-16,0-5-29,0-1 1,0-3 5,0 11-11,0-9 6,0 7-1,0-14-5,-1-2 0,1-4-5,-2-2-51,2-3-34,0-3 6,0-3-482,0-2 516,0-15 44,0-4 6,0-20-11,-1-4-22,-1-13-79,-1-5-12,-1-5 74,1 3 50,0 10 0,0 11 140,3 18-39,-1 10-96,1 9 1,0 17 28,0 11-29,0 22 6,0 14 29,2 10-38,0-17 1,0 2 31,1 29-1,-2-30 1,0-2-28,-1 15 38,0-5-44,0-8-33,0-8-6,-1-11-129,-2-3 61,1-17 1,0-2-129,2-12-101,0-1 78,0-11 152,-2-4 10,2-17 23,-3-1 62,2-5 11,-1 4 5,1 6 119,1 12-79,-1 7-34,0 8 45,-1 14-17,0 9-27,-1 16-7,-1 31 1,-2-16 100,0 14-67,0-32-39,2-13-78,2-10-415,1-8 313,1-24 102,0-4-40,-2-24 46,-1-4 38,-1-8-28,-3-6-55,-1-3-51,-2-1 112,1 10 56,0 9 95,2 15 331,0 13-275,2 13-50,-2 12-101,3 13 5,-2 13 1,0 11-1,0 6 1,0 1-6,2-2 0,-1-7-375,2-5 89,2-16 57,-1-4-74,2-12-55,0-9 263,0-7 61,0-13 28,0-9 1,0-23 10,0 14 85,0-5 207,0 30 22,0 11-89,0 7-18,0 2 7,0 9-130,0 6-83,0 11 240,-1 25-195,1-12-46,-2 14-5,2-24-5,0-8-202,0-8-29,0-6-111,0-4 84,0-14 263,0-4 0,2-16 11,1-1-11,1-5 39,2 0 68,-1 4 190,-1 5 139,-2 10 75,-1 7 99,-1 5-476,0 5 130,0 2-270,0 9 0,0 3 1,0 10-6,-3 2 5,0 4-50,-2 2 50,2 3 1,2 3-1,1 3 1,0 4-1,0 0 6,0 2 0,0-1 0,-1-1 0,-1-3 6,-2-1 50,1-7 28,-3-2-3404,3-7 3376,-1-2 28,-2 8 34,0 2 33,0 1-44,-1-1-46,2-6-5,-1-1 3370,-1 3-3426,1 1 11,-1 0 39,1 2 62,0-3-11,0 2-28,0-2-23,2 1-38,0-2-1,1 0-6,0 0 7,0 0 27,-1 12-39,2-8 5,-2 6 7,2-11-7,0-3-5,0-1 6,2 0-1,-2-2 1,1 9 0,1-7-6,-3 5 5,1-7 40,-1-1-45,0-1 0,1 1-6,-1-2 6,0 1 0,0-1-5,-1 6 5,0-3 0,0 5-6,1-4 1,-1 0-1,1 0 0,-3 0-72,3 0-140,0 5 100,2-3 79,1 2-12,0-6 7,0-2 38,0 1-56,0-1-33,0-2 6,0 1 10,0-2-22,0 7 96,0-8-6,0 6 5,0-8 0,0 1 1,0 0-1,0 1-145,0 2-28,-3 9 128,2-3 46,-3 6-6,4-9 5,-3 2 0,3-5 6,-2 2-5,1-4-1,-1 1 1,1-2-1,-3 7 6,2-4 0,-2 6 0,0-6-6,1 2 6,-3-2-5,3 0-1,0 0-44,-1 4 16,2-2 29,-2 4-7,1-2-100,0-1-61,0 1 61,0-2-56,0 0 106,0-2 57,2-4-7,-1 0 7,2-6-1,0 1-27,0-4-7,0 1 29,-1 1 6,1-1-1,-2 2-11,1 2 6,1-3-264,-2 0 264,2-11 5,2 1 1,2-8-79,2 1 22,3-1 12,-2-2 44,2-2 0,-2-2 1,2-5 5,1-1-6,-1-3 1,3 2-7,-2-1 12,1 3-5,0 0 5,0 1 5,0-1-5,1-1 0,0-2 0,0-2 73,3-16 0,-3 13 39,0-12 22,-5 18-38,-1 1-6,-1 0-17,0 2-12,0 0 85,3-13-51,-2 10-17,2-8-16,-4 12-12,1 5-10,1-1-35,-3 5 6,2 0 79,-1 0 22,1 0-17,0-4 28,1-1 6,3-15-56,-2 11-11,4-7-18,-6 14 35,2 4-12,-4-1 17,4-5-50,-3 3 5,3-7 11,-3 5-11,1-3-33,0 1 5,0-2 45,-1 2 34,1 0 22,-2 2-23,-1 2-38,1-1-40,0-7-5,0 5 5,2-5-6,-2 8 1,1 1 28,-2 2-29,0-1 29,0-1-17,1-11-12,0 6 6,0-10-5,-2 10 44,2 1-10,-3 1 4,3 1-4,-3 0 66,1-10-100,-1 7 27,0-12-27,0 8-6,0-1 33,0-3-27,0 2 5,0-1 28,0 2-39,0-2 6,0-10 0,0 7-6,0-6 5,0 12-5,0 2 0,-1-1 0,0 2 0,-1-1 0,-1 2-5,3-2 10,-3-7-5,3 6-5,-3-7 5,2 10 0,-3-2-6,-1 1-44,-1-2-6,0 1-68,-5-11 113,4 8-39,-5-7 16,5 11 29,0 2-1,1-1 0,1 1 1,0 1-12,-2-7 11,5 7-33,-3-4 34,3 6-7,-2 0-27,1-3-50,-2 1 27,2-5 28,0 2 29,0 0-102,-1-6 74,2 7-18,-2-3-44,4 9-6,-3 1 12,3 0-51,-3-2-11,3 0 11,-2-3 39,1 1 28,-3-8 67,2 7 1,-2-3 5,2 9-6,0 1 1,0 2 5,1 1 0,-2 2 5,3 1-5,-2 2 0,2 2 112,0 2-106,-2 2 27,0 4-21,-2 5-7,1 3 1,0 7 50,0 2 11,0 8 23,0 3 5,1 5-62,1 3-27,1 2 0,0 1 61,0 0-11,0-1 5,0-1 63,0-1-29,0 0-28,-1-1 6,0 0-28,0 0-40,1-1 74,0 19-40,0-13-34,-1 15 29,0-19-28,0 1-1,0-3 1,0-1-6,0-1 5,0 2-5,-1-2 0,1 0 0,-1 0 12,2 11 38,0-12 6,0 5-45,0-17-5,0-6 5,0-1-5,0-5-1,0 0 6,0 0-5,0-5-6,0 2 0,0-8-291,0 0 291,0-12 0,0-2-6,0-18 6,0-4 0,2-15-117,1-9-40,1-10-22,1-5-6,0-4 101,0-2 0,-1 1 17,1 4-17,-2 7 11,-1 8 17,0 11 5,1 6 51,-2 8-5,2 4-6,2-9 11,-2 11 0,1-10 0,-1 12 0,-1 1 5,-1 2-5,-1-6 0,0 9-5,0-8-1,0 8-5,0-3 5,0 0 1,0 1-1,0 0 6,0 4-6,0 1 6,0 3 6,0 1-12,0 0 1,0 2 5,0 1-11,0 2 5,-1 0-5,0 0 11,-1 0 0,1 2 95,0 3-56,1 2-78,0 0-28,-1-2-12,0-2-21,0-3-7,1 0 34,-1-4 17,0 5 45,-1-2 6,1 5 5,0 1 16,1 1-4,0 15-7,3 2 34,4 16-5,4 2 22,3 6 67,1 6-56,-2 2-27,2 6-35,-2-1 1,2 3-6,-1-3 0,1-1 11,0-4 39,-2-3 62,0-3 40,-4-4 44,0-2-17,-6-4 28,0 1 62,-3 15-135,0-10-83,0 13-51,0-17 0,-2-1 0,1-7-252,-2-6-420,1-8-740,-2-5-1719,2-3 3131,-3-3 0,3 0 0,-1 0 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2.65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0 220 13032,'9'12'2957,"-2"-2"-2447,-7-10 2806,0 0-2851,-2 0-23,1 0-67,-3 0-106,4 0-174,-1 0-162,1-4 67,9-1 5,7-7 1,17 0-6,11-4 6,9 1-6,10-2 5,6 1-5,7-2 0,4-2 0,2 0-5,-4-2 5,-5 5 0,-9-1 0,-13 6 0,-10 3 78,-13 4 34,-8 3 28,-9 1 62,-5 1 39,-4 0-1177,-1 0-1836,-8 0-4345,-7 6 7117,-7 1 0,6 1 0,5-3 0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3.3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80 183 14129,'3'3'1423,"-1"-1"-907,-2-2-175,0 91 286,0-29-584,1 7 1,0 3 494,3 19-51,2-1-111,4-2-79,-1-8 12,1-8-214,-1-15-39,-1-9 28,-1-15 0,-1-11 90,-2-11 348,-1-7-343,0-2 29,-3-5-69,1-9-139,-1-12-112,-1-19-179,-7-18-185,-3-17 62,-5-19-87,7 43 0,2-1 313,0-3 0,0 0 70,2-1 1,0 1 52,1 4 1,2 1-9,-1-41-100,9 2 167,3 36-5,8 5 11,4 36 0,17 11 0,-8 19 45,8 11 39,-14 18 593,-9 7-560,-7 7-10,-5-1-1,-9 0-16,-7-5-90,-9-6-504,-26 4-885,7-21-1272,-16-2-2419,19-21 5080,2-6 0,18 0 0,6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8.4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34 13407,'-26'-5'1434,"6"0"-1978,20 5 253,0 0 414,27-8 113,-7 5-40,26-6-45,-12 7-45,3 1 57,1 1 100,-1 8 57,0 9 72,-5 16 156,-2 12-10,-6 10-68,-4 4-195,-6-1-186,-1-4-89,-5-9-347,2-8-683,-3-8-785,5-13-2151,-2-7 3966,2-8 0,-6-1 0,-2 0 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4.00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0 436 13217,'14'16'2823,"-3"-3"-2639,-11-13 1676,0 0-1132,0 15-252,0-12-78,0 4-297,0-22-96,0-11-5,0-9-33,0-8-74,5-6-133,7-2 38,6 1 51,8 1 22,2 7 27,3 4 41,-1 5 55,-1 8 6,-7 6 0,0 10 0,-6 4 51,-1 14 123,-2 14-6,-4 20-62,-2 19-61,-4 11-45,-1-21 0,-1 1-39,0 20 39,5 12 6,0-48-6,5-11-6,3-13 124,16-6-12,0-15-56,11-11-44,-6-18 39,-1-12-12,-4-9-33,-6-4 0,-10 0 34,-7-11-40,-17 27-246,-12 1-320,-16 34-738,-8 7-426,-2 15 1736,-7 15 0,26-10 0,1 7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4.6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13334,'16'5'2100,"-4"0"-1662,-12-5-74,-6 79 67,4-16-393,-1 4 0,0 3 219,2-17 1,2-1-107,-1 1 0,0 0-81,0 0 0,0 0-3,4 43-33,-1-10 10,4-15-44,-2-14 6,1-16 44,-3-15 1,1-11-40,-1-10 422,1-3-254,1-13 24,2-10-203,4-21-90,4-17-27,7-15-40,5-6-28,4 3 62,4 10 95,0 17 28,1 15 202,5 18-124,-15 16 34,2 18 28,-20 15 6,-4 13 0,-7 8-40,-9 5-50,-10 0-212,-29 18-472,7-22-756,-14 5-699,16-33 2083,-2-10 0,21-8 0,2-6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5.1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102 0 11239,'7'11'3109,"-1"-2"-2605,-6-9 504,0 0-509,-40 88-96,23-41-252,-6 12 0,1 1 79,14-7-112,5-7-118,1-7-6,9-8-50,5-10 50,8-6 6,4-9 17,3-2 67,-2-4 6,3-11 11,-6-8 27,-1-15-4,-5-10-24,-7-5-44,-4-5 12,-3 0-68,-8 2-286,-5 8-397,-8 10-594,-5 12-616,0 12 1893,-3 16 0,13-3 0,1 7 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5.6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324 29 11710,'3'14'4330,"-1"-4"-3866,-2-10 281,0 0-230,-27-20 62,7 13-106,-22-16-230,13 22-106,3 0-135,0 1-6,4 1-106,4 6 6,4 6-186,6 11 17,4 5 113,3 6 100,9 4 62,7 0 0,9 3-5,5-3 5,-2-1 0,-4-2 11,-6-3 22,-9-3 113,-4-1 61,-19 4-207,-6-10-89,-17 2-466,-4-17-251,2-3-96,2-5-1019,12-7-2834,8-3 4755,12-8 0,4 6 0,2 3 0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6.3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292 19 13211,'3'2'2610,"-1"-1"-717,-2-1-1512,-61-19-258,34 21 0,-51-6 96,50 34 55,0 11-10,3 10-74,3 4-89,7 4-95,7-2-6,4-5-45,4-5-73,9-11-134,7-6-112,14-10-140,8-8-426,6-6-711,5-8 17,2-11-477,0-12-49,-5-13 614,-4-8 501,-8-5 1035,-8-2 2335,-3-21-386,-12 21-285,-1-6-113,-9 34-324,-1 12-56,0 8-718,0 30 74,0 3-74,0 27-94,0-2-202,0 1-101,1-3-56,3-8-73,3-5-622,3-10-604,-1-6-807,5-12-1977,-2-3 4083,4-12 0,-8 3 0,-1-3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6.43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 9 15535,'-4'-5'712,"1"1"-2880,3 4 302,0 0 1,0 0 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36.8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261 0 17171,'-51'22'78,"0"-1"1,-34 19-79,57-13-34,6-1 23,10-4-82,35 22 1,12 2 103,-4-6-8,10 7 0,0-3 8,-14-21 146,-8-1 207,-10-3 229,-6 1-89,-9-3-72,-11 0-107,-11-3-140,-10-3-185,-2-4-274,3-4-685,5-3-726,10 0 1685,9-9 0,7 7 0,5-7 0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0.56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41 474 13088,'-17'0'3237,"4"-1"-2716,13 1 918,0 0-935,-4-4 40,3 3-40,-3-2-33,3 3 1287,0 0-1567,7 0-73,8-2-40,10-1-22,10-3 22,4-1-38,5-3 10,6-2-44,6-3 5,7-2-6,4-2 1,4-3 0,5 0 27,0-1-22,3 0-11,-3 2 6,-2 1-6,-2 1 0,-4 1 0,-4 1 0,-3 0 0,-3 3 0,-2-1-6,-1 3 1,-1-1-1,-3 2 1,1 0 5,-4 1-12,24-1 7,-19 2-1,17 0 1,-23 3 5,-2 1 0,-3 1 5,-2 0-5,-2 0 6,0-1-6,-5 2 0,9-4 0,-14 3 0,2-1 0,-16 2 0,-4 1 5,-3 1 219,-3 0-28,-2 0-3473,-1 0 0,0 1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1.2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0 222 11066,'8'14'3517,"-2"-3"-2856,-6-11-190,4 84-46,3-36-243,-2 10 0,1 0 154,8-2-84,-1-5-61,0-9-46,-4-9 46,-1-10 106,-3-9 167,-2-8 92,-1-4-108,-1-2-124,1 0 35,-1-5-85,0-5-167,-1-13-96,0-14-6,0-13-5,0-15-95,0 13 0,0-2-107,0-28-14,0 28 1,0 2-462,2-11-349,6 7-184,4 9-493,4 10-1198,7 16 2901,9 9 0,-14 10 0,3 2 0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1.7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8 273 12561,'15'16'2436,"-2"-4"-2256,-13-12 44,0 0-5,62-71 49,-45 40-201,17-13 1,-5 0 21,-28 14-38,-2 4 10,-6 2 203,-5 8 184,-4 6 33,-5 6-430,2 6-12,-1 13-34,-1 15 63,2 15 116,1 13-10,5 3-68,5 2-16,4-4-90,4-10 0,6-8-84,4-12-129,11-10-767,21-9-583,2-19 1563,30-36 0,-41 22 0,5-19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8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1 514 10550,'8'31'3893,"-2"-6"-3339,-6-25 1816,0 0-1278,5 26-173,-3-20-118,3 14-443,-5-34-207,0-11-100,-4-10-51,-1-8-34,0-5 0,1-3-94,4 3-119,4 3-145,8 2-291,9 3-454,10 2 162,9 0-1708,25-2-5514,4 1 8197,15-1 0,-39 20 0,-11 5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2.13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14062,'13'9'3344,"-3"-1"-3109,-10-8 28,0 0 297,-1 66-116,1-16-279,-1 3 0,0 2 25,4 20-83,2-2-74,2-5-33,2-9-5,0-7-113,0-11-341,-2-10-410,-1-8-553,-3-9-444,-2-6-2474,-1-4 4340,-4-4 0,3 0 0,-3 0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2.8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1 473 10270,'7'-10'2398,"-1"3"-2113,-6 7-27,85-77-101,-42 47-272,11-14 0,2 5 333,-10 27 101,-3 8-67,-3 15 23,-4 8 44,-3 16 39,-5 10 35,-5 5-63,-4 3-66,-4 0 229,-5-4-376,-1-8 7,-5-7 128,1-12 61,-4-8 1,0-8 599,-1-3-913,0-19-51,0-6-106,-2-22-179,-1-6 12,-1-10 77,2-2-22,6-3-44,8 5-12,11 4 151,12 5 174,6 4 0,8 5 12,1 6-12,1 7-45,-6 8-45,-7 6 90,-14 9 230,-10 4 683,-8 2-645,-5 8-178,-1 5-17,-7 16-34,-2 10-33,-10 11-1,-2 8 1,-4 9 41,9-16 1,-1 1-54,-4 26-201,-3 17-118,18-42 1,4-12 94,2-11-28,5-11 57,4-11 134,7-4 61,5-13-633,14-36 376,-9-4-23,7-35 1,-15 12 128,-4-6 157,-3 3 162,-3 7 421,-3 15 610,-1 17-952,-1 23-12,0 26-33,1 21-145,2 18-51,2 11-583,0 1-862,2 4 1445,3 12 0,-5-38 0,0 1 0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3.35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239 40 11788,'9'4'4028,"-1"-1"-3300,-8-3 1036,0 0-1244,-54-35-390,30 36-68,-45-14 117,44 52 0,-2 15-84,5 8-44,4 5-7,8 1-38,5-3-6,3-4-39,10-10-112,6-7-174,12-12-180,7-8-89,7-12-218,6-7-672,7-16-347,10-20-2174,-3-13 4005,0-17 0,-29 28 0,-10 7 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3.5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14941,'13'11'3059,"-3"-2"-2449,-10-9-100,0 68-112,0-17-275,1 4 0,1 3 6,2 20-129,3 1 0,1-6-448,-1-6-852,1-10-1377,-2-3-1457,-3-8 4134,-2-9 0,-1-16 0,0-10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3.9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1 119 13793,'14'9'499,"-2"-2"-678,-12-7-309,0 0 136,76-52 217,-38 37 93,10-13 0,-1 3 42,-11 22 51,-8 5 758,2 39 0,-4 10-490,0-9-179,-1 14 0,-1-2 152,-10-22-3348,4-9 3263,2-5-117,4-7-1,0-6 23,2-2 12,-1-7-40,0-8-28,0-8 3336,-3-13-3392,-4-7-6,-4-4 6,-8-2 56,-2 5 151,-4 6-72,-10 7-135,-7 8-28,-15 6-146,-7 6-89,-5 5-124,0 1-251,1 8-718,2 8 1356,3 18 0,17-13 0,4 4 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4.2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1 557 14023,'18'20'5893,"-4"-4"-5138,-14-16 276,0 0-891,0-77-129,0 33-11,-1-8 0,2-2-34,9 1-66,5 3-152,16 4-292,10 4-21,9 4-1564,21-3-4469,1 6 6598,7 2 0,-36 16 0,-14 6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5.43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2 149 10987,'-1'-14'2756,"1"3"-2409,0 11-44,0 0 83,6 69-151,3-19-171,-2 4 1,1 2-9,10 14-22,-5-3-29,2-11 1,-6-10-1,-2-12 107,-4-9-11,-2-10 12,-1-8-159,0-4-379,0-24 318,-1-6 35,-3-25 60,-2-6 7,-3-10-40,1-7-162,2-3 11,3 1 11,2-13 185,1 34 62,0 1 128,5 42 146,3 7 95,8 18-111,3 12-107,4 19-140,1 15-34,-1 6-6,0 4-27,-4 0-6,5 9 0,-9-26-6,2 0 6,-10-33 0,-4-10-28,0-4-16,-2-12 44,0-9 0,1-17-40,0-13-16,1-11 0,1-5 51,1 2 5,2 4 78,2 13 73,1 11 51,3 17 190,2 8 431,13 38-610,-5 3-107,8 29-61,-10-2-45,-5 1-50,-2-1-1462,-2 15-96,-3-24 1608,2 8 0,-7-40 0,2-6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5.7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11278,'3'8'2543,"-1"-2"-1977,-2 63 123,0-25-381,0 8 0,0 1 107,4 8-230,3-3-107,7-6-78,3-9-28,5-10-28,2-9 45,2-10 11,2-6 33,-1-6 68,2-6 11,-4-10 28,1-11-22,-6-14-62,-4-8 0,-9-7-23,-3-3-33,-4-2-5,-8 3-449,-3 8-874,-9 10-609,-2 11-2869,1 8 4806,2 8 0,9 6 0,4 3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6.27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298 15 11956,'11'6'2717,"-3"-1"-2465,-8-5 375,0 0-515,-69-14 28,36 10 73,-53-4-185,59 16-28,9 7-73,9 4 68,5 2-96,13 6 51,8 4 16,14 2 34,7 0-6,3 0-5,-1-2 0,-6-1 11,-9-2 0,-9-1 90,-9-2 72,-5-3-72,-16 0-34,-8-2-56,-17-1-146,-8-2-387,-2-4-648,2-7-421,5-2 1602,5-12 0,18 6 0,4-6 0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6.7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165 63 11844,'16'6'3674,"-3"-1"-3360,-13-5 784,0 0-510,-52-42-386,32 36-202,-42-19 67,47 53 0,-1 19 0,4 8 28,2 7 23,6 0 16,1-3-27,3-5-107,3-10-112,7-7-107,6-12-44,12-9-22,6-9-259,7-4-441,5-15-410,1-8-856,5-25-7023,-7-4 9274,-1-9 0,-22 27 0,-8 8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9.3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245 58 10954,'6'1'2918,"-1"-1"-1877,-5 0-1035,-63 8 162,34 17 185,-48 16 51,50 22 55,4 6-134,5 5-135,6-1-100,7-5-90,3-7-152,8-11-128,8-12-61,9-11 145,10-12 106,4-6 57,3-11 33,0-11 33,-2-10 34,-5-14-16,-7-10-46,-7-6 35,-10-10-35,-4-5 46,-7-4 72,-9 3-101,-9 4-22,-8 12-773,-6 9-1215,0 13-7843,3 10 9619,4 9 0,14 6 0,5 5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6.9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16 34 13278,'-8'-18'3590,"2"3"-3114,6 15 824,0 0-605,-1 83-68,1-29-350,1 8 0,2 3 177,3 9-163,5 0-173,0-3-118,1-6-68,0-5-525,2-8-516,-1-6-969,3-5-5016,1-9 7094,-2-7 0,-6-11 0,-4-8 0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7.24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69 197 11491,'45'-28'3094,"-1"1"1,-12 15-2910,9-26 0,-11-3-67,-30 26-68,-10 1 107,-6 3 168,-12 5 28,-5 2-258,-3 6-61,-2 13 229,4 10 23,4 16-6,10 6-45,9 5-134,6-2-40,12-3 23,7-7 17,11-6-84,7-8-17,3-6-414,5-9-1060,7-7 1474,20-33 0,-31 20 0,5-21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8.9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9 12253,'8'0'2924,"-1"0"-2347,-7 0 1814,0 0-1606,-3-4-85,2 3-134,-1-3-74,0 4 264,2 0-756,-1 3 73,3 4-23,11 6 1,7 9-46,13 6-5,6 7 0,5 4 0,2 3-11,0 1 6,0-2 5,-3 0 5,-5-5 29,-4-4-29,-8-4 29,-4-8 0,-7-4 10,-6-7 12,-4-5 51,-3-2-9438,-1-2 9331,-1-4 0,0 3 0,0-3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49.67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 28 12550,'-9'-16'2722,"2"4"-2498,7 12 348,0 0-7,1 75 90,4-20-353,-1 4 1,0 4 173,8 25-157,0 2-502,-1 0 251,0-6-62,-2-9 76,-3-11-76,-2-13-1,-1-14 29,0-14 33,-2-12-67,2-7 140,-1-8-258,1-11 0,1-12-162,2-19 62,4-7-62,14-34 67,-2 27 90,11-11 95,-5 43 28,0 13 84,0 10 50,-1 18-22,-7 7 202,-5 38-169,-8-10-21,-9 18-80,-11-20-44,-11-3-134,-9-6-292,-4-8-520,0-10-7913,-9-9 8859,17-11 0,1 0 0,22-4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0.1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196 0 10746,'14'1'3882,"-3"0"-3098,-11-1 622,0 0-1372,-54 8 66,32 15 113,-44 17-123,45 18-85,0 7-5,5 1 0,4-3-184,6-8-253,4-10-286,2-14 79,8-12 397,4-10 191,11-11-123,4-14-190,4-13 167,-3-14 146,1-8 39,-5-2 17,-3-3 6,-5 4 128,-6 6 460,-1 12 118,-5 11-236,-1 13-252,-2 5-112,-1 6-28,0 10-45,2 8-34,1 13-5,2 4-481,3 4-2919,14 17-1725,-5-17 5125,11 7 0,-16-31 0,-3-7 0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0.50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267 23 11435,'-6'-12'3030,"1"1"-2352,5 11 1943,0 0-2133,-62 7-91,34 13-32,-50 13-91,52 16-83,3 5-40,5 1-73,6-4-78,7-5-39,2-10-134,3-6-169,8-8-23,4-8 74,13-6-39,6-4-387,8-4-392,6-12-656,5-7-1394,4-24-4607,-3-4 7766,-3-10 0,-23 26 0,-8 8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0.73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12685,'0'14'1870,"0"-4"-1680,0-10 404,0 0 135,7 81-24,1-19-352,-2 4 0,1 4 16,8 28-55,-3 0-224,-1-3-90,1-8-90,-3-7-582,2-9-918,0-9-225,4-11-5851,2-14 7666,2-12 0,-8-14 0,-3-7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1.0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127 0 11547,'-25'11'3842,"6"-3"-2816,19-8-197,-36 80-180,26-42-453,-9 13 0,3 0-22,14-12-174,5-4-151,9-6-353,11-7-286,12-8-644,20-7-1820,-1-9 3254,8-7 0,-30 4 0,-8-5 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1.70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50 17596,'8'61'439,"1"1"0,0-3 0,1-6-316,10 9-95,0-4-28,-1-10-5,0-11-34,-2-11-45,-3-11 44,-2-8 40,-2-4 45,-2-3 22,-1-12-61,0-8 0,-1-18-6,1-9-45,-1-4-45,-1 1 0,-1 10 17,-1 11 23,1 14-46,3 10 91,4 19-1,3 11 6,5 14-11,3 2-34,4-3 45,0-7 123,10-6 34,-12-13 74,6-4 37,-16-8 57,-3-9-112,-4-5-51,-4-35-162,-2 5-151,-1-24-588,-6 12-847,-1-2-1589,-6 2 3175,4 0 0,3 26 0,3 4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2.71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176 629 12466,'8'-6'3007,"-1"1"-2194,-7 5 1069,0 0-1692,-55 34 34,31 2-157,-43 36-67,47-4-45,5 1-106,8-1-95,4-9-135,6-11-33,6-12 117,3-13 196,7-13 101,1-5-6,4-12-246,1-14-28,1-12 163,-2-15 111,-2-7 6,-7-4 151,-2 0 208,-7 5 150,-1 10-145,-3 11-145,1 16-219,-3 9-286,1 9 163,2 14 61,1 11 12,5 14 0,6 5 50,3 0 16,6-6 57,4-6 17,5-9-12,-2-7-16,0-7 22,-6-6 50,-3-3 118,-5-3 157,-3-11-128,-6-9-147,-3-15-67,-4-35-184,-1 16-119,-3-21-285,3 30-1058,-3-3 980,14 17 475,9-4-72,19 18-280,14 3-275,7 3 175,6 7 363,-1 2 213,-7 4 11,-11 0 1479,-11 4-454,-19-1-67,-5 4-252,-12-1-308,0 0-409,-8 3 0,-3 2 128,-11 8 248,-18 30-252,6-3-52,-11 27-72,17-13-89,7 2-226,7-4-9,8-9-40,3-7-34,11-13 135,6-7 156,8-13 23,7-4-560,15-22 129,-10-5 111,8-23 119,-20-7 10,-6-12-55,-4-10 41,-9 11 1,-2-3 240,1 13 1,-1-1-243,-1-18 1,-1 1 305,-1 18 1,-1 3 297,-2-43 414,1 10-100,1 20 111,3 18-151,0 23-218,0 11 122,4 52-223,2 6-78,5 47 254,0 0-409,-4-44 1,-2 2-37,0-1 0,-1-1-756,6 48-1092,-4-9-331,1-7-5766,1-17 7945,-2-11 0,-2-28 0,-1-10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19.8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279 164 12102,'17'-4'2778,"-4"0"-2453,-13 4 297,0 0 151,-35-68-101,18 50-62,-28-50-470,25 66-106,-1 15-29,-5 9 135,-1 18-5,-1 11-29,3 8 28,3 7-94,5 2-35,5 1 40,3-3 45,6-3-68,2-3-22,9-7-146,5-4-128,13-10-84,5-5-29,6-8-66,3-6-1413,28-10-301,-6-14 2167,-11-12 0,-2-4 0,-5 2 0,5-16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2.8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0 138 14706,'12'-2'2935,"-3"2"-2935,-9 0-173,86-32-1267,-33 13-1173,6-3 0,2 0 2613,-1 1 0,-29 9 0,-9 5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4.4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81 751 10920,'11'11'3747,"-3"-1"-2817,-8-10 1551,0 0-1725,3 6-16,-2-4 531,1 3-991,-2-17-213,0-4-61,-5-14-6,-3-5-6,-7-9 6,-1-6-11,0-6-56,0-4-73,4-2-67,2-3 11,5 3 0,2 5 17,3 4-62,8 8-90,6 4-133,12 5-304,7 8-470,4 7-184,1 10-2399,9 19 460,-15 15 3361,-2 14 0,-21-13 0,-7-5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5.05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0 294 9531,'8'-18'1669,"-3"4"-1339,68-41-22,-24 25-414,4-8 0,3 1 269,8 4 11,-5 6 100,-7 7 12,-11 7 151,-10 7-51,-12 4-33,-6 2 39,-9 0 246,-1 5-246,-3 4-180,0 7-83,0 9-67,-7 5-22,-1 8 150,-9 8 23,-1 8-84,-1 5-79,0 2-50,4-2 0,2-6-67,6-9 11,4-11-140,3-11-298,6-9 438,5-8 51,8-6-102,3-13-822,15-36 604,-12-1 202,7-27 123,-16 18 235,-6 4 493,-5 6 185,-4 12 62,-1 11-169,0 14 269,0 8-979,0 28-46,0 4 51,0 25-101,2 1-28,3 1-801,4 0-1069,13-4-4659,1-9 6557,5-7 0,-13-17 0,-4-8 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5.55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206 33 10959,'13'8'3792,"-3"-2"-3238,-10-6 438,0 0-247,-31-20 353,14 14-140,-24-15-465,20 21-336,2 8-73,-1 6-79,-1 12 29,2 8-29,2 7 63,4 6 16,7 4-84,2-1-56,4-2-146,8-7-117,7-4-152,11-9-168,6-7-128,6-11-375,2-5-545,5-9-1057,7-21-1043,-3-8 3787,0-21 0,-23 26 0,-10 5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8.3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10 10041,'2'1'2772,"0"1"-677,-2-2-1283,0-6-44,0 5-24,0-4-223,0 5 174,0 0-522,0 3-89,0 2-33,0 7-18,0 4 18,0 5 39,0 3 33,0 2 6,3 2-34,1 1-16,2-1-46,2 0-33,-4-3 6,2-3-6,-2-1 0,1-6 0,-1-1-90,-2-5-285,0-2-320,-1-4-453,0 0-768,0-3 592,0 1 0,0-1 1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8.5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11732,'5'2'1462,"0"0"-2657,-5-2 0,0 0 1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9.1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 96 11424,'-10'-6'2297,"1"2"-1681,9 4 520,0 0-709,0 83-103,0-44-184,1 13 0,1-1 40,1-16-80,3-10-16,-1-4 12,-1-7 4,-2-5 85,-1-4 112,-1-3 397,1-1-694,-1-9-61,2-5-180,-2-14 79,-5-9-29,-1-9-33,-1-5 11,1-3 118,5 3 62,-1 6 27,2 7 6,0 11 6,3 8 27,2 8 46,3 6-18,4 3 29,4 1 39,2 7 72,3 8-10,-1 13 161,6 29-346,-8-10-6,0 16-375,-8-21-448,-4-6-768,1-5-6374,8-5 7965,-4-12 0,2-3 0,-8-10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4:59.7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144 9 10618,'20'5'3674,"-5"-1"-2896,-15-4 1306,0 0-1507,0-4-84,-2 3 61,-5-3-200,-7 7-354,-5 5-56,-3 10 5,-3 9-44,0 8-113,2 5 79,3 1-84,8-1-134,5-6-56,4-7-101,5-6-11,6-8 235,7-6 179,9-4 95,4-8 1,1-10-62,-1-10 33,-3-10 34,-6-7 11,-6-2 146,-5 1 213,-5 2 738,-2 2-755,-1 19-269,0 3-33,3 28 21,1 12 119,6 20 207,9 50-146,-3-16-537,-6-24 1,0-1 491,0 19 6,-2-3-17,-6-8 78,0-5-16,-9-6-141,-6-5-117,-11-6-453,-22 4-135,8-19 456,-12 2-1240,18-21-633,5-1-1221,4-11 3226,9-6 0,6 3 0,5 0 0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00.4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12858,'6'15'2728,"-1"-2"-2235,-5-13 1355,0 0-1372,18 89 1,-7-36-309,2 9 0,0 2-17,2 1-90,-2-5-55,0-7 44,-2-6-44,-2-10-6,-2-7 6,-3-8-6,-1-6 0,0-8 0,-3-4 0,3-4-6,-1 0 6,-1 0 0,0-5 6,1-4-1,-1-9 1,6-28-12,0 5-27,3-22-40,0 14 67,0 5-5,1 6-39,-1 11 44,-3 11-28,8 9 40,-2 11 0,8 12 50,-1 10 5,-2 13-16,2 5 0,-3 5-45,-3-2-269,-1 10-695,-3-19-862,2-3-1607,-3-24 3433,6-8 0,-8-3 0,-1 0 0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00.86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54 0 16919,'-14'67'461,"0"-1"0,2-5 0,3-7-388,6-4-68,1-6-5,2-4-168,2-8 28,4-9 17,5-7 84,8-8 39,2-4 11,4-5 23,0-9-29,0-5 1,-3-10 5,-3-3 0,-6-4-5,-5-1 61,-4-3 12,-4-1 167,-4 0-72,-6 3-74,-7 2-100,-6 5-212,-1 2-1642,-6 2-331,12 12 2185,0 8 0,13 5 0,4 6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0.2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107 301 12405,'3'10'1338,"-1"-2"-1288,-2-8 57,0 0 122,71-56 186,-47 27-211,16-6 1,-5-2 80,-28 3-38,-5 3 44,-2-1 17,-6 5-112,-8 7 129,-8 8-325,-9 6-78,-3 10 78,-2 14 39,-1 14 157,3 15 62,4 9 10,8 3-128,8 1-44,7-1-96,4-6-191,9-5-251,9-9-303,10-7-510,12-10-946,10-10-6031,0-5 8232,4-7 0,-26 0 0,-5 0 0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01.3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211 23 10903,'2'17'4078,"0"-4"-3333,-2-13 761,0 0-878,-26-23-24,10 17 24,-22-18-202,19 24-320,-1 2-94,1 7 21,-1 7-5,3 11-22,2 7-6,3 7 89,5 4-55,3 1-34,2-1-62,2-4-50,7-6-33,5-7-46,8-7 91,7-8-24,18-7-83,-6-10-90,11-11 95,-16-9 107,-6-8 44,-6-2 51,-7-2 152,-8 1 397,-4-9-526,-11 13-23,-3-3-376,-10 18-599,-1 6-1007,0 3 1982,-1 4 0,11 2 0,1 1 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01.9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14762,'2'5'2784,"0"-1"-633,-2-4-1753,1 65-1,3-28-128,2 56-67,5-45-102,-1 3-49,0 2-12,2 2-39,-2-1 6,1-1-6,0-6 0,-2-4 0,0-10 0,-2-3 0,-1-10-45,0-4-90,0-6-55,-2-5-252,2-2-471,-2-3-3798,8 0-1562,-3-8 6273,4-3 0,-6 1 0,-3 0 0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02.2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228 0 12421,'1'11'3249,"-1"-3"-2734,0-8 1210,0 0-1227,-66 69-223,37-32-163,-11 9 1,0 2 15,18-7-77,6-3-51,6-7-207,6-5-315,2-5-273,6-6-140,9-2-17,11-8-270,13-2-598,23-6-6132,3-11 7952,14-8 0,-37 5 0,-8 3 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0.58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237 15 11598,'15'7'2565,"-2"-2"-2229,-13-5 4689,0 0-4936,-8 0-44,-2 0-39,-8-3-6,1 1 5,-1-3-5,-1 0-5,1 0 5,-1 1 0,3 3-6,0-1 6,3 2-56,-2 0 11,3 2-11,1 2 6,2 2-34,3 3-34,3 0-195,2 2 105,1 4 90,9 4 23,4 4 33,11 4 57,4 1-35,12 14 35,-12-10 5,3 6 0,-19-18 0,-6-4 0,-4-3 106,-7 3-50,-7-3-56,-7 1-22,-9-5 16,-2-3 6,-1-3-39,2-2-6,4-1 45,1 0-101,11-3-515,2 1-750,9-3-707,4-2-2463,6-4 4536,3-1 0,-1 4 0,-2 3 0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1.0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12197,'7'12'3114,"-1"-2"-2503,-6-10 2262,0 0-2167,2 70-95,0-33-119,2 60-117,1-54-151,-1 0-22,2-4-101,0-3-96,-1-5-5,0-4-235,-2-5-588,3-5-739,-3 0-1861,1-3 3423,-1-1 0,-1-7 0,-1-2 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1.2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16465,'4'33'3865,"0"-7"-3546,-4-26-1937,0 0-2052,-2-3 3670,2-3 0,-1 3 0,1-3 0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5.13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1925 0 12942,'14'11'3271,"-4"-3"-2616,-10-8 7041,0 0-7360,-1 4-106,-2-1-73,-2 2-107,-3-2-39,-4 0-5,-4-1 27,-6 0-26,-4 1-7,-7 2 5,-5 1 6,-5 0 23,-2-1-34,-4 3 11,0-2-5,-2 1 39,0 0-12,1-2-27,0 2-6,-1-3 0,-2 1 0,-2 2 0,-4-2-6,-1 3-33,-29 5 39,21-3 0,-16 4 11,28-5-5,7 0 27,3 0-33,5-2 0,2 0 0,-5-1 6,12-1 0,-3-2-6,14-1 0,3-2 0,-1 3 5,1-1-5,-3 1 0,2-2 0,-3 2-5,-14-1-1,5 2-50,-14-1 56,10 3 0,-1-3 0,3 2 0,-9 0 0,14 0 0,-5-1-6,16-3-27,5 2 33,2-3-6,4 2 1,2-1 5,2-1-34,0 1 34,1-1 6,-1 0-1,1 2 29,0-1-29,0 2-5,-1-1 0,-1 1 0,-1-3-5,1 3-1,-2-3 6,4 1-2341,-1-1-695,5 4-1893,7 5 4929,3 3 0,-2-2 0,-3-4 0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6.19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11 11788,'6'-4'3361,"-1"0"-2610,-5 4 1063,0 0-1276,-3-2-74,3 6-48,-3 9 48,8 17 124,7 17-162,6 12-169,8 9-55,1 4-118,1-3-73,0-3-5,-3-9-1,-2-7-5,-3-10-39,-6-8-302,-2-8-387,-6-8-628,-2-6-1545,-1-6 1379,-3-3 0,1-1 1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6.5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1 207 10993,'9'-2'2845,"-1"1"-2184,-8 1 386,0 0-509,60-75-151,-24 49-270,5-17 1,3 4 140,0 27 27,-6 7-44,-4 2 168,-10 13 56,-7 9-62,-10 13-145,-3 11-163,-6 3-44,-9 6-51,-9 1-146,-10 3-157,-5-4-285,1-4-185,0-8-481,6-9-656,7-13-3254,6-9 5164,9-7 0,2-2 0,4 0 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7.1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11 439 11978,'4'3'3540,"-1"-1"-633,-3-2-2100,9 46-207,-6-35-208,6 35-45,-9-52-73,0-1-196,0-9-78,-5-8-44,-2-5-7,-5-9-156,4-4-17,3-2 17,4 0 50,1 3 90,7 0 17,6 4-1,9 1 46,4 0-46,1 4 46,1 3-1,-4 6-44,-3 9 33,4 6 17,-6 19 11,2 10-5,-4 18-1,-2 8 1,0 2-1,-2-2-5,-1-5-56,5-1-39,-3-17-11,6-5 44,-4-15 62,4-4 11,0-8 29,3-5-29,-2-12 34,2-20 11,-11 10 28,-2-9 16,-11 15-49,-11 5-51,-7 2-51,-13 6-178,-6 5-370,-5 6-578,-2 3-934,-2 10-6810,5 6 8921,7 7 0,16-7 0,9-3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1.0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39 562 10791,'14'10'3926,"-2"-2"-3265,-12-8 85,0 0-685,-5-44-61,-4 10 0,-6-40 0,0 19-5,3 0-135,6 3-62,3 6-95,3 6-73,7 7-5,5 5-135,9 3 79,6 3 375,7 4-45,5 4-11,5 5 0,0 5 62,-1 4 123,5 26 139,-17 0 192,2 23 72,-19-7-168,-3 1-107,-1 0-22,1-1-95,0-2-84,3-2 6,1-3 0,15 7-169,-2-13-134,9 0-27,-5-14-1,-1-9-157,5-2-263,-2-4-358,3-8-1294,13-24 2290,-14-5 107,7-25 157,-19 5 11,-5-9 504,-7-1 728,-4-1-453,-3 11 632,-3 12-189,0 18-309,-1 18-790,-1 24 224,-6 24 258,-2 23-151,-8 21-561,0 13 123,7-43 1,1 0-56,1 0 0,-1 3-85,1 20 1,0 0-45,3-20 0,0-1-112,0 14 0,1-3-403,1 16-476,0-10-733,-2-9-1329,-4-7 3053,-6-8 0,6-22 0,-2-7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7.6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12107,'2'9'3226,"-1"-1"-2872,-1-8 1007,0 0-712,29 90-251,-8-31-233,2 8 0,1 3 149,7 13-157,-2-5-89,-4-7-29,-4-10-39,-5-11 5,-5-13-5,-3-11 0,-3-14-50,-3-6-85,1-6 96,-3-5 33,1-11-5,-1-11-79,0-14 1,4-7 5,5-5 0,9-1 50,8 6 34,5 7 11,5 8 45,-4 13 196,3 8-44,-16 20-68,-2 13-50,-15 19-23,-2 11-67,-11 10-460,-28 31-419,1-24-264,-18 11-291,21-43-1517,8-16-1967,8-11 4918,9-8 0,6-1 0,3 0 0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8.06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12219,'7'10'2532,"-2"-3"-2118,-5-7 304,0 0 21,0 77-179,0-30-381,0 8 0,2 1-55,4 2-96,4-5-28,7-12-107,1-9 40,4-13 67,0-9 34,4-6 89,1-14-39,2-11-28,-1-15 0,-3-10 61,-5-1 57,-9-1 39,-5 4 140,-6 1-67,-12 8-191,-8 3-95,-11 9-325,-6 5-583,2 8-245,1 5-573,2 4-1892,6 2 3618,6 4 0,9-2 0,6 2 0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8.49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134 1 12645,'17'6'3775,"-4"-1"-3192,-13-5 800,0 0-1383,-57 11-28,39 1-112,-42 10-185,56-3 135,4 1 117,13 3 73,6 4-6,16 3 6,1 4 0,2 1 12,-3 0 32,-6 2 130,-8-3 168,-9-1-62,-6-3-96,-5-2-150,-13-4-34,-6-4-319,-15-3-107,-4-6-212,-2-5-527,2-4-762,1-6-3063,10-4 4990,7-6 0,10 4 0,5 2 0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8.94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131 23 11514,'7'2'3343,"-1"0"-2811,-6-2 1143,0 0-924,-35-12-12,21 9-122,-28-9-264,31 19-269,0 5-79,1 13 90,3 7 12,1 10 44,2 3-28,2 2-117,1 0-1,1-5-5,0-6-72,4-6-80,3-8-38,6-6-124,5-6-78,5-4-79,3-3-548,6-2-611,0-7-1064,7-16-5834,-4-7 8528,0-12 0,-18 18 0,-5 6 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9.14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 28 11066,'-9'-15'3164,"1"3"-2643,8 12 1938,0 0-1681,100 16-55,-68 7-435,24-6 1,-4 5 36,-36 19-213,-2-3-112,0-3-168,-1-5-717,0-5-1064,0-10-1692,1-7 3641,-3-5 0,-4-3 0,-4 0 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9.2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 28 14499,'-10'-15'1395,"2"3"-3137,8 12 463,0 0 0,0 0 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19.6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179 4 13116,'7'-2'3764,"-2"1"-3496,-5 1-195,0 0-78,-70 50-1,43-21-14,-13 5 1,3 3 13,26-2-55,6 0-85,4-5 23,12-4 50,3-3 34,11-5 5,1-2 34,0-4-5,-3-3-7,-5-1 12,-4-2 499,-7 3 201,-4 1-168,-3 3-336,-3 6-67,-9 5-68,-5 1-55,-5 3-6,3-6-219,4-3-677,6-8-677,5-6 1573,3-3 0,1-2 0,0 0 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20.8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217 0 10455,'14'16'3562,"-2"-3"-2643,-12-13 1596,0 0-1754,1-3-71,-1 0-208,2-4-242,-9 4-66,-2-1 28,-12 1-62,-1 1-90,-7 1-50,-1 1 0,-2 4-78,2 4 10,3 4-44,7 4-95,7 0-319,7 3-46,25 10 510,6-5 1,26 7 16,4-11 39,4 1 1,-1-1-1,-8 3-84,-9 2-10,-12 5 100,-13 2 134,-9 18-56,-19-14-22,-8 12-56,-15-23-50,-4-2-157,-3-8-1232,-14-6 83,18-5-1595,0-25-4189,27-4 7140,9-21 0,2 21 0,0 4 0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21.3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 12 11346,'-6'-6'2783,"1"0"-2357,5 6 291,0 0 17,12 67-107,1-18-344,0 5 0,1 2 137,12 22-174,1 0-123,0-1-50,-2-6-67,-1-6-6,-2-7-6,-4-10 6,-2-11 0,-5-11 0,-2-9-67,-4-9 11,-3-4-11,-2-4 28,0-8-68,0-7-139,-3-16-213,-5-11 145,-5-13 174,0-7-34,2-1 85,6 2 61,3 11 28,2 12 33,0 16 91,4 11 144,6 8 29,6 13 39,8 10-50,2 16-129,1 8-101,1 6-56,-2 1-796,6 18-486,-8-19 1282,5 14 0,-19-42 0,1-1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21.7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37 195 10679,'15'15'2398,"-2"-4"-2292,-13-11 152,0 0 257,10-72 274,-7 45-16,2-53 17,-11 62-50,-7 8-203,2 1-33,-1 6-73,4 2-291,-1 11-140,1 9 90,1 17 79,3 10-40,1 9-1,1 2-128,2-4-78,4-3-360,6-12-458,7-7-89,9-12-365,12-9-4333,1-8 5683,9-13 0,-23 5 0,-6-4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8 15345,'-1'-4'1708,"0"1"-1030,1 3-320,27 66-162,-8-31-140,24 53-50,-16-51-6,0-5-235,0-6-180,-2-5-324,0-5-852,-3-7-218,0-3-1092,1-13 643,-1-10 2258,-1-15 0,-9 12 0,-5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1.8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376 36 13037,'16'6'3277,"-3"-1"-3070,-13-5-95,0 0-45,-56-21-67,26 16 0,-43-16-39,44 28-28,4 3-28,9 10 95,4 7 50,8 4 51,4 9-6,12 4 23,8 4-23,14 5-11,6 0-22,0 1 5,-3-2 420,-7-2 67,-9-5-150,-8-2-135,-7-6-106,-5-5-51,-13-6-112,-8-6-101,-16-6-208,-10-8-189,-7-2-186,-3-9-301,0-8-449,6-10-437,11-14-2493,12-3 4364,15-5 0,5 21 0,7 6 0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22.22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93 1 11301,'2'6'4397,"0"-1"-3495,-2-5 212,0 0-644,-32 49-72,18-14-128,-24 48-97,31-24-122,3 6-51,2-6-163,2-5-146,0-14-155,7-9-231,1-16 197,8-7 167,0-8-5,2-15-39,-1-9 112,1-19 100,-3-8 96,-3-7 67,-5-2 95,-4 3 270,-2 6 402,-1 14 185,0 12-297,0 14 40,0 7-510,2 22-62,3 5-50,4 19-28,6 2-45,2 2-112,3-3-645,0-3-570,-1-9-589,3-11-1893,-2-8 3809,-1-8 0,-8-4 0,-5 0 0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22.4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16 0 13004,'-8'4'2733,"1"-1"-2565,7-3 644,0 0 79,13 85-135,0-28-617,0 6 1,0 4 275,12 12-219,-1-1-140,1-4-56,-4-9-26,-1-7-752,-5-11-763,-1-6-1119,-7-9-4587,-2-5 7247,-5-9 0,0-8 0,0-6 0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23.05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1 834 11172,'0'15'1692,"72"-14"-1731,-29-24 22,8 4 0,0-4-67,1-35-28,-7-6-34,-4-7-95,-10-1-28,-9-1 140,-8-2 129,-8 1 208,-3 0 341,-3 6 313,0 6 236,-2 15-45,1 16-285,-1 15 178,1 27-207,2 19-100,8 26-213,5 16-118,10 12-101,1 4-50,0-1-67,0-5-29,-4-10-55,-2-10-6,-3-12 0,-4-12 0,-2-13-101,-4-12-140,-2-8-89,-1-5 207,-1-5 123,0-8 0,0-12 0,2-13-34,1-11 17,3-34-22,-1 21 39,2-14 6,-2 41 83,1 14 1,0 11 61,2 8 107,3 10 341,12 26-398,-2 2-49,7 19 15,-10-13-21,-1-6-34,-2-3-67,-1-7-45,-3-4-549,3-7-761,-4-6 1310,4-12 0,-9 1 0,-1-4 0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26.3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1014 92 10304,'16'11'3624,"-3"-2"-3064,-13-9 8284,0 0-8648,-3 0-190,-4 0-1,-6 0 1,-7-4-6,-5-1 0,-4-5-6,-5 0-44,-4-2 5,-3-1 40,-2 1-46,-1-2-27,0 3-6,3 1 50,0 4-16,3 3-73,1 2-23,-2 1 40,0 0 50,-2 4 5,-1 3-10,1 7-7,-3 4-83,1 3-67,-1 4-74,2 1-83,0 2-129,6-1-521,-5 6 6,17-13-1681,3 3-1440,16-11 4140,9-2 0,-3-3 0,3-4 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27.1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1012 1 9722,'7'12'2615,"-1"-1"-2251,-6-11 1081,0 0-515,-5 0 45,-2 0 61,-3 0-118,-3 0-207,1 0-267,-4 1-181,0 0-56,-5 2-67,1 0-39,-5-1 61,-3 1 17,-2-3 62,-2 1 56,-1-1-40,-3 0-100,1 2-73,-2-1-73,2 3-11,0 1 6,0 3-6,1 2-6,0 1 6,2 4 0,-2 0-5,0 5-29,-1 3 34,-1 5-5,0 3 5,0 3 0,2-3 0,1 0-45,-6 8 39,11-9-39,-4 7-72,14-13-90,3-3-79,4-2-688,-1 0-360,7-9-704,0 1-203,14-10 2241,24-3 0,-16 1 0,15-3 0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27.9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956 1 10640,'7'17'2812,"-1"-3"-2577,-6-14 3271,0 0-2895,-6 4-74,-1-1-38,-7 4-129,-2-1-84,-1 1-40,-4 1-33,0 2-17,-3 1-62,0 2-50,-4 1-28,-1 4 23,-2 1 27,-4 4-5,0 1-23,-5 2-16,2 2-1,-3 0-27,1 2-29,-1-1-5,-18 18 0,13-9 0,-15 16-5,20-14 5,-2 1 5,5-1-5,1-2 0,8-6-5,-4 5 5,14-14 0,-4 2 0,13-13-6,1-3-134,3-2-212,2-4-186,3 0-9293,-1-3 9824,9-1 0,-6 0 1,6 0-1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28.5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644 0 10590,'15'16'2582,"-4"-4"-2403,-11-12 487,0 0-117,-5 2 274,-1-1-128,-5 4-62,1-1-134,-3 2-163,-2 1-135,-1 2-89,-3 1-33,-1 3 61,-3 2 145,-2 3-16,-4 1-61,-2 4 33,-3 2-51,2 5-33,-3 1-67,2 2-40,1 1-44,1 1-1,3 2 1,2-2-1,1 2-5,4-5-5,1 0-124,-3 8-129,5-11-174,-3 7-150,8-16-241,0-3-605,2-3-5776,-1 2 7204,4-8 0,0 2 0,6-9 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29.2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719 1 9514,'-3'14'84,"1"-3"-196,2-11 1692,0 0-455,-21 12-290,13-7-241,-17 12-85,19-11-117,-4 4-117,1-1 111,-4 2 74,-1 4 10,-2-1 6,0 3 68,-2-1-141,0 4-67,-2 0-11,-2 4-79,-1 1-56,-3 3-72,-4 6-62,-1 1 6,-4 9 45,-1 3 16,-6 6 34,1 1-45,0 4 0,-10 17-101,16-19-5,-5 8-6,21-29-6,4-5-95,3-8-72,5-5-107,1-5-628,2-2 79,2-5-381,1-1-633,1-4 1843,0-5 0,0 3 0,0-3 0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29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499 0 9906,'10'3'3568,"-2"-1"-3204,-8-2 101,0 0-370,-3 1 331,-2 2 61,-2 3-10,-3 3-1,-2 2-68,-4 4-122,-2 3-129,-2 3-90,-4 3-22,2 4 0,-3 1-6,2 2 17,-2 2 22,1 1 12,-2 2 16,2 5 12,-2 0-23,2 3 17,0 0-6,1 0-38,3-2-63,1-3 6,4-6-11,1-4 0,2-6-44,1-1-96,3-4-73,-1 0-162,2-2-1020,-2 3 17,3-6-677,1 3-1491,4-9 3546,1-1 0,0-3 0,0-2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0.4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432 1 8136,'13'0'2017,"-2"0"-1569,-11 0 952,0 0-868,-25 45-156,14-24-108,-23 36 63,19-35 128,-3 1-61,-1 5-57,-1 2 90,-3 3-167,0 2-62,-2 4 44,1 0-100,-2 4 55,2-1-38,0 2-51,0 2-45,2-2-61,0 0 33,4-2-34,1-3 1,1 5-6,5-17-224,1-1-381,7-19-605,2-4 566,1-2 0,0-1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2.1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11928,'9'0'3081,"-1"0"-2773,-8 0 952,0 0-666,18 60-34,-9-13-314,3 2 1,0 3 145,-3 21-67,0-1-129,0-5-123,-3-6-67,0-6-6,-1-5-135,-3-3-179,1-2-50,-3-3-101,0-4-179,0-6-168,0-6-421,0-8-172,0-6-231,-3-8-1506,0-7 3142,-4-7 0,3 4 0,0-3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1.7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724 1 8360,'9'14'3658,"-2"-3"-2846,-7-11 3988,0 0-4111,-4 3-22,0-1-275,-4 5-202,-2-1 29,-5 4-102,-4 2-44,-5 4-39,-3 2-23,-4 4 28,-3 1-39,-1 2 6,-1 3-6,0 0 0,0 4-6,-2 2 1,0 6-46,-3 6 51,-3 7-5,-1 6 5,-2 1 0,4 1-6,3-8-50,10-8-179,7-11-157,9-7-264,4-7-610,5-3-492,2-4-1088,3-2 2846,11-3 0,-9-5 0,9 0 0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2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618 0 9923,'15'2'2078,"-2"-1"-1933,-13-1 1894,0 0-1406,-2 8-62,-5 3 12,-6 11-39,-9 4-158,-6 8 84,-7 3-72,-3 7-140,-7 0 33,0 3-45,-1 1-123,2 1-67,3 1-50,3-1-6,1 3 0,4-2-6,0 0 6,4-2-16,4-4-85,4-1-179,4-5-118,5-3 29,0-3-46,5-2-134,0-4-173,2-4-214,2-4-453,2-6-1719,1-5 3108,1-4 0,0-2 0,0-1 0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3.3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442 1 11710,'14'7'2470,"-3"0"-2056,-11-7 510,0 0-632,-15 18 162,0-3-51,-13 18-140,4-6-78,-1 4-79,-1 6-72,-1 1-34,1 5 5,1-1-5,2 5 6,-1 0-6,2 4 0,0 2 0,1-1 6,2 1-6,0-7-140,3-3-34,1-6-196,2-3-626,2-5-215,-1-4-519,0-3 1730,-1-4 0,6-9 0,1-2 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3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434 0 11855,'7'12'1754,"-1"-2"-1676,-6-10 68,0 0 44,-41 68 68,19-31-29,-5 9 1,-1 1 134,3-1-67,2 2-11,1 1-174,3 2-79,0 0-27,2 3 0,0 1-6,1 2 11,-4-1-11,-1 0 0,-4-3 0,1-3-45,1-6-50,2-6-253,5-7-268,4-10-174,6-7-363,4-8-1093,2-4 2246,0-2 0,0 0 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4.2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175 3 10466,'-11'-1'835,"3"-1"-830,8 2 7,-32 89 60,19-41 138,-7 14 0,0 1 569,5 0-6,-1 2-280,0-3-303,4-4-190,4-10-123,4-8-538,4-10-1551,3-9 2212,1-6 0,0-10 0,0-2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5.7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225 1 11010,'12'1'2453,"-2"0"-2055,-10-1 766,0 0-541,-19 69-198,7-22-207,-2 8 1,-1 3 11,-5 20-124,-1 10-414,-2 5 308,-3 3-598,1-3 83,-2-5-544,5-13-557,9-15-2053,5-17 3669,6-21 0,2-11 0,0-10 0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6.2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9335,'3'9'-768,"0"-1"-1449,-3-8 2217,0 0 0,0 0 0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6.4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238 1 16325,'-22'79'451,"0"0"1,2-4 0,0-8-328,-1 7-68,1 3-56,1 1 0,3 3-73,0-6-538,2-2-811,0-3-2309,2-8 3731,0-8 0,6-26 0,2-11 0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7.2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117 0 12517,'-3'30'2732,"-9"60"-1925,4-40-633,-1 4 0,0 4-51,-5 23-123,1 1 0,0-1-896,2 3-1826,1-10 2722,3-4 0,2-34 0,3-13 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8.2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8 9867,'-10'-4'2274,"1"0"-1753,9 4-39,0 0 156,3 69 73,2-26-420,-1 7 1,0 2 274,4 9-40,1 2-156,-6 0-135,-1-1-117,-2-6-118,0-5-6,0-7-470,0-6-807,-7 0-1669,-3-7 2952,-8 1 0,9-16 0,1-4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2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28 121 10052,'-15'-11'571,"2"1"-515,13 10-5,0 0 240,69-35 381,-29 21-392,8-6 0,1 1 157,-1 12-146,-2 4-16,-5 2 83,-7 6 40,-6 9-23,-6 13 0,-6 13 0,-3 8-139,-3 5-119,-1 3-4,0-1 4,2-4 12,2-4 62,6-7-68,2-8-50,3-8-23,2-8 23,2-8 72,3-3 225,21-11-264,-14-8 1,14-13 50,-21-8-29,-6-8-44,-4-1 191,-8-1 162,-6 3 139,-3-8-457,-13 15-86,-9-7-27,-13 15 28,-13 5-34,-3 0-158,-31 5-245,22 5-258,-16 4-168,31 7-515,4 1-768,2 0 2112,-5 7 0,19-6 0,-1 6 0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8.7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213 1 11004,'16'12'3333,"-4"-2"-2645,-12-10 1083,0 0-1178,0 23-139,0-1-57,-3 26-55,-3-2-135,-4 8-27,-5 8-68,-1 3-22,-3 2-90,0-1 0,-2-1-207,1-5-438,0-5-285,2-7-677,-3-7-5449,3-10 7056,-1-8 0,10-12 0,2-6 0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39.4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0 8410,'6'0'2572,"-2"1"469,-4-1-1983,3 18-94,-3-3-141,3 21-251,-3-3-186,-5 9-240,-4 7-107,-8 5-39,-3 2-140,-2 2-381,-2-5-773,-3-1-4338,2-7 5632,-1-7 0,14-18 0,2-8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0.0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161 0 12029,'10'29'2431,"-2"-7"-2190,-8-22-180,0 0-61,-30 70-369,15-36-124,-8 15 0,-2 1-2330,0-4 2823,-7 5 0,16-24 0,3-7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1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10338,'7'2'3394,"-1"-1"-2812,-6-1 2236,0 0-2527,0 7 39,0 9 34,3 16-112,8 18-123,8 16 0,8 15-855,4 12 728,-15-44 1,1 0-3,-1 3 0,-1-1-143,1 0 1,-1 1 89,-2-2 0,-2 0-686,9 47-852,-9-1-1512,-4-12 3103,-6-11 0,-1-35 0,0-16 0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1.8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0 12163,'14'5'1681,"-4"-1"-1569,-10-4 1882,0 0-1227,7 45-274,-3-7-174,5 43-201,-5-15-79,-3 6-39,1 4-90,-2 2-727,0-1-1239,-9 2-3612,-3-6 5668,-8-6 0,8-31 0,3-14 0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2.3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3 12791,'-3'-1'2296,"1"0"-1618,2 1-465,1 81 39,5-30-165,-3 9 0,1 3 193,7 13-73,-1 4-432,-3 0 315,-2 0-90,-2-7-6,-3-4-492,0-9-575,-7-9-461,-4-9-6144,-5-14 7678,-3-8 0,9-11 0,2-5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2.9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1 12124,'15'8'2627,"-3"-1"-2442,-12-7 50,0 0-5,0 73-34,0-22-118,0 5 1,0 3-12,-3 16-33,1 0-34,-5-2-6,2-4-207,-2-4-762,1-8-917,-3-4-5791,-1-12 7683,-2-7 0,6-17 0,2-8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4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7962,'8'5'3854,"-3"-1"-2890,-5-4 6524,0 0-7286,6 0-68,5 0-44,10 0-45,6 0-12,5 0-27,1 4-1,3 4 35,2 5 49,3 7-10,3 4-29,2 8-11,1 5 23,-1 7 5,0 7 28,-3 5 0,0 6-27,-5 3-63,-3-1 29,-4 1-34,-3-3 0,0 16-146,-8-24-201,-1 8-588,-9-33-1647,-4-8 2582,-1-10 0,-4-5 0,-1-5 0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5.2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34 9223,'-4'-17'3596,"0"3"-2969,4 14 1154,0 0-1148,-2-1-45,1 1 1132,-2-2-1440,3 9 78,2 9-10,8 13 61,7 18-28,13 13-113,4 17-377,3 10 148,-18-40 1,0 1-15,-1 1 0,-1 1 14,0-2 0,-1 0-33,10 44 5,-4-10-11,-5-10 0,-3-10-638,-5-14-869,-5-8-1943,-3-12-4140,-5-8 7590,-5-11 0,4-4 0,-3-5 0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5.9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10466,'6'11'2683,"-1"-2"-2078,-5-9 1709,0 0-1659,39 68-84,-19-20-364,6 5 0,-1 3 79,-5 20-135,-3 1-84,-4 3-61,-4-5-6,-5-3-78,-1-8-359,-3-9-476,0-8-874,-4-10-3237,-4-9 5024,-5-12 0,4-7 0,2-7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3.3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0 509 11805,'14'15'3058,"-3"-3"-2644,-11-12 886,0 0-706,10 6-152,-7-12-319,7-2-123,-10-17-123,0-10-347,0-8-241,0-3-141,0 1 118,2 5 197,6 9 402,7 8 130,14 8-35,9 5 35,12 4 5,8 2-6,5 1 1,2-1-219,0-2 0,-5-3 156,-7-3 68,-12-1 1708,-11-10-1018,-14 4-108,-7-7-83,-17 5-242,-4-2 85,-12 3 279,-16 3-621,6 8-67,-10 11 22,12 16 45,1 14 51,3 16 184,6 12 79,6 5-84,8 6-6,5-2-45,29 17-179,-2-26-201,29 4-321,-4-34-587,8-12-986,5-9-2408,17-10 331,-2-13 4172,8-9 0,-40 6 0,-13 3 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6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10954,'17'4'2834,"-4"0"-2241,-13-4 1542,0 0-1626,0 17 135,1 8-213,5 24-240,3 12-6,4 13-135,0 12-300,-1 8 256,-4 4-6,-4 2 0,-3-4-73,-1-6-324,-1-11-320,-5-13-924,-3-14-1708,-4-17 3349,0-16 0,5-11 0,3-7 0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7.1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1 10959,'1'14'2790,"-1"-2"-2258,0-12 739,0 0-565,22 76-118,-13-27-289,3 7 1,0 5 131,-9 15-83,-2 5-119,-1 3-128,0-5-101,-4-4 0,-2-10-246,-5-8-438,1-11-279,-1-10 112,-1-11-622,0-11-213,-1-8-3988,2-16 5674,3-6 0,3 3 0,2-1 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3:47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15 11866,'-1'-8'1771,"0"1"-1626,1 7 1093,0 0-386,6 67 55,-3-27-325,4 57-352,-6-43-146,-1 3-84,0 1-95,0-2-488,0-3-1008,-1-4-2307,-1-7 3898,1-8 0,-1-16 0,2-9 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78 13222,'8'11'2790,"-2"-3"-2578,-6-8 3620,0 0-3888,-1-2-12,0 1 68,5-4 0,9 0 0,7-2 34,9-2 11,0 0 0,1-1-40,-2 1 46,-1 0-40,-5 1 28,-5 3 11,-4-1 29,-4 3 5,-2 0 5,-2 2-33,-1-1 6,-2 2-23,1 0-22,-3 0-1417,1-1-2146,4 1-4497,1-1 8043,4 1 0,-5 0 0,-2 0 0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4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207 60 10231,'6'5'3859,"-1"-2"-3265,-5-3 1131,0 0-1176,-13-29 61,4 21-106,-10-21-117,7 27-23,-1 2-279,-1 4-85,-2 8 5,-2 9 51,-2 12-50,-2 10 33,3 8 11,3 7-44,3 3 0,5 1-6,4-3 0,2-4-68,2-10-72,0-8-247,4-9-78,4-12 85,4-8 234,5-5 140,1-11 6,4-9-50,0-16-12,0-13 62,-2-9 0,-3-9 0,-5-2 12,-3 0 116,-4 5 645,-2 3-263,-1 26-190,-1 7-124,-1 22-129,0 4-56,0 10 79,1 27-90,4 2-6,1 21-375,4-14-678,2-1-542,1-4-517,7-5-2144,-1-6 4262,4-9 0,-12-10 0,-2-7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5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133 593 12337,'8'10'3770,"-2"-2"-3171,-6-8 560,0 0-879,-22-26-28,10 20-252,-19-11-61,15 33 61,0 18-51,0 9 46,2 10-29,3 3-16,6 0-197,1-4-100,4-8-62,0-11-28,0-9 45,7-11 96,1-7 156,9-6-259,2-16-737,5-11-1,0-21-107,-2-12 367,-11 5 1,-2-3 719,1-36-360,-6 29 0,0 0 690,-4-30 292,-2 4 235,-3 6 1138,-3-9-909,-1 37 62,3 0-279,3 41-308,3 9-242,0 6 1169,0 17-804,0 12 16,3 27-22,4 17-174,4 13-139,4 10-155,-6-27 0,0 1-73,-2-18 1,1-1-429,-1 13 1,1-3-594,5 8-309,-1-11-482,8-17 1832,8-13 0,-12-15 0,2-7 0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5.3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 13760,'15'17'2694,"-2"-4"-2448,-13-13-167,0 93-1,6-45-39,-2 13 1,2 0 32,10-12-44,3-8-22,0-12-6,2-10 45,1-10 44,0-5 68,4-5-22,-1-13-12,3-9 17,-4-16-34,-3-10-50,-8-7 6,-6-1-40,-4-1-22,-3 8-274,-6 9-701,-1 10-1041,-11 12-2403,0 6 4419,-1 8 0,8 2 0,5 1 0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5.6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10858,'8'3'4223,"-1"-1"-3315,-7-2-180,0 0 151,7 88-117,1-31-702,-1 8 1,0 4 353,5 15-72,-1 0-118,1-1-129,0-3-90,1-4 1,-1-5-6,2-7-197,0-7-598,0-8-919,5-7-1496,-2-10 3210,2-9 0,-10-13 0,-2-5 0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5.9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11514,'4'0'3909,"-1"0"-2968,-3 0-22,6 81-158,-3-28-543,2 6 1,0 3 0,3 9-141,-1-5-72,2-7-6,-2-8-185,2-8-470,-3-8-645,0-6-711,-5-6-2167,1-5 4178,-4-5 0,2-7 0,-1-3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6.0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0 189 14801,'5'2'3770,"0"1"-3507,80-40-161,-32 14-717,9-4 0,1 1 323,6-2-472,-7 4-1342,-8 8-5207,-13 7 7313,-11 5 0,-16 4 0,-7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4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0 12433,'2'10'2940,"0"-2"-2531,-2-8 61,0 0-10,-7 98-46,6-28-557,-3 8 0,1 4 369,3-26 1,0-2 0,0 3 0,0 1-65,0-1 1,0 0-9,0-2 0,0-1 104,0 45 5,0-10-162,0-13-62,0-14 132,1-13-233,1-15-364,1-12-543,1-12-487,-1-6-729,2-16-6271,-2-8 8456,-2-15 0,1 13 0,-2 2 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7.2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154 160 8808,'12'10'2168,"-2"-1"-1356,-10-9 1233,0 0-1519,2-36-16,-2 17-214,-3-30-21,-3 28 73,-4 1 88,-3 3-32,-1 7 44,0 4-146,-1 5-302,-1 8 6,1 10-6,-2 14 112,2 17 140,0 14 128,3 9-156,5 7-134,3-3-90,2-7-67,2-12-247,5-15-173,6-13 95,6-14 179,4-7-11,3-9-224,2-15-224,11-38 548,-9-1 113,2-29 6,-16 16 5,-6-1 79,-4 3 301,-3 10 382,-1 12 655,0 17-1104,0 14-156,0 12-101,0 16-56,0 12 0,2 14-28,2 7 17,3 6-583,5 0-722,1 0 1316,20 28 0,-20-46 0,12 17 0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7.7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10 11519,'10'16'3434,"-3"-3"-3294,-7-13 465,0 0-67,-14-17 212,2 12 79,-11-11-68,6 16-205,1 0-232,0 0-189,0 1-135,1 6-28,0 6-6,2 11 34,1 9 56,3 10-5,5 7-51,1 3 0,3 1-241,0-5-354,8-2-413,2-9-156,9-4-299,3-9-155,4-6-1188,11-10-868,2-4 3674,4-15 0,-20 7 0,-6-7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8.1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128 1 12959,'14'14'2756,"-3"-3"-2493,-11-11 196,0 0-123,-40 68 56,22-21-286,-8 4 1,2 3-34,7 13-73,4-3-146,4-7-279,5-10-130,3-13-252,1-12-27,5-12 240,7-6 23,7-14-353,6-11 324,3-18 18,-3-11 95,0-11 123,-7-6 364,-4-2 470,-5 3 785,-3 12 386,-3 16-275,-2 19-553,-1 11 184,2 27-197,-1 9-402,5 22-247,0 9-151,4 0-627,1 0 627,19 18 0,-19-42 0,12 11 0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8.7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13424,'5'3'2621,"-1"0"-1669,-4-3-504,2 93-168,5-43-213,-2 13 1,0 0-18,8-9-44,-1-5 5,-3-12-6,-1-8-5,-3-12-16,-1-6-52,-2-8-55,-1-3 17,-1-7 39,0-10-85,0-15-77,0-12-62,0-13 27,-1-7 147,0-2 78,0 2 95,1 2 50,3 29 101,3 5 269,3 34 123,6 15-33,2 14-162,4 18-180,-1 4-134,6 27-90,-7-26-325,2 13-740,-8-37-548,-1-7-1462,2-14 3075,7-15 0,-10-1 0,2-6 0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8.9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14465,'8'14'3047,"-2"-3"-2772,2 86 27,2-38-891,-2 11 0,1 1 678,9 5-61,0-3 442,-3-10-694,-1-9-504,-2-10-478,-3-10-973,-3-9-3013,-4-11 5192,-2-7 0,0-4 0,0-3 0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49.4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6 613 13273,'-3'-3'1114,"1"2"-1069,2 1-45,81-20-224,-32-4 47,8 2 1,1-4-205,0-26 532,-19-37 1,-8-7 587,1 15-467,-9-9 1,-8 12 557,-15 58-354,0 10-207,0 18 380,3 19-22,2 25-139,4 22-152,5 14-778,-2 5 514,2-3-66,-2-9 369,0-15-414,-1-16-264,-2-15 23,0-16-34,0-9-33,-3-7 1000,9-38-1045,-3-3-17,7-38 90,-2 5 112,0-4 207,0 9 286,4 8 201,-6 30 106,4 19-111,-7 32-134,2 17-214,-1 16-134,-2 2-426,-1 2-705,-1-7-790,-1-7 1921,-1-8 0,-4-19 0,0-6 0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0.0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32 13508,'3'7'2907,"0"-1"-2638,-10 82-129,5-39-140,-2 9 0,2 1 0,8-11-180,8-8 1,10-13 118,6-13 61,7-7 56,3-15-23,0-8 29,-1-14 27,-6-8 57,-8-5-6,-9-1-17,-9 0-28,-4 0 12,-16 1 66,-9 5 12,-16 5-185,-8 9-134,-1 9-516,1 5-6816,-3 7 7466,23 2 0,1 1 0,23 0 0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0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245 19 12657,'14'-11'3640,"-2"3"-2901,-12 8 1042,0 0-1668,-77 5 223,43 20-207,-14-8 0,3 5-34,18 39-39,6 6 17,10 3-73,5-5 0,5-5-135,7-11-94,9-10 27,12-12 118,11-12-6,8-9-190,5-11-146,6-13-134,0-11-17,-3-17 168,-7-4 185,-10-6 224,-11-1 12,-11 1 312,-8 2 220,-6 8 150,-4 9-123,-4 14-49,-6 11-237,-5 8-201,-13 38 325,8 1-146,-7 34-173,14-7-90,5-2-118,6-5-386,4-8-661,11-12-543,7-7-354,23-13 2062,24-7 0,-27-7 0,6-1 0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1.0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113 551 13967,'18'34'4632,"-4"-6"-4015,-14-28-209,0 0-161,18 68-46,-12-47 259,14 48-1,-19-65-219,2-4-66,-3-3-56,2-8-118,-2-10-107,-2-17-94,-5-14-74,-3-19-33,-8-14-149,1-11 418,9 46 0,0 1-73,-1-43-6,4 15-67,4 18 68,7 21 78,6 16 33,6 14 6,3 5 78,-4 14 301,-6 6-244,-4 37-152,-16-7-655,-9 22-1362,-21-19 2034,-22 5 0,26-26 0,-4-3 0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1.6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12718,'8'9'3182,"-2"-1"-2342,2 91-1490,2-25 1000,-1 7 0,1 4-143,-1-26 0,0-2-109,0 1 0,-1 0-45,0-5 1,-1-1 355,5 37-403,-2-18-6,-1-20 94,-2-17-380,2-17-50,-3-9 146,2-10 801,0-15-622,3-14 11,4-22-6,3-14-39,4-12-11,0-6-17,1 0-284,1 9 351,-3 17 6,-1 21 135,-3 19 329,0 19 91,-1 24 0,-2 15-197,0 21 140,-1 8-593,-5-18 0,-1 1-1004,6 22-855,4 14-1099,2-47 3053,12-14 0,-13-15 0,4-7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4.3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52 9531,'28'-1'3501,"-7"1"-2902,55-20-117,-28 13-284,7-4 1,2 2 20,6 6 10,-5 3 79,-12 6 57,-11 7 150,-14 9 39,-11 8-83,-6 6-135,-7 5-140,-10 3-101,-9 3-89,-16 4-6,-7 4-107,-10 3-201,-6 3-568,-2-2 484,2-5-347,7-8-2667,3-7-2033,22-19 5439,5-5 0,21-14 0,3-1 0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1.9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126 0 15373,'13'3'2571,"-2"0"-2359,-11-3 85,-40 71-157,19-21-109,-5 3 0,1 2-31,8 9-151,5-9-197,6-11-368,3-14-231,3-16 365,8-7 139,6-15-280,12-11 23,6-15 359,2-13 234,-3-8 107,-6-1 23,-6 0 509,-6 9 666,-6 8 192,-1 16-595,-5 12-22,1 25-409,-2 13-61,0 21-219,0 5-84,0 3-376,0-4-711,0-5-593,6-12-230,10-15 1910,16-12 0,-12-9 0,2-1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2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43 14230,'3'-24'4554,"-1"5"-4162,-2 19 465,0 0-353,-1 93-146,2-27-274,0 6 0,2 4-365,5 20 281,4-1-426,-1-8-800,1-6-1491,1-12-330,4-12-4531,2-16 7578,1-14 0,-9-16 0,-3-7 0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2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18 14829,'-27'-9'1855,"6"2"-1755,21 7 7,0 0 139,-45 68 85,25-27-1544,-14 36 0,2 0 569,22-32 291,1 26 23,24-86 117,5-14 84,1-8 57,-3-8 66,-1-4 6,-5 0 252,-3 2 470,-3 10 275,-5 12-548,0 12-360,-1 9 1,0 16 173,0 9 12,0 18-91,0 9-94,0 5-56,0-1-34,3-4-79,4-9-94,4-8-51,6-10 28,1-7 72,3-7 12,1-4-112,0-3-112,1-6 95,-1-3 157,-1-6 84,-3-1 274,-1 0-122,-6 6-63,-1 4-55,-5 4-1,-1 2-27,1 0 84,-2 0 89,3 0 516,0 0-298,-1 3-5,0-1-106,-3 2-84,-1-2 1338,-1-1-1422,0-10-118,0-5 0,0-15-6,0-8-33,1-9-6,4-5-5,2 0 44,4 6 6,0 11 28,1 12 90,1 12 207,3 7 151,3 17 16,4 7-178,0 16-118,-2 6-196,-1 2-297,-5 2-4951,1 24 5248,-9-26 0,-1 2 0,-6-34 0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6.2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20 108 11637,'-11'-2'3741,"2"-1"-3130,9 3 1377,0 0-1949,5 0 12,7 0 10,10 0 51,9-2 23,6-2-62,4-3-23,2 0-50,0-2 0,-5 0-67,-4 0-504,-6 2-841,-5-4-2234,-2 1 3646,-4-4 0,-7 7 0,-4 1 0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6.8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130 944 11911,'8'18'3086,"-2"-4"-2374,-6-14 1937,0 0-957,0 4-908,0-12-420,0 3-252,-5-16-112,-5-5 0,-8-11-56,-6-15-151,2-12-62,0-13 45,6-8-652,3-3 769,5 1-5,4 6-80,3 8 7,6 8-39,8 9 17,9 9-50,11 9-237,4 8-268,1 9 287,0 8-1267,-4 7 234,-5 10-599,-8 21 2107,-6 29 0,-10-20 0,-2 9 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7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5 212 10931,'-3'-11'1782,"1"1"-1564,2 10 56,0 0 12,70-61-146,-32 34-39,8-10 0,0 2 167,-6 17 96,-6 10 28,-8 4 17,-5 8-22,-5 11-118,-5 11-129,-1 15-50,1 6-1,-2 6 23,2 0 23,1-3-29,3-5 68,2-9-113,2-8 1,4-12 44,3-7 73,2-7 17,0-11-33,-1-8-29,-3-11 57,-3-9-12,-7-1-28,-6-6-17,-4 1 6,-17-18-218,-4 20-426,-14-5-381,-5 28-403,-1 9-689,-6 9 1977,-8 25 0,23-17 0,-1 16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7.6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79 12079,'-1'21'2263,"0"-3"-2033,1-18-124,0 0 157,2 76 23,6-39 90,4 59 21,4-63-139,3-5-135,0-8-44,2-6-46,-3-7 40,-1-5 101,-4-2 195,-2-1 107,-3-10-56,-2-6-213,-1-14-106,-3-8-101,0-9-196,-2-3-409,-2-3-2246,-7-13-1948,0 22 4799,-4-2 0,7 34 0,4 6 0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8.0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1 451 10819,'17'12'4626,"-4"-2"-3695,-13-10 144,0 0-1187,-4-22 28,0-2 0,-4-25 45,4 1 5,1-8-11,3-2 45,5 2 45,4 5 11,8 9 0,3 10-45,1 12 62,2 9 61,-1 8 102,0 14 21,2 10 34,-5 18-27,0 10-46,-4 4-218,-4 2-11,0 0-801,-4-4-599,2-4-600,3-7-5476,2-9 7487,7-9 0,-11-12 0,-1-4 0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8.5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252 404 14997,'-1'-4'3596,"0"0"-3343,1 4-355,-75 21 102,46 3 6,-58 23-6,66 1-6,3 4-10,7-1-85,5-3-286,3-9-100,6-9-28,6-9-90,7-9 280,6-7 68,3-4-158,0-10-134,1-9 67,-2-14 85,-3-15-62,-4-44 425,-8 11-145,-5 23 1,-1 0 256,-2-27 426,-1 0 392,-2 12 130,-3 9 138,-1 16-139,0 16-346,2 15-271,2 9-206,1 8-45,1 14 491,0 14-267,1 22-101,6 18-151,3 12-96,6 8-33,-1-1-464,2-4-925,-2-8-1692,4-4 3081,2-2 0,-8-32 0,0-6 0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8.8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10584,'12'8'4565,"-2"-1"-3658,-10-7 1003,0 0-1216,15 70-306,-7-35-260,11 55-128,-10-55-156,-2-5-814,2-5-688,0-8-1383,2-8-3311,-1-4 6352,1-10 0,-6 4 0,-1-4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5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269 229 10763,'1'-3'4055,"-1"0"-1327,0 3-2140,-6-18-168,-3 15-375,-12-2-40,-5 27 23,-7 17-16,-4 11-12,1 8 0,2 6-34,6-1-106,7-4-34,9-7-66,7-9-63,3-10-72,2-9-56,4-10 134,5-6 51,8-6-107,5-8-185,5-10-616,15-40 807,-10 3 156,5-27 135,-15 22 56,-9 7 325,-1 14 409,-5 12-701,-4 18 113,1 18-40,-1 13-72,3 17-34,5 5 78,4 4 236,7-4-61,5-4-63,4-8 157,17-3-224,-12-17 51,9-2 67,-20-12 117,-3-10-55,-6-10-152,-3-15-78,-2-14-23,-5-7-44,-2-8-6,-1-28-34,-2 24-50,5-11-269,3 35-369,5 9 167,11 4 219,10 6-73,15 3 95,13 5 130,12 3 44,-16 7 0,2 2-118,29-2 185,-33 3 0,-4 1 73,3 2 45,-20-1 969,-14 2 263,-14 0-319,-5 3-471,-20 20-353,1 3-83,-18 25-12,4 0 79,-1 7-51,1 5-28,3-3-39,3-1-56,8-6-73,5-9-520,6 0-57,3-18-145,3-2 184,6-18 163,3-4-28,8-11-140,3-9 11,1-17 191,1-12 267,-1-9 350,4-28 452,-8 27 549,-1-7-17,-10 43-374,-3 11 94,-1 14 151,1 15-386,2 15-201,8 46-415,-2-12-5,6 22-511,-4-33-834,3-9-1450,5-9 2800,12-12 0,-15-13 0,3-8 0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9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14818,'12'15'112,"-3"-2"-1601,-9-13-741,0 0 2230,0 69 0,0-52 0,0 52 0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9.3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10 363 11827,'11'17'4644,"-2"-4"-4118,-9-13 40,0 0-566,-9-55-34,4 20-33,-6-49 11,8 31-11,2 1 67,1 4 106,4 9 79,5 13 622,25 54 0,7 19-897,-10-9-177,9 17 1,-5 2-1195,-26-13 1461,-4-4 0,-3-18 0,-1-5 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5:59.8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12343,'3'12'3221,"0"-3"-2577,-3-9 1422,0 0-1309,0 44-236,5-12-213,1 41-157,6-23-95,-1 0-51,-1-6-5,-3-6-72,0-7-466,-1-8-919,-1-8-1495,-2-6-2290,-2-7 5242,-1-4 0,0-2 0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0.0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13452,'3'3'-4285,"0"0"4285,-3-3 0,0 0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0.3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43 343 12449,'9'20'4095,"-2"-4"-3031,-7-16 532,0 0-1596,-4-13-72,-5-7-113,-3-20-40,-3-7 57,5-9 22,4-2 12,3 0 67,3 6 274,60 17-78,-34 36 22,47 26 40,-52 28-17,-3 3-174,-3-2-56,-3-2-824,-3-6-1243,-1-5-2677,-2-10 4800,3-9 0,-6-13 0,1-7 0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0.6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15 13620,'-3'-8'2856,"2"2"-2368,1 6 94,0 78 163,4-27-440,-2 7 1,2 1 170,6 12-129,1-3-207,0-4-140,-2-6 0,1-6 0,-1-1 0,-1-11 0,5 32 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1.0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20 305 13088,'-11'-6'-263,"3"1"-584,8 5-429,83-18 783,-27 4 493,6 0 0,3 0-35,10-5 623,-8 1 101,-7 0 119,-11 1-192,-12-1 67,-12 2 62,-11-1-325,-8 0 50,-4-2 158,-4 1-303,-8-2 487,-20 2-263,2 7-28,-12 3 87,11 72 0,7 19-726,5-25-168,1 29 0,10-4-716,26-42-275,12-9-835,9-11-3254,1-8 5366,3-9 0,-21-2 0,-7-2 0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1.3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247 17 12118,'-21'-9'3765,"4"2"-3065,17 7 22,0 0-543,19 161 191,-10-110-225,2 41 1,-2-8 117,-5-60-89,-8 0-90,-10-3-84,-8-3-224,-14-3-538,-2-8-974,-6-3 1736,-5-23 0,21 14 0,2-15 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1.6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12477,'12'8'3910,"-2"0"-2717,-10-8-129,0 0-201,5 75-230,1-25-286,-2 7 0,2 1 134,4 12-1587,9 25 1,1 0-1696,-5-20-1170,4 12 1,-4-19 3970,-14-60 0,-1-4 0,0-4 0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1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13 233 14303,'-7'-5'2728,"2"1"-2297,5 4-397,0 0-34,73-51-600,-29 25-151,7-7 1,2-1-1406,4 7-5695,-6 4 7851,-7 7 0,-21 7 0,-9 5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6.0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339 1 13183,'5'6'3013,"-2"0"-2940,-3-6-73,0 0-5,-83-3-79,46 3 33,-61 0-55,75 7 106,11 7 0,7 10 89,14 9 63,10 9 4,14 8 46,9 3 95,0 3-68,-2-1 23,-6-1 180,-8-6-1,-8-5-207,-9-8-17,-5-7-16,-6-6-185,-11-6-6,-9-5-1384,-39-3 157,8-4-1036,-25-5-3002,27-9 5265,4-3 0,24 2 0,9 3 0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2.0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14790,'12'32'4101,"-3"-6"-4101,-9-26-1505,0 0 0,0 0 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3.0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17921,'0'25'1916,"3"10"-1445,6 19-164,5 11-200,5 6-57,0-2-50,1-2-5,-3-6-264,0-7-325,-3-6-526,-4-6-936,-2-7-1472,-2-7 3528,-2-8 0,-2-9 0,-2-6 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3.8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1 186 8814,'5'11'2140,"-1"-2"-1676,-4-9 52,0 0 5,86-38-123,-46 29-155,15-10 1,0 8 243,-15 31 0,-2 13 101,-3 15-17,-6 4-178,-3 2 16,-6-2-62,-5-8-22,-2-7 78,-7-11 34,-2-8 16,-2-8 85,-2-6-28,0-2-442,0-2-68,0-10-96,-2-2-66,-2-16-214,-2-4-55,1-9 95,1-5-6,5-3 6,12-1 39,6 3 113,17 3 116,5 5 57,6 4 6,2 5-1,-3 4-39,-5 8-11,-10 6 56,-10 5 230,-8 6 285,-7-1 90,-3 2-84,-3 0-208,0 6-211,-3 3-74,-4 8-28,-5 9 0,-16 29 39,5-6 6,-10 24-45,12-18 0,4 2-34,5-4-347,6 12 39,4-21-39,3 3-5,7-28 89,4-11 179,8-4 74,2-5-152,0-12-348,10-27 421,-10-6 73,3-21 50,-16 11 5,-5 0 242,-2 6 296,-2 9 202,0 13-135,0 12-78,0 9-532,0 29 0,0 2-442,1 24-897,4-5-621,8 5-5986,4-5 7946,5-3 0,-10-19 0,-3-9 0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4.1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211 26 10898,'-13'-14'4682,"3"2"-3730,10 12 404,0 0-1356,-61 17 78,38 7 28,-47 23 23,57 5 174,3 6-40,4 1-145,3 0-118,2-5-62,2-5-246,7-8-370,7-9-291,10-8 1,6-10-41,6-6-469,2-6-1446,11-23 644,-3-3 2280,1-23 0,-23 22 0,-8 4 0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4.3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38 10556,'8'-21'7102,"-2"4"-6648,-6 17 251,2 13-346,5 11-185,2 19-79,8 9-95,0 4 0,3-3-571,-2-2-791,1-6-1337,-3-2 2699,0 2 0,-8-21 0,-1 0 0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4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1 208 16062,'3'7'1221,"0"-1"-1221,-3-6-1176,89-45-1003,-26 15-2737,2-4 1,1 0 4684,11-6 0,-37 18 0,-11 7 0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5.1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66 0 13519,'-2'12'2997,"0"-3"-2874,2-9 17,0 0 257,-23 67-66,14-19-219,-4 4 0,1 3-45,9 14-67,2-5-39,5-11-96,4-14-55,7-14 84,6-11 106,1-8 39,3-6 11,-1-13-11,0-9 29,-3-16 21,-2-6 85,-7-6 11,-5-2 33,-4-1 0,-3 2-117,-18-13-196,4 21-392,-16-2-398,11 31-504,4 7-773,6 17 2162,5 31 0,4-20 0,0 17 0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5.3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142 791 15552,'8'2'3367,"-2"0"-2925,-6-2-100,0 0-51,-36-86-117,15 33-647,-4-10 0,0-3 473,4-10-168,5-4 111,9 2-234,3 7-123,8 9-225,8 9-285,11 10-420,9 8-634,10 18-5096,-2 5 7074,1 13 0,-21 0 0,-6 0 0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5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12 122 13821,'-6'-1'1995,"0"0"-1833,6 1-162,80-18-533,-26-1-427,4 3 0,1-1 960,4-10 0,-29 13 0,-12 5 0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15289,'15'2'3276,"-3"-1"-3074,-12-1 123,0 0 56,-1 90-157,4-24-488,0 4 1,0 5 398,9 22-91,3-3-38,0-7 109,-1-11-121,0-11-67,-2-12-61,-4-14-62,-1-11-45,-2-13 73,-1-9 548,-1-4-593,0-9 150,0-9-167,0-15-308,1-17 292,1-13 142,1 11 1,0-3 52,3-24 46,6-17 5,-7 49 56,2 17 45,-4 14 240,4 10 146,-1 17 349,11 33-579,-5 3-106,5 26-78,-9-20-73,1-1-11,-2-8-1978,10 4 119,1-24-5079,7 0 6949,-1-22 0,-13-2 0,-4-2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6.2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16062,'8'7'1887,"-1"-1"-1797,-7-6 27,0 75 51,0-25-81,0 5 0,0 3 103,0 13-32,0-4-102,0-1-56,0-7-208,0-6-744,1-9-717,6-11-2067,3-10 3736,4-13 0,-6-4 0,-1-6 0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6.5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14 15333,'-7'-8'2252,"2"2"-1910,5 6-107,-11 76-28,9-30-151,-4 7 0,1 1-56,7 4-207,7-10 5,6-5-44,12-12 56,3-9 184,3-12 0,1-5-50,3-6-84,-3-11-16,-1-7 55,-7-12 95,-6-5 6,-11-4 140,-4-3 247,-7 1 10,-9-1-5,-8 6-78,-26-4-365,10 18-481,-13 1-588,20 17-952,3 4-2935,6 2 5007,6 5 0,6-3 0,4 2 0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6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262 33 13575,'-18'-18'4425,"3"3"-3776,15 15-390,0 0-80,-78 6-168,47 1-11,-60 9-134,75 4-142,6 3-20,7 3 161,18 5 130,5 2-1,20 2 6,1 0 0,5-1 0,-6-2 0,-4-4-6,-9-3-156,-9-3 162,-10-3 190,-5-1-111,-15-1-23,-7-2-56,-16 0-381,-5-6-649,-4-3-1222,3-5-3170,5-10 5422,10-4 0,12 1 0,8 2 0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7.2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15171,'12'5'3265,"-2"0"-2884,-10-5 1,9 82-102,-2-35-216,1 10 1,0 1-32,4-2-33,1-2-381,-2-7-745,1-3-946,-6-3-2247,-1-7 4319,-5-2 0,0-16 0,0-6 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7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0 229 13603,'86'-36'658,"0"0"0,-14 8-2549,-8 0 0,11-6 0,-16 6 1891,-12 7 0,-23 10 0,-11 4 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8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0 170 14510,'9'0'1938,"-1"0"-1635,-8 0-197,0 0-442,91-34-1350,-34 10-3230,6-1 1,1-2 4433,-4-4 1,-27 14 0,-14 5-1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9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162 30 10595,'-6'-10'2739,"0"1"-2252,6 9 1087,0 0-1041,-44-10-354,28 19-134,-37 2 151,41 30 50,1 13-151,3 12-95,4 7 0,3-1-196,1-6-106,0-11 22,1-14-62,4-15-50,5-13 67,3-7 134,3-16-77,0-9-18,2-16 140,-2-11 146,-2-7 219,-6 1 134,-3 1 83,-4 6 91,-1 7 39,0 9 56,0 8 369,0 10-790,0 5-5,0 10-44,0 10-63,0 12-5,1 9-84,3 5-101,4-1-1898,11 4 447,1-17-553,10-4-2057,-5-17 4162,2-11 0,-13 4 0,-4-5 0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9.3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4 15266,'4'-2'2381,"-1"1"-1950,-3 1 319,-4 90-234,3-27-587,-1 5 1,1 4 227,3 19-118,3-5-39,2-4-364,3-13-462,1-7-597,2-14-677,3-14-2168,2-12 4268,1-14 0,-8-5 0,-3-3 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09.5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14185,'10'59'2731,"0"-1"0,2 7-2594,6 23 0,1 3-53,2-3-84,1-7-577,-3-10-1367,1-7-3051,-2-15 4995,-3-7 0,-6-22 0,-5-8 0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0.2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229 34 13592,'-21'-19'3204,"5"4"-2868,16 15-370,0 0 34,-71 68 34,46-26-18,-15 7 1,3 3-17,26 4 0,6 1-145,3-6-29,2-7-56,2-9-150,6-10-12,5-10 196,6-8 49,6-7-43,2-15-28,2-10-51,-2-16 123,-4-8 146,-4-3 157,-7-2 291,-3 2 135,-6 2 22,-2 7 95,-1 7 39,0 12-95,0 10-307,0 7-158,0 6-134,0 12-40,0 7 29,0 17-135,8 29-728,2-14-655,10 12-578,8-33 2062,19-10 0,-21-10 0,5-6 0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0.5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20 14230,'2'-11'4190,"-1"3"-3680,-1 8 263,0 0-252,-2 100-213,1-34-486,0 8 0,0 3 206,3 12-28,4-3-526,3-8-779,4-12-1354,6-11-780,-1-15 3439,6-12 0,-13-15 0,-2-8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6.5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16012,'12'10'4430,"-3"-1"-4077,-9-9-180,0 0 6,0 92-95,0-31-56,1 9 0,0 2-11,0 13-11,2-1-6,-1-5-286,-1-7-598,-1-7-993,0-10-1887,0-9-3814,0-11 7578,-5-13 0,4-10 0,-4-8 0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0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84 3 14857,'-7'59'1512,"0"-1"1,5-6-1723,-5 15 0,4-3-232,14-31 156,8-13 152,6-10 78,3-6 50,0-9-5,0-9-79,-4-9-33,-4-10 50,-6 0 28,-7-4 45,-5 1 0,-8 0-44,-11 2-309,-12 2-824,-12 5-721,-6 4-6591,2 7 8489,3 4 0,20 6 0,7 3 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1.2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1 154 12242,'13'7'3394,"-3"-2"-3086,-2 77-22,-3-48-110,1 18 1,0-2-71,-1-30-11,-1-2 197,-2-16-130,-2-2-89,0-4-73,0-8 0,0-10-6,0-11 1,0-10-1,0-7 6,1-7 0,7-1 0,3 5 0,8 9 67,0 16 79,3 12 285,-1 12 123,2 20-15,-1 10-97,1 20-257,-3 7-118,-2 3-67,-2-2-246,-2-4-3535,6 14-1546,-6-22 5327,1 7 0,-10-34 0,-3-6 0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1.6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5 218 9895,'14'4'2347,"-3"-1"-2033,-11-3 951,0 0-621,50-46 0,-38 26-207,38-39-179,-53 37 73,-4-1 10,-5 2 236,-4 3 78,-2 8-67,2 4-313,0 8-270,1 13 282,2 10 144,1 18-101,4 7 29,4 4-85,3-2-179,2-3-95,9-8-184,6-6-35,10-11-72,7-8-230,4-9-476,6-4-683,10-20-1227,0-6 2907,1-15 0,-24 15 0,-10 6 0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2.0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15037,'7'0'3579,"0"1"-3153,-7-1 1248,0 0-1041,-2 78-179,2-30-280,1 7 0,2 2 72,3 3-106,6-5-90,0-5-50,-1-2-134,3-6-544,-4-1-661,3-5-1842,-4 4-2185,0-7 5366,-2-1 0,-4-17 0,0-4 0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2.1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17574,'15'28'946,"-3"-5"-4177,-12-23 3231,0 0 0,0 0 0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7.9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0 135 11693,'7'12'2414,"-2"-3"-2274,-5-9 2403,0 0-2543,0-2 101,7-1 140,10-5-51,11-2 0,12-3-89,5-5-45,5-1-50,2 0 5,-3 0-5,-7 5 100,-6 2 152,-9 5-29,-8 3 34,-6 3 41,-5 1 20,-4 0 24,-2 0 161,-1-2-509,-1 1-4167,0-1 4167,-1 1 0,-1 1 0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8.8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214 102 11441,'14'12'2554,"-4"-2"-2201,-10-10 520,0 0-385,-21-34 61,8 19 45,-18-27-74,14 30-279,-1 2-213,1 4-28,-1 3-151,0 2 50,2 1 40,1 1-57,4 6-67,2 5 107,4 10 78,3 6 0,2 7 0,5 5 50,8 3-44,9 1-6,9-2 0,3-1 0,0-4 0,4 7 33,-16-14 74,-2 3 55,-16-14-44,-4-3-62,-8-1 17,-5-2-73,-10-2-252,-19-3 67,6-3-39,-10-2-157,17-3-257,5-3-864,8-6-593,7-9-1338,5-8 3433,5-7 0,0 16 0,0 2 0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9.1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12701,'14'15'3355,"-4"-3"-2683,-10-12 107,21 87-146,-8-38-429,2 11 0,1 1-52,0-3-96,-1-3-51,-2-4-5,-2-7-145,-1-4-449,-2-7-560,-5-4-795,0-5-2918,-3-4 4867,-4-7 0,3-6 0,-3-4 0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9.4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0 205 12623,'7'17'902,"-1"-4"-902,-6-13-124,0 0-38,67-71 0,-27 38 162,6-11 0,2 3 39,-4 18 246,-6 9 107,-7 8 208,-9 4 161,-6 2-116,-4 6-169,-5 6-62,2 9-55,-2 8 55,2 5-33,0 5-12,-2 3-83,0 1-146,-2-2-106,-2-4-34,-1-5-426,-1-8-604,0-7-869,0-8-2078,0-5 3977,1-4 0,-1 0 0,0 0 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9.6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40 14701,'-15'-22'666,"3"4"-2296,12 18-71,0 0 0,0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9789,'11'80'4915,"-9"-19"0,-3 2-3157,-7 33-2104,2-30 1,-1-1 384,-8 27-36,7-33 0,-1 0-115,-4 23-174,0 10-64,9-46-725,3-14-389,1-10-1364,0-12-959,4-6 3787,11-32 0,-8 20 0,8-19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7.0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27 169 14409,'-15'-4'936,"3"0"-1099,12 4-464,0 0 364,89-36 263,-30 19 325,5 2 0,21-4 0,3 1 0,-17 4-171,-19 6 0,-2 1-44,26-3 0,9-1 0,-25 5 282,-40 6 118,-8 4-18,-5 3-44,-4 9-117,-2 4-85,-1 7-43,0 3-80,0 7-39,0 2-28,-2 7-51,-2 2-5,-2 2 0,3 0 62,0-4-34,3-5-28,4-7-146,8-8-10,7-8 60,9-8 90,6-6-5,2-2-28,2-13-29,-1-7-32,-4-17 4,2-36 96,-15 13 191,-4-20 202,-14 31 27,-13 8-12,-9 8-346,-16 6-62,-6 6-1081,-16-1-269,18 11-1406,-5 0-2173,24 9 4929,8 0 0,6 0 0,4 0 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19.9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 11973,'-14'77'5170,"8"-31"-4874,6 18 1,4 5 179,6 8-145,-1-2-169,1-5-106,-2-5-56,0-8-207,-2-6-594,1-7-571,-1-8-695,2-7 2067,2-11 0,-5-8 0,2-6 0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0.1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14337,'3'8'3035,"-1"-1"-2536,-2-7 44,18 91 79,-5-26-820,0 6 1,0 3 628,5 21-139,-5-2-292,7-2 0,1-4 0,-8-16 0,2-9 0,1 1 0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1.1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44 11614,'-13'-4'2286,"2"0"-2040,11 4 29,0 0 234,10 83-94,-2-45-219,0 15 0,1-1 241,1-18-101,0-2-118,-3-8-117,-2-5-45,-3-6-5,0-6-35,-1-2-16,0-4 0,-1-1 0,0-5-56,0-6-11,-1-8 28,-5-9 39,-2-6-6,-2-7-44,1-4 0,5-3-1,1 3 46,3-5 66,0 19 62,0 2-27,1 21-57,4 6 123,3 4 465,16 29-330,-2 1-73,8 29-95,-8-8-51,-3 1-72,-3-4-6,-2-4-6,-4-11-61,-2-6-106,-3-9-427,-1-9 236,-3-5-56,2-5 12,-3-9 335,3-7 67,-3-13-33,3-11 5,0-8 18,4-30 16,1 22 33,2-12 124,-3 37 106,1 11 0,-4 11 23,2 5 78,0 7 56,4 10-90,2 9 153,10 30-388,-6-8-61,6 14-34,-12-19-253,3-3-772,-2-7-879,3-4-1210,0-7 3114,2-10 0,-8-4 0,-2-5 0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1.4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59 1 13088,'15'2'3299,"-3"0"-2868,-12-2-274,-2 72 0,3-34 5,6 55-156,4-56-6,10-9 0,-1-8 5,5-11 118,0-3 85,3-6 4,-2-8-38,-2-3-12,-3-11 40,-6-3-79,-4-3-50,-6-4-39,-3 0-34,-5-1-90,-10 2-117,-7 4-213,-12 7-314,-4 8-571,-6 6-694,-6 17 1999,-15 26 0,30-17 0,-2 14 0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1.8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0 228 13301,'12'20'3349,"-3"-3"-2912,-9-17-79,5 72-22,4-36-73,8 56-44,2-56 100,0-7-16,0-6-90,-3-11-39,0-5 100,-1-6 28,2-6-61,0-9-90,3-13-44,-3-12-34,-1-10-62,-6-7-11,-3-9-706,-4-30-403,-1 27-1103,-2-12-2303,0 43 4515,0 15 0,0 11 0,0 7 0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2.0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12230,'10'18'4291,"-2"-4"-3277,-8-14-101,17 83-358,-9-42-469,3 12 1,0-1-31,-3-14-56,-1-4-835,0-6-1130,1-6-5040,-1-7 7005,0-8 0,-3-4 0,-2-3 0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2.2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14829,'6'14'0,"-2"-3"0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2.6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1 372 12606,'10'9'3770,"-2"-2"-3345,-8-7 1031,0 0-1030,1 36 11,-1-28-201,2 28-214,-2-39-22,0-6-6,0-5-33,0-10-39,-2-8-48,8-46 0,2-6 210,0 23-40,0-22 1,5 15 23,-3 61 4,2 3 7,-1 12 150,11 30-77,-6 4-68,5 27-79,-8-13 1,-1 0-6,-1-5-258,0-5-527,-1-8-3645,15-5-1838,-3-16 6268,11-4 0,-19-13 0,-2 0 0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3.1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206 1 13967,'12'2'3590,"-3"0"-3243,-9-2-274,0 0-73,-74 22-742,44 38 0,0 5 9,-40-13 469,47 13 1,23-12-297,35-55 61,4-12 320,2-8 179,-3-10 95,-4-5 280,-6 3 314,-7 4 325,-7 10-129,-5 10-112,-2 6 5,-2 14-194,0 10-220,1 17 33,0 10-44,-3 9-62,0 4 51,-3 2 290,-5 23-402,-4-26-213,-8 11-17,-3-36-454,-2-9-570,-3-10-534,1-8-514,-1-10 2072,-2-24 0,13 15 0,0-14 0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3.9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16118,'4'15'1775,"-1"-2"-2486,-3-13-9120,0 0 9736,7 0 0,-6 0 0,6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7.5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15031,'7'7'4386,"-1"-1"-4134,-6-6 415,0 0-343,0 91 23,0-22-542,0 5 1,0 4 356,0-22 1,0-3-18,0 3 1,0 0-79,0-1 0,0 0-50,0-2 0,0-2-17,0 45 0,0-11-398,0-10-348,0-12-698,1-9-1536,7-11-4548,2-11 7528,7-14 0,-8-9 0,-2-7 0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4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9923,'12'7'3198,"-2"-2"-2682,-10-5 1853,0 0-1271,3 0-96,-3 0-100,3 0-2935,-3-4-4100,0 1 6133,0-6 0,0 6 0,0-1 0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25.0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22 11710,'-4'-12'1915,"0"2"-1864,4 10 817,0 0-213,61 3-257,-24 5-51,49 7-5,-44 8 44,-4 3-33,-5 2-118,-7 4-78,-7-1-50,-4 4-7,-9-1 7,-2 1-18,-4 2-44,-8 0-11,-4 2 5,-12 1-39,-3 0-39,-2-3-896,-7 4 16,12-15-336,-3-1-862,16-16 2117,3-6 0,4-2 0,3-1 0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34.8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86 14353,'-10'-3'3137,"2"0"-2963,8 3-180,0 0 56,3-2-38,7 0-7,6-4 29,12 2 72,3-2 17,6 0 1,2 0-35,3 0-38,2 1-7,0 0-4,-3 0-35,-1 0 85,-8-1 44,-5 1 23,-8 1 90,-8 2 28,-5 0-35,-3 1-4693,-3 0 4453,-5 1 0,3 0 0,-3 0 0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36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614 23 11558,'-7'-12'3159,"2"2"-2425,5 10 3389,0 0-3625,-3 0-72,1 1-68,-1 2-83,1 3-35,1 3-4,0 4 10,1 4 18,0 6-1,0 3-5,0 3-40,0 4-44,0 2-40,0 2-67,0 2 1,0 0-35,-1-1 29,0 0 11,0-4 11,0 2 33,0-5 18,-1 3-23,2-5 5,-3 1-44,3-1-11,-3-1-29,3 1 6,-3 2 118,0 17-62,-1-8-39,-2 15 56,0-9-56,1 1-11,0 6-39,1 1 27,-1 2 7,-2 27-7,0-19 46,-1 19 5,1-23 5,0 1-22,0 2-5,0 0-23,0 1 40,-5 26-79,4-22 0,-2 15 0,4-27 0,2-5 0,0 0 0,1-1 0,0 1 5,-2 1 6,2 1 91,-2 22-97,1-19 46,0 17-51,1-26 0,0 1 11,2 0-11,-2 0 0,1 1 11,-1 1-11,2 2 6,-2 1-6,2 1 11,-5 24 34,2-17-45,-2 18 5,2-23 7,0 0 21,0 0 6,1 1 6,-2 0-6,1 29-33,1-19 5,-3 21 28,3-25-33,-1-1 5,1-1-5,0 1 27,0-3-27,-1 28-6,-1-20 45,1 22-40,-1-25 1,1 4 28,0 1-29,-2 3 1,0 0 27,0 0-27,0 1 2,2-22 1,1 0 36,-2 30-43,2-30 1,-1 0 31,1 21-29,-3-3 29,3 0-28,-1-3-1,1-2 12,-1 21-11,2-23 27,-2 16-33,4-31 6,-2-2-6,2-4 5,-1-3 1,1 0 0,-2-4 27,1 3-27,-1 11-6,-1-11 5,1 11-5,-1-15 6,1-1-6,-1 0 6,3 2 27,-3 1 12,2 23-39,-3-10 27,0 19-27,-1-15 5,1 2-5,-1 0-6,2 3 0,-3 1 0,3 0 0,-3 2 0,0 35 11,0-19 5,2-24 1,0 0-367,-2 24 355,-3 0-5,2 1-101,-2-2 107,1-1-3,3-22 0,-1 0 2,-1 27-5,2-28 0,-1-1 11,0 17-5,-1-1 0,1-3-1,0-2 1,2-3-1,-1-3-5,2-3 352,-1 17-346,1-19 133,0 12-134,0-23-5,3-2 0,-1-2 0,1-5 6,0-2-6,0 3 0,0-10 0,0 3 0,0-12 6,0-2-6,0-3 0,0 2 0,0-2 0,0 2 0,0 1 0,0 8 0,-2-3-6,2 8 6,-1-7 0,0 2 0,0-1-6,0-2 6,1 0-11,0-2-56,0-5 33,0 0 1,0-6-4095,0-1 980,-1-11-706,-2-1 3854,-2-10 0,2 10 0,0 2 0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37.6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93 12690,'7'4'3350,"-2"-1"-2718,-5-3 4202,0 0-4543,5 0-22,5-1-67,7-2-51,5 0-83,5-3-29,2 0-28,2 0 23,3-1-29,0 1-5,1 0 0,-1 0 6,-2 1-1,-1-1 29,-3 1 28,-3 1 27,-2 0-5,-4 0-28,-3 0-11,-3 1 5,-2 2 1,-5-1 38,-1 2 63,-2 0 49,-1 0-778,-1 0-1451,-1-2-2351,2 1 4379,-2-4 0,1 4 0,-1-1 0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41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12696,'9'7'4206,"-2"-2"-3265,-7-5 538,0 0-1104,0 43-84,0-9-83,0 41 4,0-19-44,3 4-33,0-2-51,2-1-45,0-7-34,0-3-5,0-8-5,-1-6-158,-1-8-340,0-6-483,-2-7-1148,2-6-1826,-1-4 3960,0-2 0,0 0 0,-1 0 0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41.8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 53 12001,'12'9'2711,"-1"-3"-2095,-11-6 1372,0 0-1170,-17-30-78,10 23-225,-15-23-173,16 30-129,-1 1-174,-2 7-39,0 8-6,-2 11 6,0 10 6,1 3 5,4 4-11,2-3-67,2-3 0,2-5-90,4-7-78,2-5-96,7-7-118,4-5-122,3-5-386,5-2-870,10-13-1595,1-7 3422,5-12 0,-19 10 0,-6 5 0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6:42.5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10220,'1'12'2985,"0"-3"-2604,-1-9 515,0 0-425,15 72-85,-7-38-61,11 54-39,-12-57-45,-1-6-79,-1-4-22,-1-7 23,-2-5 117,0-5 123,-1-2 297,0-2-661,-1-11-39,0-3-73,0-14-44,0-4 10,0-4 6,0-2 57,0 3 32,0 2 7,0 8-6,1 6 5,2 6-44,2 5-90,2 3-34,2 2 51,0 3 84,4 0 39,-3 10 100,5 6 102,-2 14-62,2 5-90,-2 4-16,0-4-28,-2-4-6,-3-5-6,0-8 68,-4-5 55,0-7-27,-2-3-51,-1-3-39,-1-11-62,0-4-44,0-14 39,0-5-6,2-2 23,1-2 44,2 4-5,3 6 5,-1 6 6,2 7 0,-2 5 11,4 4-5,-1 3 0,2 2 369,7 9-22,-5 5 39,7 11-61,-10 6-208,1-2-123,-4 1-157,1-7-980,-4 0 1137,0-7 0,-2-6 0,-2-4 0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06.40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27585E6"/>
      <inkml:brushProperty name="anchorY" value="-1.87065E6"/>
      <inkml:brushProperty name="scaleFactor" value="0.5"/>
    </inkml:brush>
  </inkml:definitions>
  <inkml:trace contextRef="#ctx0" brushRef="#br0">3 30 16801,'3'-17'3383,"0"4"-2408,-3 13 1876,0 0-2745,-4 3-55,3 0-7,-3 4 24,4 3 4,0 6 68,0 9 12,3 11-52,3 10-21,3 12 10,3 5 23,1 6 23,-1 3 22,2 3 39,-1 0-45,1 1-44,-1-1 22,-3-2 27,0-5-21,-1-4-34,0-8-17,-2-4 78,2-1-123,-4-17 6,-1-3 45,-1-21 139,-3-6-3256,1-3 1,-1-1 0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07.1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29612E6"/>
      <inkml:brushProperty name="anchorY" value="-1.87456E6"/>
      <inkml:brushProperty name="scaleFactor" value="0.5"/>
    </inkml:brush>
  </inkml:definitions>
  <inkml:trace contextRef="#ctx0" brushRef="#br0">0 0 13586,'15'3'4789,"-3"-1"-4189,-12-2 1892,0 0-2190,0 5 147,0 7 55,2 10-62,1 11-89,1 9-56,3 8-73,1 3-112,2 3-56,-1-1-11,3 0 39,-2 0 56,2 1-6,-1 0-16,0 1 55,0-1 62,-2-3-50,0-3-106,-2-7 44,-1-10 23,-1-9-28,-2-10 50,-1-8 5,-1-3-582,1-3-414,0-5-790,0-2-1373,-1-9-2038,-1 2 5024,0 0 0,0 6 0,0 4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 1 16336,'10'9'3888,"-2"-2"-3799,-8-7-50,0 0-27,-21 77 83,10-27-56,-1 6 0,1 3 12,5 8-51,5-3-17,1-7-207,8-8-129,4-9 62,12-9 123,5-9 22,5-11 62,1-5 23,3-7-29,-4-13 40,-1-10 50,-7-16 0,-5-8 67,-9-7 123,-5 0 191,-6 1-11,-9 7-186,-7 6-184,-12 6-201,-7 7-314,-4 6-477,0 6-1080,1 8-970,2 4-1568,7 12 4610,6 5 0,10-3 0,7 0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07.83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3165E6"/>
      <inkml:brushProperty name="anchorY" value="-1.88031E6"/>
      <inkml:brushProperty name="scaleFactor" value="0.5"/>
    </inkml:brush>
  </inkml:definitions>
  <inkml:trace contextRef="#ctx0" brushRef="#br0">0 1 10035,'14'6'3798,"-2"-2"-3227,-12-4 5803,0 0-9842,0 9 4891,0 26-1008,2 5 815,3 24-894,1-7-67,3 7-45,-2 2-28,3 1-6,-1-2-44,1-2 3367,1-5-3418,-2-6-20,-1-6-36,0-8-28,-4-7-11,-1-10 0,0-7-73,-3-8-314,3-3-335,-2-3-544,2 0-829,0-11 2095,-1-15 0,-1 10 0,-1-8 0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08.4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33687E6"/>
      <inkml:brushProperty name="anchorY" value="-1.88786E6"/>
      <inkml:brushProperty name="scaleFactor" value="0.5"/>
    </inkml:brush>
  </inkml:definitions>
  <inkml:trace contextRef="#ctx0" brushRef="#br0">0 0 13390,'12'10'4834,"-3"-2"-3938,-9-8 902,0 0-1311,0 9 146,3 9 34,1 17-157,5 13-90,2 10-101,2 7-101,-1 4-83,1 0-79,0-2-45,-1-6-6,2-5 7,-3-7 21,0-8-33,-2-8 0,-3-9 0,0-5-151,-3-10-1484,1-4-158,-1-4-2055,3-10-1820,-2-3 5668,2-9 0,-2 8 0,-2 4 0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09.0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35733E6"/>
      <inkml:brushProperty name="anchorY" value="-1.89734E6"/>
      <inkml:brushProperty name="scaleFactor" value="0.5"/>
    </inkml:brush>
  </inkml:definitions>
  <inkml:trace contextRef="#ctx0" brushRef="#br0">1 1 12152,'7'2'4627,"-1"0"-1513,-6-2-2380,0 16-79,0 7-174,2 22-110,2 11-114,2 10-55,4 8-40,-1 4-55,3 1-51,-3-1 56,2-2 22,-2-2-95,0-5 6,-2-5-45,-1-5 0,-3-9-28,1-6-285,-3-11-618,0-10-502,-1-10-5507,0-7 6940,0-26 0,0 15 0,0-16 0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09.73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3778E6"/>
      <inkml:brushProperty name="anchorY" value="-1.90889E6"/>
      <inkml:brushProperty name="scaleFactor" value="0.5"/>
    </inkml:brush>
  </inkml:definitions>
  <inkml:trace contextRef="#ctx0" brushRef="#br0">0 0 20901,'5'38'2213,"0"6"-1743,1 11-145,1 8-79,3 5-94,1 3-85,-1 0-62,2-2 7,-3-3-12,1-7 0,-1-7-28,-3-9-286,1-10-89,-4-7-392,0-11-987,0-6-1903,-2-7-1508,1-12 5193,1-6 0,-3 2 0,1 1 0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10.34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39831E6"/>
      <inkml:brushProperty name="anchorY" value="-1.92226E6"/>
      <inkml:brushProperty name="scaleFactor" value="0.5"/>
    </inkml:brush>
  </inkml:definitions>
  <inkml:trace contextRef="#ctx0" brushRef="#br0">1 1 14213,'16'7'4639,"-3"-1"-3850,-13-6 1009,0 0-1227,0 26 1,0 1-7,0 27-94,1-1-135,3 8-118,1 9-39,2 5-106,-1 4-34,-1 2-39,-2 1-16,-2-1-192,-1-3-195,0-5-319,0-8-500,0-11-592,0-11-1743,0-22-1394,0-8 4951,0-19 0,0-2 0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10.97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41881E6"/>
      <inkml:brushProperty name="anchorY" value="-1.93764E6"/>
      <inkml:brushProperty name="scaleFactor" value="0.5"/>
    </inkml:brush>
  </inkml:definitions>
  <inkml:trace contextRef="#ctx0" brushRef="#br0">1 0 13603,'13'8'4066,"-3"-1"-3282,-10-7 729,0 0-897,7 30 11,-2 1-117,8 34-17,-4 0-106,1 11-135,-1 9-357,-2 2 156,2 2-46,-3-5-5,1-4 0,0-13-56,0-8-128,0-15-225,-3-9-264,1-14-318,-3-10-426,1-7-1344,3-20-1726,-1-7 4487,2-20 0,-4 18 0,0 3 0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11.57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43942E6"/>
      <inkml:brushProperty name="anchorY" value="-1.95456E6"/>
      <inkml:brushProperty name="scaleFactor" value="0.5"/>
    </inkml:brush>
  </inkml:definitions>
  <inkml:trace contextRef="#ctx0" brushRef="#br0">1 1 13256,'3'7'4755,"-1"0"-1815,-2-7-2536,0 9-12,0 7 96,2 18-203,2 13-162,1 12-72,2 10-18,-2 6-33,-2 3-5,-2 1-180,-1-2-269,0-5 134,0-8-492,0-9-526,0-11-298,0-12-1523,1-14-2117,1-9 5276,-1-7 0,1-2 0,-2 0 0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12.18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4599E6"/>
      <inkml:brushProperty name="anchorY" value="-1.97338E6"/>
      <inkml:brushProperty name="scaleFactor" value="0.5"/>
    </inkml:brush>
  </inkml:definitions>
  <inkml:trace contextRef="#ctx0" brushRef="#br0">1 1 11990,'17'5'4089,"-4"0"-2941,-13-5 1031,0 0-1266,7 68-79,-3-21-521,1 5 1,0 3 90,-1 15-197,0 1-139,-1-2-63,0-6-5,0-7-207,2-9-231,-1-8-290,1-8-347,0-7-684,-3-11-1803,1-6 3562,-3-6 0,0-1 0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1.4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15 15844,'1'-3'2721,"-1"0"-1774,0 3-443,0-4 135,0 3 27,-1-3 23,-1 4-84,-1 0-190,2 3-197,-1 8-33,2 14 101,0 17-57,0 21-72,4 18-73,2 15-260,0-43 1,0 1 178,1 2 0,-1-1-1,2 1 1,0-1 2,0-1 1,1-2-3,0-1 0,-1-2-3,7 40 6,0-13-1,-5-13-5,0-16-50,-1-7-286,-3-21-403,-1-4-769,-3-14-1264,1-14-1401,0-8 4173,2-18 0,-4 16 0,0 2 0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1.8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17 175 11659,'-8'-12'3053,"1"2"-2644,7 10 302,0 0-380,-1-29-96,12 16 11,8-27 102,22 24 44,13-3-112,14 4-140,10 3-23,3 6-22,-3 3 57,-10 3-1,-15 11 6,-18 4 67,-15 17-33,-11 8-46,-12 11-66,-16 8 61,-13 6-101,-18 2-5,-8-7-34,-5-6-129,0-10-236,0-8-637,7-6-930,3-2-5533,10-2 7465,10-1 0,16-11 0,9-4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8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338 11 14180,'7'-5'6161,"-2"0"-5758,-5 5-532,0 0 23,-73 12 11,35 9 92,-10-4 0,1 4-81,9 27-89,7 3-113,9-2-27,10-5-130,7-7-106,5-9 263,12-8 202,8-9 78,15-6 1,11-14-62,2-12-107,4-16 90,-3-13 84,-5-9 0,-9 2 504,-7 4 270,-11 15-91,-6 13-403,-7 14-280,-3 7 33,-1 20-33,3 10 12,1 26-12,5 16 5,4 16 57,1 7-439,3 7 377,-3 0 0,-3 0 73,-5-4 83,-3 0 7,-7-7-12,-10-5-39,-9-9-17,-12-11-56,-6-11-33,-5-14-6,-5-13-151,-1-13-230,-3-8-1125,-15-34-181,20 3-1197,-3-39-2628,31 11 5606,12-9 0,5 31 1,5 8-1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2.4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14286,'19'6'4117,"-5"-1"-3545,-14-5 385,0 0-565,9 99 67,-1-24-697,0 4 1,1 5 382,-3-26 1,0-2-65,1 1 1,0-1-32,-1-2 0,0-1-10,7 44 131,0-12-171,-2-14 0,2-14-11,-5-14 5,0-14-95,-2-10 642,-1-12-743,-1-3 173,-3-4-49,2-5 44,0-12-151,3-16-397,1-21 190,5-14 179,-4 15 0,1-1 157,6-21 56,2-9 68,-9 52-18,0 16-44,-1 9 150,2 6 46,5 9 386,14 29-336,-3 3-95,9 26-79,-13-11-78,-1-1-134,-4-4-566,0-4-779,0-8 1479,29-5 0,-28-15 0,20-5 0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2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16241,'13'1'2846,"-2"-1"-2779,-11 0 331,0 0-398,14 65 0,-3-30-84,12 50-499,-5-49-487,1-6-532,4-7-476,1-7-1081,6-10-3325,0-17 6484,0-9 0,-13 3 0,-6 1 0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2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37 10864,'10'-20'5148,"-3"3"-4051,-7 17 1228,0 0-1524,7 97-68,-5-23-838,2 5 0,-2 5 368,-5-22 1,-2-3-29,1 1 1,-2 8-2694,-1 6 0,-2 15 1,0-1-1,1-14 1750,1-12 0,0-2 0,-16 193 0,23-253 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3.2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12332,'10'1'4934,"-2"1"-4032,-8-2 459,0 0-638,-7 53 105,6-3-414,-3 1 1,1 4-17,3 42-76,1-45 0,0 1-87,0 3 0,2 0-92,0 0 0,1-1-115,1-1 0,1-1-28,7 46-67,0-11-533,3-13-346,-1-14-595,3-12-1780,3-18-952,2-14 4273,5-10 0,-14-7 0,-2 0 0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3.5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 20392,'-3'81'363,"0"1"1,0-5 0,2-7-246,-1 14-118,4-6-6,6-8-89,4-11-134,10-10-35,3-15 74,3-11 50,3-13 90,-2-5 50,2-11 50,-3-14 34,-4-16-84,-4-20-151,-8-13-275,-5-8-548,-4-4-1250,-10 2 2224,-14-6 0,10 40 0,-9 4 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4.3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13295,'13'16'2375,"-3"-3"-1759,-10-13 246,-1 75-78,0-19-496,1 4 1,0 2 93,5 21-400,1-4 203,1-6-90,2-12-17,-4-12 0,2-13-72,-4-12 123,0-12-34,-1-7-45,-1-5 51,0-9-95,-1-35-90,0-9-23,0-34-111,0 6 44,3-5 321,3 6-231,4 11 28,2 19 23,10 17 134,-4 21 72,11 24-50,-4 20-16,3 21-40,0 10-17,-3 4-38,-2-1-1,0 13-11,-7-29 0,-1 3-34,-7-34-5,-4-9-73,-1-5 90,-2-4 22,1-5 61,-1-11-61,2-14-106,3-19 5,1-13-36,2 10 0,1-1 64,5-22 6,4-16 50,-6 53 17,-1 17 89,3 12 113,1 15 72,4 14 169,14 44-286,-7-2-34,5 26-73,-13-25-50,-4-4-313,-3-9-1066,-2-4-2345,-3-11 3724,-1-8 0,-3-15 0,-2-7 0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5.2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105 1178 12326,'14'24'3338,"-4"-4"-2716,-10-20 5439,0 0-5552,0-3-201,0 1-56,0-5-106,-1-2-146,-3-9-39,-4-10-12,-2-16-16,-3-15-17,0-14-67,-2-15-300,0-7 333,2-2-3214,1 3 3332,2 12 0,4 14 0,0 18 6,5 18 22,-1 14-28,2 11 60,0 6-379,0 9 3711,12 13-3369,11 22 44,18 22-28,11 16-282,-23-37 0,0 1 240,0 0 1,0-2-43,27 36 6,-7-12-1,-7-17 40,-8-12 286,-3-12-28,-13-14-40,-4-4-28,-10-8 74,-4-10 423,1-14-597,-1-23-85,0-23-44,0 1 0,-1-3-12,-2 14 1,-1-2-365,0-21 0,-1 1 275,-2 25 0,-1 4-313,-4-47-310,2 15-653,5 16-1659,3 17-1244,11 21 858,10 14 3461,14 13 0,-11 2 0,-3 0 0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5.6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19 198 12090,'14'21'3322,"-2"-5"-2801,-12-16-258,0 0-55,75-9-63,-39-3 202,57-12 152,-64-1 78,-7-3-79,-10 0-66,-5 0-130,-6 0-156,-7 6-96,-10 4 40,-10 9-51,-12 6-39,-2 18 0,-4 14 135,1 24 44,5 15 0,7 10-22,9 3-84,12-1-73,4-7-79,16-11-184,10-13-196,17-16-892,33-18-2065,4-22 3335,19-17 0,-44 5 0,-11-1 0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0 202 17311,'7'75'579,"0"0"0,0-5 0,1-8-372,3 3-123,0-9-39,-3-8-45,-1-13 5,-3-10 29,1-12 50,-2-7-34,-2-5 17,0-1 62,-1-10-129,0-9-45,0-18-50,-2-15-45,-3-14-67,0-12-11,1-5-7,3 1 62,1 7 46,3 14 61,4 17 56,5 19 129,5 14 78,4 14 62,2 16 112,14 43-280,-10 0-28,6 29 11,-16-25-17,-4-3-39,-6-8-28,-1-11 0,-4-12 0,0-9-67,0-12-6,-1-5 6,2-9 33,-1-11-27,1-14-79,1-19 0,4-15-68,3 5 0,2-3-100,12-30 193,-8 29 1,3 3-60,9-7 174,1 19 17,-4 22 313,-2 13 102,-3 24-79,0 15-134,-2 23-141,-5-2 0,-2 3-78,4 29-31,-5-26 1,-1-1-530,1 15-695,-1-6-1384,2-4 2639,10 0 0,-10-27 0,3-3 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6.9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338 7 16667,'-6'-4'2985,"0"1"-2828,6 3-157,0 0-33,-78 35 33,42 0 2,-14-1 1,2 4-3,14 27-39,4 3-11,8-3-1,6-7-246,9-10-319,3-12-185,4-12 90,10-13 386,6-5 118,12-18-169,3-11 102,2-18 168,-3-16 100,1-8 6,-7-7 56,-4 3 314,-4 9 554,-5 16 78,-4 17-251,-4 15-191,-2 13-134,-1 19 11,0 13-202,1 20-224,2 10-11,3 5-487,3-1-1116,4-7-1763,8-9-6018,4-12 9384,4-14 0,-13-13 0,-4-8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8.9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 13161,'16'16'2301,"-2"-4"-1970,-14-12 593,0 0-862,65 83-62,-33-38 0,10 10 0,2 0-247,-6-3-273,-1-9-209,2-8-189,-2-10 234,0-13 242,2-6-73,-2-14-7,3-12 310,-5-16 212,-4-18 353,-5-8 543,-8-8 358,-3 0 276,-8 6 245,-1 14-369,-5 15-588,1 19-381,-2 8-169,-2 23 18,-6 17 89,-5 39 68,-10 22-629,10-32 1,0 2 358,-1 2 1,0 0-37,0 1 1,0 0-12,-1 1 0,0 2-23,-6 19 1,0 0-87,5-22 0,0 0-17,-5 14 0,1-4-213,-4 12-421,1-16-285,4-15-436,1-17-707,2-15-2497,-4-14-2582,0-16 7141,-4-12 0,11 4 0,2-1 0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7.3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12920,'4'-7'4066,"0"2"-3456,-4 5 102,0 0 179,0 68-74,1-11-476,1 3 1,-1 3-199,4 36 19,-2-48 1,0 0-6,4 46-112,0-8-45,2-13-101,0-11-493,0-13-452,-2-10-999,-1-11-1601,-3-9-1636,-2-10 5282,-1-7 0,0-3 0,0-2 0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7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10 238 13065,'-6'-9'796,"2"2"-645,4 7-118,79-61 7,-25 28-244,6-6 0,3 1 495,13 10-22,-5 13 187,-9 7-214,-15 12 150,-14 16-6,-12 16-78,-11 20-61,-6 14-91,-3 6-77,-1 3 5,0-7 696,0-7-691,6-14-77,3-11-12,7-14 95,20-10 22,-3-8-33,13-16-28,-10-9 34,-3-16 50,-6-6-45,-7-6 28,-11 0 68,-4 1-34,-9 4-124,-11 5-33,-12 7-67,-13 6-381,-7 7-370,2 5-598,3 4-769,10 3 2185,9 2 0,13 1 0,5 0 0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8.6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314 496 15149,'7'4'4246,"-2"-1"-3737,-5-3-413,0 0-91,-76 49 102,38-10-85,-12 0 0,2 4-22,12 15-5,5 0-1,9-2-106,7-5-5,8-5-85,5-7-78,4-6-22,9-8 78,8-9 55,9-8-10,5-5-96,1-10-78,3-11 6,-3-15 17,-3-19 61,-5-15 151,-5-14 79,-8-11-220,-8 41 0,-3-1 298,0-2 0,-1-1 241,-1 0 0,0 1 50,0 2 1,0 1 319,-3-40 17,0 19-68,-3 16-118,2 20-156,1 14-62,0 12-106,2 6-157,-2 5 412,1 14-445,1 11 27,1 26 6,0 17-62,0-3 1,0 3-247,0-15 0,0 0-242,0 20 1,2-2-583,4 19 34,6-9-111,4-11-108,6-13 124,6-12-723,32-12 1877,-2-18 33,30-13 1,-7-23-852,5-15 857,1-14 235,-8-6 472,-11-3 2239,-10-17-975,-29 21-106,-8-5-789,-26 31-309,-7 12-431,-9 7 539,-6 7-875,-5 14-6,-2 9-44,-2 20 39,-14 37-28,16-14-90,-2 18-106,26-31-96,5-9-10,5-9 55,5-8 45,5-11-55,21-6 245,-3-24-16,13-11-247,-11-28 112,1-11 129,-5-8 73,-2 3 0,-7 9 438,-5 19-7,-5 17-112,-4 15-28,0 19 499,8 43-544,0 2-55,11 36-158,0-18-33,3-2-185,3-3-867,3-7-2348,1-8 3400,8-3 0,-19-25 0,2-3 0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9.6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12931,'13'8'6397,"-3"-2"-5899,-10-6 168,0 82-22,0-20-768,2 6 1,0 4 577,3 27-328,0-49 0,0 0 9,6 44-96,2-10 62,-3-14-101,3-10-5,-5-17-85,0-10-364,-2-13-347,-1-9 257,-1-7-2061,-1-9 2633,0-28 0,-1 19 1,-1-18-1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29.8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20 440 14006,'-11'-17'2022,"2"2"-1674,9 15 38,98-61-123,-32 28-1018,9-10 1,4 0 756,-27 21 1,-4 3-3,3-3 0,-1 1-76,-1 2 1,0 1-1068,39-17-828,-7 9 1971,-2 1 0,-38 14 0,-5 2 0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0.4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0 286 11256,'49'-34'946,"0"0"1,11-5-925,11-1 1,4 3 95,4 3-17,-5 7 240,-11 7-22,-12 8-33,-14 6 291,-15 4-6,-10 2-10,-9 0 60,-3 2-358,-1 9-173,-7 10 50,-6 14 90,-9 11 89,-3 10-129,-3 7-95,10-13 1,1 2-91,-8 25-5,10-26 0,2-2 0,4 9-145,4-10-169,5-14-72,4-12 33,5-12 146,9-6-129,6-14-308,7-12-438,2-21 304,1-16 369,-1-13 213,-4-8 196,-5-4 493,-12 29 0,-3 1 615,3-18 58,-4-6-136,-6 55-307,-1 12-203,2 11-116,0 17-34,4 14-146,4 20-140,5 11-87,-1-13 0,1 1-562,9 25-1290,9 16-1460,-9-37 3315,7-3 0,-15-24 0,1-4 0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1.3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 12573,'10'-11'4525,"-2"3"-3898,-8 8 129,0 0-420,-4 52 113,4-3-208,1 0 0,0 4 61,7 34-381,4 0 112,1-6-33,0-13-5,0-14-1,-1-16-56,-3-14 29,-3-12-34,-3-7-45,-1-4 174,-1-8-118,1-11-224,1-16-151,0-19 33,4-13 62,-1-11 117,5-6-337,0 2 544,3 5 12,-1 14 101,0 12 39,-2 20-56,-1 15 101,0 10 163,1 20 466,5 13-595,2 23-96,3 13-73,-8-14 1,-2 0-46,7 25 1,2 15-6,-10-43-6,-1-13-44,-2-10-437,0-12 268,-2-5 22,1-6 41,-3-12 72,2-12-437,1-20-50,4-14 128,2-12 191,0-4 146,1 1 229,3-2 140,-6 31 6,2 6-39,-6 30 178,1 7 68,2 13 354,13 35-522,-4 3-134,10 28-85,-12-17-83,0-1-6,-3-3-538,-2-7-672,0-7-896,0-9-1058,3-12 3164,9-10 0,-11-9 0,3-4 0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1.5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14880,'8'7'3456,"-1"-1"-3031,-7-6 125,0 0-52,0 77-134,0-28-263,0 7 0,0 1 16,0 9-111,3-5-6,0-4-358,3-7-326,1-6-694,1-9-1355,2-10-1966,-1-9 4699,0-10 0,-5-4 0,-1-2 0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1.7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38 14790,'-4'-21'0,"1"4"0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4.7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 10853,'13'-2'4133,"-3"0"-3298,-10 2 5943,0 0-6448,0 4-151,0 6-78,0 14-34,0 14 17,0 17-17,0 15 1,3 13-830,5 9 802,4 5 18,-4-47 1,0 1-59,0 0 0,0-1 70,2 1 0,-1-2 31,9 48 11,0-8-45,-1-10-61,-2-13 50,-2-12-45,1-8 23,-7-20-34,0-6 0,-4-17 637,-3-2-1241,3-1-572,-2 0-1826,6-11 3002,3-20 0,-2 13 0,0-10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29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17613,'14'19'5131,"-3"-4"-4604,-11-15-477,0 0-1529,2 0-3041,0 0 4520,2 0 0,-2 0 0,-1 0 0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5.2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19 12690,'-2'-10'2817,"0"2"-2464,2 8 532,0 0-526,13 41-119,-1-9-150,13 37-90,-5-23 0,2-1-325,-1-7-509,2-4-488,-2-10-381,1-9-1176,1-9 784,-2-24 2095,1-8 0,-11 2 0,-3 3 0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5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77 8539,'23'-62'9830,"-5"48"-7802,-15 106-1684,-2-32 1,0 2-40,0 3 0,-1 0-697,0-1 1,0 1 533,0 2 1,0 0-95,0-8 0,0 2-96,0 17 0,0-1-216,0-24 1,0-2-54,0 9 0,0-5-1480,0-4-1844,4-25-2363,0-12 6004,4-28 0,-4 11 0,0-12 0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6.4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0 767 13334,'15'21'4458,"-2"-4"-3657,-13-17 1059,0 0-1306,0 13-61,0-10-90,0 10-105,0-13 94,0 0-392,-2 4-6,1 5 6,-2 6 0,0 4-5,0 2-1,1-5 1,1-1 5,1-8 0,0-2 0,0-4 235,0-1-185,0-11-44,0-6-6,0-20-95,0-17-45,0-17 56,0-17-310,1-8 346,1 45 0,0 0-58,5-47 5,1 5 16,2 11 18,0 15 34,0 15 27,-3 15 0,-1 15 6,-2 9 0,-1 9-11,1 3 316,4 4-305,3 8 5,7 8 1,5 13 5,4 8-5,3 7 38,0 9 12,-1 6-22,1 8-28,-2 4 0,0 2-3,-10-25 0,1-1-9,8 23-28,6 13-28,-13-38-364,-1-6-363,-4-9-432,1-6-1552,-3-7 2773,3-8 0,-7-5 0,-1-4 0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7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5 394 12735,'-2'-16'1456,"0"3"-1361,68-47-84,-11 23-501,1-7 1,5 1 489,-15 18 0,0 4 137,1 1 0,1 1-101,0 1 1,0 2-3,42-10 389,-8 6-316,-14 10 201,-14 5 415,-16 6-146,-12 14 168,-9 9-12,-5 20 394,-2 12-628,-1 10-40,0 9-61,-2 4-135,0 0-95,-2-7-101,-1-7-55,-1-11-7,-1-13 6,0-10-5,0-11 28,0-10 50,0-4-40,0-5-94,1-1-17,-2 0-17,1-6-39,-2-8-113,1-12-27,1-15 45,3-11-157,9-39 319,0 19 22,5-17 34,-4 39 6,0 12 61,-2 13 6,-1 10 61,-2 9 364,7 16-206,-3 13-74,8 18-117,-6 12-62,0 4-39,-2 3-168,-3-4-291,-2-3-443,0-8-958,-3-5 1860,13-2 0,-13-19 0,8 0 0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7.2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6 13721,'-2'-3'3562,"0"0"-2537,2 3-336,-1 85-123,0-28-410,0 5 1,1 3-56,3 11-101,0-5-291,4-8-1121,-1-7-1853,3-13-6462,-2-10 9727,1-13 0,-4-11 0,-1-6 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7.3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 14213,'-2'3'0,"1"1"0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7.9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337 40 13194,'0'-6'4772,"-67"-17"-4772,33 21-6,-53-6 1,54 23-6,7 9-57,11 2 35,6 3 33,15 6-6,12 2-33,15 6 39,12-2-6,5 3 6,-6-3 6,-4 0-6,-15 0 50,-10-2 74,-10-1-18,-14-3 208,-33 5-163,1-16-151,-27-3-51,17-17-402,2-8-628,6-8-852,17-19-1405,11-7 3338,13-10 0,2 22 0,0 6 0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8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262 0 12057,'10'14'4571,"-3"-3"-3530,-7-11 1486,0 0-2119,-25-19-408,6 27 0,-26-4-45,9 41 12,-3 16-23,2 10-62,3 4-240,11-6-168,9-8-203,9-16 6,3-12 180,11-16 347,5-7 129,13-12 17,4-14-6,1-10-6,2-19 56,-3-9 6,-2-6 0,-2 1 129,-5 3 269,-3 12 425,-7 13-167,-4 15-337,-3 9 40,-2 15-23,1 12-168,2 16-118,2 14-50,3 6-353,1 2-801,2-5-1669,6-9 2823,12-6 0,-14-21 0,3-4 0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8.7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 12483,'3'-15'4749,"0"3"-3981,-3 12 1288,0 0-1345,4 91-101,5-23-725,-3 6 0,0 3 252,3-23 0,0-2-64,-1 2 0,0 0-48,1-3 1,0-1-26,8 47-43,1-13 38,-3-8-197,-1-13-381,-3-9-402,-1-11-920,1-11-2318,1-11 4223,3-11 0,-7-6 0,-1-4 0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462 9 14314,'2'-4'3736,"-2"0"-3338,0 4-163,-86 61-22,40-20-321,-11 5 0,0 2 248,4 11-90,8-4-44,5-3-6,9-7 100,7-4-139,10-10-73,6-4-225,6-8-150,13-4 123,12-6 273,20-5-564,14-3 16,11-7 57,6-5 100,-2-8 252,-5-2 174,-10-1 56,-12 3 415,-12 1 324,-9 5 141,-9 3-12,-7 5-174,-5 3-223,-2 2-135,-1 2 62,0 8-73,3 9-174,-1 8-95,3 8-51,1-2-5,2 2-347,-1-5-768,3-4-1108,0-8-2062,3-5 4285,1-9 0,-7-1 0,-1-3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32.5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20 129 10965,'-11'-8'3164,"2"1"-2665,9 7 3921,0 0-4118,8 0-39,4 0-61,13 0-68,3 0-11,7 0 1,1 0 10,3 0 17,1 0-44,1-1 27,3-2 123,0 0-105,6-1-57,0 1-28,4-1-22,2 0-12,1-1 1,3 1 0,2-1 16,0 2 51,1-2 28,22 2-90,-22 2-28,15 0 23,-30 1 16,-4 0 6,-3 0-6,-1 0-10,-2 0 44,17 0-39,-14 0-39,14 0 44,-20 0-44,3 1 55,0-1-55,1 3 0,2-3 38,-3 1-44,3 1 45,18-2-6,-11 1 23,14-1-28,-18 0-29,0 0 6,0 0-5,-1 0-6,0 0 6,19 0-1,-13-1 1,16 1 33,-19-3-5,1 3-1,0-3-22,0 3 23,-2-3-34,-1 3 6,-2-1-1,11-1 1,-12 2 5,8-3 23,-15 3 5,-3-1-28,-3-1 34,-5 2 22,-4-3 84,0 3-39,-9-1 6,1 1 33,-8 0-28,-2-1-22,1 0-34,-2-1-459,0 0-1053,2 0-2157,5-4-4956,5-1 8558,5-7 0,-7 7 0,-3-1 0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39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16084,'3'2'2476,"-1"0"-4330,-2-2 0,0 0 0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40.2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268 577 15440,'1'5'3932,"0"0"-2750,-1-5-1210,-68 2 22,33 24 1,-54 11-29,51 28 1,5 3-1645,26-6 0,8-2 1320,7-8-364,26 15-304,2-92 393,1-22 432,-3-12 201,-6-11 22,-7-12-193,-8-11 439,-10 42 1,0-2 25,-2-1 0,0-1 109,-1-1 1,0 1 153,0 3 1,0 1 514,0-34-125,0 19-196,0 25-147,0 19-290,-1 14-213,1 9-101,-3 17 410,1 15-340,1 15 0,-1 6-70,1 38-23,0-24 1,0 0-263,1-17 1,0-2-528,0 45-342,0-12-532,8-10 247,3-15-1110,28-6 2185,0-25 314,24-6 38,-1-27 12,8-12 0,5-12 73,-1-15 252,-6-5 705,-32 10 1,-4-2 509,6-18 241,-6-17-391,-27 40-267,-8 10-569,-8 13-218,-6 9-336,-10 7-84,-6 14 6,-4 13 27,-2 20-83,0 12-183,16-13 1,3 2-154,-5 24-79,2 17-162,19-43-91,4-10 119,11-15 286,7-11-124,13-8-308,23-40 711,-13-1 118,13-36 40,-23 6 335,-6-4 414,-5 2 214,-7 8 90,-4 14-147,-3 14-252,-5 17-190,1 9-498,-2 14 39,0 12 39,0 13 11,0 12-90,0 7-5,0 3-5,2 1-1249,13 17-85,2-23-594,13 8-1125,2-34 3058,18-7 0,-24-10 0,7-3 0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7:40.6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21 335 13373,'10'15'2156,"-2"-4"-1942,-8-11 83,0 0-96,77-71 74,-49 36-158,17-11 1,-4-1 55,-28 7 29,-6 5 358,-4 1 39,-3 9 180,-11 9-73,-4 7-482,-15 7-190,-3 13 38,-4 12 124,0 18 303,3 15 49,6 9-77,10 3-197,8 1-99,10-9-175,15-6-129,10-12-746,46-13-278,-9-14-225,-11-15 0,1-7-2593,26-13 3971,3-14 0,-38 13 0,-13 4 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8:25.8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2049 18 8214,'16'8'2936,"-3"-2"-2175,-13-6-127,0 0-74,8-6-90,-6 4 17,6-4 163,-8 6 5589,0 0-6121,-3 1-34,3-1 1535,-3 2-1568,1-2-51,-2 0 0,-4 0 0,-1 0 0,-4 0 0,-1-3 0,0 1 0,-1-2 0,0 1-6,1 0 6,-1 1-6,0 0 6,-1 1-16,1 0-18,-3 1 28,1 0 6,-2 0-5,2 0 5,0 0-6,0 0 1,1 0-1,-2 0 6,-1 1 0,-1 4 6,-3 2-6,-3 3 5,-12 11-5,6-4 0,-9 7 0,12-6 0,2-1 0,2 1 6,-13 11-1,10-6 29,-10 13-34,10-10 0,0 5 6,-3 3 10,0 2-10,-1 4 5,1 3-5,0-1 33,-11 23-28,11-14 23,-11 17-29,14-17 40,-3 2 11,1 4 23,0 2-23,-1 1 95,-13 28-90,10-21-21,-10 17-35,15-27 6,1 0-5,1 1 28,1 2-1,2 1 1,-2 3-23,1 2 22,5-18 1,-1 1 0,-9 28-32,10-27 1,0-1 3,-7 20 0,2-1 27,0 1-27,3 2 27,-1 2 1,8-19 0,0 1-29,-9 31 12,9-28 0,0-1-12,-5 24 7,-1 1-7,2 1 1,0 1-647,3 1 647,-2 3 33,3 0-301,-1 4 346,2 2 33,3-24 1,1 2-73,1-17 0,0 1-3,-2 16 0,0 0-9,3-19 1,0-2-1,1 0 1,0 1-14,0-1 0,0 3 30,0 23 0,0 1-2,2-17 0,1-1-6,-1 19 0,2-1-415,2-21 0,0-3 423,1 2 0,0-1 9,0 0 0,0 1-170,0 1 1,0-1 169,0 1 0,0-1-23,0 1 1,0 1-20,1-2 0,2 3 33,1 24 1,2 1-29,0-20 0,1 0-5,1 19 0,2-1 8,-1-26 0,0-3 11,1 2 1,0-1 19,1-1 0,0 0-11,2 0 0,1 0-6,-1 0 0,0-1-11,2 0 0,0 0-23,0-1 1,0 3 25,7 20 0,0 0-9,-3-17 1,-1-1 5,5 16 0,0 0-23,-6-23 1,1-3 44,16 48 6,1-6 28,0-1-33,0-7-40,2-1 28,0-5-36,-9-21 0,1 0 2,16 25-5,-16-26 0,1-2 0,12 20 0,0-2 499,1 1-493,0-3 44,2 1-28,-12-20 1,1 1 11,19 27-52,-17-28 0,-1 1 63,15 19-40,4-2 1,-2-1 5,5 0-5,-1-3-1,-14-17 1,1-1 5,22 23 6,-22-24 0,0 0-17,19 16 0,0-2 0,2-2 5,-1-1 1,3-3-6,-1-1 0,2-3-3,-19-15 0,1-1-30,27 14 33,-27-16 0,1-1 0,16 8 0,1-1 788,-2-1-782,2-2-1,-1 0 29,3-3-34,0-2 3,-19-8 0,2 0 2,27 6-2,-26-7 0,-1-1 63,23 3-32,1 0-34,1-1 5,0-3 6,0-1 9,-20-7 0,1-1-9,32 5-9,-30-6 1,-1 0-3,29 1 6,3-2-6,4-2 6,5-1-6,-49-1 0,-1 0 0,2 0 0,0 0 0,-1-1 0,1-1 0,22-4 0,-1-3-3,-17 3 0,-1-2 3,17-3 0,-3-2 0,25-6 0,-3-1 6,-4-1-6,-3-4 0,-8 3 0,-26 3 0,-2-1 5,21-10 1,13-12-1,-32 11 75,-4-2-74,-2 2 355,-6 1-367,-1 2 37,-4 0-31,-1 0 0,14-11 0,-12 6 354,8-7-354,-15 14 0,-4 3 0,-4 2 0,-3 3 0,-4 4 11,2-7-11,-1 5 0,4-10-5,2 1 5,4-3 0,4-7-6,4 1 1,0-3-1,0 3 6,-2 1-6,12-11 6,-12 9 6,11-11-6,-14 12 0,2-3 6,-1-1-1,2-4-5,-3 2 0,15-23 0,-11 15 0,9-15 0,-12 18 0,-2 0 0,1-1 0,-2 1 0,2 0 0,-2-1 6,0 1 67,10-24-68,-8 15 1,8-15-6,-10 20 5,-1 4-5,-1-1 6,0 2 0,-1 3 5,7-19 22,-5 15-27,5-17 0,-7 18-1,0-4 6,2-2 23,0 0-28,2-3-1,-1 1 29,-1 0-29,-1-1 29,-1-1-28,6-24-1,-8 16 1,6-17-1,-10 22 1,1 1 5,-1-3-5,0 3 5,-2-2 0,5-22-5,-6 19 5,2-17 23,-7 25-29,0 1-5,-1-3 6,2 2-1,-2-1 7,-1 0-12,3 0 16,-1-23 24,-1 19-29,0-15-6,-5 25 1,2 1 0,-3 0-1,2 0 1,-2 0-6,0-20 5,0 13-5,0-17 6,0 21-6,0-2 0,0 0 0,0-1 0,0 1 6,-4-26-1,0 19 1,-4-20-1,2 25-5,-2-2 0,1-3-5,1 2 5,-1-5 0,0 2-6,-1 0 1,-6-26-1,4 20 0,-5-18 6,6 26 6,-3 3-6,2 0 6,-3 3-6,1-1 0,-8-22 0,5 16 5,-3-16-5,3 24 0,2 0 6,-3 2-6,1 0 5,-2 1 1,-1 0-6,0 1 0,-10-18 0,7 13-6,-7-13 6,6 20 0,0-2-5,-2 1 5,1 1 0,-2-1-6,-11-16 1,7 16 5,-7-13 5,10 21-5,0 2-5,1 0 5,-1 4 0,-1-2 0,1 3-6,0-1-33,-14-11 5,8 9 23,-11-8-23,11 11 34,0 2-11,-2-1-39,1 1 44,-2 4-33,2-1 5,-3 2 29,1 1 5,-1-1-39,-18-8 33,11 7 0,-12-6 1,17 9-1,0 2-5,0-1-45,-17-4 56,14 7-11,-13-5 11,20 10-6,1 0 1,0 1-7,0 2-44,-1-3 0,-20-3 45,13 3 6,-14-4-1,16 8 0,-2-1-5,-2 1-22,-2 0 27,-2 1-39,-2-1 40,-3 0-29,-1 1 34,-3 0-6,-23-1 6,18 3 6,-15-1-6,25 5 0,1 1 0,0 1 0,1 0 0,1 0-6,-20 0 1,16 0-1,-16 0-50,20 0 23,-2 1 21,-1 5-21,-2 2-1,-1 5 1,-1 0 33,0 2-17,-27 9 11,18-6-27,-19 7 27,23-6 0,1 2 6,-1 1-11,1 1 6,2 2-12,-24 13 11,22-8 1,-16 11-1,26-15 0,2 5-27,-4-2 27,0 5 6,-3 0 0,0 4 0,-3 0-6,16-9 1,0 0-1,-22 17-38,-17 12 38,29-17 6,1 0-6,0 2 1,3 2-34,0 3 33,13-10 0,0 1 6,-15 24-147,15-21 0,0 1 147,-10 18-6,-1 1 6,2 0-5,1-2 5,2 0-34,0-3 34,5 0-6,-13 23 6,14-19-5,-9 17-46,16-22 46,1-3-1,3 1-33,2-1-6,4-1 45,-6 27 0,8-18 0,-4 20 0,7-26 284,2 1-290,-2 1 12,3 1-6,-1 2 5,2 1 40,1 4-6,0 32-33,2-20-6,0 22 5,3-29 7,1-2-7,1-2 29,0-2-34,0-3 5,0 22 40,2-21-11,3 17-29,4-26 46,0-2-18,2-1 12,-2 0-6,3-3 6,-2 0-45,3 0 17,7 15-6,-2-13-5,3 11 39,-3-20-40,-2 0-10,1-4 5,1 1 0,0-1 5,10 16 6,-7-12-11,10 11 12,-9-14-7,2-2-5,1 3 0,0-1 0,1 1 0,1-1 6,-1-2-6,12 13 0,-9-14 5,10 13 1,-13-18-6,2 1 6,-1-1 33,2-3-39,-3 2 5,15 8 1,-10-9 0,9 7-1,-13-10-5,1-1 6,0 2-1,2-1-5,-1 2 12,2-1-7,0 0-5,1 0 0,0-3 6,16 8-6,-12-9 45,13 7-45,-15-10 0,2 1 0,-1-2 11,-1 1 22,1-1-27,13 9 0,-9-7-1,12 5 1,-15-8-1,4-2 7,0 0-7,1-3-5,1 2 6,1-3-6,2 1 5,20 1-5,-14-4 6,14 2 0,-23-4-6,1 0 5,-2-1 1,20 1-6,-15-2 5,14 0-5,-19-1 6,-1-3-6,-2 1 0,-1-1 0,-2 0 0,-1 0-6,-2 0 6,-1 0 0,-1-1-5,13-4-1,-10-1 6,9-2 0,-15 1-5,2 1-1,-1-3 6,1 2-6,3-2 1,17-7-1,-8 3 6,14-7 0,-15 3-11,3-4 11,-1-1 0,4-1 0,0-3 0,3-1 0,2-5-11,24-16 11,-16 7 0,17-11-6,-24 14 6,-2-1-50,-3 1 50,-3-1 5,-3-1 1,13-23-6,-13 12 0,10-17 0,-14 17 0,-2-1 6,-1-3 5,0-1-6,-3-4-5,-1 0 0,0-1 6,7-22 0,-10 22-6,4-16 5,-13 30 1,-4 0-1,-2 6 29,-2 1-28,-2 4 5,0-11-11,-3 11 5,1-8 1,-3 16 0,0 2-6,-1 0 0,1 2 5,-1-2-5,-1 0 0,1-3 11,-2-17-11,1 7 6,-1-13 0,0 9-6,0 2 5,0-3-5,-2 1 11,-2-1-5,-8-20-6,2 13 6,-6-16-1,5 20-5,-2 2 0,-1 1 6,-2 1-1,1 2 1,-2 2-6,2-1 0,-10-14-6,6 14 6,-6-11-5,7 17 5,0 2-6,-2 1 1,0 0-1,-1 2 0,-7-8 6,5 8 0,-4-2-5,8 9 5,3 6-6,0-2-27,1 4 33,1 0-6,-2 1-39,0 1 12,-11-5 33,4 6-6,-7-5-39,4 8 40,1 0-63,-4 1 35,-1 1 27,1 0-33,-16-2 33,11 1-5,-13-3 6,14 4-29,-2-1 28,3 1 1,-2 0-46,2 2-33,0 0 23,-2 2 22,-15 1 39,8 1-6,-10 0-56,14 0 29,2 0-1,0 0 29,1 0-1,0 0-5,-6 0-23,11 0 23,-3 0-56,12 2 11,1 3 5,-3 2 40,-2 3 6,-1 2-40,-3 1 45,2 2-6,-15 6 6,11-6 0,-7 6-5,14-9-1,4 1 6,-1 0-6,1-1 1,-1 3-23,0-3 22,2 1 6,-7 4 0,7-3-5,-6 3-7,9-2 7,-1-1-1,0 1-27,1 3 33,-1-2-6,-5 9 6,3-5-11,-3 7 5,6-8-27,1 2-1,2-1 28,-1 1 6,2-1-11,1 1-39,3 1 39,-6 9 5,6-7 6,-4 7-6,5-10-5,2-2 6,-1-1-46,1 4 46,1-6-1,-1 4 6,2-7-11,-1 0 11,3 0-6,-1 0 1,1-3-7,0 1 7,0 0 5,0 1-11,0-1 5,0 6 6,0-4-6,0 6 6,0-6 0,0 2 0,0-2 0,0 0 0,0-3-5,0 2-34,2-4 27,2 0-27,1-2 28,1 1-45,0 1 45,0 0 5,0 0 1,-2 0-1,2-3-5,-1 4 5,-1-6 1,2 4-7,-2-2 7,2-1-6,-1 2-29,0-2 40,-2 1 0,3 2 0,-3-4-6,0 1 6,0-1-5,-3-1 5,3 1 0,-2-2 5,1 1-5,-1-1 0,-1-1-5,2 3-1,-1-2-5,5 4 11,0 1-6,3 0 1,0 0-35,-2-1 29,0-2-22,-1 0-18,-1-1 46,-2-1-1,-2-1 6,0 2 0,0-1-129,0-1 90,-1-4-39,0-2 72,0-9-44,0 0 50,0-2 0,0-1-6,0 1-5,0 0-28,0 3-23,0 1 12,0 2-1,0 2 46,0 2-57,0 1 62,0 0-11,0 1-23,0-1-5,0 0 28,0 0-40,0 0 18,0 0-29,0-1 12,1 0-45,2-2 89,3-1-56,3 1 62,0-3-5,1 2-6,-1-2 5,0 1 6,-2 1-6,2 2-5,1-4-39,-2 4 16,3-3 29,-4 5-7,4-3 7,-1 0-29,3-1 29,-1 0-12,9-6 11,-5 5 1,6-4-29,-6 4 34,-2 2-6,1-1 1,0 1-1,-1 0 1,2 2-46,1 0 40,8-2 5,-5 3 6,4-3-5,-9 3-1,-4 2 6,-2 1-5,-2 1 5,-2 2-12,3 0 7,-2 0 5,5 0 0,-3 0 0,2 0 0,1 0 0,2 0 5,-2 0 1,1 0 0,-2 0-1,0 0 1,-2 0-6,5 2 0,-2 1 0,2 0 0,-1 1 0,-2-1 0,1 1 11,3 1-11,-5 1 6,4-2 27,-4 2-27,1-3-6,-1 3 0,3-2 5,-3 1-5,1-1 6,0 0 0,-1 1-6,1 1 5,3 1 40,-3-1-11,2 1-34,-3 0 44,0 0-44,0 1 6,2 2 33,-3-2-39,3 2 0,-4-4 0,1 0 0,0 1 6,0-1-1,0 3 1,0-3 28,-1 2 5,1 1-34,-2-1 40,1 0-39,-2-2-1,1 2 40,-3-2-39,1 2-6,0-2 33,1 3-27,1-2 0,1 5-1,-2-4 6,0 2-5,-3-4 33,1-1 0,-2 3-33,2 0 5,1 2 28,0 1-27,0-1 4,0 7-16,-1-4 12,2 4-7,-2-6 29,-1 0-29,1 0-5,0 0 0,0 0 6,0 4 28,0-5-23,-1 3-6,-1-5 40,-1-1-11,0 0-29,0 0 40,0 1-39,0 2 5,0 1 0,0 11-5,0-6-1,0 8 1,0-9 0,-1 2-1,-1 0 1,-2 0-6,-2 2-34,-3 8 23,0-6 5,0 6 1,2-11-1,1-1 1,0-2 5,2-2 0,-2 0 5,0-2-5,0 2 6,-6 5-6,3-2 5,-3 4-5,3-5 6,-1 0-6,1-1 0,-3 1 0,2-1 6,-6 6-6,3-5 5,-4 6 1,5-8-1,-2 1-5,-1 1 0,-1-1 6,-3 3 0,0-2-1,-3 0 40,-9 7-39,5-7 5,-7 5-6,10-7 1,1-1 0,0-1-1,1-2 1,2 0 33,-6-1-39,8-1 6,-4-1 5,9-1-6,1-1 1,-1 0-6,0 0 0,2 1-6,-4 2 6,3 0 0,-4 1 0,4 0 0,-2-2 0,-2 2 0,0 0 6,-1-1 0,1 0 44,2-2 34,-7 3-39,7-3-40,-7 1 79,7-1-28,-3 2 6,0-2-28,-2 1-29,-1-1 41,-10 1-7,4-2-6,-8 1 18,10-2-40,-1-1 56,1 2-16,0-2-1,-1 0-16,2 0-29,-1 0 6,1 0-5,-2 0 11,-10 0-12,8 0 1,-8 0 28,11 0-29,-1-2 1,2 1 39,-8-3-6,11-1-28,-7 0-5,10 0-1,1 2 1,-1-2 5,1 1-5,0 0 5,-1-2-11,0 0 5,-1-1-5,0 1 6,-11-6-6,6 6 6,-6-4-6,9 5 5,1 0-5,1 1 0,-1-1-5,0 0 10,-7-3-5,5 1 0,-5-1 6,7 1-6,-1 0-6,0-1 6,-3 1 0,1-2 0,0 0 0,0 0-5,-9-4-1,8 2 0,-7-2-38,10 2 38,3 2 0,0-3 1,1 3-1,2-1-11,-7-4-16,6 3 22,-6-5-29,5 3 7,2 1 27,-2-1-5,3 0 5,-1-1 1,2 0-34,-1 0 33,-4-4 0,6 5 1,-4-3-1,8 6 6,0 2-11,1 0 5,2 1-27,-2 0-1,2 0 29,0-1-7,-1-5 7,1 2-1,-3-5 1,3 3-1,-2 1 0,1-2-27,0 0 27,0-2 1,-1-6-1,1 2 6,0-3-6,1 6 1,0 1 5,0-2-6,0 2 6,0 0-5,-1-3-7,0 4 7,0-2-6,2 3-23,1 1 28,1 0 1,0-2-29,0 1 34,0 2 0,0-1-5,0-1-2,0 1 2,0-3-1,0 4 1,0-1-7,0 1 7,0-1-34,0 0-1,1-5 35,1 2 5,1-4 0,0 5-11,1-1 5,1 0-39,2-2 12,0-1-7,4-2-4,-1-2 32,10-16 1,-5 11-22,4-12-1,-6 15 28,1 0-5,-2 3-39,1 0 11,-2 2 5,9-10 23,-5 6 5,7-7-44,-5 7 39,0-1-45,2 2 50,-1-2-39,2 1 45,-2 1-5,1 1 5,0-2-6,-1 4 0,8-11 6,-7 8-5,5-6 5,-6 9-6,-2 1-44,1 0 39,6-9-1,-5 8 7,6-8-29,-8 9 1,2-2 33,-1 0-6,2 1 6,0-1-6,2 2 6,-2-1-11,0 2 6,-1-1-1,4-5 0,-5 7 6,4-4-5,-9 10-1,1-1 1,-3 0-1,5-2 0,-4 3 6,4-2-5,-6 4-1,2 0 1,1 1 5,2-2-6,0-1 0,1-1 1,0 1 5,-2-1-6,0 1 1,5-3-7,-4 5 12,5-4 0,-7 4 0,3 0 0,-2-1 0,2-1 0,1-2-5,8-5-1,-6 5 6,7-3-5,-11 6 5,1 2-6,-4-1 6,2 1 0,-3 1 0,2 0 0,1-1 0,10-6-6,-5 3 6,6-3-5,-7 2 5,-2 3 0,1-1 0,-1 2 0,0 1 0,7-2-6,-3 2 6,7-4 0,-4 4-5,0 0 5,2 0 0,-1 0 5,0-2-5,1 1 6,1 0 5,13-1-5,-7 1 27,10 0-27,-13 2-6,0 0 0,-3 1 0,-2 1 0,-2 2 0,7 0 0,-8 2 5,8-2 1,-8 1 0,3 1-1,1-2 1,3 1-1,1 1 1,2-2 28,0 2-23,16 0-6,-12 0 1,11 0 44,-16 0-5,0 0-39,1 0-1,-1 0 29,2 0 16,10 4-44,-10-1 0,8 3 27,-16-1-27,1 1-1,-3 0 46,1 0-18,-2 1 12,1-1 6,1 2-18,9 4-27,-6-2 27,6 2-21,-12-3-7,0 0 46,-3-2-7,0 2-10,-3-2 5,8 7-5,-4-3-29,4 4-5,-4-5 6,0 2 39,0 0-40,1 1 29,-2 0-23,1 2 23,0 1 6,4 5-1,-5-4-28,1 2 28,-7-7 23,-1-2-57,0 2 40,1 0-11,0 1-29,9 11 1,-6-6 5,7 9-5,-8-9 5,1 1 23,-1-2 5,-1 1-28,0-1-5,0 1 27,-1-2-27,1 2-6,0-2 0,4 7 5,-4-6-5,2 5 0,-5-8 0,0 1 6,-1 0 44,6 4-44,-6-4 5,4 5-11,-4-8 6,-1 1 5,2 0-11,-3-1 6,3 1-1,-2 0 1,1 0 44,4 11-50,-4-4 6,6 5 44,-6-6-50,2-1 6,-2-2 27,2 0-27,-3-1 0,1 0-1,-1 1 29,3 5-29,-3-5-5,3 5 0,-4-7 6,1 0 5,-1 1-5,0 0 27,0-1 18,2 8-18,-1-5 1,1 6-28,-1-5 27,0 0-22,0 0 23,0 1-34,1-1 6,-1 1-6,3 0 11,0 12-11,0-8 5,0 8-5,-4-12 6,1 0-6,-1-2 0,-1-1 0,2-3 0,-1 8 0,2-5 6,0 6-6,-3-6 5,1-3 1,-2 0-1,0-1 1,-1-2 0,1 0-6,0 0 5,2 3 1,-3 0-6,1 1 5,-1-2 7,1 0-7,-1 1 1,0 0 5,0 3 0,1 8-5,-2-4-6,2 5 5,-3-6 1,3-1-6,-3 2 6,2-2-6,-2 1 5,0 0 1,0-1-1,0 9 1,0-6 0,0 6-6,0-7 5,0 1-5,0-1 6,0 2-6,0-1-6,0 13 6,-3-8 0,1 8 0,-2-8 0,1-2 0,0 1 0,0-3 0,1 0-5,0-3 5,1 0-6,-2 5 6,1-6 0,-3 6 0,2-9 0,0 2 0,1-2-6,-1 1 1,0 0-6,-3 8 5,1-5 0,-1 8-44,1-9 39,0 1 5,1 0-5,-2-1 5,3 1 6,-3-2-33,2 2-6,-3 10 33,0-6-28,0 6 29,1-10-1,1 0 1,-1-1-1,0 0-39,0-1 34,-3 10 5,3-6-27,-3 9 27,2-9-27,1 2 27,-1-1-72,0 0 38,0-1 29,0-1-56,1-2 28,-1 1 5,1-2-5,-5 9-11,4-5 50,-3 4-6,3-4-56,1-3 62,-2 3-5,-4 8 5,2-5 0,-2 7-6,2-10 6,0 2 0,-1-2-5,2 1-1,0-2 0,1-1 1,0 2-12,-5 4 17,4-2 0,-5 2-6,3-4 6,1-2 0,-2 3-5,2-2-1,-2 4-5,-4 4 5,4-5-38,-4 5 38,6-9 6,0 3-6,1-1 6,-1 1-5,0-2 5,0 1 0,2-1 0,-1 1 0,-1-1 0,-7 13 0,2-9-6,-4 10 6,6-12 0,2-1 0,-1-2 0,-4 6-5,2-4-1,-3 6 0,2-5 6,-1 2-5,-1 1 5,-1 1-6,-1-1 6,3 0 0,0-3 6,-3 5-6,6-8 0,-4 3 5,7-8-5,-3-1 6,-2 3 0,-4 1 27,-2 2-33,-2 0 0,-2 1 6,-14 9-6,6-7 0,-10 7 5,11-9-5,3 2 6,-2-1 0,2-1-6,1-1 11,1-1-6,4-3 7,-2 2-1,8-6-6,-2 0 7,5-2-7,-3-2 1,-2 3 5,-7 2-5,-3 2-1,-23 11 1,13-5 5,-15 7 23,20-8-34,3-3 5,5-3 1,5-1-6,2-5 5,2 2-5,3-5 6,-2 3-6,2-2 6,-2 1-6,-6 0 0,-3 0 11,-3-1 22,-3 0 7,1 0 38,-11 0-72,12 0 27,-5-1-22,14-2-11,2-1 0,1 0 0,-2-1 0,-2 2 0,-15-1 0,5 1 0,-12 2 6,12-1-6,2 3 6,2-4-1,4 2 6,2-4 23,2 1-28,3-1-1,-6 0-5,4 0 6,-4 0-6,4 0 5,1 0-5,-4 0 0,0 0 0,-4 0 0,-1 0 0,-2-1 6,-16-2-6,10 0 6,-10-3-1,14 3 1,3-3-1,0 3 1,3-2 0,0 1 38,-2-1-10,5 3 0,-1-2-23,7 2 22,2-1-33,-2 0 28,1-1-28,-3 1 0,0-4 0,-3 2 0,-14-7 0,4 5 6,-11-6 5,9 4-5,-1 0-1,-3-2 1,2 0 28,-4-2-29,-16-5 1,12 1 5,-13-4-5,17 3-1,-2 1 1,0-2 27,1 0-33,-2 1 40,-14-10-40,11 8 0,-9-6 0,18 8 0,6 2 0,0 0 5,4 1 6,0 2-5,1-2-6,1 2 6,1 0-1,-1-2 1,-9-5-6,7 3 0,-9-6 5,7 5-5,-1-2 0,-1 1-5,-1-5 5,0 2 5,-13-9-5,10 6 0,-6-5 0,13 8 12,3 2 38,-1 0-16,3 4-29,1-3 46,1 4-18,2 0-27,1 1-1,3 3 1,-3-4 0,7 6-1,-3-2-5,8 4 0,-2 1-5,1-3 10,-4-2-5,0 0 0,-2-3 0,3 2 0,-1 0 6,0 0 5,2 1 23,-2-1-34,3 0 5,-1 2-5,0-4 0,0 4 0,1-3 0,1 4 0,0 1 6,1-1-1,-2-1-5,0-1 17,-2-7-11,-1 2-6,0-4 5,2 4 7,1 1-7,0-1-5,-1 1 6,0-1-6,-1 2 5,2-2-5,-5-9-5,2 3-1,-2-6 1,2 4 5,0-1-6,-1 2 6,1-4 0,-1 4 0,-3-14 0,4 11 0,-4-11-6,4 13 6,0-2 0,1 1-5,-1 0-1,1 2 6,1 1 0,1 1-17,-2-7 17,1 7-5,-1-7-6,2 10 11,0-2-6,0 0 6,0 0-6,2 0 6,-2-5 0,2 6 6,-1-5-6,-1 6-6,3-1 1,-1 0-1,1-3-5,0 1 11,0-3-6,1 1 1,-1-13 5,1 9 0,-3-8 0,2 12-6,2-1 1,-2 1-1,3-1 0,-3-1-38,3-14 38,-1 8-39,-1-13 40,2 13 5,-1 0 0,-1 0-6,1 3-28,-2 1 29,1 3 5,0 1 0,0 3-6,-1 2 1,0-11-7,0 7-27,2-11-11,-1 8 16,1-3 23,1 0-28,-3-12 5,3 11 1,-2-7 21,1 12 7,1 2-40,-2-1 39,1 2-27,1-1 27,-2 2 1,2 0 5,0 1 0,0 0-6,-1-6 6,1 4 0,-1-6-6,1 9 6,0-1 0,0 2-5,0-1 5,0 0 0,0-6 0,0 5 0,0-5 0,0 5 0,0-3-6,0-3 1,0-4-46,0-4 40,0 1 5,0-2-5,0-7 6,0 10 5,0-5-6,0 15 6,0-1 0,0 4 0,0-8 0,0 6-6,0-5 6,0 8-5,0 0-6,0 1 11,0-1-6,0-1-28,0 1 29,0-4 5,0-9 0,0 5-11,0-6 5,2 9 0,1-1-27,3-2 22,0-3 5,0-1-39,0-1 40,0-1-1,2-8 6,-3 9-6,4-5 6,-6 15 0,2-1-5,0 2-1,1-3 1,0-1-1,1-2 6,0 0-17,5-12 12,-4 11 5,3-10-6,-5 13 6,1 0-6,-1 0 1,0 3-1,1 1-5,1-7 5,-1 7 1,0-8-1,-1 7-27,0-3-85,1-1-22,1-3 27,1-2 41,1-2 60,-1 1 1,5-9 11,-7 14 0,4-9 0,-8 16 0,1 0 0,1-1 0,-1-1-5,2-1-46,5-13 12,-2 6 28,3-8 5,-3 13 6,0 2-5,-3 4-1,1 1 6,-2 1-11,6-11 5,0 2-5,6-12 5,-1 3 6,3 0-5,-1-3 5,1 2 5,-3 2-5,-1 4 0,-2 2 6,4-11-6,-3 8 0,6-11 0,-5 11-6,3 0 6,-3 2 0,-1 1-5,-1 5-1,2-4 6,-4 7-5,1-3-1,0 4 0,1-3-27,6-5 27,5-3 1,2-4 5,2 0-6,-1 1 0,1-6 12,-7 11-6,0-4 0,-6 10 0,-2-1-6,3-1 6,1-4-5,5-2-1,14-17 1,-7 10 5,7-7 5,-14 17-5,-5 5 0,-2 2 0,-2 3 6,-3 1-6,3 1 11,-1-3-5,15-12-1,-7 6 1,11-10-1,-8 11 7,1-1-7,1 3 1,-3 0-6,1 1 5,-2 0-5,0 2 0,7-5 6,-7 5-6,8-4 11,-5 4-11,2 1 0,2-2 0,2 0 6,-1 1-6,-2 0 5,-1 4 1,1-2 0,-6 6-6,0-3 11,-7 5-6,1-4-5,4 1 6,2-3-6,5 0 6,14-5-1,-8 4-5,9-4 34,-12 7-34,-2-2 5,1 3 1,-2-1 0,-1 1-1,3-1-5,-2 0 11,22-7-11,-10 4 6,14-5-6,-13 6 6,-4-1-6,-1 2 5,-5 2-5,-4 2 11,6 0-11,-8 1 6,6-1 5,-5-1-5,3 1 5,4-2-5,5-1-1,2 0 1,2-2-1,-1 0 12,13-1-11,-15 4-1,8-1 30,-16 4-30,0 0-5,1 0 0,-1 0 0,0 2 6,13-3-1,-10 2 1,8-1 0,-13 2-1,1 0 1,-1 0-6,0 0 5,0 3-5,-1-2 0,2 1 0,10-1 0,-8 2 0,6 0 0,-12 1 0,-1 0 0,1 0 6,1 0 0,0 0-1,15 0 29,-7 0-29,12 0 7,-12 0-12,2 0 0,-3 0 0,1 0 5,-4 0-5,-1 0 0,-2 0 51,11 0-7,-11 0-44,9 0 6,-14 0 22,1 0-22,-1 0-6,0 0 5,2 0 6,13 0-5,-8 0 5,12 0 23,-14 0-29,3 0 29,-2 0-28,1 0-1,-3 0 6,-2 0-5,-1 0 0,5 0 5,-7 0-6,4 0 29,-11 0-28,1 0 5,0 0 22,2 0-27,0 1 5,13 3 0,-5 1 29,9 2-29,-6-1-6,0 0 1,2 1 5,-1-1-5,0 1-1,-2-1 1,0 1 39,7 2-40,-6-1 1,5 1 5,-11-4 28,0 1 6,-1-1-39,0 0 55,0 0 57,6 3-79,-5-1 6,4 0-39,-9-1 38,0-3-38,-1 2 39,-3-1-40,1 0 1,-4-1 33,1 0 45,5 2-22,-3 0-29,8 2 1,-7 1-28,5-1-1,-3 1 1,-1 0 5,-1-3-5,-2 2-6,-1-3 5,1 2 1,-1 0-1,1-1-5,-1 0 6,-1 0-6,3 1 0,-3-1 0,1 1 6,0 0-6,-3-2 5,-1-1-5,-4-2-5,1 0-1,-2 0 6,2 1 0,1 2 0,1 1 0,2 1 0,2 1-6,-1-1 6,0 0 0,-3-2 0,-1-2 0,-2 0 0,0 0 0,0 0 0,1 0 0,-1-1 0,0 1 0,-1-2 6,0 2-6,0-1-230,-1-1-666,2 3-1243,-2 0-2163,-4 8-2094,-6 2 6396,-11 3 0,8-7 0,-1-4 0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8:31.2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1317 7190,'-6'-4'1394,"2"1"-985,4 3 6677,0 0-6941,0-3-27,0 2-34,0-3 22,0 3 6,0-2-5,0-1-34,0-2-12,0-2 18,2-1 49,-1 1 46,3-1 16,0 1-38,1 0-24,0 2-44,-1-2-33,2 3-46,-2-1 29,1 0-34,1 0 11,-3 0-5,2 0 61,0 0 17,1 1-28,0-1 28,0-2-17,1 0-33,0-1 5,1-3-33,0 3 44,2-5-44,-2 6 44,2-5-5,-4 7-40,0-1 35,-1 1-35,0 0-5,-2 0 11,6-4 40,-3 1-6,4-3-40,0 1 1,1 0 27,0 0-21,-1 0-1,-1 1 22,-2 1-21,-2 2 44,4-3-44,-3 2 21,3-1-27,-1 1-1,0 0 1,1 0 0,-1-3-1,1 2 40,3-5 0,-4 6 39,2-3 28,-5 5-28,1-1-23,0 1-27,0-2-28,0 2 38,0-1-44,0 1 17,2-5 17,-1 4-29,1-4 7,-2 5 38,0-1-44,0 1 38,0 0-38,0-1 33,3-3-39,0 2 11,1-4-5,-3 6 39,0-2-45,-1 0 5,3 1 1,-3-2-6,2 3 6,0-1-6,3-3 0,-1 3 5,2-2-5,-1 1 0,-1 1 0,2-1 6,-3 0-6,1 2 11,3-5-5,-5 4-6,4-3 5,-4 3 29,2 1-29,0-2 7,5 1-7,0 0 1,2-3 5,2-1 28,11-6-33,-7 5-1,7-3 1,-14 8-6,-3 1 6,-4 2-1,-3 2 1,-2-1 39,0 2-12,1-2-27,2 0-1,2-1 29,1-1 33,5-2-28,-2 1-33,3-1 5,-1 1-5,-2 0 11,3 0-12,-6 1 29,1 1-29,-7 2 1,2 0 28,-1 0-29,2-1 1,0 0 39,6-1 22,-2 0-22,2-1-40,-3 1 6,-1 0-5,0 0 0,-2 0 38,0 1-44,-2 1 6,1 0 0,-1 0-1,3-1 1,-1 0-1,3 0 57,-1-1-56,3 0 5,1-2-6,2-1 12,6-4-11,-3 2-6,3 0 5,-9 2-5,0 5 0,-6-1 0,1 2 0,-4-1 6,8-1-1,-3-1 46,9-1-18,1 0-27,4-3 44,4 0-44,2-3 0,2 1-6,-4 2 5,-1 0 12,5 1-11,-10 2 5,7 0-6,-9 1 46,4-1-40,2-2 39,2-1-44,3 0 39,2 0-45,-1 0 33,10 0-27,-13 1 5,7-1 56,-12 4-67,-3-2 45,1 3-39,1-3-1,1 2 46,2-1-6,0 0 78,15-2-67,-8 0 11,8 0-22,-11 1 11,-2 2-23,0-1-21,0 1 21,-3 1 40,15 0 11,-10 0 6,12 2-23,-13-2 17,0 1 1,0-1-18,-2 2-17,0-2-16,-2 2-1,-1-2 46,12 0-40,-9 1 6,10-1 5,-10 3-16,3-1 16,-2 1 6,3 0-5,-2 0 66,14 0-66,-12 0 5,11 0-12,-15 0-38,-1 0 39,-3 0-40,0 0 46,1 0-6,1 1 11,2 2 72,16 2-72,-11-1-11,12 2 6,-15-3 16,2 3 0,-2-3-11,0 2 22,0 0 29,8 3-74,-10-2-21,6 2 21,-14-5-27,1 3-1,0-2 40,-1 2-11,2 0-29,2 1 40,1-1-39,14 5 27,-8-3 1,11 3-28,-14-3-1,-1-2 29,-1 1-29,-2 1 7,0-2 44,7 5-56,-5-4 33,4 3-22,-7-5-5,-2 3 50,2-2-45,-2 1-5,2 0 27,-2-1 12,1 1-45,7 2 34,-8-3-34,7 3 11,-9-2-11,1-1 39,-3 1-33,-1-1-1,-1-1 7,1 0-7,-3-1 1,-1 0 5,0-1-5,-1 0-1,4 1 1,-1-1-6,4 3 11,-2-2-5,2 2 10,3 3-16,-4-1 6,3 0 0,-5 0-1,1-3 1,1 1-6,0 0 0,1 1 5,5 3 1,-5-1 0,3 0-6,-5-1 5,-1-2 1,2 1 27,0 0-33,2-1 6,-1 3 5,2-2 6,7 6-17,-4-2 6,5 2 38,-7-3-44,-1-1 6,1 0 0,-1 1-1,1-1 1,7 8-1,-5-7 1,4 5 0,-9-6-6,-1 0 5,-2 0-5,1-2 0,-2 2 0,0-3 6,-2 3-6,7 2-6,-5-3 6,3 5 6,-2-7-6,-3 2 0,2 0 5,0 1-5,0 0 6,1-1-6,0 2 6,6 5-1,-3-4-5,2 3 0,-4-5 0,-4-1 0,1-1 6,-1 0-1,0-1-5,0 3 6,1-2 5,4 6-5,-1-2-1,4 2 1,-5-2 0,1 0-6,0-1 5,-1 2-5,0-2 6,-1 0-6,1 2 0,1-2 0,3 3 5,10 10-5,-5-5 0,7 8 0,-9-10 0,0 1 0,-2-2 0,-3 0-5,-2-3 5,-2-2 5,-2-3-5,1 2 0,-2-3 0,1 1 0,-2-1 0,0-2 0,-1 2 0,0-1 0,0-1 6,2 4 0,-1-4-6,1 4 0,-1-4 5,0 1-5,1 0 6,-1 2-6,3-1 0,-2 3-6,4-2 6,2 6 6,-1-3-6,1 1 0,-2-3 0,0-1 0,-1 1 0,2 0 0,-2 0 0,4 4 0,-4-4 0,1 2 0,-6-6 0,-1 1 0,0-3 0,0 1 0,1 0 0,-2 0 0,3 0 5,1 1-5,0 0 0,1 0 6,-2 0-6,0-1 0,0 3 0,0-3 0,-1 0 95,4 1 0,-3-1-55,3 2 21,-2-1-27,1-1-29,0 0 1,1 1 5,-1 0-5,0 0-1,-2-1 7,4 0-6,-5 0-1,2-2 1,-4 2 0,0-2-6,1 2 0,0-1 0,0 1 0,1-2 5,-1 2 1,0-1-6,-1 0 5,-3-1-5,1 0 6,2-1-6,-1 1 0,2 1 0,-2 1 6,0-1-6,0 0 5,0-1-5,-1 0-1199,0-1-1714,-7 0-1718,-7 0 4631,-15-4 0,10 3 0,0-3 0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8:43.9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6300 256 11743,'13'8'3646,"-2"-2"-3046,-11-6 6732,0 0-7181,-8 0 45,-2-2-78,-8-2-45,-6-3 11,-2-2 44,-7-1-55,-3-2 22,-4-1 23,-4 0 44,-3-2-16,-3 2-90,0 0 39,-2 1-39,0-1 28,-1 1-17,0-1-22,1 0 6,-1 1 16,0-1 56,1 1 107,1 3-45,-14-2-151,16 6-1,-9-4-27,22 8 11,-16-5 16,11 4-33,-13-2 0,15 3 0,0-2 6,-2 3 5,2-3 39,-1 3-10,-1-2-35,1 2 34,-22-1-33,12 1 5,-17-2-5,15 2-6,-1 0 5,-4 0-5,1 0 0,-1 0 0,-19 0 6,19 0 0,-12 0-6,24 0 0,1 0 0,0 0 5,-1 2-5,-1-1 0,-1 4 6,-1-2-6,0 2 0,2 0 0,-15 3 5,15-2 1,-9 2-6,19-4 6,0 1-1,1-1-5,0-1 0,2 0 0,-12 3 0,15-3 0,-9 3-5,17-3 5,-1 0-6,2-1 0,-2 3 1,-1-2-1,-12 4 1,4-4 5,-10 4 0,7-2 0,-1 1 0,-6 0 0,0-1-6,-4 1 0,1 1 1,-4 1-34,-23 6 33,15-4 0,-19 5-27,23-4 33,0-1 0,3 2-6,5-3 6,2 1 0,6-3 0,5 1-11,-4-1 11,14-1-6,-3 1-5,13-2 6,3-1-7,2-2-27,2 0 28,0 0 0,-2 1 5,-1 1 1,-2-1-1,0 3 6,-2-2-6,-2 2 6,0 0-5,-2 0 5,-1 1 0,0 1-6,-10 6 6,7-4-5,-6 5 5,7-4-6,1 0 6,-3 0 0,2 0-6,-1 0 6,-10 4 0,7-2 0,-6 3-33,8-5-6,-1 2 27,-1 1 7,-4 2-1,-1 0-33,-13 9 0,-17 12 39,11-7-6,-5 4 6,26-16 0,2 1-5,-1 0-1,0 1 0,2 2 1,-3 1-1,0 0 1,0 2-1,-2 0 0,0 4-27,-2 1 33,-3 3 0,1 2-6,-3 2 1,1 3 5,-1 1 0,0 1-12,1 2 12,0 2 0,2-1 0,1 1 0,0 1 0,3-3-5,0 1 5,-7 16 0,9-14 0,-5 13 0,11-19 0,2 1 5,-3 1-5,4 2 6,-2 2-6,-9 25-6,7-16 6,-7 17-5,11-24 5,-1 0 0,0-1 0,2 1 0,-2 0 0,1 2 0,-2 1 5,-6 26 1,5-17 0,-4 20-6,8-24 5,1 0 1,1 2-1,0 1 1,0 0 0,1 3-1,-2 0-10,-4 31-1,5-23 6,-3 23-6,7-30 6,-2 2 0,3-1 6,-2 2 0,1-1-1,0 2-5,2-1 6,-3 31-1,4-23 7,-2 21-7,3-29 6,2-3-5,-2 0 0,2-4 22,-2-1-23,0 19 1,1-20-1,2 14-5,1-24 0,1-1 0,0-1 0,1-1 0,0 1 12,0-2-7,0 3 6,-1 18-11,0-15 6,0 15-6,1-19 6,0-1-6,0 2 5,0 0-5,0 1 11,0 24-11,0-14 0,0 17 0,0-23 6,0 3-6,0-2 0,1 2 6,2 1-6,2 1 11,1 3 34,1 25-34,-2-18 39,2 18-44,-3-27-6,2 0 5,0 0 1,0-2 28,1 1-23,2 22 0,-1-18-11,0 15 34,-1-23-29,0-5-5,0 2 0,-1-4 39,-1-1-39,1-1 0,0-1 0,1 16 6,0-14 0,0 13-1,0-18 1,-1 1-6,1-3 5,-1 3 1,0-1 5,4 18-5,-3-14 5,4 14-5,-5-18 5,2 1-6,0 1 7,1 2-7,1 2-5,-1 1 0,2 1 45,6 24-39,-2-15-1,5 18-5,-4-22 51,0 0-51,0-2 11,2 2-11,-2-3 11,8 21-11,-5-19 11,6 14-11,-8-23 0,1-1 0,-1-1 6,1-1 5,0 1-11,-2-3 0,1 2 34,6 12-6,-5-13-28,3 9 5,-8-18-5,0-3 0,-1-2 6,0-1-6,-1-2 5,4 7-5,-3-5 6,4 6 0,-3-5-6,2-3 0,1 5 0,2-2 5,-1 2-5,1 1 0,1 2 6,12 16-1,-5-8-5,11 13 0,-10-12 6,2 0-6,-1 1-6,2 0 6,1 0 6,16 18-6,-10-16 6,10 15-6,-13-19 0,-2 0 5,0-1-5,0-1 6,1 0-6,-1-2 5,-1-1 1,0-2-6,-2-2 6,12 11-40,-10-11 34,8 8 0,-13-11 0,0-1 0,-3 0 6,14 11-1,-11-10 1,11 6-6,-13-10-6,2 0 1,-1-2 5,1 1-6,1-2 0,-1 2 1,1-2 5,-1 1 5,-1-2-5,13 9 0,-11-7 0,10 5-5,-13-7 5,1-2 0,-3 0-6,12 5 6,-9-6-5,8 6 5,-9-9-6,1 2 6,0 1 0,3 0 6,1 2-6,1 0 0,1-1-6,-1 0 6,2-1 0,16 7 0,-10-5 0,13 5 0,-16-7 0,0 0 0,0-2 0,1 0-6,-1-1-5,16 3 11,-11-2 0,13 3 0,-15-5 0,1 1-5,1 0 5,2 1 0,0-2-6,-1 1 6,0-2 0,17 5 0,-13-5 0,13 4 0,-17-5 0,-1-2 0,1 2 0,0-2-6,1 1 6,18 3 0,-14-4 6,11 1-6,-20-2 0,0-2 0,-3 1-6,1-1 6,0-1 0,20 3 0,-10-3 0,16 3 0,-15-3 6,2 0 0,1-2-6,2 2 5,-1-3-5,4 1 0,-2-1-11,31 0-23,-18 0 29,24-1 5,-20-3 0,3-4 5,4-2-5,4-2 0,0-2 0,3 0 6,-1-3-3,-24 4 0,0 0 8,29-6 5,-32 5 1,-1 1-17,17-5-5,-2 1-29,-3-1 23,-2 0 5,-1 1 6,20-7 6,-22 6 0,13-5-1,-26 7-5,-4 1 6,1-2-6,-1 2 5,-1-1 7,17-4 21,-19 4-33,12-2 6,-23 6-6,-3 0 5,-4 5-5,-5-3 0,-3 5 0,-3-1 6,-3 3-6,-2 1 0,-3-1 0,1 1 6,-2-1-6,-2 3 0,2-3 0,-1 3 0,0-1 0,1 1 0,-1-2 5,1 2-5,-3-1 0,3 1 0,-3-1 0,1 0 6,1-1-1,-1 0-5,3 0 0,0 0 6,2-1-6,1-2 6,4-2-6,2-2 0,4-1-6,2-2 6,-1 0-6,0 1 6,0 0-5,0 0-1,-2 2 6,-1-1-5,-1 1 5,-2 1-6,1 0 6,-1 0-6,0-1 1,1 1 5,-1-1-6,1 1 1,-4 1-1,-1 3 6,-2-1-11,0 2 5,-3 2 6,1-1 0,-3 2 0,0 0 0,0-1 0,0 1 0,1-3 0,0 2 0,2-4 0,3 0-5,5-4 5,6-3 0,6-3 0,6-4 0,7-2 0,4-3-6,3-1 0,3-2 1,1-2-1,1 1 1,-1-3-1,1 2-5,-4 0 5,-1-1 1,0 1 5,-4 1-12,15-12 7,-17 11-1,10-8 6,-22 14 0,2 0 0,-4 0 0,0 0 0,2-2 0,14-14-11,-5 6 11,10-11-6,-12 12 6,0 1 0,-1-1 0,-1 3 0,-2-1 0,-1 5 0,-2-3-5,1 3 5,-1 0 0,8-10 5,-8 10-5,4-7 0,-11 11 0,-2-1 6,1 0 0,7-12-6,-4 7 0,6-9 0,-8 10 0,2 0 5,-2-1-5,0 1 6,1-1-1,-2 1-5,3-2 6,-3-1-6,2-1 0,7-16 6,-5 11-6,7-11 11,-9 13-6,1 0 7,-2-1-12,1-1 5,-1-1 6,10-14-5,-7 12 0,5-11-6,-8 15 5,-1 1 1,-1 0-6,1 0 0,-2 3 5,0-1 1,-1 3 78,5-14-84,-5 11 6,4-13 5,-7 14-6,1-2 29,-1 1 5,4-15-39,-4 10 6,4-13-1,-4 14-5,-1-3 0,3 2 6,-2-3-6,2 1 0,-2 0 11,1 0-5,5-18-1,-4 12-5,4-15 6,-6 18 0,-1 0-1,1-1 1,0 1-6,0-3 0,-2 2 0,2 0 5,2-17 1,-3 12 28,3-13-29,-5 16-5,0 2 6,0-2-6,-2 0 0,0 1 0,1-1 5,-2 3 7,5-21-7,-4 15-5,2-14 6,-3 17-6,0 1 5,1-1-5,0 1 6,-2 1 0,4-16-6,-6 14 5,4-12-5,-2 16 6,-2 0-1,1-1 1,-1 0 5,1-1-11,-1 0 6,2-1 5,-1-21-5,-2 14-1,2-18 1,-4 18-1,3-2 1,-3-2-6,1 1 6,1-1-1,-2-20 1,1 19-6,-1-16 5,0 27 1,0 0 0,0 3-1,0-1 1,0 1 5,0-3 23,0 1-18,0-22-10,0 16 44,2-17-44,-2 20 0,1-1 33,-1 0-34,0-1-5,0-2 6,0-22 0,0 15-6,0-14 5,0 24 1,0 2-1,0 2-5,-1 2 6,-1 2 5,-1 2 23,-1 0-29,-2-13 1,1 10-6,-1-12 6,2 17-6,-1-3 0,0 0 0,-1-2 5,0-1 1,-3-22-6,1 15 5,-4-20-5,2 22 6,1-2 0,-4 0-1,2 0 6,-3 0-5,2 2 5,-1 1 6,-4-13-17,4 15 11,-4-8-5,5 18-1,0 2-5,1 1 0,0 0 6,0 1-6,-2-11 0,2 11 6,-3-8-1,5 14-5,-1-1 11,-1 0-11,2-2 6,-2 1 0,0-1-1,1 2 29,-1-2-34,1 3 11,-5-14-11,4 9 6,-4-9-1,3 11-5,1-2 6,-3 0-6,-1-1 0,0-2 11,-12-15-5,8 8-6,-10-11 0,7 13 0,2 3 5,-1-1-5,1 2 34,1 1-29,-10-13-5,8 13 0,-7-10 6,10 16-6,-1 0 6,3 3-6,-2 0 5,3 3-5,0 0 6,0 1-1,-5-6 1,5 6-6,-4-4 6,5 8-6,0 0 11,-2 1-6,-1-1 1,1 0 33,-10-3-39,7 2 0,-8-2 0,10 4 6,-1 1-6,2-1 5,-3 0 1,1 0-6,-4-3 6,0 1-1,-16-12 1,9 9-1,-12-9-5,11 8 6,1 1 0,-2-2-6,0 2 0,-1-2 0,-17-10 0,10 7 0,-14-9 0,16 11 0,1-2 0,1 2-6,1 0 6,0 2 0,3 2 0,1-1 6,-10-6-1,10 6-5,-7-3 0,14 7 0,-1 0 6,3 0-1,0 0-5,2 1 0,-7-5 0,6 3 0,-8-3 0,10 5 0,-2 1 0,0 0 0,1 0 0,0 1 6,2-1-6,-1 2 6,-4-5-6,6 7 0,-2-4 0,6 4 0,1-1-6,-2 0 6,1 2-6,-3-1 1,-5-4 5,4 2 0,-6-2-11,7 1 5,-1 2 6,0-2-6,-1 1 6,-2-2-5,0-1-1,-1 1 6,-10-7-5,7 6 5,-7-4 0,10 6-6,-1-1 6,2 0 0,-1 0 0,2 1 6,-9-6-1,9 4-5,-7-3 0,10 5 0,0 2 0,1-2 0,2 3 6,-1 0-6,2 1 0,1 1 11,-1-1-11,3 2-6,-2-1 6,4 4 0,1 0 12,0-1-7,0 2-5,1-2 0,-2 0 0,2-1 0,-6-2 6,2 1-6,-4-3 5,3 3-5,1-2-5,-1 1-1,0 0 6,2 0 6,-1 1-6,3 1 5,-4 0-5,3 1 6,-2-2-6,3 3 0,2-1 0,-2 0 17,-2-2-17,4 3 5,-6-1 7,5 1-12,-2-1 5,0 0-5,-1 0 6,-1-1-6,1 1 0,-2-3 5,2 3 1,0-3 5,-3 3-11,3-1 0,-1 1 6,2 0-1,0 0-5,0 0 6,0 0-6,2 0 0,-3 0-6,2 2-38,-2-1 38,2 1-28,0 1 29,0-3-1,-1 1 1,0-1-7,-2-1-21,3 1 33,-4-1 5,5 1-5,-1 1 0,1 0 0,1 0-5,0 0 5,2 1-6,-2 1-1293,3 0 458,-3 0-592,1 0-1396,-10 0-2508,-2 0 5337,-11 0 0,12 0 0,1 0 0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8:59.096"/>
    </inkml:context>
    <inkml:brush xml:id="br0">
      <inkml:brushProperty name="width" value="0.3" units="cm"/>
      <inkml:brushProperty name="height" value="0.6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67 12540,'42'-15'983,"-3"2"0,-19 7 0,2 0 0,2 0 0,1 1 0,-3-1 0,1 2 0,-5 1 0,-1 2 0,-2 0 0,5 1 0,-5 0-647,3 0-252,0 0 73,10 0-151,-6 0-1,4 0 6,-14 0 101,2 0 34,2 0 39,1 0-140,3 0-1,-6 0-4,5 4 4,-6-2-4,5 6-40,-5-4 33,2 0 12,0-1-39,1-2-6,2 1 5,-4-1 1,2-1-6,-2 0 5,2 2-5,0-2 45,0 3-45,0-3 0,1 2 6,-1-1 33,-2 1 140,2 0-33,-1 2-96,0 2-44,-1 2 11,0 0-6,-1 1-6,0 1 1,2 1-6,-4-1 0,4 2 12,-6-3-12,4 1 0,-2 3-34,-1-4 17,-1 7 6,-3-2-1,-2-1-385,1 4 94,8-8 102,1 1-382,3-4 242,3-2-18,-8-1-625,7-1 0,-2-1 0,-4-1 0,6 0 738,-1-8 0,-8 6 0,1-5 0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18.299"/>
    </inkml:context>
    <inkml:brush xml:id="br0">
      <inkml:brushProperty name="width" value="0.3" units="cm"/>
      <inkml:brushProperty name="height" value="0.6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4547 54 10955,'39'21'983,"-5"-3"0,-25-18 0,0 2 0,12 3 0,-11-2 0,12 3 0,-10 0 0,-1-2 0,7 6 0,-59-5-725,27 1-40,-45-4 12,37-2-62,3 0-45,2-2 168,2 2 23,-1-1 22,3-1-117,-5 2-214,2-2 91,2 1 32,-4-1-32,6-1 66,-4-1-151,-3-1 23,5 2-29,-6-2 35,4 2 10,0 2-44,0-2-6,1 3 5,0-3-5,-5 2-5,2-2-1,-5 1 6,-1-1 0,1 3 34,-6-1-1,-1 1-27,-1 0 61,0 0-17,5 0-16,1 0 61,6 0 101,4 0-117,0-2-79,1 0 5,-2-2-5,-3 0 6,0 1-6,-6 2 0,-2-2-6,-3 3 6,-1-3 0,-2 3 0,1-2 6,1 1-6,0-1 5,1-1-5,0 1 6,-2-1-6,1 0 0,-14 0-6,9 0 6,-9 0 0,13 0-5,-2 0 5,0 0-6,-19 1 6,13 1 6,-14 1-6,21 0 5,-1 0 1,3 0 0,0 0-1,3 0 1,1 0 22,-1 0-28,-12 0 5,9 0-5,-10 0 6,15 0-6,-1 0 0,4 0 0,2 0 6,2-1 5,-7-1-11,6 1 5,-8-2 1,8 3 28,-1-3-29,0 3 29,-1-3-29,0 1 40,1 1-39,-2-2-6,2 3 5,-1-3 40,2 2-45,-1-2 11,-5 0-5,7 1-6,-5 1 0,9 1-6,-1 0 6,2 0 6,-1 0 0,-1 0 38,-7 0-10,5 0-28,-4 0 5,7 0 73,2 0-45,-5 2-39,2 2 0,-2 2 0,5-1 6,-2 4-1,1-1 1,-2 1-1,0-2 1,3-1 0,-3 1-1,-1 0-5,-3 2 0,1 1 0,-5 1 6,3-1 5,1 0-5,2-2 5,4-1 0,2-1-11,-3 1 0,3-1 6,-5 1-6,0 2 5,1-3-5,-2 4 0,2-1 0,-2 1-5,-1 2 5,-2 0 0,-1-2-6,2 2 6,-1-2 0,4 0 0,1-1 17,1 0 0,3-3-17,-2 2 0,-4 1 0,3-1 0,-5 0 0,4 0 0,-1-1 0,0 2 0,-1 0 0,3-2 0,1 2 0,2-2 11,0 3-11,-1 1 0,2-2 0,-5 5 0,2-5 5,-4 6-5,1-4 0,1 1 6,-1 0-6,-1 0-6,1 1 6,-2-1 0,2 0 0,0-1-5,-3 3-1,7-2 6,-2 2 0,5-4 6,-1 0-6,-2 2 0,4-2 0,-3 1 0,-4 5 0,1-1 0,-6 5 5,6-4-5,-2-1 6,2-2-12,0 1 12,2-3-6,3 2 0,-2 0-6,4-2 6,-3 4 0,1-1 0,-1-2 0,0 2 0,2-5 0,-2 5 0,2-3 0,-2 2 6,1 4 0,1-6 27,-3 5-27,4-5-1,-1 0 1,-3 6 67,4-6-34,-2 6-33,3-7 5,1 3 62,-4 1 5,1 1-78,0 0 34,-1 0-34,3-2 44,-2 1 12,-5 10-5,4-3 5,-6 5 5,7-8-55,-1-1 39,3-2-40,-2 2 1,3-2 11,-5 8 16,3-7 18,-2 6-12,3-5-5,-1 0 10,1 1 74,-6 10-34,3-7-45,-2 9 51,2-8 11,0 0-17,-1 0-39,2 1-39,-1-2 27,1 0-27,0-1 5,-2 5 34,3-8-40,-2 6 29,4-11 5,0 1-5,-2 4-29,1-3 40,-3 5-39,4-3 50,-5 8 11,3-5 6,-4 7-6,4-7-33,-1 0 22,0 1-12,0 1-38,-1 0 0,2-1-1,-2 2 6,2 11-5,-1-6 28,0 10-1,0-11 12,2 4-6,-1-4 6,0 1-39,2-3 27,-2-1-27,3-3 5,-3 7-5,4-9 27,-3 5-22,3-10-5,-1 1 0,0 1-1,1 3 1,-1-3 5,1 3 28,1-7 28,-3 11-11,3-8-44,-1 7 21,1-5 51,-4 13-78,2-7-1,-4 11 29,4-11-23,0 0 23,-1 1-29,2-1 1,-2 2 39,-1 8-12,2-6-27,-1 5-6,3-10 6,1-2-6,-1-2 5,0 8-5,1-6 6,-1 4 5,3-6-5,-3-1-1,3 0-5,-1 2 11,1-2-11,0 0 12,0 2-7,0-2 1,0 9-1,0-4 1,0 6 0,0-7 5,-1-2-6,0-1 7,0-1 21,1-2 18,0 1-12,0 8-34,0-5 1,0 6 0,0-5-1,0-1 6,0 2-5,0-1 28,0 1-29,0 1 1,0 0 33,0 8-28,0-5-5,0 6 5,0-7 39,0-2-44,0 0 39,0-2-12,0-3 23,0 9-22,0-6 0,0 6-18,0-6-10,0-1 28,0 1-23,0 0-6,0-1 29,0 2 0,0-2-29,0 12 1,0-8 5,0 10-5,0-9-1,0 0 46,0 1-46,0 0 46,-1 13 16,0-9-22,-1 10-12,1-13-27,-1 2 27,0-1-33,1 0 0,-2 1 6,3-1-6,-3-1 6,1 1 5,-2 9-6,2-9 1,-2 7 0,3-12 5,-1 0 22,1-2-33,-1-2 34,2 0-28,-1 4-6,-1-7 5,2 5 1,-1-2 11,1-6 5,0 9-16,-1-5-1,0-1-5,0 4 6,1-3-1,0 0 1,0 6-6,-1-2 6,0 1-6,0 1 11,1 4-11,0-5 5,0 6 7,0 13-12,0-16 5,0 15 6,0-11-5,0-10 0,0 10-1,0-10 1,0 1-6,0-2 5,0-1-16,0 1 11,0 2 0,0-1-5,0-4 5,3 8 0,-1-8 0,3 9 0,0-5 0,4 22 0,-2-11 0,4 18 0,-1-5 5,0-8 1,1 9-1,3 12-5,-4-21 0,3 17 0,-4-22 6,-3-7-6,0 4 6,-1-3-6,0-6 0,1 5 0,0-8 0,-3 1 0,3 5 0,-3-7 0,3 6 0,3 8 0,-2-8 0,3 10-6,-2-3 6,-1-6 0,1 6 0,6 7 0,-6-12 0,5 10 0,-4-10 0,-4-4 0,3 3 0,-3-6 0,3 4 0,0-5 0,1 4-6,-1-3-5,-3-2 6,5 6 5,-4-6 11,3 3-11,-1-1 0,-1-1-6,4 5 6,-3-4-5,6 7 5,-5-8-6,1 3 0,0 0 6,-2-4 0,2 4 0,7 5-5,-6-7 5,5 8 0,-3-3 0,-2-4 0,2 4 0,2 0 0,-1 2 0,1 1 0,1 4 0,-8-11 0,4 7 0,-5-10 0,3 7-6,-3-5 12,0 1-6,2 4 0,-4-8-6,3 9 1,-2-3 5,0-1 5,1 0-5,-1 2 6,0-2-6,1 6 5,1 3-10,-1 3 5,-1 1 5,3 3-5,-6-14-5,3 2 5,-3-3 5,1-2 1,-1 4 0,3-2-6,-3-1-6,1-1 6,0 2 0,0-2 0,0 2-6,1 0 6,-1-4 0,4 8 0,-3-6 6,1 1-6,-1 0-6,1-3 6,0 3-5,2 1-1,-4-3 6,3 2 0,-2-1-11,3 0 11,0 2 0,-1-3 0,3 4-6,-1-2-5,1 0 11,-1 1 0,-3-4 6,3 2-6,-2 1 0,1-2 0,2 1 0,-2-1 0,3 0 0,-3-1 0,3 3 0,-5-5-6,5 7-5,0-1 11,0 0 0,5 8 6,-2-5-6,1 2 0,-2-5 0,0-1 0,-1 2 0,2 0-6,-3 0 6,2-2 0,-4-2 0,7 7 0,-4-6 0,-1 0 0,1-1 0,-3-1 0,2-1 0,1 5 0,-2-6-6,5 10 6,-3-4 0,3 1 0,2 7 0,1-3 0,5 8 6,-3-6-6,5 5 0,-10-12-6,13 13 6,-11-9 0,4 3 6,-3-5-6,-8-6-6,8 7 6,-8-8 6,8 8-6,-6-6 0,3 3 0,-6-7-6,4 3 6,-3-2 6,5 3-6,-2-1 0,0-1 0,-4-3 0,5 4 0,-2-1 0,0 0 0,4 3-6,-8-6 1,7 7 5,-3-3 0,6 4-6,-4-5 6,1 3 6,-4-6-12,2 5 6,-2-4-5,0 1 10,2 0-5,-1-2 0,2 2 6,0-4-12,4 5 6,-4-3 6,14 9-6,-2-1 0,13 8-6,-8-6 6,14 9 0,-10-7 0,3 0 6,-1 2-12,-11-11 12,0 2-6,-12-6-6,-4-3 12,6 5-6,1-1 0,6 2 0,14 4 0,-14-6 5,25 9 1,-11-6-6,-2 2 6,9 0-6,-7-1 5,10 4-5,-9-4 0,5 4 0,-10-4 6,1-2-1,3 3-5,-8-4 6,4 0 0,-6-1-6,-10-3 0,-1-1 5,-5 0-10,5 0 5,-1 3 5,1-4 1,0 3 11,2-3-12,-3 0 6,10 2-5,-9 0 0,8 1-6,-5-2 11,23 3-6,-15-3 1,29 5 0,-19-4-6,1 1 11,6 0 34,1-2-40,-11-1 34,7 0-22,-27-3 11,-1 0-28,9 1 11,-4 0 1,16 0-7,3 0-5,-6 1 0,15 0 6,-3 0 5,18-2 40,3 2-51,-13-2 6,6 0-6,-21 0-6,4 0 1,-9 0 5,-8 0-7,-5 0 19,-5 0-12,2 0 0,1 0 6,4 0 5,1 0-5,-1 0-1,-4 0 1,6-2-1,-12 1 1,10-3-6,-7-1 0,7-2 6,7-1-1,6-2 1,6 1-1,-8 2-5,1-1 11,-13 3-11,6-5 0,-2 1-11,5-4 6,-6 3 5,6-2 0,-12 5-6,0 0 1,-1 2 5,-3-1 0,17-4-6,4-5 12,13-3-6,0-4 0,-11 5 0,8-4 5,-25 11-10,9-3 10,-15 4-5,3-2 0,-1 0-5,2-1-1,2 0 6,2 0-6,0-1 6,-3 3 6,2-7-6,-1 2 0,6-7 0,2 1 0,2-2 0,0-2 0,4 0 0,-4-2 0,1 4 0,-10 5-6,4-3 6,-6 4 0,8-5 0,1 0 0,1 0 0,-5 4 0,8-4 0,-15 10-5,6-5-1,-4 4 6,0-2 6,6-2-6,-1-2-6,1-1 1,1-1-1,-2 0 6,0-1-11,0 1-29,-3-1 1,3-1 27,-3-2 7,2-3-1,0-2 6,2-4 0,0-3 0,-5 8 0,5-6 6,-4 4-6,1-3 0,1 0 5,-4 6-5,-5 8-5,7-9 5,-10 14 5,10-14 1,-4 5-6,4-4 0,1 0 0,-4 3 6,0 2-1,-3-3 1,6-4-1,0-5-5,3 0 34,-4 3 84,-1 2-62,6-13-50,-8 13 5,13-19-5,-13 18 44,2-1 168,-6 7-89,1-5-123,-3 10 5,10-20-11,-2 8 6,7-8 178,-1-7 18,-3 10-73,-3-3-90,-5 9-39,2-6 39,-3 2-33,6-10-1,-1 1 1,5-6-6,1-2 6,1-1-6,-2 1 5,1 0 12,-4-1 33,-1 2-44,-2 4 44,-5 6 6,-1 8-22,-3 7-12,-1-1-10,1 7 27,-1-4 0,-1 3 6,0-10-45,1-3 11,1-10-5,1 2-1,0-1 6,4-12-5,-4 8 11,1-8-6,-3 13-5,1-8-6,-1 17 11,0-20-6,-2 26 1,-1-13 5,-1 3 23,-1 4-34,0-7 0,0 6-6,0-1 12,0-10-6,2 3 0,-2-9 5,1 9-5,-1-6 6,0 8 0,0 1-6,0 9 5,0 2 1,0 7-1,0 2 23,0 8-22,0-9-6,0 1 0,0-15 0,-1-3 0,-3-18 0,0 5 6,-1-5-6,0 15 11,2 6-11,-1 4 0,2 12-11,1 6 11,0-3 0,-1 3-6,-1-12 0,1 4 6,-2-11 0,4 5 0,-5-11-5,1-8-1,0 3 6,-2-10 0,2 8 0,-3-5 0,2 12-5,-1 0-7,3 17-16,0 5 23,0 2 5,0-2-6,-1-3-27,0-2-7,-2-6 35,-2-4-18,-3-12 12,0 4 0,-3-5 0,2 6 5,-2-3 1,1 6-1,-1-2 0,2 8 6,3 8-5,-1-6-1,1 3-5,-1-8 0,-3-1 0,-2-7 11,3 8-6,-1-3 0,4 13-5,1-2 0,0 9 5,2-2 1,-1 2 5,2 2 0,-3-5 0,3 3 0,-3-2 0,3 4 11,-3-2 0,3-1 0,-6-4 1,-1-5-1,-10-9-6,-6-5 1,2 4-6,-12-11 0,3 7 0,-8-9-6,1 5-5,14 14-6,9 9-11,12 13 23,-1-2 5,-6-5 0,-1-3 0,-1-1 0,6 5-6,-1 2 1,-2-1-12,0 0 0,-2-2-28,4 3 40,-2-5-1,-1 4-44,-3-4-1,0 3-61,-3-1 67,0-4-16,1 4 5,-2-3 45,5 6-118,-5-2 17,-8-1 95,3 1-22,-14-5 33,14 5 1,-3-3-57,1 3 56,6 2-16,-7 1 11,10 2-45,-4 1 39,-10-4-22,-2 2-45,-23-6-51,7 3 18,-10-2 66,-1-1 46,7 2-6,-12-4 11,20 7-11,3-3-1,23 8-10,7-1 16,1 3-17,0 0 6,-10-1-55,-15-2 60,0 0 1,-12-2 0,-1 1 5,5-3 6,5 4-11,11-2-11,10 4-17,6 0-6,-6 0-112,1-1 62,-19 0 22,2 0 62,-21-1 0,15 3 5,-12-3-11,17 3-84,-4-1 62,15 3 34,-2 0-1,9 0-39,-4 0-5,3 0-12,-20 3 45,1 1 6,-21 6 6,20-3-12,0 3-56,23-7 67,-1 2-5,7-1 6,-12 2-7,0 2 7,-19 4 5,6 0-11,-12 2 11,17-3 0,-6 0 0,14-3 0,4-2 0,3-1-6,5-2 0,-11 6 6,-2-2 0,-20 9-11,-6 3 11,-6 3 0,-16 5 6,18-7-12,-18 8 12,24-9-12,-5 5 6,21-10-11,2 3 0,9-5 11,1-2 0,-2 5-11,2-1 11,-15 11 0,5-2-6,-15 9-11,4-2 6,-1 3 5,-3 4 1,13-8 5,-8 8-6,12-8 6,0-2 0,-2 3 0,-3 6 0,3-3 0,-8 9 0,14-10 0,1-4-5,4 0 5,8-10 0,-8 14 5,-4 9-5,-3 2 11,-5 8-11,10-12 0,0-4 12,4 2-1,6-9-11,-1-1 11,-2 4 0,-6 7 6,-6 18 0,-2-2 44,-3 13-44,5-16-6,1 3-5,6-14 5,2 0 0,4-7 6,-5 6-17,6-8 6,-2 5-1,0 1 7,0 2-1,-5 15-6,3-5 1,2-2-6,0-2 6,5-10-6,-1 3 5,2-6-5,0 7 0,0 3 6,1 0 11,-3 19-6,4-5 0,-2 11 0,4-2 0,3-15 73,-1-4-39,2-13-17,0 1-17,0-8 34,0 5 28,0 5 5,0 17-16,0 3 56,2 21-74,3-7-38,4 6 5,3-20-5,1-7 5,0-16 0,1 0-11,-1-8 6,3 1-1,1-1 7,7 8-1,5 5-11,9 6 5,-4-3 7,4 1-7,-12-15 6,3-2 1,-2 0-7,2-4 18,7 6-1,-10-8 0,1 0-10,-1-5-1,-6-1 6,10 2-1,-6 1-4,5 0-7,0 3 7,1-1-6,-1 1-1,-5-5 7,0 1-1,-3-2-11,8 6 5,0 1 1,4 2-6,-3-3 0,-6-3 0,-3-3 0,-4-1 0,5 0 6,5 1 10,2 3 7,4 0-12,-6-2 6,2 0-1,-3-2-4,6 2-1,3 3 0,3 0-5,10 3 5,0-1 0,0-3-5,-2-2-6,-12-6 0,11 2 0,0-4-6,9 0 12,-3-2-6,-7-2-6,1 0 6,-4-2 6,7 2-1,2-2 1,-1 0-1,-8 0 7,1 0 44,-5-2-45,11-3 0,8-3-5,-18 0-1,6-1 51,18-13-50,-13 4-6,30-13 0,-33 13 0,12-4 0,-16 4-6,10-1 12,-19 6-6,10-5 0,-4 2 5,13-8 1,-13 7-6,4-1 0,-11 4 0,2 0 6,1-2-1,1-2-5,2 0 0,1-2 0,-1 2 0,-2-1 6,-4 2-1,-4-1 1,-1 3 5,-4-2 51,4-4-6,-6 0-39,7-10-12,-8 5 6,6-7-5,-9 7 5,3-3-5,-6 3-1,2-1-5,2-3 0,-2 0 6,0 4 0,0-6 16,2-3-33,0-11-6,1-4 6,-4-3-6,-4 8 0,-4 5 12,-1 5 10,-1 4 1,-1 0-6,-1 3-11,0 2 22,0-3-6,-2-3 1,1-9-12,-2-8 1,0 5 10,0 0 35,-2 10-46,-4-2 6,-8-5 0,-5-5 11,-5-4-11,-4-4-17,1 10 6,-2-2 0,2 12 5,7 9-5,-8-2 0,8 10-6,-2 0 0,0 2 12,5 3-34,-4 1 11,-5-4 16,3 2 7,-6-5-1,-2-3 1,-8-6-1,0 1 12,2-1-1,10 8-5,6 6-17,3 4 6,0 6 6,3-2-1,-1 0-978,3-1 738,45-26 0,-28 24 0,36-21 0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30.431"/>
    </inkml:context>
    <inkml:brush xml:id="br0">
      <inkml:brushProperty name="width" value="0.3" units="cm"/>
      <inkml:brushProperty name="height" value="0.6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4434 4631 11084,'26'30'983,"-6"-4"0,-14-14 0,-3-2 0,2 12 0,-3-8 0,1 10 0,-3-9 0,0 1 0,0-1 0,0 2-518,0 1-348,0-1-66,0 4-18,0-2-27,0 0 61,0 1 6,0-3 28,0 2 39,-1-4 67,0-1-157,-3 4 6,2-6 51,-2 7-74,1-2-16,0-2 0,0 2-11,-1 2 44,2-6-39,-2 5-5,3 1 27,-2-5 7,-2 6 16,2-5-12,-2 1-38,1-1 28,0 1-23,0-2 28,-1 1 28,-1 0 0,1-2 180,-3 1-185,-2 4-28,1-3 10,-1 3 7,1-5-18,0 0-21,0-1 21,-3 1 6,1 0-5,-2-1 39,0 1 22,1-3-89,-3 2 38,3-3-38,-1 1 72,1-1-16,-3 1 16,2-2-38,-2 0 55,1-2-62,-3 1 23,1-2-50,-2 1 78,3-3-17,-1 1-16,0 1 16,-2 0-34,1 3-27,-1-2 5,1 2-5,-1 0-6,2 1 5,-2-1 51,-2 4-50,4-3 128,-1 0 29,3-1-107,0-3 61,0 2-83,-7 2 5,6-3 28,-5 1-22,5-1-11,1-2 16,-1 2 45,0-1-50,-5 3-11,6-4 50,-4 3-79,1-2 7,4 0 4,-4 2-10,1 1 5,5-4 73,-6 3-22,1-1-29,3-1-21,-8 3-7,11-3 51,-5 1-22,-3 1-29,4-2 1,-6 1 11,7-2-6,-5-1-5,2 1-1,-5 1 1,6-1-1,-3 2 1,3-2-6,-1 1 6,2 0-1,-1-1-5,0 1 6,1-2 33,-1 3-33,-1-3 44,-8 5-44,4-2 27,-6 2 1,5-2 11,0 0 22,-2 0 1,1 0-18,0-2 0,0 2 1,3-3 33,-7 1-79,10-1 29,-5-1 11,9 0-12,-6-1 18,4 1 22,-5-1 16,5 0 12,-2-1-23,0 0-27,-3 0-46,0 0 40,-3 0-39,1 0-1,-2 0 1,1 0 28,0 0 16,-1-1 28,-10-5-27,6 1-46,-8-5 57,9 3-62,0-2 0,-2 0 6,-3 1 5,0 0 0,-15-5-5,10 1-1,-12-4 29,14 1-29,-1 1 85,-2-1 78,-13-9-90,13 7-10,-8-5-29,20 8 56,-2-3-89,10 6-1,1-2 40,7 5-51,-1-2 6,-3-2 0,0-2 0,-1 1 0,3 0 6,-2 0-6,-1-2 6,1-1-6,-1 1 0,1-1 5,2 1-5,-1 1 0,0-2 0,-6-7 0,4 4 0,-4-5 0,6 6-5,1 0 5,-1-1-6,2 0 0,-1-1 1,3-1-1,0 2 6,0-1 0,0 2 0,-3-10 0,1 8 0,0-8 0,3 9 0,1-1-5,0 0-7,-1-7 7,2 6 5,0-6-6,3 11 1,-1 0-1,3 1 0,-1 0 1,1-7-1,0 4 6,0-7-5,0 5 5,0-1-6,0 0 0,0-3 6,0 2 0,0 0 0,1-1 0,2 0-5,6-13 5,-3 8-6,5-7 1,-2 12-1,2-2 0,2 0 6,0-3 0,2-1-5,1-1-1,-1 1 6,5-8 0,-6 12 0,0-6 0,-4 15 0,-4-1 0,3-1 0,0-1 0,1-3-11,7-11 11,-4 7-6,3-6 1,-5 9 5,-2 2 0,1 0 0,-1 1 0,0 2-6,0-2 6,1 1-11,7-14-39,-3 6 5,8-12-6,-5 8-5,3-2 12,-1 0 38,0 2 6,-3 2-6,-1 4 1,-2 2-6,2-7-23,-2 9-11,3-6 12,-6 10-1,2-1 28,-3 0 1,2 1-1,0-1 6,0 0 0,1 1-5,5-10 5,-4 6 0,4-7 0,-4 7 0,0-1-6,2 0 6,0-1-6,1-2 1,9-13 5,-5 7-6,8-10 1,-11 13-1,0 1 0,-2 2-5,2-6 6,-3 8-29,2-6 28,-5 8-61,2 0 17,-1-2 5,3 2 11,-2-2 34,2 2-5,1-2 5,-1 2-6,1 1 1,6-6 5,-5 7 0,7-5-6,-8 4 0,3 0 1,0-3 5,3 1-6,-1 0-33,11-7 33,-9 9 6,8-6 0,-10 10 0,1 0-11,0 0-22,3 1 27,0-1 0,2 0 6,0 1-11,13-8 11,-12 8 0,7-4-5,-13 7-1,-2 2 6,1 0-11,-2 2 11,1 1-6,7-2 6,-4 2 6,8-2-6,-7 2 0,5-1 0,-1 2 0,4-1 0,0 0 0,2-1 5,3 0-5,18-5-5,-11 3-1,11-3 1,-18 6 5,-5 0-6,-4 2 6,-4 1 0,-4 2 11,4 1-5,-2 1-6,5 0 5,-1 0-5,1 0 6,2 0-6,1 0 0,-1 0 0,-1 1 0,-2 2 6,11 6-6,-8-2 5,8 2-5,-8-3 0,-1 0 0,1 0 0,-2 0 0,-1 1 0,6 2 6,-8-1-6,4 0 5,-9-1-5,0-1 0,2 3 0,2-3 6,2 3 0,13 1-6,-10-1 5,9 1 1,-12-1-1,-2 0 1,3 1 28,0 2-29,0-1 6,0 2-5,0 0-6,7 6 11,-9-5-5,5 4-1,-12-7 7,0 3-7,0-2 6,-2 2-5,1-2 33,4 5-33,-5-4 5,3 2-5,-6-3-1,-1 0 34,2 0-33,2-1-6,1 2 0,2 2 0,1 1 45,7 10-12,-4-5-27,4 4 39,-9-7-40,-1-1 29,-1 0-23,-2-1-5,0 0 44,3 6-44,-3-4-1,1 5 29,-4-6 0,-1 0-29,-2-1 29,2 0 5,1 8-22,5 3 28,-3 1-45,6 8 5,-8-16-5,3 5 39,-1 4-39,-3-11 0,2 8 12,-1-3 21,-2-8-27,3 7-1,1-2 12,-1 1 22,-1 1-33,1 3 5,-4-11-5,2 6 5,-1-3 0,2 4 40,-2-2-51,3 8 5,-5-12 1,3 9 5,-2-3-5,-1-4 27,0 0-27,2 0-6,-4-6 0,4 5 5,2 7 1,-3-6-6,7 17 0,-7-16 6,0 4-6,0-2 0,0 0 5,0 1-5,3 4 6,-4-7 5,3 14 0,-2-13 28,1 19-33,-2-17 28,1 10-29,1-1-5,-2-6 6,2 15 5,0-7-5,-2 1-1,0 6 6,-5-15 23,2 7-28,-3-8 44,4 21-50,-2-15 11,1 15 45,-2-10-39,1-8 17,-2 7 16,2-4-44,0 0-1,0 1 1,0 6 5,0-15 6,0 10 33,-1-19-22,-1 7 11,0-5-33,0 2 0,0 5-1,0-6 6,0 8 34,0 7-39,0 0 55,0 20-49,0-19 21,0 13-27,0-15 5,0 27-5,0-21-6,0 18 11,-1-11 17,-1-12-23,-1 23 1,-1-16-6,2 0-6,-2-7 6,4-3 0,-3-8 0,3 5 6,-2 1 11,1 1-17,-1 2 5,-1 5-10,2-13 5,-2 6 5,2-1 1,-2-6-6,0 9 6,1-7-6,-1-1 33,2 3-22,-1-10-11,0 4 34,-1-1-23,-1 1-5,0-1-6,1 4 5,0-7-5,0 2 12,-1 1-1,0-1 22,-1 2-21,-1-3 4,-1 5-10,1-2 5,-7 15-5,6-12-1,-5 15-5,6-15 6,-7 18-6,5-17 0,-6 19 0,6-17 0,-5 15 0,7-19 6,-5 9-6,4-14 5,0 2-5,-1-1 0,1 2 0,-3 0 0,3 1 0,-5 3 0,3-3 0,-9 16 0,7-12 0,-9 16 0,9-14-5,-9 14-1,12-17 0,-9 15 6,10-18-11,-6 15 0,6-16 5,-5 12 6,6-14-5,-3 11 5,4-13 5,-2 7-5,2-7 6,0 1 0,-2 4-6,0-5-6,-1 6 6,3-8-6,-2 7 6,2-6 0,-1 3 0,-3 4 0,1 2 0,-4 0 0,3 2-5,-4 2-1,-3 7 1,-6 12 5,2-8-6,-5 10-5,4-9 5,-6 10 1,8-12-35,-3 4 29,7-11 11,-1-1-11,2-1 5,6-11-10,-7 9 4,0 0 7,0 3-6,-10 7 5,3-5-11,-7 8 12,6-10-46,2 0 29,-11 9 16,12-12-5,-21 19 5,21-24 1,-9 8-1,9-10 1,2-2-63,2-1 29,4-6 0,-2 1 39,-4-1-84,0 1-17,-3-1 62,-10 5 5,10-3 23,-19 10-28,5-1 33,-2 0-5,-10 5-6,7-8-55,-10 4 60,14-8-4,-3 0-24,14-7 35,1 2-34,2-1 33,4-2 6,-1 2 0,-11 1 0,8 0-11,-19 2 5,6 0 6,0 1-5,-5 1 5,8-3 0,-10 0 0,8-2 0,-10 0 0,16-3 0,-22 3-6,9-2 6,-3 1-6,-6 1 6,10-2 6,4 0 0,-2-2-1,18-2-5,-2 0 0,9 0 0,-1 1 0,-2-1 0,0 2 0,-3-1 6,3-1-6,2 3 0,-13-2 0,-3 2-6,-14-1 6,4-1-17,-19-1 6,-1 0-6,-27 0 6,-6 0 6,17 0-35,-8 0 7,30 0 72,-1-5-33,23 2-6,14-5 16,12 6-10,-8-8-12,-7 3 6,-7-6-11,-25-3-73,-10-2 11,-28-4 73,40 9 0,1 1 6,-33-6 27,33 8 1,0-1 5,-32-8-36,32 7 0,1 0 3,-41-14 5,17 0 28,25 7-28,9 1 6,20 7 0,5 2-17,2-2 5,0-1 1,-9-7-6,-7-6-50,2 5 50,-9-8-6,5 7 0,-9-10 1,7 10-1,-9-10 1,8 7-1,-10-7 6,5 2 0,9 7 0,-1-2 0,8 5-11,-4-6 0,2 2-1,2-2 12,2 1 0,-1 1 0,6 6 0,-3-2-5,0 0 5,2-2-6,1 2 6,4 4 0,3 4-5,-2 0 5,0-5-6,-1 4 12,0-8-6,1 4 0,-3-5 0,-2-4 0,0 5 0,-3-8 5,5 6-5,-5-5 0,-1-5 6,-1 1-6,-3-6 0,0 1 0,-2-4 0,2-1 0,5 9 0,-3-6 5,4 9 1,-2-7-6,0 1 0,3-1 6,0 2-12,1 1 0,-1-1 6,0-1 0,2 6 140,-3-10-61,6 15-29,-3-8 17,-3-1-55,-1-1 32,-5-10-32,2 1-1,0 4 0,2 1-5,3 2-1,2 7-5,6 7 11,-1-1-5,3 5-6,-2-5 0,1 0 0,0 0-6,1 0 6,0-5 0,-1-4-5,0-5 5,-3-4 5,1-4-5,-2-3 0,1-3 0,0-3 0,-2-3-5,0-2 5,2-1 5,1 2-5,2 0 6,2-1-6,0 0 0,0-1 0,-1 4 0,2 2 6,-2 4-6,3 2 5,-1 1-5,1 0 0,0 0 0,0-1 0,0-3 0,1-4 6,0-2-6,2-14 5,-2 23-5,2-27 0,0 31-11,0-19 0,0-3 11,0 7 0,0-10 0,0 12-6,0 5 1,0 1 5,0 4 5,2 0-10,-1 4 10,3 4-5,0 8 0,0 3 0,-1 6 0,1-1 0,-1-2 6,8-17 0,-2 0-1,5-16 1,-2 6-1,1-3 1,-1-4 5,2-5-5,1-3-1,1-4 12,0 3-6,0 3 6,-4 6 22,0 12-22,-3 6 17,-2 13-17,0 4-1,-2 9 7,-1 0-12,6-12 0,-5 9-5,7-15-1,-5 12 1,1-5 0,6-8-1,-3 6 1,0-3-1,-4 9 1,2-3 5,0-4 28,4-4-33,-1-1-6,2-2 6,-4 13 5,1-4-11,-4 10 5,2-5-5,6-16 6,0 0 0,4-10-6,-2 10 0,-3 3 0,1 5 5,-3 1-5,1 3-5,4-14-1,2 3 6,3-13 6,-2 10-6,-3 4 5,-2 4 1,0 0-12,8-14 6,-1 4 0,5-11 0,-3 9 6,-5 2-6,1 3 0,3-9-6,-1 4 6,5-4-5,-7 10 5,-3 10-6,-4 4 12,0-2-6,0 1-6,3-5 6,2 1 0,2-5 0,8-10 0,-5 6-6,6-6 1,-8 11-1,2 1-5,4-5-45,10-11 45,-4 7 5,0-3 6,-11 15-5,5-7-1,2 2-44,12-8 38,-1 5 1,3 3-6,3-2 6,-5 7 6,7-4-7,13-4 12,-2 4-5,14-8 5,-8 8 0,10-5 5,-17 9-10,0 1 5,-24 13 0,-8 4 0,-7 5 0,3-3 5,3 2-10,11-5 5,5-2 5,13-2-10,-11 3 5,4 3 0,-18 4 5,-9 3-10,-11 2 5,9-2-6,-6 3 6,21-6 0,-11 3 0,8-1-11,-10 1 17,-3 0-12,4 1 6,-3 1-6,5-3 6,-3 3-5,-5-3 5,4 3-6,0-1 6,-1-1 0,1 3-5,-1-2-1,-5 0 6,4-1 0,3-1 0,-1 1 0,5-3 0,-1 1 6,10-2-12,0 1 6,6 0 0,-3 1 0,-9 1 0,-2 1-11,0 0 5,1 1 12,9-3-6,-8 4 0,-5-1 5,-2 2-5,-6 0 0,5 0 0,2 0 0,-1 0 6,10 0 22,14 3 6,12 7-23,-1 0-6,-3 4-5,-20-5-56,-14-3-928,-7 1 864,-15 21 1,2-17 0,-4 15 0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46.60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2193 1 11090,'-16'1'3276,"2"1"0,4-2-1920,1 0-1138,-2 0-27,0 0-62,-1 0-40,1 0 91,-2 0 50,0 0 55,-1 0-10,1 0-40,-2 0 168,-5 0-347,4 1 17,-8 1-6,10 0 6,-2 0 5,6-2-16,0 3-17,1-1-40,-2-1 1,0 2-6,0-3 6,0 3-1,0-2 124,-9 2-123,9-1 5,-7 1-6,12-3-5,-1 3 6,1-3-6,0 2 1058,0-1-1007,23 1-17,-9-1-28,20 0 5,-11-1-6,3 0 46,3 0-46,-1 0 40,3 0-11,-3 0 5,-1 0-5,-2 0-23,-4 0-6,0 0 35,0 0 77,1 0-38,6 0-7,12 0-16,-4 0 12,8 0-18,-13 0-5,-2-1-40,-2 0 29,-5 0 11,-2 0 33,-3 0-22,-1 0 6,0 1 61,2-1-17,13 1-94,-5-3-7,11 3-5,-11-2 0,0 2 6,-5 0-1,-1 0 107,-3 0 17,4 0 0,-2 0-45,4 0-78,-1 0 27,2 0-27,0 0 11,7 0-12,-10 0 1,4 0-1,-12 0 7,0 0-7,-3 0 46,3 0-12,2 0 39,4 3-27,5 0-12,4 3-34,3 0 40,15 2-39,-12-1 27,11 0-21,-17-1 55,3-2-34,-4 2 1,1 0 11,-2 0 33,12 4-39,-5-4 6,8 4-6,-7-3 6,-1 0-39,2 1-1,-3-2 7,1 1-7,-3 1-5,0-2 6,5 5-1,-7-4 1,3 3 28,-8-5-29,0 0-5,-2 0-5,9 3 10,-6-2-10,6 3 5,-8-3 0,0-1 0,-1 1 0,-2 0 0,0-1 0,0 0 5,-1 0-5,3 1 0,-2 0 0,9 2 0,-4 0 0,5 1 0,-6-1 0,-2 1 0,3 0-5,-3 1 5,1-2 5,5 3-5,-5-3-5,5 3-1,-5-2 6,-1 0 0,1 0 6,-1 0-6,-2-2 0,6 3 0,-6-4 0,2 3 0,-5-3-6,1-2 12,-1 2-6,2-3 0,-1 3 5,1-2-5,1 2 0,6 3 0,-2-4 0,3 3 0,-4-4 0,-1 2-5,0-1-63,-3 0 7,0 0 50,4 2 5,-3-1 0,4 0 1,-4 0-1,-1-2 1,0 2-7,-1 0 7,-2 0-40,2 0 39,-3-2 1,5 5-1,-3-6 1,3 6-1,-3-5 0,0 2 6,3 0-5,1 0 5,0 0 0,6 1 0,-5-1 0,2 0 0,-8-2-6,-2-2 6,-3-1-5,2 0-1,-2 0-50,2 1 22,1 0-22,3 1 23,0-1 22,0 0-29,-3-2-21,0 2 10,0-2-16,0 0 62,-1 1-63,2-1 57,-1 2-28,1-2-34,-2 1 23,0-1 44,0 2-27,0-2 27,-1 0-33,3 1 5,-2 1-11,0 0 40,-1 1-1,0 2-5,1-2 5,0 1 1,-1-1-1,1 0 1,0 1-1,3 2 6,-3-1 0,3 1-34,-5-3-16,-1-2 0,-16 2-1,3-3 46,-13-1-1,9-4 0,-2-2 6,0-2-11,-10-4 11,7 3-5,-6-1 5,9 4 0,3 1 0,-1 1 0,2 1-34,-3 1 34,2 0 0,-2 0 6,-7-2-6,5 0 11,-5-1-6,8 0 35,1 2-7,3-1-27,0 0-6,1 0 0,1 1 0,1-1 0,-4 0-6,0 0 6,-4-2 0,1 0 0,1 0 6,1-1 27,0 2 51,5-1-39,1-1-45,3 4-263,2-1 229,11 1 29,2 4-6,11-3 5,-2 3 0,1 0-10,3 4 10,-5 0 0,1 3 1,-9-3 5,-1 1-6,-2-2 6,1-1 6,-2 0 380,-4-1-391,-12-15-1,-2 3 6,-12-12 6,3 7 10,-7 0 18,7 5-28,-2 0-1,9 7 46,4 2 10,0 2-27,2 0-645,2 0 606,13 8-1,0 0 6,15 9 0,-4 0 0,11 7 6,-10-8-6,7 5 5,-11-9-5,0-1 0,-2-1 0,9 4 0,-8-4 0,7 2 0,-10-4 0,2-2 0,-5-1 0,3 1 0,-4-1 0,1 0 0,-1 0 0,0-1 0,0 2 0,2 0 0,-1 0 0,0 0 0,-3 0 0,-1-3 0,-2 1 0,2 0 0,-3 1 0,5 3 6,-2-1-6,1 1 0,-2-3 6,-2 0 828,0-1-834,-14 0-6,2-5 1,-13-1-40,7-4-134,-14-4 50,3 3 23,-11-2-281,-35 3 348,26 3 28,-32 0-6,23 3 17,12 0 0,-11 0-6,-3 0 6,15 0 0,-15 0 23,1-3-18,22 3 1,-9-4 11,19 2-17,11 1-6,-3-1-83,12 2-309,2-1 353,-7 1 40,4-2 5,-8 2-73,-4 0 67,-1 0 6,-8 0-11,-5 0 11,4 3 0,-6 0 0,-22 11-11,20-5 5,-24 5 6,13-4 0,10-4 0,-6 1 0,-4 0 0,19-4 0,-13 2-5,15-1-1,7 1 6,-5 2 0,0 2 0,8-4 6,-6 2-6,9-3 0,2-1 0,0 0 0,-2 1 0,2-2 0,-11 3 0,0 0 0,-2 0 0,1 0 0,3 0 0,4-1-6,0 1 6,-7 1 0,6 0 0,-9 2 0,-5 1 0,7-2 0,-9 2 0,-11 6 0,15-7 0,-10 7 6,16-9-6,9 0 0,-1-2 0,1 1 0,3-1 0,-9 2 11,-4 4-11,3-1 0,-9 3 0,-1 2 11,7-4-5,-5 1 5,-5 4-6,12-7-5,-14 7 0,7-5 0,4 0 0,-18 6 0,4-2 0,0 1 0,1-2 0,0 0 6,11-4 5,-7 3 6,5 0-6,12-6-5,-5 5 5,4-5-5,2 0-6,-7 2 5,-26 6-5,15-3 0,-23 4 6,12-3-6,13-3 0,-7 2-6,7 1 1,-1 0 5,-1 0 0,-9 6 0,16-6 0,-9 5 5,-1-2-10,8-3 5,-15 6 0,14-5 0,1 1 0,-2 4 0,13-7 0,-15 10 0,11-8 5,-8 4-5,-3 3 0,14-9 0,-8 5 0,15-7 6,1-3-6,0 3 5,-2-1-5,3 0 0,-13 9 6,2 0 0,-3 1 44,2-1 34,5-4-78,5-4 10,-1 4-16,4-4 6,-1 1-6,2 0 0,-4 4 0,4-2 0,-3 2 17,-1 4 151,-1 1-135,-1 1 74,-3 3-40,9-10-22,-4 4 28,2-3 11,0 0-34,0-1 6,-1 3-50,4-6 27,-1 4 180,0 1 17,-3 2-68,1 1-44,-3 2-85,5-8-33,-1 3 11,1-1-5,1-6 0,-3 7-1,3-4 6,0 0 34,2-2-28,0 0 28,0-3-40,-1 8 1,0-5 28,-2 10-29,0-6 74,-3 12 21,2-10-10,-3 10-84,5-12 27,-3 9-27,5-8-6,-5 8 0,5-8 5,-4 0 1,3-3-6,1-3-6,1-1 6,1-2 0,1-1 6,-2 3-12,1 1 6,-4 10 0,2-2 0,-10 24-5,4-9-1,-14 38 6,7-21 0,-18 45 0,14-33 3,1-7 0,1 1 2,-4 11 7,-5 19 27,-1 0-34,-1 4 23,0 1-78,12-38 0,0-1-1378,-12 31 1428,4-15 0,0-2 0,0-2 0,-4 11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5:36.4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0 111 9610,'16'4'1814,"-3"-1"-1506,-13-3 1238,0 0-941,7-6 101,-4 4 27,5-4-55,-4 6 45,2 0-40,3 0-173,3 0-118,4 0-90,2 0-10,3-2 16,2 1-45,0-2-28,1 1 6,0 0 0,0 1-17,1-1-6,-2 1-27,2 0-12,0 1-22,3 0 27,1 0 7,2 0-23,3 0-73,-2 0-28,3 0 12,-2 0 16,16 0-90,-13 0 57,12 0-11,-15 0 16,-1 0-33,-1 0-28,-1 0-1,0 0 62,10 0-27,-10 0-7,8 0 1,-10 0 11,-1 0-40,2 0 57,-2 0-29,0 0 40,10 0-62,-8 0 23,8 0 5,-9 0 6,0 0-6,1 0-39,2 0 0,0 1 6,2 1-1,3 1 12,19 2 22,-10-2-27,16 2 27,-15-5 11,-1 2-39,2-2 40,-3 0-18,0 0-27,14 0 0,-17 0-1,10 0-5,-22 0 0,-2 1 0,-1-1 0,7 3 0,-6-3 0,5 3 0,-10-3 0,-1 3 0,-1-2 0,-3 1 6,1 1-6,7-2 5,-6 2-5,8 0 0,-9-1 6,2 0-6,1-1 6,1 1-6,1-1 0,16 2 0,-9-1 0,14 1 0,-13 0 0,1-1 0,2 2 0,-1-1 0,1 1 0,0-1 5,0-1 1,0 1-6,-1-3 11,16 4-5,-11-4-1,12 4 6,-15-3 23,0 1-28,1-1 5,12 0-6,-12-1-5,8 0 0,-18 0 6,0 0-6,-2 0 6,1 1-6,-2-1 5,2 2 1,0-1 5,16-1-11,-10 3 0,13-3 0,-15 2 0,3-2 0,-2 1 0,2-1 6,0 2 5,19-2-11,-10 0 5,15 0-5,-16 1 6,5-1-6,1 3 0,3-2 0,2 2 0,0-1 0,2 1 0,22-3 0,-18 1-6,18-1 6,-25 0 6,1 2 0,-1-2-6,-1 1 0,-2-1 5,16 3-5,-16-2 0,14 1 0,-21-1 0,-2 0 0,-4 0-5,-2 0 5,-5 0-6,-1 0 6,-4-1-6,5 0 1,-8 1 5,2 0 0,-7 0 0,-3-1 5,0 0-5,-3 1 0,0 0 0,-3 0 0,0-1 0,1 0 0,-3 0 0,2 0 0,3 0 0,2 0 0,5 0 0,4 0 6,3 0-6,5 0 6,3 0-6,25 0 0,-11 0 0,20 0 0,-12-1 5,4-1-5,6-1 0,3 0 0,2 0 0,-16 1 0,1 0 0,28 0 3,-26 0 0,-2 1-3,20 1 5,0 0 29,-1 0 8,-21 0 0,1 0-8,28 0-9,-28 0 0,-1 0-14,22 0-5,-1 0 5,0 0-5,-3 0 27,1 0-22,-6 0 29,3 0-7,-5 0 1,1 0 16,22 0 29,-19 0-74,15 0 29,-25 0-29,-4 2 1,-1-2 11,15 3-12,-18-3 1,11 2 0,-23-1-1,-1 1 29,-3 0-29,0 0 1,-3 0 0,-1-1-1,0 1 40,-1-1-39,1 0 33,9-1-34,-8 1-5,9-1 0,-14 3 6,3-3 5,1 3-5,1-3-6,3 3 5,15-1 1,-10-1-6,15 0 6,-17-1-1,4 0-5,0 0 6,2 0 27,2 0-21,2 0-7,2 0 40,24 0-39,-13 0-1,18 0 1,-19 0-1,0 0 1,0 0 0,0 0-1,-1 0 6,1 0-5,-2 0 0,23 0-6,-20 0 5,15 0-5,-25 0 0,-2 0 0,-2 0 6,14 0-6,-17 0 5,10 0-5,-20 0 0,-3 0 0,0 0 6,-4 0-6,1 0 0,-3 0 0,1 0 6,8 0-1,-7 0-5,8 0 6,-9 0-6,1 0 0,1 0 0,-1 0 5,-1 0-5,1 0 6,0 0-6,-1 0 0,2 0 6,10-1-6,-3 1 5,6-1-5,-8 1 0,-2 0 0,-1 0 0,8-2 0,-8 2 0,5-1 0,-9-1 0,-2 2 0,0-1 0,-1 1 0,-2 0 0,-2 0 0,0 0 6,-4-2-6,-2 2 0,0-1 0,-3 1 0,0 0 5,0 0-5,1 0 0,0 0 0,8-2 0,-3 2 0,7-1 0,-5 0 0,4 0 0,2 0 0,6 0 0,4-1 0,5-1 0,5 0 0,4-1 0,4-1-5,29-2 5,-16 2 0,20 0 0,-21 2-6,2 0 1,1 0-1,32-3 0,-25 1 1,25 0 5,-32 0 0,0 2 0,0-1 0,-3 1 0,0-1 0,-1 1 0,-3 0 5,22-3-5,-24 1 6,14-1-6,-29 2 0,-2 3 0,-4-2 0,1 1 0,-2-1 0,1 0 0,0-1-11,16-2 5,-12 0-5,11-1-28,-16 1 28,2 2-23,-2-1-5,15 1-12,-14 1 7,9-1 38,-17 1-28,0-2 29,-4 2-6,-2-1 5,-3 2 0,-4 0-5,-1 1 6,-2-1 5,-2 1-12,7-1 7,-2 0 5,7-2-6,-1 1 6,4-3 0,2 2-5,9-2-1,-9 1 0,3 2-5,-14 1 6,-4 1 5,-2 0-6,-3 1 0,1 0 1,-4 0 5,1 0 0,-1 0 0,1 0-3102,-1 0 1,0 0 0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48.44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 10726,'11'11'3209,"-2"-2"-229,-9-9-2543,9 8-23,-5-2-28,6 8-55,-8-4-79,-1 2-28,-1 0-45,0 1 6,0 0 50,0 2-66,0 1-46,0 0-11,0 3 28,0 0-28,0 2 39,0 1 79,0 0-85,0 0-21,0 0-57,0-3-17,0 0-39,0 6-11,0-5 6,0 4-6,0-8 0,0-1 11,0-1 163,0 2-17,0 1-23,-1 8-128,-1-5-1,1 5 1,-1-7-6,2-2 0,-1 0 45,1-3 33,-2 0 34,1-1 11,-1 0 6,0 6-79,-1-3-5,1 3-34,-1-3-5,3-2 61,-3 3 34,3 7-51,-3-5 23,3 4-6,-1-7 1,1 0-35,0-1-27,0 1-6,0 0 11,0 8-11,0-4 6,0 6-1,0-7 34,0-1 29,0 1 38,0 0 34,0-1-44,0 0-51,0-2-12,0-1-27,0 0 72,-3 6-22,3-4 11,-4 4 6,3-5-28,-1-3-6,1 1 6,0-1-45,1-2 6,0 7-6,0-7 0,0 5 56,0-5-12,0 0-38,0-2 44,0 1-44,0-3 0,0 1-1,0-1 6,0 4 40,0-2 16,0 5-22,0-2 0,0 3-40,1 1 29,1 0 33,2 2 140,3 11-145,0-7-29,1 10-27,0-10 39,-2 2-45,1 1 45,-1 1-45,0 1 173,1 15-128,-1-8-6,1 11 73,-1-12-106,-1 0-1,0-1 51,-2 0-50,2-3 61,-1 14-67,-1-11 6,0 13-6,0-16 0,-2 3 5,1-5-5,1 2-302,-3-4-280,1-1-432,-1-5 1014,0 3 0,0-12 0,0 2 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52.87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1137 205 12938,'-9'-12'3276,"2"3"0,7 6-1074,-6 1-1950,0 0-28,-8-1 17,3 0-67,-3 0-57,0-2-44,-2 2 78,0-1-77,0 1 15,-1 1-27,0 0-23,1 1-28,1-1 40,1 2-46,2-3 102,-1 1 61,1 1 17,0-1-57,2 2-66,0 0-56,1-1-1,-1 1 29,2-3-1,0 3 18,0-3 44,-2-1-50,1 0-34,-4-2 73,4 2-11,0 0-40,2 2-27,1 1 0,0 1-1,2-1-5,-2 0 11,-1-1-5,0 0 0,-2 1 66,0-1 63,0 2-68,-1 0-61,1 0-1,0 0 1,2 0-1,-2 0 7,-1 0-7,1 0-5,-4-1 6,2 1-1,0-2-5,-2 2 0,-5 0 0,5 0 0,-2 0-5,7 0 5,0 0-6,2 0 6,-3 0-5,0 0 5,0 0 0,-1 0 5,0 0 1,2 2-6,0-1 0,2 1 0,-1 1 0,-1-2 0,0 3 5,-3 0-5,-2 1 6,2-2-6,-1 3 6,3-3-1,1 1-5,1-2 6,0 1-6,1-2 5,-1 1-5,-1 1-5,0 0-1,0 1 1,-1 1 5,3-1-6,1-1 6,0 0 0,-1 0-6,2 0 6,-1 0-5,0 1-6,-2 2-17,0 0 22,-1 1 6,2-1-6,0 0 1,0 0 5,-1 0 0,1-1-6,-7 5 6,3-2 0,-3 4 0,2-2-5,2-1-1,-1 2 0,0 1 6,2-1 6,-1-1-6,2-3-6,1 0 1,-1 1 5,1 1-6,0-1 1,0 1 5,0-1-6,-2 2 6,1-4 0,0 1 0,2-1-6,1-3 1,0 3-1,1-2-39,0 2 40,0 1-29,0-1 29,2 3-1,-2-3 0,1 3 6,1-3-5,-3 4 5,3-3 0,-3 2 0,4-2-6,-1-1-33,-1 1-39,2 1-29,-1 1-5,0 3 107,0-3-35,0 2 35,0-5 5,0-2 0,0 2 0,0-1-17,-1-1-33,6-17-12,1 4 12,9-16 10,4 9-49,5-2-6,5-1-40,5 0-38,0 0-1,3 0 0,-1 1 39,0 2 85,-2-1 11,-1 2 22,6-5 6,-10 7 5,4-1 1,-14 8-29,-2 2 28,-2 1-44,1 1 39,-2-1-23,2 3 34,-2-1-11,11 1 5,-5 0 6,10 0 0,-7 0 0,0 0 0,0 0 6,-3 1-6,0 1 0,4-1 0,-4 2 6,4-3-6,-4 3 33,0-1-22,3 1-5,-1-1-6,2 1 6,-2 0-6,-2 0 5,3 1-5,-8 0 0,1-1 6,-6-1 39,-3 1-40,2 0 1,0 3 5,2-1-5,0-1-6,1 2 5,5 1 1,-7-2-6,6 2 0,-10-4 493,1-1-633,-23-17-17,2 1 73,-20-16 50,5 5-5,-4-3 0,1 1 5,-1 0-44,1 0-34,3 3-79,-10-3 180,11 11-90,-8-1-145,15 11 67,0 2 11,3 3 28,1-2 140,2 3 0,3-2 0,1 2 5,2 0 1,3 0 5,-2 0-11,4-1 56,1-2-45,3-3-5,1 0 44,5 0 34,5 2-16,10 1-35,7 0-27,7 0-1,7-1 1,4 1 0,2-2 5,10 2-11,-18 2 5,3 0-5,-26 1 17,-3 0-11,-7 0 907,-2 0-1143,-23 0 124,-1 0 94,-20 0 12,6-3 0,0 0 6,2-3 0,5 0 5,5 1-11,8 1-39,6 2-773,4 0 862,17-2 28,2 1 6,16-1 0,1 4-28,24 0-22,-11 0-34,14 2 0,-23 1 0,-4 1 0,-7 3 0,-3 1 6,-5 1-1,-2 0 12,-2-1 145,0 6-94,-6-2 10,-1 3-33,-6-3-40,0 0 29,0 1-34,0 2 6,0 2-6,0 2 0,0 3 0,-6 12-6,2-7 0,-7 7-27,4-15-18,0-5 51,3-3 0,-1-6 6,1-2 50,-7-1-56,-2-2-6,-8 0 6,-1 0 0,-5-4-39,-2-1-28,-2-5 5,-1-1 51,-7-2 11,12 4-5,0 0 5,15 5 0,6 2-460,4 1 460,5 14 73,8 0 62,8 12-7,8-2 80,15 9-164,-9-9-44,7 7 12,-20-15 32,-4 0 18,-8-7-56,-3 1 55,-5-6-66,-9-1-169,-2 0 129,-11-1 45,2-1 56,1 0-56,10 2-28,2 1 493,31 23-190,0-5-45,25 17 22,19-4-247,-18-11 40,13 6-39,-24-10-1,-17-6-5,-2-2 6,-15-8-1099,-3 0 1,-1-2 0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55.77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69 374 11202,'-10'-7'1478,"1"2"-150,9 5-600,-21-8 73,15 6-135,-16-6-117,21 8 2443,1 0-2813,0-9-34,0 5-21,0-6-119,0 7 1,4-3-6,4 1 5,5-3-5,5-1 6,1 0 0,3-3-6,-2 2 5,2 0 6,-2-2 29,0 3-35,-4 0 6,2 2 1,-2 1-7,-1 2 1,2-2-1,-1 2 7,3-2-7,0 0 46,1-1 49,-2 0 46,-1 0 50,-3 1-39,0 2-40,-4 0-38,0-1-29,5-2 6,0 1 17,5-4-6,-1 1-16,0 0-12,2-1 62,7-3-51,-7 5 6,5-3-45,-10 6-5,0-1 5,0 3-5,0-1-1,2 1 1,-5 0 5,2 1 151,3-1-22,-2 1-28,5-3-22,-1 2-6,1 0-6,3 1-27,-1-1-46,1 1 7,7-1-7,-9 2 1,4-1-6,-11 1 5,-1 1 1,1 0 5,0 0 40,1 0 122,12 0-50,-5 0-16,11 0 17,-6 0 144,3 0-167,4 0-67,4 0-34,3 0 17,20 0-12,-18 0 1,11 0-1,-25 1 7,-7-1-7,-5 3 6,-7-1 29,-2-1 4,-3 2-38,1-3 112,7 4-79,-1-2-28,6 2-5,-3-1 5,-1 0 22,1-1 1,-2 0-28,1-1-1,1 1 1,-1 0 33,11 2 17,-6 1-11,10-1-12,-7 1 7,2-2-35,2 0 57,-1-1-12,1 0 51,7 1-95,-10-2-1,6 1 1,-15 1-6,0-2 5,-3 2 1,2 0 0,0 0-1,1 1 29,4-1 16,12 4-44,-7-3 44,9 1-16,-10-2-29,-2 0 1,0 2 0,-1-2 5,-3 2 22,8 1-27,-10-1-6,7 2 0,-11-4 0,2 1 0,-3 1 6,2-2-6,-1 2 0,8 3 5,-5-2-5,5 3 0,-6-3 0,-1-2 0,0 2 0,-1-2 6,0 2-6,0-1 5,-2 0-5,3 0 12,-3 1 44,4 0-6,-3 1 124,12 5-79,-5 1 6,6 4-45,-6-2 28,-3 0-6,0-1-33,-2 2-12,0-1 1,-2 1-28,2-1 5,-1 5-11,-1-5-107,0 0-184,-7-6-802,1-6 1,-3 0 0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57.77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650 66 10479,'16'6'3276,"-3"-2"-514,-13-4-2387,2-6 12,-1 2-68,2-5-45,-3 2 46,0 2-63,0-3-117,0 0-73,0 1-67,0 0 0,-4 1 0,-3 1 0,-3 2 96,-3 2-7,1 1-44,-1 0-45,1 0-11,2 0-23,-2 0 34,2 0 0,-1 0-50,-5 3 11,4 4 39,-5 4-12,7 5 12,-2 0 0,2 2 6,-2-2 0,0 0 72,-2 2 6,3-2-6,-1 1 12,4-4 33,2 0 0,-3 1-5,3-1-6,-1 0 107,-1 3-28,2-5-51,-1 2-45,5-3-45,-3-1-44,1 3 27,-2 1-16,0 0 252,-4 6-101,3-5-56,-2 2-62,3-6-44,1-1 0,0-1-1,1 2 57,-1 1-29,2 1-27,-3 1 50,-1 7-50,0-4-1,-2 5 1,2-6-1,0-2 35,1 1 100,0 0 0,1-1 39,-3 8-174,4-6 1,-2 6 5,3-6 23,-1 0-34,-1-1 5,-1 2-5,-1 2 0,0 1 6,-3 3-6,-5 9-6,4-6 6,-2 6 0,5-12 0,1 0 0,0-2 0,1 0 0,0-1 0,-1 6 6,1-5 28,-1 7-1,1-8-33,0 2 6,0-1-6,0 2 11,1-2-5,-3 8 55,4-10 12,-2 7-34,3-10-33,1 1-1,0-1 7,1-1-7,-1 0 1,0-1-1,-1 2 1,0 5-6,2-4 6,-2 4-1,3-5 1,-3 1-1,2 0-5,-2 2 6,1 0 28,-1-1-1,3 2-22,-2 7-5,1-4 0,0 4-6,1-6 5,0 0 1,0 0-1,0 2-5,0 2 6,0 15 0,0-6 38,0 12-44,0-12 6,0 1 0,0-3 44,0-2-39,1 0 62,3 11-67,1-8-1,1 12 6,-2-12-5,-1 3 0,0-2-6,0 3 5,1-1-5,1 0-207,2 1-571,1-1-762,8 3 1540,12 7 0,-11-19 0,4 0 0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59:59.80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42 11605,'8'14'3276,"-1"-3"-985,-7-11-2123,14 53-84,-7-30-28,10 41 51,-12-46-1,0-1 45,0-3 96,1 1-18,0-3-44,-1 1-11,0 0-45,1 0-17,-3 2-6,1 1 40,-2 0 22,0 1 11,-1 0 1,1 0-35,0 1-27,0 4-23,-1-1-28,0 2-61,-1 1 5,3 12-5,-3-8-6,2 12 5,-1-12 1,-1 1-6,2-1 0,-2 13 0,0-13 0,0 10 0,0-14 0,0-4 0,0 2 0,0-5-6,0 0 1,0-4-1,0-1 1,0-2-29,0-4-695,0-1 724,-3 4-35,1-2 35,-1 7-1,1-1 1,1 2 5,0 1 0,1 2-6,0-1 0,0 0-27,0-4-74,0-3-5,0-4 432,0-3-231,0-19-27,0 2 84,0-19 0,2 4-62,2-4-45,3-5-5,0 0 5,1-5-6,-1-1-27,-2-4 44,-2-3-44,-2-5-6,-1-3-6,0-1-44,-7-28 50,1 24 39,-8-16-33,3 33 5,-1 6-5,2 4-1,1 6-5,2 2 6,2 5 5,1 4 28,2-3-39,1 10 11,1-4 45,0 10 34,0 0-17,0 1 16,0-1 35,0 0-52,1-1-66,1 3-392,1 1 447,4 18-5,-1 4-50,3 19 39,-1 2-45,-3 7 0,2 7 5,-5 5 1,2 7-6,-4 5 11,2 4-5,-2 4-1,1-1-5,0-22 0,1 0 0,0 26-3,0-29 1,0-1-32,-2 14 34,1-1-6,-1-5 6,0-2 6,0-4-12,-4 15 6,1-19 0,-4 10-11,1-24-84,0-4-79,1-4-16,0-8-192,0-6-116,-1-7 498,-1-4 0,-2-17 0,4 11 0,0-12 0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0:00.94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81 59 10854,'-5'-32'3276,"2"7"0,0 24-882,3 1-2238,-2 18-27,2-3-17,3 17-33,0-5-7,4 1-32,1 3-29,1 0-6,1 0 35,-1 0-1,1-1 84,-1 1 0,-2-3-5,1 1-45,-4-1-6,0 3-34,-1-2-27,-1 3-6,1-1 6,-2 0 5,2 0-6,0-3 29,0-2 117,-1 9-61,0-10-29,-1 7-27,0-12-34,-1 0 6,0-1 50,0 11 11,0-6-56,0 7 23,0-7-23,-3-1-6,0 1 29,-3-1-34,2 2 0,-2 0-6,0 1-106,-4 14 73,1-10 0,-3 10 33,3-13-5,2 1-22,0-2 27,1-2 6,1-1-17,1 6 12,1-10 5,1 8-6,0-12 6,0 1 0,-1 0-6,0-1 6,0 1 0,1 1 0,-1 0 6,-2 15-6,1-8 0,-1 12 0,0-11 0,0 0 0,-1-2 0,2-2 0,-1-1 6,1 5-6,1-9 0,-1 5-275,1-11-604,0-1-600,1-3 506,0-3 0,0-2 1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4.8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24 15625,'-3'-13'3943,"0"3"-3405,3 10 425,0 0-549,-2 0-246,1 0 1732,-2 0-1889,7 2 22,3 1-27,6 3 0,3 2 38,6-1-4,3 2-7,7 1 12,5-1 11,5 1-6,8-2-16,3 0-28,4-2-1,3 1-5,1 1 11,0-2-5,1 2 0,1 1-6,-1 2 5,2 0 1,-1 1-1,2 0 1,-1-2 0,1 0-1,26 4-5,-23-4 0,20 4 0,-30-3 6,-2-2-1,1 1-5,17 4 0,-17-4 0,12 4 0,-24-5 0,-2 1-5,-1-1 5,-1 1-6,-1-1 6,-2-2-5,-2 1-7,5-1 12,-12-2 0,5-1-5,-15-2 5,2 0-6,0 0 1,3 0-1,2 0-11,14 1 6,-9 0 5,10-1 1,-15 1-1,0-1-27,1 4 33,-2 0 0,-2 0-6,-2 1 0,-2-1 1,6 3-1,-5-3 6,5 3 0,-6-4-5,-1 0 5,2 0-6,-2 0 0,0 0 1,-5-1 5,-1-1 0,-5 0 0,-2-2 0,-1 1 0,-4-2-1551,1 0-253,2 0-2319,1 1 4123,3 1 0,-3-1 0,-1 0 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5.5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6 14085,'5'-3'2963,"-1"1"-2431,-4 2-202,0 8 56,0 8-10,4 14-40,2 9-95,4 10-112,1 4-39,-3 3-40,2 1-50,-6-3 6,3-3 5,-2-5-11,-1-6-6,1-4-352,-2-3-505,-1-4-448,1-2-638,0-4-2358,0-4 4307,0-7 0,-1-5 0,-1-6 0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6.4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231 128 12090,'11'-4'3558,"-3"1"-3234,-8 3 920,0 0-920,-14-27 12,5 20-285,-13-18-46,6 38 152,-5 8 6,-3 13-29,-2 7 28,0 4-78,2 4-72,2 0-7,4-1-5,5-4 0,4-4-56,5-5-67,3-10-107,1-3-178,0-9-85,2-5 84,5-4 0,5-4-246,7-8-359,5-10-168,3-17-403,2-14-1456,9-43 3041,-13 22 762,5-20 1058,-21 43-67,-3 13-219,-4 17-116,-1 8-1239,-1 8-73,0 18 18,0 6 83,-1 19 39,1 4-61,-2 3-51,2 3-83,0-2-51,0-3-6,4-4 6,4-7 6,5-3-1,4-7-5,0-5 6,-1-5 56,2-6 33,-5-4 162,2-4 242,-2-2 330,3-23-588,-3-4-101,-1-27-39,-5-1 173,-3-6-22,0 1-61,-4 4-118,1 6-107,2-5-285,0 19-387,6-6-655,1 20-336,6 0-465,3 5-1087,5 4 219,0 8 3030,-4 2 0,-8 3 0,-5 0 0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6.8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 31 12931,'-6'-17'2952,"1"4"-2599,5 13-118,0 0-50,-5 82-23,3-38-98,-1 10 1,2 1 92,8-8-12,3-7 46,3-7 16,0-9 118,-3-7 50,-1-8 118,-3-5 11,-2-2 23,2-2-163,0-12-364,7-7-174,2-17-190,5-10-285,1-4-618,1-2-2043,8-11-247,-10 22 3557,6-5 0,-17 32 0,-3 5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04.2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39 136 8522,'-9'-15'1267,"1"3"-1015,8 12 73,-3 0 117,0 0 45,-2 0 23,3 0-28,-1 0 425,3 0 1126,-3 0-1293,2 0 2710,-1 0-3450,10-1 0,6-1 11,16-2-5,9-1 11,9-3 16,8 0-27,3-3 0,3 0-1,-3-1 1,-3 2-1,-8 0 29,-7 2 0,-10 2 27,-8 2 46,-9 3 27,-6-1 73,-3 2 84,-4 0-1287,0 0-4169,-6-1 5165,-3-1 0,2 1 0,-1-1 0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7.30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183 0 11900,'4'3'3501,"0"-1"-1804,-4-2-1490,-31 66-145,11-24-62,-3 5 0,0 2 0,-3 9-185,3-7-151,3-1-123,8-10-45,3-8 38,6-8 35,2-12 39,1-6 191,4-4 83,5-8-492,7-9-79,6-14-146,3-15-240,2-7 1041,-3-6 34,-4 4 1440,-4 10-74,-7 13-408,-3 15-482,-5 9-319,-1 7 56,0 11-90,0 9-78,0 13-39,0 9-1,0 0-5,0 2-33,0-4-416,2-4-257,4-5-290,5-8-864,11-9-2078,2-7 3938,2-6 0,-10-2 0,-5 0 0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7.5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 14695,'17'0'2465,"-4"-1"-2023,-13 1 73,-2 74-162,1-15-275,0 4 1,0 4-420,1 31 341,0-48 0,0 1 0,0 46-846,1-6-1164,-1-1-2634,2-13 4669,-2-6 1,0-35 0,0-12 0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8.49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12645,'7'10'3148,"-1"-2"-2918,-6-8 352,0 0-89,-3 30 173,3 3-94,-3 32-158,3-2-139,0 7-118,0 4-67,0 0-90,4-5 0,1-6 0,4-11-6,-2-9 6,-1-12 6,-2-8 44,-2-11 51,1-5 78,-2-5 17,1-4-196,-1-12-650,-1-13 336,0-23-464,0-15 324,0-13 213,0-5 157,0 2 118,7-12 50,1 34-17,6 0 6,0 37-23,0 10-44,0 6 223,8 21 79,-5 11-11,6 22-106,-9 13-91,0 5-60,-3 5-40,-1-3 0,-2-4-6,0-5-33,0-8-1686,3 8-381,1-23 2106,8 3 0,-11-29 0,3-3 0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8.8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0 174 10595,'6'9'1703,"-2"-1"-1596,-4-8 346,0 0 34,64-22 6,-45 11-134,45-19-63,-61 14 12,-3-2-72,0-4-7,-3 1 6,-4 1 365,-4 5-1,-4 5-190,2 5-280,0 4-123,0 9 61,0 10 22,-3 12 57,1 12 61,0 4-89,5 4-51,4-2-67,3-3-258,3-6-195,4-7-225,6-6-577,16-10 1255,22-8 0,-20-5 0,6-3 0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9.5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0 124 12074,'9'6'3097,"-3"-2"-2671,-6-4-185,-2 81-112,1-41-76,0 11 0,0-1 31,2-12 6,0-8-12,2-7 17,-1-6 73,1-8 247,-3-3 89,1-5-700,-1-19-146,0-7-55,0-26-169,0-8 157,0-8 179,0-1 224,0 6 6,4 11 247,0 13 0,2 14-102,-1 12-105,0 7 44,2 5-17,2 14 11,2 7 57,1 19-40,1 7 56,-2 7 28,-2 3-5,-3-3-40,-2-4-61,-1-9-62,0-7-5,0-11 128,1-7-67,-1-8-67,3-4-33,-3-16-208,4-9-173,-1-20 50,4-14 72,2-7-10,10-26 302,-5 29 140,7-7 22,-11 42-16,-1 10 11,0 8 50,-2 5 73,3 9 129,-1 9-23,1 13 51,-1 37-353,-4-13-84,-1 21-168,-4-25-599,1-5-740,2 0 1507,6 2 0,-5-22 0,2-1 0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29.9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146 32 12180,'15'-18'4145,"-2"4"-3842,-13 14 27,0 0 40,-40 54-152,20-14-134,-6 3 0,0 2-45,5 15-39,4-4-5,3-4-214,8-10-190,2-8-257,4-8-96,0-9 157,7-9 213,4-4-84,9-9-134,4-11 218,2-13 61,0-14 247,-3-9 84,-4 0 683,-4 5 577,-5 10 68,-4 12-454,-3 14-387,-2 5-280,-1 6 79,0 10 145,0 25-364,0 1-61,1 21-6,1-14 0,1 0-644,0-5-779,1-3-1243,5-5 2666,8-6 0,-7-11 0,3-4 0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0.2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12998,'12'10'3394,"-3"-2"-2778,-9-8 174,-5 67-112,1-19-488,0 3 1,1 3 16,0 17-145,1-5-62,2-3-50,0-7-562,0-8-614,0-6-712,2-9-1630,-1-8 3568,2-7 0,-1-9 0,-1-6 0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0.7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95 11553,'8'14'908,"-3"-2"-707,73-53 46,-37 26-180,11-9 0,1 2 62,-5 13-28,-3 4-45,-4 2 72,-7 1 18,-7 2-17,-8 0 67,-6 0 145,-6 3-5,-3 2 45,-2 3 39,-2 1-22,0 2-17,0-1-22,0 0-7,0 2-83,0 2-95,-2 1-101,0 3-68,-3 1 1,-1-1-6,0 1 5,0-1 29,2 0 285,-6 16-184,5-8-96,-4 13 0,5-9-39,2-1-179,1 0-118,1-7-106,0-2 16,5-6 208,3-7 218,13-3-5,-1-7-34,5-9-34,-4-9-72,-1-14 0,0-5 106,-4-4 0,-6 1 392,-4-10-392,-9 16-168,-8-5-280,-7 21-953,-9 7-1758,2 8 3159,0 4 0,12 2 0,4 0 0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1.6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208 697 11950,'16'-4'3994,"-2"1"-3534,-14 3-180,0 0-90,-69 34-44,38-9-57,-52 30-83,60-16 5,7-3-11,6 0-62,5-5-94,4-4-91,2-4 40,9-6 56,4-5-269,20-6 106,-7-4-62,10-13-72,-12-9-151,0-18-129,-4-14 73,-2-11-410,-6-13 405,-3-12 66,-4-8 311,-4 45 1,-1 1 282,1-1 0,-1 0 992,-1-43 201,1 8-381,1 17-17,-1 15 84,2 16-217,-1 13-242,-1 12-235,-1 8-180,0 3 420,0 9-117,0 11 50,0 17-55,-1 18-130,-2 11-84,0-9 1,0 1-11,0 31-74,0-30 1,2-1-191,1 18 185,0-3 0,0-6 0,2-4 0,4-6 0,6-7-62,4-5-16,6-10-1,2-5 91,17-5-169,-9-11-39,12-3 107,-13-10 16,0-13 62,-2-7 16,8-42 6,-12 10 29,1-25-24,-15 22-10,-7 1 72,-1 5 62,-3 9 68,-5 10-68,-3 13-129,-7 10-11,-3 11 269,-2 15 470,-7 38-459,7 0-123,2 27 11,12-25-50,5-3-118,3-8-326,23 6-211,-1-20-718,20-3-1562,1-21 2817,13-25 0,-24 12 0,1-15 0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2.7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50 12455,'-14'-17'5589,"3"2"-4833,11 8-100,0 5-191,0-6-174,0 8-39,0 0-128,4 0 279,7 4-118,13 6 12,14 8-17,12 8-67,13 5-50,9 4-90,8 4-309,5 0 287,2 2-46,-3 2 46,-4-3-40,-9 1 62,-8-4 39,-11-1-6,-9-3-5,-8-3 84,0 5-85,-14-15 7,-2 2 10,-14-16 281,-1-4-319,-4 0-1406,1-2-1429,1-6-2549,-2-3 5305,1-8 0,-1 6 0,0 1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0.7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118 1044 12410,'15'0'3299,"-3"0"-2940,-12 0 77,0 0-363,-4-31-67,-4 5-1,-5-36-5,-3 5-33,-3-17-51,1-11-766,-1-9 805,3-4 45,2 5-115,4 10 171,6 11-56,1 12-72,3 9-40,8 8-129,6 5-101,11 7-263,7 7 434,6 10-1011,5 7-168,1 12-431,3 22-3086,-7 7 4867,-5 18 0,-16-25 0,-9-6 0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3.62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211 95 10819,'14'6'2958,"-3"-1"-2062,-11-5 230,0 0 1248,-2-39-1656,-1 26-287,-3-29-201,-1 36-135,-1 3-45,0 0-22,2 3-28,-3 0 0,3 0-11,-2 0-107,-1 1 51,-3 6 62,-4 7-1,-4 7 6,-3 5 0,0 3-28,2 1 28,3 2 34,4 16-1,5-9-33,3 14 45,5-17-45,1 0-6,5-4-61,2-4-39,7-5-141,1-2-21,4-6 26,1-1-111,4-5-968,15-2 77,-6-4-839,19-6-2718,-15-8 4801,5-7 0,-21 4 0,-6 3 0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4.0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1 12388,'0'5'1954,"1"-1"-817,-1-4-868,-6 84 17,5-41-146,-2 11 0,1 1 84,2-11-78,0-6-46,5-7-66,3-6-34,5-9 0,1-5 39,0-6 68,-1-3 89,3-2 33,-1 0 23,2-5 0,-2-5-67,0-7-56,-2-6-51,-1-2-22,-3-4-56,0-4-33,-6-2-242,-1-3-358,-2-1-128,0 1-416,0 4-564,0 4-2617,0 6 4358,2 6 0,-2 10 0,1 4 0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4.30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0 443 12169,'13'14'4263,"-2"-4"-3239,-11-10-156,0 0-200,0-73-276,0 34-124,-1-57-77,0 54-191,0 7-34,1 5-302,3 5-465,8 3-773,8 3-347,12 1-935,15-1-6311,3 1 9167,5 2 0,-24 7 0,-9 4 0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4.69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 30 12640,'-3'-17'2374,"1"4"-1842,2 13-38,0 0 71,-8 90-50,5-36-297,-2 10 1,0 3 128,4 5-134,-1 0-123,2-3-79,0-5-11,0-5-353,0-7-644,2-7-672,3-8-1731,2-9 3400,3-11 0,-5-8 0,-1-7 0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5.04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1 235 8360,'26'-3'2039,"-5"1"-1484,-21 2 1836,0 0-1679,64-64 4,-48 37 125,47-50-7,-63 57-38,-2 1-80,-5 6-161,-5 6-354,-3 5-201,-4 2 141,2 8 22,-3 5-35,1 15-32,0 5-35,1 6-61,6 1-45,4 0-179,5-1-292,1-3-408,10-1-168,10-4-107,14-3-363,17-5-1401,17-9 705,4-6 2258,6-7 0,-36-1 0,-11 0 0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5.29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123 206 10909,'13'-15'5763,"-2"4"-5544,-11 11-6,-13-50-208,2 38 85,-14-29 195,5 59-184,-2 12-73,1 10-28,3-1-291,8 0-291,4-6-236,5-4 61,4-10 309,5-3 118,6-10-40,6-2-122,1-8-214,2-11-448,0-12-481,3-34-46,-2-7 1616,-1-21 1,-10 42 0,-6 9-1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35.4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 0 10998,'1'13'4207,"-1"-3"-4101,0-10 768,0 0-275,-10 84 40,7-23-452,-2 5 1,0 3-59,5 23-129,4-28 0,2 9 0,-1-10 0,-1 15 0,4-4 0,0 0 0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0.2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30 10802,'17'1'3848,"-4"1"-3193,-13-2 785,0 0-947,0-8-51,0 6-100,0-6-112,0 8-62,-2 8-45,-1 4 118,-3 13-117,0 6-68,1 6-23,2 3 18,2 2 66,1 1-10,0 1-63,7-3-44,2-2 0,6-8-5,1-7-57,-1-6 29,-2-8 27,1-4-28,0-5 34,0-1 56,2-9-22,1-6-157,8-37-124,-7 6-297,5-24-172,-13 17-108,-1 2-419,-5 4-650,-1 4-1961,-1 10 3854,-2 6 0,0 14 0,0 6 0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0.75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1 765 10786,'16'23'3332,"-2"-4"-2688,-14-19 942,0 0-842,13 14 130,-10-10-185,10 5-498,-13-19-101,0-12-40,0-9-50,0-11-39,0-11-102,-2-9-111,0-11-202,-4-5 23,3-5 151,-1 1 151,2 7 45,1 8 34,1 13-62,0 14-28,5 11 11,4 11 68,7 8 61,6 5 0,3 8 89,5 10 68,1 10 319,7 34-263,-13-11-28,-1 18-57,-19-23-94,-3-2-34,-9-6-230,-5-5-453,-12-8 683,-50-8 0,45-5 0,-31-5 0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1.66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 0 11133,'9'14'2896,"-2"-2"-2611,-7-12 1698,0 0-1137,-9 40-40,7-13-257,-7 36-167,9-23-192,0 1-140,0-2 1,0-3-51,0-4-6,0-2-162,0-5-202,0-5-246,0-5-241,0-6-532,0-5-549,0-3-2755,0-10 4693,0-6 0,0 3 0,0-2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0 12959,'4'11'4161,"-1"-3"-3416,-3-8 572,0 0-1054,0 13-100,-6 6 184,0 18-146,-6 7-94,3 6-23,2 4-51,4 0-21,2-5-12,5-6-129,7-8-56,7-8 23,10-10 111,17-6-5,-9-7-28,11-15 17,-19-6 11,-6-17 6,-6-5 16,-8-8 34,-4-3 0,-4-2 6,-7 3 139,-18-4-145,1 21-112,-14-1-285,11 24-707,2 2-817,1 5 1921,-1 1 0,11 1 0,3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1.0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25 195 10427,'-13'-17'258,"2"3"-258,11 14 173,77-60 499,-32 38-314,8-14 1,1 4 179,0 23-34,-5 4 73,-5 8-17,-7 12-28,-5 12 85,-7 17-24,-5 12-72,-4 6-157,-4 3-117,-3-1-124,-2-3-118,-1-6-5,1-7-263,-1-8-728,3-7-1720,1-12-3629,1-7 6340,0-10 0,-5-3 0,-2-1 0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1.8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13760,'7'10'845,"-2"-2"-1981,-5-8-388,0 0 0,0 0 1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2.3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79 11430,'14'10'4218,"-4"47"-3670,-8-28-144,-1 38-102,2-34-50,0-5-112,0-5-56,0-5-17,0-4 90,0-6 157,-2-3-85,1-3-5,-1-2-84,1 0-73,1 0-67,-2-4-117,1-2-23,-2-9 67,0-1-67,0-7-28,1-5-39,0-5-163,4-6-22,1-3 146,2 0 145,1 3 101,3 7 6,-3 8 61,0 8-17,-2 8-44,-1 3 27,0 4 7,1 1 105,0 0 124,4 10 61,-1 6-33,0 15-39,7 27-253,-7-12-5,7 19-638,-6-22-790,4 0-5005,0-5 6433,3-4 0,-8-17 0,-4-7 0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2.9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200 63 10959,'18'4'3719,"-4"0"-3204,-14-4 556,0 0-808,-32-28-146,10 19-111,-26-20-6,19 26-6,2 1 1,4 2-34,3 0-29,5 0-27,6 4 28,4 5 67,3 9 0,6 6 6,9 6-6,11 4 0,10 2 0,7 0 0,1-3 0,-3-3 0,-6-3 5,-8-5 96,-12-3 5,-6-3-33,-6-3 45,-2 0-40,-8-1-78,-7 1-22,-9-1-645,-15 4-308,12-6-206,-7-2-1821,17-5 3002,6-3 0,5 0 0,5 0 0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3.11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12197,'19'6'2912,"-4"-1"-2682,-15-5 118,15 75-208,-9-34-135,3 9 1,0 1-6,-5-4-712,-1-3-4365,-2-4 5077,-1-7 0,0-15 0,0-9 0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3.2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 15 12113,'-4'-8'0,"0"1"0,4 7 0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4.20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237 300 9862,'17'15'3483,"-3"-4"-2928,-14-11 839,0 0-1018,-28-50 173,15 33 33,-24-35-391,21 48-1,-19 43 0,-1 13-184,7-8-3,-5 14 0,4 1-3,24-14-73,4-3-45,1-5-50,1-6-5,4-5-18,1-8-16,5-4-28,0-7-68,2-4 107,-1-3-84,1-7 45,1-8 72,1-16-44,2-12-11,-1-12 5,-1-12 151,-4 13 1,-1-2 94,4-30 93,-5 32 0,-1 2 322,2-8 186,-2 17-74,-3 14-56,-1 13-129,-2 9-235,0 5-23,-1 15 169,0 11-12,0 21-61,0 14-62,0 9-129,0-18 1,0 1-23,0 22-5,1 15 5,4-40-6,2-8-229,5-8-96,4-8 124,3-8 62,7-9 94,4-3 51,6-4 0,3-10 11,18-19-5,-16-3 5,7-15-5,-24 8 27,-6 1 1,-5-3 5,-4 1 101,-5 2 34,-1 3 134,-3 7 196,0 3-364,-3 14-118,-1 2-22,-5 9-50,-3 9 50,-1 9 84,-2 13-51,2 11-66,2 24-208,6-15-420,2 11-520,11-27-786,11-7-2284,6-9 4251,8-9 0,-17-6 0,-3-4 0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4.85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242 31 11094,'-2'-17'3013,"0"3"-2923,2 14 111,0 0 146,-60 12-5,35 7-118,-48 15 29,50 7-91,3 3-5,4 2-73,4-4-84,6-2-118,3-8-162,3-4-34,6-9 40,3-8 50,6-6 0,5-6-17,1-13 50,2-7-33,1-16 17,-3-8 95,-1-4 112,-4-1 230,-3 4 761,-4 12 751,-5 9-1361,-2 15-196,-2 8-56,0 16-79,0 9-44,5 14 27,4 3-33,9 5-252,4-2-504,3-2 756,29 4 0,-33-24 0,18 1 0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5.61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273 103 11676,'7'8'3047,"-2"-1"-2722,-5-7 353,0 0-275,-25-37 247,9 23-45,-21-29-118,14 33-330,2 2-157,-1 4 0,3 3-107,0 1 40,2 1 67,-1 10 22,0 4 79,2 13 22,3 2 51,2 2-124,6-1-50,2 0-56,1-5-89,4 0-46,6-2-10,4-2-68,10-1-190,3-3-208,5-3-268,1-3-393,1-6-699,4-3-4350,-1-11 6377,-2-5 0,-14 3 0,-7 0 0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5.7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11502,'7'8'3535,"-2"-1"-3177,-5-7-156,0 0-196,95 23-6,-63-2-48,23-2 0,-4 3-663,-32 6-633,6-3-1989,-1-10 3333,1-6 0,-11-7 0,-5-2 0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6.0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76 1 13838,'13'0'4128,"-2"1"-3310,-11-1-11,0 0-225,-12 69-156,4-22-244,0 6 0,-1 2 81,-2 16-134,2-1-73,-1 1-56,2-4 0,0-2-196,3-5 196,-2 39 0,5-58 0,-1 24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1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11 16073,'-2'-6'-3680,"0"2"3680,2 4 0,0 0 0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6.5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174 45 11150,'8'3'5741,"-41"-23"-5540,11 15-145,-30-18-56,28 23 0,5 0-50,5 0 50,3 2 34,7 5-34,1 3 0,3 8 44,5 4 35,6 3 78,8 4 78,5 2-39,2 0-123,-1-1-29,1 5-4,-8-12 27,-6 5-56,-8-15 28,-4 0 45,0-2-78,-4-2-6,-4-2-62,-7-1-156,-6-3-516,-10-1 113,8-2-489,-7 0-77,17-2-437,3-8-1921,5-1 3545,4-8 0,1 11 0,0 0 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6.8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11306,'3'3'2717,"-1"0"-398,-2-3-1826,15 83-157,-8-42-238,2 11 0,1 1-42,-6-12-56,2-6-135,-3-3-570,1-6-662,-2-6-392,-1-8-1596,-1-4 3355,-3-5 0,3-1 0,-3-2 0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7.0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55 12169,'-13'-9'2280,"2"2"-1788,11 7 332,0 0-617,74-3-128,-30 3-79,8-2 0,2 1-235,2 1-348,0 0-442,-2 0-286,-5-1-918,2-5-1848,-8 0 4077,-3-4 0,-19 5 0,-8 1 0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7.7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 17 9800,'12'-2'4285,"-3"0"-3518,-9 2 706,0 0-1086,-7-7-35,4 6 18,-3-3 386,3 14-89,3 8-135,-3 11-134,3 9-157,-2 5-101,2 5-56,0 2-6,0 0-44,0 0-29,0-3 46,0-3-18,0-4-27,0-2 39,0-5-45,0-3 5,0-2-5,2-4-95,-2-2-437,1-5-869,1-4 1401,-1 1 0,1-8 0,-1 1 0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8:47.9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13508,'0'13'3652,"0"-3"-3445,0-10-1943,0 0-2594,0 13 4330,0-10 0,0 10 0,0-13 0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1.46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35 81 12174,'-13'-7'2807,"3"1"-2516,10 6-213,0 0-78,-5 0 0,3 0 112,-3 0 90,5 0 840,0 0-1008,4 0 10,4 0 18,8 0 0,6 0-6,8 0-17,7 0-28,6 0 23,5-1-29,3-4 40,1-1-45,0-3 6,-5 2-1,-7 1 1,-9 2 27,-12 2 46,-8 1 173,-7 1-6,-2 0-1489,-2 0-914,0-3-6165,0-1 8322,1-5 0,-1 4 0,2-1 0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2.20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0 146 12388,'12'15'1781,"-2"-2"-1300,-10-13-106,0 0 107,1 86 17,5-33-295,-4 10 1,2 2-287,8 8 345,-3 2-73,2-1-100,-1-6-145,2-8 111,0-9 17,-2-11-62,-1-11 45,-2-10 185,-2-9 468,-1-5-440,-2-4 200,0-1-351,-1-7-56,0-2-62,-1-13-135,0-6-33,0-10-95,0-10-152,0-8-78,-2 6 1,0-1 66,0-30 213,0 25 1,0 1-80,0-21 57,2 5-17,0 8 5,13-11 214,0 27-1,12-8 34,-2 30 0,0 8 0,-1 6 50,0 7 107,-3 3 78,-2 11-4,-3 9-75,-4 13-16,-1 9-50,-3 28-84,-3-14-1,-2 17-5,-1-26 0,-3-4-134,-5-5-225,-7-6-341,-4-5 700,-37-6 0,34-8 0,-22-5 0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2.9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1 280 10668,'2'14'3036,"-1"-3"-2706,-1-11 225,0 0-147,0 35 170,0-26 105,0 26-67,0-35 129,0 0-745,0-3-101,0-6-11,0-6 22,0-4 23,-1-5 0,1 1-17,-2-5-101,2-1 96,0-2-12,8-3 95,5 0-55,7 1 10,5 3 18,-1 5 27,0 5-5,-4 6-17,-2 7 28,-4 2 5,-3 4 35,-3 4 27,-2 8-11,0 27-23,-1 1-27,-3 20-6,0-12-6,-2-3 6,1-3 0,1-7 0,3-9 40,11-6 4,0-11 57,10-3 50,-4-5-22,4-3-50,1-7-1,1-6 0,-1-8-10,-4-4 55,-4-1 106,-9-14-212,-4 9-17,-10-8-190,-8 15-79,-9 2-84,-7 6-56,-3 6-257,-1 6-2616,-11 13-892,14 9 4174,-5 11 0,23-10 0,5-3 0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3.49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12477,'15'16'2011,"-4"-3"-1894,-11-13 253,-5 73-135,4-16-140,-2 3 1,0 4-228,3 26 277,3 2-78,3-3-67,4-7 6,4-11 113,-1-11-63,-1-16-23,-3-12 23,-2-14 34,-3-10-12,0-5 183,1-18-261,-1-9-56,2-23 0,3-12 50,1-8-117,5-2 123,4 6 50,3 8 96,3 15 50,3 14-11,0 15-40,2 5 46,0 10-63,-2 9 12,-3 8 40,-9 10 32,-5 6-21,-8 1 16,-6 6-89,-13 0-113,-8 2-5,-13-3-364,-3-5-95,0-6-403,4-8-567,5-7-693,7-9 2122,9-5 0,8-3 0,5 0 0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4.0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242 5 11542,'8'2'2716,"-2"1"-2430,-6-3 963,0 0-1092,-25-3-84,9 10 50,-24 4 0,15 13-39,-2 8-78,0 5-1,-1 6-5,6 1-89,2-1-113,6-7-167,7-5-52,3-9 96,4-8 107,0-7 156,5-6 62,5-8 6,8-9 5,5-11-11,0-12 0,0-7-11,-2-4 11,-2-2 0,-4 6 532,-5 10 325,-2 12-263,-6 13-331,0 7-134,-2 9-68,0 9-55,0 10-6,0 12-123,0 20-174,1-13-325,3 11-375,4-25-218,4-7-690,7-9 1905,13-7 0,-13-6 0,3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1.5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447 20 13866,'-5'-11'2358,"1"3"-2318,4 8-40,-76 32-28,43-5 28,-13-1 0,3 4 67,24 13-17,9 2-50,12 0 5,56 21 1,11 0 45,-29-11 41,29 6 1,-11-7 203,-54-39-195,-14-4-101,-14-3-218,-19-4-443,-16-3-157,-9-1-117,-1-5-880,-4-5-1966,10-6 3781,7-1 0,27 7 0,12 4 0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4.4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 0 12029,'1'4'2593,"0"0"-2324,-1-4 145,-2 66 7,1-14-180,0 4 0,0 3 324,1 26-145,0 5-274,0-3-90,2-5-56,3-9-56,4-12-17,0-10-33,1-17-158,-3-11 108,0-13 116,-2-6-44,1-9 84,-1-11-162,3-12 39,3-12-23,3-7-128,5 1 167,2 3 85,3 11 22,1 10 84,2 12 11,-2 6-5,-3 4 83,-4 9 23,-7 4 101,-5 10-45,-3 4 34,-11 1 27,-7 1-161,-13-1-152,-9-2-224,-5-5-432,-3-5-1047,1-8-2329,7-4 4032,8-13 0,14 6 0,7-6 0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5.03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0 10802,'3'2'3400,"-1"-1"-1316,-2-1-1350,-3 35 10,2-6-21,-1 32-112,2-13-169,0 2-162,0 3-78,0 2-112,0 0-57,0 1-27,0-2-1,0-4-5,0-3 6,0-6 0,0-6 89,0-4-6,0-6-44,0-4-45,0-5 0,0-6-140,0-4-297,0-3-2044,0-3-376,8-12 2857,11-13 0,-7 7 0,5-4 0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5.23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12567,'17'7'2806,"-4"-2"-2403,-13-5-11,0 0-352,31 60-40,-14-31 0,23 49-252,-21-48-589,-4-4-626,3-8-2347,-1-6 3814,1-8 0,-9-3 0,-2-1 0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5.44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175 1 13838,'9'13'4218,"-2"-3"-3961,-7-10 253,0 0-84,-11 86-196,1-28-284,0 8 1,-1 4 171,-5 18-90,-3 3-28,0 2-230,-1-4 230,2-6 0,0-3 0,4-13 0,2-11 0,0 0 0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6.42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30 186 11329,'-16'-9'2056,"2"3"-1838,14 6 1277,0 0-1148,38 0-144,-17-2-75,32-1-66,-28-1-28,1-3-23,-3-1 22,-2-1-33,-4-1-5,-6 0-1,-3-2 1,-5 0-51,-2-1 22,-1 0-22,-3-3 45,-5 2 5,-5 0 1,-6 3 5,2 4 117,-4 3-10,2 2-46,0 2-55,0 2 27,-5 19 91,6 2 144,-1 21 29,9-2-73,7 2-117,1 2-107,3-2 0,7-3-196,6-5-191,8-6-145,6-7-292,1-7-402,6-9-690,10-3-4725,-1-13 6641,8-7 0,-26 4 0,-5-1 0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6.63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12 9750,'9'-7'5954,"-2"2"-5159,-7 5 140,0 0-358,1 8-107,1 11-38,1 13-135,0 12-202,0 3-95,0 3-61,1-3-579,0-4-614,4-7-645,2-9-1299,8-12-325,3-7 3523,6-8 0,-14 0 0,-1 0 0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6.86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13127,'7'14'3187,"-2"-4"-3008,-5-10 594,0 0-560,2 83 184,-1-29-843,3 19 0,1 19 0,0-14-1134,-1 6 174,2 4 0,0-14-2156,-6-58 3562,-6-9 0,5-4 0,-4-3 0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17.78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29 493 10998,'-16'-4'1978,"4"2"-1777,12 2-105,95-4-40,-39-10-56,11 4 0,1-3 0,-2-22-4330,-6-5 4324,-12-5 770,-11-3-630,-9-3 174,-9 0 258,-4 0 307,-6 7 13,-4 8-69,-2 12-100,-1 9 3070,-2 10-3569,0 8 122,0 39-68,1 29 1,0 22 0,1-10-273,-1-24 0,0 0-92,1 26 0,0 11 0,1-27 92,0-41 0,2-11 0,-1-10 0,0-4 40,2-7 60,-2-12-100,5-11 243,1-17-243,2-10-68,4-5-55,2-2 95,-2 11 28,0 12 62,-5 16-62,-3 12 0,-2 11 45,1 16-45,2 10-84,9 41 50,-1-15-22,7 21-62,-5-30-56,4-6 34,1-7 56,4-10 78,0-8 1,17-8 5,-12-11 0,12-12-6,-18-15 6,-1-11-11,-5-9 5,-4-4 1,-6-1 5,-6 4 73,-3 9 291,-12 9-313,0 19-51,-10 5-107,1 16-5,0 10-62,1 9 62,5 13 56,4 6 67,5 23-5,9-16 27,8 12-27,12-26 5,8-7 23,5-7-34,0-10 39,2-5 23,-6-5 134,-3-7 488,-4-26-466,-12-3-39,-3-23 12,-11 5 44,-1-1 140,0 0-73,0 8-229,3 7-62,13 5-11,5 14-134,15 5-185,4 8-146,4 4-470,3-3-1155,2 0-7741,-8-1 9748,-6-2 0,-16 4 0,-9 1 0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6.7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206 50 8987,'-10'-22'2661,"2"4"-2107,8 18 505,0 0-986,-70-9 28,46 11-23,-53-5 6,67 13-44,5 2-1,4 1-34,5 3 1,7 2 50,8 4-22,10 0 33,0 2 45,-1-1 61,-3 1-55,-8 0-73,-5 0-12,-7 0 12,-2-4 22,-6-1-61,-8-4-6,-6-2-73,-8-4-179,-2-3-145,1-3-191,3-2-606,3-1-43,7 0-236,5-12 1473,5-11 0,3 6 0,0-4 0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6.9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9408,'3'28'3198,"0"-6"-2722,-3-22-297,5 78-179,-4-43-72,6 62-724,-7-66-1965,1-5 2761,-1-8 0,0-8 0,0-6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1.9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12634,'15'9'1764,"-3"-1"-1159,-12-8-123,0 0 0,31 86-124,-14-23-146,0 10 1,4 26 0,1 4 0,-5-19-216,-5-21 1,0-2-387,4 34 0,2 13 0,-4-34-70,-7-51 284,0-11-38,1-9 168,0-12-11,4-11-247,3-16 23,2-13 129,4-3 5,2 3 939,3 12-457,0 17 270,0 11 133,-2 24-123,-1 13-196,-5 21-274,0 7-141,-5 4-262,4 13-824,-6-22-1636,6-3 2717,-1-33 0,-7-11 0,1-4 0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7.1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15333,'5'14'-840,"-1"-2"-4374,-4-12 5214,0 0 0,0 0 0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8.1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80 12186,'1'60'435,"1"1"0,-1-6 0,0-8-211,1-11-78,1-7-51,-3-6-22,1-10 33,0-4 292,0-6 111,0-2-666,-1-13 90,0-2 62,0-15-152,0-6-62,0-5-10,0-7 150,0-2 68,0 2 6,0 4 5,0 8 5,3 8 79,1 9-22,2 7-17,3 4-6,-2 6 34,4-1 33,-1 6 51,3 9-40,0 9 113,7 31-146,-5-8-45,3 15-28,-7-19-5,-2-5 0,-2-7-6,-3-8 0,-1-7-6,0-8 6,-3-3-78,3-3-90,-2-9 5,1-5-150,1-13 178,-2-5 90,3-5 40,1-3 5,2 4 353,3-1-79,-3 19-84,1 2-44,-5 15 134,0 1-44,1 7-40,2 6-34,0 10-83,3 5-35,-3 5-167,3 15-375,-3-12-550,1 8-806,-1-19 1854,2-4 0,-4-9 0,1-3 0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8.5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42 495 10058,'16'15'2016,"-3"-2"-1888,-13-13 1178,0 0-612,4 22-330,-3-17-28,3 11-157,-8-28-179,-4-10-100,-5-10-186,-2-9-140,0-11 135,3-9 179,5-5 39,3 0 40,2 6 33,2 10 45,4 10 33,2 12 34,5 10 84,2 7 56,0 6 17,2 3 67,0 9-11,-3 6-6,-2 14-111,-4 7-46,-3 8-39,-2 1-123,-4 1-173,-5-3-494,-6-6-778,-8-9-2873,1-9 4318,1-9 0,9-4 0,4-4 0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9.2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10550,'4'2'3574,"-1"-1"-1843,-3-1-1272,3 85-73,2-34-260,-2 9 0,1 1 121,5 5-85,0-4-111,-1-3-51,1-8 0,0-6-236,0-8-346,0-6-483,0-9-676,1-10-2471,-1-5 4212,1-7 0,-5 0 0,-1 0 0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9.8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0 173 10181,'18'10'2235,"-4"-2"-1989,-14-8 387,0 0-303,69-47 102,-49 29-108,50-37-167,-68 40-84,-2 0-51,-1 2-22,-6 1-61,-2 4 61,-7 3 45,0 2 151,-2 3-124,-1 2 35,1 6 134,1 7 11,1 10-67,3 6 5,3 3-61,6 1-11,1-1-79,3-3-39,1-2-101,6-7-151,5-1-68,6-8-228,6-4-141,-1-5-1232,15-3 683,-11-1 543,7-5 483,-17-4 212,-3-6 296,-4-4 208,-4 1 303,-2-1 509,0 0-884,-1 9-68,2 1 151,0 9-118,3 0-167,5 5-124,3 4-100,5 6 50,14 13-129,-7-6-313,9 6-264,-11-11-795,0-7-2184,0-3 3629,-2-5 0,-11-1 0,-4-1 0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9.9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298 31 11939,'-7'-17'2543,"1"3"-2369,6 14 414,0 0-387,-52 83-111,25-37-380,-8 10 0,0 1-40,2-3-581,1-2-2439,4-6 3350,4-11 0,12-15 0,6-11 0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4.18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99 8 9016,'7'12'1803,"-1"-3"-1316,-6-9 2196,0 0-1803,0-13-185,0 10-292,-3-10-78,0 13-23,-4 0-11,-1 0 68,-1 0-12,2 0-78,0 0-113,1 0-88,0 0-63,0 0-5,0 4-56,-1 1 23,-1 6-23,0 3 50,0 3-44,2 1-18,2 1-38,2-3 33,1 0 12,1-4 5,0 0-62,5-5 84,-1-2-44,6-3 11,-4-2 0,1 0-6,-1 0-90,0 0 113,-3-3 16,0-1-61,-2-4-162,0 0-225,1-2-426,-1 1-357,1-1-853,2 0-2004,3-1 4122,0 2 0,-2 3 0,-3 4 0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4.4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6 8702,'42'52'2299,"0"1"1,25 31-1248,-67-84 377,0 0-987,0-8-285,0-1 73,0-7 44,0 0-22,-2 1-145,2-1-107,-1 2 0,1-1-185,0 0-235,0 1-336,7 0-768,12 0-3035,8 3 4559,8 1 0,-17 6 0,-4 1 0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5.4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50 125 9895,'5'-1'2482,"-1"1"-1172,-4 0-924,-4-3-162,3 8 213,-4 4 129,4 12-190,0 9 55,1 6-50,0 8-219,0 2-56,0 2-33,0 0-6,0-3-16,0-4-18,1-7 1,2-7-28,0-6-6,2-8 0,-2-4-73,0-6-118,-1-2-128,0-1-174,1-5-146,-3-7-531,1-9-2297,-1-28 2173,0 7 1160,0-18 134,0 16 638,-4 2 96,-3 6 739,-12-8-862,6 12-163,-5-5-101,12 11-218,1 1-28,4-2 61,1 2 40,0 2 72,4 3 28,2 6-72,6 4-34,2 5-67,5 2-6,5 3-50,4 0-17,2 2 11,0 3 23,-4 3-39,-5 4-12,-6 0 67,-7 1-33,-4 1 0,-4 4-73,-3 1-123,-6 3-51,-6-1-230,-7 1-212,-3-3-336,-1-1-784,1-5 1736,-1 0 0,12-8 0,3 0 0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6.0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172 1 7811,'9'13'2924,"-2"-3"-1804,-7-10 1154,0 0-1943,3-3-174,-2 3-45,-5-3-23,-7 3 68,-7 0-84,-5 0-73,-1 0 17,-2 0 22,1 2-28,4 0-11,4 4-73,7 2 34,5 3 39,4 3 6,1 3-6,6 2 5,5 3 46,8-1-18,2 1 1,1-1 72,-4-1 276,-2 7-276,-9-6-33,-1 2 11,-12-9-84,-5-3-146,-9-4-1182,-15-3 130,11-6-2381,-3-8 3579,20-7 0,5 5 0,2 2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2.7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290 719 11306,'17'1'3148,"-4"-1"-2610,-13 0 1198,0 0-1019,-51-69-134,24 52-567,-40-53-16,35 81-78,2 10 44,0 15-10,3 12 4,3 5-32,8 4-80,6-1-94,6-4-157,3-7-45,7-8 33,6-8 163,10-9 157,5-9 84,5-7-118,-1-8-174,3-11-89,-3-16 129,-3-15 84,-3-15 33,-6-12-27,-4-12-326,-7-10 496,-5 44 1,-1-1 2,-2-1 0,1 1 56,-1 1 0,0 1 392,0-43 857,0-5-694,0 38-51,0 5-196,0 42-241,0 8-117,0 9 559,0 14-263,0 16 62,10 60-179,-2-9-570,0-24 1,1 0 429,3 30-45,1-3-208,0-7-425,2-6-375,0-11-1994,8 6-253,0-30 3255,13 0 0,-19-33 0,1-4 0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6.5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45 75 9845,'8'14'2660,"-2"-3"-2195,-6-11 157,0 0-499,12-17-56,-9 8-28,8-15-39,-11 14 6,0-1 33,0 1-28,0 2 79,-2 2 44,-3 3 23,-3 1-73,-2 2-84,-1 4-73,2 5 68,-3 7 5,3 7 56,1 4 269,2 2 11,3 0-140,1-1-34,2-4-39,4-4-100,8-5-23,6-6-180,11-5-1612,30-17-3137,-12-5 4929,17-14 0,-39 14 0,-10 3 0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7.2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44 13911,'0'34'459,"2"-3"-246,1-6-51,3-1-50,1-1 12,2-2 16,0-3 11,-1-5-62,1-3-27,-1-4-23,0-3-5,0-2 39,1-1 73,-1-2 61,1-7-101,1-6-72,1-8-34,-1-5-230,2-3-1013,-2-12 403,-1 13-611,-3-5-1843,-2 19 3294,-4 4 0,2 6 0,-2 4 0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7.8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134 437 9223,'3'10'2487,"-1"-2"-2067,-2-8 1367,0 0-1664,-26-11-34,11 17-10,-21-4-12,19 22-67,2 5-6,1-1-50,6 2-78,2-4-56,5-5-34,1-4-56,0-6 67,1-5 84,6-4 39,2-2 34,6-1-173,0-7-113,-1-5-56,0-8-3330,-1-6 3241,2-23 448,-4 6 39,1-20 218,-7 11 56,-1-3-5,-3-3 112,1 3 112,-1 3-179,1 7-79,1 8 3336,0 10-3391,-2 11-35,0 8-55,-1 7 296,0 24-44,2 6 5,-2 25-123,1 6-118,-1 5-106,0 3-5,0-2-354,0-3-1780,3 9 162,5-25-1569,5 1 3546,5-31 0,-9-9 0,-1-4 0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8.13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12500,'9'93'330,"2"-18"-184,5-66 39,4-5 61,0-2-50,2-5-45,-3-7 23,-3-5-62,-3-7-73,-5-3-39,-4 1 0,-3 2-140,-5 3-442,-6 6-426,-11 5 1008,-15 4 0,15 4 0,-1 0 0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9.15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 0 9800,'0'12'3288,"0"-2"-2756,0-10 834,0 0-884,-3 30 134,2-3-151,-1 31-56,2-6-202,0 4-128,0 0-29,0-2-44,0-7-6,0-6-6,0-8-123,2-10-313,0-6-471,1-6-415,-1-5-1405,-2-4-639,0-2 3372,0-5 0,0 4 0,0-5 0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39.84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1 124 9206,'9'6'2235,"-1"-1"-1782,-8-5-32,0 0-63,74-12-134,-37 5-156,56-8-63,-59 8 34,-9 2 6,-7 0 207,-7 2 56,-5-2-33,-3 1-29,-2-1-156,-1 0-34,0-1-17,0-1 0,0 0-39,0 0 6,-3 3-6,-1 1 67,-4 1-67,-2 2 0,0 0-73,-1 6 17,-1 3 6,1 8 10,-2 7 40,2 3 0,4 3 0,3 1-50,2-1 33,2-1 12,4-4 5,5-3 0,5-3 50,3-4 101,11-5-67,-3-4-45,9-3-33,-5-5-6,1-6 6,-1-3-1,-4-5 57,-4 1 347,-5 2-51,-7 4-128,-4 0-107,-2 4-83,-3-4-1,2 1-39,-2-4-6,0 1-5,0-2 5,0 1 12,0-1 28,0 4-34,0-1-6,0 3-28,0-2 29,0-2-29,0-2-16,0 0 44,2-2-33,3 1-12,2-1-5,3 3-241,0 0-140,0 4-263,-1 1-263,-1 2-2661,6 3 863,-4 1 2761,3 8 0,-8-6 0,-3 6 0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0.4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0 306 8690,'15'11'3462,"-3"-2"-2683,-12-9 923,0 0-1220,0-11-280,0-3-146,-2-13-51,-2-1-5,-1-6-5,1 0-135,1-1-17,3 2-50,0 5-17,7 4-17,1 4 28,6 6 67,2 2 74,1 6 66,0 2 6,2 3 0,2 1 0,0 0 0,0 0 0,-1 1 0,-3 2 39,-3 1 90,-4 1 140,-4-1-56,-3-1-101,-2 0-6,-1-1-39,0 0-67,0 1 6,0 3 27,0 4 40,-3 5-11,-3 4-51,-3 5-5,-2 2-1,-1 2-5,1 0 0,1 0-5,4-4-51,2-4-157,3-5-151,1-5 39,0-6 135,0-1 66,0-3 85,2-4 39,4-6-5,7-20-1,0 2 0,0-13 6,-5 13 0,-2 2 398,-3 8-51,0 7-67,-3 8 23,0 14-214,1 4-50,2 13-39,2 0-112,1-2-442,1 1-292,0-8-745,2-3 1591,4-7 0,-7-5 0,2-3 0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0.8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26 10209,'9'1'2694,"-2"-1"-2386,-7 0-34,0 0-22,4 71-100,-2-43-74,3 53-67,-3-64 28,-1-5 68,1-6 38,-2-4-145,1-2-56,-1-5-319,0-7 252,0-8 28,0-10-23,0-2 45,4-4 73,1 3 6,4 3 106,1 8 34,-1 7 134,1 9 212,0 4 63,1 7-107,-1 9-184,2 9-130,-5 11-89,3 1-45,-4 2-107,3 0-464,-3-6-874,2-3-2778,0-8 4223,1-8 0,-4-5 0,-1-5 0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1.41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73 11 11407,'-13'-6'1983,"3"1"-1837,10 5 55,0 0-16,-22 74-11,16-41-79,-16 57-61,22-59-34,4-7-40,5-6-10,4-8 50,6-6 140,1-3-67,0-9 0,1-4-34,-3-12 67,-2-2-22,-7-4 62,-4 0-17,-4 1-129,-3 2-73,-9 5-426,-6 7-245,-12 6 744,-10 8 0,17 1 0,-1 1 0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22 12550,'1'3'2604,"0"-1"-1707,-1-2-757,3 60 5,1-35 23,5 47 51,0-53-68,0-3-5,-2-7 16,-1-2-56,0-5-33,0-1-28,-2-1 11,2 0 95,-1-4-11,2-4-45,0-6-44,3-7-23,1-3-28,0-3-146,-1 0-358,-1 1-593,-2 3-786,-2 2 1883,2 0 0,-4 10 0,0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2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14230,'14'15'3585,"-4"-2"-3171,-10-13-235,5 84-39,2-31-123,-2 8 0,2 1-17,6 8-39,0-5-684,0-9-660,3-10-1552,-2-15 2935,2-14 0,-8-9 0,-1-6 0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2.58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111 53 9800,'10'5'2044,"-2"-1"-1764,-8-4 986,0 0-392,-9-28-23,2 22-565,-11-22-174,4 32-61,-3 6-46,2 7-5,-1 6 0,4 4 0,2 1-101,4 1-78,3-2-34,1-2 34,2-8-62,0-2 50,0-9 79,2-2 6,5-4-17,2-7-118,7-6-263,8-24 504,-6 6 62,4-8 380,-14 22-11,-2 8-67,-4 8-11,0 13-219,1 6-83,3 13-46,3 3-139,10 11-437,-1-14-885,9 0-2785,-7-20 4241,-1-7 0,-10-3 0,-2-1 0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3.58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182 410 9050,'16'-2'2531,"-2"1"-1915,-14 1 1031,0 0-1216,-16-23-5,4 14-29,-12-16 69,7 21-24,1 2-229,-2 1-107,2 1-61,-2 5-6,3 7 79,-2 9-23,3 7-22,0 3 28,6 1-57,3-2-44,3-1-56,2-6 0,3-2-61,7-5-40,4-6-45,6-2-27,2-6 55,-1 0 12,0-4-52,-3-6-38,-3-8-106,1-9-247,-1-33 314,-3 11 78,0-27 124,-7 15 89,-2-4 44,-1 1 74,-2 4 145,0 8 79,0 12 39,0 10 95,0 12-443,0 9-33,0 6 123,0 13 186,0 9 100,0 17 420,4 39-684,-1-12-106,6 24-39,0-28-408,1-7-707,3-7-633,4-7-1965,2-12 3713,1-8 0,-9-11 0,-3-5 0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3.96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45 163 8539,'0'11'2336,"0"-2"-1686,0-9 454,0 0-880,13-45 151,-10 22 129,10-34 196,-13 34-17,-1 6 40,-3 6-281,-1 6-206,-4 4-169,0 7-62,0 7 203,-2 13-102,2 6 0,0 4 6,4 0-72,3-2-40,2-4-264,1-4-340,8-8-399,8-6-593,18-7-3407,3-5 5003,7-9 0,-21 5 0,-5-5 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4.4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95 34 8483,'4'-3'3064,"0"1"-50,-4 2-2443,-24-14-297,15 10-111,-18-6-12,18 19 208,3 7-6,-3 7-23,3 4 17,0 2-190,2 1-107,3-2 1,-1-2-51,2-1-45,0-4-140,4-1-156,2-4-96,7-1-224,2-4-320,3-3-525,0-5-1726,2 0-56,-1-7 3288,2-6 0,-10 4 0,-3-3 0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4.55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10 10349,'11'-5'3534,"-3"1"-3478,-8 4-56,0 0-162,0 67-359,0-38-477,3 54-838,1-61 1836,2-3 0,-3-10 0,-2-4 0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4.71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14925,'13'10'-45,"-2"-1"-1792,-11-9-372,0 0 0,0 0 1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5.53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89 8651,'8'6'2515,"-2"-1"-2095,-6-5 1211,0 0-1150,8 43-66,-3-19-74,8 35-139,-4-28-85,0-3-44,-1 0-17,-1-6-50,0-3 67,-4-7-23,1-2 185,-2-7 85,0 0-51,-1-3 173,1 0-358,-1-7-84,0-1-33,-1-10-29,0-3-72,0-7-12,0-6 28,-1-4-50,-1-5-39,0 2 145,1 3-56,1 5 12,0 8 67,3 6 39,4 6 0,4 4 33,6 5 40,1 1 6,4 3 21,0 7 13,0 5 128,0 23-118,-8-5-17,-4 13-33,-8-17-17,-2 0-11,-1-5-258,-15 5-252,2-11-336,-15 1-325,8-10-649,-1-3-1883,4-2 3658,4-1 0,6 0 0,4 0 0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5.85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9985,'15'21'3120,"-4"-4"-2700,-11-17-68,0 0-520,0 57-515,3-40-969,0 41-1340,2-55 2992,-1-3 0,-3 0 0,1 0 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5.9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9268,'0'0'0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7.09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0 160 8102,'17'12'2415,"-3"-2"-1766,-14-10 853,0 0-1351,30-32 62,-21 15-84,22-27-1,-29 23 35,-1 2 89,-1 1 39,0 5 135,-1 3-51,-3 5 146,-4 2-129,-1 3-257,-1 0-130,0 6 51,-1 4-45,1 8-5,-2 7-6,5 2 50,1 2-10,3-1-40,3-2-68,0-3-60,7-4-209,1-6-217,8-4-505,12-5 561,-5-3-141,11-5 152,-12-3 313,2-4 174,-6-1 751,-1 6-152,-6 2-224,-3 4-50,-2 3-162,-2 1-96,2 3 11,0-2 208,0-2 16,-3 0-39,0-3 522,-3 2-785,1-2-95,-1-3-163,3-7 78,-1-6-4,3-10 133,1-3 46,4 1 5,2-1 106,0 6-28,1 4 13,-2 9 26,-1 4 46,-3 5 122,2 4 51,0 9-162,0 7-40,-1 10-11,4 15-123,-7-11 0,5 6-67,-7-17-364,1-4-578,-2-5-676,2-3-1810,-1-4 3495,3-3 0,-3-2 0,0-1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3.0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14 17658,'-6'-8'-2801,"1"2"-5953,5 6 8754,0 0 0,0 0 0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47.56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146 1 9386,'16'8'3926,"-4"-1"-3333,-12-7-195,0 0-392,-24 0-6,13 0 0,-18 0 0,22 0-107,1 0-16,5 0 11,-1 1 95,2 5 17,0 4 112,0 6 0,0 5 39,2 2 12,5 1-29,1 1-11,5-3 23,-1 0 240,-2-3 80,-2 0-113,-4-1-124,-3-2-5,-1 0-78,0-3-146,-6-1-39,-4-2-381,-8-2-196,-2-2-371,-1-2-485,-3-3-2253,4 1 3725,-2-2 0,12 0 0,3 0 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2.63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1 546 9716,'3'17'2509,"0"-4"-2038,-3-13 4603,0 0-4945,0 3-84,0-3-40,0 4 6,0-2-5,0-1 0,0 2-1,0-3 555,0 3-560,0-8 6,0-3-6,0-11-39,0-8-45,0-12-40,5-9 12,3-8-61,6-6 44,5 2-11,1 0 22,2 6 46,-3 7 66,-3 11-5,-1 7 5,-8 11 6,2 5-5,-7 7 5,1 3-6,2 2 6,1 6 6,5 7 27,1 11-27,4 10 27,1 9 130,5 29-130,-5-15-27,1 17 0,-7-27-6,-1-5 0,-2-4-6,1-6 0,-2-5-128,1-4-202,-1-4-353,-2-5-504,-2-3 1193,-2-5 0,-1-3 0,0-2 0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3.3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20 160 10920,'-11'-19'526,"3"5"-520,8 14 33,0 0-33,66-26-1,-27 12 1,55-18 0,-45 20 100,-6 2 185,-5 4 180,-9 0 0,-7 4-158,-4 1-106,-7 1-55,1 4-7,-2 5 18,2 4 105,0 8 164,-2 1 77,0 3-117,-2 3-178,-1 1-108,-1 2-67,-2 0-33,2 0-6,-3-3 5,1-1 1,-1-3-6,0-3 6,0-5-6,-1-5 0,1-3-6,-2-4-44,1-3-23,0-1 6,0-7 61,0-6-33,0-12-12,0-6 51,2-5 0,2-7 0,1 0-6,9-17 6,-4 19 6,3-6 34,-6 25-35,-2 6 40,-2 6-39,-2 5 5,-2 2 62,2 3 139,-1 8 52,4 3 4,1 12-16,3 6-84,0 6-100,-1 3-29,1 2-39,-5-1 0,2-4-275,0 4-296,-2-15-421,3 0-441,-3-16-1396,5-4 566,0-3 2263,5-2 0,-7 1 0,-1-2 0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3.55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10293,'9'5'3142,"-2"0"-2711,-7-5 566,0 0-779,3 32-94,-1-8-85,4 28-39,-3-16-146,1-3-207,-1 0-587,0-5-1357,0-6-2374,0-6 4671,0-7 0,-2-5 0,1-3 0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3.7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12124,'5'9'0,"-1"-2"0,-4-7 0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4.10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186 4 10982,'14'14'2750,"-2"-3"-2549,-12-11 298,0 0-247,-38-15-252,16 12-11,-32-8-40,24 20 46,5 5-85,3 2 51,10 1 39,5 1 61,6 1-27,9 2 16,7-1-10,11 0 206,16 7 0,0 1-111,-10-2-62,33 25-73,-77-38-297,-5 0-174,-14-2-161,-3 1-320,-3-4-264,3-2-4248,4-3 5464,10-3 0,9 0 0,7 0 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4.61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160 0 10573,'6'16'1865,"-1"-4"-1809,-5-12 403,0 0-453,-31 13 195,4 39 1,2 8-280,-18-9 44,16 13 1,10-6-46,17-37-78,5-5 6,3-9-28,5-3 22,2-4 45,0-4-28,-1-7 84,1-10 50,-2-7 6,-1-6 11,-3-1 135,-3 1 179,-2 1 526,-1 6-565,-1 12-185,-1 5-56,-1 10 11,0 10 56,0 6 67,0 13-90,0 5-83,1 20-331,3-14-481,3 9-668,5-25 1474,7-8 0,-8-9 0,2-4 0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4.91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11054,'13'0'2353,"-3"0"-2079,-10 0 673,0 0-298,6 72-32,-3-29-416,1 8 1,1 2 101,2 4-147,1 3-100,0-1-50,3-2-6,-2-2 0,1-7-151,-1-5-280,-1-8-157,0-7-466,-1-8-967,-1-8-2091,-1-5 4112,0-5 0,-3-2 0,1 0 0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5.4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148 0 9884,'9'8'1977,"-1"-1"-1871,-8-7 320,0 0-134,-26 19-40,10-6 89,-22 18-72,18-12-95,2 0 16,1 0-16,5-4-51,1-2 28,7-3-45,1-2-55,3-1-46,0 0 1,0 0 28,2 5-34,4-1 0,5 2-40,6-2-60,3 0-102,-1-2-89,2-3-28,-2-4 11,-2 0 106,0-2-106,-1 0-236,-2-5-156,2-2-145,-1-5 49,0 0 360,-2-1 290,-3 0 146,-1-3 543,0-4-56,-4 4 169,0 0-40,-3 9-90,-1 4 18,-1 2 257,0 7-477,0 5 85,3 8 0,-1 6-213,3 3-118,-2 3-78,3 1-207,-3-1-398,3-3-694,0-5 1299,4-7 0,-5-9 0,2-3 0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5.63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 12948,'13'-1'-762,"-3"0"-2414,-10 1 3176,0 0 0,0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3.5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374 67 11077,'6'4'3534,"-1"-1"-3215,-5-3-72,0 0-152,-86-32 22,43 24-117,-13-11 0,-1 5-5,11 20 5,7 8-6,9 8-27,11 10 33,11 2 0,14 9 0,17 0 0,16 5 5,16 2 12,5 0 39,-1 0-45,-3-3 45,-11-3 236,-13-3 268,-13-4-134,-11-6-130,-5-5-116,-16-8-180,-9-8-56,-16-5-174,-9-6-196,-5-11-1523,-22-24 633,23 1-981,-7-17-2659,35 19 4956,13 2 0,5 16 0,5 4 0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26.0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150 0 11827,'13'3'1916,"-2"0"-1916,-11-3-162,0 0 162,-53 26 0,33-10 0,-38 21 341,93 19-262,-15-31 44,37 25-67,-32-40-11,-4-1 139,-9 0 80,-5-1-29,-6 2-50,-7 2-185,-10 2 0,-11 0-325,-10 1-146,-2-2-385,4-5-2572,7-3 3428,9-5 0,10 0 0,5 0 0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50.35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12 115 9565,'3'1'3344,"0"1"3327,-3-2-5815,-4 0-72,2 0-229,-4 1-174,3-1-78,2 2 1573,-1-2-1876,9 0 0,2 0 0,9 0 0,2 0-34,5 0 0,2 0 29,1 0-1,0 0-5,-3 0 5,-3 0-5,-1 0 11,-4 0-5,2 0-1,-4 0 0,1 0 6,0 0 0,0 0 0,2 0 0,0 0 0,0 0 0,1 0-5,4 0-40,-5-2-11,4 1 6,-6-2 44,2 0 0,1 0-5,9-1 6,-5-1 5,7 1-6,-10-1 6,0 4 0,-1-2-6,-3 2 1,0-2 5,8-3-6,-5 2 6,8-1-5,-6 3-1,-2 1 6,1 1-6,-3 0 1,1 0-1,-3 0 6,1 0-5,7-1-1,-4-1 6,7-1-6,-4 0 1,0 0-1,0 0-5,1 2 5,-2-2-10,9 3 10,-8-2 0,7 2-5,-7-1-45,1 0-22,3-4 5,1 2 39,1-1 29,-4 0-29,-2 0 29,-6 1-1,-3 2-33,-2 1 33,-4 0 6,1 0-5,-3-1-1,2 0 6,0-1-6,6 1 6,-3 0 0,1 0 0,-2 1 0,-1-2 0,2 2 0,2 0 0,0 0-5,11 0 5,-5 0 0,7 0 0,-7 0-6,2 0 1,1 0-1,0 0 6,-1 0-6,1 0 1,-5 0-1,9 0 6,-8 0-5,5 2 5,-6-2 0,-1 2 5,1-1-10,-1 1 5,-2-1 5,6 1 1,-9-1-6,4 0 0,-10-1 0,1 0-303,-4 0-380,2 0-510,-3 0-980,3 0-3160,-2-4 5333,2-2 0,-1 1 0,-1-1 0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52.0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34 55 8797,'-19'-9'3490,"4"2"-2885,15 7 5859,0 0-6156,6 0-34,2 0-28,7 1-10,5 2-18,3 0-11,6 2-22,4-2-34,5-2-28,4 2-67,1-3-5,3 3-18,-2-2-27,-3 2-1,0 0 1,-4-1-6,-3-1 6,-1 1-1,-3-2 40,2 1-6,-1-1 40,18 0-40,-13 0-34,14 0-5,-18 0 6,-1 0-6,1 0 6,8-1-1,-8 1-5,3-3 0,-12 1 0,-2 1 6,-2-2-6,1 3 5,-2-3-5,5 3 6,-7-1-6,2 1 6,-6-2-1,0 2-5,0-1 6,-1 1-6,1-2 0,1 2 5,1-1-5,0-1 6,0 2-6,5-3 0,-4 3-6,6-1 6,-6 1 0,1 0 0,0 0 6,8 0-6,-4-2 0,6 1 0,-6-3 0,0 0 0,1-1 6,-2 2-6,0-2 5,-3 4-5,-1-2 0,-2 3 0,0-3 6,6 1 27,-4 0 63,5-1-24,-6 0-21,-3 1-12,0 1-22,-4 1 16,-1 0 41,-3 0-9266,-2 0 9192,-7-2 0,4 2 0,-4-1 0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54.8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38 192 9660,'-10'-7'1820,"2"2"-1366,8 5 6912,0 0-6874,-3 1-66,1-1-62,-2 1 5,3 1-27,-1-2 572,1 1-713,-1-1 18,1 0 38,-2 0 594,3 0-845,4 0-6,0 0 6,5 0-1,-1 0 29,1 0-29,2 0 1,2 0 0,6 0-1,4 0-5,4 0 0,4 0 0,3 0 6,3-1-6,-2-1 0,0-1-6,-2 2 6,-3-2 6,-2 3-6,0-3 0,8 0 0,-12 0 0,7-1 0,-15 2 0,-1 1 0,-1 1-6,8 0 12,-3 0-6,5 0 0,-6 0 0,-2 0 0,-3 0 0,0 0 0,-4 0 0,0 0 0,-3 0 0,-2 0 0,1 0 0,-3 0 0,1 0 0,2 0 0,-1 0 0,3 0 5,2 0 1,7 0-6,-3 0-6,4 0 6,-7 0 0,0 0 0,-1 0 0,1 0 0,-1 0 0,2 0 0,-4 0 6,3 0-6,-4 0 0,3 0 0,-2 0 0,0 0 0,2 0 0,0 0 0,0 0 0,5 0 6,-3 0-6,6 0 0,-3 0 0,0 0 5,0 0-10,1 0 5,0 0 0,4 0 0,2 0 0,14 0 0,-7 0 0,9 0 0,-12 0 0,-4 0 0,-3 0 0,-2 0-6,-2 0 6,5 0 0,-4 0 0,5 0 0,-7 0 0,2 0-6,-5 0-5,3 0 6,-4 0-40,1 0 45,0 0-6,5 0 1,-2 0-1,5 0 0,-3 0 6,6 0-5,4 0 5,6 0 0,7 0 5,4 0-5,6-1 0,28-2 0,-14-1 0,19 0 0,-24 3 0,-4-1 0,-3 2-5,-5 0 5,-3 0 0,11 0 0,-12 0 0,8-1 0,-16-1 0,-3-1 0,-3 2 0,-4 0 0,-4 1 0,-3 0 5,-6 0-5,-3 0 0,-5 0-5,-1 0 5,1 0 0,1 0 5,0 0-5,3-2 0,-3 2 0,3-1 0,-3 1 6,1 0 0,0-2-6,1 2 33,2-3 1,1 3-1,0-3-21,1 2-7,-1-1 6,0 0-5,0 1-6,1-1 6,-1 1-6,3-1 5,-1 0 1,3-1-1,2 0-5,10-4 0,-2 3 0,8-4 0,-6 4 6,3-2-6,0 0 0,0 0 0,1 1 0,7 1 0,-9 3 0,4-1 0,-12 2 0,-3 0 0,0-1-6,-1 1 6,0-3 0,1 1 0,1 0 6,4-1-6,1 0 6,10 0-6,-8 0-6,5 1 6,-11 0 0,-1 0 6,-1-1-6,0 1 0,-1 0 0,6 1 0,-6 0 0,6 0 0,-9 1 0,0-2 0,-1 2 5,-1 0-5,0 0 6,-3 0-6,-2 0 0,-3 0-4962,-2 0 167,0-4 4795,0 1 0,0-2 0,0 2 0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0:56.91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 4 6025,'0'15'952,"0"-4"-487,0-11 3556,0 0-3668,-2-1-146,1 1 85,-1-2-118,0 2 5572,2 0-5472,3 0 29,5 0 5,9 0-39,7 0-78,5 0-57,6 0-11,0 0 12,3 0 27,2 0-28,-2 0-66,-1 0-24,-3 0-38,-6 0 5,-3 0 0,-5 0 23,-2 0-28,-2 0 61,-2 0 33,2 0-21,1 0-6,2 0 11,1 0-17,4 0-62,-1-1 35,14-2-35,-12 1 29,7-1-34,-14 3 5,-3 0 1,-5 0 28,0 0 16,-4 0 0,2 0 46,1 0 32,2 0 24,0 0-24,4-1-72,0 1-50,2-1 5,1 1-5,0 0 5,-2 0-5,1 0 5,-2 0 28,1 0-39,-1 0 34,-2 0 44,2 0-16,-2 0-29,3 0-22,0 0-5,1 0 28,0 0-1,-1 0-33,2 0 0,-1 0 6,1 0-1,0 0-5,-2 0 0,0 0 6,-2 0-6,1 0 0,0 0 0,-1 0 34,8 0-34,-6 0 0,5 0 0,-6 0 0,0 0 0,-1 0 0,1 0 0,0 0 0,-2 0 0,1 0 0,-2 0 6,1 0 33,3 0 12,-3 0-1,1 0-16,-5 0-29,-1 0 29,0 0-29,2 0 29,0 0-34,10 0 11,-5 0-5,6 0 44,-6 0 29,0 0 38,-1 0-44,2 0 0,0 0 44,10 0-105,-7 0 44,6-2 28,-9 2-6,-2-3-28,1 2 1,-2-2 5,2 0-11,-3 1 5,1 1 51,4 1-96,-7 0 40,4 0-11,-10 0-29,1 0 46,-2 0 10,-2 0-55,0 0 112,1 0-23,-1 0 174,1 0-163,1 0-2403,-3 0 270,-7 0 2027,-11 0 0,5 0 0,-3 0 0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12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62 11872,'-6'-3'3467,"1"0"-3142,5 3 2851,0 0-3176,7-1 6,4-1 0,9-2-1,8 0 1,5-2-1,5 0-5,3 0 6,3 1 0,0 0-1,3 2 29,-4-2-29,-2 2 1,-6 2 5,-7-2 376,7 3-130,-21-1 1,7 1-34,-21 0-3331,2 0 0,-2 0 0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15.3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8612,'13'9'3663,"-3"-2"-3046,-10-7 8400,0 0-8827,-2 0-15,1 0 21,-2 2-11,2-2-23,1 1 359,-2 0-359,2 1-39,-1 0 6,1-1 78,-2 0-162,2 2 22,0 2 17,0 3 0,0 3-16,0 3-1,0 4-6,0 1 18,0 3-12,0-1-11,0 3 11,0 0 45,0 3-56,0 0-11,0 0-6,0 2 40,0 0-29,0 1-16,0 2 5,0-1-6,0 1-27,0 1 0,0-1 33,0 13-39,0-9 5,2 8-5,-1-12 6,2-3-6,0 2 0,1 0 6,0-2-6,0 1 11,-1-1-6,0 9-5,0-7 6,0 6-6,0-14 6,0 0-6,-1-2 0,1 1 0,0-1 5,0 8-5,0-6 6,-1 8-6,0-9 0,-1 3 5,1-1 1,-1 2-6,1-2 0,-1 0 0,0 0-6,0 11 6,1-8 0,1 9 0,0-11-5,-2 2 5,2-1-6,-3 0 6,3 1 0,-3 10-5,3-7 5,-3 7 0,1-9 0,-1 0 0,0 0 0,2 1 0,-2 0 0,1 2 0,1 0-6,-2 16 6,1-10 6,-1 10-1,0-14-5,2 0 0,-2-1 6,1 1-6,-1 3-6,2 17 6,-2-9 6,1 12-1,-1-16-5,0-1 6,0 0-6,0-2 0,0 1 0,0-1 6,0 1-6,0 18 0,0-13 0,1 15 0,0-20 0,0 2 5,-1-1-5,0 0 0,1 0 0,0 16 0,0-11 0,0 11 0,0-14 0,0-1 0,-1 2 0,1 0 0,0-1 0,0-1 0,0 0 6,0 17-6,0-13 0,0 12 0,0-17 0,0 0 0,0 2 0,-1-1 0,2 4-6,-2 22 12,0-14-6,0 20-6,0-20 1,0 3 5,0 1 5,0 3-5,0 1 0,0 2 0,0 1-5,0 1 5,0 1 0,0 28 5,0-20 6,-2 20-11,1-28 6,-2-3 0,1 2 5,0 28-6,1-19 1,-1 21 0,1-28-1,0 0 1,1-2 6,-1 2-7,0 0 1,0-1-6,0 1 5,-1-2 1,1 0 0,-1 25-1,2-24 1,0 20-1,0-29-5,0-1 0,0 0 0,-1 24 6,1-22-6,-2 21 6,1-28-6,1 2 0,-2-1 5,2 1 1,0 0 5,-1 0-11,1 1 6,-2 1-1,2 2-5,0 29 34,0-18-23,0 20-5,0-26-1,-1-1 1,1 0-6,-1-1 0,1 1 11,0 26-5,0-19-1,0 20 1,0-25-1,0 0-5,0-1 6,0 1-6,0 1 6,0 0-6,0 0 5,2 29-5,-1-23 6,3 20-6,-3-31 5,1-1-5,1-1 0,-3 1-5,2 1 5,-1 0 0,0 1 39,0 26-33,0-20-1,0 19 1,-1-27-1,1-2-5,0 1 40,1 27-35,-1-18 40,1 22-39,-1-24-1,0 0 29,0 3-29,0-1 1,0 2 5,-1-2 28,0 2-22,0 31 17,0-23-29,0 24 1,0-32 28,0 1-34,0-1 11,0-1-11,1 0 0,-1-4 0,3-1 0,-1 22 0,-1-23-6,1 19 6,-1-30 0,-1 0 6,3-2-6,-3-1 0,2 0-6,-1 16 6,-1-15 6,1 8-1,1-20 7,-2-6-7,1 0 29,-1-2-23,0-1-5,2 1-1,-2-2 12,1 5-11,-1-9-1,0 0 1,0-11 33,0-5 39,0-3 281,0-2-348,3 0-11,-2 0 0,1 0-84,-1 0-510,0 0-2683,1 0 0,0 0 0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16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13 129 13653,'-7'-14'3327,"1"2"-2884,6 12 531,0 0-683,0-3 7,0 3 1376,0-3-1366,7 3-22,3-1-62,12 1-73,5-2-50,6 1-45,7-2-45,4-2 23,6 0-34,2-3 5,2 0 1,-1-1-1,0-2-5,-6 4 6,-3-2-6,-10 5 0,-4-3 0,-9 3 101,-2 0 5,-7 1 13,-2 0-7,-3 2-6,-4-1 40,1 2 178,-3 0-7908,0 0 7584,-10 0 0,6 0 0,-6 0 0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18.5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11777,'3'11'2504,"-1"-2"-2264,-2-9 679,0 0-347,0-6 32,0 4-44,0-4-50,0 6-34,1 0 56,1 6 68,3 9-186,2 10-122,4 13-136,0 5-72,3 7-50,-1 1-28,1 0-1,-1-3 6,-3-7-5,0-5 5,-3-9-5,-2-8 61,-2-4-61,-1-8-6,-1-1-12,0-4-1304,0-1-286,3-1-1378,0 0-2436,4-4 5416,0-2 0,-3 0 0,-1 1 0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19.1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136 76 9906,'16'4'3143,"-3"-1"-2583,-13-3 1507,0 0-1384,-10-33 101,3 22 11,-9-23-129,7 31-217,-1 2-141,-1 1-201,1 0-107,-3 5-56,0 5 16,-2 11 35,0 7-6,2 6 11,2 5 0,4 3 5,4-1-5,2-1-5,1-7-51,1-3-118,6-7-118,4-5-55,8-6-17,2-7-11,3-2-275,3-3-660,2-5-399,2-7-1450,4-11 3159,7-16 0,-19 17 0,0-3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3.9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285 28 13054,'3'1'2016,"0"-1"-1960,-3 0-56,-46-17 0,20 14-5,-35-6-175,35 20-223,8 8 185,8 3 190,6 4 28,8 5 33,8 4 7,10 4-1,9-1-34,1 0 7,0 0 21,-6-4 34,-7 1 45,-10-5 118,-5-4-56,-8-4-85,-10-6-89,-11-6-246,-10-5-561,-6-5-453,-7-16-5683,4-2 6943,0-16 0,22 16 0,8 4 0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20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2 277 10058,'-1'-13'2755,"0"2"-2206,1 11 1170,0 0-1366,96 17 6,-70 0-172,26-3 1,-6 3 176,-40 6-72,0-5-12,-3-6 72,1-7 119,-3-2 408,0-3-587,0 0-96,0-1-34,0-5-162,-1-6-61,0-5 27,-3-8-16,-3-3 16,-1-3 29,-2-2-113,2 4 45,2 2 28,2 5-5,2 4-73,1 3 16,0 0 0,0 4 6,0 0 45,0 2-22,1 2 22,2 3-17,3-1 23,3 4-17,1-1-23,4 2-50,0 0-118,11 9 174,-6 2 28,5 9 45,-10-1 6,-1 2 5,-1-1-6,-3-1 6,0-1 0,-5-3 6,1-4 44,-4-2-44,2-4 55,-3-3 68,1-2-129,-1-5-22,0-4-29,0-6-16,0-5 0,0-1 11,0-3 5,0 1 12,0 1 28,3 3 5,0 1-5,3 5 6,1 1-1,-1 3 0,2 2 1,-1 3-1,0-1-39,2 4 40,0-1-1,0 2 6,1 0 45,0 0 95,7 15-62,-5-2-27,5 11-1,-8-4-44,1-2 55,-1 1 46,0-1-6,-2 1-23,4 6-72,-4-4-6,3 2-264,-4-9-525,-2-4-1110,2-5 1899,0-2 0,-3-3 0,1 0 0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18.33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9 116 16488,'-3'-13'3030,"0"1"-3030,3 12-274,0 0 38,-1-2 124,1 0 33,-2-2 79,5 1 107,5-2-23,6 1 0,11-2-11,4-1-22,9 1-18,6-2 1,4 3-34,2 0 5,-3-1 7,-1 1 38,-6-2 62,-4 2 17,-9-1-12,-7 4 74,-7-1 55,-6 3-33,-4 0-4503,-2 0-3004,-13 3 7294,3 0 0,-4 1 0,6-2 0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19.27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13424,'5'3'1831,"-1"-1"-1388,-4-2 296,0 32-56,0-5-128,0 31-186,0-9-100,0 3-95,3-2 39,1-1-56,2-6-106,3-3-46,-3-8 29,1-8-34,-4-5 17,1-9 22,-3-4 22,0-4-201,-1-2 22,3 0 12,-3-6-449,3-6 286,-3-13 40,-1-8-1,-5-9 6,1-8-50,-4-3-174,5-3 129,1 4 212,2 8 79,1 8 28,2 9 34,3 7 27,3 7 1,2 1-6,1 6 0,-1 2 50,4 2 34,1 5 118,3 11 11,4 11-107,0 15-78,1 10-28,-3 3-50,-2 2 44,-4-5 12,1 7-57,-6-21 35,0 0-29,-6-23 78,-1-7 46,-1-3-29,0-3-106,-1-4-487,0-29 241,-1-2-51,-1-27 118,0 8 123,1 1 50,1 4 6,5 7 67,3 9 157,12 2-129,-4 16 51,4 1 22,-6 13 62,1 5 100,0 10 17,2 11-33,-2 14-90,1 8-106,-2 2-67,1 19-327,-4-19-776,2 9-718,-4-22 1770,2-1 0,-5-15 0,0-3 0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19.7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101 173 9957,'-16'-1'2828,"2"0"-2576,14 1 241,0 0-118,59-22 96,-40 10 83,43-20-72,-58 17-56,-1-1-213,-3 2-112,0-1-101,-5 2 39,-6-1 17,-5 5 218,-6 3-151,0 4-123,0 4 0,-2 12 56,2 12 101,0 15 62,1 12-12,6 3-112,5 3-95,6-5-134,3-6-275,7-9-263,8-10-258,8-7-392,15-11-2268,2-4 3590,5-13 0,-21 5 0,-6-4 0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19.93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13435,'13'15'3019,"-2"-4"-2493,-11-11-206,0 0 88,0 85-27,0-36-272,0 9 1,1 3 18,2-1-66,1-4-62,1-5-157,1-5-408,-3-9-516,1-4-605,-2-9-1059,-1-7-1523,-1-6 4268,-5-7 0,4-3 0,-5-1 0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0.4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0 217 12505,'92'-31'1764,"-1"0"1,-11 0-1765,-7 9 0,15-3 0,-16 4 6,-1-1-6,-13 7 156,-22 4 533,-14 6 375,-14 2-128,-5 3-488,-3 0-425,-7 4-23,-2 5-73,-10 7 39,-3 11 29,-5 6-1,-1 10-5,-1 7 5,2 2-100,-4 22-40,14-23-168,1 8-185,13-31-189,3-10-85,0-7 190,5-6 298,5-3 111,5-6-241,3-10-150,2-10 27,0-16 90,1-8 213,-2-6 151,-1-2 84,-5 6 308,-2 10 515,-4 12-145,-3 14-280,-3 9-107,-1 3-17,0 11-27,0 7-90,1 13-157,2 8-17,3 4-2033,11 20-106,3-18 2156,20 10 0,-21-35 0,4-5 0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0.9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 22 13222,'-2'-12'2381,"1"3"-2118,1 9 146,0 0-140,-5 81 50,3-22-132,0 7 1,-1 3-40,3 24 199,0 5 12,0-5-146,5-6-152,0-11-55,7-11-1,-3-15-5,0-11-78,-1-15-118,-2-10-118,2-8-134,-1-5 219,0-13 148,6-10-938,1-21 301,6-14-66,2-7 303,3-2 268,2 8 213,-1 14 151,0 13 555,9 18-191,-12 9 129,3 16 28,-17 8-67,-3 13-157,-5 2-168,-6 5-140,-8-1-241,-26 18-526,2-17-510,-15 6-980,13-23 2117,-5-6 0,21-8 0,-1-4 0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1.3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109 1 14930,'3'2'1978,"-1"-1"-2258,-2-1 408,-31 66 136,22-29-35,-23 51-66,31-50-130,1-6-33,8-5-33,3-8-63,11-7 12,4-7-84,3-3-128,3-10 4,-5-6 130,-3-8 162,-7-6 11,-8-1 56,-5-2-67,-8 0-207,-10 0-95,-9 4-712,-12 4-297,-10 8-5492,0 5 6803,0 7 0,22 2 0,7 1 0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1.6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12550,'3'7'2554,"-1"-2"-2246,-2-5 325,0 0-95,4 87-135,0-32-67,0 9 0,0 2 342,2 10-197,2 1-88,-1-3-147,-1-1-100,2-5-107,0-4-39,1-6-112,2-6-560,1-9-785,3-5-1298,2-10 2755,8-7 0,-12-11 0,2-5 0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1.87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13665,'4'17'3187,"0"-4"-2767,-4 64-28,0-29-314,0 8 0,1 1-16,1 6-62,2-4-297,0-5-688,2-9-836,0-10-6911,0-9 8732,-1-14 0,-3-4 0,0-8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4.4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21 217 9061,'22'14'3097,"-4"-3"-2626,-18-11-191,0 0-112,74-35 106,-45 14 135,54-29 184,-69 24 51,-7-1-201,-6 2-207,-4 3-46,-8 4 129,-7 7 73,-10 5-325,-4 6-27,-2 15 116,-1 12 203,2 17-6,2 11-185,10 2-168,5 3-28,11-5-303,3-4-1349,33 1-45,7-25 1725,49-2 0,-44-23 0,6-2 0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2.02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 19 14409,'-12'-10'239,"1"2"0,11 8 0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2.3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255 96 11166,'2'2'3703,"-1"0"-1844,-1-2-1304,-26-44 229,11 33-482,-23-33-296,18 46 291,-16 44 0,2 13-297,7-12-59,-6 17 1,7-1-397,23-23-452,6-2-622,9-3-504,16-5-5565,9-6 7598,9-10 0,-21-7 0,-6-4 0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2.80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256 1 14169,'13'1'4335,"-3"-1"-4263,-10 0-161,0 0 89,-80 32 33,46-6-5,-14 0 0,1 3 45,21 13-56,5 0-17,8-4-140,6-2-101,4-8-196,3-6-156,0-8 117,7-5-17,4-5-151,8-2-202,14-57 0,-1-13 1977,-7 30-590,6-30 0,-8 10 159,-22 50-252,-1 8-185,0 12-22,-5 7 145,-2 18-235,-2 5-123,1 5-28,5-2-308,0-3-268,3-6-567,3-6-621,5-8-1552,10-10-1859,6-6 5175,3-6 0,-12 0 0,-4 0 0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3.09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 3 13295,'4'-2'4682,"-9"82"-4195,0-24-305,0 6 0,1 3-5561,-1 18 5597,3-1-151,-1-1 1342,1-5-1409,1-5 597,1-8-1237,0-6-256,0-7-179,5-9-594,0-6-1328,8-10-588,-4-6 3585,3-8 0,-7-6 0,-2-4 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3.43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12225,'14'1'6038,"-2"0"-5915,-12 57 179,0-18 102,0 52 5,0-32-84,0 2-51,0 1-106,0-5-95,0-3-28,3-7-45,0-6-84,4-7-218,2-4-1021,9 3-161,-1-10-426,7 2-800,0-16 2710,14-4 0,-18-5 0,5-1 0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3.6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13138,'4'7'2700,"22"75"-2594,-13-50-106,19 58-762,-4-62 101,-6-11-106,9-4-431,-9-10-1076,7-27-589,-2-4 2863,2-27 0,-13 27 0,-5 2 0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3.8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150 1 12029,'13'6'4599,"-2"-1"-3692,-11-5 375,0 0-172,-8 83-343,1-22-479,0 6 1,-1 3-100,-4 24 19,1 2-141,0-4-67,1-5-191,1-6-419,1-11-622,-3-7-1602,-4-11 2834,-10-7 0,10-23 0,-2-5 0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4.87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11754,'12'17'3535,"-2"-4"-2818,-10-13 599,0 0-644,0 77-84,0-39-61,0 60-112,0-61-119,0-4-60,0-4-113,1-5-62,-1-3-55,3-5 0,-3-1-6,2-6-252,-2-1-432,1-5-616,0 0-486,2-3-1149,3 0-1916,0 0 4851,2 0 0,-4 0 0,-1 0 0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5.0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14006,'8'10'1311,"-1"-2"-2913,-7-8 192,0 0 1,0 0-1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5.4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8 409 11430,'9'16'3892,"-2"-3"-3342,-7-13 1130,0 0-980,2 22-28,-1-16-308,2 16-179,-3-27-743,-6-53 1,-1-15 260,3 10 235,-3-17 1,1 3 5,6 30 56,3 12 6,3 10 66,3 10-21,4 8-18,2 5 96,4 3 56,2 12 22,3 10-16,-1 18-67,0 11-40,-4 5-79,-3 4-5,0-4-936,0 12-626,1-21 1562,4 7 0,-10-36 0,-1-5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22 12489,'-15'-12'2329,"3"2"-2138,12 10 901,0 0-644,-2 71-22,1-30-51,-2 57-5,3-48-62,0-4-79,0-5-5,4-7-67,4-8-56,4-8-62,4-8 57,-1-6 61,2-3 56,-1-5 5,2-8-61,-1-9-79,0-13-72,-3-3 50,-2-3-56,-4 3-6,-4 2-184,-3 6-409,-1 1-612,0 4-659,0 3 1870,-2-3 0,1 12 0,-2 1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4.8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265 325 8472,'8'-12'3058,"-2"1"-2475,-6 11-23,0-74 219,-7 37 44,-3-59 275,-11 61-146,-3 7-101,-4 9-83,2 10-539,-2 5-145,0 17 151,2 9 45,-1 20-111,5 13-74,4 9-95,9 9-156,4 0-316,6-1-312,10-5-308,9-10-392,12-10-297,20-17-5196,3-13 6977,8-12 0,-28-5 0,-11 0 0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5.8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247 92 10461,'15'5'3209,"-4"-1"-3013,-11-4 291,0 0-5,-22-40 56,9 27 213,-22-29 38,14 38-481,-2 3-241,-2 1-67,0 10-5,-2 8 5,4 18 129,-1 8-6,8 11-106,4 5-17,7 4-202,3 0-184,5-7-320,5-7-73,7-10 17,6-14 96,4-10-17,-1-9-364,1-12-852,1-27-3365,-2-10 5264,-2-24 0,-10 30 0,-5 7 0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9514,'15'5'7315,"-4"-1"-7130,-11-4-107,0 0-78,-8 95-621,13-52-116,-5 17 0,3-2-2416,15-19 3153,0-8 0,-8-14 0,-3-8 0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6.39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250 109 10629,'1'16'2845,"1"-3"-2341,-2-13 695,0 0 2105,-62-70-3304,39 59-45,-48-45 45,52 83 56,0 11 12,-6 32-68,10-12-73,0 21-62,13-26-128,0-4-101,10-6-89,6-7-40,12-7-90,8-7-515,7-10-643,10-5-5421,-1-13 7162,1-9 0,-24 3 0,-9-1 0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6.63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11 12897,'7'-6'3630,"-2"2"-2992,-5 4 2135,10 211-2773,-3-138-174,-3 3 0,1 14 0,1-22-229,3-29-364,-2-8-728,-1-7-695,-3-11-1882,-1-6 4072,-2-6 0,0-1 0,0 0 0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6.98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22 121 13614,'-12'-4'1014,"3"1"-1070,9 3-196,0 0-34,68-30 208,-27 18 72,7-7 1,2 1 5,1 7 408,-2 1 136,-7 2-371,-5 5 57,-6 0 62,-6 3-96,-8 0-12,0 0 158,-4 9 1215,4 49 0,-3 13-1366,-2-11-149,2 17 0,-3-4-37,-8-35-5,-1-4-431,2-8-981,-2-6-1422,3-10-1815,1-5 4649,0-5 0,-1 0 0,-2 0 0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7.1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14829,'7'14'678,"-1"-3"-2806,-6-11 2128,0 0 0,0 0 0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7.85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 73 12427,'-4'-16'3965,"1"3"-3567,3 13 907,0 0-908,0 52-105,0-14-62,4 45-79,4-30-33,4-1-29,4-8 119,-1-7-74,1-9-134,-3-11-39,0-8 11,-3-5 28,1-4 45,-1-12-45,1-8-84,2-18-157,0-12-123,-4-9-102,-1-4-21,-3 1 179,-1 10 78,-1 14-369,1 15 17,3 12 319,5 8 263,10 3 156,33 14-150,0-4 28,26 11-34,-16-9-101,-3-6-6,-9-2 320,-8-4 314,-23-4-438,-9-5 499,-25-4-257,-9-6 133,-11 2 215,-2 1-214,1 6-325,3 4-140,1 3-51,-8 22 57,11 3 111,-5 22 18,16 2-135,8 2-11,3 2-118,4-3-129,12-3-1260,22 5 107,5-21-522,26-2-5469,-14-20 7402,5-14 0,-26 6 0,-9-6 0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8.1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56 0 12102,'17'4'4296,"-4"-2"-3518,-13-2 1166,0 0-1098,-8 54-101,2-8-370,-7 52-185,6-19-610,0 6 471,2 0-51,1-1-6,0-3-503,0-6-1003,-2 1-5919,1-15 7431,-4-5 0,6-28 0,-1-11 0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29.1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280 24 11911,'11'10'2767,"-2"-2"-2380,-9-8 784,0 0-471,-43-19-269,22 15-179,-34-14-79,31 24-33,1 9-84,-3 13-50,2 13-6,1 12 0,2 9-73,4 4-106,5 3-168,4-7-62,6-6 45,3-11 78,7-11 90,5-10 124,7-11 72,2-8 0,3-9-45,1-13-34,3-13 7,-1-16 60,-1-11 12,-3-6 40,-2-2 156,-7 2 330,-4 8 1020,-4 5-975,-3 24-262,-2 6-153,-2 19 203,0 26-34,0 5 27,0 31-77,0 6-85,0 6-95,0 4-89,0-1 33,3-5-39,0-5-6,3-10-274,0-6-330,-1-13-3311,4-3-493,-2-18 4414,4-2 0,-6-13 0,-1-1 0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0.10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11 8438,'3'-11'8554,"-1"14"-8062,-2-3-21,0 23-174,0 10-208,0 6-83,0 2-1,0-1-5,0-5-302,0-3-493,0-7-874,0-7-1260,3-6 2929,1-8 0,0-3 0,0-1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5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13928,'4'5'3920,"-1"0"-3494,-3-5-40,0 0-38,0 82-124,0-22-176,0 4 0,0 3-213,0 21 165,2-3-34,2-5-173,1-8-505,3-12-626,-1-9-931,-1-11-6227,0-11 8496,-5-12 0,1-9 0,-2-7 0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0.34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12858,'16'8'2840,"-3"-2"-2487,-13-6 263,0 0-611,7 76-5,-3-39-370,2 14 1,0-1-5695,1-11 6064,3-2 0,-7-19 0,1-6 0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1.0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10528,'3'6'2840,"0"-1"-2409,-3-5 1019,0 0-878,0 41-90,0-11-96,0 34-139,0-18-79,1-3-107,2-1-5,1-6 62,5-4 117,-1-9-151,3-5-78,-1-7-1,2-6 40,1-2-6,2-3-28,3-7 23,1-6-34,1-12-11,0-9-56,-2-5-23,-3-2 17,-3 1 0,-3 4-145,-6 5-180,0 6-587,-3 5-836,0 3-3186,0 1 5007,0 4 0,0 5 0,0 3 0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1.25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11508,'16'14'4285,"-3"-2"-3546,-13 56-145,0-31-404,0 57-190,0-49-145,3-4-667,0-6-824,5-5-1439,0-6 3075,1-6 0,-4-9 0,-3-5 0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1.43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16252,'2'15'1031,"0"-3"-3093,-2-12 757,0 0 0,0 0 0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2.1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46 170 12847,'-9'-4'2066,"2"0"-1993,7 4-28,0 0-45,54-14 6,-31 4 44,41-13 62,-50 9 112,-5-1 34,-5 0-140,-2 1-118,-2-2-45,0 2 45,-4 1 246,-5 5 337,-5 4-264,-3 3-106,-2 3 67,-2 8 157,-1 9-6,-3 13-45,3 9-38,1 5-107,7 3-123,6-1-118,4-3-146,4-8-16,9-3-125,5-9-183,13-6-527,5-6 997,44-19 0,-45 6 0,27-12 0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2.6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315 119 9727,'11'-4'4492,"-2"1"-3159,-9 3 1383,0 0-2357,-9-43-84,-3 28 89,-13-32-151,-4 43-129,-3 1-84,-1 3-34,2 1-33,4 8-39,5 3-118,9 11-96,6 5 45,4 6 79,13 7 90,6 2 27,12 3 35,3-1 32,0-2 7,-4-4-1,-7-5-44,-7-6-23,-7-9 73,-3-4 6,-15-8-6,-8-3-336,-14-2-1647,-27-2 493,16-9 1490,-18-9 0,42 5 0,1-3 0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3.1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193 193 10618,'11'1'3069,"-3"-1"-2358,-8 0 331,0 0-454,1-44 84,-4 22-39,-2-35-56,-6 35-62,0 2-224,-1 6-94,-1 5 94,-1 5-251,0 2-40,-1 2-34,-1 12 34,-2 5 235,1 18 17,-2 7-11,2 6-95,4 4-146,4-1-62,5-2-280,3-4-240,2-6-124,10-7-146,4-7-363,12-8-729,6-7-1763,2-5 3707,0-5 0,-15 0 0,-7 0 0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3.7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0 321 10954,'95'-23'4806,"-43"10"-4515,29-29 11,-59 19-111,-4-7-135,-8 1-51,-4-5 1,-4 3 218,-2 2 313,0 5 225,-6 8 17,-4 7-314,-7 5-347,-4 5 50,-1 10 28,-3 7-118,2 15-5,0 5-73,6 5-252,5 17-118,6-18-263,4 10-353,9-24 118,7-6-101,12-6-1697,25-8 2072,-11-4 594,13-4 432,-24 0 430,-6 0 129,-4 0-133,-5 0-69,-3 0-94,-5 0-74,1 0-78,-5 0 7,2 0-29,-4 0 1091,2 0-1472,-2-3-140,0-5-5,1-10-158,3-11-27,4-10-17,3-8-28,4-3 100,3-1 85,0 5 0,1 7 44,-2 12 6,-2 9 6,0 8 44,-5 6 73,0 4 73,-1 11 28,0 8-39,-2 12-101,0 8 5,-2 3-89,-2 1-39,-2 2-230,-1-3-380,0-4-3244,0 5 785,5-18 3108,14 2 0,-10-21 0,8-2 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4.06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13077,'12'10'3707,"-3"-3"-2883,-9-7 548,0 0-856,0 72-141,0-27-277,0 7 0,0 1 53,0 8-50,0-3-68,0-2-27,0-8-6,0-4-6,2-7-268,-1-6-560,2-8-853,0-5-1388,-1-11-1568,-1-1 4643,-1-6 0,0 0 0,0 0 0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4.26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1 176 14051,'6'17'2980,"-1"-4"-2555,-5-13-223,0 0 89,86-30-67,-30 13-188,7-3 1,3-1-37,10 2 0,-2 0-1131,-5 1-1048,3 1-7652,-10 0 9486,-3 3 0,-28 6 0,-11 3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5.3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72 10763,'94'-30'515,"-36"18"-361,12-3 0,3 3 462,8 9-430,0 3-46,-7 0 134,-11 0 197,-13 0 212,-14 4 336,-12 2-27,-11 7-85,-8 6-61,-3 6-152,-2 8-280,1 5-206,1 5-90,1 1-45,-1 3-68,3-4-5,-1-2-61,3-6-522,1-7-879,2-6-1563,3-11-2671,2-5 5696,3-12 0,-8 4 0,-3-5 0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4.75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 1 10097,'9'7'4335,"-2"-2"-3646,-7-5 728,0 0-1064,0-4 39,0 3 381,0-3-118,0 16-22,0 4-218,0 17-107,0 6-118,0 8-95,0 3-55,-1 2-35,-2-3 12,0-3-17,-2-3-6,2-8-526,0-3-695,2-8-1410,-1-4-1038,2-7 3675,0-5 0,0-4 0,0-4 0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35.03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11827,'8'14'3154,"-1"-2"-2673,-7-12 2527,0 0-2184,8 93-303,-4-44-376,1 12 1,-1 0 0,-2-8-96,-2-7-44,0-5-6,0-9-376,0-3-1052,0-8-2409,0-6 3837,0-8 0,0-4 0,0-3 0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0.42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 16 7906,'-7'-2'2364,"2"0"-1927,5 2 9393,0 0-9091,5 0-739,7 0 45,9 0-11,8 0-29,6 0-5,5 0-28,0 0-56,0 0 28,-6 0-11,-5 0-28,-7 0 5,-6 0-61,-6 0-90,-4 0-201,-2 0-264,-2 0-745,2 0-1249,0-2-2587,4-1 5287,2 0 0,-5 0 0,0 2 0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0.83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12180,'12'8'4179,"-2"-1"-3854,-10-7 1282,0 0-951,0 63-85,0-23-134,0 54-157,0-40-135,0-1-55,0-6-40,0-4-44,0-9-6,3-7-90,0-5-352,3-7-538,0-3-1003,1-8-1641,0-1 3624,1-12 0,-4 6 0,-1-6 0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1.00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15053,'10'7'1748,"-2"-1"-2498,-8-6-780,0 0 1,0 0 0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1.5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17 1 11301,'4'7'4206,"-1"-1"-3696,-3-6 5,-6 82-39,4-36-274,-2 11 0,1 0 134,3-4 11,0-5-22,0-7-118,0-8-84,0-7-84,0-8 12,0-7 33,0-5 107,0-3 139,2-3-330,-2-8-56,1-6-61,-1-13-130,0-10-28,-4-9 135,2-7 39,-2 0 12,3 0 10,1 7 18,3 9 55,4 8 0,3 12 6,3 4 0,-1 8 6,1 3 72,6 3 18,-5 10 44,7 7 16,-6 12-48,0 6-47,-1 3-55,-3 2-6,2-3-628,0 12-548,-2-15-723,3 12-4994,-4-19 6893,1 1 0,-5-14 0,-2-5 0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2.1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265 68 11844,'3'16'3310,"0"-2"-3035,-3-14 436,0 0-218,-19-39 34,3 25-141,-18-26-257,6 36-124,-2 4-5,1 0-5,2 3-57,3 4-111,6 5-135,5 5 0,7 4 201,3 2 40,8 6 61,8 3 1,10 4-40,8 0 39,3 0 6,0-2-5,-5-3 5,-4-4 0,-9-6 5,-5-4 236,-7-4 78,-3-4-246,-7-4-73,-9 0-73,-9-1-319,-10 1-386,-1-1-1754,-15 0-5072,16-2 7604,-2-1 0,26-1 0,5 0 0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2.3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12573,'3'14'2760,"0"-2"-1936,-3-12 615,0 0-744,0 78-140,0-38-401,0 11 0,0 0-42,0-9-101,0-2-11,0-5-257,0-2-573,0-6-615,0-3-1322,0-8-2291,1-4 5058,3-8 0,-1-3 0,1-1 0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2.54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14213,'4'5'1670,"-1"-1"-3340,-3-4 126,0 0 0,0 0 1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3.4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292 324 12264,'7'3'3692,"-1"-1"-3188,-6-2 1400,0 0-1518,-36-19-319,15 14-67,-32-7 0,24 27-90,-11 51 1,3 11-118,8-18 69,-6 18 1,10-7-215,28-45-449,13 0 521,0-10 61,12-2-38,-5-11-46,3-2-106,0-9-56,2-9-39,-2-13 73,1-12 218,-4-5 124,-2-8 89,-4-3 128,-2-4 225,-3 1-84,-3 1 45,-2 3 251,-1-14-335,-3 24 90,1-5 49,-4 28 62,1 10 62,-1 5-62,0 6-78,0 3 230,0 1-718,0 4 135,0 7 39,0 11 1,-2 12-7,-1 11-27,-3 7-6,1 8-6,2 2 6,2 3 0,1-2-11,0-3 5,0-4-27,0-5-18,7-5 1,2-5 16,10-6-66,3-4-40,6-7 28,3-4-62,21-8 40,-10-5-23,14-6 50,-15-13 51,-4-8 12,-1-14 38,-5-5-5,-3-7 16,-2-22 74,-11 14 50,-3-12-40,-11 25 57,-1 6 27,-3 8 51,-2 9 17,-5 9-39,-1 6-202,-1 1-23,-9 24 187,6 1 9,-5 23-22,10-5-27,5 3-85,3-1-39,4-3-157,7-5-1065,17 5-267,6-18 1489,23 2 0,-29-19 0,3-2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5.5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24 12146,'-15'-14'0,"3"4"0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4.21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11659,'11'8'3238,"-2"-1"-2886,-9-7 1015,0 0-1036,0 74-102,0-37-133,0 57-68,0-57-28,0-5-353,0-5-543,0-4-606,1-5-2211,2-5 3713,0-4 0,0-5 0,-2-3 0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4.4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14348,'7'5'2313,"-1"-1"-2117,-6-4 258,0 0-426,9 91-28,-7-43-160,3 12 1,-1 1-1006,-4-3-1602,0-6 2767,0-3 0,0-23 0,0-10 0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4.8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11183,'6'2'3372,"-1"0"-3103,-5-2 1423,0 0-903,0 53 34,0-12-117,0 49-274,0-24-135,0 3-180,0-3-105,0 0-12,0-6 0,0-3-6,3-6-397,0-7-477,4-6-470,-1-9-1310,7-7-1944,-3-7 4604,5-9 0,-8-4 0,0-2 0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5.5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221 81 16236,'-30'-45'1360,"3"10"-1360,11 45 0,-4 10 224,-3 17 6,-2 14 100,0 9-128,3 7-202,5 2-11,7-7-185,6-6-129,3-11 6,1-11-12,6-9 18,2-11 94,10-6 130,2-7-152,4-16-151,4-9 134,-2-19 146,1-11 101,-4-5 11,-5-6 151,-3 4 247,-7 8 207,-2 12-90,-3 16-330,-2 12-269,-1 16 78,0 13 6,0 12 0,2 12-5,2 4-1,3 2-44,5-2 50,3-4 179,10 2-118,-6-17 57,5-3 95,-13-16 246,-2-5 163,-3-1-235,-3-8-236,0-9-89,0-13-57,0-11 12,2-22-11,0 16-6,1-11-96,0 26-189,2 4-248,1 6-458,4 3-465,5 4-3485,30 3 920,-6 6 4021,24 2 0,-39 4 0,-6 0 0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6.0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 0 17283,'-10'84'1411,"2"-7"-1192,8-25-73,4-4 55,1-4-77,5-8-24,-1-7-94,1-11 0,-3-5 44,1-9 73,-4-1 68,2-3 33,0-9-96,4-8-128,3-14-11,6-10-235,1-6-163,3-4-280,-2 3-488,-1 5-531,-1 8-963,-1 9-1015,8 7 2554,1 6 1132,9 4 0,-18 4 0,-2 3 0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6.4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188 1 12477,'10'12'6004,"-2"-2"-5460,-8-10-253,0 0-156,-10 7-135,-2 4 5,-12 10 1,-2 9 0,-2 7-6,0 4 0,2 3-107,5-1-106,5-3-247,7-6-116,5-8-85,3-7-218,1-9-180,1-4 482,6-5 258,4-4-124,8-10 57,1-10 106,4-15 134,-1-8 113,6-25 357,-9 22 488,-1-8 202,-12 37-358,-4 9-247,-1 8 44,-2 12-72,0 9-163,0 13-156,0 10-62,0 3 0,0 3-106,0-2-578,0-4-374,5-6-225,5-7-935,12-11-2061,4-8 4279,3-8 0,-13-1 0,-4 0 0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6.63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13541,'1'4'4335,"0"-1"-2676,-1-3-1043,0 86-135,0-27-338,0 7 0,1 3-582,2 15 439,2-3-168,2-9-952,1-9-1983,4-14-6155,0-11 9258,0-16 0,-6-11 0,-2-7 0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7.3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210 42 12001,'4'13'4414,"-2"-3"-3977,-2-10 537,0 0-341,-28-29 62,11 22-404,-23-22-207,21 29-84,0 0-50,3 7-51,3 3 34,5 12 0,4 5-29,7 7 35,10 2 61,10 4-6,14 3 6,3-1-5,0 1 5,-6-1 44,-9-3 7,-9-3-46,-9-5 51,-4-3 0,-7-7-22,-10-4-34,-9-6-56,-14-5-34,-3-4-117,-2-2-174,1-2-168,6-7-174,6-6-2234,11-23 935,8-5 2022,27-35 0,-12 40 0,16-6 0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8.0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12382,'19'3'3142,"-5"0"-2817,-14-3 190,0 0 79,5 69 22,-2-14-370,1 3 1,-1 4-208,0 27 202,1 2-50,1-7-73,1-8 0,1-11-112,0-14-6,1-11 5,-1-14-5,-1-11-5,-2-8 5,1-6 206,-1-7-206,2-12-236,3-14-5,2-17-448,12-40 527,-6 22 162,5-16 213,-10 45 235,-3 14-258,-3 14-16,-1 6 135,1 16-125,2 8 12,0 17-56,1 7-72,0 5-63,-2-2-5,1-2-123,-3-6-342,1-7-465,3-7-358,0-10 353,5-5 368,5-7 226,5-2 223,5-2 118,2-6 303,2-4 145,-1-8 28,-2-2 465,5-15-521,-13 6-134,0-9-29,-16 7 51,-4-1-5,-2-1 0,0 1 5,-4 4 39,-2 6-33,-4 8-96,-2 8-218,-1 4-95,-7 26 100,4 2 1,-4 23-6,9-3-22,6 1-303,2-3-1602,7 6 51,6-16-936,13 1-2269,6-21 5081,6-7 0,-15-4 0,-6-2 0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8.52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199 33 10741,'-6'-18'4172,"1"4"-3499,5 14 217,0 0-509,-38 25 28,17-1-6,-30 26-162,27-5-129,4 2-112,3-3-73,7-3-285,4-7-118,5-6-146,1-10-123,3-7 168,6-7 34,7-4-224,6-13 111,1-9 242,1-16 218,-2-9 196,-1-5 420,-5-1 566,-3 5 498,-4 11-39,-5 10-543,-1 14-292,-3 8-229,0 5-72,0 13-108,0 7-128,0 17-34,0 4-39,0 4-78,0-1-522,4-6-587,1-3-4851,18-3 6038,-7-15 0,4-3 0,-12-14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5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22 163 13491,'-4'-15'3512,"1"3"-3355,3 12-157,0 0 0,-11 66 0,10-39-6,-1 50 0,14-59 6,10-6 34,2-5 28,4-4-12,0-2-16,1-3-34,-1-10 0,-2-7-96,-3-13-27,-6-10 45,-6-5 78,-54 1 0,-8 2 0,28 5 0,-27 7 0,0 1 0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8.7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88 0 18134,'-4'70'483,"-1"0"1,0-4 0,1-4-209,0 15-186,1-2-83,2-9-6,1-7-359,0-8-689,0-10-704,0-6-1172,-10-11-1989,-1-8 4913,-9-9 0,8-4 0,3-3 0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9.26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10 373 13351,'-5'-10'2705,"1"2"-2497,4 8-46,0 0-106,80 18-11,-31-13-30,18-16 0,17-10 0,-14-2-15,4-18-201,5-8 0,-13-5 201,-45 3-3052,-5 3 3646,-7 11 50,-2 11-286,-6 14-324,1 7 190,-2 22 465,0 13-336,0 26 33,-2 14 6,1 8-224,-1-1-78,-1-5-56,3-9 3363,-1-13-3397,1-9-56,0-11-145,0-14-147,2-6-38,4-13 263,6-11-191,6-11-135,4-13 119,3-6 145,0-1 185,-3 5 168,-6 11 112,-4 13-67,-5 8 208,-1 8-68,1 12-113,1 5-111,0 14-129,1 1-28,-1 3-1249,-2 11-874,-2-13 2151,-3 6 0,1-26 0,-2-3 0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9.76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10864,'12'7'4425,"-2"-2"-3422,-10-5 2016,0 0-2314,0 41-178,0-14-214,0 34-145,0-22-101,0-1-61,0 0 0,0 0-6,2-1-84,-2-2-443,1-4-447,-1-4-774,2-6-1400,0-7-772,3-5 3920,1-7 0,-3-2 0,0 0 0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09:59.9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4 12315,'14'-2'4699,"-2"0"-3960,-12 2 1110,0 0-1132,0 50-191,0-12-201,0 43-135,0-24-145,0-2-45,0-6-202,1-4-889,2-10-2209,4-5-2978,-1-9 6278,4-9 0,-6-5 0,0-5 0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3.60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60 66 8046,'-5'-19'857,"0"5"-436,5 14 766,0 0-324,-1-9-40,1 6-123,-1-7-123,1 10 1546,-2-2-1557,1 2 61,-1 0 45,-1 0 78,0 0-60,0 0-136,-4 0-156,2 0-129,-2 0-62,1 0-17,2 0-61,1 0 106,2 0-235,1-2-50,0 0-51,40-1 101,-10 1 6,37 2-6,-21 0 0,1 0 5,-4 0-5,-5 0 0,-7 0 6,-8 0-1,-5 0 1,-8 0 28,-4 0 10,-3 0-2046,-3 0 1,0 0 0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4.6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13760,'17'5'2924,"-3"-2"-2700,-14-3 666,0 0-151,0 35-128,0-3-163,-1 38-106,0-9-84,-1 5-68,1 1-39,0-2-95,1-3-45,0-6-11,0-8 0,0-5-5,0-8-118,0-8-325,0-6-493,0-7-897,1-6-1354,8-3-1900,0-5 5092,7-10 0,-8 7 0,-1-7 0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5.13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30 5 12040,'6'1'2140,"-1"-1"-841,-5 0-890,-10 81-162,3-36-149,0 11 0,0 1 98,1-2-73,3-2-56,2-7-11,1-7-45,8-8 29,2-6-35,11-8 1,2-5 33,4-5-33,1-4 5,0-2-6,0-6 7,-3-8 49,-1-8 1,-5-11 162,-3-4 196,-6-5-107,-4-1-111,-3-2-79,-3 1-56,-5 2-67,-4 1-5,-6 6-152,-3 2-50,2 8-269,1 4-196,3 6-398,3 2-952,5 0-4011,1 3 6033,3-1 0,0 5 0,0 1 0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5.65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76 0 11564,'10'11'3758,"-1"-3"-3343,-9-8 364,0 0-572,-26 55 39,12-19-100,-18 46-90,21-33 78,4-2-5,4-4-23,2-4 18,2-6-12,7-4-17,5-7-11,7-3-28,5-6-23,0-3-21,4-5-7,-1-3 1,0-2-1,-3-2 29,-1-7 44,-6-7 1,-2-8-6,-5-8-40,-2-5 1,-4-5-34,-3-5-129,-3-19-95,-5 19-157,-1-11-246,-5 29-336,0 4-483,3 10-491,-1 6-1940,3 7 3877,-1 2 0,4 0 0,1 0 0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6.1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274 59 9834,'13'3'3304,"-3"0"-2576,-10-3 1339,0 0-1546,-10-18-51,-3 9-206,-13-13-208,-2 15-51,-3 3 1,-3 1-6,4 1-39,1 2-51,8 0-61,7 6-152,6 1 113,6 11 190,2 1 0,9 9 67,5 0 6,11 4-6,2 1-61,1-2 5,-5-2 39,-2-4-10,-8-4 200,-6-4 18,-4-5-73,-4-1-56,-26-1-370,3-3-476,-24-1-213,13-5-4240,-5-1 5170,18-1 0,2 0 0,17 0 0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6.5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8836,'1'16'4017,"-1"-3"-3513,0-13 1164,0 0-1197,0-3-118,0 2 146,0-1-12,0 11 62,0 6 134,0 12-202,0 8-121,0 2-41,0 4-101,0 0-134,0-1-78,0-3-6,0-2-56,3-5-695,-1-3-1215,3-2-2173,-2-4 4139,2-5 0,-4-7 0,0-5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6.1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1 497 10091,'20'19'3999,"-4"-3"-3276,-16-16-287,0 0-436,37-81 0,-24 31-25,9-9 0,0-1-76,-10-7 56,4 3 45,0 8 62,2 12 134,1 15 157,0 14 79,1 8 105,4 11 68,-2 13 73,3 10-169,-4 17-1545,-3 35 0,0 4-1708,0-13-1440,-4 9 1,0-11 4183,-4-49 0,-7-11 0,1-4 0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6.7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14734,'6'2'2554,"-1"0"-2554,-5-2-1287,0 0 1,0 0 0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7.30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24 1 11861,'5'6'4151,"-1"-1"-3647,-4-5 649,0 0-598,-6 16-1,3 2-88,-5 19-91,5-3-34,-2 7-133,2 0-74,0 1-50,2-1-28,1-6-50,0-3-6,0-4-6,0-6-218,0-3-319,0-4-589,0-3-1517,0 0-1362,0-1 4011,1 2 0,0-6 0,0-2 0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7.5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12337,'15'13'4005,"-2"-2"-3193,-13-11 1306,0 0-1861,0 9-257,0-6-67,0 6-1160,1-9-2459,2 0 3686,2 0 0,-2 0 0,0 0 0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8.1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 12 11911,'-4'-6'3798,"0"1"-3176,4 5 1282,0 0-1367,-4 27-127,2-4-91,-4 25-61,5-12-29,-1 1-38,2-1-74,0 1-5,0-4-11,0 0-17,0-4 0,0-3-6,0-3-44,2-4-34,-1-3 0,1-4 0,0-2-291,-1-3-235,0-3-180,0-1-454,0 0-1579,0 0 1171,-1 4 1568,0 4 0,0-5 0,0 1 0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1:38.47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14096,'8'14'5383,"-2"-3"-4549,-6-11-3349,0 0-3993,1-3 6508,-1-1 0,2 0 0,-2 0 0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3.61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90 121 14572,'1'13'2722,"-1"-3"-2352,0-10 890,0 0-638,5-59 89,-3 41 112,3-43 79,-5 56 443,0 4-1009,0 1-180,0 8-60,-3 8 38,0 16 6,-4 18 45,-3 25-85,4-22 1,0 5-625,-2 17 0,1 4 594,0 13 0,1 6 36,1-6 1,1 6 0,1-5-68,-1 4 0,2-2-37,0-20 0,1 3 0,0-11-442,1 30 480,0-10 22,0 1 55,0 8-10,2-1 10,0-6-33,4-12 96,0 6-108,-1-29 7,2 6-40,-2-30-28,0-7 23,2-5 1122,-4-7-1167,0-3 415,0-5-511,-3-2-4766,2-1 1574,-12 0-5585,-4-11 8884,-9-7 0,8 4 0,3-2 0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4.62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46 324 13093,'-16'-10'3938,"4"1"-3339,12 9 628,0 0-1014,4-17-23,5 5-44,7-18-23,13 6-5,9-7-68,15-3-44,9-1-1,7 1 7,2 3-12,-1 7 5,-3 7 1,-6 7 5,-4 6-11,-4 2-11,-4 9 5,-4 6-5,-8 11 11,-3 9 0,-9 7 6,-6 6-6,-6 6 5,-7 3 51,-4 5-45,-2 1-5,-6-1 56,-5-1-57,-11-2 74,-4-6-40,-9 0-6,-6-6-27,-8-3 33,-8-4-39,-6-3-33,-6-5 27,-2-3 0,0-6-27,3-2 22,-22 5 11,25-7-6,-10 4-106,37-9-118,11-2-335,11-4-2830,9-2 3395,16-3 0,-6-1 0,9 0 0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5.48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592 256 13211,'12'16'2100,"-3"-3"-1763,-9-13 83,10-67-68,-8 35 63,7-53 218,-9 54 151,-6 5-145,-4 5-158,-9 8-229,-4 6-179,-5 4-62,-9 7 101,-4 12 17,-8 12-17,-3 18 51,-3 12-107,2 10-322,2 8 271,4 7-5,5 2 6,5 3-6,7-3 0,5-2 0,9-8 0,7-9-39,5-12-96,4-10-279,13-8 313,3-18 40,18-4 5,3-19-146,9-16-280,6-16-118,-9-10 1,0-6 400,-10 11 1,-1-3 21,11-17 0,-2 0 177,-14 16 0,-4 2 0,20-35 203,-11 11 418,-8 18-78,-11 15-139,-5 15-101,-5 8 5,-1 8 265,-2 12-265,0 12 129,-3 19-84,-2 14-62,-1 12-185,-1 4-55,4 6-49,1-23 1,1 1-64,4 27-745,7 18-959,6-37-1915,20-10-4318,2-11 7998,13-16 0,-24-12 0,-5-9 0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6.12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452 302 11066,'12'-1'2873,"-3"0"-2156,-9 1 1367,0 0-1211,8-70-257,-7 39-151,-1-57 40,-12 58-63,-10 2-33,-6 5-207,-4 6-135,-6 9-28,-5 4-33,-3 14 5,-2 11 34,1 19-1,1 14 12,6 10 79,8 7-23,9 3-17,8 1-11,8-1 33,4-5-55,7-6-62,8-6 0,7-6 0,12-6-6,4-6-128,31 4 28,-10-17-29,22 3-122,-17-18-186,4-6-430,0-2-1698,-11-7 0,1-4 2571,19-6 0,4-1 0,-50 3 0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6.45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67 2 13978,'6'-1'3518,"-2"1"-1490,-4 0-1323,-22 91-162,10-29-779,-2 7 1,0 4 537,5 15-128,5-1-57,3-7 181,1-6-265,0-11-27,0-10 152,0-11-286,0-11-617,0-8-879,1-11-1227,-1-5-2409,3-15 5260,-3-11 0,2 6 0,-2-4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6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0 11928,'20'16'3938,"-4"-3"-3249,-16-13-180,35 87 96,-23-43-384,8 13 1,-2 1-222,-14-11-12,-2-1-856,-9-4-1339,-17-3-7624,-9-7 9399,-12-8 0,19-13 1,8-5-1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6.61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24 16712,'12'-13'1691,"-3"2"-3382,-9 11-909,0 0 1,0 0 0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7.21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2082 11928,'14'4'4184,"-2"-1"-3114,-12-3 2498,0 0-2286,21 41-155,-16-31-215,16 30-189,-21-41-270,0-11-335,0-12-118,0-21-134,0-22-214,-3-32-849,2 32 0,-1-5 989,-2-19 1,0-6 61,1 24 1,0-2 0,-1-2-375,1-3 1,-1-2 0,0 2 472,0 4 1,0 1-1,0 2 16,-1-20 1,1 5 30,-1 19 0,1 6 50,1-27-67,1 37 1,1 1-35,5-22-100,10-22-101,12 34-34,16 9-84,11 8-61,11 10-107,3 8-996,30 14-18,-25 13-486,15 18 510,-28 27 1528,-24-5 0,-4 2 0,5 5 0,-1 10 0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7.66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0 132 13418,'3'5'1031,"-1"0"-942,-2-5-83,66-23 5,-15 7-8,2 0 0,3-1 30,20-5 292,-2 5 45,-5 3-174,-6 5-101,-10 4 29,-9 3-1,-8 2-50,-9 6 16,-5 8 85,-7 9 72,-5 12 17,-6 7 57,-1 9 32,-3 5-4,0 6-91,0 1-111,0-1-12,0-3-61,0-5 17,0-4 44,0-5-11,0-1-44,2-4-68,0-4-11,4-2-1047,1 3-2012,0-19 3059,5 2 0,-8-20 0,3 0 0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7.81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6 16650,'10'-3'2089,"-2"0"-3243,-8 3-209,0 0 0,0 0 1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8.32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485 266 12959,'11'1'2296,"-3"0"-2173,-8-1-11,0-67 258,-2 34 336,-8-54 576,-5 55-222,-12 6-601,-4 10-297,-5 9-61,-8 10-34,-5 16 68,-5 17 21,-2 22 80,1 15-412,8 11 440,9 8-52,14 1 40,11-4-28,11-5-28,17-11-56,10-10-28,20-9-112,10-11-162,11-12-460,8-15-1938,-9-19 1,3-8-883,-18-2 1,-1-3 3360,22-10 1,-8-1 0,-14-3 0,-15 6 0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9.21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86 80 13362,'10'-14'3999,"-3"3"-3164,-7 11 1120,0 0-1474,-6-26-22,2 20-218,-6-16-123,3 41-1,-2 28 180,-4 48-1241,5-22 0,1 8 1067,1-16 0,1 3 1,1 3-16,-1 8 0,0 2 1,2 1-424,0 2 1,1 0 0,1-1 394,-1-4 1,1-1-1,0-2-19,0-6 1,1-2 0,1-2-23,-1 18 0,0-5-14,0-14 1,1-4 41,2 36 0,1-16 3,1-27 0,-1 0-3,1 18-33,2 15-23,-4-56 28,1-14-33,1-12 1824,3-32-2161,4-26 96,-2 1 0,0-8-32,2-7 0,2-2 65,2-10 1,1 0 83,0 4 1,2 3-167,-1 10 0,2 4 231,-1 5 0,1 3 53,23-29 33,2 15 40,3 13-34,2 23 62,23 19 96,-19 30 111,14 25 28,-33 30-219,-19-29 1,-4 3-59,-2 1 0,-2 4-34,-2 25 0,-1 0-25,-2-22 0,-1-2-14,-1 16 0,0-5 8,-1 7 1351,2-17-2325,-1-13-570,5-14-2713,13-14 4263,23-8 0,-17-9 0,9 0 0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09.71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138 382 15255,'-14'-13'1804,"2"2"-1726,12 11-72,0 0 78,72-30-34,-34 12-17,8-3 1,1-2 146,-9-5-35,-5-1-61,-7-6 23,-7 1 111,-6-3 68,-7 6 139,-3 3-26,-14 8-259,-6 6-135,-14 7-5,-8 4-5,-5 9 5,-5 12 56,-2 15 50,2 20 107,16-4 0,2 4-68,-8 33-36,16-27 1,3 0-278,10 22 325,5-8-79,14-8-78,8-12 6,12-12-46,35-9-301,-5-17-555,29-8-155,-40-17 1,2-7 962,24-11 1,-2-3-1,11-7 1,-35 14-1,0 0 1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0.19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1010 13541,'13'6'5131,"-3"-2"-3921,-10-4 2319,0 0-2561,5-2-620,-3-17-281,3-17-67,-9-30-56,-1-20-175,2 36 0,0-1 228,0-3 0,2 0 3,-1 2 0,2 1-6,7-45 6,7 16-33,14 9-118,12 11-135,11 9-240,12 4-482,11 9-1251,14 7 81,8 12 57,-38 14 1,1 5-1848,-2 6 0,-1 5 3968,4 3 0,-5 1 0,6 8 0,-21-3 0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0.67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0 524 13967,'7'14'4301,"-1"76"-3544,-6-35-505,0 4 0,0 1 151,0 11-5,0-9 55,0-15-55,0-13 128,0-14 237,0-11 116,0-5-45,0-4-117,0-13-515,0-12-202,0-25-56,0-24-112,5-22-257,0 40 1,1-1 373,2-2 1,4-3-59,9-19 0,3 2 58,-6 23 1,1 2-12,7-10 1,1 5-85,8 2-257,1 15-409,-1 11-1507,28 9 830,-9 12-1368,28 8-2431,-20 15 5288,-2 8 0,-27-5 0,-13-3 0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0.95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8 1 15429,'12'2'4106,"-2"0"-3485,-10-2 107,0 0-145,-5 70-79,2-22-300,-1 6 1,0 3 193,-1 18-118,1 2-135,1-1-27,2-5-79,1-4 12,0-7-51,0-5-152,0-6-721,0-9-791,0-5-1478,0-12-1630,2-9 4772,0-8 0,1-5 0,-2-1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7.5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1 231 11962,'8'10'2761,"-1"-1"-2375,-7-9 6,13 89-105,-3-45-156,0 13 1,0 0 204,2-13 39,-2-7 17,-4-7 90,-2-7 44,-3-9-106,-1-5-168,0-6-78,0-2 157,2-1-286,-2-8-45,1-6-6,-2-13-50,-5-11-11,0-11-90,-4-10-28,5-4 44,1-2 35,4 3 5,0 8-106,9 5-123,5 8-118,13 5-152,6 6-77,7 4-349,6 7-570,13 8-5352,-3 5 6948,5 7 0,-29-1 0,-10 2 0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1.08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25 15389,'10'-13'-1680,"-3"2"1680,-7 11 0,0 0 0,0 0 0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1.73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0 133 14572,'13'-3'3360,"-4"1"-2615,-9 86-206,0-18-784,0 4 1,0 3 445,0-19 1,0-3-1,0 0 1,0 0 67,0 43-45,0-13-73,3-17 249,-2-14-361,3-19 62,-4-12 208,3-12-146,-1-5-163,3-12-118,1-16 407,1-27-490,3-25 97,-3 28 0,1-3-315,3-5 1,2-2 351,2-2 0,2 0 16,3-1 1,2 3 50,1 4 0,3 4 3,-1 4 0,3 5 86,27-25 18,-1 23-29,-3 20 146,11 22-5,-18 22 38,7 18 23,-26 19-50,-5 10-78,-8 9-96,-4 3-56,-6 3-275,-2-4-302,0-3-1915,3 20 688,8-27 242,14 10 312,19-38-329,18-10-1239,35-16 2704,-22-14 0,-1-3 0,11 1 1,14-10-1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2.32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536 228 10808,'38'-38'8867,"-7"8"-8865,-64-2 1,-19 6-3,-6 27-343,-7-19 0,-3 8 343,24 34 0,5 11-31,-1 1 0,2 5-115,-5 22 1,6 3 21,12-17 1,5 0 5,-2 12 1,6-1-63,11 9 24,14-16 329,8-14-173,15-16 108,10-12-170,9-20-195,6-22-141,5-25 291,-29 16 1,-1-3 61,-1-5 1,0-3 218,-2-1 1,-2-3 469,1-15 0,-3 1 219,6-23-118,-7-4-711,-20 68-34,0 14-12,2 46 12,8 40 28,-1-4 0,0 10-1131,-1-14 1,0 4-1,2 2 1174,1 8 0,1 3 0,1 4 15,0-3 1,0 5 0,1 1 0,-2-6-510,0 5 1,-1-5 0,0 2 431,-2-10 1,0 4 0,-1-2 0,-3-6-270,0 24 0,-3-6 277,-3-7 0,-1-1-15,-1-8 1,-1-2 19,1-13 1,-2-2 55,-4 36 26,-1-37 1,-3-2 203,-11 22 2501,-8 15-2541,0-40-167,-4-11 1748,-7-7-1815,-3-7 976,-4-7-1005,2-6 246,1-6-425,-4-15 29,14-11 38,-5-19 62,16-12-11,2-7-72,4-5-47,6-1-116,4 0-431,3 5-219,15 2-2033,37-28-1188,-1 21 4162,-9 21 0,-2 5 0,-6 7 0,-6 10 0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6.14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11 14454,'6'6'4162,"-1"-2"-3473,-5-4 605,0 0-712,0-9 23,0 7 12,0-7 111,0 9-297,0 19-6,0 12-173,0 32-61,0 19-438,0-31 0,0 2 247,2 10 0,0 3 3,2 10 0,1 2-742,2 3 0,1 1 800,1 0 1,0 0 30,0-7 1,1-3-150,-3-11 0,1-1 135,0-3 1,0-1 5,-2-4 0,0-1-45,0 1 1,1 0-23,-2-1 0,0-2 22,4 36-33,-2-13-6,-1-16-6,-2-14 314,1-14-672,-2-9 512,1-10-1532,-2-5-482,0-3-2480,-2-10 4346,-7-5 0,5 2 0,-6 0 0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6.64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4 300 11362,'-2'-9'2812,"1"3"-2453,1 6 1260,0 0-897,34-46 45,-2 24-240,35-39-186,-4 34-55,8-2-151,7 1-85,0 2-50,-3 5 6,-9 6 39,-11 8-6,-14 4-28,-14 3 45,-11 4-11,-8 8-6,-6 10 45,-6 12-33,-11 9-1,-12 5-44,-16 4 44,-7-1-50,-5-2 0,0-5-336,-21 7-197,22-17-452,-9 8-555,29-20-729,12 3-2593,8-6 4862,8-1 0,5-9 0,1-4 0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7.23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671 1 14264,'12'11'2498,"-2"-3"-2151,-10-8 863,0 0-964,-80 3 12,28 16-121,-9-5 1,-3 5-274,-14 37 169,37-23 1,1 2-31,2 2 0,1 1 22,2 0 0,2 0 20,-21 37-45,14-7-135,15-9-40,14-12-134,7-13 102,17-12 67,9-12-140,19-8-258,9-19 118,7-13 208,2-23 88,-1-12 52,-5-7 72,-8 1 196,-7 3 563,-7 12 608,-8 11-1087,-10 22-128,-5 8 77,-8 31-10,0 9-51,0 24-12,0 9-116,0 11-40,0-1-34,0 0-756,2-7-1081,11-8-935,17-14-4535,11-14 7341,11-15 0,-23-8 0,-8-2 0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7.61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21 1 14645,'10'9'4004,"-2"-1"-3493,-8-8 1286,0 0-996,-5 30-240,0 6-7,-6 38 0,4 8-549,1 17 169,4-45 0,1 2-43,0 3 1,1 1-34,0 1 0,0 0-48,0 0 1,0-1-1,0-2 0,0-1-33,0-5 0,1 0-11,2 40-6,2-13 0,1-14-34,-1-12-420,1-15-442,0-10-487,0-12-605,0-8-4249,4-10 2814,-1-15 2856,4-12 0,-6 9 0,-2 0 0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7.94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14 15216,'7'-8'3843,"-2"3"-3502,-5 5 1266,0 0-996,1 101-852,-1-24 470,1 5 1,-1 6-9,1-26 0,-2-2 11,1 5 1,0 1-23,0-1 0,0 0-39,0-1 0,0 1-29,1-4 1,1 0-26,1-4 1,0-1 0,1-5 0,1-1 257,7 38-235,0-13 6,-3-16-40,1-14-22,-6-15-17,3-12-67,-4-10-84,2-4-319,-2-4-33,0-6-2410,1-22-5653,0-11 8499,2-22 0,-2 28 0,-2 6 0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8.71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434 120 12853,'8'-1'3203,"-1"0"-2659,-7 1 1679,0 0-1489,-10-52-247,1 39-268,-13-40-219,1 53 0,-9 13-6,-9 12 6,-7 23 6,-7 15 61,0 15-379,3 6 312,7 4-6,11-5-33,10-5-39,10-13-23,6-11-39,5-13-11,5-12 39,6-11 61,8-10 46,10-6 222,4-21-436,9-13-111,1-27-172,-11 5 1,0-3 501,11-31 36,-16 30 0,-2 2 670,-3-4 84,-7 19-252,-6 17-258,-6 13-84,0 8-11,-1 23 22,2 8-22,3 24-85,1 4-49,3 6-51,1 0-56,2-2-504,2-4-3646,23 11 111,-6-24 4095,17 0 0,-29-30 0,-5-9 0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9.21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433 123 13491,'11'17'3691,"-2"-4"-3310,-9-13 873,0 0-1029,-45-60-141,16 40-84,-38-44-34,26 58-22,2 4-22,4 11 5,6 10 16,9 17-66,9 14-39,7 11 5,13 10 62,9 7-126,13 4 221,9 1 6,3-1 28,-1-7-34,-3-7 11,-7-14 0,-7-12 235,-10-12 181,-7-11 122,-5-9 281,-3-6-482,-9-3-348,-10-1-56,-19 0-1126,-46-8 476,16 1-1238,-24-10-923,40-3 2867,10-16 0,22 17 0,7-6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7.9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43 253 9794,'9'12'1512,"-2"-3"-1316,-7-9-28,0 0 124,69-46 128,-44 21-112,50-40 0,-66 32 28,-5 1 67,-4 4 79,-3 6 5,-5 7 6,-8 8-415,-8 7-44,-5 15 196,-4 9 67,0 16-11,2 7-1,6 3-78,5 2-44,9-1-130,4-4-33,6-2-285,4-4-242,9-5-274,9-7-162,14-8-443,17-11-2313,3-4 3719,7-12 0,-29 5 0,-10-4 0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9.72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15143,'2'12'3607,"0"-3"-2716,-2-9 599,0 0-5199,3 82 4152,-1-34-269,0 9 0,0 2 988,1 2-882,0-4-79,0-4-33,-2-6-67,2-4-56,0-5 3347,0-2-3398,1-5-39,1-3-330,-2-3-202,2-6-219,-1-4-1830,0-4 727,-3-6-812,1-12-4604,-2-12 7315,0-18 0,0 14 0,0 1 0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39.88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16695,'9'2'2851,"-2"0"-3002,-7-2-1752,0 0 1,0 0-1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43.86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15277,'6'6'4196,"-1"-1"-3849,-5-5 2521,0 0-2694,-1 5-73,1 5 251,-3 9-83,3 8-118,-2 10-67,2 9-33,0 8-51,0 2 5,0 4 1,0-2 0,2-5-6,1-6 5,0-8-5,2-9 0,-1-7 6,-1-7-236,-1-8-733,0-3-1026,2-9 1989,5-22 0,-5 16 0,2-15 0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44.04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2 18341,'6'-1'2605,"-1"1"-2605,-5 0-1576,0 0 0,0 0 1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44.63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11 11116,'5'12'4397,"0"-3"-3658,-5-9 880,0 0-1334,-4-14-94,3 11-124,-3-12 56,11 23 337,11 12 27,18 19-50,18 22-300,-20-22 1,1 2-305,6 6 0,0 4 312,6 9 1,-1 4-51,1 0 1,-2 2-850,2 6 0,-2 2 843,-4-3 1,-4-1-31,-3-5 0,-4 0-249,-2 0 0,-3-1 246,-6-8 0,-2-1 14,-1-1 0,-3-2 87,3 42 56,-7-12 5,-6-5-174,-9-6 56,-9-2-60,-11-5-40,-14-2-112,-5-5-219,-8-3-504,12-20 1,-1-2-628,-23 13 118,22-17 0,1-4-2207,-9 1 3691,5-8 1,23-9 0,9-5-1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7.06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500 110 10875,'3'11'2823,"-1"-3"-2072,-2-8 1495,0 0-1233,24-53-61,-17 37-116,17-40-136,-23 54-57,-1 0-284,-4 2-281,-8 13-78,-13 11 39,-17 26 51,-11 20-504,20-21 0,-1 4 515,-3 11 0,0 6 2,-3 13 1,0 6-861,15-25 1,0 2 0,1 0 767,2 3 1,1 1-1,3-1-11,2-1 0,2 0 0,2-1-319,-1 28 1,5-2 315,3-9 1,4-2-15,7-9 0,3-3-3,1-10 1,2-3-107,5-9 1,4-1-138,26 37-135,10-5 160,-22-37 0,3-2-118,1-1 1,4-1-1662,25 8 1,3-4-320,-20-14 1,0-4 2335,18 3 0,-6-6 0,-15-9 0,-16-8 0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7.78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776 367 12886,'14'3'3859,"-3"0"-3573,-11-3-185,0 0 22,-17-76 342,3 39-110,-1-13 1,-3 0 322,-13 10-11,-4 2-169,-6 7-280,-5 7-95,-2 9-72,-4 7-46,-2 4-5,0 13 0,-2 12 0,2 19 34,1 18 61,2 17-48,27-31 1,2 2-155,-1 4 1,3 1 134,3 4 0,2 1-3,2-1 0,2 2-20,4-1 1,2 0 53,2-2 0,1-2 36,6 48-28,11-11-33,10-10-23,16-16-5,6-9 39,10-16-45,7-11-6,10-14-128,7-8-466,4-14-626,3-9-278,-37-3 0,-1-4-975,-2 1 1,-2-3 2478,5-7 0,-4 1 0,4-1 0,-16 7 0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8.23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13760,'9'14'5388,"-1"-3"-4744,-8-11 342,0 0-801,0 15 313,-2 19-84,1 30 52,-2 24-517,2-35 1,0 1 210,1 5 0,-1 2 8,1 2 0,0 2-23,0-1 1,0 1-29,3 0 1,0-1-54,1-2 1,1 0-32,1-4 1,2-2-83,0-3 1,-1-3 87,6 38 12,-1-14-40,-2-17-6,-4-16-5,1-14-196,-4-13 20,2-7-1292,-1-6-1092,-2-8-2661,2-6 5221,-4-11 0,1 9 0,-1 1 0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8.69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13 1 13323,'10'6'4027,"-3"-2"-3540,-7-4 556,0 0-629,-7 67-22,1-13-255,0 3 0,1 4-180,1 30 211,3 5 28,5-2 17,7-6-1,8-7-83,8-13-95,3-12-29,4-14 29,1-13-28,2-11 44,-1-10 28,2-9 218,-2-19-291,-1-17-5,-4-24-11,-5-17-118,-6-13-509,-9-8 540,-7 48 0,-2 0-451,-1-45-448,-2 10-907,-7 8-2208,-2 19 4112,-5 11 0,8 25 0,1 10 0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19.50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61 200 11424,'9'-11'4442,"-2"2"-3686,-7 9 498,0 0-559,-8 12 62,6 22-41,-5 27-251,7 30-713,0-37 1,0 1 390,0 5 0,0 1-20,-1 1 0,2 1-17,0 0 1,2-1-6,0-2 0,1-1 11,2-4 0,1-1 129,10 43-236,-1-12 124,-1-15-45,-3-8-45,-4-12-33,-2-9 27,-2-10-27,-1-6 847,0-13-837,-1-3 204,0-9-175,0 0-40,0-7-195,-2-35 22,-11-10 39,3 4 0,-1-6-6,-4-5 1,-1-3-447,0-7 1,0-3 454,1-6 0,1 1 25,2 5 0,2 3 9,2 8 0,2 2 16,2 5 0,0 0-19,2-43 0,0 5-90,8 3 6,4 14-50,13 8 49,6 11 35,9 10 50,4 14 50,6 16 45,3 8 73,0 20 67,0 10 5,-5 20-5,-5 12-22,-10 8 55,-12 35-83,-11-20 858,-16 20-842,-12-33-39,-17-7-67,-10-4-67,-9-6-313,-5-5-685,15-17 1,-3-2-2101,-25 8-727,-14-1 3892,35-21 0,25-5 0,10-4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8.1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167 17 11766,'-9'-9'1333,"1"1"-1243,8 8 257,0 0 118,-48 69-45,28-25-191,-9 5 1,1 2 106,15 6-118,5-2-60,5-4-158,3-4-141,5-6-430,7-4-454,10-8-50,9-5-891,13-12-1737,2-5 3703,6-13 0,-24 5 0,-7-4 0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20.10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10 364 13329,'16'15'2537,"-3"-3"-2403,56-32-83,-28 5-49,7 0 1,1-3 9,-3-6 60,-7-3 52,-9-1 139,-11-1-67,-8-2-67,-7-1-6,-2-1 112,-4 1 191,-6 4 83,-4 6 29,-7 5-157,-2 6-235,1 5-146,-2 4-56,-2 4 22,-2 12 34,-4 9 45,0 18 62,-3 8 89,2 9 16,2 7-38,1 3-34,6 1 101,0 26-112,12-27-34,3 16-50,8-38-45,8-7-6,5-9-201,27-2-6,-4-12-353,20-4-762,-4-9-1455,24-11-365,3-7 3148,15-8 0,-46 7 0,-11 4 0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20.64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370 125 12970,'3'8'3596,"0"-2"-3086,-3-6 750,0 0-1020,-26-61-195,8 45-39,-24-45-6,10 70 123,-4 10 63,-5 18-18,0 15 5,1 11-55,4 5-57,8 4-55,9-6-6,8-3-6,7-10-83,2-6-62,4-11-73,3-7-18,6-10 124,5-7 68,4-7 16,5-5-22,2-15-140,5-10-128,0-22-80,2-12 113,0-10 196,-3-5 95,-3 1 67,-5 9 331,-6 13 683,-6 14-879,-6 20-202,-3 6 39,-2 18 157,0 12 123,3 14 191,4 15 117,7 11-95,7 3-62,9 3-187,-2-24 1,4-1-284,18 14-85,22 9-710,-21-38-762,10-10-3025,-2-10 4582,0-17 0,-27 8 0,-11-8 0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46.37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11 156 10338,'-6'-5'3147,"2"1"-2811,4 4 5479,0 0-5698,7-1 85,6 1 61,13-2-5,10 1-46,13-3-38,13-2-85,11-3-27,8-1-56,10-1 5,2 1-6,5 1 12,-26 4 0,1 0-316,-17 2 1,-1 0 295,17-1 0,-1 1 3,23 0 0,-3 1 0,0 2-85,-27 0 0,1 0 129,34 0-41,-35 0 0,-2 0 3,23 0-1,-3 0-5,-3 0 6,2 0 5,-5 0-5,2-1 5,0-1 28,-1-2 6,4 1-3,-9-2 0,1-1-37,17 0-5,-22 1 0,-4-1 12,-10 0 21,-11 2 57,-10 0 162,-13 2 84,-6 1 570,-9 1-559,-2 0-7794,-3 0 7447,1 0 0,1 0 0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47.60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7 148 13217,'-4'-13'2643,"1"2"-2531,3 11 258,0 0-56,35 0 139,-8 0 141,34-4 78,-13-2-331,7-3-93,8-3-75,6 2-55,10 0-68,6 0-449,12 2 402,-47 4 0,1 1 14,5 0 0,0 0-15,1 0 1,0 0-3,3 0 0,-1 0 0,2 1 0,0 0 3,1-1 0,-1 0-1,1 1 1,0 0 14,0-1 0,-1 1-17,-2 0 0,0 1 3,-2 0 0,0 1 2,-4 0 1,0 0-4,-2 0 1,-1 0-3,44 0 6,-6 0-6,-6 0 0,-4 0-64,-6 0 64,-5 0 0,-5 0 0,-6 0 0,-3 0 0,-1 0 6,3 0-6,5-2 0,4 2 0,6-1 0,1 1 11,1-1-11,-21 0 0,0 1 0,23-1 0,21 1 0,-36 0 402,-2 0-397,-4 0 62,13 0-67,-20 0 5,9 0-5,-23 0 6,-1 0-6,-3 0 6,-1 0-6,-3 0 50,6 0-44,-8 0-1,0 0 62,-11 0 68,-4 0 128,-2 0 23,-3 0 1265,-1 0-2985,-9 0-2778,-5 3 4212,-11 0 0,9 0 0,2 0 0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0.02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32 11250,'15'9'1715,"-2"-1"-1643,-13-8 1530,0 0-509,0-12-52,0 8-111,0-11-118,0 12-156,0-3-135,0 3-62,0 0 0,0 1 1664,0 1-2117,-1 18 66,1 9-32,-2 26 27,2 14 67,0 17-610,1-33 1,1 1 542,1 4 1,2 3-18,3 2 0,1 2-347,1 1 0,2 1 300,2 1 0,0-1 14,0-1 0,1-1-15,0-4 1,1 0-113,0-5 1,0-2 104,15 40-29,0-15-5,-2-14-56,-2-15-45,-2-12 932,-3-12-876,-2-7 715,3-6-670,4-5 295,5-3-256,6-2-16,5 0-52,3 0-150,-1 0 0,12-15 212,-16-4-5,5-21 5,-19-8 6,-4-15-45,-4-16-56,-9 11 0,-3-3 101,-1 16 0,-2-1-388,0-18 0,-1 2 427,-2-25 57,-1 10 130,0 7-25,0 4-111,0 6-90,0 6-28,0 9-398,0 5-263,0 22-521,0 7-668,0 18-1891,0 7-2079,-1 5 5848,-1 5 0,1-5 0,-1-1 0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0.63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690 333 14953,'4'6'3685,"-1"-2"-3275,-3-4 721,0 0-818,-12-74-78,-8 39-148,3-13 0,-4 1-87,-28 9 0,-11 5-84,-7 3-39,-10 9 0,-4 9 44,3 7 40,5 8-78,12 9-91,18 11-44,17 13 107,15 14 10,20 10 130,19 14-1,20 9-624,-15-37 1,3 1 629,2 3 0,3 1-3,4 1 0,1 1-337,1 2 0,1 1 337,0 0 0,-1 0-14,-2 0 1,-1 0 13,-6-3 0,-2 2 3,-2 11 0,-5 0 101,1 25-43,-15-41 1,-7-2 42,-19 0 22,-10-16-55,-16-9-158,-43-12-95,14-14-156,-29-13-315,31-12 914,6-9-1367,13-4-8722,17-37 9610,14 22 1,10-4 0,4 38 0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1.25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1419 13166,'17'6'3445,"-3"-2"-2684,-14-4 2337,0 0-1300,-1 11-1641,0-43-157,0 2-274,5-66-451,0 37 0,1-5 487,3-18 0,3-5-576,-3 21 0,2-3 0,0 1 662,0-1 1,0 0 0,1 2-14,6-27 0,0 6-5,-4 20 0,-1 6 119,10-27 51,-6 31 6,-1 15 55,-1 7 765,0 12-815,0 9 2134,-1 10-2028,5 22 517,2 16-225,4 33-28,-5 4 0,0 7-236,-5-14 1,0 2-442,4 25 1,-1 1 421,-4-25 0,-1-2 0,-1-1 0,2-1 19,0-4 1,3 2 125,5 14 1,2-2-208,-6-21 1,0-1-62,5 10 0,0-4-3,3 2-135,-5-11-537,-4-13-2039,-3-8 1583,-6-13-2042,-12-10-6661,-15-19 9612,-17-11 0,15 8 0,0 1 0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1.42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1 150 14941,'16'12'1613,"33"-9"1,11-5-1614,35-11-1559,-33 6 1,8-1-1,-1-1 209,24-6 1,-2-1-2726,-2 0 0,-1 0 4075,-6-1 0,-8 1 0,4-1 0,-29 4 0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1.92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309 30 15978,'18'-16'3686,"-4"2"-3087,-14 14 627,0 0-750,-28 132-1346,15-67 0,0 7 1041,-3 12 1,-3 11 0,2-3-10,2-10 1,1-1-1,0-1-13,1-1 1,-1 0-1,1-3-32,2-6 1,0-3 0,1-1 72,-4 18 1,0-4 75,4-16 0,1-5-26,-5 39-60,2-13-73,2-4-146,1 1 50,-1-6-11,2-14-504,2-17-538,4-20 946,0-12-3074,2-20 3271,11-40 0,-9 26 0,9-24 0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2.37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17 14443,'7'-9'4403,"-2"2"-4078,-5 7 733,0 0-425,-1 75 67,1-7-414,-1 1 0,1 7-361,1-15 1,0 0 337,0 5 0,0-1-53,1 1 0,0-1-50,1-2 0,-1-2-46,-1-4 1,1-1-25,3 44-182,0-17 92,1-14 0,-2-16-140,2-14-442,-3-12-421,1-11-229,-2-8 298,-1-5-1659,-1-12-5585,0-12 8178,-6-17 0,4 14 0,-4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5 454 10601,'4'15'3887,"-1"-3"-3058,-3-12 1814,0 0-1797,5-3-240,-4-7-388,5-10-89,-6-15-12,-3-13-55,-2-9-56,-1-4-6,0 4 0,4 5-34,0 13-22,2 8-45,0 9-100,0 6-163,7 4-360,2 4-1488,26 2 717,-3 3-6492,50 11 7987,-32 2 0,6 1 0,-36-3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8.4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1 13267,'6'4'2448,"-1"0"-2319,-36 71-57,23-35-72,-9 10 0,3-1-5,14-8-40,6-5 45,5-8 0,8-8 101,5-7 5,1-7 29,1-3-40,2-3-39,-3-6-51,0-7 46,-7-9-46,-5-10 46,-7-8-18,-3-3-33,-10-4-16,-9 4-903,-31-4-353,-2 23 1272,-32 2 0,45 20 0,-1 2 0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2.97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1 224 16224,'49'-39'353,"0"0"0,-2 3 0,-1 6-73,16 7 39,4 3 45,3 2-106,0 7-124,-4 5-5,-6 4 62,-11 9-57,-10 9 6,-10 12-44,-13 15-57,-7 8-39,-16 11-11,-15 6-73,-19 4 33,-18 0-420,-12-3 429,33-36 0,0-2-199,-41 27 123,8-10 79,10-9-169,18-13-228,16-10-1,15-9-45,10-4 247,9-3 628,13-3-393,16-3 56,20-2 285,14 2 163,12 2-33,8 8-124,-23 12 1,-1 4-194,-17-3 0,-2 3-51,12 11 1,-7 5 115,-5 22 27,-22 7-89,-14 3-65,-26-17 1,-9 0 2,-17 23-272,2-25 1,-6-4 176,-35 7-56,-6-10-487,-4-14-320,3-12-313,6-9-8132,-11-26 9308,37-1 0,5-4 0,39 9 0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3.52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567 251 12657,'14'-3'3394,"-3"1"-3109,-11 2-38,0 0 184,-15-73 90,3 40 308,-15-54 73,4 62-286,-5 9-454,-10 7-162,-7 7 0,-11 21 0,-6 18 45,25-2 0,3 8-362,-3 11 1,3 7 503,0 15 1,4 5 13,4 7 1,6 2-544,6-1 1,4-2 613,3-11 0,5-4-68,8-15 0,4-4-294,16 35 314,22-16 39,15-1-22,14-12-152,-33-33 1,3-6-90,2-7 0,2-4-124,1 0 1,3-8-1745,27-23 1,0-9-677,-24 9 1,-2-3 2543,19-21 0,-9 0 0,-21 4 0,-17 12 0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6.58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3 183 9335,'6'-9'4699,"-2"2"-3624,-4 7 1177,0 0-1569,0-49 158,0 29-29,0-37 11,0 43 45,-2 3-5,1 4-185,-1 1-174,-1 4-123,2 1 5,-1 1-515,1 11 129,1 7 6,5 22 0,8 16-1,8 19 1,10 12-227,-14-39 1,0 0 217,2 0 0,0 0-30,18 44-1,1-8 29,-4-10 5,-3-14-6,-5-12 0,-5-11-27,-6-12 27,-5-9 6,-4-8 430,-3-5-497,-1-2 16,0-1 46,1 0-1,-2 0 0,2 0 6,-1-3-5,0-12-130,5-15-352,1-22-68,2-5 1,0-5 299,-3 11 0,-1-2-214,4-20 0,0 0 326,-5 20 0,0 1-22,2-10 1,0 3 158,2-19 6,2-3 0,-6 52 6,-1 10-6,-1 10 436,0 5-436,2 5 260,5 15-25,8 15 45,2 17 0,2 6-44,14 39-469,-10-24 0,0 0 306,-8-17 0,0-2-23,-1-2 1,0 0 5,14 35 2,-5-14-19,-4-13-28,-3-12 168,-8-20 62,-1-7-118,-7-15 600,0-2-723,-2-5 5,2-11-196,-3-16-139,1-22-7,1-18 79,-2 6 1,1-4 61,1 17 0,1 0-64,-1-17 0,0 1 170,5-13 0,1 15-206,1 15-684,-2 13-875,2 15-1612,0 11-2268,0 8 5735,1 10 0,-5-3 0,-1 3 0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6.88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13519,'1'12'3960,"-1"-3"-3697,0-9 1127,0 0-791,0 70-17,4-20-299,-2 5 0,1 3 176,7 16-106,1-1-96,0-5-106,2-7-83,-4-8-68,1-8 0,-1-8-499,-2-5-705,1-7-1540,-5-3-1121,0-5 3865,-3-7 0,0-5 0,0-3 0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7.02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16885,'14'2'-2526,"-4"0"2526,-10-2 0,0 0 0,0 0 0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7.41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16639,'6'89'1764,"-1"1"0,2-3 0,0-4-1568,-2-22 1,2-4-492,0 4 0,2 0 457,-2-2 1,1-1-18,0-3 1,1 0 84,6 43-62,0-11-79,-4-11 297,-1-12-386,-1-8-44,1-9-286,-1-6-616,3-6-517,-2-4-1175,3-3-402,9-5-1872,-1-5 4912,11-6 0,-17-7 0,0-3 0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8.03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479 950 11508,'7'-13'6032,"-2"3"-4580,-5 10-332,-19-73-342,3 48-476,-18-49-302,3 67-33,-3 14-29,-6 14 34,-3 15 28,-4 21 118,0 11 16,2 11-438,3 5 372,6 3-63,8-2-5,11-7-67,8-7-107,7-12-162,26-1 219,1-24 27,28-5-95,-4-22-391,5-12 95,2-12-399,-3-16-16,-5-18-56,-6-15 11,-10-16 395,-18 10 0,-5-4 252,-2 9 0,-2-2-811,0-29 1,-3-3 387,-3 20 0,-1 2 613,0-3 1,-2 2 103,1 8 0,-1 4 445,-1 11 0,1 4 406,-3-39 157,1 20-224,0 12 359,1 13-964,2 25-112,2 17 1749,1 30-887,4 22-38,5 39-946,-2-27 1,2 5 401,1 6 0,0 5-112,-1-4 0,1 4 1,-1-4-194,1 3 0,0-1-42,2 19 0,1-4-188,-5-36 0,0-4-193,8 48-806,0-10-8644,3-2 9209,-7-39 0,-1-6 1,-9-34-1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8.66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343 312 10763,'12'3'891,"-3"-1"-224,-9-2 1214,0 0-778,7-79-144,-6 43-220,5-62 17,-15 66 28,-2 4-111,-8 7-209,-1 7-290,-2 8-168,-3 3-1,-3 10-5,-4 11 112,-4 17 79,-2 17 66,0 15 1,4 9-85,4 8-72,10 3 0,9-2-34,6-3-67,8-5-78,9-8-174,9-6-174,15-9-330,6-8-409,8-11-1866,44-13 1676,-13-14 72,-22-12 1,2-6 126,-4-8 0,0-5 1156,22-18 0,-4-1 0,11-5 0,-39 19 0,0-1 0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9.04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307 63 12107,'14'-15'6251,"-3"3"-6296,-92 8 45,44 32 36,-14-13 1,1 5 30,15 53-33,5 2-34,7 0-34,8-7-156,8-10-113,4-11-212,7-13 73,6-12-527,20-14 128,-1-22 91,11-20-6,-9-24-56,-3-17 325,-2-8 487,-3-2 616,-6 9 2302,-2 7-1837,-8 35-392,-1 8-85,-5 35 13,-1 14-146,0 19-91,0 17-178,3 8-152,5 4-50,7-3-56,9-8-364,4-8-2459,18-5-392,4-23 3271,31-5 0,-43-19 0,7-1 0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4:59:59.44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39 3 13491,'9'-1'4609,"-1"0"-4166,-8 1 538,0 0-449,-21 69-45,13-19-314,-4 5 1,1 4 55,8 18-105,2 3-18,4-5-33,8-4-73,7-11 0,10-10-51,4-10 51,2-12 0,1-11 62,1-8-12,-1-7 18,-1-15-18,-3-12-50,-3-24-11,-6-17-62,-5-14-39,-6-5-179,-6-2-476,-3 9-488,-6 9-1433,-8 17-2606,-5 14 5294,-4 18 0,9 10 0,4 7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9.1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0 897 12981,'16'17'4722,"-3"-4"-4465,-13-13-189,0 0-231,0-71-128,0 39-135,0-55-212,0 58 78,10 3 403,10 0 101,19 2 51,15-1-102,13 2-67,10-1 17,6 3 34,2 2 84,-6 5 39,-11 3 61,-18 5 545,-17 4 396,-18 2-33,-8 0-392,-11 4-432,-12 4-83,-8 9-62,-14 7 0,-6 6 0,-2 7-6,-1 2 6,4 5-5,8 1-68,7-1-151,10-4-90,10-6-145,4-5 17,11-9 111,7-2 141,11-9 33,6-4-330,4-3-1,1-9 40,-1-9-252,8-40 415,-12 1-63,2-35 46,-15 10 204,-9 15 0,-2-4 98,-3 17 0,0-1-58,0-16 1,0 2 796,-2-17 246,-1 18-21,0 15-230,0 20-275,0 14-190,-1 10-269,1 11 218,1 13 592,2 14-390,2 20-38,1 13-130,2 11-163,0 6-78,0 2-11,1 1-294,-2-28 0,1-1-614,4 24-464,7 12-644,-4-44 2016,8-8 0,-11-20 0,3-4 0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0:00.00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677 146 15451,'15'4'4162,"-2"-1"-4022,-13-3-140,-69-71-285,25 54 117,-7-20 0,-3 10 168,-11 56 22,-4 22-229,34-13 1,3 4 304,2 5 0,3 1-98,3 1 0,4 0-37,5 0 1,4-1-88,-1 38-341,12-14-22,15-17 212,10-17 46,13-17-18,7-12-27,0-20 519,2-17-317,-7-24 66,-4-19 6,-5-13 168,-6-3 420,-3 1 123,-6 14-262,-2 20-253,-4 25-101,1 17 275,-1 48 72,6 39-795,-6-9 1,-1 9 573,3 17 1,0 6-550,-4-28 0,0 3 1,0-1 425,0 1 1,1 0 0,0-2-15,-2-4 0,1-1 0,-1-1 45,4 27 0,0-3 3,-3-11 0,-1-2-65,-1-9 0,-1-3 3,-2-12 0,-1-1 5,-1 3 1,-5-3-76,-15 17-22,-18 8-247,-26-43-258,-18-15-262,-17-27 304,26-20 1,1-8 132,17 5 1,4-4 197,-13-16 0,7-4-502,4-30-251,24 0 151,14 0-597,20 35 0,5-1-2853,18-41 4470,-6 39 1,1 4-1,5-4 1,-7 15-1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0:00.47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13379,'15'6'2985,"-2"-1"-2122,-13-5-29,0 127-1670,0-69 0,0 4 1015,0 11 0,0 9 0,0-4 3,0 12 0,1-4-56,0-12 0,0-5 284,0-14 0,1-4-259,0 25-50,1-17 338,0-6-433,0-10-6,0-12-129,0-15 1290,0-9-1245,3-6 105,0-15-346,4-14-34,4-24 18,5-16 144,7-12-412,3 0 609,1 9 135,-1 15 66,-4 22 74,-2 17 189,-2 23 152,-1 21-123,2 24-84,-2 21-157,0 13-168,-5 4-78,-1-2-6,-5-8 469,0-9-3230,1 12-1272,-2-30 4033,5 1 0,-8-37 0,0-9 0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0:00.76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3 16280,'5'-1'3524,"0"0"-2545,-5 1-497,4 79-90,-3-18-224,1 4 0,1 4-237,-2 28 209,0-46 0,0 1 17,0-2 0,1 1-6,-2 0 0,1-1 34,2 43-84,0-8-67,1-13-29,1-12-5,1-13-185,-2-13-459,2-9-466,-3-13-682,1-5-2022,-2-6-2739,-1-11 6553,-6-6 0,4 2 0,-4 1 0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0:01.05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30 235 15451,'-17'-15'3546,"4"4"-2991,86-10-119,-14 6-254,3-1 0,5 0-248,-17 5 0,0 2 250,1-2 1,1 1 47,0 0 1,-1 1 209,44-9-38,-11 2-6,-13 3 5,-18 1-11,-17 3-22,-15 2-118,-10 4-84,-8 0-577,-2 3-944,-11 0 1353,-24 0 0,16 0 0,-14 0 0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1.75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775 256 12645,'3'1'2459,"-1"0"-297,-2-1-1518,22-47 118,-15 29-34,15-39-56,-21 42-17,-1-4-139,0 2-192,-6-2-161,-8 1-107,-12-1-110,-61 0 1,-19 9 11,40 11 0,-2 5 3,-22 3 0,-10 5 0,16 5-3,27 4 0,10 10-59,-4 21 0,21 7 64,49-5 1,16 1 11,-5 1 0,7 0-523,28 10 1,9-4 524,-9-12 1,2-4 19,4 3 0,0 0 0,-2 1 1,-2 1-24,-4-3 1,-4 0 0,-7 0 0,-5 1-45,-8-5 0,-5 1-13,-8-2 1,-5 0 82,1 36 6,-12-8 61,-20-5-11,-14-12-56,-53 2-117,-1-29-154,21-13 0,-1-6 48,-37-14 136,46-4 0,-1-3-22,1-2 0,0-4-62,0-4 0,2-3-260,-40-21-309,12-2-151,16 0-637,18 0 235,20-17 1293,24-31 0,1 43 0,9-12 0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2.57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490 113 11889,'10'-13'2756,"-2"3"-1984,-8 10 1822,0 0-1922,0-40-106,-3 30-34,-8-30-330,-7 43-197,-13 13 68,-9 13 28,-9 23-67,-9 15-542,28-26 0,1 2 508,-1 4 0,2 1 0,0 1 0,1 2-112,4-1 1,2 1 86,2-2 0,1 0-20,-5 42-78,9-9-51,8-8-78,5-14-162,4-8-7,9-14 29,10-10 991,30-13-806,-6-12 40,16-25-225,-13-17 129,-4-26 61,-1-18 137,-24 35 1,-1-2-272,-2-4 0,-2-2 336,0 1 0,-2-1 0,-1 2 0,-1 0 241,6-38 200,-4 18 415,-8 25-184,-1 22-391,-4 16-96,0 11 95,0 22 739,0 17-672,0 27-78,2 17-737,1 8 519,5 5-46,3-3-5,4-9-235,-1-35 0,3-2-488,11 15-297,15 1-424,-4-39-607,8-13 119,22-14 1932,-13-17 0,-2-3 0,8 5 0,11-22 0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3.13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14 13429,'15'-7'5153,"-3"1"-4475,-12 6 487,0 0-476,-3 102-393,2-48 1,1 7-1242,-1 13 1,0 10 0,0 0 1052,1-2 0,2 0 1,-1 0-53,1 4 0,1-1 0,0 0-105,0-6 0,1-1 1,0-3 73,2 17 0,0-5-356,0-18 0,1-4 350,-3-10 1,1-2-132,1-1 0,0-1 115,0 2 0,0-2-3,5 45 6,-1-17 1980,-4-23-1991,1-24 917,-3-16-1052,2-11 969,-1-13-1019,3-16-130,5-22-117,6-22 129,9-13 258,9-4-18,9 7 68,10 12 84,4 19-44,6 14 10,2 16-16,-4 8-1,-5 7 29,-12 7 61,-15 10 95,-15 12 217,-10 12-334,-21 10-96,-11-7 1,-8-1-168,-33 23-43,15-20 1,-3-3-500,9-14 1,0-5-691,-46 20-1284,3-14-506,5-13 3184,0-12 0,40-3 0,4-4 0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3.72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468 11 14213,'18'0'4128,"-4"0"-3477,-14 0 670,0 0-1321,-30-10-39,-1 34 39,-33 11 3,33 3 0,1 7-164,-3 5 1,0 2 160,0 3 0,0 0-464,2 2 1,2-1 429,2-4 1,3-2-298,-14 39-5,17-20-129,11-20 95,8-15 118,17-17 420,6-9-207,18-8 816,6-18-1130,4-17-78,6-27 78,-2-19 50,-26 33 0,-2-1 303,0 0 0,-3 0 25,0-1 0,-2 2 631,10-30 262,-7 21-105,-9 33-242,-6 39-34,8 77-425,-6 4-600,-1-25 1,1 0 490,-4-17 0,1-3-3,0-1 0,1-1 11,5 40-2622,8-41 1,3-2-3898,16 12 6508,31-10 0,-41-37 0,-2-11 0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4.90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1 127 13457,'6'73'1865,"1"-1"1,3-21-1,0 2-1664,-5 12 1,-1 7 0,1-5-463,6 2 0,1-2 378,0 2 1,0-1-472,-2-3 1,1-1 420,0-4 0,0-2-25,-2-8 0,-1 0 251,2 9 0,0-4-64,1-3 180,0 8-118,-10-67 159,-1-16-623,-1-22-91,-9-19 1,-2-8 112,4 10 0,0-2 0,-7-31 0,1-3 123,8 21 0,3 2-48,0-1 0,1 1 9,1 4 0,2 2 22,2 6 0,4 2-227,0 8 1,3 3 271,21-33-6,5 19 1,3 23-1,1 15 6,3 15 1062,0 22-1051,4 27 56,-2 30-47,-14 9 0,-3 8 10,-8-19 1,-2 2-774,5 26 1,-2-2 767,-10-30 1,-3-4-1,1-6 0,-1-2-25,3 34 11,0-8-5,-5-35 61,0-6 101,-3-29 90,-2-5 1809,0-7-2364,-1-46-95,0-8 221,0 8 1,0-4-190,0 4 1,0 0 258,2-5 0,1-1 36,3 1 1,1 2 16,3 1 1,3 3 42,19-36-1,4 21 6,2 23 56,15 22 90,-12 30 66,13 22-21,-14 29 105,-2 19-284,-19-31 0,-1 2 89,-3 4 0,-1 1-26,0 3 1,-2 1-45,-3-1 0,-1 0-31,-1-4 0,-1 1-135,0 8 1,1-2-829,3 22-1776,9 8-3877,1-51 6616,6-10 0,-11-17 0,-3-6 0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5.50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486 292 10914,'16'0'3467,"-2"0"-2940,-14 0-124,0 0 40,-32-102 218,14 60-149,-3-19 1,-2 6 545,0 34-352,-5 10-549,-2 15-123,-9 22 67,-6 20-29,-6 35-22,24-33 1,2 2-209,-1 7 0,2 1 161,2 2 0,2-1-3,2 0 0,4-1 17,3-3 0,3-2-17,-1 41-40,7-15-60,11-17-35,6-15-94,14-20-91,8-13-84,7-19-475,3-22 101,3-25 324,-2-27 113,-24 30 0,-3-2 184,0-5 1,-2-1 156,-3-3 0,0 1 95,-3 2 0,0 2 571,7-40 393,-4 28-62,-7 29-470,-3 20-253,-5 23 292,1 24-141,2 23-128,1 24-140,5 16-140,-2-27 0,2 0-129,8 33-266,-5-39 0,2-4-1454,13 5-1977,20-17-5346,4-15 9155,19-15 0,-35-8 0,-6-5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9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14062,'0'7'2050,"1"-2"-2134,-1-5-3052,0 0-808,0 19 3944,0-11 0,0 11 0,0-15 0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6.02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573 340 12741,'16'3'3265,"-3"-1"-2923,-13-2 162,0 0-163,-18-104 180,0 60-157,0-20 0,-4 3 438,-18 29-242,-7 7-314,-8 14-112,-1 8-50,-6 23 0,1 17 84,3 31 129,7 17-758,29-36 1,2 2 561,4 2 0,2 1-23,5 1 1,3 0-127,1-2 0,2-1 64,4 48-16,15-12-112,11-9-44,20-15-52,17-11-38,11-17-437,15-15-107,-40-15 0,2-2-280,2-3 1,3-4-280,15-8 1,3-4-310,-3 1 0,1-3 1658,12-9 0,-6 0 0,7-1 0,-22 5 0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6.50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12657,'18'21'6671,"-3"-4"-6347,-15-17 130,-1 29 134,-1 18-95,-1 45-993,2-30 1,-1 4 703,2 18 1,0 3-26,-1 8 1,0 2-332,1-29 0,0 0 0,0-1 280,0 26 1,0-3-28,1-12 0,1-3-48,2-4 0,0-2 28,1-4 1,2-2-233,1-1 1,0 0 175,0-2 1,0-2-21,0-7 1,1-2-6,4 33-157,-2-16-280,-2-19-1076,2-10-1299,-2-21 3115,5-19 0,-9-1 0,1-11 1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7.47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599 0 12107,'-66'64'970,"-1"1"1,1-1-1,0 0 1,0 0-1,-11 9 1,-4 1-1,14-7 1,28-16-977,36-8-44,3-3-1,3 0-10,10-2-6,10 2 16,14-3-27,9-1-101,10-4-57,6-4 113,11-7 39,12-6-40,13-5-287,-43-8 0,2-1 217,6 1 1,1-2-48,3-1 1,1-1 21,3-3 1,-1-3 22,-1-1 0,-1-3 100,-3-3 1,-1-2 50,-7 0 1,-2-4-117,7-12 0,-4-4 357,16-22-26,-34 17 1,-8-3 373,-11-23 60,-10 0-20,-10 4-97,-9 11-185,-6 10-83,-12 14 580,-5 11-799,-4 11 429,-1 3-468,-5 4 28,-3 15-40,-4 11 40,-3 21 11,1 11 0,4 8 0,9 4 39,9 2-39,15-1-67,6 1-67,12-3-29,13-1-55,15-6 11,18-2 22,9-9 11,10-6-73,0-9 12,3-13 0,-20-15 0,0-3-23,31-3 205,-29-7 0,-1-5-374,23-15 427,-5-13 135,-3-7 29,-10-4 155,-10-2 68,-14-5-6,-12-1 504,-12-33-364,-6 21 5,-5-20-55,0 29 77,-3-13-131,2 19-423,-2-9 81,3 27-142,0 1-118,8 6-117,2 1-208,13 4-246,1 5-470,8 4-550,7 4-173,32 7-2006,5 0 3955,-25 4 0,-2 0 0,3 0 0,-10 0 0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8.13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74 208 13301,'22'8'1881,"-5"-2"-1769,-17-6-67,0 0-45,104-12 0,-60 1 0,20 0 0,-3-3 129,-29-11 235,-8-5-5,-12-1-62,-7 1 95,-9 6 207,-11 5-392,-11 9-207,-15 5 50,-8 9 1,-4 11 16,-2 14 174,1 17 95,4 10-79,7 5 226,6 31-410,19-24-29,4 18-10,23-36-28,9-6 27,17-10-27,38 0-129,-8-20-275,26 0-17,-19-17-3929,3-12 3039,4-6 420,-34 0 0,1-2-5864,39-19 6749,-40 15 0,-4 1 0,4 0 0,-15 4 0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8.51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10 11491,'9'16'4274,"-2"-4"-3283,-7-12 1189,0 0-1816,0-30-135,-2 29 46,0-6 150,-2 55 12,2 32-803,1-22 0,1 5 537,-1 17 0,2 4-45,-1 10 0,0 1-70,0-28 0,0 0 0,0-1 19,0 28 1,0-3-6,-1-13 0,2-1 14,-1-5 1,1 0 1,1-6 1,0-1-3,1-1 0,2-2-110,-2-3 1,1-1 142,4 37-66,-1-21-51,-1-18-174,1-20-555,1-14-827,0-13-2589,-1-12 4145,-1-14 0,-2 7 0,-3-5 0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19.63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729 1 11032,'5'2'8032,"-26"26"-7550,-5 7 128,-29 39-386,27-30 0,-1 3-828,-6 13 1,-2 6 855,-8 15 0,-1 7-598,12-19 1,-1 4 0,0 2 431,-2 5 0,0 2 1,3 9-19,10-8 0,1 9 1,1 4-1,3-3 0,0-9-68,-2 7 0,2-8 0,3 6-11,3 2 0,1 8 0,3-4 0,7-17-43,8-13 1,6-8-62,4 0 1,4-1-233,4-1 1,5 3-763,21 27 1,6-1-393,-7-21 0,6-3 1354,0-4 1,5 2 0,-6-11 0,21 6 0,7-6-1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0.37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1088 310 14398,'10'18'3870,"-1"-3"-3399,-9-15 756,0 0-913,-23-82 21,-3 43-223,0-13 0,-5 1 23,-30 15-12,-16 4 6,-6 9-736,-9 7 640,5 8-33,2 5-5,15 3-74,12 5-50,17 9-5,11 15 33,15 16 45,6 15-17,7 17 12,21 12-332,-5-38 0,6 1 326,10 2 0,5 0 8,5 2 0,4-1 22,4 2 1,1-2 13,1 0 1,0-2 2,-1 0 1,-2 3-15,6 15 1,-4 2 13,-18-19 1,-3 0 19,0 12 0,-6-2 5,-14 17 644,-21-11-649,-12-12-132,-14-29 1,-8-6-345,-33 2 322,20-12 0,-2-6-15,12-10 1,-2-7 131,-22-12 1,-1-5 36,18 4 0,1-2-379,-14-12 1,4-2 238,-11-14-594,21-5 179,20 0-1389,26-26-1439,30-2 3383,1 32 0,1 3 0,9-5 0,-3 12 0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0.92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559 228 12528,'5'-7'3237,"-1"1"-2755,-4 6 615,0 0-430,-53-89-12,25 62-310,-8-22 0,-2 7 13,2 36-240,-5 5-118,-3 17 39,-3 12 62,-3 25 22,2 13 22,3 11-671,7 6 604,10 3-44,7-2-112,12-5 72,4-8-111,5-5-68,6-10-61,9-3-107,12-10 11,11-5 622,5-10-2565,36-9-499,-2-17 2741,-9-18 0,-3-4 0,-7 3 0,11-21 0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1.25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211 1 15093,'14'0'3203,"-2"1"-2743,-12-1-124,-50 87-39,21-24-347,-6 5 1,0 5 127,17-23 1,4-2 87,-7 48-144,8 0-22,10-11-224,15-11-33,7-15 50,17-17 67,8-14 106,25-15 297,-17-21-330,13-19-68,-25-24-61,-8-17 78,-11-15-165,-8-6 317,-10-3 55,-16 5-89,-12 10-56,-21 14-442,-11 17-303,-7 17-862,-3 15-1658,5 9 3321,11 5 0,24 0 0,14 0 0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2.24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11318,'13'13'2755,"-2"-3"-2648,-11-10 1512,0 0-1054,-2 125-5,2-43-1190,1 9 1,1 4 735,2-39 0,0-5 68,10 48 206,1-15-257,-2-14-22,-2-18-62,-1-14 28,-5-14 51,-1-11 162,-1-7 1096,-2-5-1376,1-9-99,-2-14-231,0-22-73,0-22-17,-2-20-218,2 36 1,-1-2 583,1-4 1,-1 0 8,1 0 1,0 1-79,0 3 1,1 2 66,8-35 56,5 19 56,19 16 5,-6 26 29,11 7 95,-10 24 1022,4 18-927,0 19-17,2 26-146,0 15-160,-2 9 79,-17-45 1,-2-1 14,12 44-46,-7-7 1,-3-15 50,-3-10 11,-5-17 56,-3-13 62,-2-12 5,-2-10 18,0-5 37,0-3-381,0-16-278,0-12 44,-7-26-234,0-13 273,2 10 1,1-3 134,-2-29-60,6 30 1,2 2 255,9-9-113,6 13 220,10 16 139,14 9-67,-6 16 51,11 4 67,-12 19 128,0 12-61,-2 21-106,-2 14 17,-5 12-85,-5 6-50,-5 1-123,-7-26 0,-1 0-264,4 18-353,1 14-1158,-1-45-1214,7-15-1241,3-11 4213,9-10 0,-13-2 0,-4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19.8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13474,'1'13'4234,"0"-3"-3545,-1-10-2758,0 0 1,0 0-1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2.87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12875,'6'7'3551,"-1"-2"-3193,-5-5 538,0 0-509,7 46 44,1 2-173,-1 0 0,1 5-581,0-1 0,-1 3 485,0 9 0,-1 3-28,1 9 1,-1 3-62,0 6 0,0 2-43,-2 3 1,1 2-14,1-1 0,-1-1-17,0-2 0,0-2 0,1-6 0,1-2-391,-2-10 0,1-2 388,0-9 1,0-3-32,3 30 28,-2-26 1,1-20 5,-2-20 971,1-11-1010,-3-7 781,1-20-898,-2-17-80,0-33 63,1-24-575,-1 38 0,1-3 658,2-6 0,1-2 6,2 1 0,3-2 56,9-17 0,6 3 50,-5 26 1,4 5 30,6-10 1,5 10 80,24 15 107,31 18-118,-22 34 62,18 18 44,-37 32-329,-14 13 206,-15 14-44,-14 5-43,-10-48 1,-6 0 14,-16 46-34,-23-10-6,-14-9-140,-14-14-518,21-34 1,-2-4-883,-28 1 585,32-12 1,2-8-1990,-9-21 2950,4-22 0,27 14 0,5-11 0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3.50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20 355 11284,'-11'2'2140,"2"-1"-1782,9-1 566,0 0-414,91-38-146,-49 15-204,15-4 0,-2-2 204,-19 1 22,-8-2 68,-9 4-34,-8-2-230,-5 1-179,-5 4-11,-11 3-89,-7 6-12,-15 7-39,-8 4 67,-4 8 28,-1 13 12,4 14 33,3 21 5,8 11 1,12 10-6,8 3 0,8 0 0,17-3 0,9-8 0,23-8 5,11-13 1,14-9 0,5-14 50,5-10 11,-5-7 95,-7-7 247,-9-12 291,-11-6-10,-9-19-175,-11-8-179,-8-11 56,-5-10-34,-7-4-84,-5-1 12,-3 5-34,-2 6-134,0 12-118,0 11-51,0 11-50,3 8-403,16-2-39,3 7-341,16-3-797,1 10-1176,34 0-3152,6 2 6009,-24 2 0,-2 0 0,4 0 0,-10 1 0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4.12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532 1 16073,'14'9'2509,"-3"-1"-2060,-11-8 273,40 143-2340,-15-69 0,2 7 1738,-5-12 1,1 9-1,1 2 1,0-2 22,5 16 1,0-1 0,-2-1-73,-2-4 0,-2 0 0,-2-3-49,-5-10 1,-1-2-1,-3-3-291,0 14 1,-5-5 326,-2-14 1,-5-3 288,-3-6 0,-4 0-277,-1 1 0,-5 0-6,-4 3 1,-3-1-20,-6 1 0,-3-3-45,-1-3 0,-4-3-12,-2-8 1,-3-4-79,-2-8 0,-1-5-285,-45 2 0,-7-15-62,3-38 104,44 6 0,3-6-20,0-13 0,4-7-199,2-7 0,5-4-466,2-5 1,7-4 67,6-15 1,7-3-1350,1 4 1,5-2 2298,10-9 0,2 5 0,-4-5 0,8 23 0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4.28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10 14096,'12'-6'1215,"-2"2"-2413,-10 4-251,0 0 0,0 0 0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4.92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605 138 11390,'-16'-14'2879,"3"3"-2279,13 11 459,0 0-740,-42-45 95,19 30-55,-38-32-203,28 43-111,-5 2-45,-5 7-5,-3 13-1,-4 15-11,-1 20 12,2 14-346,3 13 351,9 10 0,10 1-34,9 1-95,10-11-168,5-9 34,3-14-39,3-16-129,6-13-158,20-15 343,-1-21-331,15-23 112,-8-25 196,2-23 162,-18 32 0,-2-2 79,0-2 0,0-2 28,-1-2 0,0 1 173,-3 3 1,0 1 403,12-34 812,-3 13-907,-10 37-152,2 8 236,-8 28 89,3 18 174,2 16-482,6 27-218,2 15-127,-3-13 1,1 2-107,-4-17 1,1 0-897,2 16 0,4-4-1106,18 7 2106,25-14 0,-29-28 0,10-12 0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5.54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162 233 15417,'9'11'2644,"-3"-3"-2106,-16 77-213,6-3-1589,-1 0 1,0 6 1397,3-12 1,2-1-48,-1 5 0,2-1 24,2-2 1,2-1-34,1-5 1,0-3-35,3-6 1,0-4 17,9 41-23,-6-21 620,-3-21-614,-3-20 83,-2-16-27,-1-13 1337,-1-6-1673,0-20 677,-2-15-699,-10-35-253,-6-26 235,3 31 1,-2-6-763,-3-15 0,0-5 818,1-8 1,1-3 106,5 32 0,-1-2 0,2 2-613,-1-25 1,2 3 648,2 16 0,2 3-80,2 10 0,2 4 156,10-35 39,13 21 51,20 20 38,18 27 46,15 16 44,7 16 1,-1 11 27,-9 12 85,-15 12-57,-21 6 51,-18 9-149,-24-7 1,-8 3-132,-23 32-45,6-27 0,-6-1 589,0-17 0,-3-3-847,1-2 0,-1-3-305,-1-2 0,-1-3-619,-7-3 0,1-3-4184,-14 1 5432,0-8 1,47-15 0,9 0 0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5.89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185 12 15137,'21'-6'3031,"-5"1"-3026,-16 5-5,0 0-5,-82 105-1,50-35-661,-15 7 1,4 4 666,30 13 0,8-9 276,15-8-343,11-16 62,14-13 5,10-17 33,2-13-27,2-11-6,-3-12 0,-7-15 1023,-7-18-1012,-13-21 45,-8-14-56,-7-10-22,-16-4-74,-11 4-290,-17 13-650,-11 17-566,-7 26-5604,4 19 7206,5 24 0,23-7 0,11 6 0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6.54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53 11738,'22'19'2218,"-10"31"0,-7 9-1837,-5 12-962,0 5 1,0 3 678,1-25 0,1-3 64,4 49-206,4-13 94,-1-17 368,1-16-345,-6-20 134,1-14 196,-5-11 584,2-7-1474,-2-25 674,0-10-624,-3-34-106,-2-14-234,1-17 668,2 44 0,1-2 13,1 1 1,3-1 47,3 1 1,2 3-76,13-40 123,10 19 0,3 24 179,2 21 40,3 16 77,3 9 7,3 13 632,17 36-543,-16 6-210,-18-9 0,-4 4 351,2 38-258,-5 9-188,-14-44 0,-1 0-338,1 0 1,-1 0 283,0 44-33,3-9-5,-3-12-578,5-1-1204,2-30 1787,12-5 0,-12-30 0,4-6 0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6.78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17736,'3'86'0,"0"1"0,1-1 0,-1 1 0,0-1 0,1 1 0,-1-1 0,0 1 0,1-1 0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6.94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32 15978,'8'-20'-7624,"10"9"7624,-6 20 0,1-2 0,-4 2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26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72 12489,'7'6'2240,"-2"-1"-1848,-5-5-146,0 0-67,86 0 1,-38-1-93,10-1 0,1-1 142,-3-3 74,-7-3-51,-5 1-62,-10 0-84,-9 2-72,-8 2-34,-7 2-28,-5 0-694,-2-3-1424,-1-1 2146,0-4 0,-1 5 0,-1 0 0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7.48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543 334 10315,'27'1'4772,"-6"-1"-3791,-21 0 183,0 0-956,-17-96 27,-6 53-90,5-17 1,-5 2 291,-25 24-112,-4 9-236,-6 12-54,0 8-35,-1 13-52,3 16 47,5 20 5,7 22 39,9 13-237,10 10 271,10 3-23,8 1-50,5-7-5,11-5-57,8-11-33,13-10-40,13-13-269,8-15-794,10-15-1059,18-15 2257,-21-20 0,-1-2 0,6 6 0,11-23 0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7.98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13709,'21'2'3249,"-4"0"-3092,-17-2 22,0 0 62,-3 102 128,0-33-829,1 7 0,0 4 673,1 16-23,1-3 199,8-9-199,8-8-89,12-13-17,8-13-28,4-13 62,1-16 22,0-10 914,1-8-908,-3-18-18,-1-14-77,-4-24-51,-6-17-51,-5-11-556,-8-7 366,-4-1-257,-7 4-348,-1 10-235,-3 12-493,0 15-700,0 15-2532,0 13 4806,0 13 0,0 4 0,0 3 0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8.39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483 64 12275,'-95'-25'4263,"48"20"-4227,-17-11 1,-2 0-172,8 14-257,27 7 135,5 13 218,36 15 39,17 18 44,19 11 18,16 10-215,-28-35 0,2 1 178,-1 0 0,0 0-19,32 33 44,-11-7-50,-15-7 234,-17-10 41,-13-6-147,-16-9-94,-20-4-34,-20-7-50,-19-6-186,-11-8-542,-5-3-516,1-4-437,5-9-5873,15-5 7604,16-9 0,23 9 0,10 2 0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28.83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13 11698,'22'-3'3294,"-5"0"-2706,-17 3 1059,0 0-998,113-6-1004,-37 34 618,11-10 1,3 8-722,-31 20 0,-5 8 662,6 6 1,-1 7-118,-19-15 1,-1 4 0,-1 1-397,-2 0 1,-1 0-1,-2 2 363,-1 5 0,-3 2 1,-2 0 1,8 29 0,-6-1-42,-8-7 0,-6 1-365,-2 2 1,-5-1 347,-4-9 0,-4-2 0,-1 1 1,-3 0-1,-4-7 0,-4-1-64,-4-5 0,-4-1-225,-6-5 1,-5-3-437,-2-2 0,-7-3-855,-12 0 1,-6-4-1196,1-4 0,-3-3 2778,-11-3 0,5-5 0,-8 4 0,21-17 0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0.06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41 295 8158,'-20'-11'3988,"4"2"-2973,16 9 1404,0 0-1831,-2-5-56,1 2-123,0-4-50,1 5 61,0 0-152,3 2 259,8 0-56,11 0-79,14 0-84,15 0-134,15 0 50,18-3-924,-28 1 0,5-2 745,18-3 0,6 0-44,-13 1 1,5 0 0,1 0 2,13-1 0,2-1 0,2 0-723,-18 3 0,1 0 1,1 1-1,0-1 719,-1 1 0,1 0 0,-1 0 0,-1 1 0,21 0 0,-2 1 0,-1 0-361,-3 0 1,0 1-1,-2 0 363,-5 1 0,-1 0 0,0 0-1,-2 1 1,0-1 0,0-1 0,-2 0 0,-1 0 0,-1-2-2,-6 1 0,-1 0 0,-2-2-3,26-1 0,-4-1-142,-16-1 0,-3 1 106,-12 1 0,-1 0 364,-7 0 1,-2-1-337,44-2 11,0-2 0,3 2 0,-37 0 62,-9 4 2752,-41 1-2478,-6 3 1711,-2-2-1728,-2 2 365,2-2-633,-2 2 137,2-2-183,-1 0-5,0 2-235,0-3-543,-1 1-796,4-4-2689,0-1 4263,3-3 0,-2 4 0,-2 1 0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1.09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21 308 13928,'-11'-18'3433,"1"3"-3091,10 15 599,0 0-577,35-11 40,-4 4-7,34-10-100,-7 7-34,10-1 11,9 0-44,13 1-389,-41 5 0,2 1 201,5 1 0,2 0-37,4 1 1,1 0-3,5 1 0,1 1-378,3-1 0,1 0 378,4 1 0,2 0-621,6-2 1,4 0 617,8 0 0,3 0 2,-32 1 0,1 0 0,0-1 0,1 0 0,0 1 0,-1-1-2,26 0 0,-2 0-3,-11 0 0,-1 0-359,-2 0 0,0 1 359,-1-1 1,0 0-1,2 0 0,1 0 0,2 1 0,1 0 0,-3 0 1,0 0-15,-3 1 0,0 0 0,-1 0 1,0 0-12,-4 0 0,-1 0-92,-1 0 0,-1 0 75,-4 0 0,-1 0 42,-1 1 1,0-2-15,-3 0 0,0-1 17,1 0 0,0 0-3,0-2 0,0-1 3,-1-1 0,1 0 0,0 0 0,-1 1 3,-1-1 0,-1 0-3,0 1 0,-1 1 0,-1 1 0,0 0 0,-2 0 0,0 1 179,-2 0 0,-1 0-179,44-2 2,-39 2 1,-1-1 42,19-1 45,8-2-34,-46 4 1193,-9-1-1143,-9 2 1101,-8 0-1039,-4-1 547,-4 2-424,-2-2-1097,-1 0-2454,0-1-5354,-1-3 8614,-7-3 0,5 4 0,-4 0 0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4.98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1930 12270,'2'19'3231,"0"-5"-2536,-2-14 6318,0 0-6677,2-2-168,-2-5-168,2-9-62,1-18-156,1-17 28,5-22 22,-1-21-289,-4 39 1,0-3 330,-2-7 0,0-2 84,-1-4 0,-1-1-584,0-3 1,0-1 586,0 0 0,0 1 39,0 6 0,0 2-271,0 6 0,0 4 266,0-32-29,0 29-95,0 25 441,4 20-525,5 12 1086,10 20-873,14 17 73,13 32-65,-17-22 0,2 4 25,2 8 1,3 5-19,0 2 0,2 5 0,-1-3-15,6 10 0,0-1-2,-7-12 0,2 3 0,-3-6-18,-1-5 1,-2-5 19,26 32 6,-13-19 162,-7-23 106,-15-15 231,-5-15-281,-10-15-224,-3-22-11,-2-27-286,-2-33 30,0 27 0,-1-5 112,1-15 1,-2-5-852,1-7 0,-1-2 871,-2-5 1,-1 1 30,0 10 1,-1 0-448,2 22 1,0-3 0,0 5 337,0-9 0,0 3-307,2-8 0,1 5-1261,0-10 1941,30 29 0,-23 27 0,23 17 0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5.48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296 1 15328,'11'8'4627,"-2"-1"-4297,-9-7-257,0 0-67,-59 99-1,23-23-509,-6 5 1,0 5 537,19-25 0,3-2-34,0 3 0,2-1 16,4-2 1,1-1-12,3-3 1,2-1 171,0 42-177,5-13-62,10-16-56,8-16-16,10-15 84,12-19 50,3-9 768,9-14-768,2-19-5,0-18-1,-2-25 6,-8-14-346,-10-13 363,-19 44 0,-2-2 8,-4-1 0,-3-1 0,1 1 0,-3 1 0,0 0 1,-2 0 47,-9-41-73,-4 11-96,-12 14-189,-1 16-505,1 14-851,2 18-1182,-2 14-5566,2 24 8389,2 13 0,10-6 0,5-3 0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5.82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0 843 14678,'8'-83'1454,"-1"1"1,1-1-1,0 0 1,1-18-1,0 3 1,3 23-2217,11 17-330,10 7-224,12 12-135,19 5-1591,14 8 1619,-24 16 1,4 2-1062,-3 3 0,2 1 2484,7 2 0,-3 1 0,4 1 0,-18 0 0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6.60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1 215 14695,'3'19'4139,"-1"-4"-3763,-2-15 341,0 0-443,0 23 168,3 11-128,8 35-112,5 14-609,-4-34 0,2 1 409,-1 2 1,0 0 0,2-1 0,0 0-99,14 43 96,-1-15-6,-4-15 6,-1-17 6,-6-17 150,-4-13 1,-5-10 894,-3-6-911,-1-4 55,1-15-195,1-14-184,3-30 60,3-19 93,-5 32 1,1-2-171,0-3 1,1 0 149,-1 1 1,1 2 28,8-38-65,-4 23 126,-3 25-39,-2 23-179,-2 11 145,5 25 68,18 49-34,-4 3-227,-4-16 0,0 0 233,11 25-6,0-5 83,0-10-38,7-2 56,-14-26-45,4-5 22,-18-25 6,-2-5 892,0-11-870,1-16-67,6-26-78,-1-11 0,1-7-40,-1 12 1,1-3-789,4-23 1,0 0 675,-3 23 1,-2 4-224,-1 4 0,-1 2-869,13-37-1389,2 20-789,-3 19 3461,8 17 0,-18 17 0,1 9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27.0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298 165 11116,'1'4'2705,"0"-2"-2537,-1-2-168,-28-66 62,13 44 190,-23-50 106,19 66 320,-2 2-471,-1 5-201,0 11 45,-1 11 162,-2 15 5,1 13 40,2 9-46,3 6-122,7 2-90,5-1-90,4-5-3744,4-5 3072,9-10-241,5-7-156,12-14-197,6-10-492,17-14-219,4-18 2067,10-11 0,-30 7 0,-8 2 0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7.14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487 54 11502,'9'-6'4291,"-1"1"-3064,-8 5 385,0 0-1612,-58-42-33,16 61 33,-51-16-3,59 33 0,6 12-449,-4-1 1,1 1 434,2 4 0,2 0-19,0-1 0,3 0-170,4-4 0,2-2-281,-7 36-152,13-20 6,9-17 141,13-19 273,9-12 62,15-12 708,9-21-909,6-14 122,4-28 74,3-15-43,-27 33 1,-1-1 204,1-2 0,0 0 126,-3 2 0,0 1 327,19-30 114,-11 20 32,-14 24-246,-9 15 89,-7 20 140,-4 19-330,0 18 356,0 22-608,3-10 0,2 1-174,7 32-263,7-21 1,5-4-186,10-1-184,24 0 32,-14-41 377,11-11-847,4-10-599,24-37-1288,-3-12 2991,-32 8 0,-4 0 0,3-2 0,-12 5 0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9.29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31 56 12573,'-17'-20'4357,"4"3"-3562,13 17 774,0 0-1295,0-8-100,0 6-17,0-7 246,0 20-56,5 6-61,8 17-118,7 8-96,6 10-38,4 3-34,-2 5-6,6-1 1,-4-3-1,2-5-347,-3-6-531,-1-7-808,-2-8-1176,2-9 46,5-10-1721,0-6 4543,3-18 0,-18 9 0,-4-9 0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39.57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229 87 9884,'29'-27'8373,"-5"6"-7336,-24 21-141,0 0-168,5-38 50,-4 40-346,-17 44-105,4 7 1,-2 12-686,-1 0 1,-2 7 0,1 1 484,0-2 0,1 1 0,0 0 9,1 1 0,0 0 0,1-2 12,-4 24 1,3-4-439,3-17 1,2-4 373,4-7 0,1-1-48,1-5 0,0-1-33,1 4 0,1 1-144,-1-3 1,0 0 143,1-5 0,0-1 2,-3 33-5,2-18-185,0-20 1072,1-12-1946,-1-14 46,0-6-3636,-4-8 4649,-1-3 0,2-2 0,0-2 0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1.28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92 18257,'2'-51'2918,"0"11"-2374,-2 40-287,0 13-60,0 19 44,0 28-73,5 31-729,0-37 1,1 3 560,3 6 0,2 1 0,0 0 0,2 0-17,1-2 1,0-1-1,-1-6 0,1-3 17,14 38-11,-3-20-90,-4-21-33,-5-18 50,-4-17 33,-3-8 1200,-3-6-1279,1-3-27,-1-13 118,4-16-157,6-26-61,3-21 136,-7 30 1,0-1-155,0-1 0,-1 0 191,0 0 0,1 2 84,6-33 0,-4 24-17,0 26 17,-2 28 28,6 30-22,6 21 38,7 19-44,5 5 0,-11-23 0,1-2 0,9 17 73,9 5 112,-22-42 281,-3-9-348,-6-10-62,-2-3 11,-3-4 196,4-17-145,2-12-62,3-29-51,0-18-323,-2-18 251,-9 44 0,0-1-17,-1-1 0,-1-1-124,1-42-195,-1 11-157,-2 18-2078,3 9-852,14 26 3490,26 7 0,-18 20 0,10 2 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1.60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13323,'21'21'3181,"-5"-5"-2128,-16-16 953,0 0-1435,10 106-67,1-36-646,-2 8 1,1 5 354,-2-32 0,1-2-20,-1 1 0,1 0 127,4 46-180,4-10 74,-6-9-202,2-13-12,-3-13-157,-1-13-432,-3-12-682,-2-13-850,-3-6-1648,-1-8 3777,0-14 0,0 9 0,0-8 0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2.00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15872,'3'3'0,"-1"0"0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2.13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16241,'18'98'867,"0"0"0,0 0 1,-1 0-1,1 0 1,0-1-1,1-6 1,0 0-1718,-5-17 0,2 19 0,1 11 1,1 1-1,-2-8 0,-2-16 0,-3-27-2656,2-4-2784,-2-11 6290,-2-20 0,-3-8 0,-2-10 0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2.84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541 1287 12539,'1'18'4856,"-1"-3"-4464,0-15 84,-3-99 22,-7 56-293,4-18 0,-5 1 276,-13 23-133,-6 7-40,-4 10 134,-4 9-224,-3 5-162,-3 5-56,-2 9-39,-2 16 33,-1 20-27,2 21 27,6 17-781,7 8 697,13 1-145,10-3-163,8-10 12,9-12-17,9-12 11,10-13 77,11-14 46,4-12-319,5-10 217,4-17-1097,1-16 219,1-22 468,-18-5 0,-5-8 657,-8 12 1,-2-3-827,4-23 0,-3-4 950,-12 14 0,-3 0 132,1-6 0,-1-2-346,-2-5 0,-2 0 494,1-2 0,0 1 154,-1 0 0,0 2 58,0 5 1,0 3 3,0 8 0,0 3 305,0 3 0,0 5-225,0-9-144,0 16-124,0 36 1569,0 7-1804,0 17 935,3 78-751,0-35 1,2 8-903,-1 3 1,1 7 0,1 1 733,-1-4 1,2 0 0,0 3-8,2 20 0,2 4 1,0-7-448,1 2 0,0-4 342,-2-20 1,0 1 0,1-9-654,15 34 267,-13-48 1,1-1-1631,23 35 2039,11-16 0,-20-34 0,2-15 0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3.24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1 136 15205,'0'13'4806,"0"-3"-4095,0-10-11,0 0-700,104-10-1313,-35-1 495,19-3 1,6-3-1684,-35 3 0,-3-1 2501,11-5 0,-3 0 0,3 0 0,-17 3 0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3.92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563 402 12959,'14'16'3075,"-3"-3"-2577,-11-13 1272,0 0-1204,7-30 95,-5 7-101,4-29-45,-7 12-5,-10-5-191,-8-4-95,-10 0-56,-8 2-168,-1 7-6,-3 10-33,-3 13-11,-1 8-34,-2 14 22,-3 24 62,-3 22 0,26-10 0,3 5-446,-3 6 1,3 4 484,2 5 0,4 2-22,1 1 0,4 3-14,2 20 0,7 1-48,5-26 0,8-1-607,15 24 1,11-9-530,32-15-318,-5-30 1,4-12-362,-13-21 1,0-8 1859,14-3 0,-5-4 0,4-9 0,-14 3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27.3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4 9615,'15'-2'4968,"-4"0"-4554,-11 2 141,0 0-252,-9 85-51,7-38-174,-3 10 1,1 1-79,4-7-135,7-8 12,7-11 61,9-10 34,6-10 28,-1-6 62,4-5-23,-1-13-39,-1-4-5,-3-15-1,-6-2-33,-6-7-12,-8 0 1,-4-4-118,-24-13-23,-3 17-251,-21-6-225,3 27-626,-8 9-2723,4 5 4016,0 5 0,21 0 0,10 0 0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4.56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521 0 13065,'-58'79'728,"1"-1"0,-1 1 0,0-1 1,1 1-1,-10 9 0,-2 2 0,10-8 1,25-20-1060,31-3-45,11-16 141,7-19 118,14-11 49,8-15-234,8-24-331,6-19-100,4-33-130,-26 31 1,-1-3 691,-1-6 0,-1-1 154,-1-2 0,-1 1-49,-4 1 0,-1 2 621,13-39 509,-13 24 73,-8 27-353,-8 23-150,-3 36-494,0 22 101,0 33-73,0 15-90,0 10 899,4 0-1017,12-5-273,9-12-2085,41-7-542,6-36-4529,22-6 7469,-11-43 0,-38 9 0,-14-9 0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5.03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22 142 13088,'13'-18'5332,"-2"3"-4486,-11 15 145,0 0-935,-19-11 11,13 35 208,-13 7-35,18 47-111,1 13-394,1 3 265,10-2 0,6-10 0,12-13-95,6-16 6,2-16 5,4-16 50,-2-10 34,1-14 6,-1-21-6,-1-14 11,-4-28-6,-4-13 46,-6-10 258,-8-5-309,-7 6-61,-6 8-499,-3 14-566,-1 13-1820,0 12-1770,0 13 4716,4 9 0,-2 10 0,2 5 0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5.56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223 0 14348,'-25'94'303,"0"-1"1,0 1 0,1-9-1,2-4 1,14-44 68,25-73 1,7-24 139,-7 12 1,-2 1 697,9-40-146,-9 17-258,-2 25-481,-6 21-325,3 28 179,4 32-22,7 34-124,-6-18 1,2 4-751,3 10 0,1 4 717,3 5 0,0 2 0,2 6 0,0 0-235,0 0 1,-2 5 275,-5-5 0,-1 6 0,-2-4 15,-1 14 0,-3-1-438,-2-14 1,0 4-1,-5-6 494,-8 3 0,-4-5 6,-4-5 0,-4-2-238,-5-6 1,-5-3 178,-3-10 0,-4-4-17,-2-7 0,-2-4 14,-35 18-56,-1-25 180,-16-26-634,31-36 101,-3-27-604,37-33 307,16 36 0,3-2 138,0-5 0,3-2-892,2-16 1,3-1-2768,2 3 1,2 0 4170,4-11 0,0 6 0,5-6 0,-2 23 0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6.54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 6 11782,'7'8'4594,"-2"-1"-3463,-5-7 1278,0 0-1978,-6-21-129,4 28 73,-5 6 157,7 65-364,0-13 0,0 8-636,0-8 1,0 4 0,0 3 545,1 10 1,-1 4 0,1 0 3,0 2 0,0 1 0,1-2-36,0-8 1,1 0 0,-1-5 12,1 14 0,1-7-298,0-19 0,0-6 278,2 25 6,2-15-45,-1-5 6,1-17-6,-1-15 1486,-1-16-1581,1-10 690,-3-13-668,4-14-44,-3-23 16,5-25-28,2-20-230,-3 39 1,1-2 248,2-1 1,1-1 13,2 0 1,2 3 11,-1 5 0,2 3 0,20-29 84,-4 24 56,-1 25 398,9 22-95,-9 28-96,7 20-123,-12 24-89,-3 11-51,-3 6-157,-5 2-196,0-10-1686,-2 14-397,2-35 2436,10 0 0,-14-40 0,3-10 0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7.71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17008,'14'92'0,"0"0"0,0 0 0,0 0 0,0 0 0,0-1 0,1 1 0,-2-6 0,0 0 0,0-1 0,0 1 0,0 0 0,0 0 0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47.81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1 306 12461,'86'-24'0,"1"0"0,0-1 0,0 1 0,0 0 0,0 0 0,0-1 0,-6 2 0,0 1 0,0-1 0,1 0 0,-1 1 0,0-1 0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5:52.52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535 159 7391,'21'13'969,"-5"-4"-717,-16-9 9040,0 0-9180,0-3-61,0 1-51,0-5 5,0-1-5,-1-2 0,-3-3-5,-2 0-29,-3-2 29,1 0 5,-3 0 0,3 2 0,-1 0 0,0 1-40,1 3-16,-3 0-5,1 1-29,-3 2 51,0 1 11,-4 3 28,0 0 6,0 2 5,0 0 28,2 0-45,-5 0 1,2 0-1,-2 0 1,3 0 5,0 0 0,2 2 0,-2 0 44,4 2-44,-5 1 0,7-1 0,-3 3-5,5-1-6,1 2 5,-3 1 0,1 0 1,-1 3-6,-5 4 11,5-2-6,-4 5-28,8-4 34,-1 0 0,1-2-5,1 2 5,-1-4 0,3 4 0,-2-3-6,1 11 1,-1-5 5,-1 10 0,-1-5 0,1-3 0,1 3 0,0-4-28,2 1-17,2 6 34,1-7 11,1 4-12,0-8 7,0 0-34,0-2 39,0 0-6,1-1-28,5-3 29,0 0 5,10 2 0,-5-4-11,5 3 11,-5-5 0,1 2 0,1-3 0,-2 3 11,4-3-11,2 3 0,-5-3 0,2 0 0,-6 0 0,-1-4 5,1 2-5,-1-1 0,3 0 0,-2 0 0,1-1 6,0 0-6,-1 0 0,3 0 0,-3 0 6,-1 0-6,0 0 5,-1 0-5,0 0 0,4 0 0,-5 0 0,6 0 6,-5 0-1,1 0 1,3 0 0,-3 0-1,4 0 1,-3 0-1,1-1 1,1-1-6,-2-4 6,2 0-1,-3 2 1,0-1-1,-3 3 68,-1-2 17,3 1-34,0-1-51,-1-2-133,4 1-802,-4-3 930,0-5 0,-3 8 0,-2-3 0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8:57.46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751 387 9066,'15'-1'5192,"-2"5"-4878,-13-14 61,0 10 6111,0 0-6312,0-5-74,0 1 18,-2-7-112,-4-2-1,-2-6-5,-6-7-45,-3-6 40,-6-4-1,-5-2-27,-4 2 33,-6 1 5,-21-7-5,14 12 0,-14 0 0,21 17 0,4 7-45,-1 3 12,1 3-23,-2 15 17,-20 40 39,15 8-158,13-13 0,2 3 152,-6 39 3,17-42 1,2 0-15,0 4 0,2-1 14,1-1 0,3 0-19,0-1 0,2-2-29,0 41-5,3-11 6,9-9-57,10-12-21,11-7-12,14-8-112,8-11-17,9-6-137,-8-17 0,2-4-317,33 0-81,-27-8 1,-1-4-849,26-15-488,6-15-1837,-9-6 4053,-3 0 0,-38 19 1,-13 7-1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8:58.07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55 44 13345,'10'-24'4643,"-2"4"-4144,-8 20 308,0 0-443,-17 56 146,8 4-934,-3 6 0,1 8 595,5 5 0,2 3-819,0 10 1,1 3 731,1-28 0,1 1 0,0-1-17,0 25 0,0-3-269,1-10 1,0-3 221,0-5 0,0-2-15,3-5 1,1-2-4,-1-1 1,1-2-44,1-5 1,1-2 40,3 32 6,-1-26 699,-3-18-705,1-18 1836,-4-13-1870,1-6 738,-1-11-737,4-21-102,0-25-218,3-34-38,-3 34 1,1-3 275,2-6 0,1-1 39,1-1 1,2 1 36,2 4 0,2 2 36,-2 8 0,3 3 28,5 0 1,3 6 102,9-3 46,10 8 84,-13 33-6,0 21-28,0 12-45,-2 28-11,-3 15-56,-5 16 286,-11-41 0,-1 4-381,2 21 0,-1 1-23,-1-20 0,-1-2-266,2 15 0,0-5-814,4 5-735,1-15-1225,1-11-214,7-18-1445,1-7 4705,2-12 0,-11-2 0,-6-2 0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8:58.63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12107,'20'82'-383,"0"0"0,1 0 0,-1 0 0,1 0 0,2 12 0,0 4 1,1-15-1,-1-31 0,4-36 0,-3-9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28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60 11827,'-7'0'2280,"2"-1"-2034,5 1-156,0 89 5,0-40-62,1 11 1,1 1 22,-1-7 62,4-7 0,-2-9-34,0-10-51,-2-8 79,2-9 174,-3-6-253,1-3-481,-1-18 252,0-5-112,0-21-44,0-5 133,0-10 29,0-3-12,0-3 107,2 7 67,3 5 28,4 10 56,5 11 56,0 10 28,1 11 90,0 5 206,1 8-21,1 13-68,4 13-17,0 17-55,1 9-112,-4 6-68,-1-3-28,-4-2-22,3 6-34,-6-24-5,-1 2 39,-4-28 16,-2-8-5,-2-2-140,2-13-129,-3-9-27,3-14 88,0-13-27,3-7 100,4-6 29,4-3 50,6 5 5,4 4 35,2 10 49,3 11 52,-4 11 72,0 11 39,-3 6 5,-2 16 18,0 11-1,-1 17 34,-3 13-174,-1 4-128,-5 4-432,2 17-486,-6-24-915,3 9-2597,-5-32 4424,-1-9 0,-2-10 0,-1-7 0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8:59.63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426 45 9850,'10'-6'3540,"-1"1"-3025,-9 5 1267,0 0-1177,1-15 240,-5 12 68,-4-12-325,-8 15-246,-4 0-140,-3 0-56,-1 3-51,-4 6-22,1 8-34,-3 10 73,2 6-45,-2 9 23,0 5-1,1 6-38,3 3-7,2 4-38,3 2 44,2 2-44,2-1 28,4-3-29,2-4-5,3-8 6,3-6 39,3-11-12,0-5 1,2-9-6,2-2-28,8-8 5,4 1 1,14-6 28,4-1-23,9-1-6,7-5 7,4-6-68,26-22-342,-17 5-734,15-13-873,-21 11 2005,9-9 0,-29 19 0,1-2 0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0.65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56 13995,'16'11'3288,"-3"-3"-3025,-13-8 381,0 0-274,10 112-915,-1-35 651,-1 8 1,1 4-9,-2-34 0,1-4-6,-3 0 1,1-2 64,5 38 160,-1-16-233,-3-16-78,-1-13 27,-2-15 12,-2-9 6,-2-8 859,1-7-551,0-1-348,0-19-151,-1-12-45,0-27-112,0-21 57,0-18-341,0 43 0,2-2 519,2-1 0,2 1 20,2 1 0,2 2-139,18-41 181,8 13-5,2 17 10,5 12-5,-1 14 6,1 9 72,-4 14 46,-3 6 116,-2 21 24,-8 16-29,0 27-11,-6 24-90,-5 13-103,-8-20 0,-2 1-29,-1-20 1,0-2-3,1 15 0,-1-4-78,4 7-370,-1-15 558,1-12-1842,1-11-983,2-14 2715,11-6 0,-11-9 0,4-3 0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1.21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64 12909,'15'13'4323,"-3"-3"-3466,-12-10-202,2 106-88,2-28-871,-2 5 1,2 4 373,0-28 0,1-3-11,-1-2 0,1-1-190,7 43 193,0-13-29,0-19 12,-1-12 22,-3-17-16,-3-12 839,-2-13-616,-2-5 363,-1-5-637,0-13-213,0-19 68,-6-27-219,-5-27-38,5 34 1,-1-2 325,0-5 1,2-1 10,2 0 1,1 0 13,1 3 1,2 1 6,13-41 38,9 16-43,17 12 38,7 16 11,6 11 0,0 16 67,-2 13 112,-4 11 79,-6 27 503,-9 17-582,-4 28-50,-11 15-334,-6 6 211,-3 0-23,-6-32 0,-1 0-369,3 21-437,0 15-847,0-46-4681,13 5 3589,1-20 2762,14 0 0,-15-25 0,-4-5 0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1.66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40 303 14152,'-22'-11'1047,"4"2"-913,18 9-72,0 0 39,97 0-11,-48-2-26,14 1 1,-1-2 192,-13-4 1,-11-5 5,-7 1 68,-11-6 5,-6 2-163,-8-7-145,-2-3-28,-4-3-11,-10-4 11,-10 2 50,-11 0 314,-10 7 12,1 8-80,-3 7-167,2 7-84,1 7 22,3 14 28,3 14 7,5 16-1,5 9-12,7 5-27,6 3-23,5 1-33,5-3-1,1-5-5,10-6-39,6-9-112,14-7-107,7-10-1327,35-12-275,2-11 1818,-9-19 0,-2-3 0,-5 6 1,9-21-1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1.97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13043,'6'94'566,"1"-1"0,-1 0 0,1 1 0,-1-1 0,1 0 0,0 0 0,-1 1 0,1-1 0,0 5 0,1 5 0,0 3 0,0-3 0,0-6 0,0-10 0,-1-15 0,0-18-1943,9 18-2197,3 3-3696,-15-82 7270,-4-18 0,0 6 0,0-3 0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3.22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6 357 18072,'0'84'385,"-1"-1"0,4-7 0,0-7-161,4 6 11,6-13-11,-3-6 6,-1-14-12,-5-10-33,1-12 67,-5-9 123,2-5 134,-2-4-60,0-2-421,0-10-28,0-11-96,-8-22-38,-3-18-23,-6-16 118,4-7 5,5-2 23,5 6-39,3 9-74,3 7-128,11 10 51,10 3 27,14 6-100,7 4-51,4 5-145,2 4-1385,19 4 355,-16 13 9,15 4 91,-15 11 33,3 0 628,7 3 140,2 0 397,-3 0 146,11-1 600,-27-9 576,1-3 0,-30-5 67,-8 0-55,-5 2 67,-3 5 83,-2 2 516,0 5-1417,-8 9-330,-10 13-46,-10 18 34,-12 21-27,0 18-395,-1 12 388,23-42 1,3 3-6,2 16 0,2 0-33,0 32-46,9-41 1,5-3-124,16 5 12,12-13 89,14-15-16,4-11 44,4-12 62,-1-11-40,-2-21-33,8-56 84,-24-3-306,-15 22 1,-4-1 366,-8-33 102,-5 9 365,-14 10-528,-6 16-140,-16 14-319,-4 14-533,-2 8-2788,-9 5-1732,16 9 5512,-2 3 0,24 6 0,6 0 0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3.62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409 23 13256,'1'-6'4648,"-1"1"-3331,0 5-1317,-90-11 0,48 24 3,-17-8 0,2 5 86,15 37 51,3 8-22,7 5-51,7 4 17,10 0 23,8 3-68,6-4-39,12 2-34,11-8-44,16-1-62,12-8-123,9-7-578,5-11-486,2-11-264,0-10-661,4-22-5879,-6-14 8131,0-21 0,-32 18 0,-11 3 0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3.95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14846,'6'94'0,"0"0"0,0 0 0,0 1 0,0-1 0,0 0 0,-1 0 0,1 0 0,0 1 0,0 1 0,0 1 0,0 0 0,0 0 0,0 0 0,0 0 0,1 0 0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4.28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534 0 15081,'-72'48'1878,"-1"0"1,6-3-1,9-2-1469,11 8-213,3 5-101,3-1-39,7 5-45,4-3-5,6-3-6,5-3 0,6-8 6,5-3-12,5-5 6,6-3 0,11 0-78,36 10-51,3-12-140,31 7-218,-14-18-577,7-4-998,-1-5 79,16-7-5682,-7-1 7665,7-9 0,-43 6 0,-16-6 0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4.96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93 1868 12275,'23'36'4901,"-4"-7"-3971,-19-29 1848,0 0-1764,7 24 39,-5-22-325,4 4-481,-6-39-191,-6-28-51,-8-24-344,4 30 1,-1-3 338,-2-7 0,0-4-17,-1-6 0,2-2-483,0-2 0,2-1 497,0 0 0,2 0-22,2 3 0,2 2 8,1 3 0,1 1 14,0 4 1,2 2-29,2 4 0,3 2-103,1 3 0,3 3 78,16-42-22,9 13-62,3 16-325,25-2-17,-9 27-162,19 0-163,-14 29-162,2 6-392,4 19-334,-17 14 1,-1 8 571,-10 3 1,-1 7 1113,15 36 0,-7 1 0,-9-5 1,-4 14-1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28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81 10058,'-2'-15'3243,"1"3"-2667,1 12 96,0 91-151,0-42-345,0 10 1,0 2 48,0-9-119,0-10-50,0-6-50,0-12-1,0-7 62,0-8 62,0-5-78,0-2-51,0-2-124,0-11-212,0-6-107,0-18 102,0-9 72,0-10 34,0-7 22,0 1 51,5 0 100,8-5 129,2 24 146,3 2 95,-3 31 118,-2 4 61,3 16 286,7 31-521,-5 4-129,3 24-72,-8-15-18,-3-3 7,0-5 10,-2-5-50,-1-9 0,-2-9 0,-1-8-78,0-9 16,-1-4 17,2-7 40,-1-8-102,2-11-134,3-15 129,1-10-5,3-9-29,8-25 141,-4 22 5,4-6 78,-8 38 101,-1 14 124,1 8 72,0 14 34,3 10-79,-1 17-84,1 10-94,-2 7-113,-3 0-202,2 18-413,-3-22-589,-2 6-729,-1-30 1894,-2-11 0,-2-6 0,0-6 0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5.35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34 198 12281,'-19'-16'1126,"5"4"-1255,14 12 96,0 0 33,92-43 134,-31 20-8,9-5 0,4 1-452,16 7 1003,1 6-573,-6 5 530,-10 6-169,-13 1 151,-13 2-6,-13 5-56,-11 9 754,-6 11-876,-4 15 532,-3 9-566,-5 7-57,-3 8-33,-1 1 11,-2 0-95,0-4-106,-1-5-79,0-4-39,0-6-134,2-3-409,0-7-398,2-6-1065,5-7-1769,-1-8 3775,5-8 0,-7-4 0,-1-3 0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5.60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15501,'10'18'0,"-2"-4"0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5.87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521 21 14471,'-60'-9'1795,"1"0"0,-1 6-2106,-2 72 1,16 21 377,47-10-394,4-15 1,5 11 0,7-14 359,32 4-27,0 0 0,-11-9 326,-11-7-326,-14-10 311,-8-8-149,-15-8-107,-15-5-61,-17-4-45,-16-4-128,-7-2 452,-2-1-1080,6-4-240,8-1-203,15-3-1456,19-15-1310,9-7 4010,14-16 0,-4 15 0,4 5 0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6.29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15037,'9'54'2823,"1"-1"0,5 38-2734,-14-9 1,-2 5-1185,1-17 1,0-2 1175,0 4 0,0 0-39,0-1 0,0 0 7,-1-4 1,2-2-8,0-3 0,1-3-20,0-7 1,0-2-17,6 34 528,-1-20-534,1-19-6,-3-19-44,1-13 1112,-1-10-1186,1-4 697,5-16-635,4-14-72,8-24 50,8-13 45,9-6-12,6 4 51,2 13 0,-2 21 123,-1 18 79,-7 21 123,-4 21-6,-5 18-134,-6 19-62,-4 5-73,-4 4-50,-6-8-935,2 11-1804,-6-28 2739,0 1 0,-5-35 0,0-4 0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7.43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418 0 10058,'-3'48'9253,"-11"17"-8920,-6-10 0,-5 7-137,-4 15 0,-3 5-1305,-4 9 1,0 2 1281,12-25 1,-1 0-1,2 0 6,-11 27 1,4-2-43,6-10 0,4-2-158,4-3 1,3-2 23,5-2 0,4-2 13,2 1 1,4-1-17,10-1 0,4-2 57,4-6 0,6-3-127,8-6 0,5-4-174,1-6 1,3-3-250,2-6 0,1-5-272,-2-4 1,2-5-701,5-7 1,2-5 1464,11 0 0,-3-4 0,8-5 0,3 0 0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08.10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718 312 13541,'1'7'2728,"-1"-2"-2549,0-5-128,0 0-46,-85-92-599,39 54 672,-12-17 1,-3 1 212,1 24 93,0 7-272,-2 5-34,5 10-50,6 3-28,8 5-78,12 13 579,13 12-440,9 24 169,16 19-1,20 18-427,-5-35 0,5 0 234,9 7 0,2-1 42,6 3 1,1-1-18,0 2 1,1 0-40,0-2 1,-2-1-6,-4-1 0,-4-1 69,-3-3 1,-4-1 84,-8-4 1,-4 0 158,3 42-113,-13-12 12,-24-10-50,-12-14-145,-21-18-34,-13-15-106,-7-13-74,13-26 1,-2-9 62,-30-16-299,30 3 0,3-5-83,-11-26-325,14 2-74,20 4-7005,28-34 7851,19 32 0,3-3 0,1 45 0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10.97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1 328 14107,'20'6'2599,"-3"-1"-2414,-17-5 436,0 0-408,58 0 22,-23 0-78,52 0-34,-38-3-50,4-1-22,-6-4-46,-2 1 1,-11-1 39,-8 2-45,-7 1 50,-9 1 56,-5 2 29,-2-1-29,-2 2-21,0-2 21,-1-1 46,0-3-102,0-5-50,0-6-6,-8-5 1,-2-7-6,-11-2-29,-10-17 40,6 15 0,-6-8 68,9 23 88,3 10-32,-3 4-96,1 5-28,-5 8-40,-1 11 35,-5 14 5,2 13 45,0 6 5,4 7 6,5 2 22,4 5-5,7-2-6,5 2-27,3-6-7,7-3-27,10-7-6,8-8 0,13-5-39,5-10-57,8-7-335,6-10-611,7-5-1008,12-8-2442,-2-10 4492,2-7 0,-35 5 0,-12 2 0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11.58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9 14 13060,'6'-7'4447,"-1"1"-4106,-5 6 320,0 0-139,-9 102 27,7-23-905,-2 6 0,0 7 552,3-23 0,2-1-48,-1 6 1,0 1-37,0 2 0,2-1-42,1 0 0,1-1-23,0-6 1,2-1-45,1-4 0,1-3-93,-2-8 1,1-3 95,8 33-6,-5-21 6,1-21 5,-6-15 95,1-15 846,-2-6-890,-1-6 497,1-13-559,0-15-39,3-23-152,1-22 1,8-16-106,-6 40 1,1 1 214,4-1 0,2 2-31,21-39 106,10 17 6,4 18 107,27 16-18,-21 19 1,12 7 44,-34 25-5,-12 9 17,-11 21 16,-11 41-111,-21-14-49,7-22 1,-4-2-3,-33 20-50,-2-6-174,-9-7-269,0-10-47,-2-9-956,3-13-716,6-10 2212,-2-27 0,28 10 0,1-15 0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12.13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286 145 11060,'21'-3'3433,"-4"1"-2901,-17 2 1793,0 0-1491,10-62-138,-11 47-181,-1-47-392,-20 72-112,-10 11 62,-7 17-39,-5 16-34,1 10 0,-2 10-34,8 2 28,7-5-78,8-5-89,12-11-51,4-12-39,6-11-41,1-12 24,11-10 23,6-5-6,14-5-174,4-17-101,5-9 169,1-24 212,1-12 129,-3-9 28,-3 0 280,-4 5 213,-7 13 151,-7 15-34,-6 16-179,-6 13-116,-1 5 547,2 36-627,-1 1-128,6 30-57,-7-5-50,3-1 0,-4-2-426,5-6-823,-1-8 1249,36 18 0,-30-35 0,23 13 0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12.56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446 8 11861,'18'20'2896,"-4"-4"-2432,-14-16-206,0 0-84,-87-20-123,39 15-32,-11-6 1,-1 4 159,4 17-134,10 6-45,10 10 0,19 6 0,9 4 0,16 7 5,16 6 1,15 6 44,17 5-381,5 2 370,-1 2-33,-5-2 38,-10-3 276,-16-5-74,-13-5-67,-11-6 68,-23-5-152,-13-8-95,-26-9-95,-11-10-275,-4-6-145,1-5-61,9-13-724,19-14-5738,17-12 7038,17-10 0,8 24 0,1 5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29.4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128 0 11110,'4'17'4279,"0"-4"-3365,-4-13-438,0 0-437,-52 43 101,33-5 118,-37 39-51,50-18-207,4-4-6,2-10-201,9-7-56,5-11 95,10-10 106,3-8 62,2-7 0,0-2-5,-1-7-130,-4-7 6,-4-10-16,-8-6-62,-5-6 16,-4-2-61,-8-3-208,-9 4-200,-7 3-785,-13 9 1445,-10 7 0,18 9 0,0 6 0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13.06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15 14040,'11'-8'4419,"-2"2"-3797,-9 6 711,0 0-751,0 75-22,0-13-635,0 2 0,0 5 201,0-17 1,0-2-60,0 2 0,0-1-22,0 49-45,0-9-3,2-9 8,0-12-5,2-10 0,-1-9-84,-1-13-264,0-9-251,0-12 248,-2-6-792,2-7-212,-2-2-717,0-2-1558,0-19 3630,-9-20 0,7 12 0,-6-9 0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13.57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1 184 11530,'93'13'759,"0"1"0,-1-1 0,1 0 0,0 1 0,0-1 0,0 0 0,6 3 0,8-1 0,-1 1 0,-13 1 0,-22 3 0,-32 5-759,-48 36-6,1 7 1,8-35-29,12-10 0,6-4 29,14-12-45,7-1-18,3-6-49,3-9-57,-3-6 6,-5-15 112,-7-12 23,-9-9 33,-10-9 0,-6-6 5,-6-4 96,-13 2 50,-9 6-67,-15 11-84,-6 13-957,-14 14-405,18 13-844,-7 6-948,23 8 3154,0 15 0,11-11 0,1 10 0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14.31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13043,'0'5'4917,"0"-1"-1774,0-4-2634,0 29 108,0 9-79,0 42-163,0 18-638,0-39 0,0 3 349,0 6 1,0 3-3,0 4 0,0 1-34,0 1 1,0 1-9,0-3 0,2 0 8,-1-3 1,1-2-9,0-6 0,0-2-9,2-6 1,0-1 11,0 35-39,3-17-1,-3-18-5,1-18-89,-2-13-231,0-11-256,-1-7 351,2-4-1388,0-2-1401,6 0-850,2 0 3864,9-6 0,-11 5 0,0-4 0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3.32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328 1 12533,'7'9'2358,"-1"-1"-2050,-6-8 611,0 0-247,-18-2 67,12 1-39,-15-2-151,17 3-128,0 0-119,-1 0-100,-2 0-29,-3 0-105,-1 0-24,-15 9 52,-6 12-35,-1 4 23,-1 11-17,10-5 1,2 5-7,1 5-16,3 5-39,3 5 5,-1 31 0,9-16-5,1 17-1,7-27-5,10-9-50,6-4 16,12-8-22,6-7-28,23-6 51,-11-12 27,14-3-39,-18-15 40,-3-7-1,-4-13-44,-2-9 44,-6-5 0,-7-5 1,-7-3 5,-8-20 33,-7 18 68,-11-12 0,-3 29-62,-8 3-39,2 7-28,-1 3-84,1 4-1025,-1 1-555,7 9-1483,3 0-2326,9 8 5501,3 0 0,0 0 0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3.99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8 4 13295,'8'-2'4100,"-3"1"-3775,-5 1 789,0 0-587,-2 115-284,0-66 1,-1 4-556,2 11 1,-1 7-1,0-2 466,-1 12 0,1-4-51,1-3 1,0-1-135,0-9 0,1-1 73,0-3 0,0-1 75,0-4 1,1-1-56,2-1 0,0-2-304,5 43 254,3-21-7,-2-21 29,0-17 943,-4-19-854,-1-8 569,0-7-586,2-14 237,1-12-405,5-25-39,2-19-39,7-15-815,4-8 821,6 3 50,3 11 0,4 18 84,4 20 0,5 19 5,26 14 46,-19 16-40,11 10 22,-33 9 18,-13 8 842,-9 1-674,-18 28-163,-9-17-6,-12 17-39,-8-25-11,-1-4-50,-6-5-168,0-4-314,-3-7-409,0-4-1025,1-4-7865,-8-4 9161,20-4 0,4-3 0,24-1 0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4.46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13021,'11'14'3763,"-2"-3"-3298,-9-11 879,0 0-895,0 57-147,0-15-128,-1 51-68,1-32-55,-2 2 22,6-2 5,6-5 28,8-5 79,6-8-28,4-9-56,-1-11-51,-1-10-11,0-7 56,-2-6-27,1-14-63,-2-10-5,-1-20-61,-1-12-6,-6-9-17,-5-3-6,-6 2-33,-2 7-230,-2 9-246,0 12-460,0 9-3540,-6 6-1276,4 10 5875,-4 4 0,5 8 0,1 1 0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4.91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336 26 12141,'-12'-7'2252,"2"1"-2051,10 6-111,-69-6 55,39 5-77,-54-4-68,60 6-124,8 6 74,7 7 50,7 8 140,8 10 34,10 6 83,13 10 24,10 6 284,6 4-10,0 4-152,-5 0 17,-6-2 34,-13-5-68,-10-7-84,-7-7-26,-16-9-131,-9-5-117,-16-12-28,-11-7-145,-4-5-220,-1-12-414,3-8-514,9-10-858,11-12-7223,13 1 9374,10 0 0,5 16 0,2 9 0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5.78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487 6 12270,'4'16'4122,"-1"-3"-3298,-3-13 1411,0 0-1826,-9-18-292,-9 13-117,-16-6 0,-12 30 23,-11 19 27,-5 20-217,-3 15 167,34-33 0,2 2-485,-22 42 441,12-3-52,13-7-552,10 7 401,8-29-77,6 1 9,8-35 300,23-10-29,3-16-203,21-14-2870,-9-18 2814,3-13 137,-3-10 93,-2-4 73,-7-2 5,-6 6 303,-7 7 297,-4 15 6,-8 13 168,-4 13-651,-4 10 3297,-2 6-3280,3 12 168,0 10-134,5 16 34,7 38-213,1-14 0,7 22-174,0-28-464,2-6-477,5-9-565,2-9-354,12-17 2034,17-15 0,-25-2 0,3-7 0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6.07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16639,'13'3'3025,"-2"-1"-2628,-11-2 359,0 0-28,0 89 18,-2-24-452,2 6 0,-1 5-218,0-25 0,0-2 95,0 3 0,1 0 47,0 47-89,0-4-73,1-8-51,2-8 1,3-9-6,0-8-162,1-10-561,-1-10-722,1-11-1232,4-10-1138,6-11-2945,4-12 6760,5-12 0,-11 5 0,-3-4 0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6.64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351 213 13737,'9'5'2521,"-2"-1"-2174,-7-4 678,0 0-437,0-79 158,-8 47-63,-6-57-179,-8 74-325,-8 9-179,-4 11 0,-6 17 0,-4 17 0,0 22 0,2 8 0,7 8 0,9-1 0,9-2-6,9-5-61,5-9-45,3-10-95,11-9-140,3-14-101,12-11-18,5-9-71,3-14 55,3-13 241,-2-17 146,0-19 67,-5-9 28,-4-7 409,-5 3 459,-7 9 73,-3 17 135,-7 14-886,-1 18-117,-3 9 111,1 16 494,5 34-156,-1 0-220,3 22-162,-2-17-112,1-3-28,1-3-459,3-6-656,4-3-520,4-8-1228,6-6-1808,37-11 4671,-15-5 0,7-8 0,-32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36 284 12466,'-20'-11'2033,"4"3"-1882,16 8 185,0 0 6,11-47-39,0 23-40,15-39-11,0 37-11,7-1-40,2 4-33,6 2-39,2 5-22,-1 5 33,-3 6-28,-5 4 56,-5 3 39,-5 8 11,-8 7 1,-4 10-23,-8 5-45,-1 5-62,-3 2-21,-7 3 4,-5 1-60,-10 0 55,-6-1-62,-3-3 68,-1-4 1,1-6 4,1-7-22,5-4-50,3-8 27,5-4 135,-4-4-28,10-2-16,-3 0-63,13 0-50,-1 0 68,10 7 178,6 4 124,12 12-11,7 7-96,6 8-72,3 6-3438,-1 2 3376,0 2-56,-5-2 28,-3-4 28,-5-1-5,-3-4-29,-4-3-55,-3-3 3352,-3-5-3403,1-4 0,-5 0-314,2-4-666,-3 0-975,4 1-2570,0-1 4525,1-3 0,-7-6 0,-3-5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14 191 9279,'7'11'1921,"-1"-1"-1781,-6-10-134,0 0 5,77-29 84,-47 10 426,57-23 151,-70 17-140,-7 2-235,-6 1-95,-3 1 100,-7 6 387,-8 5-11,-8 6-325,-8 2 78,-1 12 258,-1 5 67,1 14-202,3 7-190,5 4 68,4 16-280,9-13-102,4 8-44,7-21-34,20 4-90,-1-12-174,20 0-492,-6-16-599,1-3-662,3-11 2045,3-16 0,-19 10 0,-1-8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29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0 410 10483,'11'11'2022,"-3"-2"-1809,-8-9 1518,0 0-1603,9 26-128,-7-30-11,7 14-84,-11-44-118,0-7 84,-1-12-61,1-3 11,2-6 117,8 2 62,5 5 56,6 9 157,6 15 89,-2 14 18,5 10 156,-1 15 11,2 14-201,-2 17-118,-2 14-78,-2 7-57,-5 2-33,-2-3-274,-3-5-701,-3-9-800,-1-9 1775,0-10 0,-6-12 0,1-6 0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6.99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390 85 14449,'15'-12'3651,"-2"1"-3438,-13 11-95,-72-27-118,32 20 0,-9-8 0,1 3 0,6 18-34,10 10 34,13 11 34,9 13-29,13 5 1,14 8-6,13 3 0,14 3 6,4-2 27,-1-1 40,-9-4 201,-10-7 125,-13-5-63,-9-9-45,-15-5-173,-13-7-118,-17-4-269,-12-5-196,-8-6-516,3-1-576,3-3-420,11-12-2000,14-1 3977,13-13 0,9 13 0,5 1 0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7.84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374 220 12931,'7'12'2689,"-1"-2"-2381,-6-10 985,0 0-380,1-77-11,-4 46-45,-7-58-73,-10 68-493,-9 8-240,-8 5-51,-4 6-34,-6 16 23,0 12-23,0 21 34,6 15 73,9 9 5,12 5-38,10 2-35,7-4 40,15-7-23,9-9-22,13-10-156,10-10-382,3-10-436,5-12-4157,29-15-1540,-21-18 6671,17-11 0,-49 8 0,-10 3 0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8.39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299 71 13239,'12'-10'2666,"-3"1"-1820,-9 9 1719,0 0-2525,-26-45-35,1 53 68,-25-22 56,6 70 61,1 14-61,2 6-95,6 3-34,8-5-34,9-8-67,10-10-56,5-12-111,3-12 60,7-13 102,5-9 72,9-7-33,6-15-68,4-12-167,2-20-141,2-16 96,-4-12 252,0-5 95,-6 1 241,-5 11 571,-6 17 51,-6 16 318,-5 17-878,-2 11-152,-1 19 342,0 11 56,0 18-118,0 11-235,6 30-196,1-21-128,8 15-444,5-38-789,7-9-448,9-10 173,13-11-1232,29-10 2806,-16-15 0,0-2 0,9 5 0,13-17 1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8.99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13205,'5'1'4694,"-1"-1"-3467,-4 0-796,0 97 17,0-32-682,0 7 0,0 3 424,3 12-72,-2-7 145,5-12-213,-3-14-11,0-15 45,0-13 6,-3-13 173,3-6 508,-2-6-743,1-7-28,1-12-151,-2-14-140,3-18 33,4-12 129,5-11-22,6-4 45,7 1 16,4 9 62,10 8 112,-12 28 56,3 8 56,-16 29 45,1 11-101,-1 15-28,1 16-45,-2 8-11,3 30-50,-7-23-6,2 16 0,-5-35-499,1-7-688,3-8-835,4-7-28,22-10-4350,6-5 6400,18-6 0,-28-1 0,-7 0 0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9.45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13 1 12847,'10'13'4744,"-3"-3"-4246,-7-10 651,0 0-634,-13 62-128,10-17-261,-4 4 0,1 2 2,6 17-27,3-1-23,6-5 46,7-6 27,9-10-84,1-11-61,5-10 44,-1-12 17,0-6 62,0-8 0,0-17-45,0-11-34,1-21-5,-3-9-17,-6-7-28,-3-1-118,-11 4-346,-3 9-578,-5 10-1747,-4 11-2555,-4 13 5344,0 10 0,1 6 0,4 4 0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29.76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326 29 15810,'-15'-16'2078,"4"3"-2274,11 13-1479,0 0 1126,-54 80 269,50-31 235,-17 9 0,5 2 45,43 4 207,3-3 203,-4-6 217,-6-9 84,-7-5 73,-8-11 45,-2-7-330,-9-9-297,-10-5-202,-14-5-62,-11-2-454,-7-2-789,0 0-1546,1-5-1299,8-5 4150,8-5 0,16 6 0,7 1 0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30.35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13211,'7'7'3943,"-2"-3"-3523,-5-4 1770,0 0-1501,72 101-392,-40-52 0,4 5-1071,9 14 0,7 8 0,-1 1 912,-7-7 0,0 0 0,0 1-37,3 5 0,0 0 0,-1 0-30,-2-1 0,-1 0 0,-3-3-41,-4-8 0,-3-2 0,-1-1 38,5 19 0,-5-5-68,-9-16 0,-5-3 0,1 41 34,-11-10-263,-16 5 290,-1-41 1,-5 1-34,-5 1 0,-5-1-28,-6 1 0,-3-3-20,-5-2 1,-2-3-261,-3-5 0,-2-2-565,-1-4 0,-3-4-623,-6-3 1,-3-4-1810,6-4 0,-1-3 3650,-5-5 0,5-3 0,-4 2 1,16-9-1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32.30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7 472 12903,'-4'-16'3361,"2"4"-2958,2 12 2700,0 0-2801,2 0 107,7 0 56,7 0-73,10 0-95,10-2-45,6-1-79,10-1-38,5-2-45,9-1-40,7-1-16,9-1-23,8-1-5,8 0-456,-47 4 0,1 0 453,2 1 0,0 0-1,0-1 1,1 2-147,-1 0 0,0 0 146,0 0 1,-1 1-3,-2 1 0,-1-1 0,50-1-3,-34 2 1,1 0-1,-16 0 0,-1 1 0,14-2 0,-1 0 3,22-1-5,-1-2 5,-1 0 0,-2 1 0,-2 0-3,-26 2 0,-1 1 3,25-1 6,16-1-6,-37 2 5,-5 1-5,-6-1 6,0 2-6,-3-1 6,21 1 876,-17-3-882,16 3 323,-21-2-318,0 1-5,1 0 0,0-4 0,1 2 6,2-1-6,1 0 6,24-1-6,-15-1 0,19 2 0,-20-1 5,1 4-5,3-2 0,1 2 6,4-2-12,0 0 6,3 0-5,33 0 5,-22 1-6,-25 1 0,-1 1 6,20 0-5,0-1-1,0 0 6,-1 0 0,1 0-5,-2 0 10,1-1-5,26 1 0,-22-1 0,19 0 0,-33 0 0,-1 0 0,-3 2 6,-4-2-1,0 1-5,17-1 0,-17 1 0,16-1 6,-24 1 0,3 1-6,-3-3 0,3 3 5,-3-3-5,0 2 0,0-1 6,18-2-6,-12 2 0,17-2 5,-19 1-5,30-3 0,-19 1 0,21 0-5,-23 0-1,2 1 1,1 0-1,3-2 0,3 0-5,33-5 11,-20 4-3,-28 1 1,-1 0 2,18 1 0,25-1 0,-24 1 0,17 1 0,-30 1 0,-2 0 0,-1 0 5,-3 0 1,-1-1-1,15-2-5,-18 0 0,12 0 0,-24 2 0,-2 0 0,-1 0 0,-2 0 0,-1 0 0,9-1 0,-14 1 0,5-1 0,-18 4 0,-2-1 6,-4 2-6,-3 0 6,1 0-9837,-1 0 8447,-10 0 1,8 0 0,-8 0 0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34.10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3 117 11138,'-1'-8'4061,"-1"2"-3248,2 6 3841,0 0-4178,8-3-101,3 1-39,10-2-66,2 0-69,5 1-66,4-3-51,6 1-17,8 0-62,5 0 40,7-1-39,3 2 27,5-2-27,3 1 0,3 0-1,3 2 1,-1-2 5,2 2-11,-4-1 6,-2 1-1,-4-1 6,-4 1 1,19 1-7,-24 1 6,30 1-5,-44 0 0,10 0 78,-21 0-45,1 0-34,-1 0 1,2 0 0,-1-1-1,4 0-5,0-1 6,1 0-1,1-1 35,19 1-35,-12 1 1,13 1-6,-15 0 5,1 0-5,5 0 6,4 0-6,4 0 0,4 0 6,0 0-1,29 0 1,-23 0-1,21 0 7,-31 0-7,-2 0 1,0 0-1,-5 0 1,-1 0 0,17 1-1,-20 0-5,12 1 6,-23-1-6,-5 0 5,-2-1 1,-4 0-6,1 0 0,-2 0 11,2 0-5,14 0-1,-5 0 1,12 0 0,-11 0-6,2 0 0,3 0 5,3 0-5,5 0 6,32 0-6,-14 0 0,26 0 0,-25 0-6,0 0 6,1 0-5,0 0 5,-1 0-12,30 1 12,-25 0-5,21 0 5,-35 0 5,-3 0-5,-8 0 0,-4-1 0,-7 0 0,-4 0 0,-6 0 0,2 0 6,-13 0-6,1 0 6,-10 0-6,-1 0 0,-1 0 0,3 0 0,0 0 0,1 0 0,3 0 0,2 0 0,-4 0 0,3 0 0,-7 0 0,-2 0 0,2 0 0,-2 0 5,2 0-5,0 0 0,0 0 6,2 0-6,-2 0 0,2 0 5,-6 0 63,2 0 83,-4 0-1446,1 0-2788,-12 4 4083,-2 1 0,-1 0 0,5-2 0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49.35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51 7 16465,'4'3'2717,"0"0"-2482,-4-3 163,2-6 145,-1 5 39,2-4-83,-3 5-236,0 5 34,-2 10 23,-2 13-85,-3 16-84,-5 14-17,0 13-83,0 10 22,3 7-23,5 2-748,1 4 709,3-4-5,5-2-82,6-8 81,9-5 1,8-11-6,6-9-6,4-12 1,3-11-6,3-11 728,2-11-717,1-6 113,1-10-192,0-10-195,17-37 117,-21 0-45,10-27 74,-28 12 111,-13 15 0,-3-2 84,3-32-39,-8 29 0,-1 1-17,-2-21-5,-2-17-40,0 31-44,0-9-225,-3 42-582,1 7-806,-1 10 1691,2 7 0,1 4 0,0 3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0.5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50 13116,'-13'-4'2133,"2"0"-1807,11 4-91,-1 66-5,0-22-124,1 6 0,-1 1 79,1 9-6,1-2-50,2-8-45,2-9-45,0-10-27,-1-12 66,-3-8-78,2-6 0,-1-4-6,-1-6-44,1-8-90,-2-12-50,0-12 5,0-11 17,0-7-11,4-7 11,0-1 89,8 4 79,0 4 0,3 13 34,-2 11 240,6 10-83,-3 13 21,6 4-4,-4 9-12,2 9 5,-1 13-10,2 13 72,-4 8 235,2 34-358,-8-19-140,2 19-157,-6-32-638,-1-6-515,3-7-858,0-8-2868,1-7 5036,0-10 0,-3-5 0,-3-6 0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49.96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672 289 14673,'11'14'3483,"-3"-2"-2653,-8-12 671,0 0-885,-64-80-258,26 43-277,-6-13 0,-3 1-81,-6 15-16,0 6-96,-2 7-40,4 11 40,7 5-5,8 12-1,14 11 1,11 17 66,11 18 40,20 16 11,15 15-539,-8-37 1,2 0 555,4 4 0,2 1-14,1 0 0,0-1-225,0 1 0,-1 0 225,-2-3 0,-1-2-1,-6-2 1,-2-1 48,10 36 167,-17 12-106,-22-31 67,-38 11-128,-7-51-51,-28-2-23,7-32-22,-5-9 12,-4-18-172,28 7 1,1-2-188,-15-18-224,-3-13-1109,50 27-350,21-6-3962,20 4 6164,17-5 0,-13 22 0,-3 5 0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0.55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1220 12707,'11'16'5214,"-2"-4"-4087,-9-12 1476,0 0-1723,5 3-185,-2-12-477,4-9-218,-4-20 0,1-23-336,2-17 126,-2 28 0,0-2-283,1-5 1,1-2 287,1-5 1,0-1 64,1-2 0,0 0 64,2 1 0,0 2 48,1 3 0,1 3 28,0 6 0,1 4 84,14-33 0,0 21-50,0 19-34,-3 18 11,0 12 56,-2 16 152,3 20 570,0 21-542,3 24-62,-3 15-28,1 8-3,-11-24 0,-1 2-87,-3-17 0,0 0-190,2 15 1,0-3 189,3 21-67,1-6 6,-2-9-1,5 11-10,-5-28-102,0 2-430,-6-33-410,-3-9-23,-3-7-1165,-2-4-1253,-4-5 3388,-22-26 0,16 18 0,-16-17 0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0.74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89 16364,'15'4'3580,"69"-11"-3205,-19 1-280,2-2 0,4 1-351,-10 1 0,-1 1 256,4 1 0,1-1-722,-1 0 0,0 0-791,-1 1 1,-1-1-3404,-9 1 1,-2 0 4890,36-5 0,-44 4 0,-18 1 0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2.16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16639,'17'1'3825,"-4"0"-3690,-13-1-46,0 0 208,0 20 134,5 7 17,4 28 46,7 10-153,4 10-83,1 6-79,2 0-61,-1-3-113,1-6 141,-2-9-6,1-11-39,-4-12-34,-2-13-56,-5-8 28,-2-10-33,-3-5-6,-2-3-11,-1-1 11,0-2 5,3-12-5,0-12-190,4-19-90,0-14-126,-2 6 0,0-3 182,3-28 176,-4 29 1,-1 2 13,3-6 34,-3 13-34,0 24-61,-1 6 27,2 18 68,4 12 84,7 11 152,19 47-191,-4-9 6,11 27-1,-14-27 17,-5-7-11,-3-7 56,-5-13-5,-4-9 212,-2-10 67,-4-9 141,-1-4-259,-2-6 1,2-10-202,0-12-67,2-20-128,2-16-18,1-14-22,-2-5 39,0 0 12,-2 11-337,-2 16-632,-1 15-4645,5 10-1135,1 13 6866,6 2 0,-8 8 0,-1 2 0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2.55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13922,'8'7'3652,"-1"-1"-2554,-7-6 465,0 0-953,0 89-134,0-39-297,1 10 0,1 1 34,2-2-73,5-5-89,0-5-51,0-5-90,-2-8-576,-1-5-678,0-5-1687,-3-8-1993,0-5 5024,-3-7 0,0-3 0,0-3 0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2.72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16432,'6'13'1909,"0"-3"-5034,-6-10 1086,0 0 0,0 0 1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3.10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26 23 15580,'-7'-13'2912,"1"3"-2524,2 79 54,1-16-215,1 4 0,0 4 226,1 26-241,1 6 253,0-2-45,0-4-90,4-7-66,3-8-57,4-6-55,3-7-152,-3-6-168,2-5-594,-3-6-549,1-3-1506,1-7-4484,0-4 7301,2-7 0,-6-11 0,-3-5 0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3.76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442 870 12942,'10'8'4425,"-2"-2"-3708,-8-6 700,0 0-683,-42-68-381,15 47-186,-38-47-71,24 64-1,-3 10-11,0 9-11,-2 12-12,5 9-61,4 7 6,7 3 27,7 1-33,10-3-173,6 13 22,16-17-34,8 6-5,14-20-152,7-7-218,4-6-1026,20-6 797,-17-8 184,8-12 101,-25-10-90,-8-14-5,-5-10-241,-5-13 128,-4-11 119,-3-16 405,-2 39 1,-1-4 391,1-30 0,-2-2-175,1 21 0,0-1 489,0-18 0,0 2 417,0-16 68,0 20-29,0 19-78,0 19-352,0 17-169,0 11-117,0 8 44,0 15 281,0 12 653,0 26-844,0 20-50,4 19-225,-2-41 1,1 4 16,4 23 1,2 2-132,-4-21 0,0 0-150,3 15 1,1-4 28,1 13-641,0-11-742,2-8 1501,7 18 0,-10-45 0,6 12 0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3.96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8 19753,'58'2'-155,"1"-1"0,-1 0 0,-4-1-3351,5 0 3506,1-5 0,-29 4 0,-10-4 0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5.02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514 153 13625,'3'7'3501,"0"-2"-3137,-3-5 263,0 0-22,-66-69-162,36 48-320,-10-17 1,-1 6 32,12 28-60,-1 7 77,-2 10 12,-5 11 61,0 19-38,-2 11-29,2 11-56,3 7-17,5 3-44,8-2-62,9-3-90,7-8-111,5-7-23,10-6-118,7-10-531,36 4 26,-4-17-390,23-2-1,-11-17 140,3-6 801,3-7 104,-19-6 0,0-4 193,23-13 95,16-18 336,-35 7 23,-11-5-18,-6-7 450,-6-33-141,-13 17 307,-4-17-138,-11 37-63,-1 14-313,-6 15-471,-19 12-151,-2 20 28,-17 12 50,10 19 1,-2 9 5,5 7-6,2 30-95,14-23-195,2 14-180,12-36-118,4-11-168,5-9 151,5-11 191,6-7 118,1-4 16,2-17 6,0-8 11,2-22 40,3-42 229,-6 17 431,1-22 611,-10 39 206,-3 15-334,-5 14-432,0 13-258,-3 6 296,5 20-313,-1 3-83,6 19-57,-3 3-67,1 5-123,0 1-594,1-1-684,0-4-1561,6-6-85,12-7 3047,29-7 0,-26-11 0,11-5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1.0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10 11670,'-2'-5'2846,"0"1"-1642,2 4-1148,-33 15 224,12 9-5,-27 18-152,19 10-22,4 5-12,0 4-89,6-2-151,5-8-207,7-8-202,5-14-34,2-7 134,2-13 253,5-4 73,7-6-12,5-13-123,3-6 34,4-18 17,0-6 55,0-7 107,-1-3 56,-4 3 202,-2 8 621,-6 11 96,-4 15-264,-4 9 6,-2 15-157,2 13-325,-1 12-179,2 13-22,1 5-779,1-1-700,2-3-1513,4-9-1685,2-10 4699,2-10 0,-8-9 0,-2-5 0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5.45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51 38 13413,'-12'-21'3399,"3"5"-3135,9 16 1864,0 0-1500,-13 92-264,9-37-272,-3 9 0,1 2 99,8 2-79,8-6-112,6-5-40,10-10-38,4-7 39,-1-10-62,1-9-5,-3-7 11,-3-8 55,-1-3 40,-1-10 0,0-11 0,1-15-44,-2-18 44,-3-10-45,-3-8-101,-7-2-414,-5 3-645,-3 8-973,-5 11-5706,-5 14 7884,-7 15 0,6 10 0,2 7 0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5.99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463 15 15401,'6'-7'4067,"-1"2"-4067,-5 5-56,-83-3-129,37 21 137,-10-8 1,0 5 13,3 37 28,8 8 6,11 2-134,13 0-231,10-6-256,8-8-7,13-8 259,7-10 274,15-11 50,5-11-101,4-4 57,-1-14 89,-3-11 28,-3-15 156,-6-12 292,-5-5 292,-5-1 168,-5 6-29,-6 11-280,-1 13-437,-3 13-145,1 11-6,3 20 135,5 21-62,7 25-11,6 21-76,-10-37 0,0 1-478,2 5 1,-1 1 527,0 3 1,0 0 16,-2 2 1,0 2-23,-4-3 0,-1 3-6,-2 23 0,-4 1-64,-5-23 0,-3-2-328,-1 16 0,-4-4 322,-21 11-44,-8-17-62,-6-17-819,-36-19 488,10-18-78,-25-24 23,26-19-124,6-19-560,12-10-632,14-8-248,18-17 2062,19 23 0,4 2 0,-1-7 0,9-9 0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6.51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13183,'16'7'2829,"-3"-2"-1984,-13-5 102,0 86-208,3-18-476,-1 7 1,2 4-573,-1-19 1,1-1 473,2 4 0,0 1-11,-1-2 0,-1-1-160,0-4 0,-1-2 146,3 40-214,-4-21 124,-1-19-44,-1-17 72,0-16 12,0-9-6,1-9 609,0-3-889,0-10 382,-1-12-387,0-20 137,1-17-87,5-10 44,4-6 29,8 3 22,4 11 56,2 13 67,-1 16 73,-4 15 62,-1 9 27,-4 8 51,2 14-6,-1 11-78,0 17-84,-1 32-112,-4-16-811,0 37-477,-6-47-1737,3 9-1479,-1-30 4504,4-9 0,-4-9 0,-1-6 0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6.82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4 17507,'7'-2'3092,"-1"0"-2594,-6 2 550,0 0-443,5 81-96,-4-29-313,3 7 0,-1 3 118,-3 9-163,3-2-78,-3-6-11,3-6-29,-2-7-27,1-9-1,-1-6 1,1-10-6,-2-7-202,1-5-313,-1-7-347,0-2-377,0-1-5751,0-3 1944,-5 1 5046,-3-3 0,1 1 0,1-2 0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09:57.16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34 186 14981,'-19'-13'4470,"4"2"-4224,15 11 208,0 0-17,72-26-90,-20 13-191,5-5 1,4 0-417,21 3 478,4-2 158,-1 3 22,-7 0 28,-9 5-85,-12 1 63,-14 6-79,-14 0 45,-12 2 72,-8 0 12,-6 0-353,-2 0-2648,-6 0-3127,-5 0 5674,-7-2 0,6 1 0,1-2 0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2:55.86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74 13340,'6'-27'8759,"-2"21"-8035,-3-31-120,-1 33 494,0 4-1014,0 15-34,0 11 6,0 28-44,2 21-10,1-26 1,1 3-355,1 9 1,2 1 368,1 7 0,2 5-1071,1-3 0,1 5 1,0-3 1053,2 11 0,1 0 0,-2-12 0,0 3 0,-1-5-179,2-1 0,-1-4 196,0-2 0,0 0-14,-3-8 0,1-1 2,11 43 1,-5-17-1,0-15-5,-5-14 440,-2-15-490,-4-12 2624,0-9-3979,-3-10-575,1-15 1980,0-48 0,-2 31 0,0-28 0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2:56.37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30 48 13586,'-16'-14'3372,"3"2"-3176,13 12 521,0 0-303,114-10-117,-33 7-1221,10-2 1,4 2 1091,-31 7 1,-3 2-88,2 2 0,-2 2 86,-4 4 1,-2 2-48,-6 2 1,-4 2 125,25 25-11,-24 6-50,-20 8-6,-15 6 34,-12 8-51,-21 1-83,-11 4-6,-23-2-321,-7-2 288,-8-8-35,-3-8-5,6-13-56,4-8 1072,17-12-2091,11-7 1149,21-11 1,7-3 0,9-5-1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2:56.97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0 385 15911,'10'5'2385,"-2"-1"-2301,-8-4 112,0 0-145,88 3-6,-39 0-43,11-2 1,1 1 48,-7 0 73,-5-2 77,-9 0 79,-7-3 11,-6-7-22,-6-5-78,-5-9-91,-6-6-66,-5-8-34,-3-5 34,-2-6-1,-7-1 29,-4 3 167,-10 6 124,-4 12-34,-3 11-285,-2 11-34,-4 11 0,-5 22 5,-6 16 85,-3 26 0,1 11 36,21-16 0,4 3-79,8-17 1,2 1 5,0 13 0,2-1-211,9 16 242,11-10-84,11-6-95,17-9-297,14-10-683,-2-21 0,4-5-1659,35 2 960,-19-11 0,2-6-595,-19-9 0,-3-6 2413,7-1 0,-5-3 0,4-7 0,-17 3 0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2:57.30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14566,'12'1'3915,"-3"0"-3466,-9-1 441,0 0-184,0 97 89,0-23-854,1 5 1,0 3 344,1-24 0,0-2-79,0-1 1,1 1-116,1-4 0,0-1-24,4 45 104,1-11-138,-3-10-34,3-9-34,-5-12-346,0-5-730,-3-10-531,-1-5-717,0-9-897,0-10 3255,-3-8 0,2-5 0,-2-2 0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2:58.49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0 318 13939,'85'38'639,"0"0"1,-1 0 0,1 0 0,0 0 0,-1 0 0,1 0 0,6 1 0,7 1 0,-1 0 0,-11-3 0,-20-5 0,-30-5-377,-31 0 51,-2-15 118,-2-3 167,-1-9-314,0-9-285,0-11-168,-5-18-50,-1-15-140,-4-11 173,4-3-6,3 0-95,8 4-5,13 7 39,15 4 50,18 5 62,16 1 45,12 3 11,-11 14 0,2 0 59,-16 8 0,-1 0-484,18-6 1,-4 2 474,14-2 34,-20 7 0,-18 7 152,-19 7-29,-13 3-56,-6 3-67,-5 0 2440,0 0-2395,-5 0-45,1 5 0,-7 3-6,-1 8 0,-1 3 1,-4 7-29,2 4 29,-2 10 5,0 5-6,0 10 6,0 0-6,2 3 6,2-3-44,5-3-12,3-5-79,3-5-16,2-7-63,0-6-60,0-3-17,3-9 0,3-1 5,4-6-83,1-3 27,0-3 146,1-2 112,1-2 28,12-22-78,-4-3-51,10-27-39,-8-4 84,-4-12 84,-2-8 5,-5-5 51,-4 2 34,-2 7 140,-3 12 257,-2 11-297,0 25-134,-1 7 39,0 24 107,0 16 196,0 21 5,4 26-28,1 14-255,5-19 1,2 2-65,-3-17 0,1-1-152,5 14 1,1-1-829,7 13-1725,8-1-1546,-4-9 4251,7-6 0,-18-28 0,-2-13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1.7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12449,'1'13'1893,"-1"-3"-1663,0-10 184,0 0 45,6 68-83,-3-24-85,6 56 6,-4-43-90,0-7-95,-2-7-44,2-11-29,-4-10 22,0-9 35,1-7 156,-2-3-202,2-3-50,-2-4-84,0-8-224,0-9-78,0-11 33,0-10-67,0-7 167,3-7 152,4 0 57,3 3 38,2 6 68,6 6 38,-5 20 47,7 5 116,-7 22 0,3 9-95,1 14-90,0 13-38,1 7-35,-3 3 1,-1-2 128,-1 8-128,-5-20-1,0 2-5,-5-26 0,0-7-28,0-4-67,0-9 11,-1-7-257,2-13-23,-1-11-1,5-12 79,3-2 79,4-4 118,1 4 89,2 6 123,-1 11 112,-1 13 79,2 10 509,6 18-408,-6 11-163,6 16-135,-11 7-89,0 5-28,-2 0-414,0-1-572,-2-3-4335,12 14 1149,-5-19 4172,10 5 0,-14-29 0,-3-6 0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2:59.05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29 2 15586,'-5'-1'3954,"0"0"-2996,5 1-499,-8 134-2979,5-37 2697,1-29 0,-2 9 1,2-4 32,2 5 0,2-3-173,1 4 0,1 0 148,2 0 0,1 0-43,1 0 1,2-2 25,1-3 0,0-1 70,-2-3 1,1-1-169,1-4 0,0-2-14,-2-5 0,0-3-28,0-4 0,0-2 5,5 35-33,-3-13 0,0-10-5,-3-12 1035,1-12-1663,-3-9 838,1-11-1701,-1-6-788,3-7-1597,0-2 3881,3-2 0,-6 0 0,-1 0 0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2:59.54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76 228 14213,'-9'-14'1815,"2"4"-1411,7 10 396,0 0-413,87 0-214,-42 0-137,12-1 1,1 0 25,-11-1-12,-9-3 146,-8 0 359,-13 0 67,-8 1-112,-6-3-370,-3-2-140,-3-10-6,-10-5 6,-10-7 62,-11 1 380,-6 2-50,-1 10-146,0 7-111,-1 8 10,1 9-44,0 15 50,1 13 17,4 17 17,9 11 1,9 4-46,10 8-96,5-4-44,13-3-179,9-6-583,37 5-336,-3-25-1546,35-3-1461,-20-28 4105,12-8 0,-38-2 0,-10 0 0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0.14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477 69 14057,'19'-12'3349,"-4"3"-3164,-15 9-185,-100-23-28,43 17-336,-11-5 1,-2 4 470,6 19 69,9 8-248,17 10 72,17 4 201,13 9 6,21 13-123,18 10-84,20 11-227,-17-36 1,2-1 226,1 1 0,0-1-3,-1 0 0,0-1 3,26 37 39,-15-8 398,-15 15-230,-17-30 637,-28 15-945,-17-44-370,-28-4-179,-9-15 191,-8-5-67,1 0-275,4-9-275,15-3-240,21-17-2190,16-1 3506,15-7 0,3 18 0,0 4 0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0.50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185 5 16157,'15'16'2408,"-4"-2"-2296,-11-14 51,0 0-39,-84 97-518,58-46 411,-19 12 0,6 2-17,33-10 52,15-8-85,13-6 33,13-9 0,17-7 0,2-7-56,4-10 239,-5-3-351,-2-8 45,-11-13 117,-5-13 6,-14-18 34,-8-13 33,-8-7 23,-10-2-79,-15 3 45,-13 7-56,-18 10-185,-7 13-549,-6 12-531,3 13-612,1 6-5850,14 8 7727,11 5 0,18-3 0,8 1 0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0.96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16051,'3'99'475,"1"0"0,-1-1 0,1 1 0,-1-1 0,0 1 0,1-1 0,-1 1 0,0 0 0,1-1 1,-1 14-1,0 10 0,-1 5 0,1-5 0,0-11 0,0-18 0,2-26 0,0-33-1511,1-29-706,1-3-1759,10-2 3501,12-5 0,-12 4 0,5-4 0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1.57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1 317 13065,'6'10'1574,"0"-2"-1529,-6-8 1266,0 0-589,30-3-16,-4 2-118,32-2-135,-6 3 47,7-2-86,7 2-162,-2-2-95,0 0-34,-7 2-45,-6-3-44,-12 0 22,-9 0 67,-9-1 163,-10 2 5,-4-2-6,-5 4-94,0-3-34,-2-1-23,0-2-134,0-15-6,-8 2-22,-5-14 28,-9 5-5,-6-4 5,-3 1 50,-19-10-44,12 13 44,-9-2 1,19 17-40,5 5-11,1 4-51,-1 3 40,-3 11 6,-6 12-1,-4 18 6,-2 15 67,1 6 17,5 3 51,7-4-12,8 0-39,10-4-5,3-1-79,13-1 0,10-3-163,38 15-117,-2-22-375,28 3-409,-14-30-1054,6-10-677,19-9 2795,-31-11 0,-3-1 0,11 3 0,4-15 0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2.96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527 1 13054,'3'10'3450,"0"-2"-2878,-3-8 1215,0 0-1250,-7 0-122,-5 9-40,-14 8 50,-8 17-16,-13 16-56,-6 20-202,23-28 0,0 4-367,-1 7 1,2 3 302,-3 5 0,2 3 3,1 5 0,3 2-40,1 3 0,2 0-450,4 2 0,3 0 416,4 0 1,3-1 0,2-2 0,3 0-14,2-3 0,4-2 13,6-1 1,5-1-17,1-5 0,5-3-294,8-2 1,4-3 57,3-4 1,4-4-90,2-4 0,3-5-193,1-4 0,4-7-488,9-7 1,1-5-891,-5-3 1,1-5 1895,5-11 0,-4-3 0,4 5 0,-19-11 0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3.51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20 1 14521,'-2'13'2655,"0"-2"-2218,2-11 970,0 0-808,0 105-11,0-40-901,0 11 1,0 3 771,-2 11-50,0-1-26,-2 1-24,1-7-112,0-6-91,2-8-55,1-8-62,0-12-39,0-8 6,0-13-6,0-7 804,0-10-798,0-6 271,0-3-277,0-2-5,7 0-1,6 0 6,37 0-6,1 0 6,32 0-44,-6 0-108,7 0-279,-1 0-513,-30-4 0,-1-2-876,20-5-992,7-13-179,-47 3 2991,-15-3 0,-11 11 0,-6 3 0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3.74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6 190 13172,'-3'-3'2145,"1"1"-1747,2 2-264,88-8-78,-27 0-276,5 0 1,3-1 185,12-7-453,-9-3-301,-14 1-926,-18-6-3652,-18 0 5366,-13-2 0,-8 12 0,-1 4 0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3.93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1 272 14275,'69'-61'2185,"-20"25"-2384,21 0 0,6 3-617,-26 16 1,-1 2-98,1 0 1,1 2-3777,39-10 4753,-11 10 1,-38 6-1,-16 5 1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2.1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38 187 10534,'8'7'1159,"-1"-2"-1064,-7-5-89,0 0-1,66-32 197,-39 17 336,48-25 72,-61 23-156,-8 0-213,-4 0-45,-2-1-67,-5 2-6,-5 2 179,-9 6 169,-7 3-387,-3 5 0,-3 12 247,-1 8 21,1 16-94,5 5-56,8 6 78,9 21-236,12-16-44,14 12-78,12-26-129,11-7-180,5-8-470,6-7-901,6-8-4230,-5-4 5988,-3-11 0,-23 6 0,-9-6 0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4.39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202 15 14622,'14'-8'4235,"-4"2"-3904,-10 6-281,0 0 23,-92 119 96,73-38 1,10 14 0,-6-4-181,-12-24 0,-4-4 0,9 5-271,12 23 0,10 5 0,14-28 198,28-36 45,5-15-78,0-8 44,-2-11 6,-2-17 55,-8-16-27,-7-25-34,-10-15 34,-8-17-718,-5-7 757,-6 46 0,-3 1 2,-3 2 1,-4 1 479,-16-43-482,-15 18-162,0 15-276,1 17-525,5 16-829,6 13-2891,7 15 4683,10 16 0,6-7 0,5 5 0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5.02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0 103 12225,'11'93'1049,"0"0"0,0 0 0,0 1 1,0-1-1,2 7 0,3 13 1,-2-8-1,-3-27 0,-9-48-1096,-14-85 1,-10-62-1,4 12-637,7 38 1,3 6 657,0 0 1,1 1-17,2 5 0,2 1-103,-2-38-40,5 15 405,13 15-321,7 13 246,16 12-195,6 12 11,3 12 39,5 8 67,5 23 73,2 15 67,-1 28 28,-8 15-120,-11 8 3,-12 5-23,-14 1-200,-6-3 206,-18-2-28,-11-10-28,-18-7-45,-8-12-191,-7-12-498,-1-14-352,1-15-1009,4-14-4972,10-20 7022,12-11 0,14 7 0,11 3 0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5.60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475 122 11827,'9'-1'1866,"-1"1"-1805,-8 0 1524,0 0-812,-59-44-89,21 28-469,-5-9 1,-3 2 125,-11 16-72,-1 3-118,1 2-117,6 2-34,11 0-168,14 7-162,13 8 223,10 12 107,23 15 6,15 11 190,24 12-40,-24-29 1,2 1-482,0 0 0,0 1 327,-1 2 1,-1-1 42,28 37-11,-18-1 179,-17-7 67,-15-4-44,-13-8-40,-20-9-101,-11-9-95,-21-12-50,-9-11-219,-5-8-152,2-5-307,7-14 291,12-6-2431,21-24 2910,14-20 0,11 26 1,3-4-1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6.39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2 9912,'4'10'3086,"-1"-2"-2655,-3-8 1647,0 0-1204,0-9-23,0 7-33,0-6 359,0 8-718,0 13 17,2 9-79,3 21-38,5 13-146,3 14-107,2 11 12,-1 6-12,-1 3-624,-2-3 618,-2-2 1,-1-10-11,-3-5 83,-1-12 46,-2-7-51,2-10-56,-4-9-44,2-8-1,-1-7 664,0-7-585,0-5-17,-1-3-5311,0-2-833,2-5 6015,-2-5 0,2 3 0,-2-1 0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7.38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80 166 13592,'8'23'3080,"-2"-5"-2732,-6-18-158,100 0-78,-46-3-276,11 0 1,-1-1 247,-14-6 250,-14-3 108,-13 3 169,-12-1-168,-8 2-443,-3-4-62,-5-2 212,-9-6-150,-12 0 51,-11-2 223,-5 3-16,-5 6-51,2 3-112,0 7-56,3 3-33,5 1-51,-12 33 45,17 0 50,-9 34 40,23-5 11,5-1-12,8 4-3369,3-8 3348,2-1 4,10-9-66,4-5 22,14-9-28,6-6-62,6-8-44,5-6 3246,4-6-3997,3-3-919,2-2-1366,8-6-6689,-5-5 9738,2-6 0,-28 4 0,-9 1 0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7.75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14544,'6'17'3461,"-1"-5"-2694,-5-12 601,0 0-775,-2 112 23,2-40-771,-1 11 1,0 4 325,2-36 1,2-2-18,0 2 0,1 1 98,6 46-17,5-2-79,-2-8-38,0-7-85,0-8-27,-1-12-6,-3-7-151,1-12-628,-3-8-124,-1-10-1758,1-11-731,1-6-2299,1-8 5691,2-14 0,-4 9 0,-2-8 0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8.13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14359,'10'95'0,"0"1"0,1-1 0,-1 1 0,1 0 0,-1-1 0,0 1 0,0-7 0,0 0 0,-1 0 0,1 0 0,0 1 0,0-1 0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8.88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1 219 13771,'0'-13'2207,"0"3"-1815,0 10 717,0 0-616,90-28-62,-28 14-224,9-4 0,4-1-727,-23 11 1,-1 1 614,6 0 1,3-1-54,3 1 0,2-1-191,3 1 1,1-1 170,2 1 1,-1 1-7,1-1 1,0 1-14,-4 1 0,0 0-1,-5 0 1,-2 1 31,-8 1 0,-2 0 72,29-1 146,-25 3 224,-22 1 45,-16 0 801,-10 0-1020,-5 0 1041,-1 0-1304,-5 0-34,1 0 1,-7 0 0,3 0-6,-4 0 0,0 0-6,-5 0-28,-2 5 29,-2 3-29,-3 7 1,-2 5-1,-4 8 23,-2 10-24,-4 9 30,2 13 5,0 8-6,2 9-39,7 3-5,1-2-62,11-6-56,0-6-67,9-13-124,1-8-145,3-13 12,0-10-7,5-9 152,4-7 162,8-5 101,6-1-5,3-13-86,3-12-637,19-56 465,-12 4-284,-10 21 0,-1-2 552,4-34 79,-2 5 158,-7 6 257,-5 17 5,-5 17-90,-5 17-88,0 17-1,-5 8 72,2 20 1263,-1 12-1111,5 26 67,2 17-146,6 11-243,-1-20 0,2 0-143,13 29-56,-10-36 0,3-3-471,14 7-828,8-15-2302,-2-9 3658,5-13 0,-23-10 0,-4-8 0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9.49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401 1 18207,'3'18'2576,"0"-4"-2391,-3-14 347,10 97-201,10-12-663,-4 2 1,2 6 549,1-18 1,2-2-595,0 5 1,-1 0 543,-2-1 0,-2-1 16,-1-2 1,-1-2-237,-5-4 0,-1-2 214,-3-4 0,-1-2-25,-2-5 1,-1-1 58,-2 42-125,-12-13 131,-6-14-67,-15-16 523,-7-12-669,-7-16-259,-8-12-133,-3-8 1337,-6-13-1472,2-15-263,1-13-118,6-20 85,8-9-286,7-12-1188,26 3 0,5-7 493,2 20 1,3-2 1882,7-30 0,2 6 0,0 15 1,6 18-1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09.65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15 14421,'18'-6'3467,"-3"1"-3467,-15 5-4319,0 0 4319,23-1 0,-17 0 0,17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3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10864,'2'19'2907,"-1"-4"-2386,-1-15-202,0 0-28,84 0 23,-35 0-205,10 0 0,2 0 9,2 0-118,-3 0 0,-5 0-829,-2 0-4769,-10 0 5598,-4 0 0,-21 0 0,-6 0 0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0.08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83 1 15620,'20'18'5113,"-5"-4"-4435,-15-14 90,0 0-763,-26 56-5,6-14-47,1 29 0,0 22 0,5-11-76,5 14-114,3-26 0,2 8 1,10-18 17,26-22 1,8-9 11,1-12-23,3-7 90,-5-7 140,-5-6 34,-4-13 626,-11-11-475,-6-20-40,-7-13-111,-5-11-34,-9-8-84,-11 0-51,-12 3-100,-8 10-179,-1 14-247,2 13-801,8 16-750,6 10 2212,5 45 0,11-23 0,1 26 0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0.34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0 753 17910,'6'-89'385,"0"0"1,0 0 0,0 0-1,3 9 1,2 6 0,5 5-1210,17-14 0,10 21-1587,39 45-619,15 6-5950,-4 11 8980,1 12 0,-46-5 0,-15 4 0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0.91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524 1050 14997,'17'-2'4795,"-2"0"-4235,-15 2 1075,0 0-1393,-59-52-164,23 39-78,-6-14 0,-2 3 0,-8 29-44,1 13 38,-4 14-39,4 17 45,4 12 0,6 8 11,7 5 23,11 5-34,8-2-34,10-3-72,7-5-147,12-10-1671,31-22 0,8-10 1241,-1-18 366,5-5 1,-5-13-356,-22-59-45,-4-22 381,-14 36 0,-1-3-550,-1-8 0,-1-2 611,-1-6 1,0-2 92,-1-6 0,0 0-263,-1-3 1,1 0 444,-2 0 0,-1 2 196,1 3 0,-1 2 176,-1 6 0,0 4 163,0 8 0,0 3 563,-1-32 162,-1 27-240,-1 24-359,0 21 56,0 9 1037,0 47-1154,0 13-343,0-2 1,0 5 297,2 4 0,0 2-309,-1 7 1,2 2-79,1 4 0,1 1-87,0-1 0,1-1-389,1-2 1,0-1 307,1-6 0,0-2-93,0-5 1,0-1-684,10 40-653,1-16-1405,4-17-1031,15-20-1047,1-18 5027,12-16 1,-24-6 0,-7-4 0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1.536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307 40 13760,'20'-12'4374,"-4"2"-3606,-16 10 716,0 0-1484,-34-18 0,8 37 73,-36-2-23,16 51 17,-4 11-320,6 8 354,6 0-101,14-6-181,11-9-9,8-14-34,6-13-11,11-11-39,3-13 38,13-10 323,0-6-322,6-13-1,4-16-212,1-20 16,1-22 141,-2-13 291,-6-10 34,-4-2 358,-9 6 179,-5 13 791,-8 10-774,-2 32-202,-4 7-151,0 23-50,0 2 39,0 11 78,0 9-22,0 19 35,0 37-315,0-11 0,3 26-292,6-27-621,12-1-229,11-2-679,13-8-806,28-7 2576,-17-28 0,0-4 0,10 4 1,9-9-1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2.00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21 180 13541,'3'-1'4582,"0"-1"-3327,-3 2-885,-12 89 38,9-34-229,-3 8 1,1 1 49,5 4-16,3-9-11,1-11-1,2-10-27,0-13 128,-3-11 102,-1-8-213,2-5-96,-2-1-95,0-11-146,0-12-5,-2-23-74,0-17-66,0-17-210,6-10 367,6-3-6,9 4 11,4 15 56,1 16-5,-1 19-6,-3 15 78,0 13 6,-3 6 0,4 10 73,-4 11 44,1 13 295,-3 16-267,-2 11-27,-3 8-34,-6 6-73,-1 0-11,-3-1-39,3-6-303,3-5-234,3-9-348,2-8-623,4-8-418,2-11-847,12-11-2465,2-6 5277,12-10 0,-22 4 0,-3-4 0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2.26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15081,'12'82'1809,"1"1"0,-1 0 1,-1-7-1,1-2 0,-4-15-1797,-2-6-12,-1-4-96,-1-7-576,0-10-667,0-10-688,-1-7-2084,1-9-2252,-2-5 6363,0-13 0,-2 8 0,0-8 0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2.430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21 55 16504,'-12'-30'0,"3"5"0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12.96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11 31 13161,'-1'-3'7454,"0"0"-7302,-8-9-113,9 9 213,7-7 207,24 27-89,23 13 112,23 26-693,-30-21 1,1 3 355,7 8 1,1 2-59,4 6 0,1 3-45,2 4 0,0 3-17,-2 2 0,-3 1-768,-1 2 0,-5 2 743,-7-3 0,-5 1 0,-5 1 0,-6-1-237,-8-4 0,-4 0 242,-6-1 1,-4-2-3,-2-4 0,-3-1 16,-5-3 1,-3-1-102,-2-3 1,-4-1 114,-25 44-14,12-49 1,-4-2-20,-3-2 0,-4-2-20,-1-2 1,-3-1-124,-4-4 1,0-2-340,-1-1 0,1-1-202,-2-5 1,0-1-1333,-40 16-1782,-2-7 3798,-8-3 0,44-13 0,1-4 0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4.01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0 150 12186,'20'15'2946,"-5"-3"-2122,-15-12 1315,0 0-1013,13-75 50,-9 53-34,9-54-178,-13 72 795,0 4-1608,0 5-84,-2 8-33,0 17-1,-3 22-27,-1 24-250,2-27 0,1 4 247,-1 7 0,2 2 2,-1 5 1,0 2-528,2 5 1,0 0 521,0 1 0,1 0-6,0 0 1,1 0-12,4-3 0,2-1 0,0-1 1,3-3 13,3-4 0,3-3-159,0-3 0,2-2 128,1-6 0,2-3-111,24 33-51,7-17 78,7-16-39,7-15 40,5-14 33,4-11-65,1-11 42,-3-14-27,-5-16 50,-9-21 17,-9-14 154,-10-14-132,-10-11 245,-19 43 0,-3-1-245,-3 0 0,-1-4 42,-2-25 1,-2-2 21,-5 22 1,-1 0-15,-1-21 1,-2 3-6,-2 28 0,-2 0-179,-2-14 0,0 0-634,-6-27 97,11 39 0,2 4-2359,3-1 3085,3 11 0,2 21 0,0 4 1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4.54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648 102 15042,'13'4'3624,"-2"-1"-3326,-11-3 558,0 0-643,-114-48 67,48 36-681,-14-14 1,-2 3 557,-3 23-141,9 0 260,9 10-366,19 8-5,15 14-22,18 14 27,10 11 56,28 15 29,18 9 133,-7-37 0,4 0-128,5 3 0,1-1 0,2 0 0,1 0 0,-1-1 0,-1 0 0,-4-2 0,-1 1 58,-6-4 1,-2 1 192,16 36 51,-17-8-61,-17-6-11,-9-12-62,-11-9-84,-15-13-84,-13-5 551,-21-11-686,-11-5 74,-7-5 55,-3-3-117,6-2-398,12-8-537,12-6-1620,21-22-5441,12-3 8119,11-14 0,2 26 0,0 6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3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30 11262,'-14'-16'2957,"3"3"-2666,11 13 426,0 0-313,-3 83 83,2-29-258,0 7 1,0 3 129,1 10-107,0-1-96,0-4-77,0-4-34,0-8-40,0-7 62,0-9 6,0-8-39,0-10 33,0-8-67,0-8 0,0-5-123,0-2 117,6 0 6,8-4 11,9-2-11,11-4-224,7-4-308,5 0-229,5-3-561,1 2-526,6-3-2606,-5 5 4454,-1-2 0,-25 9 0,-9 0 0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5.08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1521 15199,'13'46'9309,"2"3"-8861,-14-51-56,6 1-246,-7-27-146,4-22-168,-1-29-1654,1 21 0,0-5 1673,3-18 1,1-6 5,0-9 0,1-3-398,-2 30 1,1-1 0,0 2 436,3-27 1,0 5 51,0 14 1,1 2 23,3-11 0,1 5 28,7-13 3,-10 36 0,1 6 2,1 15-5,-2 16 6,-2 13 2731,5 8-2613,4 24 139,4 17 0,1 8-154,-5-1 0,0 3 552,11 27 0,-1 2-642,-9-14 1,-2 0 2,3 3 1,-1-1-23,-2-2 0,0 0 0,0-1 0,1-2-3,-2-7 1,0-1-4,-2-4 0,0-3 1,14 32-334,-2-2 92,-8-33-514,-4-6-510,-7-30-539,-6-7-1310,0-8 3313,-20-28 1,13 20 0,-13-19 0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5.46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98 17025,'89'-8'0,"-1"1"0,1-1 0,0 0 0,0 0 0,0 1 0,-1-1 0,12-1 0,-1 1 0,1-1 0,-1 0 0,1 0 0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6.95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8 104 13138,'11'-7'5354,"-3"2"-4586,-8 5 1685,0 0-1825,-10-46-118,6 35-225,-6-24-117,8 56 84,2 25-33,2 22-91,8 23-646,-2-37 0,2 1 537,2 3 1,2 0-18,2 3 1,0 0-164,0-3 1,0-1 160,1-3 0,0-1-3,-1-4 1,0-2-4,16 33 1,-7-17-23,-3-17 28,-7-17 44,0-16-38,-7-6 1075,3-7-1036,-4-15 349,4-12-394,6-31-165,-2-4 0,1-7 5,-4 14 1,0-1-313,4-22 0,-2 1 439,0-17-10,-5 23 43,-5 23-348,2 28-133,2 18 386,9 27 95,6 18 39,7 23 6,4 4-40,2 7 40,-2-8-39,-4-6-6,-6-14 771,-3-11-765,-6-14 589,-2-11-214,-7-7-123,-1-5-6,-3-11-135,-2-12-117,2-27-117,-2-23-62,0-19-123,0 41 1,0-2 200,0 3 1,0-2-312,0-7 0,0 2-383,0-18-359,0-1-436,0 43-1301,3 13-929,8 6 3820,5 10 0,-3 1 0,-3 2 0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7.22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0 15165,'16'8'3720,"-3"-2"-3053,-13-6 856,0 0-835,6 113-127,1-42-1012,-1 10 1,1 4 691,6 5-124,2-2 115,2-10-226,2-7-6,0-13 0,-1-9-448,0-11-634,-3-13-497,-2-11-544,-2-8-1243,0-20 3366,-1-9 0,-4 2 0,-3 1 0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7.35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1 14712,'8'14'-487,"-1"-3"-4857,-7-11 5344,0 0 0,0 0 0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7.69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15266,'1'15'4801,"1"-4"-4230,-2-11 1569,0 0-1563,5 119-90,-1-40-898,1 12 0,0 5 478,-1-35 1,1-3-18,0 2 0,1 1-14,1-3 1,0 0-20,0-4 0,1-1 126,7 44-137,0-13-1785,4-11 1,3-3-1829,7-2 1112,-7-8 0,3-8 2495,4-31 0,-16-10 0,0-4 0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8.30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341 1080 14986,'14'16'2840,"-3"-3"-2426,-11-13 315,0-87-146,0 41-345,1-13 0,-2-1 361,-9 9 67,-5 6-5,-9 13-134,-4 13-376,-2 10-151,-4 11-39,-4 17 33,-2 17-27,1 25 22,1 16-294,20 1 1,4 17-1,2-12 70,6-29 0,2 0-16,-4 23 0,1 9 0,12-27-152,23-37 89,3-12 6,6-5-117,1-17-159,5-16-88,-1-21 17,-3-26-343,-5-17 824,-19 37 0,-3-1 42,-3-7 1,-1-2 75,-3-5 0,-1-1-198,-2-4 0,-1 0 254,0-1 0,-2 0 103,2 3 1,-2 0 221,-1 6 0,-1 2 137,0 9 0,0 3 523,-5-31-144,1 27-298,3 24-179,2 18-162,-1 10 297,2 7-415,0 18 965,1 19-674,0 31 185,0 24-333,2-40 1,1 5 35,3 33 0,2 3-454,0-21 0,1 0 208,3 23 0,0-3-17,-2-31 0,0-2-101,6 15 0,1-3-249,-4-20 0,1-3-275,4 9 1,0-5-1348,10 0-1938,11-26-2374,-2-11 6284,12-21 0,-26 3 0,-3-2 0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28.73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15 165 17272,'-8'-9'2890,"1"1"-2672,7 8-66,0 0-203,99-10-1315,-35-3-787,17 0 1,4-3-1237,-33 2 0,-3-1 3389,7-3 0,-3 2 0,3-3 0,-16 6 0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31.068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699 365 19832,'2'-43'431,"-8"2"-162,-11 9 5,-6-5-56,-7 0-67,-4 0 12,-5 1-29,-5 4 29,-1 4-23,2 7-6,0 8-78,1 7-45,1 5-11,-2 9-5,-2 14-1,-2 18 6,1 19 0,5 14-161,9 8 284,9 10 23,12 1-28,6-1-29,5-7 6,8-5-22,8-11-17,12-6-56,8-10-33,7-8-119,6-10-172,6-10-287,6-9-526,7-7-762,6-5-1356,15-20-1942,-4-7 5007,3-19 1,-42 17 0,-14 4 0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31.57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293 0 13435,'-39'74'812,"1"-1"0,0 0 0,-1 1 0,1-1 1,1 13-1,1 4 0,11-12 0,23-32-1069,34-36-68,44-18 28,-36-35 44,-4-21 63,-5-11-188,-8-10 378,-4-2 123,-8 7 360,-4 13 250,-3 18 59,-2 19-276,-2 15-124,0 10-112,0 5-196,0 17-12,0 7 164,2 23-186,3 8-50,3 5 0,7 6-202,2-4-492,5-1-297,5-7-488,3-10-481,4-7 212,3-14 197,13-10-6233,0-13 7784,5-18 0,-25 9 0,-10-8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4.2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70 9682,'-6'-27'3215,"1"6"-2610,5 21 437,0 0-880,-47-20-156,26 23 100,-40-7 152,37 33-51,-2 11-45,-1 8-72,3 5 17,4 3-40,5-3-67,6-4-106,5-8-91,3-10-88,1-7-18,6-10 34,3-4 101,6-7-11,3-3-140,3-14-73,0-6 118,2-16 122,-4-6 102,1-6 50,-5 0 95,0 0 135,-6 7 184,-1 7 197,-2 12-68,-1 10-28,-1 8 57,-1 15-63,1 10-301,2 15-152,2 12-56,0 2 0,3 3-348,-1-4-845,3-6-504,4-7-5464,2-8 7161,1-9 0,-9-9 0,-3-6 0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39.24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6 60 13541,'1'13'1613,"1"-3"-1478,-2-10 1187,0 0-101,2-10-17,-1 8-263,2-8-151,-3 9 2022,0 0-2846,-4 8-56,2 5 85,-4 14-1,4 12-5,1 14 5,1 12-27,3 7 22,8 7 5,8-2-39,10-3 12,7-9-7,0-11-44,4-12-28,-1-13 56,0-10 56,-3-11 0,0-5 34,9-26-40,-13-4-55,5-26-40,-20-3-45,-6-7-33,-6-8 53,-4 19 0,-1-1 42,0-28-163,0 29 1,0 3-589,0-12-301,0 13-663,0 11-1181,0 20-1982,0 7 4962,0 13 0,0-2 0,0 1 0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39.844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439 155 11508,'22'-1'5310,"-4"0"-4140,-18 1 466,0 0-1104,-25-68-392,0 51-140,-28-51-44,0 75-7,-6 13 18,-3 14 27,1 18-44,8 4-1,12 6-33,13-5-140,15-1-134,8-5-1,19-5 62,9-8 34,19-8 106,9-13-101,4-8-72,2-12 207,-1-15 117,-6-14 6,-6-16 213,-7-8 481,-11-2 293,-4 5 121,-11 9-5,-3 13-424,-7 13-450,1 10-229,-1 12 0,6 19 23,5 23 184,11 31 67,-8-28 1,0 3-538,2 7 1,1 1 413,0 3 1,0 0-46,-2 0 0,-1 2 68,-1 18 0,-3-1-121,-4-23 0,-2-2-3,0 13 1,-2-5 66,-6 5 79,-10-13-95,-12-14-280,-44-10-230,5-17-280,5-19 1,0-8-91,-10-19-257,-10-28-359,45-4-789,15-7-701,15-21 2885,19 24 0,3 1 0,-6-6 0,20-13 0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40.39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0 15995,'11'5'4156,"-1"-1"-3742,-10-4 297,0 0 73,0 68-66,0-9-430,0 2 1,1 5-737,0-12 1,1-1 676,0 4 1,0 2-82,1 0 1,-1 0-7,0-2 1,0 0-1492,0-1 1,-1-2 1516,1 45-149,-2-40 0,1-3-8,-1 17-42,0 4 76,0-49 960,0-10-904,0-11 3207,1-4-3308,0-14 69,0-8-383,-1-24 66,0-13-177,0-16 201,6-6 128,7 1 29,6 6-84,6 15-56,10 13 162,-6 21 45,8 9 34,-10 24 55,-1 9 74,-2 18 5,-2 13-17,-5 5-56,1 33-95,-7-23 0,-1 16-202,-6-35-554,-1-8-695,0-9-548,1-7-1373,0-10 252,9-5 857,-1-8 2263,9-11 0,-11 5 0,-1-4 0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40.691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 1 14846,'11'3'5361,"-3"0"-4639,-8-3 1648,0 0-1771,1 52 28,1-8-56,0 49-44,0-18-107,0 0-84,2 1-117,1-5-91,1-4-72,-1-8-44,1-6-7,0-9-5,0-9-5,0-8-247,-2-8-331,-1-9-493,-1-5-598,-1-3-1087,-1-2-1177,2-7 3938,-2-6 0,0 3 0,0-1 0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3:41.022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35 146 16712,'-19'-8'3803,"4"2"-3406,15 6 870,0 0-640,78-30-67,-19 16-275,5-5 1,4 0-150,30 6 68,-46 7 1,0 0 2,0 1 0,-1 1 169,43-3-40,-14 4-89,-19 0 5,-18 2 190,-17 1 90,-13-2-11,-8 2-96,-3 0-1020,-2 0-2407,-11 0-2453,-3 2 5455,-13 0 0,13 0 0,0 1 0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4.57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59154.90625"/>
      <inkml:brushProperty name="anchorY" value="-155729.73438"/>
      <inkml:brushProperty name="scaleFactor" value="0.5"/>
    </inkml:brush>
  </inkml:definitions>
  <inkml:trace contextRef="#ctx0" brushRef="#br0">686 1300 13295,'9'-12'3198,"-1"3"-2834,-8 9 28,0 0 6,-45-105-85,12 56-145,-2-16 0,-4 3 264,-13 26-258,-6 14-174,-1 11 0,-5 12 0,2 24 6,1 19 50,3 30-217,31-29 0,3 2 239,3 4 0,2 2-44,4 2 0,2 0-4,5-1 1,3 1-31,0-5 0,5 2-76,16 10 1,5-2-31,13 22 47,-1-36 0,4-7-115,22-1-470,24-21 397,-20-22-128,16-30-224,-26-32 167,-27 21 1,-3-5-228,1-9 1,-3-3 280,0-13 0,-3-4-232,-1-2 1,-3-2 508,0-8 1,-2-2 100,-3 6 0,-1-2 341,-2 15 1,-1-4 0,0 5 44,1-10 0,-2 2 20,1-15 1,-1 5-57,-1 37 1,-2 4 562,3-35-141,-4 22-116,2 21-124,-2 19 185,0 13-532,0 7 296,0 19-296,0 19 134,0 34 39,-2 32-155,1-38 1,-1 8 0,1-2-1242,0 14 1,0 1 1037,-1-8 0,1 3 0,0-5 0,1 5 0,0-4-174,0-5 1,2 0-21,3-6 0,2-2-89,1-6 1,2-2-440,22 38-51,5-14 6,9-15-18,10-15-38,11-13-230,-4-22 0,4-7 484,-12-7 1,3-5-145,20-5 0,1-7 310,-19-6 0,-3-6 1234,-1-3 1,-3-4-832,-3-4 0,-4-2 19,-6-1 1,-6-3 333,-6-2 1,-5-2 430,-8 3 0,-4 0 1572,-1-43 982,-25 8-2666,-6 40-476,-20 11-196,-4 58 0,-6 15 33,-4 35-8,29-31 1,1 2 277,2 3 0,3 3-275,3 18 0,5 2-42,3-21 0,3 0-48,9 12 1,6-3-141,20 6 68,24-14 83,13-16 46,10-14-63,0-12 883,-1-10-899,-9-23 56,-29-11 0,-6-9 0,5-43-197,-17 22 0,-5-2 247,-10 11 1,-5 2 2,-5 0 0,-4 0-25,-16-41-28,-23 15-302,-5 21-2140,-26 20-409,24 30 2879,-21 50 0,50-20 0,2 25 0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5.1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83216.375"/>
      <inkml:brushProperty name="anchorY" value="-164087.35938"/>
      <inkml:brushProperty name="scaleFactor" value="0.5"/>
    </inkml:brush>
  </inkml:definitions>
  <inkml:trace contextRef="#ctx0" brushRef="#br0">0 814 13967,'15'2'3814,"-3"0"-3299,-12-2 97,0 0-360,7 18-45,-5-11-118,4 11-83,-6-16 173,0-2-179,0 5 0,0 3 6,0 7-6,-1 1 0,0 0 39,-1-2 34,2-3 28,0-5 1058,0-3-1126,0-25-33,0-8-106,-3-33-79,-1-13-17,-2-19-22,4 41 0,0 0 168,1-3 0,1 0-357,-1 0 1,2 1 339,1 5 0,2 2-22,10-37 17,7 20 72,7 19-27,2 22 27,6 13 313,3 17-307,6 22 45,3 19-40,-3 28 453,-4 13-458,-8 5-6,-9 2-305,-13-33 1,-2-1-637,3 25 353,-5-33 1,0-3-959,6 7-8058,34 5 9610,-8-27 0,6-2 0,-25-27 0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5.44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08740.40625"/>
      <inkml:brushProperty name="anchorY" value="-172963.875"/>
      <inkml:brushProperty name="scaleFactor" value="0.5"/>
    </inkml:brush>
  </inkml:definitions>
  <inkml:trace contextRef="#ctx0" brushRef="#br0">0 5 15485,'20'-2'3192,"-3"0"-2900,-17 2 1590,0 0-1356,18 114-1002,-10-39 562,3 10 1,0 4-37,-6-34 1,-2-3-48,1 1 0,1 0-1,0-2 1,0-1 129,6 41-132,0-11 0,1-12-302,-3-12-533,0-10-604,-3-11-1770,-2-14-1228,-2-8 4437,-9-10 0,5-3 0,-4 0 0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5.63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34896.03125"/>
      <inkml:brushProperty name="anchorY" value="-181908.14063"/>
      <inkml:brushProperty name="scaleFactor" value="0.5"/>
    </inkml:brush>
  </inkml:definitions>
  <inkml:trace contextRef="#ctx0" brushRef="#br0">0 92 15636,'15'-1'2795,"-4"1"-2720,36-2 1,10 0-76,12 2-684,7-2 1,3 0-224,11 2-717,-9 0-1120,-11-11-5473,-15-4 8217,-18-13 0,-18 13 0,-10 1 0</inkml:trace>
</inkml:ink>
</file>

<file path=ppt/ink/ink2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5.8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61367.59375"/>
      <inkml:brushProperty name="anchorY" value="-190190.57813"/>
      <inkml:brushProperty name="scaleFactor" value="0.5"/>
    </inkml:brush>
  </inkml:definitions>
  <inkml:trace contextRef="#ctx0" brushRef="#br0">17 5 14555,'-5'-5'1759,"-2"88"-1759,6-6-1056,-1-1 1,1 12 1055,3 3 0,1 7 0,0-13 0,-2-27 0,0-2 0,2 11 0,0 1 0,0-1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4.4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24 13491,'-11'-13'2224,"2"2"-1944,9 11-107,0 0 119,0 93-12,0-39-202,0 11 0,0 1 6,0 1-84,0-5 0,0-5-252,0-8-380,0-8-489,0-7-425,0-9-2184,0-8 3730,0-7 0,0-5 0,0-4 0</inkml:trace>
</inkml:ink>
</file>

<file path=ppt/ink/ink2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6.6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87087.125"/>
      <inkml:brushProperty name="anchorY" value="-198044.51563"/>
      <inkml:brushProperty name="scaleFactor" value="0.5"/>
    </inkml:brush>
  </inkml:definitions>
  <inkml:trace contextRef="#ctx0" brushRef="#br0">511 52 13485,'7'17'2196,"-1"-3"-2196,-6-14-1020,0 0 483,-116-37 430,54 28-40,-15-11 0,0 3 348,13 26 18,13 8 5,21 17 11,14 14-56,27 16 0,23 14-579,-6-35 1,5 1 497,6 2 1,2 0-18,2-1 0,1 1-101,-3-3 0,-2 0 233,-4-3 0,-3 1 419,12 32-31,-20-5-270,-16-8-40,-26-7-106,-13-13-314,-58-9-341,13-17 52,24-11 1,0-6-888,-16-19-129,12-28-2319,13-10 4017,18-11 1,12 34 0,10 11 0</inkml:trace>
</inkml:ink>
</file>

<file path=ppt/ink/ink2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7.21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11699.125"/>
      <inkml:brushProperty name="anchorY" value="-204189.25"/>
      <inkml:brushProperty name="scaleFactor" value="0.5"/>
    </inkml:brush>
  </inkml:definitions>
  <inkml:trace contextRef="#ctx0" brushRef="#br0">605 285 14432,'16'4'2739,"-4"0"-2739,-12-4-219,0 0 219,-28-102 28,1 61 115,0-19 0,-5 4-143,-21 34 0,-10 11-84,-4 11 34,-6 28 44,1 18-14,37-9 1,2 5 13,3 3 1,3 1-12,4 3 0,3 1-207,-1 46-272,20-38 1,7-3 164,23 17 152,21 2 55,9-53 52,-1-10 66,-5-16 0,-3-19 6,-8-18 68,-1-20 38,-7-17-195,-2-10 352,-18 42 0,-2-2 633,11-48 163,-6 12-73,-4 18-253,-6 25-318,-3 20-236,-2 19 196,0 32 73,3 23-112,3 45-60,-3-34 1,2 7 0,-1-1-763,0 17 0,1 2 564,-1-9 0,0 5 1,0-4 5,-1 10 0,-1-5-26,1 1 1,0-2-34,-2-3 1,1-2-7,0-4 1,0-2-53,-1-7 0,-1-2 33,1-6 0,0-3-34,1 37-218,1-25-459,1-21-415,1-23-442,1-13-1714,8-38-4094,0-13 7376,8-36 0,-11 34 0,-3 4 0</inkml:trace>
</inkml:ink>
</file>

<file path=ppt/ink/ink2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7.59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40434.125"/>
      <inkml:brushProperty name="anchorY" value="-214118.5625"/>
      <inkml:brushProperty name="scaleFactor" value="0.5"/>
    </inkml:brush>
  </inkml:definitions>
  <inkml:trace contextRef="#ctx0" brushRef="#br0">1 1 13631,'21'21'4626,"-3"-3"-4318,-18-18-67,0 0-156,-5 133-1988,3-44 1975,1-25 1,-1 9 0,0-6 11,2-5 0,0-4 131,3 0 1,1 0-99,2-7 1,3-2 33,16 39-111,9-16 38,0-18-44,2-14-28,-2-18 1550,-2-11-1399,0-11 273,-2-23-380,0-17-50,0-33-117,-3-20-522,-15 38 0,-2-3 476,-2-1 1,-2-1-26,-2-2 1,-1 1-267,-2 5 0,-1 1-537,0-41-538,-5 22-1177,-4 29-1489,-5 20 4195,1 17 0,5 7 0,5 1 0</inkml:trace>
</inkml:ink>
</file>

<file path=ppt/ink/ink2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8.06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69830.78125"/>
      <inkml:brushProperty name="anchorY" value="-222160.39063"/>
      <inkml:brushProperty name="scaleFactor" value="0.5"/>
    </inkml:brush>
  </inkml:definitions>
  <inkml:trace contextRef="#ctx0" brushRef="#br0">457 14 15300,'-1'-8'3220,"0"2"-3337,1 6 78,-98 54-1143,46-4 1182,-14-3 0,0 5 0,11 31-67,8-5 354,11-4-382,15-11-28,11-7 210,6-13-221,9-7 22,8-11 28,10-12 571,11-6-699,4-11-264,3-17-73,2-15 90,-1-27 150,1-12 309,-7-5 45,-4 1 465,-7 11 358,-10 15 146,-4 17-359,-7 20-257,-3 9-202,-1 7-117,0 10-1,-1 11 34,-5 20-73,0 14-76,2-5 1,0 2-793,1 26 31,0-26 0,4-1-1426,11 13-2212,24-9 2156,16-12 2280,23-13 0,-35-15 0,-7-8 0</inkml:trace>
</inkml:ink>
</file>

<file path=ppt/ink/ink2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8.37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00441.9375"/>
      <inkml:brushProperty name="anchorY" value="-231168.53125"/>
      <inkml:brushProperty name="scaleFactor" value="0.5"/>
    </inkml:brush>
  </inkml:definitions>
  <inkml:trace contextRef="#ctx0" brushRef="#br0">527 56 13345,'-37'-27'2751,"6"5"-2648,-21 15 1,-4 8 131,5 5-190,-16-3 0,4 8-45,31 25-34,16 17 34,16 9 6,21 6 44,14 7 140,17 1 34,2-1 17,-4-3-90,-9-8 12,-12-11 268,-13-9-84,-9-11-22,-8-9-167,-47-9-277,1-8-637,-39-3-218,16-6-511,7-7-800,12-13-5829,16-6 8114,18-11 0,8 20 0,9 2 0</inkml:trace>
</inkml:ink>
</file>

<file path=ppt/ink/ink2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8.85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28648.4375"/>
      <inkml:brushProperty name="anchorY" value="-237632.9375"/>
      <inkml:brushProperty name="scaleFactor" value="0.5"/>
    </inkml:brush>
  </inkml:definitions>
  <inkml:trace contextRef="#ctx0" brushRef="#br0">1 0 16516,'20'0'2184,"-5"0"-2078,-15 0 270,0 161-1626,0-84 1,0 6 1379,0-9 0,0 8 0,0 4 1,0-5-566,0 10 1,0-2 0,0-2 547,2-5 1,-1-1 0,1-4 45,1 18 1,2-8 257,2-19 0,1-5-266,9 34-72,2-11-40,2-4-33,-4-12-6,0-19 1105,-4-22-1094,-3-16 2462,-1-11-2473,-2-23 202,4-17-633,2-34 123,6-20 140,0 17 0,2 0-50,-7 20 0,2 1 263,6-11 0,0 6 134,2 7 219,8 26-146,-7 15 0,8 27 22,-7 13-22,-1 20-49,-1 10-47,-5 6-88,0 3-57,-6 2-11,2-2-62,-2-8-566,2-4-2230,10-2-732,9-24 3590,32-4 0,-31-25 0,8-1 0</inkml:trace>
</inkml:ink>
</file>

<file path=ppt/ink/ink2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8.99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60996.5625"/>
      <inkml:brushProperty name="anchorY" value="-246547.125"/>
      <inkml:brushProperty name="scaleFactor" value="0.5"/>
    </inkml:brush>
  </inkml:definitions>
  <inkml:trace contextRef="#ctx0" brushRef="#br0">107 1 13054,'8'2'3358,"-2"43"0,-5 16-2983,0-2-322,0 14 1,-1 1-54,-5 0-712,-13 9-2592,-6-9 3304,-15-1 0,20-35 0,0-13 0</inkml:trace>
</inkml:ink>
</file>

<file path=ppt/ink/ink2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5.58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482.33398"/>
      <inkml:brushProperty name="anchorY" value="-3818.06152"/>
      <inkml:brushProperty name="scaleFactor" value="0.5"/>
    </inkml:brush>
  </inkml:definitions>
  <inkml:trace contextRef="#ctx0" brushRef="#br0">6 27 16241,'7'14'3462,"-1"-2"-3188,-6-12 101,0 0-95,-5-21 191,4 13 145,-4-14 28,5 21 1059,0 1-1541,-4 5-156,3 9 61,-2 15-56,8 21 45,8 21-17,10 22-632,-8-38 0,1 3 593,0 3 0,1 1 3,0 2 0,0 1-3,0 0 0,0-1-3,-1-3 0,0 0-148,0-4 0,0-3 131,-2-5 1,0-2 13,13 36 1,-5-21-1,-3-12-39,-4-17 45,-4-15 1047,-3-9-1131,-3-7 419,1-5-340,1-22 5,5-19-280,3-37 137,-6 32 0,0-4-272,5-27 1,0-1 347,-3 25 0,-1 1 50,1-11 0,0 8 17,-2 16-84,-2 23-218,0 13 172,20 44 164,0 2 5,19 43 7,-4-2-44,-20-37 1,1 2 14,-1 0 0,1 3 27,9 16 1,1 0-11,-8-18 0,0-3-196,7 14 1,0-4 245,7 1 50,-1-11 68,-10-15-118,-3-11-17,-9-10 84,-6-5 169,-1-23-169,-2-70-196,-3 40 0,-2-3-166,2-31 1,-2-3 176,-1 11 1,0 2-589,-1-1 0,0 1 622,0 2 0,0 3 0,-2 8 0,0 3 0,0 6 0,-2 1-471,-2-2 1,-1 3-936,-3-16-1720,-1 10-3808,7 39 6934,3 15 0,1 2 0,0 0 0</inkml:trace>
</inkml:ink>
</file>

<file path=ppt/ink/ink2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6.27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3548.94043"/>
      <inkml:brushProperty name="anchorY" value="-12100.50195"/>
      <inkml:brushProperty name="scaleFactor" value="0.5"/>
    </inkml:brush>
  </inkml:definitions>
  <inkml:trace contextRef="#ctx0" brushRef="#br0">19 18 14913,'-1'-10'4286,"-1"3"-3345,2 7-382,-6 122-1631,5-72 1,0 4 1211,-1 20 0,-1 10 0,1 0-553,2-9 1,0 0 0,0 1 535,0 11 1,0 2-1,0 1-7,1 3 0,0 2 0,-1-3-57,1-5 1,-1-2 0,1-3-101,1-11 1,0-3 0,0-3 90,0 14 1,2-6-91,-2-18 0,1-2 84,5 41-4,-3-8-40,3 0 5,-1-12 879,-1-12-873,0-20 1900,-4-18-1855,1-13 1594,-2-8-1599,2-3 216,-1-3-267,0-11-33,0-15-477,-2-65 202,3 2-264,-1 21 1,2-3 427,2 12 1,1 1 31,1-1 0,3-1 14,1 3 0,2 2-87,2 5 1,2 2 133,22-39 31,-9 47 1,3 5 53,16-8 5,20 10 129,-22 42 78,4 27 69,-2 28-198,-25-17 1,-2 5-54,0 4 1,-2 5-37,5 32 0,-1 2-26,-6-24 1,-1 1-475,3 20 1,-1-3 334,-6-33 0,-1-4-827,13 37-570,-2-18-4258,28-19-198,-10-24 5990,19-23 0,-35-5 0,-7-9 0</inkml:trace>
</inkml:ink>
</file>

<file path=ppt/ink/ink2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6.83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1168.47656"/>
      <inkml:brushProperty name="anchorY" value="-21563.64453"/>
      <inkml:brushProperty name="scaleFactor" value="0.5"/>
    </inkml:brush>
  </inkml:definitions>
  <inkml:trace contextRef="#ctx0" brushRef="#br0">363 37 15429,'20'-6'3697,"-4"2"-3428,-16 4 319,0 0-583,-90-27 96,49 46-23,-16-16 1,1 8 123,14 65-62,6 15-456,19-42 1,2 2 315,3-2 0,2 0-5,-4 47-113,7-11-231,6-14-93,1-11-129,8-16 38,4-13 62,11-15 186,1-8-185,19-53-498,-11-10 452,-8 4 0,-2-5 300,-6 2 0,-2-4 137,4-25 1,0 0 514,-5 25 1,-1 3 213,2-13 0,-2 7 689,-3 14-555,-5 25-426,-1 14-27,-1 18 117,3 15-11,6 53-381,0-2-56,-3-23 0,0 0-146,5 26-710,2-4-601,4-9-733,8-4-1742,5-16 3932,5-12 0,-16-18 0,-6-9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4.8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0 140 8696,'3'12'410,"0"-2"-630,-3-10 220,74-43 28,-32 23 275,9-7 0,2 2 414,-1 9 112,-3 4-40,-2 4-217,-5 2-102,-7 3-139,-6 1 50,-8 2 89,-3 0-28,-6 8-10,0 3-80,-5 11-43,2 6 117,-2 6-74,1 6-144,0 2-80,-3 4-44,1-3-84,-3-2 0,0-5-2240,1 1-1698,-1-15 3938,3-4 0,-4-14 0,0-4 0</inkml:trace>
</inkml:ink>
</file>

<file path=ppt/ink/ink2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7.1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9566.25781"/>
      <inkml:brushProperty name="anchorY" value="-30744.78906"/>
      <inkml:brushProperty name="scaleFactor" value="0.5"/>
    </inkml:brush>
  </inkml:definitions>
  <inkml:trace contextRef="#ctx0" brushRef="#br0">10 16 15911,'-5'-9'3512,"0"2"-2874,5 7-111,0 122-1807,5-33 1438,-2-27 1,0 10 0,1-6 79,2 6 0,2-4-20,1 4 1,0-1-43,-2 0 1,0 0-18,1-3 1,0-1-59,-1-4 0,-1 0-23,1-3 1,0-2-49,-1-3 1,1-2 435,4 43-461,-1-14-5,0-12-33,-3-17-61,2-12-841,-7-15-382,1-11-463,-3-8-147,-1-10 1927,-10-12 0,7 7 0,-6-5 0</inkml:trace>
</inkml:ink>
</file>

<file path=ppt/ink/ink2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7.36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8509.27734"/>
      <inkml:brushProperty name="anchorY" value="-39903.30078"/>
      <inkml:brushProperty name="scaleFactor" value="0.5"/>
    </inkml:brush>
  </inkml:definitions>
  <inkml:trace contextRef="#ctx0" brushRef="#br0">12 168 16924,'-6'-10'2493,"1"3"-2168,5 7-224,87-9-101,-15 0-764,2 1 0,6-2-197,-8-1 1,-1-2-785,-1 0 0,1-1 1745,8-2 0,-6 0 0,8-2 0,-24 4 0</inkml:trace>
</inkml:ink>
</file>

<file path=ppt/ink/ink2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8.04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7918.46875"/>
      <inkml:brushProperty name="anchorY" value="-48268.52734"/>
      <inkml:brushProperty name="scaleFactor" value="0.5"/>
    </inkml:brush>
  </inkml:definitions>
  <inkml:trace contextRef="#ctx0" brushRef="#br0">0 511 12909,'35'4'2946,"-8"-2"-2633,68-25-201,-28 9-955,7-2 0,4 0 848,18-1 7,-2 5 502,-12 1-509,-15 6 34,-18-1 395,-15 4-25,-16-1 218,-8-1 0,-7-7 367,-3-8-994,-3-11-31,-12-11 26,-10-10 5,-14-4 0,-10 0 156,-6 9 35,-2 9-107,1 14-73,-20 9-11,19 8 0,-13 20 28,25 13 286,-10 55 28,19-3-341,14-22 0,3 2 251,4 37-112,5 2-34,7 0-106,10-9-6,13-7-240,8-37 0,7-3-253,31 14 48,-17-27 0,3-5-809,37-7-45,8-10 204,-37-11 1,4-6 914,22-10 0,-3-3 0,12-3 0,-42 6 0,-1 0 0</inkml:trace>
</inkml:ink>
</file>

<file path=ppt/ink/ink2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8.8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8342.79297"/>
      <inkml:brushProperty name="anchorY" value="-57366.88672"/>
      <inkml:brushProperty name="scaleFactor" value="0.5"/>
    </inkml:brush>
  </inkml:definitions>
  <inkml:trace contextRef="#ctx0" brushRef="#br0">14 331 13659,'-5'-6'2817,"0"2"-2128,5 4-375,-3 99 72,9-35-452,-2 9 1,3 3 412,18 16-44,9-3 16,2-4-78,3-8-28,-1-13 54,2-10-195,-6-14-60,-4-10-7,-7-13-5,-7-8 51,-3-6 10,-3-20 330,1-17-794,-5-33-460,-1-28-160,-3 37 1,-2-3 650,0-3 0,0-2 44,0-1 0,0 1 79,-1 6 0,0 1 75,-1-39 17,0 30-241,1 24 292,21 25 106,13 11 106,34 11 37,0 9 0,5 2-121,-12-4 1,2 0 8,23 7 0,1 0-31,-23-9 0,-1-3 5,20 0 1,0-2 16,-26-5 1,-1-1 52,13-3 1,-6-5 202,-4-16 125,-20-13-101,-20-5 264,-28-22-286,-18 16-11,-19-7-269,-10 35-90,-1 11 764,-2 12-753,3 24 46,3 19 33,5 29 129,7 16 50,23-15 0,4 2-432,5-17 0,3-1 275,2 19 1,8-2-23,22 18-6,20-11 1,19-11-192,-13-36 0,3-4 197,25 9 25,-30-21 0,-1-6 289,6-5 212,-7-14-122,-7-16-152,-6-18 553,-6-19-670,-7-10 94,-6-3 57,-8-1-12,-4 4 612,-4-17-595,-5 30-106,0-9-56,0 36-129,3 5-17,3 5-45,5 3-5,11-2-409,48-8-291,5 8 313,-15 5 1,4 1-699,4 4 0,3 1 1152,28-3 0,-2 0 0,-37 5 0,-3 0 0,9 0 0,-1-1 0</inkml:trace>
</inkml:ink>
</file>

<file path=ppt/ink/ink2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9.47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1421.6875"/>
      <inkml:brushProperty name="anchorY" value="-65438.79688"/>
      <inkml:brushProperty name="scaleFactor" value="0.5"/>
    </inkml:brush>
  </inkml:definitions>
  <inkml:trace contextRef="#ctx0" brushRef="#br0">203 2239 16208,'4'8'6783,"0"-2"-6061,-4-6-1226,0-92-157,-4 14-285,0-3 0,-1-9 789,-2 10 1,-1 1 88,-3-5 1,-1-2 42,-1-10 0,0-2 25,-2 3 0,0 2 33,0 5 1,-1 2 30,0-1 1,0 2-29,5 11 1,1 2-138,1 2 1,3 1 100,1 6 0,5 2-17,8 6 1,4 3-66,4 2 1,5 4-31,11 4 0,6 5-64,6 1 0,4 4 19,5 6 0,4 5-28,4 4 1,2 4-82,1 4 0,0 4-362,2 1 0,-2 4-358,-4 6 1,-2 5-429,-4 3 0,-4 8 1414,0 16 0,-6 2 0,4 5 0,-10 9 0</inkml:trace>
</inkml:ink>
</file>

<file path=ppt/ink/ink2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9.8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6579.67969"/>
      <inkml:brushProperty name="anchorY" value="-72796.33594"/>
      <inkml:brushProperty name="scaleFactor" value="0.5"/>
    </inkml:brush>
  </inkml:definitions>
  <inkml:trace contextRef="#ctx0" brushRef="#br0">0 190 11927,'76'-26'242,"-1"1"0,1 0 0,-4 2 0,-1 1 0,-5 4-147,3 4 0,-4 4-358,0 1 0,-1 3 330,-4 1 0,-2 2 141,40 0 66,-21 13 658,-24 11-237,-18 15-17,-18 16-62,-7 9 27,-7 12-122,-2 6-62,-1 10-105,0-1-164,0 1-83,0-6-74,0-11-27,0-9 183,0-12-301,2-10-428,3-11-978,3-12-1703,4-10 3221,-3-6 0,-3-2 0,-3 0 0</inkml:trace>
</inkml:ink>
</file>

<file path=ppt/ink/ink2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29.97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01388.07813"/>
      <inkml:brushProperty name="anchorY" value="-81868.34375"/>
      <inkml:brushProperty name="scaleFactor" value="0.5"/>
    </inkml:brush>
  </inkml:definitions>
  <inkml:trace contextRef="#ctx0" brushRef="#br0">1 0 15496,'14'14'-5377,"-2"-3"5377,-12-11 0,0 0 0,0 0 0</inkml:trace>
</inkml:ink>
</file>

<file path=ppt/ink/ink2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0.47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16177.71875"/>
      <inkml:brushProperty name="anchorY" value="-89710.96875"/>
      <inkml:brushProperty name="scaleFactor" value="0.5"/>
    </inkml:brush>
  </inkml:definitions>
  <inkml:trace contextRef="#ctx0" brushRef="#br0">11 0 15832,'15'7'4128,"-3"-1"-3803,-12-6-73,0 0-179,-13 35 179,6 16-135,0-5 1,0 7-327,4 5 0,3 2 365,-1 10 1,2 1-444,-1 7 0,0 1 385,0 4 0,0 0-48,0 1 1,1-1-23,0-2 0,0-1-23,2-4 1,0-2-3,-1-5 0,0-2-148,1-8 0,-1-1 145,0-6 0,0-2-224,2 33-488,1-13-593,1-17-1412,3-18-1506,3-12 4223,-2-14 0,-3-6 0,-3-3 0</inkml:trace>
</inkml:ink>
</file>

<file path=ppt/ink/ink2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1.13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31843.28125"/>
      <inkml:brushProperty name="anchorY" value="-98782.96875"/>
      <inkml:brushProperty name="scaleFactor" value="0.5"/>
    </inkml:brush>
  </inkml:definitions>
  <inkml:trace contextRef="#ctx0" brushRef="#br0">17 407 13110,'-9'-10'2279,"2"1"-1785,7 9-337,87 0-118,-26-3-31,7 0 1,1 0-592,15-7 589,-11 1 136,-14 0-136,-21 3 117,-13-1 174,-15 3 5,-5-7-302,-5-1 216,0-11-563,-2-8 84,-8-9 168,-8-5 95,-10 0 145,-8 1 258,-2 8 1,-5 12-96,1 9-168,-2 10-73,0 3 17,-1 15 162,-13 37 29,17 7-37,17-13 0,4 2 171,1 33-84,9 4-95,5 4-135,6-30 0,3 1-95,13 25-207,-6-32 0,5-5-28,25 7-84,10-11-231,5-14-457,8-11-741,4-10-436,9-21-2107,-4-13 4231,1-19 1,-35 17 0,-10 3 0</inkml:trace>
</inkml:ink>
</file>

<file path=ppt/ink/ink2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1.4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48572.95313"/>
      <inkml:brushProperty name="anchorY" value="-107629.40625"/>
      <inkml:brushProperty name="scaleFactor" value="0.5"/>
    </inkml:brush>
  </inkml:definitions>
  <inkml:trace contextRef="#ctx0" brushRef="#br0">39 0 20559,'-11'74'397,"1"0"1,1-2 0,3-2-244,4-15 0,2-1-434,0 1 0,0 0 316,0 0 1,0 0-12,0-2 0,0 0-19,5 45-6,1-8 0,6-9 229,-3-13-465,0-8-288,-3-15-607,0-9-818,-3-14-1149,0-10 3190,-2-19 0,-1 4 0,0-9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9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28 13407,'-15'-15'3305,"4"2"-2807,11 13-364,-1 77-134,0-29-143,1 12 1,-1 2-2004,2 6 2146,4 1 0,-3-33 0,2-13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4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22 14180,'-5'-12'5,"0"3"-3332,5 9 3327,0 0 0,0 0 0</inkml:trace>
</inkml:ink>
</file>

<file path=ppt/ink/ink2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1.9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65780.125"/>
      <inkml:brushProperty name="anchorY" value="-116543.59375"/>
      <inkml:brushProperty name="scaleFactor" value="0.5"/>
    </inkml:brush>
  </inkml:definitions>
  <inkml:trace contextRef="#ctx0" brushRef="#br0">51 430 15429,'-28'-13'1994,"5"2"-1994,23 11-991,0 0 559,114-73 220,-42 41-182,12-13 0,5 3 391,-35 27 0,-1 4-390,4 0 1,1 1 310,3 0 1,0 0-15,1 0 1,0-1-192,1 0 0,-1 0 242,-3 0 0,-1-1 28,-5-1 1,-3 0 16,32-7 89,-24 2 814,-26 8 306,-18 5-643,-17 3 590,-19 2-1151,-13 0 556,-16 8-466,-4 8-61,4 14 66,7 11-100,18 10-28,11 9-67,19 6-11,21 4-207,17 3 307,23-2 6,-17-23 0,1 1 0,17 21 75,-26-28 1,-5 0 132,-11 7 464,-16-1-431,-28-20-151,-19-4-90,-23-20-95,-11-3-181,-2-11-155,2-7-370,16-14-806,14-5-561,22-6 2229,18-12 1,4 24 0,6-2-1</inkml:trace>
</inkml:ink>
</file>

<file path=ppt/ink/ink2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2.44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83521.21875"/>
      <inkml:brushProperty name="anchorY" value="-125205.85938"/>
      <inkml:brushProperty name="scaleFactor" value="0.5"/>
    </inkml:brush>
  </inkml:definitions>
  <inkml:trace contextRef="#ctx0" brushRef="#br0">5 44 16516,'-2'-24'2200,"0"4"-2042,2 20 906,0 0-941,70 109-89,-29-49-651,6 14 0,2 1 612,-1-4-818,-4-5-458,-3-4-881,-3-10-1261,2-16-3819,-3-16 7242,4-13 0,-20-7 0,-4 0 0</inkml:trace>
</inkml:ink>
</file>

<file path=ppt/ink/ink2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2.7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03179.85938"/>
      <inkml:brushProperty name="anchorY" value="-134048.57813"/>
      <inkml:brushProperty name="scaleFactor" value="0.5"/>
    </inkml:brush>
  </inkml:definitions>
  <inkml:trace contextRef="#ctx0" brushRef="#br0">475 45 13334,'31'-25'7125,"-7"6"-6493,-24 19 315,-27 107-325,6-19-1875,6-28 0,-3 9 0,2-3 1455,-3 11 0,0-1-57,-3 6 1,1 1 3,0 1 0,0 0-91,0 0 1,1-1-17,0 0 0,0 0-20,2-3 1,0 0-20,1-1 0,-1-1-3,1-3 0,0-1 0,2-1 0,0-3-20,0-4 0,2-2-153,1-6 1,1-2-47,-6 38-218,4-25-274,5-20-365,5-23 2636,1-13-8131,9-45 6842,4-2 1,-1-7 0,0 16 0</inkml:trace>
</inkml:ink>
</file>

<file path=ppt/ink/ink2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3.1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20125.5"/>
      <inkml:brushProperty name="anchorY" value="-141543.15625"/>
      <inkml:brushProperty name="scaleFactor" value="0.5"/>
    </inkml:brush>
  </inkml:definitions>
  <inkml:trace contextRef="#ctx0" brushRef="#br0">47 1 14639,'6'3'2980,"-2"0"-2291,-4-3-527,-21 119-44,12-48-633,-3 13 0,1 2 616,8 0-28,6-7 183,11-11-256,12-13 0,12-12-5,5-15-29,2-13-28,0-8 796,-1-15-818,-3-20-11,-5-18 0,-8-25 0,-9-14 44,-10-10-242,-5-1 293,-14 7 0,-11 14-157,-16 22-1304,-33 19 99,15 20-519,-19 32-3564,30 11 5445,8 19 0,17-20 0,9-10 0</inkml:trace>
</inkml:ink>
</file>

<file path=ppt/ink/ink2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33.45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37838.21875"/>
      <inkml:brushProperty name="anchorY" value="-147492.40625"/>
      <inkml:brushProperty name="scaleFactor" value="0.5"/>
    </inkml:brush>
  </inkml:definitions>
  <inkml:trace contextRef="#ctx0" brushRef="#br0">0 18 15249,'21'5'3131,"-5"-1"-2834,-16-4-190,-10 118-1467,7-43 1376,3 11 1,4 1-11,19 8 67,21-9 371,7-12-393,5-14-6,-1-13 243,-4-15-193,-6-13 90,-5-10 84,-7-13 687,-4-19-827,-5-19-51,-7-26-39,-7-17-144,-5-8 116,-7 1-11,-10 5-146,-4 12-268,-9 13-774,4 11-1489,4 9-5747,8 7 8424,3 5 0,5 14 0,1 6 0</inkml:trace>
</inkml:ink>
</file>

<file path=ppt/ink/ink2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0.23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91131.75"/>
      <inkml:brushProperty name="anchorY" value="-253380.04688"/>
      <inkml:brushProperty name="scaleFactor" value="0.5"/>
    </inkml:brush>
  </inkml:definitions>
  <inkml:trace contextRef="#ctx0" brushRef="#br0">18 35 13950,'-5'-19'3943,"0"3"-3461,5 16 247,-3 87 60,2-1-1259,-1 4 1,1 8 715,1-15 1,0 0-29,0 10 0,0 2-39,1-2 1,1 0-4,1-7 1,2-1-82,1 3 1,3-2-248,1-7 0,1-2 171,0-1 1,1-2-17,1-4 0,0-3-3,-3-7 0,1-3-51,0-6 1,0-2-660,8 30-354,-2-21-1552,0-20-1489,3-23 4371,4-54 1,-8 24 0,-1-30 0</inkml:trace>
</inkml:ink>
</file>

<file path=ppt/ink/ink2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0.5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98683.5625"/>
      <inkml:brushProperty name="anchorY" value="-266572.875"/>
      <inkml:brushProperty name="scaleFactor" value="0.5"/>
    </inkml:brush>
  </inkml:definitions>
  <inkml:trace contextRef="#ctx0" brushRef="#br0">0 256 12869,'20'-10'1932,"-4"2"-1652,-16 8-84,105-62-1661,-25 30 1678,5-8 0,5 0-81,-27 23 0,-3 4 27,1 3 1,-1 1-51,-6 3 0,-2 1 569,36 2-550,-28 10 400,-22 11-187,-22 16-55,-14 17-129,-25 10-96,-14 8-61,-30 1 3,27-33 0,-2-2-227,-5 0 0,-2-1-154,-3-1 0,-1-2-163,-1 1 1,0-2 69,2-2 0,0-1-310,6-3 1,1-1-3729,-24 13 4509,23-15 0,24-11 0,14-8 0</inkml:trace>
</inkml:ink>
</file>

<file path=ppt/ink/ink2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0.9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05998.4375"/>
      <inkml:brushProperty name="anchorY" value="-278336.96875"/>
      <inkml:brushProperty name="scaleFactor" value="0.5"/>
    </inkml:brush>
  </inkml:definitions>
  <inkml:trace contextRef="#ctx0" brushRef="#br0">0 1 13049,'11'1'3203,"-2"-1"-1791,-9 0-628,8 124-423,-4-67 1,0 5-988,0 11 1,1 8 0,0-2 913,0 18 1,0-3-99,0-6 1,1-2-416,-2-12 0,-1-3 272,2-5 1,0-3-135,0-7 0,1-1 87,-1-2 0,1-1-269,9 42-638,2-16-1065,3-14-2010,2-13 3982,0-17 0,-10-15 0,-3-13 0</inkml:trace>
</inkml:ink>
</file>

<file path=ppt/ink/ink2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1.3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14599.3125"/>
      <inkml:brushProperty name="anchorY" value="-290334.21875"/>
      <inkml:brushProperty name="scaleFactor" value="0.5"/>
    </inkml:brush>
  </inkml:definitions>
  <inkml:trace contextRef="#ctx0" brushRef="#br0">129 567 12948,'25'7'3400,"-6"-2"-3227,-19-5-111,89-55-51,-43 21-180,11-5 0,-2-2 169,-13-6-67,-14-2 79,-10-2-175,-10-1 135,-5 1 28,-8 2 331,-9 9 341,-11 6 214,-10 13-517,-4 10-150,-1 6-90,-3 7-62,0 18 73,-4 17 202,2 29 0,-4 20-211,27-38 1,2 5-9,-5 24 0,4 2-103,8-22 0,3 0-552,-2 16 0,3-3 476,7 7-590,26 12 360,-3-32-307,26 10-371,-4-34-464,12-7-169,10-13-307,34-9-169,-46-11 1,2-4 2072,10-3 0,-2-1 0,6-7 0,-17 0 0</inkml:trace>
</inkml:ink>
</file>

<file path=ppt/ink/ink2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1.74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24151.4375"/>
      <inkml:brushProperty name="anchorY" value="-302316.4375"/>
      <inkml:brushProperty name="scaleFactor" value="0.5"/>
    </inkml:brush>
  </inkml:definitions>
  <inkml:trace contextRef="#ctx0" brushRef="#br0">298 211 12124,'8'7'6077,"-1"-89"-5387,-10 54-343,-3-63-185,-6 84-162,-4 6-33,-5 14-113,-9 15 107,-6 24-244,-6 19 288,-1 16 17,23-41 1,2 1-23,1 2 0,2 0 0,-4 41-140,8-10-157,8-13-291,19-11 386,2-26 57,15-8-68,1-30-8,-2-19-541,6-25-174,-2-25 536,-19 30 0,0-2 173,0-5 0,-1-2 47,-2-1 0,-1 1 197,0 2 0,0 2 537,6-37 516,-4 25-135,-6 28-307,-5 19 83,-2 25 113,1 22-270,0 25-123,5 21-246,0 12-146,4 3-39,2-4-442,2-6-724,4-12-630,6-8-4264,50-8 6060,-14-24 0,8-7 0,-38-20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5.4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0 140 11866,'5'81'1225,"0"0"0,1-7 0,-1-15-1174,-2-32 5,2-7 61,-1-10 46,-1-4-163,-1-5-174,-1-6-34,-1-9 96,0-10-201,0-13 44,0-7 73,1-7-34,6-7 62,4-2 84,5 2 84,4 5 431,9 4 12,-4 24 129,5 4-52,-6 28-16,-2 12 28,-1 12-218,-2 15-135,-4 7-117,-1 25-454,-5-20-521,-2 12-936,-5-32 1849,-1-6 0,-1-15 0,0-5 0</inkml:trace>
</inkml:ink>
</file>

<file path=ppt/ink/ink2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2.06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34699.9375"/>
      <inkml:brushProperty name="anchorY" value="-314129.5"/>
      <inkml:brushProperty name="scaleFactor" value="0.5"/>
    </inkml:brush>
  </inkml:definitions>
  <inkml:trace contextRef="#ctx0" brushRef="#br0">603 108 14034,'-19'-18'3002,"4"4"-3002,-74-20-61,37 26-414,-11-11 1,-1 5 407,2 32 244,9 12-306,17 23 124,18 14 5,16 9 11,26 8-205,17 5 233,-11-45 1,3-1-12,2 0 0,2-2-26,-3-2 1,0 0 5,28 32 126,-13-9 124,-20-6 354,-13-8-545,-19-9-67,-24-7-101,-18-13-52,-25-8-777,-9-8-1109,-13-21-7155,6-7 9194,5-16 0,38 16 0,16 6 0</inkml:trace>
</inkml:ink>
</file>

<file path=ppt/ink/ink2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2.41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42828.75"/>
      <inkml:brushProperty name="anchorY" value="-323394.96875"/>
      <inkml:brushProperty name="scaleFactor" value="0.5"/>
    </inkml:brush>
  </inkml:definitions>
  <inkml:trace contextRef="#ctx0" brushRef="#br0">116 508 13149,'2'13'3451,"0"-3"-3155,-2-10-296,103-73-84,-59 31-365,19-8 1,-6-4-28,-29-4 280,-14-1 196,-8-1 130,-21 8 469,-8 9 157,-23 18-364,-3 11 280,-9 19-179,3 25-28,-1 23 57,6 28-568,29-36 0,3 2 202,3 3 1,3 0 67,-1 47-173,10-7-51,20-11-157,11-11-162,17-12-247,9-13-753,3-11-697,7-16-1277,20-8 352,2-23 2874,-33 5 0,-3-2 1,4-8-1,-12 2 0</inkml:trace>
</inkml:ink>
</file>

<file path=ppt/ink/ink2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2.9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55095.4375"/>
      <inkml:brushProperty name="anchorY" value="-335132.84375"/>
      <inkml:brushProperty name="scaleFactor" value="0.5"/>
    </inkml:brush>
  </inkml:definitions>
  <inkml:trace contextRef="#ctx0" brushRef="#br0">481 82 12657,'6'-8'1915,"-1"1"-1915,-5 7-151,-119-31 151,51 23-122,-13-9 1,0 7 205,11 28 86,23 13-63,21 18 55,31 14 6,28 11-421,-5-31 0,4 1 314,7 1 1,3 0 143,2 2 0,0-1 55,-1-2 1,0 0-121,-6-3 0,-2-1 476,23 33-129,-22-9-162,-17-7 266,-13-10-282,-17-10-410,-47-4-493,-5-17 151,12-8 1,-2-3-773,-31-13 5,5-13-129,11-12-896,26-17-5,17 1 2399,18 1 1,7 22-1,0 9 1</inkml:trace>
</inkml:ink>
</file>

<file path=ppt/ink/ink2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3.39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65491.375"/>
      <inkml:brushProperty name="anchorY" value="-344187.78125"/>
      <inkml:brushProperty name="scaleFactor" value="0.5"/>
    </inkml:brush>
  </inkml:definitions>
  <inkml:trace contextRef="#ctx0" brushRef="#br0">507 1 14628,'7'8'3545,"-1"-2"-3545,-6-6-151,-91 15 145,37 19-22,-10-6 0,-2 5-236,28 6 1,7 4 246,-2 1 0,3 2 14,3 0 1,3-1-37,-12 40-152,19-10-6,9-13-133,14-10 145,13-13 124,13-13 27,12-13-100,5-8 152,0-17-690,-2-16-28,-2-23 184,-5-23 225,-6-14 229,-19 39 1,-2-1 61,-3 1 0,-1 0 594,6-40 526,-8 19 17,-3 27-448,-2 21-286,-2 19 219,0 25-90,0 19-240,0 25-152,0 15-101,0 6-39,3-2-123,6-4-505,7-11-554,8-12-722,6-11-880,21-20-599,2-11 3383,18-13 0,-35-3 0,-6 0 0</inkml:trace>
</inkml:ink>
</file>

<file path=ppt/ink/ink2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3.9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80194.5"/>
      <inkml:brushProperty name="anchorY" value="-356012.03125"/>
      <inkml:brushProperty name="scaleFactor" value="0.5"/>
    </inkml:brush>
  </inkml:definitions>
  <inkml:trace contextRef="#ctx0" brushRef="#br0">1 1 13609,'15'20'3388,"-3"-3"-2974,-8 43 1,-3 15-842,6-27 1,2 3 631,-1 17 1,0 9 0,3-5-2,9 0 1,2-4-60,0-2 1,1-2-9,0-8 0,1-3 87,22 35 432,-5-24-561,-7-19 284,-8-19-216,-7-13 38,-6-8 18,0-13 741,2-18-960,4-23-106,3-31-29,-11 29 1,-1-3-513,1-7 0,-1-4 417,-2-3 1,-1-2-113,-1-1 1,-1-1-208,0 4 0,-1 2-395,0 5 0,-2 5-2086,2-26-4894,-2 30 7924,-2 32 0,0 14 0,0 6 0</inkml:trace>
</inkml:ink>
</file>

<file path=ppt/ink/ink2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4.23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95623.3125"/>
      <inkml:brushProperty name="anchorY" value="-366749.65625"/>
      <inkml:brushProperty name="scaleFactor" value="0.5"/>
    </inkml:brush>
  </inkml:definitions>
  <inkml:trace contextRef="#ctx0" brushRef="#br0">11 483 11743,'54'14'5092,"-10"-2"-4933,4-30 1,0-9-3,-5-8-110,17-2 1,-3-5 2,-25-19 40,-13-35 464,-10 29 410,-26-13-381,-11 51-404,-21 13-117,-6 23 38,-5 23 7,1 24-18,3 26 1,32-34 0,4 2-1,1 0 1,4 1 5,-2 48-53,12-38 0,5-2-3,14 20-28,15 9-11,16-48-50,13-10-129,7-13-392,6-8-763,1-6-766,18-24-1076,-6-8 3176,-35 3 0,-3 0 0,3-4 0,-12 5 0</inkml:trace>
</inkml:ink>
</file>

<file path=ppt/ink/ink2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4.57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12157.5"/>
      <inkml:brushProperty name="anchorY" value="-378276.875"/>
      <inkml:brushProperty name="scaleFactor" value="0.5"/>
    </inkml:brush>
  </inkml:definitions>
  <inkml:trace contextRef="#ctx0" brushRef="#br0">1 1 15928,'20'5'3999,"-4"0"-3758,-16-5 1321,0 0-861,0 128-1036,-5-39 479,3-25 0,1 8 0,-1-5-416,-2 0 1,-1-3 344,2 1 0,0 0-48,1-3 0,0 0-47,1-4 0,1-1 22,0-2 0,0 0-331,0-4 1,0 2-724,0 5 0,0 2-1231,-1-6 0,0 0 2285,1 5 0,0-5 0,-2 4 0,2-18 0</inkml:trace>
</inkml:ink>
</file>

<file path=ppt/ink/ink2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4.7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29225.625"/>
      <inkml:brushProperty name="anchorY" value="-389661.3125"/>
      <inkml:brushProperty name="scaleFactor" value="0.5"/>
    </inkml:brush>
  </inkml:definitions>
  <inkml:trace contextRef="#ctx0" brushRef="#br0">1 0 19854,'15'29'3680,"-3"-7"-3680,-12-22-2457,0 0 0,0 0 0</inkml:trace>
</inkml:ink>
</file>

<file path=ppt/ink/ink2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8.1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46556.8125"/>
      <inkml:brushProperty name="anchorY" value="-401737.46875"/>
      <inkml:brushProperty name="scaleFactor" value="0.5"/>
    </inkml:brush>
  </inkml:definitions>
  <inkml:trace contextRef="#ctx0" brushRef="#br0">893 1656 11670,'5'9'3070,"0"-2"2615,-5-7-5618,0-10-61,-7-1-6,-8-13-6,-13-4-33,-10-10-6,-11-7 45,-2-8 0,-7 0 101,1 4 145,-1 9 12,5 14-118,-1 13-140,3 8-50,-2 23-1,-3 15 12,1 31 39,25-23 0,2 3-193,1 5 1,3 2 223,0 4 0,3 1-29,2 1 1,4 0 17,4-2 0,3 1-20,1-5 0,3 0-118,2 39-61,19-15-275,42-1 275,7-34 8,-15-20 0,2-6-417,36-12-303,5-24 264,-47 7 0,1-8-636,12-24 0,-4-10 739,-16 12 1,-4-4 35,8-18 1,-7-4-356,-20 12 0,-6 0 115,-3-5 0,-3-1 297,-2-3 0,-1-6 158,-5-5 0,-1-7 1,-1 3 1619,0-14 0,0-2-1434,0 8 0,-2-4 0,1 6 462,1 0 1,0 4 47,1-1 0,0 2 56,1 14 0,1 3 11,-1 4 0,-1 4 535,0-33 845,-3 21-1033,5 35-496,-3 12 346,2 26-631,0 22 1464,-1 37-1302,3-6 0,0 8 34,0 26 0,0 7-652,1-25 0,0 2 0,0 1 499,0 3 0,-1 0 0,2 0-12,2 4 1,2 1 0,0-5-68,1 10 0,2-4-18,4 6 1,3-4-206,-1-23 0,0-3 166,2-2 1,1 0-37,-1-2 1,2-1-359,17 36-611,-2-15 1034,5-37 1,0-4 0,-10 1-1,31-4 1</inkml:trace>
</inkml:ink>
</file>

<file path=ppt/ink/ink2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8.7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52698.75"/>
      <inkml:brushProperty name="anchorY" value="-417193.75"/>
      <inkml:brushProperty name="scaleFactor" value="0.5"/>
    </inkml:brush>
  </inkml:definitions>
  <inkml:trace contextRef="#ctx0" brushRef="#br0">0 1 16639,'4'15'2302,"-2"-3"-2238,-1 43 1,-2 13-1093,1 17 1162,3 8 0,2 3-30,0-38 0,3-5-46,3-1 1,3-2-53,19 34 72,8-16-45,5-17-33,4-18 295,-1-14-346,-1-10-22,-4-12-11,-6-20 502,-4-20-748,-9-26-46,-8-17 129,-10-6 113,-4 1 440,-3 15-306,-5 20-34,-1 22-414,-2 20-258,3 9 40,3 6 386,2 8 78,10 5 202,9 5 40,17-2-29,15-6-11,11-5-28,13-6 22,10-14-875,4-9 629,-2-15-57,-11-7 220,-20-3 89,-18 1 286,-22 0 1176,-29-4-572,-17 17-414,-23 6 428,-7 21-804,-3 24-49,3 15 173,22 15 1,4 9-77,10-12 0,4 3-471,-3 18 0,5 1 452,8 28-129,16-7-179,17-9-364,15-13-427,18-17-698,25-22 1668,-21-22 0,-1-6 0,9-1 0,9-9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6.2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89 10282,'8'16'2106,"-2"-3"-1473,-6-13 739,0 0-695,0 68-144,0-29-158,0 56-61,0-50-85,0-5-117,0-6-39,0-9-62,0-6-5,0-8 61,0-5-39,0-3-258,0-3-139,0-15 218,0-4 27,0-19-88,0-6-52,0-6-39,0-7 51,4-1 73,5 1 78,6 5 101,3 10 0,1 9 73,-4 12 146,0 10 77,-1 6 86,0 5 223,10 25-365,-5 1-77,6 25-79,-9-1-56,5 23-577,-6-18-784,6 10-1434,-3-29 2767,9-6 0,-12-15 0,2-4 0</inkml:trace>
</inkml:ink>
</file>

<file path=ppt/ink/ink2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9.15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60310.6875"/>
      <inkml:brushProperty name="anchorY" value="-432443.21875"/>
      <inkml:brushProperty name="scaleFactor" value="0.5"/>
    </inkml:brush>
  </inkml:definitions>
  <inkml:trace contextRef="#ctx0" brushRef="#br0">0 0 15944,'20'1'3624,"-3"1"-3293,-17-2 313,0 108-135,0-19-956,0 4 0,0 5 635,-1-24 0,2-3-110,1 2 1,2 0-279,0-5 0,1 0 200,2-6 0,2-2-332,-1-8 1,0-1-599,7 36-850,-7-11-4931,-3-19 6711,-5-8 0,0-26 0,0-9 0</inkml:trace>
</inkml:ink>
</file>

<file path=ppt/ink/ink2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49.63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69272.4375"/>
      <inkml:brushProperty name="anchorY" value="-447880.71875"/>
      <inkml:brushProperty name="scaleFactor" value="0.5"/>
    </inkml:brush>
  </inkml:definitions>
  <inkml:trace contextRef="#ctx0" brushRef="#br0">40 142 14432,'-22'-14'515,"4"3"-487,60-2 0,25 1 62,23-7-644,5 0 1,7 1 609,-25 6 0,-1 3-20,3 4 1,0 1-34,-3 0 0,-1 3 11,-7 2 0,-2 3-14,-8 1 0,-3 4 418,31 18-401,-25 14 302,-24 12 323,-21 11-99,-9 9-67,-7 7-145,0 3-85,0-4-22,0-4-112,5-9-112,11-9-123,10-12 5,13-11 725,5-14-618,6-9-62,3-7-106,4-16 61,-1-9 79,-5-17 39,-4-10 61,-13-4 46,-13-5 89,-10-3-45,-16 0-89,-20 1-141,-11 21 1,-8 3-253,-33-11 71,23 17 0,-1 4-457,-17 3-404,10 7-1859,17 4 2980,13 5 0,17 2 0,8 2 0</inkml:trace>
</inkml:ink>
</file>

<file path=ppt/ink/ink2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0.22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78820.6875"/>
      <inkml:brushProperty name="anchorY" value="-462615.15625"/>
      <inkml:brushProperty name="scaleFactor" value="0.5"/>
    </inkml:brush>
  </inkml:definitions>
  <inkml:trace contextRef="#ctx0" brushRef="#br0">764 140 13760,'15'10'4010,"-4"-1"-3304,-11-9-34,0 0-201,-109-72-922,50 54 493,-15-21 0,-3 9 98,1 56 28,-5 22-51,42-8 1,2 5-9,-1 8 1,3 3 10,3 8 0,4 2-594,1 5 0,5 2 619,4 2 1,4 1-59,4-1 0,3 0-380,1-1 1,5-1 292,8-5 0,5-2-129,1-3 1,5-4-99,8-6 0,7-4-39,2-5 0,8-5-541,27-4 1,6-8-65,-14-9 0,2-5-388,22-6 0,1-11-130,-21-9 0,-4-8 627,0-5 1,-1-9-130,5-17 0,-1-11 891,-12 4 0,-1-7 0,-4 6 0,-5 5 0,-3 2 0,2-11 0,1 0 0</inkml:trace>
</inkml:ink>
</file>

<file path=ppt/ink/ink2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0.50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91019.8125"/>
      <inkml:brushProperty name="anchorY" value="-477300.78125"/>
      <inkml:brushProperty name="scaleFactor" value="0.5"/>
    </inkml:brush>
  </inkml:definitions>
  <inkml:trace contextRef="#ctx0" brushRef="#br0">242 0 18254,'-43'72'143,"-1"0"1,1-1-1,5-2 1,2 0-1,11-3-76,14 8 1,10-1-884,2-2 1,4-3 731,5-7 0,4-3-34,3-5 1,5-5 470,34 28-594,7-20 111,4-24 130,3-16 0,0-11 12,-6-25 72,-9-11-39,-14-31 17,-16-16-18,-19 8 1,-8-5-12,-7 15 1,-6-1-219,-4-22 0,-6 1 185,-7 24 0,-4 4-199,0 3 1,-2 2-97,0 6 1,-1 4-837,-33-23-1748,5 17-3031,13 18 6158,11 13 1,22 8 0,9 5 0</inkml:trace>
</inkml:ink>
</file>

<file path=ppt/ink/ink2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1.08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00569.75"/>
      <inkml:brushProperty name="anchorY" value="-488769.53125"/>
      <inkml:brushProperty name="scaleFactor" value="0.5"/>
    </inkml:brush>
  </inkml:definitions>
  <inkml:trace contextRef="#ctx0" brushRef="#br0">1 76 15244,'7'10'3781,"-2"-1"-2358,-5-9-847,12 140-1443,-4-90 0,2 2 977,-1 19 0,2 10 1,1-6 20,6 4 1,3-5-14,0 2 0,1-1-68,1-5 0,0-2 67,1-7 1,1-2 68,-4-8 1,1-4-103,18 28-17,-7-22-61,-10-22 1048,-3-16-958,-6-10 744,0-13-639,1-21-117,6-28-84,2-37-333,-9 34 0,0-4 204,-1-9 0,-1-2-36,0-5 0,-1 0 19,-2-1 1,-2 1-65,-1 5 0,-2 1-293,-1 8 1,-1 2-58,-1 9 0,0 3-2106,-1-34-4474,0 22 7140,0 15 0,0 26 0,0 10 0</inkml:trace>
</inkml:ink>
</file>

<file path=ppt/ink/ink2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1.3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14272.8125"/>
      <inkml:brushProperty name="anchorY" value="-502545.125"/>
      <inkml:brushProperty name="scaleFactor" value="0.5"/>
    </inkml:brush>
  </inkml:definitions>
  <inkml:trace contextRef="#ctx0" brushRef="#br0">0 0 16465,'20'13'2919,"-4"-3"-2483,-16-10 359,4 92-27,-2-9-758,1 2 0,0 6 267,-1-17 1,-1-2-679,1 3 1,0 1 473,1-3 0,0-1-57,0-6 1,1 0-172,1-6 1,1-2 95,1-6 0,0-3-383,10 38-692,-2-14-445,2-13-1036,1-14-1043,1-13 3658,2-16 0,-9-8 0,-3-7 0</inkml:trace>
</inkml:ink>
</file>

<file path=ppt/ink/ink2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1.6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28701.375"/>
      <inkml:brushProperty name="anchorY" value="-517730.71875"/>
      <inkml:brushProperty name="scaleFactor" value="0.5"/>
    </inkml:brush>
  </inkml:definitions>
  <inkml:trace contextRef="#ctx0" brushRef="#br0">1 0 15995,'18'5'3506,"-3"-2"-3195,-11 43 0,-8 17 344,4 29-2208,0 3 1,0 6 1756,0-23 1,2-2-43,1 2 1,1-1 100,1-1 0,2-2-193,1-5 0,1-2-37,0-6 1,1-1 339,1 8 1,1-3-374,7 22-17,1 5-341,-9-53 1309,0-13-2732,-5-14-1214,1-6-2713,-3-17 5708,-2-9 0,0 4 0,-2-1 0</inkml:trace>
</inkml:ink>
</file>

<file path=ppt/ink/ink2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1.95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43660.125"/>
      <inkml:brushProperty name="anchorY" value="-532874.9375"/>
      <inkml:brushProperty name="scaleFactor" value="0.5"/>
    </inkml:brush>
  </inkml:definitions>
  <inkml:trace contextRef="#ctx0" brushRef="#br0">1 0 11967,'50'9'2288,"-1"-1"1,31 19-2096,-6-3 0,4 6-1547,-15 2 1,-2 2 1401,7 4 0,2 1 5,1 2 0,0 1-22,-1 1 1,-3 1 138,-7-2 1,-4 1 22,-6-2 1,-6 2 80,15 36 62,-28 0 34,-19-6 254,-32-1-316,-16-3-156,-28-4-133,25-34 1,-3-1-20,-4-1 0,-2-1-37,-3-2 1,-2-1-163,1-1 0,-2-1-263,2-3 0,1-1-675,-40 17-1658,16-11 2795,15-5 0,30-12 0,10-3 0</inkml:trace>
</inkml:ink>
</file>

<file path=ppt/ink/ink2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2.20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58724.1875"/>
      <inkml:brushProperty name="anchorY" value="-547932.75"/>
      <inkml:brushProperty name="scaleFactor" value="0.5"/>
    </inkml:brush>
  </inkml:definitions>
  <inkml:trace contextRef="#ctx0" brushRef="#br0">30 0 14124,'2'12'5338,"0"-2"-4610,16 83-482,-11-34-478,3 8 1,-1 3-206,-8 11-2257,-9 7-4599,-9-7 7331,-7-5 0,6-36 0,6-15 0</inkml:trace>
</inkml:ink>
</file>

<file path=ppt/ink/ink2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3.0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72466.4375"/>
      <inkml:brushProperty name="anchorY" value="-560898"/>
      <inkml:brushProperty name="scaleFactor" value="0.5"/>
    </inkml:brush>
  </inkml:definitions>
  <inkml:trace contextRef="#ctx0" brushRef="#br0">0 0 14891,'6'1'2952,"-1"1"-2286,-5-2-206,20 116-34,-2-28-1312,0 6 0,1 6 950,-3-31 1,0-3-40,0 0 0,0-1 46,0-3 0,0-2-55,0-8 1,0-2-11,11 33 44,-3-23 74,-7-19-40,-2-20 16,-7-11 1530,-1-8-1457,-4-14 231,1-14-426,0-28-202,0-26 11,1-18-341,-3 45 1,0-1 463,4-44 90,-3 18 84,0 30-84,2 24-207,2 18 207,10 26 45,28 39-45,-2 2 0,-12-16 0,1-2 6,17 12-6,-4-8 168,-9-15 939,-6-9-838,-11-12 380,-5-5-307,-6-11-191,0-15-151,-3-23-325,1-27-185,3-21-364,-3 18 1,1-2 203,-2 23 1,0 2-370,2-13 0,-1 6-2887,1 14 3926,1 25 0,-4 14 0,0 6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6.6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222 10 10573,'-4'-4'3080,"1"1"-934,3 3-1827,-22-2-280,6 13 12,-19 6 5,9 20-51,0 10 1,0 5-6,4 2-6,4-4-128,6-4-101,5-10-101,4-5-214,2-9-77,1-7 0,6-8 224,5-4-96,8-5-263,6-11 292,1-7 117,1-17 190,0-5 96,-3-7 67,-3-1 151,-3 1 465,-5 7 309,-1 9 77,-6 11-302,0 12-22,-2 6 0,0 16-135,4 8-291,0 17-168,4 6-84,1 5-156,2-2-2337,10 12-1708,-5-20 4201,7 1 0,-16-27 0,-3-7 0</inkml:trace>
</inkml:ink>
</file>

<file path=ppt/ink/ink2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3.3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90545.9375"/>
      <inkml:brushProperty name="anchorY" value="-575143.625"/>
      <inkml:brushProperty name="scaleFactor" value="0.5"/>
    </inkml:brush>
  </inkml:definitions>
  <inkml:trace contextRef="#ctx0" brushRef="#br0">34 415 13603,'32'30'4749,"-7"-6"-4171,-25-24-371,87-23-95,-44 4-53,13-1 0,-1-4 47,-14-13-44,-10-10-57,-9-6 1,-13-7 61,-4 1 51,-8 6 403,-31 8-521,1 23-6,-31 15-28,9 36 6,-4 23 28,3 25 59,22-10 0,5 4-26,9-18 1,4 0-121,-2 16 0,5-2 87,8 13-73,18-12-140,12-13-61,19-14-208,14-13-1003,10-15-1584,31-14 1159,-49-8 0,2-4 1910,10-3 0,-3-2 0,5-7 0,-15 5 0</inkml:trace>
</inkml:ink>
</file>

<file path=ppt/ink/ink2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4.2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09610.5"/>
      <inkml:brushProperty name="anchorY" value="-590054.8125"/>
      <inkml:brushProperty name="scaleFactor" value="0.5"/>
    </inkml:brush>
  </inkml:definitions>
  <inkml:trace contextRef="#ctx0" brushRef="#br0">619 187 13861,'17'13'3164,"-4"-2"-2996,-13-11 387,0 0 156,-76-87 57,40 59-494,-13-20 1,-2 7-63,8 34-139,-6 14 45,-7 18 111,-5 21-61,-1 29-569,32-29 0,2 3 499,2 5 0,4 3-82,2 1 1,4 1-227,6 1 0,3-1 28,2-3 0,4-1-168,8-4 0,6-2-793,21 37-280,26-14 124,13-17-7,10-20-71,8-15-203,1-12 561,0-13 655,0-17-56,-2-13 647,-45 9 1,-3-4-228,0-2 0,-1-2 302,-2-2 0,-3-6 566,6-21 1,-4-3-312,-13 16 0,-2 0 183,1-17 0,-5 2 906,-9-11 1222,-20 11-2404,-12 32-322,-19 25-86,-10 45 146,-8 26-158,29-20 1,1 7-14,-7 23 0,2 3-82,13-21 1,2 0-113,-2 15 1,5-3-347,10 3 688,7-18-751,11-18 628,8-17-263,12-10 22,4-17-95,2-18 11,-11-15 0,-2-7-39,12-41-230,-13 23 0,-2-1 538,-9 17 0,-3 1 364,9-41 604,-5 22-122,-7 23-481,-1 27-181,-5 18 164,2 29 49,9 63-335,1-1-223,-2-23 1,2 0-8,9 30-762,5-11-1075,6-12 313,27-20-1187,6-17 2879,23-20 0,-43-9 0,-7-7 0</inkml:trace>
</inkml:ink>
</file>

<file path=ppt/ink/ink2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4.77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30848.25"/>
      <inkml:brushProperty name="anchorY" value="-605172.8125"/>
      <inkml:brushProperty name="scaleFactor" value="0.5"/>
    </inkml:brush>
  </inkml:definitions>
  <inkml:trace contextRef="#ctx0" brushRef="#br0">1 567 14023,'10'7'3377,"-1"-3"-3130,-9 95-107,5-51-70,-3 14 0,2-1 31,6-20 106,-3-12 302,-3-11 86,-3-10-63,-1-5-700,0-26 28,-3-8-67,-4-34 16,-2-11 40,2-18-215,4 41 1,2-1 303,2-4 0,2-1-14,4 1 1,3 0 10,2 3 1,2 1-26,28-33 90,-1 21 79,1 29 83,-6 19 108,-1 29 77,-5 25 11,0 32-100,-3 25-433,-15-39 0,0 2 214,-2 2 1,-1 1-24,0-1 1,-1 1-17,-2-4 0,1-1-246,6 44-959,2-17-1021,7-16 2226,29-38 0,3-6 0,-17 4 0,56-12 0</inkml:trace>
</inkml:ink>
</file>

<file path=ppt/ink/ink2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5.0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53029.6875"/>
      <inkml:brushProperty name="anchorY" value="-620162.875"/>
      <inkml:brushProperty name="scaleFactor" value="0.5"/>
    </inkml:brush>
  </inkml:definitions>
  <inkml:trace contextRef="#ctx0" brushRef="#br0">10 1 17613,'3'19'2409,"0"-4"-2168,-3-15-12,-7 110-66,5-24-655,-1 5 1,0 5 617,2-29 0,2-2-68,-2 1 1,2 0-20,1-5 1,1-1-40,1-6 0,1-1 188,9 39-602,1-17-532,-5-17-965,-5-14-1427,-3-21-2072,-9-11 5410,-8-11 0,5-1 0,-3 0 0</inkml:trace>
</inkml:ink>
</file>

<file path=ppt/ink/ink2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5.21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75895.4375"/>
      <inkml:brushProperty name="anchorY" value="-635228.1875"/>
      <inkml:brushProperty name="scaleFactor" value="0.5"/>
    </inkml:brush>
  </inkml:definitions>
  <inkml:trace contextRef="#ctx0" brushRef="#br0">1 83 13743,'6'8'2252,"-1"-1"-2011,-5-7-241,110-1-258,-54-3-76,14 2 1,-1-4-720,-17-10 1053,-9-14 0,-20 13 0,-6-4 0</inkml:trace>
</inkml:ink>
</file>

<file path=ppt/ink/ink2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5.3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98968"/>
      <inkml:brushProperty name="anchorY" value="-649631.8125"/>
      <inkml:brushProperty name="scaleFactor" value="0.5"/>
    </inkml:brush>
  </inkml:definitions>
  <inkml:trace contextRef="#ctx0" brushRef="#br0">24 6 13256,'-7'-5'1204,"0"47"0,4 24-1204,2 18-983,-2-21 1,1 8 0,2-3-942,4 2 0,3-3 1924,-1 5 0,1-6 0,7 7 0,-4-26 0</inkml:trace>
</inkml:ink>
</file>

<file path=ppt/ink/ink2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6.0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2142E6"/>
      <inkml:brushProperty name="anchorY" value="-663591.75"/>
      <inkml:brushProperty name="scaleFactor" value="0.5"/>
    </inkml:brush>
  </inkml:definitions>
  <inkml:trace contextRef="#ctx0" brushRef="#br0">665 115 12651,'15'-5'1982,"-3"1"-1982,-12 4-134,0 0-73,-87-47 151,34 36 56,-9-14 0,-1 3 201,-3 22-128,10 10-73,15 3-73,19 14 73,11 9 152,21 14 72,15 18 218,20 15-257,-17-36 0,2 0-498,2 3 0,1 0 397,-2-1 0,-1 0 67,-1-1 0,-3-2 157,14 41 303,-16-12 425,-13 8-712,-21-33-26,-35 5-298,-6-41-253,-26-2-262,13-20-230,-3-13-285,-2-12-528,3-15 63,6-14 1495,29 18 0,3 1 0,-2-6 0,3-4 0</inkml:trace>
</inkml:ink>
</file>

<file path=ppt/ink/ink2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6.78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4282E6"/>
      <inkml:brushProperty name="anchorY" value="-675714.75"/>
      <inkml:brushProperty name="scaleFactor" value="0.5"/>
    </inkml:brush>
  </inkml:definitions>
  <inkml:trace contextRef="#ctx0" brushRef="#br0">87 484 12388,'43'9'3209,"-9"-1"-2946,-34-8-117,97-59-56,-57 26-62,17-7 0,-4-3-23,-32-4 1,-10 0 207,-8-6 324,-3 4 135,-11 4 11,-7 5 29,-14 15-353,-6 11-331,-2 9-23,-6 15-5,-2 17 51,-3 25 78,1 23-82,27-30 1,4 3-23,-1 2 0,4 1-25,4 3 0,3 0-95,3-2 0,1 0-370,4 47-85,16-13-105,9-12-78,17-15 105,8-14 63,6-12 55,7-13 297,4-10 151,2-6 62,-1-4 359,22 0 84,-26-2 33,10-2 95,-36-2 235,-12-1 45,-9 1-49,-7 1-158,-5 1-90,-2 2-95,-2-2 303,0 1-487,0-5-202,0-6-73,0-7-50,0-13-74,0-9 0,0-14-21,0-7-60,4 12 1,2-1-3,8-24 61,11-18 57,3 46 27,-3 15 56,1 17 6,-4 9 45,1 9 45,-1 15 27,1 7 51,5 47-168,-11-9 0,2 29-263,-10-21-50,1 1-555,6 0-231,3-5-205,11-4-2270,39 7 365,15-32 3101,-4-14 0,0-7 0,-3-10 0,17-3 1</inkml:trace>
</inkml:ink>
</file>

<file path=ppt/ink/ink2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7.23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6927E6"/>
      <inkml:brushProperty name="anchorY" value="-690832.75"/>
      <inkml:brushProperty name="scaleFactor" value="0.5"/>
    </inkml:brush>
  </inkml:definitions>
  <inkml:trace contextRef="#ctx0" brushRef="#br0">499 1444 11659,'8'-38'8061,"-1"7"-7731,-7 31-319,-105-81-11,51 68-20,-16-20 1,0 12-26,11 65 40,3 26-1,12 6-769,12 5 725,15 0-73,10-7-112,9-7-52,34 5 63,-1-30-235,31-5-264,-9-29-50,1-18-268,1-17-125,-21-16 1,-3-9 445,-9 4 1,-4-4-352,7-29 1,-6-7 852,-10 2 0,-5-3-260,-4 18 0,-1-3 1,-1-1 488,0-5 0,0-1 0,-1 0 220,0 1 1,-1 1 0,-1 3 322,0-24 0,-1 7 48,-1 20 1,0 6 1136,-5-32-182,-3 27-336,3 14-152,-1 19-945,5 34 268,1 53-176,2 2 0,2 9-456,1 27 0,2 7 337,-1-24 0,0 3 0,1 0-64,1 3 1,0 0 0,1-2 69,1 24 1,1-6-104,-2-17 0,1-4-376,-3-14 1,5 0-2367,12 12 1,6-2 542,-7-20 1,4-1 2198,15 11 0,1-7 0,-6-16 0,-4-18 0</inkml:trace>
</inkml:ink>
</file>

<file path=ppt/ink/ink2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7.8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9638E6"/>
      <inkml:brushProperty name="anchorY" value="-705627.375"/>
      <inkml:brushProperty name="scaleFactor" value="0.5"/>
    </inkml:brush>
  </inkml:definitions>
  <inkml:trace contextRef="#ctx0" brushRef="#br0">0 184 14309,'13'18'3215,"-2"-5"-2521,-11-13-156,0 0-218,35 109-175,-11-37-882,3 9 0,2 3 739,-10-34 1,1-3-3,22 40 68,3-13-690,-2-17-627,2-17-134,-3-18-79,1-13-392,-2-23-51,-1-18 1026,-1-28 588,-5-23 45,-16 31 1,-2-1 421,-2-6 1,-2-1 912,2-4 1,-2-3 467,1-17 0,-1 1-585,-4 28 0,0 4-124,-1-6 1,-2 9 243,-1 23 533,-18 100-914,-2 8-819,0-1 0,-2 8 422,1-9 0,-2 1-780,1 2 0,-2 2 628,0 6 1,-1-1-23,2-3 0,-1 0-79,0-1 1,0 3-27,2-14 1,-1 4 0,2-5-172,-1 8 1,1-3 25,-6 19 1,2-7-403,11-38 0,2-6-928,-5 29-593,8-23-2017,3-27-2671,9-20 6721,5-27 0,-3 9 0,1-8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7.5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0 125 9772,'7'4'3439,"-2"0"-3204,-5-4 661,0 0-621,9 73 10,-2-34-16,6 59-23,-4-57-83,-3-5-73,-2-9-45,-1-8 5,0-7 45,-3-8 34,1-1-84,-1-3-219,0-11-122,0-6-19,0-14-21,0-8-95,0-7 90,2-5 27,3-5 107,5-1 140,3 3 33,3 6 34,-2 12 112,0 13 50,-4 11 163,2 8 73,-1 18-79,2 8-22,1 21-23,-1 9-49,1 7-96,-3-3-6,3 16-118,-5-25-5,2 4 0,-6-30 0,-1-8 0,-1-7 0,-2-4-128,2-2-226,0-17-94,3-5 135,1-22 128,3-4 11,2-6 101,3 0 73,1 4 34,0 7 179,0 11 50,-2 13 807,4 9-515,-4 18-63,5 10-172,-4 14-152,-2 9-124,0 4-44,-3 0 0,2 0-1708,0 9 364,-2-17-785,0 7-1668,-4-24 3797,1-4 0,-5-8 0,2-4 0</inkml:trace>
</inkml:ink>
</file>

<file path=ppt/ink/ink2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8.2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2466E6"/>
      <inkml:brushProperty name="anchorY" value="-721493.5625"/>
      <inkml:brushProperty name="scaleFactor" value="0.5"/>
    </inkml:brush>
  </inkml:definitions>
  <inkml:trace contextRef="#ctx0" brushRef="#br0">28 0 15872,'14'10'3187,"-3"-3"-2851,-11-7-174,-20 86-44,11-22-627,-2 5 1,1 2 575,7 25-67,5-7 103,12-8-271,6-17-12,15-15 46,3-16 16,7-17 51,0-8 11,6-16 23,0-16-159,2-18 63,-18-5 1,-3-5 89,11-33 39,-19 27 0,-5 0 0,-9-22 112,-15 9-112,-16 14 773,-15 17-1115,-15 18-1897,-25 15 83,23 23 2156,-12 15 0,45-8 0,7 2 0</inkml:trace>
</inkml:ink>
</file>

<file path=ppt/ink/ink2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7:58.49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5374E6"/>
      <inkml:brushProperty name="anchorY" value="-735848.1875"/>
      <inkml:brushProperty name="scaleFactor" value="0.5"/>
    </inkml:brush>
  </inkml:definitions>
  <inkml:trace contextRef="#ctx0" brushRef="#br0">1 0 10998,'26'5'4633,"-4"-1"-4079,-22-4-190,40 110-73,-13-54-278,3 16 1,4-1 378,9-15-86,6-7-166,2-11-17,2-10 17,-4-13 51,0-8 139,-6-7 197,12-35-353,-19 2-57,0-32 40,-25 13-157,-8 0-73,-13 5-229,-11 5-331,-10 8-639,-10 6-604,-1 4-1603,4 3 3479,2 2 0,18 9 0,7 4 0</inkml:trace>
</inkml:ink>
</file>

<file path=ppt/ink/ink2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0.3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8364E6"/>
      <inkml:brushProperty name="anchorY" value="-750217.875"/>
      <inkml:brushProperty name="scaleFactor" value="0.5"/>
    </inkml:brush>
  </inkml:definitions>
  <inkml:trace contextRef="#ctx0" brushRef="#br0">0 48 10304,'8'5'3417,"-1"-1"358,-7-4-2991,0-25-117,0 19-141,0-19-89,0 25-196,0 5-157,0 21 162,1 37-604,7-6 0,3 8 458,0 12 1,3 5-931,6 12 0,1 1 860,-1-4 1,0-2-17,-2-10 0,0-2-262,-2-4 1,1-3 244,-1-5 1,0-2 2,-1-4 0,0-2-3,0-3 0,-1-3-2,8 28-1,-5-24 6,-4-18 668,-5-22-758,2-7 1843,-3-18-1815,2-12 581,-2-27-785,3-10 0,1-7 120,-2 9 1,1-2-387,6-26 1,1 0 413,-1 20 1,0 3 72,0 4 1,1 3 44,17-38 50,-4 31 34,-4 30 106,-2 19 124,2 33 156,23 60-402,-10 4-280,-12-19 0,0 2 209,-10-17 0,-2-2-255,15 46-285,-7-9-790,0-12-1535,0-13-6963,30-21 9702,-11-17 1,3-16 0,-25-6 0</inkml:trace>
</inkml:ink>
</file>

<file path=ppt/ink/ink2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0.59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9058E6"/>
      <inkml:brushProperty name="anchorY" value="-767930.125"/>
      <inkml:brushProperty name="scaleFactor" value="0.5"/>
    </inkml:brush>
  </inkml:definitions>
  <inkml:trace contextRef="#ctx0" brushRef="#br0">44 1 12981,'18'1'3630,"-4"0"-3513,-25 43 1,-10 16 84,11 6-443,-6 9 1,0 2 341,15 4-51,14-9 201,7-16-183,14-15 154,6-13-32,1-14 34,2-8 12,21-22-231,-18-10-5,9-22 164,-29-10-354,-13-6 145,-6-6-185,-17-1-195,-14 1-309,-19 6-566,-13 7 1300,-4 36 0,1 6 0,9-7 0,-35 15 0</inkml:trace>
</inkml:ink>
</file>

<file path=ppt/ink/ink2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1.3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9515E6"/>
      <inkml:brushProperty name="anchorY" value="-782429.375"/>
      <inkml:brushProperty name="scaleFactor" value="0.5"/>
    </inkml:brush>
  </inkml:definitions>
  <inkml:trace contextRef="#ctx0" brushRef="#br0">1 0 13239,'4'14'3019,"-1"-2"-2493,-3-12 68,9 130-3142,1-34 2617,-3-30 0,0 9 0,1-5-2,2 2 0,2-5 174,0-1 0,1-2-219,-2-8 1,0-3-12,11 35-6,-7-26 592,-2-21-233,-4-20 169,-4-12-377,-2-11 1219,-3-46-1638,-10-5 80,4 3 1,-1-3 19,-4 1 1,0-2 25,1-5 0,1-2-320,0-3 0,3-1 373,1 0 0,2 0 31,0 7 0,3 0-146,7-4 1,4 5 271,7-8 33,19 9-5,-3 48 45,3 21 55,5 19 494,-13 16 0,-2 8-617,-4-8 1,-2 3 24,4 20 1,-1 1-71,-9-19 1,-1-2-28,11 41 33,-4-15-39,-3-15 0,-6-18 34,-1-15 90,-5-15 525,-2-8-649,-3-16-168,-1-14 263,0-20-336,0-21 44,0-16 63,2-12 97,1 43 1,3 0 25,9-46 11,8 10 146,17 7 5,-11 41 40,11 10 67,-14 53-34,1 20-107,1 31-83,-1 14-34,-14-42 0,0 1-151,0 0 1,0 0-264,8 40-1020,-6-36 0,2-2-812,15 12 2246,22 4 0,-27-49 0,4-8 0</inkml:trace>
</inkml:ink>
</file>

<file path=ppt/ink/ink2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1.6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0412E6"/>
      <inkml:brushProperty name="anchorY" value="-800160.375"/>
      <inkml:brushProperty name="scaleFactor" value="0.5"/>
    </inkml:brush>
  </inkml:definitions>
  <inkml:trace contextRef="#ctx0" brushRef="#br0">46 497 13105,'18'-4'2279,"-4"0"-2117,-14 4 248,0 0-181,82-105 57,-55 55-347,20-16 1,-5-2 222,-34 15 82,-3 4 176,-5 5 118,-14 14-107,-6 13-414,-16 10 22,-7 27-39,-1 16 79,1 31 111,5 19-87,24-38 1,2 2 13,2 1 1,3 0 17,0 47-135,10-10-168,13-12-264,13-18-296,15-17 0,10-20-952,10-11-2633,26-30-3872,2-8 8185,-36 2 0,-4-1 0,4-3 0,-12 3 0</inkml:trace>
</inkml:ink>
</file>

<file path=ppt/ink/ink2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2.3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1389E6"/>
      <inkml:brushProperty name="anchorY" value="-817729.6875"/>
      <inkml:brushProperty name="scaleFactor" value="0.5"/>
    </inkml:brush>
  </inkml:definitions>
  <inkml:trace contextRef="#ctx0" brushRef="#br0">0 0 14488,'10'17'2929,"-2"-4"-2358,-8 81-83,6-19-1011,0 4 0,2 4 610,3-22 0,2-3-28,2 0 0,1-1 42,0-4 0,2-2 123,16 35 331,-4-20-455,-2-19 191,-7-21-285,-4-13 78,-4-10 168,-2-9 620,0-18-872,2-20 0,2-25-185,1-17-417,-1-5 585,-4 8 101,-2 15-84,-5 33-50,5 28 50,-1 39 33,10 20-27,8 20-6,9 2 34,8-4 27,0-8 6,4-17 62,10-6-39,-17-23 478,3-2-316,-21-18 56,3-43-308,-4-7-34,-9 5 1,-2-5-163,-4 3 0,-2 0-101,-1-4 0,-1-1-148,-2 1 0,0-2-1370,-4-11 0,-1 2-1916,0-18 3731,-4-5 0,5 66 0,4 10 0</inkml:trace>
</inkml:ink>
</file>

<file path=ppt/ink/ink2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2.60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2534E6"/>
      <inkml:brushProperty name="anchorY" value="-834385.4375"/>
      <inkml:brushProperty name="scaleFactor" value="0.5"/>
    </inkml:brush>
  </inkml:definitions>
  <inkml:trace contextRef="#ctx0" brushRef="#br0">0 0 14454,'21'16'2734,"-5"-3"-2135,-16-13 123,24 124-1510,-12-45 970,4 11 0,0 3-104,-8-39 1,-1-5-12,8 49-67,-1-11 87,0-10-1432,0-15-1411,7-15-1657,-1-15 4413,6-17 0,-13-8 0,-3-7 0</inkml:trace>
</inkml:ink>
</file>

<file path=ppt/ink/ink2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2.8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3752E6"/>
      <inkml:brushProperty name="anchorY" value="-851917.25"/>
      <inkml:brushProperty name="scaleFactor" value="0.5"/>
    </inkml:brush>
  </inkml:definitions>
  <inkml:trace contextRef="#ctx0" brushRef="#br0">1 1 17238,'5'84'898,"-1"0"0,1 0 0,-1 0 0,3 21 0,-1-2 1,2-13-899,0-16 0,1-6-479,0-2 0,1-2 277,0-7 1,1-2-368,4 38-797,-4-20-1203,-5-24 2569,-21-16 0,10-20 0,-11-6 0</inkml:trace>
</inkml:ink>
</file>

<file path=ppt/ink/ink2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3.34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5019E6"/>
      <inkml:brushProperty name="anchorY" value="-869475.375"/>
      <inkml:brushProperty name="scaleFactor" value="0.5"/>
    </inkml:brush>
  </inkml:definitions>
  <inkml:trace contextRef="#ctx0" brushRef="#br0">23 706 12494,'-13'-19'2072,"3"3"-1747,97 18-62,-23-2-129,5 2 1,4-4-881,-22-5 0,-2-4 746,2-2 0,0-4-134,1-8 0,-2-4-165,-2-3 0,-2-2-20,-2-4 0,-3-3 39,-4-2 0,-4-3 165,-5-2 0,-4-2 115,-3 3 0,-5-4 2559,-6-27 1,0 20-2235,0 53 141,-8 25-251,0 51 1,1 22-459,0-1 0,2 0 388,1-7 1,3 0 2,1 7 1,2-3-107,-3-24 0,0-3-39,2 4 0,0-6 1056,2 2-1249,0-25 270,0-21-410,1-14 246,6-24-23,3-19-44,8-25 95,7-14 300,5-1-288,3 7 44,1 15 156,-5 27 63,-2 15 61,-4 32 5,0 16-133,-4 25-91,-2 13-50,-4 8-5,-5-3-6,-4-5 603,-4-8-962,-7-14-3562,-1-12-1960,-15-17 5881,-6-10 0,3-8 0,0-2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7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19 205 8321,'0'-6'1765,"-1"2"-35,1 4-1080,67-28-252,-43 14-113,50-22-77,-62 18-124,-5 2-79,-4-2-5,-2 1 0,-1 1-73,-8 1 73,-4 6 163,-9 3-158,-4 5 1,-1 6 128,-1 11 174,1 11 292,4 13-136,3 7-156,8 1-94,4 4-74,6-6-62,5-3-72,9-7 5,9-7-11,13-7-84,7-9-471,6-5-918,9-8-4050,-3-11 5523,1-6 0,-26 3 0,-10 2 0</inkml:trace>
</inkml:ink>
</file>

<file path=ppt/ink/ink2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3.5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6396E6"/>
      <inkml:brushProperty name="anchorY" value="-886890.5625"/>
      <inkml:brushProperty name="scaleFactor" value="0.5"/>
    </inkml:brush>
  </inkml:definitions>
  <inkml:trace contextRef="#ctx0" brushRef="#br0">16 39 14034,'-8'-22'-1260,"1"5"1260,7 17 0,0 0 0,0 0 0</inkml:trace>
</inkml:ink>
</file>

<file path=ppt/ink/ink2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4.18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7339E6"/>
      <inkml:brushProperty name="anchorY" value="-900186.625"/>
      <inkml:brushProperty name="scaleFactor" value="0.5"/>
    </inkml:brush>
  </inkml:definitions>
  <inkml:trace contextRef="#ctx0" brushRef="#br0">288 2178 14398,'12'2'4515,"-2"0"-3893,-10-2 1147,0 0-1142,4-19-217,-4-2-214,4-25-190,-13-12-6,-3-22-1192,2 23 1,-2-5 1047,-1-18 1,-1-5-14,4 15 1,0-2-1,0-3 2,-1-8 0,0-3 0,-1 1 18,1 2 1,0 0 0,-2-5-680,-2 3 0,-2-5 0,-1 0 0,3 7 694,2 5 1,1 5 0,0-1-62,-6-9 0,0-1 0,8 13-537,16-22 37,32 63 1187,34 15-1347,3 24 0,5 11 109,-12 2 1,2 7 628,1 7 1,5 6 0,-12-4-1,-18-6 1,-7-2 0,4 7-1,-1 0 1</inkml:trace>
</inkml:ink>
</file>

<file path=ppt/ink/ink2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4.5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8929E6"/>
      <inkml:brushProperty name="anchorY" value="-916199.4375"/>
      <inkml:brushProperty name="scaleFactor" value="0.5"/>
    </inkml:brush>
  </inkml:definitions>
  <inkml:trace contextRef="#ctx0" brushRef="#br0">37 270 13004,'-20'-16'336,"4"4"-275,61-11 1,25 1-1305,17-5 1321,-27 7 1,9-4-1,-4 4-510,5 3 0,-2 4 479,2-1 1,-1 1 2,-1 3 1,0 0 157,-5 2 0,0 1-133,-6 2 1,-1 2 109,42-2 207,-21 8 197,-17 17 245,-19 13-212,-13 23 838,-11 15-760,-8 14-263,-5 8 598,-3 6-800,-1-2-168,0-5-61,2-11-6,2-11 252,2-16-571,1-12-757,2-14-923,1-15-1048,6-11-1703,2-20 4750,3-13 0,-9 9 0,-4 0 0</inkml:trace>
</inkml:ink>
</file>

<file path=ppt/ink/ink2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5.00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052E6"/>
      <inkml:brushProperty name="anchorY" value="-933603.3125"/>
      <inkml:brushProperty name="scaleFactor" value="0.5"/>
    </inkml:brush>
  </inkml:definitions>
  <inkml:trace contextRef="#ctx0" brushRef="#br0">334 37 15726,'-71'-11'408,"1"1"1,8-1 0,8 6-285,12 19-74,19 11-50,11 20-34,24 14 34,18 10 6,18 10-3,-16-38 0,0 0-328,0 0 0,-1 0 532,28 38-95,-11-7 205,-10-6 75,-13-13-168,-12-8 6,-8-13-6,-10-6-89,-15-9-118,-11-6 590,-20-5-1034,-2-5-463,-5-1-308,6-6-741,7-8-878,15-21 2817,11-28 0,12 27 0,5-9 0</inkml:trace>
</inkml:ink>
</file>

<file path=ppt/ink/ink2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5.38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1891E6"/>
      <inkml:brushProperty name="anchorY" value="-948279.3125"/>
      <inkml:brushProperty name="scaleFactor" value="0.5"/>
    </inkml:brush>
  </inkml:definitions>
  <inkml:trace contextRef="#ctx0" brushRef="#br0">1 9 14958,'25'-5'2885,"-4"1"-2146,-21 4-111,18 131-1904,-10-72 0,0 4 1421,2 13 1,1 9 0,0-3 66,1 18 1,0-5-65,-1-2 1,0-3-60,0-12 1,-1-1-12,1-5 1,0-2 167,0-6 1,-1-2-225,1-4 1,1-1-20,-2-6 0,1-3-3,8 24 599,-4-26-706,-4-21-106,0-15-44,0-13 1760,4-20-1873,6-18 84,5-25 90,8-13 529,7-6-398,-6 32 1,2 4 154,19-11 201,18 7 106,-29 49 387,6 64-616,-17-4-154,-15-6 0,-3 3-14,-2 24-515,-4-7-1142,-5-11-6217,-2-14 7874,-3-19 0,0-11 0,0-12 0</inkml:trace>
</inkml:ink>
</file>

<file path=ppt/ink/ink2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5.89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3644E6"/>
      <inkml:brushProperty name="anchorY" value="-965807.375"/>
      <inkml:brushProperty name="scaleFactor" value="0.5"/>
    </inkml:brush>
  </inkml:definitions>
  <inkml:trace contextRef="#ctx0" brushRef="#br0">0 1 15193,'9'19'-341,"-2"-3"-4963,-7-16 5304,0 0 0,0 0 0</inkml:trace>
</inkml:ink>
</file>

<file path=ppt/ink/ink2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6.50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5206E6"/>
      <inkml:brushProperty name="anchorY" value="-981876.625"/>
      <inkml:brushProperty name="scaleFactor" value="0.5"/>
    </inkml:brush>
  </inkml:definitions>
  <inkml:trace contextRef="#ctx0" brushRef="#br0">26 1 14381,'38'25'5187,"-8"-5"-4543,-30-20-420,19 112-224,-15-54-858,3 17 0,-6 1-2223,-23-3-3494,-10-4 6638,-6-8 0,18-28 0,7-15 0</inkml:trace>
</inkml:ink>
</file>

<file path=ppt/ink/ink2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7.31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6803E6"/>
      <inkml:brushProperty name="anchorY" value="-997379.6875"/>
      <inkml:brushProperty name="scaleFactor" value="0.5"/>
    </inkml:brush>
  </inkml:definitions>
  <inkml:trace contextRef="#ctx0" brushRef="#br0">1 0 13161,'12'10'3299,"-3"-1"-2896,-9-9 151,0 0-134,3 90-11,10-12-804,-4 1 1,2 6 576,1-18 1,2 0-63,1 2 1,-2 1-46,-1 1 1,-1-1-12,0 0 1,-1-1-15,-2-3 0,-1-1-11,-1-3 1,-1-2-21,1-7 1,-1-2 261,1 35-275,3-20-6,-5-23 5,2-17 35,-1-15 4,-1-8-10,5-3 877,-1-13-911,8-10-157,5-22-61,13-11 55,12-6 119,13 2 44,14 10 117,5 14-27,3 20-23,-7 9 51,-12 12-1,-15 11-16,-20 13 0,-13 11-6,-11 9-11,-19 0-6,-45 22-117,-5-22-191,16-20 1,-3-4-998,-26-5-2554,23-16 1,0-5 3780,-18-11 0,2 2 0,50-3 0</inkml:trace>
</inkml:ink>
</file>

<file path=ppt/ink/ink2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7.6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8786E6"/>
      <inkml:brushProperty name="anchorY" value="-1.01485E6"/>
      <inkml:brushProperty name="scaleFactor" value="0.5"/>
    </inkml:brush>
  </inkml:definitions>
  <inkml:trace contextRef="#ctx0" brushRef="#br0">1 39 14835,'4'18'2616,"-1"-3"-2364,17 80-135,0-32-363,-2 7 1,4 1 407,19 7-44,3-9 16,7-16 184,-2-12-195,0-18 99,-4-10-109,-5-10 16,-5-13-45,-5-14-84,-3-20 265,-8-20-534,-6-13-538,-8 15 1,-5-1-544,-15-33 1309,1 29 0,-3 7 0,-6 15 1,-4 7-1</inkml:trace>
</inkml:ink>
</file>

<file path=ppt/ink/ink2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7.86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0878E6"/>
      <inkml:brushProperty name="anchorY" value="-1.03168E6"/>
      <inkml:brushProperty name="scaleFactor" value="0.5"/>
    </inkml:brush>
  </inkml:definitions>
  <inkml:trace contextRef="#ctx0" brushRef="#br0">0 0 16885,'8'7'2795,"-1"-1"-2274,-7-6-314,2 138-2012,5-43 1849,-4-28 1,0 10 0,1-7-42,3-2 0,1-5-3,-1-2 0,-1 0 110,0-6 1,-1-3-655,3 40-665,-4-17-1060,-3-16-1478,-9-16 3747,-8-18 0,5-13 0,-3-9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39.3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80 10702,'-16'0'2503,"4"-1"-2195,12 1 2734,0 0-2953,-1-2-89,0 1 0,0-3 0,4 2 40,5-1-7,6 1 34,8-3 6,3 2 73,4-1 27,5 1 23,1 1-39,3 1 22,-1 1 23,-3 0-28,-3 0-12,-7 0-22,-7 0-56,-5 0-34,-8 0-44,0 0-6,-4 0-1523,2 0-690,3-7-4603,0-1 6816,4-8 0,-5 8 0,-1 0 0</inkml:trace>
</inkml:ink>
</file>

<file path=ppt/ink/ink2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8.0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3037E6"/>
      <inkml:brushProperty name="anchorY" value="-1.04928E6"/>
      <inkml:brushProperty name="scaleFactor" value="0.5"/>
    </inkml:brush>
  </inkml:definitions>
  <inkml:trace contextRef="#ctx0" brushRef="#br0">0 138 15451,'89'-15'51,"0"1"1,0 0 0,0-1 0,4 9-1,-6-12 1,0 0 0,0-1 0,0 1-1</inkml:trace>
</inkml:ink>
</file>

<file path=ppt/ink/ink2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8.6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5236E6"/>
      <inkml:brushProperty name="anchorY" value="-1.06617E6"/>
      <inkml:brushProperty name="scaleFactor" value="0.5"/>
    </inkml:brush>
  </inkml:definitions>
  <inkml:trace contextRef="#ctx0" brushRef="#br0">1 0 14034,'13'16'2588,"-1"-3"-2028,-12-13-190,18 104-1154,-2-25 1008,0 4 0,1 5-84,-3-28 0,0-3-6,0-2 1,1-1 2,0-5 1,0-2 481,13 32-451,-1-19-50,-5-18 143,-5-18-189,-4-13 85,-4-8 146,-1-11 474,-1-16-777,3-23-202,-1-11 1,0-6 89,-3 13 0,1 0 95,3-20 0,0 2 17,-1-9 202,0 28-130,-1 24 12,3 28 118,5 30-141,6 13 1,1 5-28,18 37-206,-11-26 1,1-2 389,15 15 23,-3-16-12,-3-16 62,-10-16 1,-6-15 28,-9-6-1,-4-5-101,-3-17 159,-1-10-629,0-22 0,-1-7-510,4-39-391,-3 21 0,-1-1 609,-1 16 1,0 3-292,-2 3 1,1 1-2129,4-34 2963,1 21 0,-5 33 0,1 12 0</inkml:trace>
</inkml:ink>
</file>

<file path=ppt/ink/ink2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9.0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7602E6"/>
      <inkml:brushProperty name="anchorY" value="-1.08274E6"/>
      <inkml:brushProperty name="scaleFactor" value="0.5"/>
    </inkml:brush>
  </inkml:definitions>
  <inkml:trace contextRef="#ctx0" brushRef="#br0">1 402 12869,'10'21'3557,"-1"-4"-3143,-9-17-274,110-11 51,-52-7-121,14 4 0,-1-5 92,-15-18-27,-11-6-40,-14-6-11,-14-4 89,-11-2 259,-9 6 179,-15 7-309,-9 14-218,-18 13-84,-6 8 0,-4 27 0,-1 15 90,4 26 39,9 16-241,13 5 168,15 3-37,12-29 1,6-1-59,13 21-387,6-23 1,7-7-1015,21-10-1591,43-5-1802,-14-34 4833,-28-5 0,-3-3 0,4-1 0,-10-5 0</inkml:trace>
</inkml:ink>
</file>

<file path=ppt/ink/ink2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09.60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004E6"/>
      <inkml:brushProperty name="anchorY" value="-1.09999E6"/>
      <inkml:brushProperty name="scaleFactor" value="0.5"/>
    </inkml:brush>
  </inkml:definitions>
  <inkml:trace contextRef="#ctx0" brushRef="#br0">23 1326 12741,'36'84'998,"-15"-24"1,1 9 0,-4-8-411,2 20-1309,4 8 0,-1 2 1152,-2 5 140,-5-19 724,-4-19-566,-5-20 422,-1-16-233,-4-13-274,-1-6-319,-1-14 693,0-14-1074,-6-26-90,-6-24 62,2 21 0,-1-5-687,-1-18 0,1-7 668,2 14 1,0-4-1,1-2-646,0-12 0,-1-3 0,1-1 603,1-5 1,-1-2-1,0 1 8,1 6 0,0 1 0,-1 1 22,2-1 0,-1 0 1,2 9-181,-2 2 0,1 7 315,1 1 1,2 10-20,1 14-45,10 11 924,15 15-929,18 10 1944,17 24-1894,9 18 62,0 22 69,-28 1 1,-4 5-45,-12-12 0,-3 1 287,2 17 1,-7 1-274,-8 26-28,-19-5-73,-12-8 0,-22-9-291,-13-12-1580,8-30 0,-2-4-4072,-25 2 5943,-19-7 0,61-18 0,14 0 0</inkml:trace>
</inkml:ink>
</file>

<file path=ppt/ink/ink2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1.58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4979E6"/>
      <inkml:brushProperty name="anchorY" value="-1.13183E6"/>
      <inkml:brushProperty name="scaleFactor" value="0.5"/>
    </inkml:brush>
  </inkml:definitions>
  <inkml:trace contextRef="#ctx0" brushRef="#br0">1 224 10086,'9'3'4951,"-2"0"-1899,-7-3-2352,1 35-201,3 3-146,5 42 50,3-4-151,5 3-67,-4-4-11,2-12-46,-5-11-38,-3-16 11,-1-12 89,-4-11 197,1-7 190,-3-5-470,2-16-107,-2-8-68,-3-24-56,-6-13-10,-5-14 78,-3-9-106,3-7-790,7 2 532,3 4 44,4 12 18,5 12-84,7 15-303,9 13-275,7 12-1551,29 10 925,-8 5-651,33 8-750,-16 5 3203,10 0 1,-35 0 0,-11-5 0</inkml:trace>
</inkml:ink>
</file>

<file path=ppt/ink/ink2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1.8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7662E6"/>
      <inkml:brushProperty name="anchorY" value="-1.14838E6"/>
      <inkml:brushProperty name="scaleFactor" value="0.5"/>
    </inkml:brush>
  </inkml:definitions>
  <inkml:trace contextRef="#ctx0" brushRef="#br0">81 0 10898,'16'10'8962,"-23"55"-8453,-10-14-380,1 1 0,0 3-529,-4 36 467,8 4 17,5-5-34,6-7 56,24 5-106,-2-34 145,24-2-112,-7-39-27,4-8-6,-3-5 261,-1-17-261,-6-9 0,-5-24 5,-10-11-42,-10 9 1,-5-3-120,-12-29 27,1 28 0,-5 1-498,-25-13-420,-8 9-768,-2 13 1815,-12 7 0,30 21 0,-3 4 0</inkml:trace>
</inkml:ink>
</file>

<file path=ppt/ink/ink2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2.59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011E6"/>
      <inkml:brushProperty name="anchorY" value="-1.16246E6"/>
      <inkml:brushProperty name="scaleFactor" value="0.5"/>
    </inkml:brush>
  </inkml:definitions>
  <inkml:trace contextRef="#ctx0" brushRef="#br0">28 204 12124,'-7'-1'3496,"2"0"-3233,-1 44 0,5 19 56,-1 5-523,-1 8 1,0 2 388,3 4 5,3-11 250,1-16-144,2-14 189,-1-16 114,-2-13-33,0-6-218,-1-5 31,0-7-379,0-14-45,-2-16-134,0-25 5,0-13 57,0-16-515,2 42 0,2-2 458,2 1 1,2 0 16,15-44 85,7 13 44,0 17 28,0 20 50,-3 20 73,-1 14 68,-3 18 83,4 21-16,-3 23-135,3 25-55,-5 14 370,-2 4-393,-5-1 56,-4-11-150,-2-12 127,-3-16-28,0-16-16,-4-14 22,1-12 22,1-8 434,2-7-545,1-14 109,1-16-317,3-21-67,0-18 140,6-11 33,3-5 112,-3 33 1,1 2 27,11-17 147,6-3-12,-14 48 230,-1 13-180,-4 14 107,10 43-230,-7 2-33,7 34-34,-6-12-67,-1 1-325,0 1-651,-2-6-765,-2-6-1206,1-11-1842,2-9 4856,-1-17 0,-7-11 0,-4-9 0</inkml:trace>
</inkml:ink>
</file>

<file path=ppt/ink/ink2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2.79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2966E6"/>
      <inkml:brushProperty name="anchorY" value="-1.17976E6"/>
      <inkml:brushProperty name="scaleFactor" value="0.5"/>
    </inkml:brush>
  </inkml:definitions>
  <inkml:trace contextRef="#ctx0" brushRef="#br0">0 1 13575,'6'18'5097,"-1"-4"-4380,-5-14-263,0 90-135,2-29-232,0 7 0,3 2-516,5 13 485,6-5-56,0-9 142,1-12-607,-1-12-857,0-15-1887,5-15 3209,9-17 0,-13 0 0,3-6 0</inkml:trace>
</inkml:ink>
</file>

<file path=ppt/ink/ink2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2.9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5855E6"/>
      <inkml:brushProperty name="anchorY" value="-1.19711E6"/>
      <inkml:brushProperty name="scaleFactor" value="0.5"/>
    </inkml:brush>
  </inkml:definitions>
  <inkml:trace contextRef="#ctx0" brushRef="#br0">1 1 10842,'14'4'-370,"-3"0"0,-11-4 1,0 0-1</inkml:trace>
</inkml:ink>
</file>

<file path=ppt/ink/ink2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3.5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877E6"/>
      <inkml:brushProperty name="anchorY" value="-1.21331E6"/>
      <inkml:brushProperty name="scaleFactor" value="0.5"/>
    </inkml:brush>
  </inkml:definitions>
  <inkml:trace contextRef="#ctx0" brushRef="#br0">505 35 13743,'-40'-14'3417,"9"3"-3025,-56 8-275,52 4-61,-62 14-50,82 16-6,10 26 0,22 13 0,10 7 11,19 6-345,5-5 385,2-3-46,-4-9 12,-6-8-17,-10-9 45,-13-10-45,-11-9-6,-10-5-178,-22-10 27,-18-4-414,-23-7-617,-14-3-106,-5-8-5,2-8-354,7-8 128,17-7 281,27-3-1427,20-2 2671,38-1 235,20 1 902,16 8-281,12 0 495,4 4-682,15-7-70,-38 13 1,2-2-91,2-2 1,1-1-149,3-3 1,-1 0-85,-4-1 0,0-3 179,7-11 1,-3-2 311,15-17-281,-38 23 0,-9 1 258,-16 2 364,-40 8-1042,-4 14-61,-29 6 523,4 23-468,1 15 136,5 26-35,29-5 1,5 4-74,-5 30-384,15-28 1,6-1 300,19 11-148,13-8 148,19-15-6,8-13-118,8-17-778,4-9-1227,6-20 2123,-29-9 0,-4-2 0,5 1 0,3-20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0.0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10 11491,'-2'-10'3999,"1"52"-3253,5 0-63,1 46-118,3-19-145,1 1-140,1 1-145,-1-5-90,1-7-45,-2-8 0,-1-10-118,-1-8-481,0-10-667,-2-7-5746,9-8 7012,-5-10 0,3 1 0,-6-4 0</inkml:trace>
</inkml:ink>
</file>

<file path=ppt/ink/ink2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5.4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1828E6"/>
      <inkml:brushProperty name="anchorY" value="-1.2303E6"/>
      <inkml:brushProperty name="scaleFactor" value="0.5"/>
    </inkml:brush>
  </inkml:definitions>
  <inkml:trace contextRef="#ctx0" brushRef="#br0">0 1 12673,'4'11'3283,"-2"-2"-1217,-2-9-1551,0-12-167,0 14-107,0 6 157,3 30-96,5 28-95,7 17-561,-5-34 0,1 2 413,2 1 0,0 0-31,1 0 0,1 0-80,-1-4 0,2 0 85,14 36-27,-3-14 44,-3-16-10,-7-16 44,-4-14 28,-4-12 804,-3-7-899,-1-5 158,-1 0-175,2-10 51,1-11-51,6-21-168,1-18-67,4-12-40,-2-7 1,0-12 268,-6 38 6,1 6-117,-4 42 117,6 26 56,8 10-12,26 54 7,-7-20 35,-12-22 1,0-1 98,10 3 6,-6-13 32,-5-10 119,-4-11-174,-12-5 34,1-4 22,-10-6-6,5-12-95,1-14-123,5-25-56,-1-18-534,1-18 324,-9 41 0,0-2-151,-1 1 0,1 0-742,-2-45 1159,0-4 0,-2 52 0,0 1 0</inkml:trace>
</inkml:ink>
</file>

<file path=ppt/ink/ink2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5.79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2549E6"/>
      <inkml:brushProperty name="anchorY" value="-1.24932E6"/>
      <inkml:brushProperty name="scaleFactor" value="0.5"/>
    </inkml:brush>
  </inkml:definitions>
  <inkml:trace contextRef="#ctx0" brushRef="#br0">25 399 13771,'10'19'3372,"-3"-4"-3059,-7-15-49,0 0-63,89-35 12,-51 11-6,16-2 0,-3-4 231,-23-6-203,-13-3-173,-6-4-62,-7-1-51,-2-1-55,-12 5 106,-4 8 22,-13 10-22,-4 10-44,-1 7 44,-6 17 5,2 14 124,1 20 67,5 18 45,5 8 16,10 5-49,8 2-35,6-3-50,9-3-78,11-9-45,12-6-207,34 3-269,-7-23-830,24-5-1864,1-24 3120,-20-17 1,-2-2 0,8 5-1,11-15 1</inkml:trace>
</inkml:ink>
</file>

<file path=ppt/ink/ink2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6.59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3364E6"/>
      <inkml:brushProperty name="anchorY" value="-1.26916E6"/>
      <inkml:brushProperty name="scaleFactor" value="0.5"/>
    </inkml:brush>
  </inkml:definitions>
  <inkml:trace contextRef="#ctx0" brushRef="#br0">1 60 14941,'21'2'3187,"-4"0"-2901,-17-2 801,0 0-734,28 102 56,-11-34-557,4 7 0,1 4 540,3 13-45,1-5-61,-1-5 70,-1-13-171,-1-8-95,-4-15-56,-3-9-29,-4-12 1,-5-9 50,-1-6 522,-3-7-494,1-1-28,0-2 61,0-3 12,-2-7-22,1-10-107,-2-17-56,0-20-275,-1-18 46,2-18-636,0-5 798,3 3-378,1 12 450,0 21 46,1 19-7,-3 19-44,3 13-128,1 8 833,5 19-633,7 15 18,9 23 16,5 13-44,5 4 50,-1-3 39,-2-8 498,-2-11-442,-7-12 68,-3-12-17,-7-9-51,-4-10-11,-6-3-11,-1-3 28,-3 0 11,1-10 0,3-12-168,3-23-51,3-21-357,1-17-847,-3-10 408,-3-2-754,-6 39 0,-1 2-1810,3-17 3411,9-5 0,-8 56 0,9 5 0</inkml:trace>
</inkml:ink>
</file>

<file path=ppt/ink/ink2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6.97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4328E6"/>
      <inkml:brushProperty name="anchorY" value="-1.28815E6"/>
      <inkml:brushProperty name="scaleFactor" value="0.5"/>
    </inkml:brush>
  </inkml:definitions>
  <inkml:trace contextRef="#ctx0" brushRef="#br0">157 0 12578,'5'8'3954,"-1"-2"-2654,-4-6-724,-45 86-228,20-27-425,-5 6 1,1 4 266,9 17-78,8-1-22,7-4 11,7-4-17,10-11 85,8-6-163,12-13-6,5-11-6,5-12 0,1-12-44,2-7 39,-1-9 359,-3-12-348,-5-12 62,-8-20-29,-9-10-33,-9-11-73,-7-7-145,-13-3-129,-9 3-292,-14 8-649,-8 15-280,-6 21-5421,3 14 6989,1 15 0,20 3 0,8 0 0</inkml:trace>
</inkml:ink>
</file>

<file path=ppt/ink/ink2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7.42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5088E6"/>
      <inkml:brushProperty name="anchorY" value="-1.30486E6"/>
      <inkml:brushProperty name="scaleFactor" value="0.5"/>
    </inkml:brush>
  </inkml:definitions>
  <inkml:trace contextRef="#ctx0" brushRef="#br0">1 437 12657,'17'21'3422,"-2"-4"-3064,-15-17-27,18 105-135,-8-62-79,1 19 1,-1-3 263,-3-33 55,-5-9 68,0-8-49,-2-5-97,0-2-358,-7-16-145,-4-12-40,-7-22 67,-1-19 0,4-13-489,7-9 333,3-6 67,12 2 123,8 6 28,10 13 50,9 16 6,0 19 28,0 18 39,-2 11 213,-2 20 118,1 17-95,0 23-113,1 20-120,-12-10 0,-2 3-70,9 31-67,-11-31 0,-1-2-342,0 16-1982,1 17 380,3-32-5155,2 5 7166,7-41 0,-15-13 0,1-8 0</inkml:trace>
</inkml:ink>
</file>

<file path=ppt/ink/ink2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7.67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6213E6"/>
      <inkml:brushProperty name="anchorY" value="-1.32475E6"/>
      <inkml:brushProperty name="scaleFactor" value="0.5"/>
    </inkml:brush>
  </inkml:definitions>
  <inkml:trace contextRef="#ctx0" brushRef="#br0">0 35 14163,'19'-19'4195,"-3"4"-3893,-16 15 970,0 0-930,18 112 89,-7-39-640,3 9 1,-1 4 295,-5-34 0,-1-4 8,8 46 80,0-9-175,-1-12 0,-1-13-297,-4-12-521,-3-11-817,-3-9-1373,-3-9-1081,-11-3 4089,-6-10 0,2-1 0,2-5 0</inkml:trace>
</inkml:ink>
</file>

<file path=ppt/ink/ink2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7.8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7393E6"/>
      <inkml:brushProperty name="anchorY" value="-1.34466E6"/>
      <inkml:brushProperty name="scaleFactor" value="0.5"/>
    </inkml:brush>
  </inkml:definitions>
  <inkml:trace contextRef="#ctx0" brushRef="#br0">0 1 12875,'56'5'1904,"-1"1"1,0 2-2185,13-5 0,-1-2-707,-19 1-474,-7-2-2701,-13-2 4162,-9-7 0,-10 6 0,-6-6 0</inkml:trace>
</inkml:ink>
</file>

<file path=ppt/ink/ink2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8.06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8588E6"/>
      <inkml:brushProperty name="anchorY" value="-1.36403E6"/>
      <inkml:brushProperty name="scaleFactor" value="0.5"/>
    </inkml:brush>
  </inkml:definitions>
  <inkml:trace contextRef="#ctx0" brushRef="#br0">46 28 13883,'-7'-15'2633,"2"3"-2404,5 12-229,-13 108-381,8-40-858,-2 14 0,0 3-6944,5 4 8214,2-5 1,0-40-1,0-18 1</inkml:trace>
</inkml:ink>
</file>

<file path=ppt/ink/ink2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8.7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9477E6"/>
      <inkml:brushProperty name="anchorY" value="-1.38034E6"/>
      <inkml:brushProperty name="scaleFactor" value="0.5"/>
    </inkml:brush>
  </inkml:definitions>
  <inkml:trace contextRef="#ctx0" brushRef="#br0">1 21 13289,'0'-10'3355,"-1"3"-2509,1 7-532,0-3 363,0 18-122,0 13-67,0 32-63,4 23-271,-2-33 0,0 3-398,2 7 0,0 1 322,-1 5 1,1 0-15,0 3 1,1 0-29,0-1 1,0-1 5,0-1 0,1-2-17,0-3 0,1-3-92,-1-5 1,0-2 127,5 37-27,-2-18-34,-1-15-6,-2-13-374,1-10-847,-1-10-1207,4-8-2255,2-7 4689,1-6 0,-5-1 0,-3 0 0</inkml:trace>
</inkml:ink>
</file>

<file path=ppt/ink/ink2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9.12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0836E6"/>
      <inkml:brushProperty name="anchorY" value="-1.40027E6"/>
      <inkml:brushProperty name="scaleFactor" value="0.5"/>
    </inkml:brush>
  </inkml:definitions>
  <inkml:trace contextRef="#ctx0" brushRef="#br0">7 521 14034,'9'1'2095,"-2"0"-1955,-7-1-84,99-43-45,-46 19 17,12-6 0,-1-1 28,-13 1 168,-12 0 112,-13 2-123,-11-2-140,-8 0-73,-5-4-101,-2-3-44,-7-3 100,-6 0 45,-10 4 375,-7 8 79,-6 9-180,-1 10-33,-6 6-28,-4 14 22,-1 17 202,-1 22-196,7 18-45,9 11-347,12 4 229,10 0-78,7-5-33,14-7-163,11-11-269,16-7-225,13-12-474,9-12-460,7-14-634,7-9-136,14-17 2394,-25-11 0,-3-1 0,6 1 0,8-20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0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1 12124,'9'3'1781,"-2"0"-1747,-7-3 89,0 0 62,-25 74 5,18-35-98,-7 9 1,3 1 98,9-8-85,2-4-11,2-5-11,4-4-84,7-7 0,7-4-5,4-9-1,5-3 0,2-5 1,3-9-62,0-5-12,-3-11 68,-5-4 5,-8-4 6,-5-1 0,-9-2 6,-1-1 67,-6 0-28,-6 3-40,-9 4-5,-9 6 0,-5 5-162,-2 7-415,1 6-392,0 4 969,-2 2 0,16 0 0,1 0 0</inkml:trace>
</inkml:ink>
</file>

<file path=ppt/ink/ink2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9.3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2282E6"/>
      <inkml:brushProperty name="anchorY" value="-1.41992E6"/>
      <inkml:brushProperty name="scaleFactor" value="0.5"/>
    </inkml:brush>
  </inkml:definitions>
  <inkml:trace contextRef="#ctx0" brushRef="#br0">0 26 14314,'11'-14'4100,"-3"2"-3904,-8 12 281,0 0-203,-5 116-67,4-36-1038,1 9 0,2 4 881,2-34 1,3-3-49,2 0 1,1-1 105,2-3 1,1-2-109,8 38-112,1-11-767,-6-14-981,-5-6-1389,-6-15 3249,-3-4 0,-2-21 0,0-7 0</inkml:trace>
</inkml:ink>
</file>

<file path=ppt/ink/ink2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19.5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3765E6"/>
      <inkml:brushProperty name="anchorY" value="-1.43968E6"/>
      <inkml:brushProperty name="scaleFactor" value="0.5"/>
    </inkml:brush>
  </inkml:definitions>
  <inkml:trace contextRef="#ctx0" brushRef="#br0">33 161 16118,'-18'-25'980,"4"6"-935,14 19-40,0 0-5,120-19 0,-33 7 0,13-1 0,-6 0 0,-2 0 0,-1 0 0,-8 2 0,1-1 0,-1 1 0</inkml:trace>
</inkml:ink>
</file>

<file path=ppt/ink/ink2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0.0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529E6"/>
      <inkml:brushProperty name="anchorY" value="-1.45893E6"/>
      <inkml:brushProperty name="scaleFactor" value="0.5"/>
    </inkml:brush>
  </inkml:definitions>
  <inkml:trace contextRef="#ctx0" brushRef="#br0">1 0 13065,'7'11'5237,"-1"-1"-4458,-6-10 666,0 0-868,18 125-118,-3-35-801,-5-27 0,1 9 0,0-4 398,1 0 0,-1-3-40,1 1 1,0-2-208,0-7 0,-1-1 191,8 41 6,-2-21-6,-6-15 0,-3-17-45,-3-12 736,-3-10-1111,0-9 560,-2-5-940,0-5-147,0-3-2397,-7-17-5677,-9-9 9021,-13-21 0,9 19 0,2 3 0</inkml:trace>
</inkml:ink>
</file>

<file path=ppt/ink/ink2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0.70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6918E6"/>
      <inkml:brushProperty name="anchorY" value="-1.47849E6"/>
      <inkml:brushProperty name="scaleFactor" value="0.5"/>
    </inkml:brush>
  </inkml:definitions>
  <inkml:trace contextRef="#ctx0" brushRef="#br0">20 672 12455,'-11'3'1708,"3"0"-969,8-3-509,112 11-1131,-41-8 932,12 0 0,2-6-31,-34-6 0,-4-5 0,1-4 0,-1-4 49,-2-3 1,-2-2-212,33-34-28,-11-1 44,-11-6-50,-12 4 67,-7 0 118,-10 6 223,-6 5-128,-6 8 202,-7 9 212,-3 8 655,-3 9-498,0 8 98,0 6-48,0 3-553,0 17-68,0 14 420,0 27 12,0 25-343,0-31 1,0 2-509,1 6 1,1 3 546,1 4 1,0 1-42,1 2 0,0 0-316,1 2 0,1-1 246,-2-1 0,0 0-40,0-2 1,1-2-15,-1-5 1,-1-1-115,2-6 0,0-3 73,3 31-6,1-20 11,-2-21 22,-1-17 1062,0-11-1011,-3-7 621,3-4-705,0-17 156,3-11-324,2-29-163,6-22-72,-7 30 1,2-3 239,3-4 1,2-3-57,13-25 1,3 1 184,-8 22 1,2 3-1,7-13 1,1 7 33,4 6 229,0 28 90,-15 33 57,1 28-175,-10 28-83,0 18-62,0 6-56,-6-23 0,0 0-230,4 25-179,-5-33 1,-2-2-1262,0 6-1573,3-3-2066,-1-9 5309,3-7 0,-5-17 0,-1-8 0</inkml:trace>
</inkml:ink>
</file>

<file path=ppt/ink/ink2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1.1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8633E6"/>
      <inkml:brushProperty name="anchorY" value="-1.49801E6"/>
      <inkml:brushProperty name="scaleFactor" value="0.5"/>
    </inkml:brush>
  </inkml:definitions>
  <inkml:trace contextRef="#ctx0" brushRef="#br0">40 364 12735,'-22'-10'2374,"5"2"-2161,17 8-123,88-17 90,-35 5-110,8-2 0,0-1 19,-4-6 135,-10 0 67,-13-1 1,-12 1-169,-9-3-123,-7-2-17,-4-3 17,-7-1 39,-12 2 387,-12 1-57,-12 6-5,-10 10 40,-2 4-136,0 14 97,1 18 156,10 17-163,18 9 1,5 6-85,0 34-185,9-28 1,3 0 0,14 25-51,10-8-39,12-9-358,34 1-449,-9-30-1702,38-7-1893,-20-30 4402,14-19 0,-41 9 0,-9-8 0</inkml:trace>
</inkml:ink>
</file>

<file path=ppt/ink/ink2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1.75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0424E6"/>
      <inkml:brushProperty name="anchorY" value="-1.51754E6"/>
      <inkml:brushProperty name="scaleFactor" value="0.5"/>
    </inkml:brush>
  </inkml:definitions>
  <inkml:trace contextRef="#ctx0" brushRef="#br0">303 1762 12981,'3'5'4705,"0"-1"-756,-3-4-3557,8-24-72,-7-7-40,-7-30-163,-15-12-66,-17-17-817,17 38 0,-1-2 766,-2-6 0,0-2-14,1-3 0,1-2-249,-1-4 1,3-1 156,1-1 0,4-1 10,2 1 1,3 1 11,2 3 0,3 2-169,1 5 0,5 2 166,5 7 1,4 2-116,18-39 1,25 15-26,-3 32 0,6 6-283,31-10-759,-11 19 1,0 14-715,7 42 1983,-25 10 0,-7 5 0,-14 12 0,-2 17 0</inkml:trace>
</inkml:ink>
</file>

<file path=ppt/ink/ink2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2.1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2377E6"/>
      <inkml:brushProperty name="anchorY" value="-1.5357E6"/>
      <inkml:brushProperty name="scaleFactor" value="0.5"/>
    </inkml:brush>
  </inkml:definitions>
  <inkml:trace contextRef="#ctx0" brushRef="#br0">1 57 7319,'46'-5'2951,"-10"2"-2539,24-6 0,5 0-532,10 1 414,12-2 0,2 0 574,2 7-201,-14 3-174,-13 0 614,-17 7-8,-17 10-92,-10 15-262,-7 15-118,-5 11-111,-1 8-169,-1 4-117,-4 0-34,5-6 317,-5-4-468,4-12-45,-2-6 0,-2-11-39,-1-5-275,1-11-667,-2-2-1819,2-9 1196,-2-1 0,0-3 1</inkml:trace>
</inkml:ink>
</file>

<file path=ppt/ink/ink2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2.2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4332E6"/>
      <inkml:brushProperty name="anchorY" value="-1.55517E6"/>
      <inkml:brushProperty name="scaleFactor" value="0.5"/>
    </inkml:brush>
  </inkml:definitions>
  <inkml:trace contextRef="#ctx0" brushRef="#br0">1 1 14499,'6'9'610,"-1"-1"-2238,-5-8 0,0 0 1</inkml:trace>
</inkml:ink>
</file>

<file path=ppt/ink/ink2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2.69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6293E6"/>
      <inkml:brushProperty name="anchorY" value="-1.57364E6"/>
      <inkml:brushProperty name="scaleFactor" value="0.5"/>
    </inkml:brush>
  </inkml:definitions>
  <inkml:trace contextRef="#ctx0" brushRef="#br0">13 1 14034,'3'13'3674,"1"-2"-3416,-4-11 667,0 0-371,-5 89-83,2-22-518,-1 4 1,1 4 337,1-21 1,1-2-91,0 0 1,1 0-76,0 0 0,0-1 64,0 45-55,0-6-80,5-9-55,3-6 0,5-7 0,2-6 0,0-6-224,-1-7-414,0-7-605,-4-7-1513,3-3-1394,-4-7 4150,-1-5 0,-2-10 0,-5-5 0</inkml:trace>
</inkml:ink>
</file>

<file path=ppt/ink/ink2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3.1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8318E6"/>
      <inkml:brushProperty name="anchorY" value="-1.5932E6"/>
      <inkml:brushProperty name="scaleFactor" value="0.5"/>
    </inkml:brush>
  </inkml:definitions>
  <inkml:trace contextRef="#ctx0" brushRef="#br0">0 440 11872,'36'-4'3904,"-8"1"-3500,-28 3-158,116-27-100,-58 12-110,17-3 0,-2-2 20,-18 0 12,-12 2 290,-13-2-151,-11 0-207,-8-6-196,-7-5-173,-3-6 66,-2-4 292,-12 1 11,-4 4 280,-14 8 78,-2 7-156,-3 12-40,-4 4-27,-1 11 178,-1 16 158,1 18-74,3 19-65,6 11-97,9 5-121,15-23 1,2 0-53,0 27-82,13-22 1,5-3-110,9 1-274,22 3-544,0-32-437,2-9-856,18-9 2240,24-17 0,-38 6 0,8-8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0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226 92 11306,'17'6'2952,"-4"-2"-2638,-13-4 615,0 0-637,-52-47 11,30 36-203,-42-32 40,43 57 112,0 8 56,1 14-117,0 3-57,5 5-100,3 2-34,6 1-39,4-1-213,2-4-236,6-1-296,7-7-280,10-2-23,8-8-263,4-5-380,15-10 1730,23-6 0,-31-4 0,4-1 0</inkml:trace>
</inkml:ink>
</file>

<file path=ppt/ink/ink2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3.4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0406E6"/>
      <inkml:brushProperty name="anchorY" value="-1.61252E6"/>
      <inkml:brushProperty name="scaleFactor" value="0.5"/>
    </inkml:brush>
  </inkml:definitions>
  <inkml:trace contextRef="#ctx0" brushRef="#br0">22 34 14941,'-8'-19'2745,"2"5"-2661,6 14 885,0 0-448,-3 108 112,2-37-1151,-1 9 0,0 3 877,2 14-152,0-2-68,0-7-134,7-7-5,3-10-39,7-8-219,0-11-526,-2-9-812,-3-10-1524,-6-8-2083,-3-9 5203,-3-7 0,0-6 0,0-3 0</inkml:trace>
</inkml:ink>
</file>

<file path=ppt/ink/ink2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3.8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2544E6"/>
      <inkml:brushProperty name="anchorY" value="-1.63192E6"/>
      <inkml:brushProperty name="scaleFactor" value="0.5"/>
    </inkml:brush>
  </inkml:definitions>
  <inkml:trace contextRef="#ctx0" brushRef="#br0">25 345 12668,'-14'-26'364,"4"5"-1468,10 21 902,93-47 202,-24 22-583,7-6 0,4 0 613,-24 16 1,-2 2-6,5 1 1,1 0-24,-2-1 1,-1 1 14,-2 2 0,-1-1 300,41-9-306,-22 5 578,-25 2 116,-25 3 96,-16 6-526,-26 1 761,-5 3-1031,-18 0 100,4 15 69,4 9 27,11 21-27,10 10-135,8 7-39,15 6-6,11 3 1,14-1-1,10-2 6,-1-8 73,-3-9 11,-9-10-6,-9-9 214,-8-9 117,-9-8 190,-3-4-336,-16-4-139,-11 1 10,-19-3-89,-9 3-45,-2-4-174,3-1-403,7-1-335,10-2-752,10 0 1664,9-18 0,8 13 0,3-13 0</inkml:trace>
</inkml:ink>
</file>

<file path=ppt/ink/ink2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4.95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4722E6"/>
      <inkml:brushProperty name="anchorY" value="-1.65125E6"/>
      <inkml:brushProperty name="scaleFactor" value="0.5"/>
    </inkml:brush>
  </inkml:definitions>
  <inkml:trace contextRef="#ctx0" brushRef="#br0">428 247 13390,'32'-20'2683,"-7"4"-2330,-25 16-230,0 0-22,-35-87 11,3 59-109,-1-19 0,-5 5-3,-23 36-56,-8 17 16,4 21 40,5 25 107,13 24-208,30-34 0,5 2 151,1 1 1,6 1-138,13 15 0,8-1-215,19 21 159,-5-36 0,7-8-64,36-15-196,5-14-79,1-21 280,-9-18 202,-8-18 319,-13-20 343,-12-11-262,-19 15 1,-4-2 534,0-26-353,-7 33 1,-2 4 50,-5 8-459,0 20-141,2 38 199,10 51 1,5 21-96,-3-1 0,2 7-493,-3-22 1,1 7 0,1 1 0,-1-2 431,2 16 1,-1-2-1,-1-2-20,-1-2 0,-1-2 0,0-2 13,-3-10 0,-1-2 0,-1-3-457,0 17 1,-2-6 448,-2-14 1,-2-3-12,0-4 1,0-1-1,-2 0 1,-2 1-20,-2 3 0,-2 0-12,0-2 1,-6-2 22,-13 10 0,-6-5-42,-21 15 0,13-39 0,-4-9-84,-29-13-67,-8-26-85,-1-22-97,26-12 0,3-9 131,15 8 1,2-4 725,-8-19 0,5-1-748,19 14 0,7 0-87,2-1 1,5-2-52,1 0 0,5-1-27,8-3 0,6 0 42,4 0 0,5 0 134,9-4 1,6 1 88,5-2 1,4 0 44,4-2 1,3 1 42,3-1 0,2 0-508,1 1 1,0 1 526,0 3 0,-1 1 17,-4 4 0,-1 2 0,-6 7 0,-1 2 322,-3 1 0,-5 5 591,4-7 154,-10 12-753,-32 34 621,-22 45-706,7 0-94,-13 39-102,17-12-27,7-4-6,15-6 1168,31 2-1224,4-28 22,24-1 29,-15-27-79,-1-7 33,-6-13 46,-7-11-1,-16-19-5,-11-8-39,-10-9-29,-20-6 79,-12 4 28,-10 25 0,-5 4-241,-25-9-162,-22 7-1103,37 29-712,19 21-2638,13 9 4828,15 13 0,5-13 0,0-5 0</inkml:trace>
</inkml:ink>
</file>

<file path=ppt/ink/ink2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5.4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7126E6"/>
      <inkml:brushProperty name="anchorY" value="-1.67041E6"/>
      <inkml:brushProperty name="scaleFactor" value="0.5"/>
    </inkml:brush>
  </inkml:definitions>
  <inkml:trace contextRef="#ctx0" brushRef="#br0">0 9 15429,'5'-5'3383,"-2"2"-2335,-3 3-494,0 125-235,2-37-826,0 8 0,2 4 510,1-36 0,1-5-1,1-1 1,1-1-3,1-6 0,0-2 150,7 34-660,-4-18-375,-3-14-701,-5-14-1433,-2-10-2352,-2-11 5371,-7-8 0,5-5 0,-4-3 0</inkml:trace>
</inkml:ink>
</file>

<file path=ppt/ink/ink2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5.8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9659E6"/>
      <inkml:brushProperty name="anchorY" value="-1.68974E6"/>
      <inkml:brushProperty name="scaleFactor" value="0.5"/>
    </inkml:brush>
  </inkml:definitions>
  <inkml:trace contextRef="#ctx0" brushRef="#br0">8 47 13284,'-4'-9'498,"0"1"-453,4 8-45,107-12-1041,-35 8 1041,7-3 0,3 2 0,13 3 6,-10 2 28,-14 8 541,-16 9 97,-14 16 217,-15 10-357,-8 11-179,-3 5-207,-3 5-90,2-2 483,3-1-499,6-5 100,5-7-17,8-6 50,3-9 57,6-9 5,1-10-50,-1-8-56,-2-5-28,-3-9-34,-3-10 6,-6-12 44,-5-12-10,-14-8 10,-4-5-33,-11-3-39,-18-1-11,-11 5-34,-22 2-62,-3 9-296,-5 10-387,7 13-935,4 10-1026,12 18-4814,7 12 7520,13 10 0,8-8 0,7-7 0</inkml:trace>
</inkml:ink>
</file>

<file path=ppt/ink/ink2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6.6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12223E6"/>
      <inkml:brushProperty name="anchorY" value="-1.70871E6"/>
      <inkml:brushProperty name="scaleFactor" value="0.5"/>
    </inkml:brush>
  </inkml:definitions>
  <inkml:trace contextRef="#ctx0" brushRef="#br0">1 194 13513,'14'9'3495,"-2"-1"-2604,-12-8-320,18 107-66,-5-35-513,2 8 0,1 3 94,-6-32 1,1-4 70,13 45-6,1-9-33,-1-15 133,-1-14-72,-6-16 11,-2-15 34,-8-13-33,1-6-40,-5-4 280,3 0-274,0-15-123,3-11-34,2-24-135,4-20-89,1-15-50,2-11 159,-8 32 1,0 3 114,5-20 201,1-2-139,-10 62-107,3 18 45,0 26 39,8 16-28,5 19-5,7 10-1,5 2 1,2 0 134,0-8 134,12 8-173,-17-30 56,6 2 56,-22-30-23,-4-7 1,-3-3 45,-3-2 94,-1-10-156,3-13-118,3-24-104,1-9 0,1-6-42,-4 9 1,0-2-309,4-23 1,-1-1 164,-5 19 1,-2 3-138,0 4 1,-1 0-874,1-39-1502,-2 26-767,-2 18 3512,1 25 0,0 11 0,0 10 0</inkml:trace>
</inkml:ink>
</file>

<file path=ppt/ink/ink2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7.1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14991E6"/>
      <inkml:brushProperty name="anchorY" value="-1.72713E6"/>
      <inkml:brushProperty name="scaleFactor" value="0.5"/>
    </inkml:brush>
  </inkml:definitions>
  <inkml:trace contextRef="#ctx0" brushRef="#br0">324 0 13194,'6'5'4414,"-1"-1"-2834,-5-4-1564,-32 2 52,6 20 83,-32 13-62,10 26 18,1 10-40,3 3-61,10 0-1,10-5-5,11-10-33,6-7-40,5-14-62,4-8-100,6-13-11,8-8 21,7-5-83,5-4-11,2-15-40,2-9 12,2-23 207,-2-11 84,-2-11 56,-2-4 39,-5 3 275,-4 9 308,-4 14 16,-7 17-223,-3 15-140,-3 9-158,-2 6 29,0 11 89,0 12-112,0 19-89,5 46-124,1-15-447,7 25-567,2-33-2716,20 10 487,16-28 3333,-3-19 0,3-6 0,0-11 0,12-4 0</inkml:trace>
</inkml:ink>
</file>

<file path=ppt/ink/ink2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7.49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1786E6"/>
      <inkml:brushProperty name="anchorY" value="-1.74645E6"/>
      <inkml:brushProperty name="scaleFactor" value="0.5"/>
    </inkml:brush>
  </inkml:definitions>
  <inkml:trace contextRef="#ctx0" brushRef="#br0">254 64 12864,'-11'-10'2436,"2"2"-2291,9 8-324,0 0-11,-52-22-96,39 17 124,-39-14 162,52 35 39,0 13 0,2 18-28,8 12 29,8 8-35,12 5 1,4 2-255,5 0 249,-1-3 6,0-2-1,-6-7-5,-6-4 17,-7-7 162,-9-6 112,-5-7 225,-7-8 167,-15-7-212,-9-10 18,-19-6-489,-8-5-5,-2-4-650,-1-12-444,5-6-385,7-24-5442,12 1 6926,10-9 0,13 25 0,3 7 0</inkml:trace>
</inkml:ink>
</file>

<file path=ppt/ink/ink2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7.80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20481E6"/>
      <inkml:brushProperty name="anchorY" value="-1.76322E6"/>
      <inkml:brushProperty name="scaleFactor" value="0.5"/>
    </inkml:brush>
  </inkml:definitions>
  <inkml:trace contextRef="#ctx0" brushRef="#br0">0 9 15249,'25'-5'2812,"-5"2"-2213,-20 3-4,0 0-102,13 113-1790,-8-36 1448,4 10 0,0 4-70,-5-35 1,-1-3 42,2 3 0,0-1-108,1-4 1,1-2-17,6 43 0,2-13-95,0-11-263,0-13-320,-2-11-443,-1-13 202,-6-7-2050,-3-14-1773,-6-4 4742,-8-6 0,5 0 0,-4 0 0</inkml:trace>
</inkml:ink>
</file>

<file path=ppt/ink/ink2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8.30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23439E6"/>
      <inkml:brushProperty name="anchorY" value="-1.78261E6"/>
      <inkml:brushProperty name="scaleFactor" value="0.5"/>
    </inkml:brush>
  </inkml:definitions>
  <inkml:trace contextRef="#ctx0" brushRef="#br0">22 468 13418,'-12'-24'947,"3"5"-947,9 19-101,0 0 101,120-33-621,-43 19 724,12-6 1,6 1 16,-38 12 1,-3 2 22,6-1 0,0 1-59,-1 0 0,-1 0-20,1 0 0,-1 0-16,-4-1 0,-1 0 3,43-7 161,-13-2 180,-19-4 234,-13 0 62,-21-5-128,-13 1-246,-11-3-124,-6 1-72,-5 2 583,-6 0-639,-8 5-57,-7 0-5,-6 4-5,-21 1-29,8 7-27,-17 1 10,13 13 51,-4 13 90,0 15 100,1 15 24,6 9-7,9 6-89,12 3-51,10-2-62,10-3 35,7-4-40,12-5 5,12-6 34,41 6-33,-4-20-6,23 4 0,-19-23-34,1-7-206,0-6-316,-4-3-558,-2-5-577,-7-9-1166,2-15 2857,6-21 0,-27 22 0,-1-3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11967,'11'26'2157,"-2"-6"-2051,-9-20-50,8 92 0,-1-42 3,0 11 0,0 1 92,4-6 56,-3-9-5,0-9-40,-4-9-11,-1-11 124,-2-7 78,-1-6-39,0-4-678,0-18 196,0-5-163,-3-25 23,-4-7 145,-2-11 29,2-5 0,1 3 22,5 6 112,-1 13 95,2 11-11,0 15-11,4 9 33,4 9 45,5 3 129,5 7 146,2 9-39,2 14-12,2 14-5,-2 10-124,1 7-106,-3 2-67,0-1-68,-5-7 1,6 13 39,-13-33 61,5 3 73,-13-33-179,2-5-5,-2-11-113,0-11-106,0-17-308,0-40 286,5 15 100,1-21 101,7 34 45,1 13 40,-1 11 105,2 15 130,-3 6 150,2 8 79,1 11 39,2 10-145,1 13 12,6 31-382,-4 4-342,0 1-622,-6-13-486,-5-26-1239,3-7-2588,1-6 5249,3-10 0,-8-3 0,-2-6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1.3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153 7 10181,'8'0'4116,"-1"0"-3264,-7 0 548,0 0-1299,-23-7-95,9 18 66,-22 3-10,13 23-56,1 4-6,2 2-56,6-3-146,4-5-123,6-8-156,2-7-175,2-8 118,0-6 213,0-4 213,6-2 56,1-5 51,8-7-79,0-9 11,2-9 67,-2-6 6,0-1 34,-3 1 240,-3 7 314,-4 9-50,0 10-112,-2 6 213,1 6-203,0 12-223,4 7-123,-1 13-85,3 3 1,-1 0-6,1 0-353,-1-6-672,0-2-778,1-7-2661,1-6 4464,-1-6 0,-4-5 0,-2-4 0</inkml:trace>
</inkml:ink>
</file>

<file path=ppt/ink/ink2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28.53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26501E6"/>
      <inkml:brushProperty name="anchorY" value="-1.80183E6"/>
      <inkml:brushProperty name="scaleFactor" value="0.5"/>
    </inkml:brush>
  </inkml:definitions>
  <inkml:trace contextRef="#ctx0" brushRef="#br0">25 0 18274,'10'19'4151,"-3"-5"-3865,-7-14-4129,0 0 3843,-18 12 0,13-9 0,-13 9 0</inkml:trace>
</inkml:ink>
</file>

<file path=ppt/ink/ink2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34.62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29352E6"/>
      <inkml:brushProperty name="anchorY" value="-1.81864E6"/>
      <inkml:brushProperty name="scaleFactor" value="0.5"/>
    </inkml:brush>
  </inkml:definitions>
  <inkml:trace contextRef="#ctx0" brushRef="#br0">19 9 12617,'2'10'3350,"0"-2"-2006,-2-8-773,-10-7 129,7 5-33,-7-4-101,10 4 201,0 2-845,0-5 72,3 4 6,8-3 6,10 4 61,11 0-34,15 0 12,11 0-39,21 0 27,20 2-732,-38-2 0,2 1 702,9-1 0,2 1 16,7-1 1,1 0-481,3 0 0,1 0 461,2 2 0,0 0 0,-3 0 0,0 1-3,-1 3 0,-1 0 3,-3 0 0,-2 1-20,-4 1 1,-1 1-15,-5-2 1,-1 1 8,-5 1 0,-2 1-83,-5-3 1,-2-1 79,42 11 28,-12-6 5,13 4 1,-31-5 28,7-1-23,-36-5 39,-12-1 1269,-5-2-916,-10 0 917,-3-1-749,-5 0-2257,1 0 0,0 0 0</inkml:trace>
</inkml:ink>
</file>

<file path=ppt/ink/ink2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9T15:18:35.48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30432E6"/>
      <inkml:brushProperty name="anchorY" value="-1.83147E6"/>
      <inkml:brushProperty name="scaleFactor" value="0.5"/>
    </inkml:brush>
  </inkml:definitions>
  <inkml:trace contextRef="#ctx0" brushRef="#br0">44 81 11200,'-24'-19'1199,"5"3"-1328,19 16 2963,0 0-2178,13 0-91,4 0-218,23 0-117,9-3 11,19-2 56,18-2-469,-35 3 0,2 0 233,8 0 1,4 1-749,5 0 1,3 0 719,6 0 1,2 1-9,5 0 1,1 1-421,2 1 0,1-1 428,2 1 1,0 0-31,-2 0 0,-1 0 2,-1 0 1,-3 0-3,-4 0 0,-3 0 30,-6 1 1,-1-1 25,-9 1 0,0-1-78,2 1 0,-3 0 389,14-1 726,-7 0-469,-53 0 1305,-8 0-1977,-7 0-1802,-7 3 1847,-16 6 0,11-3 0,-10 2 0</inkml:trace>
</inkml:ink>
</file>

<file path=ppt/ink/ink2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3.49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716 136 13575,'15'3'2717,"-3"-1"-2292,-12-2 6633,0 0-6896,-9-4-156,-5-5-6,-15-7-34,-8-6 28,-7-3 6,-6 1 62,-1 5-17,-2 6 5,1 7-50,1 3-5,1 15-46,2 9-27,-1 22 27,4 13 18,2 17-6,5 8-23,7 10 42,16-28 1,4-1-26,-2 29 11,7-37 1,3-2-74,11 7-122,7-11-107,14-5-516,34-4 73,-4-18-290,25-4-427,-16-19-1175,1-14-320,5-24 2933,-29 1 0,-3-3 1,5-5-1,1-12 1</inkml:trace>
</inkml:ink>
</file>

<file path=ppt/ink/ink2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3.8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551.35791"/>
      <inkml:brushProperty name="anchorY" value="-5376.93066"/>
      <inkml:brushProperty name="scaleFactor" value="0.5"/>
    </inkml:brush>
  </inkml:definitions>
  <inkml:trace contextRef="#ctx0" brushRef="#br0">57 96 11150,'-5'-8'4458,"0"1"-666,5 7-3316,-21-58-246,16 56-12,-16-19 174,21 100-165,3-14 0,1 7-710,2 16 0,3 5 675,-2-22 1,2 1 0,0 0-31,2 1 1,0 0-1,1-1-60,-1-4 1,1-1 0,-1-2 12,6 24 0,0-3-3,-3-13 0,0-3-62,-2-11 0,-1-3-5,9 38-195,-2-10 178,1-3-28,2 4-241,-1-7-375,2-8-639,0-18-727,2-16-2203,7-18-2227,0-14 6412,5-20 0,-18 8 0,-4-7 0</inkml:trace>
</inkml:ink>
</file>

<file path=ppt/ink/ink2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4.3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1959.73242"/>
      <inkml:brushProperty name="anchorY" value="-13285.14941"/>
      <inkml:brushProperty name="scaleFactor" value="0.5"/>
    </inkml:brush>
  </inkml:definitions>
  <inkml:trace contextRef="#ctx0" brushRef="#br0">143 0 13704,'5'7'4956,"-1"-1"-2480,-4-6-2425,-40 31 223,19 9 34,-31 39-106,33 8-415,7 6 364,5 3-151,7-8-28,13-10-29,11-14-168,16-15 40,14-15 45,6-18 39,8-8-16,2-16-102,-1-11 51,-8-14 68,-12-15 16,-15-10-6,-15-9 51,-11-9 55,-21 17 1,-7 0 34,-18-27-257,3 31 0,-5 6 172,-31 0-403,-1 21-621,1 14-646,9 31-2463,12 12 4167,14 17 0,18-17 0,9-9 0</inkml:trace>
</inkml:ink>
</file>

<file path=ppt/ink/ink2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5.0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7303.50977"/>
      <inkml:brushProperty name="anchorY" value="-18016.55273"/>
      <inkml:brushProperty name="scaleFactor" value="0.5"/>
    </inkml:brush>
  </inkml:definitions>
  <inkml:trace contextRef="#ctx0" brushRef="#br0">4 224 13457,'-1'-9'3131,"0"2"-1680,1 7-650,-2 88-84,7-25-694,-2 6 0,2 4 442,10 19-196,3-3-135,-1-8 58,0-12-187,-3-12 6,-2-14 23,-3-12-28,-3-11 106,-3-10 212,-1-4 402,-1-5-726,0-23-286,-9-10-111,-2-30 5,-7-16 78,0-12-105,10 40 0,1-2 312,2 0 1,1 0-6,0 0 0,2 1-33,1-46 61,11 9 16,7 12 24,14 15 44,3 16 5,6 18 811,1 14-558,4 17 134,2 22 50,0 17-3414,0 26 3336,-5 12-213,-22-35 0,-2 1-245,-2 1 1,-2 0 178,10 47-229,-3-6-8,-7-9-733,-1-13-890,-1-9-4513,-1-16 6288,1-12 0,-6-15 0,-2-9 0</inkml:trace>
</inkml:ink>
</file>

<file path=ppt/ink/ink2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5.4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6789.42773"/>
      <inkml:brushProperty name="anchorY" value="-25687.00977"/>
      <inkml:brushProperty name="scaleFactor" value="0.5"/>
    </inkml:brush>
  </inkml:definitions>
  <inkml:trace contextRef="#ctx0" brushRef="#br0">0 1 15070,'10'1'2801,"-3"0"-835,-7-1-1092,25 82-40,-10-21-737,3 6 0,1 4 670,0 27-417,-9-47 0,0 0-107,-1 0 1,0-1 36,10 45-194,-2-7-19,1-10-61,-2-9-6,-1-13-168,-2-11-359,-3-11-402,-1-11-606,-3-7-526,-3-7-1175,-2-5-1015,-3-2 4304,-7-8 0,5 5 0,-4-4 0</inkml:trace>
</inkml:ink>
</file>

<file path=ppt/ink/ink2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8.84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6955.76172"/>
      <inkml:brushProperty name="anchorY" value="-39416.94922"/>
      <inkml:brushProperty name="scaleFactor" value="0.5"/>
    </inkml:brush>
  </inkml:definitions>
  <inkml:trace contextRef="#ctx0" brushRef="#br0">1 1 12937,'3'15'2262,"0"-2"-2156,-3-13 2449,0 0-2018,61 90-274,-30-39-204,9 10 0,-1 2-31,-6-5-28,-7-2-549,-2-5-929,-8 8-1379,-4-4 2857,-5 0 0,-4-25 0,-2-10 0</inkml:trace>
</inkml:ink>
</file>

<file path=ppt/ink/ink2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9.47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6485.72266"/>
      <inkml:brushProperty name="anchorY" value="-45731.61719"/>
      <inkml:brushProperty name="scaleFactor" value="0.5"/>
    </inkml:brush>
  </inkml:definitions>
  <inkml:trace contextRef="#ctx0" brushRef="#br0">13 133 15121,'-7'-8'2145,"2"0"-1137,5 8-498,92-19-45,-31 9-561,9-3 0,3 1 303,16 1-100,0 2-62,-4-2 88,-11 4-206,-12 1-868,-12 2-6191,-11 0 7132,-10-1 0,-14 2 0,-7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1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17 13256,'-3'-9'2856,"0"2"-2676,3 7 822,0 0-403,-1 83-112,0-31-257,2 9 0,0 1-34,2 7-140,3-4-56,1-5-5,-1-7-394,1-9-592,-2-5-588,-2-8-678,-2-6-2824,-2-7 5081,-6-8 0,4-6 0,-3-2 0</inkml:trace>
</inkml:ink>
</file>

<file path=ppt/ink/ink2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0.6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7221.79688"/>
      <inkml:brushProperty name="anchorY" value="-52474.74219"/>
      <inkml:brushProperty name="scaleFactor" value="0.5"/>
    </inkml:brush>
  </inkml:definitions>
  <inkml:trace contextRef="#ctx0" brushRef="#br0">311 2254 12500,'7'8'4240,"-2"-2"-930,-5-6-1283,3 0-1959,-3 5-57,3 0-5,-3 8-1,3-1 7,-1 3-7,2-2 1,-1-1 27,0-3 29,-2-5 1344,1-1-970,-2-12-240,0-14-196,-11-26-5,-6-39-29,1 25 1,-3-6-1186,-4-21 1,-1-8 1184,6 24 1,0-3-1,-1-1 21,-1-5 0,0-1 0,1 0-452,1 1 0,2 0 1,0 1 428,2 7 1,1 0-1,2 2-23,-2-24 1,4 5-18,3 11 1,2 5-188,2 15 0,1 3-90,4-39-28,7 20-84,10 5-162,16 4-180,16 10-44,18 13-213,21 21 282,-39 14 1,3 8-512,9 16 1,1 7-254,-2 0 0,-2 5 1546,2 15 0,-6 2 0,7 4 0,-24-9 0</inkml:trace>
</inkml:ink>
</file>

<file path=ppt/ink/ink2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1.14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0290.84375"/>
      <inkml:brushProperty name="anchorY" value="-58061.72656"/>
      <inkml:brushProperty name="scaleFactor" value="0.5"/>
    </inkml:brush>
  </inkml:definitions>
  <inkml:trace contextRef="#ctx0" brushRef="#br0">39 358 13351,'-21'2'1081,"3"-1"-1025,18-1-51,0 0 1,84-65 44,-27 28-316,7-8 0,4 0 507,16 2-40,2 6 18,-3 5 115,-7 7-81,-7 7 49,-11 8 12,-10 6 111,-10 12 40,-9 12 61,-7 19 317,-8 18-602,-7 18-40,-5 9-245,-2 10 106,0-1-62,2-33 0,2-2-28,7 21-56,11 8-6,11-52 84,7-16 6,8-9 6,6-16 33,5-12 45,22-40-27,-27 1-27,-22 16 1,-6-1 31,-8-24 33,-10 2 79,-17 1 167,-15 9 264,-17 5-398,-45 5-482,17 18-682,-18 5-1962,38 21 2919,11 30 0,20-19 0,6 18 0</inkml:trace>
</inkml:ink>
</file>

<file path=ppt/ink/ink2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1.6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3403.9375"/>
      <inkml:brushProperty name="anchorY" value="-64951.62109"/>
      <inkml:brushProperty name="scaleFactor" value="0.5"/>
    </inkml:brush>
  </inkml:definitions>
  <inkml:trace contextRef="#ctx0" brushRef="#br0">42 890 13127,'8'21'5337,"-2"-4"-4350,-6-17 642,0 0-1545,-5-43-33,-3-1 122,-5-46 29,0 2-491,3-10 314,7 48 0,1-1-25,0-46-203,12 7-200,10 14-790,19 8-1820,19 14 318,29 15-2351,8 13 5046,-40 20 0,-2 2 0,5 0 0,-16 4 0</inkml:trace>
</inkml:ink>
</file>

<file path=ppt/ink/ink2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2.3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07910.92969"/>
      <inkml:brushProperty name="anchorY" value="-71372.03906"/>
      <inkml:brushProperty name="scaleFactor" value="0.5"/>
    </inkml:brush>
  </inkml:definitions>
  <inkml:trace contextRef="#ctx0" brushRef="#br0">474 218 14930,'14'-15'2812,"-2"4"-2594,-12 11 1,-62-72 117,22 44-202,-5-14 1,-3 4 17,-11 26-152,0 12-45,3 27 34,6 18-41,10 30-720,14 14 766,11 6-117,15 0-319,22-11-264,16-16-44,23-20-79,8-23-381,5-13 11,-5-26 331,-7-14 868,-15-21 129,-13-11 588,-15-9-17,-11-3 213,-6 21 0,-1 1-118,-1-12-352,0 0-163,9 57 1146,10 51-798,18 42-212,-13-13 0,2 15 0,-1-3-688,-6-15 1,-2-3 0,0 5 345,1 0 0,0 5 1,-1 1-1,-4-7-501,-4-3 1,-3-4 0,-2-2 532,2 31 1,-4-3-54,-7-10 1,-3-4-198,-1-7 1,-3-3 168,-3-12 0,-5-3 20,-11 5 0,-5-4-28,-27 15-17,18-29 0,-4-7-308,-32-9-314,-4-22-803,10-38-26,44-3 0,6-8-823,4-5 0,6-4 2274,5-14 0,4 4 0,1-6 0,5 17 0</inkml:trace>
</inkml:ink>
</file>

<file path=ppt/ink/ink2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2.7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20250.59375"/>
      <inkml:brushProperty name="anchorY" value="-77027.75"/>
      <inkml:brushProperty name="scaleFactor" value="0.5"/>
    </inkml:brush>
  </inkml:definitions>
  <inkml:trace contextRef="#ctx0" brushRef="#br0">201 390 11542,'14'14'3052,"-2"-2"-2514,-12-12-241,0 0-151,47-72-51,-35 32 11,13-10 1,-4-1 492,-26 1 426,-9 1 61,-12 6-150,-9 11-85,-6 13-548,-3 9-236,1 23 28,0 17 168,9 25 118,8 21 39,12 13-145,8 8-663,23 0 349,12-6-572,27-11-801,16-17-232,-25-42 1,7-6 1643,19-4 0,-1-5 0,9-5 0,11-5 0</inkml:trace>
</inkml:ink>
</file>

<file path=ppt/ink/ink2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1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36565.1875"/>
      <inkml:brushProperty name="anchorY" value="-84349.00781"/>
      <inkml:brushProperty name="scaleFactor" value="0.5"/>
    </inkml:brush>
  </inkml:definitions>
  <inkml:trace contextRef="#ctx0" brushRef="#br0">15 42 15317,'-8'-23'3086,"2"5"-2587,6 18 251,4 79-201,7-12-777,-2 2 1,1 4 297,3-16 0,1-3-48,1 1 1,0 0-23,-2-2 0,0-1-180,12 40-536,-8-10-591,-7-11-1617,-9-7-6364,-15-11 9288,-8-11 0,4-20 0,1-12 0</inkml:trace>
</inkml:ink>
</file>

<file path=ppt/ink/ink2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3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53563.53125"/>
      <inkml:brushProperty name="anchorY" value="-91708.375"/>
      <inkml:brushProperty name="scaleFactor" value="0.5"/>
    </inkml:brush>
  </inkml:definitions>
  <inkml:trace contextRef="#ctx0" brushRef="#br0">1 304 15586,'4'6'3820,"72"-23"-3506,19-5-1738,-4 0 0,9-3 1340,-32 10 0,1-1 0,0 1-587,6-2 1,0 0 0,-2 0-3709,27-7 1,-5 1 4378,-12 1 0,-8 1 0,1 0 0,-31 5 0</inkml:trace>
</inkml:ink>
</file>

<file path=ppt/ink/ink2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9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71404.15625"/>
      <inkml:brushProperty name="anchorY" value="-98219.66406"/>
      <inkml:brushProperty name="scaleFactor" value="0.5"/>
    </inkml:brush>
  </inkml:definitions>
  <inkml:trace contextRef="#ctx0" brushRef="#br0">1 1 13793,'6'6'4834,"-2"-1"-3327,-4-5-1373,-4 58 258,3 29-969,3-6 1,0 9 872,2 4 1,2 1-84,2 3 0,2-2-126,-1-13 0,-1-5-11,0-16 0,-1-4-76,10 34 0,-3-16-11,2 4-280,-5-6-455,-3-7-805,-5-11-1854,-8-19-1468,-10-10 4873,-9-16 0,8-6 0,1-5 0</inkml:trace>
</inkml:ink>
</file>

<file path=ppt/ink/ink2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4.49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90920.35938"/>
      <inkml:brushProperty name="anchorY" value="-105373.70313"/>
      <inkml:brushProperty name="scaleFactor" value="0.5"/>
    </inkml:brush>
  </inkml:definitions>
  <inkml:trace contextRef="#ctx0" brushRef="#br0">3 1143 14051,'-1'-12'728,"0"4"-381,78-16-224,12-11-1369,-1 2 1,8-6 1242,-7-1 1,-1-3-220,1-3 1,-3-2-174,-12 5 1,-5-1-4,-17 7 1,-6 0-147,20-31 1074,-22 2-88,-5-7 202,-11-4 224,-9-3-213,-9 5-44,-7 6 16,-2 10 380,-1 15-520,0 15-246,1 16-241,3 17 319,7 37 404,9 51-466,-6-16 1,0 7-207,-2-14 0,0 2 0,0 3 31,0 4 0,0 3 0,-1-2-23,-1-3 1,0-1 0,-1-3-10,1 21 1,0-5-26,-4-20 1,-1-5-15,2 30 118,-1-17-123,0-9-6,1-5-6,-1-12-123,3-17-162,2-28 241,2-29-314,5-33-17,6-39 595,-10 33 0,3-4-237,1-8 1,2-1 2,0-5 1,1 1-26,0 8 0,1 1-284,5 0 0,1 5 329,17-19-29,9 22 500,-16 57-12,-4 41-84,-3 28-117,-5 33 258,-14-44 1,-2 5-515,3 24 1,-2 1-283,-2-23 0,-2-2-337,3 15 1,-1-4-2611,4 4-1301,11-16 372,2-17 4156,13-16 0,-19-12 0,-1-9 0</inkml:trace>
</inkml:ink>
</file>

<file path=ppt/ink/ink2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0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11677.89063"/>
      <inkml:brushProperty name="anchorY" value="-112339.94531"/>
      <inkml:brushProperty name="scaleFactor" value="0.5"/>
    </inkml:brush>
  </inkml:definitions>
  <inkml:trace contextRef="#ctx0" brushRef="#br0">41 344 8702,'-2'-7'3377,"0"1"-621,2 6-1887,22 0-85,-3 0-56,20-2-56,-5-6-118,3-5-235,4-7-200,-1-7-52,-3-4-34,-6-3-33,-11-1-5,-8 1 5,-7 2 33,-12 3 91,-12 2 234,-13 8-44,-12 6-113,-3 7-195,-3 14-6,3 18 5,1 21 135,9 23 62,10 13-51,13 7-727,10 0 525,20-7-273,11-13-1024,14-38 1,7-7-2495,28 5 3842,-20-18 0,-2-6 0,-10-6 0,-11-1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1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2 160 12399,'-1'-9'179,"0"2"-594,1 7-458,0 0 873,77-34 448,-31 17-227,8-5 0,2 1-75,5 5 33,-1 4-67,-1 2 84,-7 4 79,-8 2 50,-12 2 442,-10 2 258,-11 0-73,-5 8-173,-5 7-124,-1 13-84,0 10-134,0 7-168,0 5-112,0 1-106,2 1-51,-1-2 0,2-5-6,3-2-460,0-8-805,4-4-734,4-13-6086,0-7 8091,5-8 0,-10-3 0,-2 0 0</inkml:trace>
</inkml:ink>
</file>

<file path=ppt/ink/ink2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6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33001.8125"/>
      <inkml:brushProperty name="anchorY" value="-119420.53125"/>
      <inkml:brushProperty name="scaleFactor" value="0.5"/>
    </inkml:brush>
  </inkml:definitions>
  <inkml:trace contextRef="#ctx0" brushRef="#br0">312 2462 13110,'24'28'5063,"-5"-5"-4121,-19-23 1841,0 0-1814,13-4-571,-12-19-264,1-21-94,-24-42-40,4 24 0,-2-5-827,-6-23 1,0-6 826,6 21 0,0-2 0,-1-2 0,0-8 0,0-1 0,1-1-524,1-1 0,0 1 0,1 0 511,2 3 0,2 2 0,1 1-25,4 4 1,1 2 0,2 1-56,-2-23 1,4 3-57,3 12 1,4 4-96,4 17 1,3 4-435,17-33-112,24 19-565,14 14 839,-23 31 1,5 5-26,4 6 1,3 6-180,5 3 1,2 11-56,6 26 1,-2 14-1789,-3 0 1,-4 8 2562,-1 25 0,-8 0 0,5 6 0,-22-16 0</inkml:trace>
</inkml:ink>
</file>

<file path=ppt/ink/ink2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9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56843.46875"/>
      <inkml:brushProperty name="anchorY" value="-124769.75"/>
      <inkml:brushProperty name="scaleFactor" value="0.5"/>
    </inkml:brush>
  </inkml:definitions>
  <inkml:trace contextRef="#ctx0" brushRef="#br0">19 355 14449,'-10'-8'448,"2"1"-446,53-29 1,29-8-962,-29 20 0,4 0 959,13-11 0,8-6 0,-4 7-23,3 6 1,-4 7-54,-7 4 1,-2 3 19,-5 4 0,-2 3 567,33 3-511,-11 12 79,-11 15 554,-18 21-163,-12 21 108,-13 16-656,-4 9 823,-7 6-174,-2-2-341,-2-5-2391,-1-8 2161,2-10-655,4-14-756,5-13-2992,1-15 4403,3-14 0,-7-8 0,-3-7 0</inkml:trace>
</inkml:ink>
</file>

<file path=ppt/ink/ink2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09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80714.53125"/>
      <inkml:brushProperty name="anchorY" value="-131938.42188"/>
      <inkml:brushProperty name="scaleFactor" value="0.5"/>
    </inkml:brush>
  </inkml:definitions>
  <inkml:trace contextRef="#ctx0" brushRef="#br0">28 16 15137,'-16'-8'-1344,"4"1"1344,12 7 0,0 0 0,0 0 0</inkml:trace>
</inkml:ink>
</file>

<file path=ppt/ink/ink2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5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02183.53125"/>
      <inkml:brushProperty name="anchorY" value="-135299.39063"/>
      <inkml:brushProperty name="scaleFactor" value="0.5"/>
    </inkml:brush>
  </inkml:definitions>
  <inkml:trace contextRef="#ctx0" brushRef="#br0">5 26 15704,'-3'-14'2738,"1"2"-2514,2 12 695,0 0-566,39 77-45,-12-25-375,3 6 0,0 2 241,9 15-73,-1-3-90,0-2-11,1-6-75,0-7-642,2-7-1216,-4-9-1679,3-11-4252,-5-12 7864,-2-11 0,-15-4 0,-7-3 0</inkml:trace>
</inkml:ink>
</file>

<file path=ppt/ink/ink2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8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27028.875"/>
      <inkml:brushProperty name="anchorY" value="-142450.40625"/>
      <inkml:brushProperty name="scaleFactor" value="0.5"/>
    </inkml:brush>
  </inkml:definitions>
  <inkml:trace contextRef="#ctx0" brushRef="#br0">708 0 13721,'3'9'2660,"0"-2"-1999,-3-7 151,-47 77-112,15-19-753,-5 5 0,-2 4 313,12-19 1,2-1-102,-5 3 1,-2-1-110,1 2 1,-2-1-51,-2-1 0,-1-2-39,1-1 0,1-1-219,0-4 0,2-1-1232,-27 32-1726,12-12-3730,11-11 6946,16-16 0,10-15 0,7-10 0</inkml:trace>
</inkml:ink>
</file>

<file path=ppt/ink/ink2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7.2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48747.25"/>
      <inkml:brushProperty name="anchorY" value="-147158.34375"/>
      <inkml:brushProperty name="scaleFactor" value="0.5"/>
    </inkml:brush>
  </inkml:definitions>
  <inkml:trace contextRef="#ctx0" brushRef="#br0">0 358 12864,'24'10'3220,"-6"-2"-3091,75-43-84,-39 11-42,11-1 0,1-1 2,-4-4 1,-9 4-1,-15 4 331,-15 3 191,-11 2-281,-8 0-246,-7-4-50,-12-2 50,-9-3 84,-18 1 386,-5 4 292,-4 9-308,-2 5-11,3 16 5,0 15-90,7 19-151,4 19-154,21-8 0,5 3-355,-4 32-85,11-31 1,7-1-1177,17 15-1540,30-16-2514,14-12 5617,21-19 0,-39-13 0,-8-8 0</inkml:trace>
</inkml:ink>
</file>

<file path=ppt/ink/ink2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7.7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74293.90625"/>
      <inkml:brushProperty name="anchorY" value="-154250.67188"/>
      <inkml:brushProperty name="scaleFactor" value="0.5"/>
    </inkml:brush>
  </inkml:definitions>
  <inkml:trace contextRef="#ctx0" brushRef="#br0">583 889 15597,'-29'-27'3775,"6"5"-3517,-56 21-196,35 15-62,-11-4 0,0 5 61,-3 37 6,0 16-590,3 11 568,6 7-45,11-2-6,14-5-95,12-8 126,9-11-294,19-12 148,10-12-103,20-17-331,11-10-794,5-19-18,4-15-134,-3-22-112,-6-22 530,-32 24 1,-2-5 418,-3-10 1,-5-6 156,-2-15 0,-5-6-363,-1-11 1,-3-3 869,-4 29 0,-2-1 0,-1 1 541,-1 4 1,0 1-1,-2 2 484,-3-18 0,-2 5 39,1 19 1,0 5 1158,-6-13-173,5 27-963,4 18-572,4 12 294,0 13-608,3 40 51,8 50-140,1-16 0,1 8-160,0-17 1,1 3 0,0 1 103,1 5 0,2 1 0,-1-1-43,-1-5 0,1 0 0,-2-4-13,4 21 0,-1-6-406,-4-20 0,0-4-1532,7 37-2901,-2-23 4839,1-3 0,-7-34 0,-2-11 0</inkml:trace>
</inkml:ink>
</file>

<file path=ppt/ink/ink2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4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01037.84375"/>
      <inkml:brushProperty name="anchorY" value="-161354.73438"/>
      <inkml:brushProperty name="scaleFactor" value="0.5"/>
    </inkml:brush>
  </inkml:definitions>
  <inkml:trace contextRef="#ctx0" brushRef="#br0">479 83 14034,'9'0'3546,"-1"0"-2757,-8 0-228,-76-37-382,31 28-157,-7-11 1,-3 3-23,0 29 62,7 8-29,12 17-33,18 10 0,10 9-5,25 7-57,12 6 28,21 3-233,8 0 262,-1-4 5,-9-4 0,-13-6 84,-17-4 106,-10-6-16,-20-4-79,-12-8-95,-19-8-34,-14-13-302,-8-7 73,-2-16-723,5-17-577,12-17-638,23-31-2425,11-3 4691,27-12 0,-9 42 1,9 12-1</inkml:trace>
</inkml:ink>
</file>

<file path=ppt/ink/ink2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66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26292.40625"/>
      <inkml:brushProperty name="anchorY" value="-165622.46875"/>
      <inkml:brushProperty name="scaleFactor" value="0.5"/>
    </inkml:brush>
  </inkml:definitions>
  <inkml:trace contextRef="#ctx0" brushRef="#br0">25 1 17384,'11'14'3495,"-2"-3"-3378,-9-11-83,-15 67 179,8 16-1075,-2 0 1,1 10 1102,5 1 0,2 3-90,0-26 1,1 1-1,1 1-43,2-1 1,0-1-1,2-1 7,0 24 0,3-4-71,1-11 1,2-5 101,-1-16 1,-1-3-147,9 36-381,1-12-930,2-3-1703,9-1-1315,0-9 4329,5-20 0,-17-22 0,-4-16 0</inkml:trace>
</inkml:ink>
</file>

<file path=ppt/ink/ink2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8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55231.375"/>
      <inkml:brushProperty name="anchorY" value="-172929.07813"/>
      <inkml:brushProperty name="scaleFactor" value="0.5"/>
    </inkml:brush>
  </inkml:definitions>
  <inkml:trace contextRef="#ctx0" brushRef="#br0">0 1 16353,'3'56'2212,"0"1"1,2 28-2166,-5-15 1,-1 1-48,1 20-263,1-3-1671,2-6-1684,0-11 3679,0-12 0,-2-29 0,-1-13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2.0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12797,'0'0'0</inkml:trace>
</inkml:ink>
</file>

<file path=ppt/ink/ink2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9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84369.875"/>
      <inkml:brushProperty name="anchorY" value="-180118.32813"/>
      <inkml:brushProperty name="scaleFactor" value="0.5"/>
    </inkml:brush>
  </inkml:definitions>
  <inkml:trace contextRef="#ctx0" brushRef="#br0">13 40 15569,'-7'-22'133,"1"4"0,6 18 0,0 0 0</inkml:trace>
</inkml:ink>
</file>

<file path=ppt/ink/ink2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9.8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11027.0625"/>
      <inkml:brushProperty name="anchorY" value="-183423.51563"/>
      <inkml:brushProperty name="scaleFactor" value="0.5"/>
    </inkml:brush>
  </inkml:definitions>
  <inkml:trace contextRef="#ctx0" brushRef="#br0">488 1301 10175,'12'17'4794,"-4"-4"-3880,-8-13 447,0 0-981,-1-74-32,-11 32-116,4-10 0,-3-1 166,-21 1 90,-5 5-12,-4 10 22,-2 15-324,-2 10-174,0 20-17,-4 20 17,2 22 73,1 23-232,8 12 159,9 2-33,14 0-130,7-11-173,14-9-45,13-14 107,14-15-45,14-15-309,9-11-2245,34-41 1097,-19-12 128,-24 4 1,-2-7 726,-13-4 0,-4-4 469,0-11 1,-3-5 451,-1-12 0,-4-9 495,-5-2 0,-3-8 0,-1 4 9,-4 24 0,-2 3 0,0-2-193,1-16 1,-2-1 0,-1 10 455,-2 16 0,-2 9 1003,1-23-179,0 22-342,-1 15-291,-1 10-342,0 11 153,0 9-696,1 60 33,1 30-878,-1-5 0,2 9 934,-1 8 1,2 3-68,0-27 0,1 2 1,-1-1-389,3 29 0,0-4 295,1-13 1,1-6-3,-1-18 0,1-3-338,3-3 1,1-3-262,10 17 50,7 8 73,0-32 62,6-12 2606,7-14-2198,10-10 968,12-11-1001,11-16-28,11-14 39,-39 7 0,0-3-504,2-5 1,-1-3 483,-1-3 0,-2-3 48,-3-1 0,-4-3 0,-7 1 0,-4 0 513,9-40 322,-20 12-51,-24 16 16,-15 18-256,-18 18-342,-9 12 927,-5 14-1062,0 23 174,0 17-107,7 26-134,10 14-11,14 7-452,12 1-294,11-4-508,20-8 1265,32-25 0,5-5 0,-14-3 0,8-15 0,0-1 0</inkml:trace>
</inkml:ink>
</file>

<file path=ppt/ink/ink2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16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42163.9375"/>
      <inkml:brushProperty name="anchorY" value="-190601.03125"/>
      <inkml:brushProperty name="scaleFactor" value="0.5"/>
    </inkml:brush>
  </inkml:definitions>
  <inkml:trace contextRef="#ctx0" brushRef="#br0">388 21 15620,'-2'-12'3864,"1"3"-3589,-83 14-275,49 12-129,-57 13-207,76 17 22,20 12 22,18 8 192,16 5 94,8 1 6,1-2 50,-11-3 164,-10-4-40,-14-6-46,-7-6 1,-14-9-90,-12-8-39,-17-12-431,-14-8-734,-9-8-543,-3-19-2141,6-12 3849,8-14 0,24 12 0,12 7 0</inkml:trace>
</inkml:ink>
</file>

<file path=ppt/ink/ink2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4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71048.4375"/>
      <inkml:brushProperty name="anchorY" value="-195355.90625"/>
      <inkml:brushProperty name="scaleFactor" value="0.5"/>
    </inkml:brush>
  </inkml:definitions>
  <inkml:trace contextRef="#ctx0" brushRef="#br0">0 1 15070,'5'12'4498,"-1"-2"-3966,-4-10 224,0 0 140,18 87-273,-2 8-1095,-4-34 0,0 9 1,0 0 527,3 28 0,-2 1-574,-3-28 0,-1 1 0,-1-1 407,-1 0 1,0-1 0,-2-1-784,1 25 1,-2-3-2770,-1-12 0,-2-4 3663,-3-12 0,-1-6 0,2 3 0,-4-22 0</inkml:trace>
</inkml:ink>
</file>

<file path=ppt/ink/ink2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58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03635"/>
      <inkml:brushProperty name="anchorY" value="-202204.65625"/>
      <inkml:brushProperty name="scaleFactor" value="0.5"/>
    </inkml:brush>
  </inkml:definitions>
  <inkml:trace contextRef="#ctx0" brushRef="#br0">0 0 20582,'15'31'2644,"-3"-6"-3406,-12-25-2515,0 0 0,0 0 0</inkml:trace>
</inkml:ink>
</file>

<file path=ppt/ink/ink2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6.67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36309.6875"/>
      <inkml:brushProperty name="anchorY" value="-209881.04688"/>
      <inkml:brushProperty name="scaleFactor" value="0.5"/>
    </inkml:brush>
  </inkml:definitions>
  <inkml:trace contextRef="#ctx0" brushRef="#br0">30 149 10982,'-16'-7'4021,"3"0"-3287,13 7 1204,0 0-1608,16 0 107,8-2-39,25-4-129,11-4-78,13-5-91,9-3-66,2 0-34,-4-1 11,-9 5-5,-13 0-1,-16 6 29,-14 3 89,-12 2 135,-9 3 520,-4 0-3243,-3-1 1,0 0 0</inkml:trace>
</inkml:ink>
</file>

<file path=ppt/ink/ink2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9.0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44965.1875"/>
      <inkml:brushProperty name="anchorY" value="-219520.625"/>
      <inkml:brushProperty name="scaleFactor" value="0.5"/>
    </inkml:brush>
  </inkml:definitions>
  <inkml:trace contextRef="#ctx0" brushRef="#br0">43 57 18240,'-22'-31'1373,"6"5"-1199,14 26-85,1 9-38,0 13-46,1 31 91,9 45-1074,-1-25 1,3 6 1061,-1-15 0,2 3 0,0 1-10,2 7 1,1 2 0,0-1-300,-1-4 1,0 0-1,1-2 306,3 22 0,-1-5-53,-3-18 0,-2-4-3,-2-15 1,-1-2-89,7 34 63,-1-7 0,1-3-5,-4-11 5,-2-16 1897,-4-16-1908,-2-17 1116,-2-7-1139,-1-30 176,-1-11-259,0-38-18,0-16-212,0 36 1,0-2 290,0-4 0,0 0 28,-1-2 0,2-1 6,1 2 0,2 2-4,1 2 1,2 3-42,17-42-79,24 10 96,-4 40 50,17 11 6,-13 49-1,-2 18 46,-3 25-18,-24-1 1,-4 5-17,3 36-238,-10-29 0,-5-1 221,-19 27-84,-10-4-487,-19-10-564,-6-10-456,-2-17-571,-4-21-5705,9-15 7867,4-13 0,22-4 0,9 0 0</inkml:trace>
</inkml:ink>
</file>

<file path=ppt/ink/ink2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9.55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54609.625"/>
      <inkml:brushProperty name="anchorY" value="-229814.57813"/>
      <inkml:brushProperty name="scaleFactor" value="0.5"/>
    </inkml:brush>
  </inkml:definitions>
  <inkml:trace contextRef="#ctx0" brushRef="#br0">424 12 14577,'6'1'2650,"-1"1"-1541,-5-2-768,-72-15-268,36 26-73,-60 2 34,52 40 39,0 16-466,1 15 393,6 6-6,8 1-163,10-5-245,9-11-68,6-15-94,7-15 38,9-15 236,8-16 100,11-7-549,24-40 197,-12-2 78,13-37 235,-20 0 157,-8-8 84,-5-2 0,-7 3 179,-2 12 1716,-2 8-1268,-3 31-84,0 16 129,0 38-235,4 21-252,3 23-112,3 12-713,-1 5 533,2-1-1001,4-7 1108,11-3 0,-15-37 0,2-6 0</inkml:trace>
</inkml:ink>
</file>

<file path=ppt/ink/ink2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04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65560"/>
      <inkml:brushProperty name="anchorY" value="-239891.32813"/>
      <inkml:brushProperty name="scaleFactor" value="0.5"/>
    </inkml:brush>
  </inkml:definitions>
  <inkml:trace contextRef="#ctx0" brushRef="#br0">380 209 13060,'2'-8'2778,"0"1"-2039,-2 7-67,-26-70 23,8 43-102,-25-52-127,13 68-57,-3 4-247,-5 17-162,1 15 6,-4 23-6,6 23 78,1 15-999,9 10 989,10 2 49,7-3-162,8-11 45,13-8-90,9-14-67,16-12-151,11-17-1815,46-21-756,-3-44 2762,-15-6 1,-4-6 0,-7-9 0,6-15 0</inkml:trace>
</inkml:ink>
</file>

<file path=ppt/ink/ink2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2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77549.125"/>
      <inkml:brushProperty name="anchorY" value="-249833.17188"/>
      <inkml:brushProperty name="scaleFactor" value="0.5"/>
    </inkml:brush>
  </inkml:definitions>
  <inkml:trace contextRef="#ctx0" brushRef="#br0">5 21 14902,'-1'-11'2857,"0"2"-2622,1 9-157,-2 77 398,5 10-1334,0 0 1,2 7 1114,2-8 1,1-2-17,1 4 0,0-3-16,-1-11 0,0-5-161,-2-13 1,1-4-37,6 37-28,2-13-659,2 7-719,4-9-1651,6-7-5147,2-19 8176,2-19 0,-14-15 0,-5-10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2.5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11 10164,'12'-6'4229,"-2"1"-3333,-10 5-73,0 0-817,-30 24 117,16 2-33,-22 25 11,27-2-101,5-2 0,3-3-124,6-7-139,7-8 6,7-8 77,9-9 107,2-7 39,2-4-5,2-6-34,-4-7-50,-3-8 56,-6-7 67,-8-4 28,-6 0 22,-4-2 1,-6 1-51,-8 2-163,-6 5-408,-9 4-582,-6 8-2141,2 5 3294,-1 6 0,15 2 0,6 0 0</inkml:trace>
</inkml:ink>
</file>

<file path=ppt/ink/ink2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57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89910.9375"/>
      <inkml:brushProperty name="anchorY" value="-259816.03125"/>
      <inkml:brushProperty name="scaleFactor" value="0.5"/>
    </inkml:brush>
  </inkml:definitions>
  <inkml:trace contextRef="#ctx0" brushRef="#br0">396 25 14303,'-1'-14'2627,"0"3"-2246,1 11-17,-87 61 50,43-15-1077,-14 2 1,0 5 1133,11 20-7,6 1 189,10 1-457,12-7-190,10-4-6,13-8-202,15-6-263,15-9-588,19-10-1064,25-14-3395,4-8 5512,10-17 0,-42 6 0,-15-6 0</inkml:trace>
</inkml:ink>
</file>

<file path=ppt/ink/ink2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1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02630.8125"/>
      <inkml:brushProperty name="anchorY" value="-269646.3125"/>
      <inkml:brushProperty name="scaleFactor" value="0.5"/>
    </inkml:brush>
  </inkml:definitions>
  <inkml:trace contextRef="#ctx0" brushRef="#br0">194 15 12606,'-13'-8'4442,"2"2"-3910,11 6-359,0 0 62,-62 73-61,37-16-366,-11 3 0,3 5 203,23 26-11,6-2-62,11-9 88,10-12-183,10-17 56,13-15 67,4-17 34,3-11 6,2-15 0,-2-12 397,-6-15-279,-6-12 44,-10-8-17,-10-5 28,-9-37-179,-18 21 0,3 24 0,-3 3-330,-22-16-432,-2 11-677,0 13 1439,1 14 0,17 15 0,4 5 0</inkml:trace>
</inkml:ink>
</file>

<file path=ppt/ink/ink2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3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16600.8125"/>
      <inkml:brushProperty name="anchorY" value="-278933.6875"/>
      <inkml:brushProperty name="scaleFactor" value="0.5"/>
    </inkml:brush>
  </inkml:definitions>
  <inkml:trace contextRef="#ctx0" brushRef="#br0">230 1452 14208,'9'10'5192,"-1"-2"-4676,-8-8-259,-19-97-134,3 29-593,-2-13 1,-2-6 472,4 28 0,0 1-1,-2-9 1,-1-1-3,0 0 0,2 0 0,2 4 0,1-1-37,1-1 1,2 1-115,6 7 0,1 1-73,-1 2 0,3 2-312,15-38-276,13 17-666,22 20-96,32 24-588,4 14 2162,12 18 0,-45-1 0,-15 3 0</inkml:trace>
</inkml:ink>
</file>

<file path=ppt/ink/ink2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5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31395.3125"/>
      <inkml:brushProperty name="anchorY" value="-287463.96875"/>
      <inkml:brushProperty name="scaleFactor" value="0.5"/>
    </inkml:brush>
  </inkml:definitions>
  <inkml:trace contextRef="#ctx0" brushRef="#br0">15 100 16062,'-8'-6'112,"2"0"-375,95 0-1513,-10-9-3140,-5 6 1,4-2 4569,-20-1 1,-5-1-1,5 0 1,-16 4 0</inkml:trace>
</inkml:ink>
</file>

<file path=ppt/ink/ink2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98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46254.4375"/>
      <inkml:brushProperty name="anchorY" value="-296842.3125"/>
      <inkml:brushProperty name="scaleFactor" value="0.5"/>
    </inkml:brush>
  </inkml:definitions>
  <inkml:trace contextRef="#ctx0" brushRef="#br0">33 38 14191,'-14'-21'4016,"2"4"-3803,12 17-12,-7 125-1077,9-74 1,1 3 929,-2 13 0,0 8 1,2-3-25,5 6 1,3-4-31,-2-9 0,0-2 0,1-3 0,0-2 121,4 41-844,-1-7-666,-7-13-4189,-2-19 5578,-7-21 0,3-19 0,-3-12 0</inkml:trace>
</inkml:ink>
</file>

<file path=ppt/ink/ink2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2.75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62736.375"/>
      <inkml:brushProperty name="anchorY" value="-306839.9375"/>
      <inkml:brushProperty name="scaleFactor" value="0.5"/>
    </inkml:brush>
  </inkml:definitions>
  <inkml:trace contextRef="#ctx0" brushRef="#br0">32 1029 13183,'-17'-8'857,"3"1"-471,82 8-145,-6-2-152,2-4 1,4-3-451,-10-3 1,-2-4 360,5-7 0,-1-3-331,1-4 1,-2-2-158,-3-3 1,-3-3-289,-5-2 0,-4-1 255,-6-2 1,-4-2 388,-6 2 1,-4-3 131,5-45 526,-15 0 454,-10 2 88,-4 4-110,-7 10 223,0 15-222,-4 19-500,3 20-246,3 24-113,3 43 119,1 51-403,5-21 0,2 8 329,-1-19 1,0 3 0,1 0-14,2 2 1,0 1 0,1-2 18,3 28 0,0-6-234,-2-19 1,0-6 118,-2-15 0,-1-4-1,7 23-49,0-10 8,2-6-62,-3-12-44,0-16 1352,-4-14-1290,0-24 545,-2-19-534,5-29-151,1-27 75,-5 36 0,2-6-524,7-33 0,2-2 600,-4 21 0,2 0 36,7-20 0,1 4-261,-6 34 1,0 6 263,21-19 134,-5 31 141,-1 34-12,-3 38-168,-12 17 0,-3 8-92,-1-8 0,-1 2-23,3 23 1,0-1-6,-4-24 0,1-4-233,19 42 145,7-18-218,8-22 163,6-18 90,34-21 72,-22-23 6,21-18 6,-34-22 50,-4-13 5,-10-11-27,-6-10 44,-11-4 79,-14 29 0,-4 1 117,-7-18 79,-16-3 124,-14 57 698,-10 21-1175,-4 30 174,4 23 156,8 31-362,21-36 1,4 3 157,2 0 0,5 3-73,8 16 0,5-1-221,15 24-149,-5-38 1,8-7-1140,32-14 1456,33-14 0,-43-16 0,10-4 0</inkml:trace>
</inkml:ink>
</file>

<file path=ppt/ink/ink2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5.85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41493.6875"/>
      <inkml:brushProperty name="anchorY" value="-346193.375"/>
      <inkml:brushProperty name="scaleFactor" value="0.5"/>
    </inkml:brush>
  </inkml:definitions>
  <inkml:trace contextRef="#ctx0" brushRef="#br0">29 19 17904,'-16'-19'1256,"3"31"-820,13 76-94,2-18 0,0 6-1435,1 18 1,2 5 1282,-2-26 0,1 1 1,1-1-27,-1-2 0,1-2 1,0-1-28,1 21 1,0-6 141,0-15 0,0-5-206,1 32-68,-1-12-5,0-6 530,-2 1-872,1-13-627,-1-9-885,0-22-2532,10-17-1461,3-20 5847,10-16 0,-13 6 0,-2-4 0</inkml:trace>
</inkml:ink>
</file>

<file path=ppt/ink/ink2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6.36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61191.875"/>
      <inkml:brushProperty name="anchorY" value="-355912.21875"/>
      <inkml:brushProperty name="scaleFactor" value="0.5"/>
    </inkml:brush>
  </inkml:definitions>
  <inkml:trace contextRef="#ctx0" brushRef="#br0">304 124 11502,'16'13'3255,"-4"-2"-2511,-12-11 1463,0 0-1619,-35-66 18,13 49-186,-32-48-325,21 84-95,-5 15 0,0 30 6,1 17-1,3 12-5,12 2-67,9-6-190,7-12-192,13-19 34,9-17 152,11-17 67,10-13-145,5-20-231,1-16-27,1-21 302,-5-16 208,-7-9 114,-16 16 0,-3 0 121,3-26 47,-9 29 0,-1 2 462,-1-3 197,-4 15-309,0 19-27,-1 9-410,0 47 202,2 3-134,2 37-124,2-5-50,6-3-196,1-7-493,6-11-207,3-12-616,5-15-7450,23-27 8962,-14-15 0,3-2 0,-25 1 0</inkml:trace>
</inkml:ink>
</file>

<file path=ppt/ink/ink2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6.7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81834.9375"/>
      <inkml:brushProperty name="anchorY" value="-365428.5"/>
      <inkml:brushProperty name="scaleFactor" value="0.5"/>
    </inkml:brush>
  </inkml:definitions>
  <inkml:trace contextRef="#ctx0" brushRef="#br0">28 52 14986,'-12'-29'3114,"2"6"-2747,6 69 0,4 28-101,-1-14 1,1 4-1029,0 13 1,0 8-1,1-2 900,1-12 0,1-3 0,1-1-18,3 27 1,1-4-65,0-18 0,1-6 285,-2-14 0,2-5-336,6 27-5,3-10-145,0-4 344,1-12-703,-4-16 11,-1-16 303,-2-14 1577,4-21-1500,3-13-10,9-20-17,4-5 50,9 2 18,2 11 72,4 16 84,-3 14 184,-3 10 24,-9 15-45,-10 11-62,-12 15-101,-6 11 28,-17 5 39,-10 5-78,-17-2-73,-10-6-398,-3-10-756,-2-17-325,2-14-1915,7-24 3394,10-13 0,16 6 0,9 2 0</inkml:trace>
</inkml:ink>
</file>

<file path=ppt/ink/ink2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7.5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02771.4375"/>
      <inkml:brushProperty name="anchorY" value="-374982.90625"/>
      <inkml:brushProperty name="scaleFactor" value="0.5"/>
    </inkml:brush>
  </inkml:definitions>
  <inkml:trace contextRef="#ctx0" brushRef="#br0">29 948 13956,'13'10'5271,"-2"-2"-4280,-11-8 599,0 0-1461,0-30-67,-5 0-12,-4-33 0,-4 0-10,0-10-34,6-12-6,2-4-28,4-3-242,10 5-295,9 6-275,15 10-224,15 13 223,11 9 623,15 12-424,13 10-327,8 9 319,3 9 57,-6 5 340,-11 11 377,-8 31 615,-35 1 252,-8 31 129,-33-8-212,-9 7-303,-7 6-216,2-18 0,-1 2-215,-5 29-129,11-30 0,2-1-45,5 12-140,12-6-62,9-14 17,11-10 28,12-14 101,5-12 56,6-8 0,20-31 6,-19-1 227,7-29-188,-31-1-39,-12-7-1,-7-7 1,-10-2-6,-15 0-638,-32-11-892,0 30-1399,-25 9-2459,23 33 5388,2 18 0,23-4 0,10 4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2.9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1 350 8270,'26'12'3568,"-4"-3"-2710,-22-9 295,0 0-1153,3-19-5,-2-2-90,2-21-17,-3-2-51,-2-6-16,2-1 73,3 1 106,7 10 61,3 10 258,7 15 225,0 7 184,2 17-51,2 9-127,-1 14-259,-2 10-213,-2 3-78,-3 1-297,-4-2-482,-2-3-637,-2-4-2690,-4-6 4106,-1-9 0,-2-10 0,-1-7 0</inkml:trace>
</inkml:ink>
</file>

<file path=ppt/ink/ink2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7.89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25870.625"/>
      <inkml:brushProperty name="anchorY" value="-384044.375"/>
      <inkml:brushProperty name="scaleFactor" value="0.5"/>
    </inkml:brush>
  </inkml:definitions>
  <inkml:trace contextRef="#ctx0" brushRef="#br0">163 1 14202,'-5'4'3467,"0"0"-3173,-18 38 0,-3 14 70,2 9-737,-7 8 0,3 3 502,14 13-129,8-6 0,18-12-6,9-13 332,18-17-326,10-16 0,6-14 6,1-11 217,-3-16-71,-5-10-18,-8-18-56,-9-9-27,-12-6-51,-9-8-23,-6-3-273,-20-2-719,-8 4-821,-29 8-2573,-1 14 4543,-6 17 1,28 15 0,10 10 0</inkml:trace>
</inkml:ink>
</file>

<file path=ppt/ink/ink2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8.63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49797.5"/>
      <inkml:brushProperty name="anchorY" value="-393097"/>
      <inkml:brushProperty name="scaleFactor" value="0.5"/>
    </inkml:brush>
  </inkml:definitions>
  <inkml:trace contextRef="#ctx0" brushRef="#br0">1 388 12819,'11'25'3316,"3"64"-2840,-6-42-283,-2 4 0,1 2 126,7 6-16,-1-8 44,-4-13 23,-1-12 122,-5-11 58,0-9 212,-3-3-617,0-14-139,0-7-6,-5-20 0,-2-12-84,0-16-45,1-11 6,5-9 56,10-4 16,7 3 12,14 9 5,7 17 29,4 21 5,2 20 84,1 24 50,0 24-16,-4 22-48,-15 3 0,-2 4-65,7 32-228,-13-30 1,-1-2 222,-1 10-6,-4-12 6,-2-14 0,-3-10 6,-2-16-1,-2-5-10,1-10 478,0-20-534,1-7-118,5-26-1,2-12 91,7-13-12,5-9-672,5-4 762,5 4 11,1 7 6,2 16-1,2 15 62,1 20 68,0 15 89,-1 16 285,10 51-318,-14 1-107,-15-6 0,-2 3 0,1 33-51,-5 3-33,-3-5-201,-3-5-841,-1-10 1042,-2-3 0,-2-31 0,-1-6 0</inkml:trace>
</inkml:ink>
</file>

<file path=ppt/ink/ink2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9.5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75490.9375"/>
      <inkml:brushProperty name="anchorY" value="-402701.375"/>
      <inkml:brushProperty name="scaleFactor" value="0.5"/>
    </inkml:brush>
  </inkml:definitions>
  <inkml:trace contextRef="#ctx0" brushRef="#br0">10 166 12349,'-5'-12'3758,"0"3"-3131,5 9 723,0 0-1098,77 0-107,-21 0-145,6-1 0,4-2-78,24-10-1345,-36 1 0,2-1-1398,-4-3 1,0 0 2820,3-3 0,-4 1 0,5-1 0,-20 5 0</inkml:trace>
</inkml:ink>
</file>

<file path=ppt/ink/ink2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0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84607.1875"/>
      <inkml:brushProperty name="anchorY" value="-414709.15625"/>
      <inkml:brushProperty name="scaleFactor" value="0.5"/>
    </inkml:brush>
  </inkml:definitions>
  <inkml:trace contextRef="#ctx0" brushRef="#br0">0 446 13508,'6'19'3484,"-2"-4"-2992,21 82-55,-10-42-523,4 11 1,0 1 354,1-3-12,-2-11 233,-4-11-93,-5-14 188,-4-11 126,-3-9-39,-1-6-308,-1-2 128,0-6-374,0-10-112,-6-18 0,-7-16-6,-5-19-6,-2-12-309,2-12 265,6-4-141,7 29 1,3-1-15,3 18 1,3 2-127,2-14 1,6 5-694,22-10-965,13 15-1237,21 20 3226,29 16 0,-43 14 0,8 4 0</inkml:trace>
</inkml:ink>
</file>

<file path=ppt/ink/ink2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40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94873.8125"/>
      <inkml:brushProperty name="anchorY" value="-426253.25"/>
      <inkml:brushProperty name="scaleFactor" value="0.5"/>
    </inkml:brush>
  </inkml:definitions>
  <inkml:trace contextRef="#ctx0" brushRef="#br0">65 286 13099,'29'12'2817,"-6"-1"-2637,56-53-85,-42 16-59,12-3 1,-3-1 108,-18 0 135,-15 2-89,-6 1-85,-11 1-39,-13 2 325,-12 4 291,-14 5-162,-8 7-285,1 4-124,-2 18 51,7 10 66,8 21 46,9 16-57,15 12-168,6 6-50,17 3-184,11-6-343,17-6-745,10-12-1523,13-13-5912,-1-13 8707,1-16 0,-29-8 0,-11-7 0</inkml:trace>
</inkml:ink>
</file>

<file path=ppt/ink/ink2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83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0579E6"/>
      <inkml:brushProperty name="anchorY" value="-438639.5"/>
      <inkml:brushProperty name="scaleFactor" value="0.5"/>
    </inkml:brush>
  </inkml:definitions>
  <inkml:trace contextRef="#ctx0" brushRef="#br0">1 0 13457,'2'11'3663,"-1"-2"-2828,-1 63-51,6 16-1460,-3-10 1,1 5 980,4-4 0,0-2-70,0-3 1,1-2-96,0-9 0,0-2-104,-1-4 0,1-3 440,9 42-694,-1-9-365,1-9-1097,-5-17-1326,-5-14-3335,-4-11 6341,-4-14 0,0-11 0,0-7 0</inkml:trace>
</inkml:ink>
</file>

<file path=ppt/ink/ink2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1.2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1756E6"/>
      <inkml:brushProperty name="anchorY" value="-451172.53125"/>
      <inkml:brushProperty name="scaleFactor" value="0.5"/>
    </inkml:brush>
  </inkml:definitions>
  <inkml:trace contextRef="#ctx0" brushRef="#br0">0 330 11732,'8'2'1137,"-2"0"-1092,33-39 0,12-17-1178,15 6 1133,4-11 0,5 1-6,-27 34 1,0 7 5,45-7 414,-8 12-89,-9 26 78,-14 20-16,-11 28 36,-13 25-160,-23-37 0,-2 2-36,-2 2 1,-1 1-60,-1-1 0,0 0-28,11 43-107,2-16 68,6-18-95,4-21 33,6-16 56,4-14 773,2-11-408,0-17 49,-2-12-89,-3-18-95,-7-11-179,-8-8 272,-11-5-418,-6-5-45,-10 2-689,-12 1-1366,-20 2-3383,-11 10 5483,-11 9 0,26 25 0,8 10 0</inkml:trace>
</inkml:ink>
</file>

<file path=ppt/ink/ink2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1.82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2997E6"/>
      <inkml:brushProperty name="anchorY" value="-462851.5625"/>
      <inkml:brushProperty name="scaleFactor" value="0.5"/>
    </inkml:brush>
  </inkml:definitions>
  <inkml:trace contextRef="#ctx0" brushRef="#br0">1 313 11480,'11'4'3282,"-2"0"-2368,-6 85-332,5-32-1102,-2 9 1,1 2 782,10 10 355,1-4-427,-3-10 196,-2-13-264,-3-14 207,-4-14 275,-2-11 807,-2-7-774,-2-4-620,0-18-136,-4-7 34,-2-25 11,-6-10-50,1-14 5,4-9 12,3-6-225,4 0 213,8 1-17,5 6 12,12 11 50,4 10 29,3 11 44,-3 12 0,1 8 0,-4 9 0,-2 4-264,-3 7-788,-1 3-1788,4 5 2840,6 9 0,-12-6 0,2 6 0</inkml:trace>
</inkml:ink>
</file>

<file path=ppt/ink/ink2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2.5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4354E6"/>
      <inkml:brushProperty name="anchorY" value="-474328.15625"/>
      <inkml:brushProperty name="scaleFactor" value="0.5"/>
    </inkml:brush>
  </inkml:definitions>
  <inkml:trace contextRef="#ctx0" brushRef="#br0">7 18 13334,'-4'-10'1495,"1"2"-1035,3 8-34,7 86-118,1-22-224,-1 3 0,2 4 369,6 20-133,-1-6-175,-2-8-72,-3-15 25,-3-13-92,-2-16 38,-1-13-44,-1-11-156,-1-7 88,-1-23 256,0-5-289,0-27 45,-4-8 45,2-11-23,-2-8 34,2-5 6,2 2-174,7 7 291,2 13 90,8 16-62,1 18 51,3 14 89,2 11 23,5 20 95,18 42-325,-9 4-56,-13-14 0,-1 2 196,8 29-218,-5-2-6,-4-5 0,-3-13 5,-5-14 1,-3-7 16,-5-21-22,-2-3-179,-2-13-236,-2-1 208,0-10 56,0-3 67,0-12 28,0-3 22,1 0 28,1 0-27,2 4-163,-1 5-471,3 7-851,-2 1-2593,3 5 4111,-2 0 0,0 3 0,-4 2 0</inkml:trace>
</inkml:ink>
</file>

<file path=ppt/ink/ink2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3.6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5792E6"/>
      <inkml:brushProperty name="anchorY" value="-486379.84375"/>
      <inkml:brushProperty name="scaleFactor" value="0.5"/>
    </inkml:brush>
  </inkml:definitions>
  <inkml:trace contextRef="#ctx0" brushRef="#br0">1 0 16342,'20'75'394,"-1"0"0,0-2 0,0-4-291,-2-19 1,0-3-984,14 48 981,0-12-45,-6-14 274,-3-14-330,-4-17 163,-5-15-163,-4-11-5,-2-8 5,-4-10 576,4-13-576,-1-18 0,4-22-39,0-16-6,1-8 6,-2-4-11,-1 8-6,0 15-17,2 20 107,9 30 78,2 31-23,12 28-78,-2 21-5,6 3-6,-2-3 700,13 3-430,-16-26-119,4-5-17,-21-29-27,-6-5 61,-4-4-17,-3-7-56,0-10-353,-1-47-588,0-2 90,-1 17 0,0-3-1664,0-45 2420,-4 33 0,-1 3 0,3-8 0,-7-5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3.5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39 10130,'1'-9'3232,"-1"3"-2739,0 6 1361,0 0-1551,-16-23-303,5 27-51,-14-8 18,9 36-57,3 11-11,5 3-5,3 1-96,5-4-22,4-8 95,6-5 39,8-9 23,7-6 67,3-6 0,1-7 0,0 0 6,-3-7-1,-3-6 96,-5-8 61,-5-6 18,-7-22-147,-3 10-33,-14-17-297,-4 17-257,-13 1-667,-6 11 1221,-11 6 0,22 12 0,-3 3 0</inkml:trace>
</inkml:ink>
</file>

<file path=ppt/ink/ink2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1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7397E6"/>
      <inkml:brushProperty name="anchorY" value="-497724.3125"/>
      <inkml:brushProperty name="scaleFactor" value="0.5"/>
    </inkml:brush>
  </inkml:definitions>
  <inkml:trace contextRef="#ctx0" brushRef="#br0">0 1 14387,'5'12'2767,"-2"-3"-2330,3 49 0,0 19-1206,2-15 1,1 6 969,1 13 1,0 9 0,0-2-521,0-17 0,0-2 1,0-1 455,3 25 0,0-5-42,-3-16 0,-1-6 307,-1-14 0,0-5-396,5 26-1,0-9-5,3-3 0,-2-13-56,-1-12-61,-4-18 867,-2-10-867,0-15 1960,1-17-2034,3-19-33,1-26 28,3-15-302,-7 34 1,0 0 415,0-2 1,0-1 39,1 0 0,1 0-194,9-43 298,2 17 45,-1 24 111,1 26 163,1 24-23,0 34-150,3 22-108,-2 29-100,2 13 0,-1 4-1980,-7-29 1,0 1-6272,5 26 8415,-7-35 0,-3-7 0,-4-15 0,-2-15 0</inkml:trace>
</inkml:ink>
</file>

<file path=ppt/ink/ink2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4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9096E6"/>
      <inkml:brushProperty name="anchorY" value="-509720.34375"/>
      <inkml:brushProperty name="scaleFactor" value="0.5"/>
    </inkml:brush>
  </inkml:definitions>
  <inkml:trace contextRef="#ctx0" brushRef="#br0">36 433 9050,'35'2'3068,"-7"0"-2819,14-28 1,1-9-87,-5-3-127,14-5 1,-3-3-4,-25-2 57,-12-1 139,-8 5 567,-13 3 245,-9 8-83,-14 11 140,-12 11-588,-5 17-146,-3 24 324,2 28 24,7 28-748,24-34 1,3 3 219,5 2 1,2 0-140,2 1 0,4-1-45,6-5 0,5-2-274,18 35-596,22-23-940,28-29-4750,4-16 6560,10-25 0,-43 6 0,-13-6 0</inkml:trace>
</inkml:ink>
</file>

<file path=ppt/ink/ink2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9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0878E6"/>
      <inkml:brushProperty name="anchorY" value="-521763.3125"/>
      <inkml:brushProperty name="scaleFactor" value="0.5"/>
    </inkml:brush>
  </inkml:definitions>
  <inkml:trace contextRef="#ctx0" brushRef="#br0">1 430 12046,'20'33'2912,"-3"-6"-2385,5 41-107,-12-38-11,15 48 151,-19-57 258,-3-11 10,-1-4-177,-2-5-651,-7-17-67,-2-6-90,-6-22 56,1-10 55,5-12 41,5-10-206,7-10 205,13 1 6,13 1 6,15 13 62,9 16 16,3 24 39,3 18 106,-3 34-27,-3 21-96,-9 31-50,-7 18-56,-11 5-95,-15-46 0,-3 0-1143,4 48 1238,-8-42 0,-1-3 0,0 3 0,-2-1 0</inkml:trace>
</inkml:ink>
</file>

<file path=ppt/ink/ink2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5.4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2762E6"/>
      <inkml:brushProperty name="anchorY" value="-533753.4375"/>
      <inkml:brushProperty name="scaleFactor" value="0.5"/>
    </inkml:brush>
  </inkml:definitions>
  <inkml:trace contextRef="#ctx0" brushRef="#br0">17 31 13088,'-9'-17'4262,"1"4"-3293,8 79-442,11-10-356,-5 1 0,3 3-370,21 31 344,4-3-89,2-4-56,3-12-257,-3-12-707,1-15-974,5-19-5354,-4-12 7292,4-11 0,-21-3 0,-6 0 0</inkml:trace>
</inkml:ink>
</file>

<file path=ppt/ink/ink2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5.64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4798E6"/>
      <inkml:brushProperty name="anchorY" value="-545720.0625"/>
      <inkml:brushProperty name="scaleFactor" value="0.5"/>
    </inkml:brush>
  </inkml:definitions>
  <inkml:trace contextRef="#ctx0" brushRef="#br0">364 0 16902,'10'8'1652,"-15"48"1,-12 20-1261,4-13 0,-1 6-1219,-3 13 0,-3 9 1,1-1 1013,4-11 0,1-2 0,0 0-59,-1 1 1,1 0 0,0-2-54,-4 24 1,1-3 47,1-13 0,0-5-123,4-17 0,1-3-78,-8 37-326,0-11 349,1-4-1239,2 1-1277,4-15-3748,5-16 6319,6-28 0,1-12 0,0-11 0</inkml:trace>
</inkml:ink>
</file>

<file path=ppt/ink/ink2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6.0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6561E6"/>
      <inkml:brushProperty name="anchorY" value="-556214.875"/>
      <inkml:brushProperty name="scaleFactor" value="0.5"/>
    </inkml:brush>
  </inkml:definitions>
  <inkml:trace contextRef="#ctx0" brushRef="#br0">24 18 14174,'-7'-10'2437,"2"2"-2331,5 8-55,-5 96-46,4-36-401,-3 9 0,2 1 480,9 5 126,8-11-210,13-14-39,10-16 6,9-17-124,5-9-207,1-17-51,-2-10 169,-8-14 133,-11-11 113,-14-2 644,-10-5-627,-14 1 22,-13-3 79,-17 3-118,-11 6-258,-10 11-817,-4 15-2101,5 21 3176,6 15 0,24-4 0,10 2 0</inkml:trace>
</inkml:ink>
</file>

<file path=ppt/ink/ink2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6.4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8394E6"/>
      <inkml:brushProperty name="anchorY" value="-565169"/>
      <inkml:brushProperty name="scaleFactor" value="0.5"/>
    </inkml:brush>
  </inkml:definitions>
  <inkml:trace contextRef="#ctx0" brushRef="#br0">0 102 13659,'8'-4'3260,"-2"1"-2672,-6 3-247,7 89-184,1-28-559,0 6 0,1 2 486,12 9 45,4-9 179,6-12-258,2-15 40,4-13 5,3-15 28,-3-7 29,-1-7 742,-3-15-771,-5-8-56,-6-19-33,-6-11-34,-9-9-78,-3-8-342,-4-5-724,-10-3 1144,-10 15 0,-3 2 0,2 6 0,-19-24 0</inkml:trace>
</inkml:ink>
</file>

<file path=ppt/ink/ink2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7.0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058E6"/>
      <inkml:brushProperty name="anchorY" value="-576466.5"/>
      <inkml:brushProperty name="scaleFactor" value="0.5"/>
    </inkml:brush>
  </inkml:definitions>
  <inkml:trace contextRef="#ctx0" brushRef="#br0">73 815 11939,'15'2'5064,"-3"1"-3855,-12-3 147,0 0-1199,-12-26-84,1 3-67,-11-25-6,5 6 0,0-8-12,6-6-21,4-3-23,4-1-11,3 4-90,8 3-112,8 6 6,15 2 173,15 4-23,12-2-15,14 5-664,9 1 647,8 9 72,-4 3-118,-3 10 185,-12 5 6,-14 6 0,-17 3 6,-17 1 201,-11 0 281,-8 0 180,-17-3-623,-8 1 129,-19-2-174,-9 2 34,-8 1-1,-2 7-33,-2 14-5,7 17 5,8 21 168,16 14-45,14 9-61,10 3-62,20-3 5,10-9-5,19-11-33,8-16-931,30-13-700,-19-17-1192,20-19-3636,-35-16 6492,-8-14 0,-18 13 0,-10 2 0</inkml:trace>
</inkml:ink>
</file>

<file path=ppt/ink/ink2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7.2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2905E6"/>
      <inkml:brushProperty name="anchorY" value="-588268.8125"/>
      <inkml:brushProperty name="scaleFactor" value="0.5"/>
    </inkml:brush>
  </inkml:definitions>
  <inkml:trace contextRef="#ctx0" brushRef="#br0">0 1 13883,'4'75'608,"-1"0"1,1 2 0,1 1-609,3-1 0,0 0-3589,1-5 0,-1 0 3589,3 9 0,-2-6 0,1-2 0,-2-18 0</inkml:trace>
</inkml:ink>
</file>

<file path=ppt/ink/ink2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07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5144E6"/>
      <inkml:brushProperty name="anchorY" value="-599501.8125"/>
      <inkml:brushProperty name="scaleFactor" value="0.5"/>
    </inkml:brush>
  </inkml:definitions>
  <inkml:trace contextRef="#ctx0" brushRef="#br0">553 912 13581,'-8'-15'1932,"1"3"-1629,7 12 262,-58-81 191,28 51-389,-8-17 0,-3 5 226,1 30-341,-5 8-145,-5 23-73,-2 14 17,-1 30 89,7 17-270,25-33 0,3 2 155,3 0 1,4 2-26,-3 48-152,9-8-229,13-16-140,9-12 51,16-20 50,11-16-51,8-14-145,3-18-275,3-21-161,-1-23-12,-2-23 540,-29 29 0,-2-5-59,2-31 1,-5-4-107,-5 17 1,-4-2 884,1-24 0,-5-1 280,-5 24 1,-3 2-90,-1 1 0,-2 1 153,0 2 0,-3-1 427,-3-8 0,-2 3 282,-4-20-296,-3 0-438,11 66-241,2 12-122,2 24-68,1 30 0,1 46 224,1-20 1,-1 5-155,1 14 0,0 6-72,1-12 0,1 4 1,0-5-83,1 3 0,2-4-266,2 11 0,3-9-907,12-11-923,10-8-350,19-1 2446,28-4 0,-33-27 0,8-8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3.7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72 828 12051,'14'1'3243,"-3"-1"-2721,-11 0-46,-2-75-68,-7 27-279,3-9 0,-2-3-62,-10-13-67,-1-10-246,4-1-124,4 0-195,5 8-114,3 11-77,11 14-78,7 14-252,11 15-511,4 11-139,8 8-3790,-4 14 5526,1 3 0,-18-1 0,-5-2 0</inkml:trace>
</inkml:ink>
</file>

<file path=ppt/ink/ink2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3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7639E6"/>
      <inkml:brushProperty name="anchorY" value="-611383.375"/>
      <inkml:brushProperty name="scaleFactor" value="0.5"/>
    </inkml:brush>
  </inkml:definitions>
  <inkml:trace contextRef="#ctx0" brushRef="#br0">68 71 10511,'6'-39'6385,"0"8"-5662,-6 31-460,0 0 151,-15 69-106,12-13-252,-5 1 0,1 3-56,12 23 0,14-8-5,12-13 5,17-14 0,5-17 5,4-15-5,-2-10 40,-4-12-35,-7-9 1,-10-13-1,-12-9 29,-10-10-34,-8-4-39,-21-7-51,-11-3-123,-24 0-851,8 21 0,-4 4-1092,-32-2 2156,20 14 0,2 7 0,10 14 0,1 3 0</inkml:trace>
</inkml:ink>
</file>

<file path=ppt/ink/ink2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9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9897E6"/>
      <inkml:brushProperty name="anchorY" value="-620120.4375"/>
      <inkml:brushProperty name="scaleFactor" value="0.5"/>
    </inkml:brush>
  </inkml:definitions>
  <inkml:trace contextRef="#ctx0" brushRef="#br0">1 206 12466,'15'3'2358,"-2"-1"-1647,-13-2-122,3 83 4,5-24-319,-2 5 1,0 3 179,7 13-68,-1-6-89,-3-13-146,-3-13-67,-2-14-17,-2-12 56,-1-12 91,-1-5-80,0-5-122,0-11-12,0-11-12,0-19-27,0-14 6,0-16-35,1-10 7,11-10-775,7-3 797,16 1 39,5 7-125,7 14 158,-1 19 1,-1 21 100,-5 17 326,11 49-231,-17 9-27,8 45-101,-21 1-82,-9-21 1,-2 3-37,-4-19 0,-1-1-274,1 13 0,0-2-1205,0 9-847,1-11-3117,1-12 5503,1-10 0,-4-20 0,-1-8 0</inkml:trace>
</inkml:ink>
</file>

<file path=ppt/ink/ink2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9.3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2551E6"/>
      <inkml:brushProperty name="anchorY" value="-632057.8125"/>
      <inkml:brushProperty name="scaleFactor" value="0.5"/>
    </inkml:brush>
  </inkml:definitions>
  <inkml:trace contextRef="#ctx0" brushRef="#br0">53 405 12937,'11'7'1764,"-3"-2"-1596,-8-5 67,68-42 213,-33 15-297,10-5 1,-2-2 133,-9-7-21,-9-3-74,-11 1 112,-8 1 124,-7 5 162,-12 3 146,-8 11-202,-15 10-313,-6 8-186,-5 26 7,0 17 150,0 31-206,8 21 198,23-41 0,3 1-48,4 2 1,3-1-62,1 46-28,24-11-45,13-15-107,24-17-436,14-20-1059,24-20-2263,2-25 3865,-43-1 0,-4-1 0,6-7 0,-17 2 0</inkml:trace>
</inkml:ink>
</file>

<file path=ppt/ink/ink2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0.4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53E6"/>
      <inkml:brushProperty name="anchorY" value="-643939.375"/>
      <inkml:brushProperty name="scaleFactor" value="0.5"/>
    </inkml:brush>
  </inkml:definitions>
  <inkml:trace contextRef="#ctx0" brushRef="#br0">1 85 13424,'0'7'3260,"0"-2"-2241,0-5-1019,4 0 218,13 0 85,11 0 44,20-2-10,11-4-175,11-5-117,5-3-45,1-3-202,-2 2-1299,1 1-5224,-12 6 6725,-3 1 0,-30 6 0,-11-1 0</inkml:trace>
</inkml:ink>
</file>

<file path=ppt/ink/ink2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1.6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6215E6"/>
      <inkml:brushProperty name="anchorY" value="-658382.75"/>
      <inkml:brushProperty name="scaleFactor" value="0.5"/>
    </inkml:brush>
  </inkml:definitions>
  <inkml:trace contextRef="#ctx0" brushRef="#br0">473 428 10786,'10'2'2811,"-2"0"-27,-8-2-2386,33-27-197,-21 4-139,22-27-56,-31 9 106,-3-3 201,-4-2 219,-8 4 107,-7 2-140,-12 6-118,-3 4-146,-7 6-146,-2 6-5,-1 9-5,-4 6-79,2 12-11,-2 15 11,2 25 0,2 26-248,23-28 1,3 4 319,0 5 1,3 2-14,2 3 0,3 1-6,3 0 0,2 0-20,1-3 1,3-2-34,0-3 0,5-1-50,11 9 0,4-2-130,14 20 62,-5-34 1,4-6-325,19-3-90,6-14-471,5-11-487,8-10-554,16-28 1894,-27 0 1,-2-3 0,7-9-1,7-9 1</inkml:trace>
</inkml:ink>
</file>

<file path=ppt/ink/ink2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2.3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7295E6"/>
      <inkml:brushProperty name="anchorY" value="-672961.125"/>
      <inkml:brushProperty name="scaleFactor" value="0.5"/>
    </inkml:brush>
  </inkml:definitions>
  <inkml:trace contextRef="#ctx0" brushRef="#br0">191 81 12449,'9'12'3131,"-3"-2"-2167,-6-10 1298,0 0-2127,-48-8-135,25 30 39,-39 9 34,38 41-11,3 15-12,5 10-50,9 2-5,3-6-35,4-11-144,8-15-97,4-15-27,10-16 84,6-17 67,3-9-17,3-18-190,2-15-134,-2-19 196,0-18 162,-7-12 67,-7-6 73,-8-6 0,-6 6 129,-5 5 459,-1 17 313,0 18-206,0 19-656,0 23-39,0 21 5,0 21-5,5 16 6,7 8-6,4-22 0,4-1-56,16 18 22,17 7 34,-9-45 0,0-11 6,2-11 78,-5-9 34,-3-10 90,-7-10 32,-7-13 180,-10-34-324,-6 9-40,-10-29-56,-6 20 0,-6-1-152,-1 5-200,4 7-310,6 13-1880,27 1 1046,11 21-33,51 4 5,4 16 1524,-32 4 0,-3 2 0,5-1 0,-13 0 0</inkml:trace>
</inkml:ink>
</file>

<file path=ppt/ink/ink2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0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85E6"/>
      <inkml:brushProperty name="anchorY" value="-686726.625"/>
      <inkml:brushProperty name="scaleFactor" value="0.5"/>
    </inkml:brush>
  </inkml:definitions>
  <inkml:trace contextRef="#ctx0" brushRef="#br0">127 289 10517,'3'6'2610,"-1"-1"-1921,-2-5-538,67-50-22,-38 23-29,11-6 1,-3-1 163,-19 4 38,-10 1-67,-3 3 208,-4 2 291,-12 4-1,-6 5 7,-12 7-220,-8 4-380,-4 11-72,-2 12 27,0 15 39,4 16 35,8 13 94,6 6 6,12 8-107,6-2-162,9-2-95,18-5-246,12-9-511,24-11-918,14-12 1770,23-29 0,2-7 0,-21 7 0,-1-13 0,0 1 0</inkml:trace>
</inkml:ink>
</file>

<file path=ppt/ink/ink2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3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9779E6"/>
      <inkml:brushProperty name="anchorY" value="-701398.875"/>
      <inkml:brushProperty name="scaleFactor" value="0.5"/>
    </inkml:brush>
  </inkml:definitions>
  <inkml:trace contextRef="#ctx0" brushRef="#br0">236 1455 11805,'1'9'5259,"0"-3"-560,-1-6-3925,0-13-399,0-7-240,-3-23-85,-4-16-50,-6-20-266,3 31 0,-1-3 252,-2-9 0,-2-4 11,0-1 0,-1-1-376,-2-7 1,0-1 344,0 2 1,1 2-91,2 4 1,2 0-101,1 2 0,2 1-93,5 9 1,1 2-670,-1-42-72,18 23-214,13 23-27,21 24-107,15 13-190,16 40-2331,-1 5 4049,-2 29 1,-35-28 0,-15-8 0</inkml:trace>
</inkml:ink>
</file>

<file path=ppt/ink/ink2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7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1126E6"/>
      <inkml:brushProperty name="anchorY" value="-714782.875"/>
      <inkml:brushProperty name="scaleFactor" value="0.5"/>
    </inkml:brush>
  </inkml:definitions>
  <inkml:trace contextRef="#ctx0" brushRef="#br0">13 355 10052,'-12'-13'739,"87"-50"-565,-6 25-893,3-4 0,5-1 721,-21 16 1,-1 2-3,-1 2 0,0 2-75,38-13 624,-18 18 1003,-20 7-623,-19 22-346,-11 16-85,-9 23-207,-5 19-173,-4 11-84,-1 3-34,3 0 741,2-10-808,7-10 447,7-17-498,6-16 73,6-16 45,4-9 6,4-19 27,0-12 57,0-17 100,-5-14-44,-7-5-40,-9-2 175,-9 4 189,-7 6-470,-6 10-291,-13 6-1328,-12 5-3814,-12 3 5433,-8 3 0,20 11 0,5 5 0</inkml:trace>
</inkml:ink>
</file>

<file path=ppt/ink/ink2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4.19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2493E6"/>
      <inkml:brushProperty name="anchorY" value="-728789.0625"/>
      <inkml:brushProperty name="scaleFactor" value="0.5"/>
    </inkml:brush>
  </inkml:definitions>
  <inkml:trace contextRef="#ctx0" brushRef="#br0">1 1 14493,'0'8'2762,"1"-2"-1883,-1-6-77,7 136-511,-2-75 0,2 6-1418,-1 14 0,0 10 1,1-4 1279,-1-17 0,0-3 0,0-1-41,3 27 0,-2-5 167,-3-17 0,0-5-279,-2-14 0,1-2-330,1 31-981,1 3-5057,-1-1 6368,1-6 0,-4-35 0,1-17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3.9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94 9341,'9'0'834,"-2"0"-324,-7 0-219,0 0-291,77-19-140,-23 6-857,3-1 0,1-1 997,9-1 0,-32 6 0,-10 4 0</inkml:trace>
</inkml:ink>
</file>

<file path=ppt/ink/ink2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4.8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3932E6"/>
      <inkml:brushProperty name="anchorY" value="-743599.25"/>
      <inkml:brushProperty name="scaleFactor" value="0.5"/>
    </inkml:brush>
  </inkml:definitions>
  <inkml:trace contextRef="#ctx0" brushRef="#br0">1 166 13082,'8'-4'3462,"-1"0"-3126,-7 4-45,-2 71 62,2-15-188,-1 3 0,1 4 93,2 30-900,3-3 698,1-5-56,1-11 196,-1-17-207,0-13 6,-2-16-91,-1-15 18,-1-6-68,-2-10 603,0-15-631,0-13-61,0-28 11,0-16 78,0-18-109,0 43 0,0-1 227,1-2 0,0 0 8,2 1 1,1 1 19,11-42 42,-1 42 0,2 4 87,12-10 44,7 8 62,-9 38 62,2 20 11,2 17 73,14 62-381,-12-3-1623,-11-22 1,-2 2 1067,2 32-305,-11-44 1,-1 0-5936,7 40 6795,1-7 0,-9-42 0,-1-18 0</inkml:trace>
</inkml:ink>
</file>

<file path=ppt/ink/ink2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17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5514E6"/>
      <inkml:brushProperty name="anchorY" value="-758192.25"/>
      <inkml:brushProperty name="scaleFactor" value="0.5"/>
    </inkml:brush>
  </inkml:definitions>
  <inkml:trace contextRef="#ctx0" brushRef="#br0">72 29 14941,'-9'-16'2006,"2"4"-1519,-14 93-207,13-19-628,-4 4 0,1 5 387,8 24-39,2-2-50,14-10-133,7-15-193,17-18 209,7-20 21,6-15 23,5-15 39,-1-20 78,-1-12-38,-10-18 468,-8-6-424,-15-5 0,-9-4 33,-10 0 131,-18 2-75,-11 4-89,-22 12-162,-8 10-572,-5 15-969,-1 12-4447,8 11 6150,10 9 0,23-3 0,10 1 0</inkml:trace>
</inkml:ink>
</file>

<file path=ppt/ink/ink2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40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6878E6"/>
      <inkml:brushProperty name="anchorY" value="-769684.8125"/>
      <inkml:brushProperty name="scaleFactor" value="0.5"/>
    </inkml:brush>
  </inkml:definitions>
  <inkml:trace contextRef="#ctx0" brushRef="#br0">1 0 16269,'11'15'1893,"-1"-3"-1529,-11 67-67,0-10-768,2 3 0,2 4 499,2-19 0,0-2-28,3 6 0,0 0-28,1-7 0,1-2-311,-2 0 0,0-1-1419,1 44-2902,-2-19 4719,-7-10 0,0-34 0,0-12 0</inkml:trace>
</inkml:ink>
</file>

<file path=ppt/ink/ink2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5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8579E6"/>
      <inkml:brushProperty name="anchorY" value="-784213.3125"/>
      <inkml:brushProperty name="scaleFactor" value="0.5"/>
    </inkml:brush>
  </inkml:definitions>
  <inkml:trace contextRef="#ctx0" brushRef="#br0">1 46 13144,'87'-4'-553,"-1"0"1,1 0-1,-5 0 1,-2 0-1,-16-1 1,0-7 0,-17 3-1</inkml:trace>
</inkml:ink>
</file>

<file path=ppt/ink/ink2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9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0311E6"/>
      <inkml:brushProperty name="anchorY" value="-798137.3125"/>
      <inkml:brushProperty name="scaleFactor" value="0.5"/>
    </inkml:brush>
  </inkml:definitions>
  <inkml:trace contextRef="#ctx0" brushRef="#br0">0 0 14678,'2'8'3070,"-1"-2"-2617,-1-6 152,-1 103-212,4-25-771,0 5 1,0 4 438,4-27 1,0-3-60,0 0 1,1 0-3,-1-4 0,1-1-56,3 42-601,-3-13-1263,-4-6-4745,-3-15 6665,-2-8 0,1-27 0,-2-10 0</inkml:trace>
</inkml:ink>
</file>

<file path=ppt/ink/ink2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6.4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2168E6"/>
      <inkml:brushProperty name="anchorY" value="-812745"/>
      <inkml:brushProperty name="scaleFactor" value="0.5"/>
    </inkml:brush>
  </inkml:definitions>
  <inkml:trace contextRef="#ctx0" brushRef="#br0">1 216 13289,'63'-32'508,"0"1"0,0 0 0,-2 2-884,32-5-144,0 4 111,-12 11 263,-12 9 146,-18 27 409,-14 17 313,-14 25 158,-9 16-303,-3 3-331,0 0-16,4-7-34,8-14-146,6-9-50,12-16 17,5-12-17,7-12 45,-1-8-39,-1-15 33,-8-8 50,-6-15 12,-14-6 28,-10-6-39,-7-3-18,-21-1 152,-39-15-224,-6 25-315,15 17 0,-3 6-369,-27 8-806,5 6-2380,10 18 3870,19 1 0,19 0 0,13-3 0</inkml:trace>
</inkml:ink>
</file>

<file path=ppt/ink/ink2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6.9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405E6"/>
      <inkml:brushProperty name="anchorY" value="-826786.375"/>
      <inkml:brushProperty name="scaleFactor" value="0.5"/>
    </inkml:brush>
  </inkml:definitions>
  <inkml:trace contextRef="#ctx0" brushRef="#br0">0 1 12830,'8'13'2907,"-2"-3"-2604,-6-10 77,0 0 46,-2 89-135,2-33-241,-1 7 1,1 3-51,0 3-218,0-8-1110,0-11-1926,5-13 3254,3-15 0,-2-12 0,1-7 0</inkml:trace>
</inkml:ink>
</file>

<file path=ppt/ink/ink2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7.1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6061E6"/>
      <inkml:brushProperty name="anchorY" value="-840592.9375"/>
      <inkml:brushProperty name="scaleFactor" value="0.5"/>
    </inkml:brush>
  </inkml:definitions>
  <inkml:trace contextRef="#ctx0" brushRef="#br0">0 1 12393,'8'10'4347,"5"68"-3810,-5-23-450,-1 3 0,3 2-87,12 24-605,11 2-7878,5-12 8483,5-11 0,-20-32 0,-6-12 0</inkml:trace>
</inkml:ink>
</file>

<file path=ppt/ink/ink2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7.6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8106E6"/>
      <inkml:brushProperty name="anchorY" value="-854437.6875"/>
      <inkml:brushProperty name="scaleFactor" value="0.5"/>
    </inkml:brush>
  </inkml:definitions>
  <inkml:trace contextRef="#ctx0" brushRef="#br0">265 1995 11178,'3'20'5898,"0"-4"-4330,-3-16 62,0 0-1557,-11-65 44,1 8-5,-1-6 0,-1-7-485,0 5 1,-1-3 481,-3-15 1,-1-5-746,4 22 0,-1-2 0,1-1 669,-2-3 1,1 0 0,0 0-16,0 4 1,1 0 0,1 2-222,-2-21 0,1 4 203,5 16 0,2 3-34,1 12 1,5 2-191,19-41-112,16 3 120,-5 41 0,7 2-25,4 3 1,4 4-172,4 3 1,3 7-270,1 7 0,1 9-238,3 13 1,-1 10-482,-4 8 0,-4 8 1400,-2 13 0,-7 3 0,7 7 0,-22-4 0</inkml:trace>
</inkml:ink>
</file>

<file path=ppt/ink/ink2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04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0267E6"/>
      <inkml:brushProperty name="anchorY" value="-867610.4375"/>
      <inkml:brushProperty name="scaleFactor" value="0.5"/>
    </inkml:brush>
  </inkml:definitions>
  <inkml:trace contextRef="#ctx0" brushRef="#br0">14 352 11995,'-7'-20'1759,"1"4"-1535,44-21 0,19-3-1292,18-4 1152,4-8 0,5 2-31,-25 25 0,-2 7-31,0 2 1,0 3-23,42-2 0,-19 10 463,-24 25-284,-20 11 219,-20 27 23,-9 9-158,-11 8 129,-2-1-112,-1-8-79,2-8 72,7-13-273,14-12 0,11-13 5,17-11 681,8-11-675,6-15-5,-1-11 117,-6-13 73,-11-3 95,-15-3-106,-12-3 0,-11 2 72,-18-4-100,-11 6-157,-23 7-78,-12 9-365,-7 13-352,-2 8-728,7 7-2667,13 9 4190,18 3 0,16 0 0,12-2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211 35 11665,'9'15'2761,"-2"-3"-2274,-7-12 1424,0 0-1273,-47-33-464,26 25-163,-37-13 84,36 38 73,0 18-39,1 7-62,3 6-67,8 4-241,4-2-453,5-2-561,7-4-464,8-4-1250,19-9-257,4-9 3226,11-12 0,-24-6 0,-4-4 0</inkml:trace>
</inkml:ink>
</file>

<file path=ppt/ink/ink2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4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2398E6"/>
      <inkml:brushProperty name="anchorY" value="-881813.25"/>
      <inkml:brushProperty name="scaleFactor" value="0.5"/>
    </inkml:brush>
  </inkml:definitions>
  <inkml:trace contextRef="#ctx0" brushRef="#br0">277 67 19815,'-50'-23'310,"-1"0"1,-35 3-193,56 55 151,5 25-79,6 14-72,8 10-118,6-1-174,21-4-218,10-13-319,20-12-723,11-17-1462,15-17-5817,1-15 8713,6-19 0,-38 7 0,-11-6 0</inkml:trace>
</inkml:ink>
</file>

<file path=ppt/ink/ink2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8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4645E6"/>
      <inkml:brushProperty name="anchorY" value="-896341.75"/>
      <inkml:brushProperty name="scaleFactor" value="0.5"/>
    </inkml:brush>
  </inkml:definitions>
  <inkml:trace contextRef="#ctx0" brushRef="#br0">17 59 11900,'-4'-8'4375,"1"2"-3552,3 6-543,-6 83-11,4-33-160,1 8 0,2 2 14,11-1-117,12-8-6,7-10 0,5-11 0,5-14 6,3-8-1,-1-12 1,-1-12 39,-7-11 5,-10-12 0,-6-7-50,-12-7-369,-3-1-673,-4-5-745,-4-1-6085,-1 6 7872,-2 6 0,2 23 0,3 9 0</inkml:trace>
</inkml:ink>
</file>

<file path=ppt/ink/ink2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9.21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6957E6"/>
      <inkml:brushProperty name="anchorY" value="-910377.1875"/>
      <inkml:brushProperty name="scaleFactor" value="0.5"/>
    </inkml:brush>
  </inkml:definitions>
  <inkml:trace contextRef="#ctx0" brushRef="#br0">311 8 12466,'12'1'4173,"-3"1"-1938,-9-2-2028,-70-11-112,31 27-89,-53 0 61,56 35-33,15 8-34,11 7-84,24 2-51,13 0 35,20-8 38,6-4 51,-3-10 5,-10-7 6,-11-5 51,-16-5 122,-6-3-83,-16 0-90,-12-3-207,-15-3-769,-12-6-300,-5-7-416,-3-15 1692,-4-35 0,28 23 0,4-21 0</inkml:trace>
</inkml:ink>
</file>

<file path=ppt/ink/ink2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9.6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9039E6"/>
      <inkml:brushProperty name="anchorY" value="-922380.375"/>
      <inkml:brushProperty name="scaleFactor" value="0.5"/>
    </inkml:brush>
  </inkml:definitions>
  <inkml:trace contextRef="#ctx0" brushRef="#br0">31 1 12051,'4'9'5053,"-1"-2"-3665,-3-7-1203,-15 128-1439,12-62 0,2 7 1433,-4 11 0,-2 10 0,3-3-39,4-12 0,2-2 0,0-2-38,0-5 1,0 0 0,0-5-11,3 14 1,1-7 357,-1-16 0,0-4-450,5 27 0,-1-8 180,0-3-1070,-4-10-875,-1-17-1248,-8-19-3216,-9-20 6229,-10-18 0,8 6 0,-1-4 0</inkml:trace>
</inkml:ink>
</file>

<file path=ppt/ink/ink2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0.14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1257E6"/>
      <inkml:brushProperty name="anchorY" value="-934615.375"/>
      <inkml:brushProperty name="scaleFactor" value="0.5"/>
    </inkml:brush>
  </inkml:definitions>
  <inkml:trace contextRef="#ctx0" brushRef="#br0">9 1032 12825,'-5'-13'1624,"2"2"-1437,44 11 1,21 8 30,16-6-1396,6-3 0,4-5 1178,-25-6 0,-4-6-233,3-7 1,-2-6-127,-1-4 1,-3-5 42,-4-3 0,-5-4 288,-6 1 0,-4-2 28,-7 0 0,-6-1 908,7-46-297,-17 1 16,-10 1 118,-11 6 67,-2 9 241,-6 16-392,1 24 809,4 17-1381,6 52 79,1 47-11,3-7 1,0 9-304,1 16 1,1 5 253,0-31 1,0 1-1,1-2-5,2 27 1,1-4-26,0-20 1,1-5-37,0-15 1,0-5-43,8 24 0,3-9-123,2-7-320,4-15-72,1-17 207,4-22 128,0-30 29,4-25 112,0-27 315,-16 33 0,-1-1-276,1-1 0,1 2 0,14-40 160,3 21 120,-1 30 163,1 18 61,1 37-129,-3 15-157,-3 27-134,-4 7 623,-7 5-2684,-1 21-1989,-10-27 3991,-2 6 1,-6-48 0,0-12 0</inkml:trace>
</inkml:ink>
</file>

<file path=ppt/ink/ink2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0.7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383E6"/>
      <inkml:brushProperty name="anchorY" value="-949093.9375"/>
      <inkml:brushProperty name="scaleFactor" value="0.5"/>
    </inkml:brush>
  </inkml:definitions>
  <inkml:trace contextRef="#ctx0" brushRef="#br0">0 682 13267,'7'13'4587,"-1"-3"-3725,-6-10 7,0 0-863,1-65-6,-1 17 0,1-4 0,0-4-112,-1-22-163,4-3-106,11 0-129,13 7 85,15 11 145,12 14 89,3 16 51,3 16-5,-2 10 66,-8 21 74,-8 14 5,-12 26 5,-9 16 1,-12 11-1,-3 6 7,-3-4-12,5-7 0,5-12-17,29-11 62,-4-26 39,22-7 28,-15-36 168,1-7 84,-7-20 39,-8-5-78,-11-4 174,-11-24-370,-22 20-129,-13-13-539,-20 30-547,-11 11-1076,-9 13 2162,-15 8 0,37 7 0,0 0 0</inkml:trace>
</inkml:ink>
</file>

<file path=ppt/ink/ink2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1.2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6492E6"/>
      <inkml:brushProperty name="anchorY" value="-963217.5"/>
      <inkml:brushProperty name="scaleFactor" value="0.5"/>
    </inkml:brush>
  </inkml:definitions>
  <inkml:trace contextRef="#ctx0" brushRef="#br0">1 1 12724,'17'13'2626,"-4"-3"-2373,-13-10-7,0 0-89,0 96-84,9-43-232,-3 13 1,2 0 220,20-4 14,9-9-76,7-12 11,7-15-5,5-13 72,0-7 12,-3-17 50,-7-8 498,-9-18-156,-12-9 10,-9-8-122,-9-2-370,-5-2-107,-3 4-867,-6 8-931,1 14-2682,-5 15 4587,7 12 0,1 5 0,3 0 0</inkml:trace>
</inkml:ink>
</file>

<file path=ppt/ink/ink2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1.70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925E6"/>
      <inkml:brushProperty name="anchorY" value="-977443.75"/>
      <inkml:brushProperty name="scaleFactor" value="0.5"/>
    </inkml:brush>
  </inkml:definitions>
  <inkml:trace contextRef="#ctx0" brushRef="#br0">547 108 12096,'8'0'5360,"-2"0"-3180,-6 0-2141,-82-60-39,38 48-76,-12-11 1,0 10-166,5 54 50,4 29-16,7 9 16,12 3-106,13-9-453,8-15-163,23-20 11,8-19-129,18-22-5,6-21 1036,-2-18 107,-7-15 1069,-8-2 84,-12 9-246,-5 10-213,-4 21-336,6 10 39,8 34 40,12 30-379,-12-5 0,-1 8-1307,5 17 0,-1 7 1284,2 10 1,-3 4 10,-10-28 0,-2 1 0,-1-1-381,4 28 1,-5-3 283,-4-12 0,-3-4-25,-1-13 0,-4-4 8,-12 36-170,-6-9 215,-22-3-48,16-40 1,-3-2-7,-5 0 1,-2-3-31,-4-3 0,-2-5-285,-47 14-415,-4-22-40,0-29-111,5-41 117,49 3 0,7-11-1281,7-22 1,7-9 252,3-7 1,7-2 1761,11-8 0,3 8 0,-7 38 0,1 6 0,11-25 0</inkml:trace>
</inkml:ink>
</file>

<file path=ppt/ink/ink2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0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1769E6"/>
      <inkml:brushProperty name="anchorY" value="-990157.0625"/>
      <inkml:brushProperty name="scaleFactor" value="0.5"/>
    </inkml:brush>
  </inkml:definitions>
  <inkml:trace contextRef="#ctx0" brushRef="#br0">1 1 15233,'8'4'3035,"0"0"-2861,-8-4 140,22 137-1846,-11-67 1,1 6 1622,3 13 1,1 11 0,0-3-23,-3-13 0,-1-3 0,0-1-41,0-6 0,-1-1 0,0-3-23,1 12 1,-1-6-6,-1-19 0,0-5 929,8 20-1159,2-14 292,3-10-432,-1-16 235,0-14 135,1-28 1849,3-23-1816,6-27-27,5-19-264,4-8 258,2 5 67,-2 17 163,-2 27 308,-7 19 123,-4 40-146,-5 17-196,-4 30-207,-4 12-112,-4 0-442,-3-5-1205,-2-11-2464,-1-15 4175,-3-15 1,1-18-1,-3-10 1</inkml:trace>
</inkml:ink>
</file>

<file path=ppt/ink/ink2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5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4695E6"/>
      <inkml:brushProperty name="anchorY" value="-1.00491E6"/>
      <inkml:brushProperty name="scaleFactor" value="0.5"/>
    </inkml:brush>
  </inkml:definitions>
  <inkml:trace contextRef="#ctx0" brushRef="#br0">1 1 10326,'15'4'3322,"-4"0"-2857,-11-4 2038,0 0-2083,0 73-196,3-27-224,-2 6 0,0 2-50,5 3-964,-2-5-1002,9-12-2963,-1-13 4979,8-13 0,-9-9 0,-2-5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33 11474,'9'1'2616,"-2"0"-1966,-7-1 1086,0 0-1400,0-12 0,-3 8-89,-1-8 66,-7 10 158,-1 2-208,-2 0-162,-4 6-96,0 4 40,-3 11-45,0 5 6,-1 9-6,4 2 0,2 4 0,6-1-11,4-3-118,3-6-162,3-8-40,5-7 40,4-7 78,8-4 56,3-4-39,4-12-22,0-7-45,0-16 89,-3-9 73,-2-5 96,-4-4 5,-5 5 218,-3 6 398,-2 13-45,-4 13 264,1 10-617,-2 16-27,0 7-51,0 11-128,3 24-12,2-14-337,7 12-542,2-20-421,4-7-895,9-7-3222,0-7 5417,3-5 0,-14-4 0,-4-1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4.8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11956,'6'9'2565,"0"-2"-2475,-6-7 61,0 0-72,-11 84-79,9-39-42,-2 11 0,4-1-65,15-9 62,9-11 45,8-10 51,2-11 44,0-7 34,-1-4 5,-3-6-22,-2-6-22,-7-7-1,-7-9-21,-5-3-12,-6-5-56,-2-3-79,-11-2-145,-7 5-173,-13 6-354,-7 12-817,-8 6-5112,0 18 6680,-2 5 0,22-1 0,8-3 0</inkml:trace>
</inkml:ink>
</file>

<file path=ppt/ink/ink2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65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7658E6"/>
      <inkml:brushProperty name="anchorY" value="-1.01845E6"/>
      <inkml:brushProperty name="scaleFactor" value="0.5"/>
    </inkml:brush>
  </inkml:definitions>
  <inkml:trace contextRef="#ctx0" brushRef="#br0">1 5 9834,'12'-3'4615,"-2"1"-3719,-10 2-521,39 72-375,-19-23-17,5 5 1,0 3-1351,-5 19-8464,-6-8 9346,-1-7 1,-9-29 0,0-14 0</inkml:trace>
</inkml:ink>
</file>

<file path=ppt/ink/ink2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5.33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0653E6"/>
      <inkml:brushProperty name="anchorY" value="-1.03222E6"/>
      <inkml:brushProperty name="scaleFactor" value="0.5"/>
    </inkml:brush>
  </inkml:definitions>
  <inkml:trace contextRef="#ctx0" brushRef="#br0">49 30 12718,'-2'-11'3943,"0"3"-1321,2 8-2398,-20-10-107,15 20-49,-14 6 4,19 37 108,1 23-24,6 22-398,-3-43 0,2 2 267,1 2 0,0 0-25,1 0 0,-1-1-3,-1-3 0,1-2-8,8 42-91,-5-15-133,2-18-314,-5-13-711,-1-14-902,-3-9-1282,-2-10 3444,-5-6 0,3-5 0,-2-4 0</inkml:trace>
</inkml:ink>
</file>

<file path=ppt/ink/ink2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0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2115E6"/>
      <inkml:brushProperty name="anchorY" value="-1.04851E6"/>
      <inkml:brushProperty name="scaleFactor" value="0.5"/>
    </inkml:brush>
  </inkml:definitions>
  <inkml:trace contextRef="#ctx0" brushRef="#br0">26 995 13362,'-14'-5'683,"2"1"-610,12 4 0,73 0-39,-11-1-15,2-5 1,4-5-360,-14-3 1,-2-4 246,5-8 1,-1-4-242,1-4 1,-2-4-418,0-3 1,-3-2-255,-3-1 0,-3-3 478,-7 0 0,-3 0 527,-6 0 0,-5 0 527,8-44 873,-18 5 193,-9 6-338,-6 12 140,-6 11-56,1 17-460,-5 18-521,4 47-201,1 46 112,6-6 0,1 8-759,3 15 0,0 3 596,2 5 1,0-1 5,1-6 1,1-5-283,-3-16 0,1-4 176,1 31 5,1-23-81,0-10 64,0-3-353,2-14-89,-2-14 1813,2-17-1556,-3-16 713,2-21-522,2-21-40,3-28 35,2-19-481,-7 40 0,1-1 483,0-1 0,0 1-64,11-43 6,0 20 61,-3 31 89,0 20 113,-1 44-57,1 22-66,3 34-79,-5-9 0,3 3-3,-4-19 0,1 0-15,4 16 1,2-3-314,15 5-89,3-19 224,4-18 124,6-18 27,-1-15 6,24-46 33,-24-2-89,-20 6 1,-4-3 94,-3-33 0,-13-4 6,-4 0 27,-6 11 482,-7 16 163,-4 22 824,-8 17-1480,-15 54-27,9 9 5,-3 46-11,18-4-195,6 5-516,10-9-662,21-8-5223,7-19 6607,18-19 0,-25-19 0,-6-13 0</inkml:trace>
</inkml:ink>
</file>

<file path=ppt/ink/ink2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5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3709E6"/>
      <inkml:brushProperty name="anchorY" value="-1.06472E6"/>
      <inkml:brushProperty name="scaleFactor" value="0.5"/>
    </inkml:brush>
  </inkml:definitions>
  <inkml:trace contextRef="#ctx0" brushRef="#br0">365 41 14118,'-31'-21'3417,"-61"2"-2863,48 18-386,-52 8-168,47 12-33,18 18-29,14 16-11,26 10-67,21 8-101,22 1-318,15-5 492,1-7 165,-5-11-98,-13-6 134,-14-8 96,-18-4 151,-9-5-174,-13-4 165,-15-3-372,-12-4-516,-20-7-1976,-36-7 291,18-26 2201,22 0 0,5-4 0,10-5 0,7-10 0</inkml:trace>
</inkml:ink>
</file>

<file path=ppt/ink/ink2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78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5125E6"/>
      <inkml:brushProperty name="anchorY" value="-1.07832E6"/>
      <inkml:brushProperty name="scaleFactor" value="0.5"/>
    </inkml:brush>
  </inkml:definitions>
  <inkml:trace contextRef="#ctx0" brushRef="#br0">0 0 16073,'14'2'3378,"-2"-1"-2936,-12-1 34,-2 68 67,2-2-704,-1 1 0,1 4 379,0-8 1,0-1-54,-1 5 1,2 2-82,1 0 0,1 0-37,0-2 1,2 0-48,1-3 0,1-2-84,1-4 0,0-2-390,0-5 1,0-2-2165,14 38-5003,-1-22 7641,4-20 0,-12-23 0,-3-13 0</inkml:trace>
</inkml:ink>
</file>

<file path=ppt/ink/ink2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9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6893E6"/>
      <inkml:brushProperty name="anchorY" value="-1.09469E6"/>
      <inkml:brushProperty name="scaleFactor" value="0.5"/>
    </inkml:brush>
  </inkml:definitions>
  <inkml:trace contextRef="#ctx0" brushRef="#br0">1 1 15552,'11'95'3540,"-3"-27"-3540,-6-13 0,-1-1-616,3 10-975,6-7-1786,2-14 3377,2-14 0,-6-14 0,-3-10 0</inkml:trace>
</inkml:ink>
</file>

<file path=ppt/ink/ink2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7.0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8684E6"/>
      <inkml:brushProperty name="anchorY" value="-1.11103E6"/>
      <inkml:brushProperty name="scaleFactor" value="0.5"/>
    </inkml:brush>
  </inkml:definitions>
  <inkml:trace contextRef="#ctx0" brushRef="#br0">13 4 12567,'-7'-2'-1014,"1"0"0,6 2 0,0 0 0</inkml:trace>
</inkml:ink>
</file>

<file path=ppt/ink/ink2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7.95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0229E6"/>
      <inkml:brushProperty name="anchorY" value="-1.12361E6"/>
      <inkml:brushProperty name="scaleFactor" value="0.5"/>
    </inkml:brush>
  </inkml:definitions>
  <inkml:trace contextRef="#ctx0" brushRef="#br0">429 960 13743,'13'-1'2733,"-2"0"-2229,-11 1-145,-51-77 184,20 39-258,-6-10 1,-1 0 157,-4 16-28,0 11-74,2 10-262,2 11-79,3 22-51,3 17 51,4 26 0,7 14-5,9 8-96,7 2-162,7-8-337,13-9-106,10-15 107,16-16 117,8-17-1019,39-28 112,-17-21 414,-22 2 1,-3-5-1014,14-39 425,-11-14 941,-28 37 1,-4-6 212,-2-29 0,-5-5 1064,-2 17 0,-3 0-187,0-25 1,-3 0 393,-6 26 1,-1 3-82,0 2 1,-2 1-193,-2 7 0,-2 3 1237,-8-32-213,1 26-582,5 25-339,1 18-575,3 28-1194,4 66 1,4 22 1132,-1-40 0,1 3-43,2 16 0,1 10 0,2-11-24,1-13 0,2-7 11,3 0 0,1-1-149,2-3 1,1-2-40,2-2 1,1-2-106,2-2 1,3-3-268,26 26 168,7-22-96,8-23-77,3-15-102,7-31-38,0-14 396,-1-29 1621,-38 25 0,-2-3-1315,-2-2 1,-3-4 18,2-23 1,-4-3 72,-9 18 1,-3-1 120,0-17 1,-3 3 461,-8-15 871,-11 15-675,-4 21 67,-11 22-683,-4 17-247,-5 31 63,-1 21 116,0 33-106,19-29 1,1 2 41,1 4 1,2 2-121,4 0 0,1 0-28,2-2 0,1-2-432,6 40-504,13-17-760,21-18-4735,10-16 6459,13-18 0,-29-13 0,-6-6 0</inkml:trace>
</inkml:ink>
</file>

<file path=ppt/ink/ink2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8.0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2182E6"/>
      <inkml:brushProperty name="anchorY" value="-1.13995E6"/>
      <inkml:brushProperty name="scaleFactor" value="0.5"/>
    </inkml:brush>
  </inkml:definitions>
  <inkml:trace contextRef="#ctx0" brushRef="#br0">0 0 16992,'13'1'2123,"-2"-1"-5260,-11 0 3137,0 0 0,0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5.3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12539,'7'2'3125,"-1"0"-2873,-6-2 471,0 0-376,5 69 112,-1-15-255,1 3 1,0 4-343,1 24 301,1 0-85,-1-4-78,1-7-6,-1-9-150,3-9-539,0-7-610,1-11-560,4-10-1910,0-8 3775,1-11 0,-7-3 0,-3-6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5.5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12489,'8'15'3097,"-2"-2"-2610,-6-13 1053,0 0-896,12 96-252,-5-35-449,0 9 1,1 2 140,1 8-78,-2-3-6,3-5-225,-1-6-667,3-6-771,-3-8-281,2-7-2027,0-11 3971,-1-9 0,-4-13 0,-2-7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5.9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0 253 10926,'13'6'2302,"-3"-1"-2168,-10-5-50,0 0 6,75-40 145,-49 21 230,56-32 117,-71 31-229,-5-1-135,-3-1-134,-3-3-84,-4 3 0,-5 1 6,-7 8 191,-5 6-192,-4 4-5,0 15 157,-1 10 89,1 18 57,1 12 44,5 5-112,5 4-106,7-2-129,5-4-140,2-6-246,10-8-365,4-7-364,14-10-688,8-11-7425,1-7 9228,5-6 0,-21 0 0,-4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6.4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279 153 10248,'10'10'3725,"-2"-2"-3115,-8-8 606,0 0-768,-30-68 28,12 46-39,-25-50-135,18 66-246,-2 3-56,1 15 73,-3 8 84,2 18 67,2 9-17,4 9-67,7 3-101,6 1-39,4-2-174,4-5-128,12-8-152,5-5-106,17-11-89,6-7-298,5-10-56,6-6-581,3-8-1497,8-23 2233,-6-6 0,-19 1 0,-13 7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6.6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53 9346,'12'-29'7982,"-2"5"-7490,-10 34-195,3 17-140,0 18-107,4 16-50,2 5 0,1-4-50,2-6-577,-2-7-689,2-9-589,-6-9 1905,1-8 0,-5-12 0,-1-4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6.9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62 8069,'5'14'638,"-1"-3"-498,-4-11 1485,75-23-1199,-23 11-362,2-2 0,8 0 1504,20 3 1,-5 5-466,-15 4-686,4-3 1,-15 10 170,-51 18 146,0 30-521,0-5 11,0 19 0,0-19-51,0-1-78,0-3-89,3-4-6,1-6-386,5-5-359,0-8-532,2-5-840,0-9 2117,2-4 0,-6-3 0,-1-2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7.1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9974,'3'13'-923,"-1"-2"0,-2-11 0,0 0 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7.4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63 75 12511,'-17'8'3937,"4"-2"-3483,13-6-168,-15 69-85,12-33-167,-12 53-34,19-54-28,6-6 28,7-4 39,6-7 0,4-5 28,0-7-27,2-3-29,-3-3-6,2-9 40,-4-5-45,-2-15 0,-6-6 0,-5-7 0,-6-5 0,-4-2 0,-8-1-101,-8 6-162,-11 6-297,-6 10-616,-2 10-1512,-3 10-5035,3 13 7723,3 8 0,14-2 0,7 1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47.7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1 374 13099,'7'11'3361,"-1"-2"-3188,-6-9-229,0 0-28,8-66-11,1 30-73,7-56-34,2 46 62,3 1 84,4 5 56,0 7 124,0 13 66,-1 8 73,-1 8 79,1 10 95,-1 9 22,-1 12-28,-3 14-129,-3 7-128,-4 2-62,-3 0-106,-3-5-6,-2-4-398,-2-5-627,0-8-678,-1-6 1703,0-9 0,-1-6 0,0-4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11861,'-3'10'2280,"1"-3"-2079,2-7 1189,0 0-752,0 45 118,0-12 45,0 43-73,0-19-173,0 7-174,0 2-174,2 1-106,1 0-51,5-2-44,-2-3-1,1-2-5,0-5-140,-2-5-442,2-6-718,-3-6-1456,4-8 2756,3-9 0,-5-10 0,2-6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1.5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0 100 10982,'6'3'3399,"-2"0"-2928,-4-3 369,0 0-666,10 0-45,6 0 22,13-1-78,8-3-6,5-4-11,6-2-22,1-3-29,-1 1 6,-5-1 51,-7 2-28,-9 3-1,-7 2 74,-10 3-35,-3 1-72,-5 1-95,-1 1-482,-1-3-784,0 2-3534,0-2 4895,-4 0 0,3 1 0,-3 1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2.2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116 65 11127,'-4'-5'2678,"1"1"-2258,3 4-236,0 0-55,-36 35 95,21-9-56,-26 33-28,32-18-84,4 3 28,3-1-56,2 0-28,4-6-50,4-2 11,9-9 33,5-4 0,3-8 6,3-7 0,-1-5 0,1-4 6,-2-8 0,-1-7 44,-6-8-44,-4-4 27,-7-3 12,-3-4 0,-4 0-45,-2-4 50,-9 2-106,-14-20-95,-2 18-247,-9-11-397,12 25-571,2 5-2281,5 7 3647,3 5 0,7 5 0,2 2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2.7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0 540 9727,'20'16'4548,"-5"-3"-3495,-15-13 504,0 0-974,-1-61-275,-3 20-247,-1-56-61,-1 37-173,3-1-214,2 7-195,1 7-57,2 10-280,7 8 18,4 8 458,12 6 119,4 1-326,11 4 118,6 1 190,4 2 95,1 4 169,-3 0 78,-7 3 370,-10 5 605,-8 7-40,-10 9 711,-2 25-1074,-6-5-191,1 15-152,-3-12-66,1-3-46,-1 1-66,1-1-51,-2-2-6,1-3-330,-1-5-2492,4 1-1933,-1-14 4761,1-3 0,-5-12 0,1-3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2.9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11794,'0'0'0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3.4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278 1 11822,'7'14'3254,"-1"-2"-2845,-6-12 258,0 0-550,-128 100-206,95-60-49,-37 19 1,12-2-222,57-32 1,2-5 5,8-9 174,7-5 100,10-4-21,5-9 27,4-6-28,13-28 101,-16 3 179,3-13 359,-22 14 129,-5 8 173,-5 6-185,-2 10-425,-1 8-197,4 33-27,1 9 89,7 35 73,2 3 78,5 8-72,-1 2 112,0-3-39,-4-2-6,-5-7-6,-3-8 336,-5 9-403,-10-27-84,-8 5-50,-12-30-34,-8-6-79,-6-7 40,-1-5-426,0-3-392,4-6-560,8-8 1417,11-62 0,9 47 0,9-39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3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11654,'11'3'2727,"-2"0"-2312,-9-3 1305,0 0-1020,0 51-180,0-12-284,0 47-158,3-27-50,1 0-28,3-7-39,1-8-426,-1-9-599,2-10-885,1-12-2286,0-7 4235,0-19 0,-5 9 0,-2-8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4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14 11469,'-10'-8'-3574,"1"2"3574,9 6 0,0 0 0,0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4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0 355 9850,'8'13'4352,"-2"-1"-3870,-6-12-157,0 0-325,-1-60-73,1 21-45,-1-50-44,1 36 50,3 3 112,6 5 2028,64 5-1748,-39 36-84,45 11-68,-60 32-44,-3 4-84,-4 0-33,-5-3-359,-3-4-583,-2-5-683,-2-6-2570,0-6 4228,0-9 0,0-4 0,0-5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7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0 10052,'15'14'3596,"-3"-3"-2930,-12-11 1009,0 0-1182,2-9-56,-2 6-45,1-6-39,-1 9 251,0 0-413,-1 4-191,-6 5 0,-5 11-11,-8 10 5,-7 11-56,-2 10 57,-4 8-62,2 7 16,2 5 46,5 1-29,5 1-56,9-2 6,4-2-22,5-6-157,7-6-124,8-4-145,11-10-274,9-5-259,7-10-391,14-13-2610,-2-6 4066,8-9 0,-30 0 0,-8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8.4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79 12315,'-8'-10'2856,"1"3"-2856,7 7-39,0 0 151,36-4 78,-7 0-78,36-3-61,-15 0-51,6-1 0,0 0 0,0 0 0,-6 1 0,-6 2-129,-10 2-297,-9 2-195,-9 1-208,-9 0-617,-3 0 458,-4 0 1,0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10769,'6'14'2649,"0"-3"-2212,-6-11 1938,0 0-1865,-2-3-12,-5 3-246,-5 0-129,-7 6 208,-6 4 5,-3 6-135,-3 2-72,-1 4-67,1 1-29,0 1 40,5 2-39,4-3 6,4 1 38,8-3 12,4 2 10,3-2-10,3 2 11,2-1 5,7 2-5,6-2-101,10-2 6,6-2-6,3-3-101,4-3-207,1-4-1323,16-3 310,-17-2-533,13-9-5851,-22-7 7705,0-7 0,-15 6 0,-3 2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8.8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15048,'63'1'211,"-1"-1"0,-4 1 0,-5 0-127,3-1-84,-3 0-101,-2 0-896,-3 0-1243,-6 0 2240,-7 2 0,-16-1 0,-9 1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6:59.8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1 196 9867,'15'5'4173,"-2"0"-2941,-13-5-515,0-24-73,0 19-162,0-19-118,0 24-146,0 7-67,0 9-33,0 15-23,0 17-61,0 11-34,2 9-6,4 1-33,4-3 28,6-7-23,1-7 34,3-10 0,1-8-50,0-5-57,9-3 35,-9-9 38,7-3 34,-10-9 39,1-4 23,-1-1-12,1-8-16,0-7 11,1-13-45,1-9 44,-2-8-10,-3-5-23,-2-8 28,-7-1-5,-3-2-23,-2-1 51,-2 3-62,0 1-196,-7 5-241,0 3-442,-6 7-802,3 8-1433,2 7-2744,4 8 5858,3 5 0,1 7 0,0 4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0.5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11928,'8'11'2963,"-2"-2"-2560,-6-9 802,0 0-696,0 47-5,0-10-229,3 46-141,3-21-83,4 1-51,3-4 5,2-8-5,0-7 0,-2-11 45,-1-7-45,-3-10 0,-2-7 0,-3-5-11,1-4 11,-1 0 33,0-11-33,4-7-89,-1-16-12,3-9-45,-1-5-27,0-1 66,-2 5 74,-2 10 27,-1 12-33,0 12-258,5 10 297,0 12 6,7 11-6,0 8 0,3 4 0,2-1 140,7 3 39,-8-14 67,4-3-78,-11-15 6,-4-3 89,1-2 51,-4-3-5,3-8-119,-3-8-117,1-15-219,-1-32-336,-3 11-347,0-20-481,-3 26-813,0 5-3008,0 7 5131,0 11 0,0 11 0,0 9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1.1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206 1 10920,'7'14'4335,"-3"-3"-3679,-4-11 301,0 0-957,-19 16 6,4 2 0,-19 21-1,7 3-5,1 6-5,-1 5-79,5-1-124,3-1-10,6-8-118,4-6-67,5-11 10,2-8-55,2-9 107,0-6 268,6-3 67,4-9-72,8-7-191,5-17-73,3-7-83,-1-8 150,-2-2 180,-2-2 319,0-8 359,-9 22 83,0 2-224,-10 28-167,-1 6 134,-1 16 118,3 31-438,0 1-89,4 24 0,2-20-39,1-4-353,3-8-533,1-7-491,4-12 1416,8-6 0,-11-9 0,2-2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1.6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288 4 10382,'11'-2'4302,"-1"1"-3569,-10 1-54,0 0 71,-7 23-28,8 10-10,-2 28-169,9 6-150,1 1-97,0 1-77,-5-7-96,2-6 6,-3-9-17,-2-8 33,1-8 63,-2-5-102,-3-5-106,-5-5-39,-6-1-196,-8-6-314,-3-2-185,-4-4-258,-2-2-363,-2-1-107,1 0 118,1 0-342,2 0-381,1-6 2067,-1-12 0,14 8 0,1-6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1.7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13312,'14'5'-1787,"-2"-1"1787,-12-4 0,0 0 0,0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2.7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9 10013,'2'8'2856,"-1"-1"-2424,-1-7 660,0 0-588,-7 43 106,6-10-167,-6 39-68,7-21-207,0 1-89,0-5-74,0-3 1,0-10-1,0-6 1,1-9 44,0-8 23,1-5-34,-1-3-39,0-3-162,-1-7-135,0-7 17,0-12-28,0-12-12,0-6 40,0-9-11,0-2 39,3-2 90,1 6 111,4 5 124,3 5-6,-1 22 45,1 3 6,-1 16 61,0 12 51,5 8 162,4 39-280,-3-7 12,1 20 32,-7-21 24,-1-5-96,-2-7-79,2-5-5,-5-10 0,2-6 0,-3-9-229,0-3 38,-2-5 51,2-3-23,-1-11-162,1-9 79,2-14 89,1-8 51,4-3 72,9-19 113,-6 22 77,7-5 96,-10 30-16,1 10 67,-1 5 66,0 7-16,2 11-67,0 7-74,-1 16-150,4 22-62,-4-11-487,3 11-449,-5-22-408,2-6-1681,1-5 3025,5-4 0,-8-11 0,2-3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3.6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 10774,'7'16'3204,"-2"-3"-2857,-5-13 656,0 0-756,-40-18-191,19 15-45,-32-6 84,28 26-11,-2 11-45,2 8 12,-1 7-51,4 4 5,2 3 1,6-4-6,4-4-123,5-9-130,2-8-200,3-10-107,2-8 224,6-5 156,4-2-128,10-8-33,2-5 106,4-12-6,-2-8 6,1-5 117,-4-4 118,-4-3 246,-3 0 258,-4 6 241,-4 6 274,-3 10-256,-3 12-388,-1 5-230,-1 6 29,0 13-34,0 8-90,0 17-50,3 6 0,0 5-61,12 14-34,-3-19-353,9 5-231,-4-26-88,2-8-39,0-6-465,1-7-690,1-7-1792,7-29 3753,-8 2 734,3-24 615,-12 16 52,-5 1 33,1 10-235,-4 8-482,0 11 223,2 6-492,-1 15-257,6 6-124,-1 12-67,4 6-6,2 2-61,1 0 6,4-3-23,1-5-152,4-6-27,-1-9 78,-1-7-106,-2-4 6,-1-6-23,-3-9 156,0-9 96,-4-14 56,0-7 79,-4-7 436,1-25-5,-5 19 307,1-8 35,-4 35-264,0 13-342,-1 8-246,-1 11 353,0 14 90,0 18-68,0 21 62,-4 2 0,-2 4-320,1-11 1,0 2-392,-5 20 1,-2 0 276,2-19 0,-1-2-3,1 0 0,0-1-375,-14 45-298,5-9-229,-1-14-430,3-16-825,1-21 2157,2-17 0,6-13 0,1-7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4.1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250 1 9946,'15'11'3931,"-4"-3"-3539,-11-8 465,0 0-851,-31-2 117,9 15 146,-29 7-89,17 19-91,0 8-78,2 2-11,5 1 0,5-6-212,9-5-159,6-11-110,4-8-23,3-10 145,2-4 214,5-5-1,5-7-106,7-8 107,4-10 89,1-7 44,1-2 7,-3 0 5,-3 2 129,-3 10 246,-4 7 1014,2 15-874,-3 16-72,3 15-219,-2 13-179,1 4-45,-1 1-684,9 9-828,-3-23 1512,10 2 0,-15-30 0,0-4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4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45 933 11127,'6'14'5226,"-1"-4"-4061,-5-10 1221,0 0-2145,0-6-157,0-10-39,0-15-45,-1-15-45,-3-14-5,-4-12-1,-1-10-337,-3-8 248,5-3 17,-2 4-45,6 5-264,0 9-89,5 12-84,7 11 34,6 10 61,9 14 141,4 9 337,-1 10-276,0 9-1081,8 32 263,-12-2-1641,1 34-381,-17-14 3148,-5 1 0,-2-23 0,0-9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14667,'15'15'4498,"-4"-3"-4347,1 69-61,-5-45-71,1 14 1,0 0-20,2-16-1451,5 5-1338,-3-17 2789,5-2 0,-10-17 0,0-3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5.0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51 7117,'12'16'1607,"-2"-3"-839,64-41-74,-31 17-406,7-5 1,2 0 226,-4 11-50,-2 1 79,-8 4 61,-3 0 5,-7 10-83,-3 4 38,-6 12 18,-1 5-174,-6 5-107,-2 4-145,-3 0-106,-1 1-51,-2-7-40,1-3-543,-1-8-481,0-6-1742,2-7 2806,-1-6 0,-2-3 0,-2-1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5.4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336 1 12382,'14'12'3052,"-3"-2"-2850,-11-10 62,0 0 21,-76 11 1,43-2-135,-57 8-151,67-5-174,8-1 29,8 2 139,4 5-100,11 7-17,7 6 44,13 5 68,5 4-34,5 0 40,-5-2-7,-2-5 12,-9-3-33,-9-7 33,-6-3 89,-6-5-16,-12-4-62,-9-3-11,-17-4-128,-9-3-573,-4-1-654,-4-13-1815,6-3 3170,6-13 0,20 12 0,9 4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5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12931,'9'4'2745,"-3"0"-2589,-6-4 63,0 0 27,1 78 146,2-18-441,0 3 1,0 3 188,5 23-134,2-4-6,0-10 97,2-12-170,0-16-330,-2-11-96,2-14 63,-3-10 216,2-7 517,1-10-297,3-11-5,3-10-1,3-13-67,5-3 34,0-2-6,2 6 45,-2 8 219,-1 13 207,-1 8 50,-4 20-6,-2 11-139,-4 17-191,-2 10-140,-3 1-331,-2-3-548,-2-4-684,0-12-2598,-2-8 4161,3-13 0,-4-4 0,1-6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6.4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222 131 11077,'11'2'2291,"-3"1"-1910,-8-3 1585,0 0-1143,-19-60 28,6 45-470,-18-45-325,9 70 17,-1 11 145,-5 15-39,0 13-61,1 5-68,5 6-50,6-2-84,8-1-263,5-6-308,5-3-342,11-8-364,8-5-241,14-11-1316,21-10 2918,32-16 0,-38 0 0,10-6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6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64 1 11967,'17'6'3473,"-4"-1"-3030,-13-5-163,0 0-280,-20 80 0,14-38-87,-5 10 0,4-1-75,21-8 39,6-12 72,14-8 51,2-12 90,5-6-23,0-5-11,-2-11 0,-5-3-11,-7-12-6,-7-5-33,-11-2 27,-4-4-33,-7-2-5,-15 1-1,-9 1-235,-18 7-297,-7 7-571,-12 10-2520,4 6 3629,1 5 0,28 2 0,10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7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11788,'14'0'2420,"-2"0"-2135,-12 0 40,0 0-129,4 83-84,2-37-79,-2 10 1,3 1 123,11-7-95,1-6-12,7-10-44,1-9 95,2-10 6,1-8-1,-1-5 0,-1-10-16,-3-8 39,-4-11-12,-5-9 7,-6-4-52,-4-4-4,-3-20-264,-6 16-460,-4-7-985,-6 27 1641,-7 11 0,9 8 0,0 5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7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38 548 15765,'-11'-67'-195,"1"-1"1,0 3 0,3 7-58,10-7 123,7 2 45,5 8 84,8 10 96,3 14 60,-1 12 24,1 10-24,-2 7 119,2 9 5,-4 12-11,1 13-56,-5 13-95,-2 5-3477,-4 5 3354,1 22-578,-4-22-543,1 12-851,-1-31-2415,-2-8 4392,1-9 0,-4-9 0,-1-6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7.9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1 12057,'0'24'4218,"0"-4"-3641,-5 69-258,4-39-255,-2 11 1,0 2-32,3-3-33,0-6-5,2-7-1,-1-8-134,4-9-342,-3-8-565,0-4-785,-2-8-3086,-2-4 4918,-6-3 0,4-3 0,-2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8.6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11 235 10074,'-6'-10'1048,"1"3"-992,5 7-51,0 0 141,82-17 307,-34 10 132,10-3 1,2 0-42,6 4-393,2 0-45,-1-1-61,-2 1 11,-8-3 0,-9 3 11,-12-2 275,-12 3 470,-11-2-117,-8 2-555,-4-2-140,-2-2-45,-7-2-151,-3-1 62,-8 0 43,1 3 91,-1 3 40,3 3-40,0 2-124,1 1 7,1 5 22,0 6-29,2 8 24,4 5 27,2 5-6,3 0 29,2 6 44,1 1-27,2 2-130,13 13 23,1-15 0,11 8 34,-3-23 0,3-4 33,6-8 67,22-4 6,-9-3 51,17-4 66,-22-6 146,-1-4 57,-8-7-12,-3-5 89,-7-1 108,-3-3 116,-5-1 51,-6 0-89,-3-2 420,-4-12-521,-1 9-191,-5-7-190,0 15-90,-6 4-11,4 5-39,1 5-79,2 6-740,2 1 80,1 3 145,7 0-106,9-2 347,13-1-45,12-2-672,8 1-112,6 0 1221,38 3 0,-52 2 0,21 1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08.9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0 12343,'4'8'1484,"-1"-2"-1938,-3-6-1433,0 0-3703,-4 77 5590,-4-50 0,3 52 0,-2-71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15 15944,'-11'-8'-1075,"2"1"-4824,9 7 5899,0 0 0,0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0.2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0 139 12102,'13'85'4481,"-1"-28"-7079,-5 4 0,-1 3 2889,8 9 1292,-1-1-1482,0-8-40,-1-7 35,0-10 892,-3-10-887,-1-11-51,-5-9 23,1-8 3543,-3-5-3448,0-2-168,-1-2-62,0-7-235,0-6-27,-1-14-332,-6-12 57,-1-11 84,-7-13-79,2-9-22,0-7 142,6 22 1,2-2 277,-1-25 151,3 32 1,2 3 44,5-5 0,7 11 45,6 14 27,9 7 68,1 13 112,1 4 112,-2 7 62,-4 12 39,-5 7-67,-7 16-140,-6 3-130,-3 4-72,-5 0-56,-8-2-257,-8-2-444,-9-5-777,-8-2-5936,2-9 7414,-2-5 0,17-10 0,6-5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0.7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43 10416,'-4'24'1831,"1"-5"-1449,3-19 211,0 0-341,-2 79 28,6-46 6,1 63 33,6-68-67,3-3-56,2-4-56,1-5-11,4-6-6,2-4 73,2-3 90,2-3-6,1-8-45,-3-6-5,-1-10 33,-6-5-67,-4-5-22,-5-2-51,-5-6-117,-3 1-6,-1-1-443,0 3-475,-4 5-780,-5 8-2547,-4 8 4245,-2 8 0,6 6 0,3 3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0.9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23 438 12018,'0'13'3472,"1"-3"-3046,-1-10 258,0 0-556,-11-89-128,9 42 0,-4-12 0,1 0-179,5 9-207,0 6-472,6 8-530,5 10-1486,10 7 953,15 6-62,1 4 1983,8 3 0,-22 3 0,-5 2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1.7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242 407 12421,'11'6'2408,"-3"-2"-2206,-8-4 633,0 0-734,-66-23-101,37 25 0,-52-8 0,56 37 5,3 13-5,4 7 6,7 3-6,5-1-56,3-3-263,6-6-130,5-7-116,7-8 156,7-9 185,6-10 106,2-6 29,5-8-208,2-12-95,1-11-112,0-14-169,-3-9 231,-6-7 442,-5-5 190,-9-7 258,-5-2 118,-5-2-39,-4 1-23,-1 3 84,0 6-28,0 9-118,0 13-66,0 14-130,0 13-206,0 8 10,0 34 56,0 8 18,0 37 21,0 6-202,4 9 97,2 3-35,4-9-16,6 13 5,-4-37-44,0 2-180,-5-39 34,-1-11-67,0-6-68,0-6 124,1-11-313,3-9-57,2-16-173,11-27 750,-5 18 28,5-11 369,-7 37 163,-2 10-39,2 13-123,-1 13-185,1 11-197,3 32-307,-7-11-314,1 13-459,-8-21 1064,-2-4 0,-2-15 0,-1-4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2.3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196 76 10847,'14'-10'2935,"-3"2"-2520,-11 8 710,0 0-715,-53-30-304,33 23-106,-43-14 0,48 39 56,-3 15 39,3 11-33,1 6-62,2 3-84,6-2-118,2-5-118,4-6-16,3-11 34,5-6 56,6-11 139,6-5 29,2-5-45,2-10 16,-2-9 1,0-10-258,1-30 263,-8 12 101,-3-16 11,-8 23 381,-4 10 258,2 7 134,-2 13-476,0 15 12,2 15-164,1 15-88,5 8-68,0 5-6,4-1-67,3-2-678,1-6-867,4-7 1618,6-8 0,-11-12 0,0-6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2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264 59 12332,'9'5'1971,"-3"-1"-1825,-6-4 106,0 0-174,-61-30 112,34 22-33,-46-22-146,53 37-11,7 2 152,8 12-68,2 4-45,11 7-28,7 3 34,10 5 62,6-2 50,0-1-73,-3-3-6,-4-6 180,-8-3 117,-7-5-185,-5-1-95,-4-3-44,-9-1-51,-7-5-34,-10-1-246,-7-6-252,-1 0-314,0-3-7122,-12-13 7968,15 3 0,2-5 0,20 9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3.3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54 216 8007,'6'3'2655,"-1"-1"-2111,-5-2-180,0 0-168,68-13 89,-42 2 225,50-14 39,-63 6-6,-7-1-95,-4-2-123,-2 1-22,-2-2 72,-8 2-6,-4 2-49,-7 4 195,-1 8-72,-1 3-337,-1 4-95,-2 10 208,1 7 5,0 17-51,1 6-77,6 7-96,5 0-84,7-1-84,4-3-124,6-6-402,7-2-359,9-7-39,9-4-236,5-7-470,3-5 1798,48-7 0,-52-3 0,31-3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3.9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1 752 7201,'49'-38'3601,"1"1"1,-8 8-2617,26-39-144,-68 60-365,0 4-218,0 1-90,-3 2-28,-1 1 84,-5 0-191,-2 0-33,-2 4 0,0 6 0,-2 6 34,1 9-34,1 3-51,2 3-49,5 0-298,2 7 68,2-10-90,8 2-12,3-14 62,6-7 118,2-4 56,1-4 51,-1-1 10,1-6 6,1-7-229,7-33 156,-7 3-3380,3-26 3397,-11 11 112,-5-8 68,-2-7 5,-2-1 0,-2-1 84,-4 4 78,-2 6 40,-5 11-29,-1 10-83,2 10 3308,1 12-3309,3 8-38,3 8-51,2 3-17,1 3 17,0 7 504,0 32-258,0 6 6,4 34 135,2-7-140,5 7-141,2 0-103,-3-28 0,2 0-317,6 19-672,8 13-638,-6-39 1624,5-2 0,-11-21 0,0-2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5.8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37 8237,'3'6'3753,"-1"-1"-2946,-2-5 1517,0 0-1433,4-21-1,-3 16-128,3-16-169,-4 21 181,0 0-533,0 6 39,0 10 44,1 15-83,2 14-123,3 10-73,0 7-45,2 3 5,0 0-5,1-5 0,0-5 0,-1-8 0,0-8 0,-2-8 0,-2-8-5,-1-7 5,-1-7-6,-1-3-33,-1-5-107,0 2 23,0-3-1519,1 2 1390,1-2-268,-1 0-388,1-3-879,-2-2-1080,0-7-2152,0-2 5019,0-4 0,0 9 0,0 2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6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95 15 9492,'9'15'3680,"-1"-4"-2801,-8-11 1278,0 0-1765,-4-18-40,-1 14-139,-4-15-213,-1 22-61,-2 7 16,-3 8 39,0 10-27,-1 6-1,4 4-56,4-1-44,3 0-28,4-6-102,1-5-32,4-4 60,5-6 102,4-4 89,8-5 40,0-4 5,2-2-56,14-7-29,-11-6-61,9-8 90,-17-5 56,-5 0 45,-5-1 118,-5 1-6,-2 0-146,-4-4-471,-3 10-553,-1-2-544,-6 12-1339,0 2-767,-2 2 3663,-1 1 0,7 2 0,3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69 11413,'-7'10'3764,"0"-3"-3019,7-7-191,2 71-66,2-36-113,2 57-39,3-53 5,-2-6-33,1-3-61,-2-8-74,-3-6-15,1-7 100,-4-5 190,1-3-448,-1-12-118,0-9-61,0-17-129,-2-9-119,0-7 114,-1-1 122,2 2 79,1 5 73,5 12 39,4 4 73,6 10 50,4 5 28,1 8 62,3 3 62,0 4-17,-1 11 106,9 23-263,-11 3-28,5 17-29,-12-13-44,-2 1-89,-1-4-449,-2 1-835,-1-4-794,0-2 2167,3 1 0,-4-16 0,0-1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7.0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117 28 10472,'-11'-15'2431,"2"3"-2336,9 12 174,0 0-23,-43 66-223,32-31-23,-32 53-79,43-52-111,8-6-17,4-6 0,9-9 106,5-5 56,1-8 39,5 0 6,-1-5 0,3-5 12,-6-7 27,-2-7 50,-8-2 180,-6-2 56,-6 2-17,-5-2-95,-1 1-34,-8-2-129,-3 3-335,-21 0-253,5 12-1092,-9 2-5330,10 14 6960,6 6 0,7-4 0,7 3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7.8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337 149 10926,'5'7'3747,"-1"-1"-3193,-4-6 651,0 0-819,-33-60 73,15 38-16,-26-43 55,24 56-78,-1 5-246,-2 3-174,-2 10-34,-4 9 34,0 17-11,0 11 5,4 11 1,4 4-1,6 3-33,7 1 33,3-1-44,4-2-62,4-3-51,7-6-111,6-6 11,9-9-45,5-6 89,2-10 102,3-7 66,3-8-5,2-4-89,2-7-18,-2-10-128,14-29 213,-20-1 78,5-20 0,-27 13 140,-5-2 140,-6 0-28,-1 0-23,-8 2-156,-12-18-319,-3 23-348,-7-7-806,9 28-818,3 8-2879,3 5 5097,2 6 0,6 3 0,3 3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8.2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241 148 10461,'10'-4'4066,"-2"1"-3523,-8 3 427,0 0-685,-35-61 62,20 44 40,-30-45-342,27 61-40,-1 12-5,-3 6 6,0 14-1,0 7 85,1 4-40,5 5 57,4 1 44,5 0-50,4-4-101,2-1 0,1-5-135,8-6-27,4-3-45,10-6-12,6-6-72,2-5-336,5-6-449,-1-4-133,4-2-909,1-7-4433,-1-6 6551,-2-9 0,-17 9 0,-6 1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8.6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12118,'6'17'2739,"-1"-4"-2145,-5-13 95,0 0-207,0 70-101,0-23-222,0 4 1,0 3 53,1 9-129,2-4-84,3-4 5,2-6-5,0-5-184,0-7-388,-1-6-604,-1-7-420,-3-5-1698,0-8-705,-3-4 3999,-4-6 0,3-1 0,-3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8.8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64 11480,'12'14'1748,"-3"-4"-1563,-9-10-135,0 0-44,66-13-6,-28 6-336,53-9-695,-41 5-5963,-6 0 6994,2-4 0,-22 7 0,-7 2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19.7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25 228 9302,'-14'-19'1394,"3"5"-1248,11 14 2178,0 0-1601,50-71 49,-27 47-161,38-52-219,-39 65-145,-2 4-74,-2 3 1,0 3-45,-5 1 11,-1 9 0,-3 8-17,-5 14-5,-1 7-46,-3 7-21,-5 3 16,-6 3-22,-6-1 11,-4 0-6,0-4-44,0-3 33,4-5 11,2-4-10,3-6-35,3-5-5,3-6 0,4-8 0,0-2-67,2-6 5,0 1 62,8-2 0,3 0 0,11 1-5,4-1-292,5 2-425,5-2-461,2 0-222,0-4-517,2-2-396,-3-6 312,-2 0 338,-3-4 1668,-1 3 297,6-11-297,-2 1 0,5-8 0,-20 15 0,-6 3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0.0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1 10802,'5'3'2773,"-1"0"-1905,-4-3-538,-33 86-94,25-43-208,-9 12 0,1-1-28,16-12-112,6-9-28,7-5 67,7-9 73,6-7 95,2-6 28,0-5-16,0-2-35,-1-9 29,-1-5-6,-3-12-39,-5-4-44,-4-4 27,-8-4 11,-2-1 29,-5-3 106,-8 6 0,-8 5-185,-10 8-1115,-22 8-358,7 9 1473,-24 12 0,39-3 0,-2 8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0.8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4 194 10618,'-2'-13'2755,"0"3"-2514,2 10-6,0 0-117,14-41 173,-2 22 73,12-30-45,-7 31-39,2 5-50,1 1-78,0 2-35,1 5-38,-2 2-12,-1 3-11,-4 0 34,-2 5 27,-3 5 23,-5 9-17,-1 6-44,-3 5-34,0 2 11,-3 2-23,-4 3 18,-6-1 117,-17 23-124,4-13-38,-9 15 0,9-21-1,4-3-5,3-8 0,6-4-5,3-7-96,4-8 17,3-3-23,2-5-128,1-1 235,5-1 0,5-1 39,11-2-33,7-3 0,7-2-6,4 0-404,2-3-509,0 2-358,-3-1-1015,1 3 2286,2-3 0,-19 6 0,-1-1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1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12640,'4'2'2133,"-1"-1"-614,-3-1-959,0 53 28,-1-17-12,0 46-55,0-30-150,1 1-215,0-3-116,0 0-35,0-7-5,0-3 0,0-6-50,0-3-365,0-7-319,0-5-683,0-8-1781,0-5 3198,0-3 0,0-3 0,0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1.7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11956,'5'14'1882,"0"-2"-1529,-5-12 969,0 0-801,61 41 61,-26-11-299,9 4 0,0 1 193,4 14-129,2 5-39,-3 2 34,-4 4 23,-7 0-108,-8 2-83,-9 0-85,-9-1-5,-6 0-39,-5-1-39,-10-2-6,-7-2-95,-12-2-146,-6-4-252,-4-3-443,-3-4-346,-2-4 1282,0-11 0,0-3 0,8-2 0,-28 8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40 12477,'14'7'2677,"-3"-2"-2386,-11-5 830,0 0-449,-32-25-28,17 19-504,-26-15-134,20 34-6,1 8 5,-4 13 1,2 3-6,1 4 0,5 0-140,4-4-112,7-2-95,2-7-79,3-6 23,5-6 84,4-7 139,9-5 40,3-2-174,4-11-5,0-8 140,0-13 128,-3-8 51,-2-1 280,-6 1 544,-3 9 123,-5 7-219,-3 11-398,-2 6-224,1 8 85,1 12 111,5 12-139,4 18 45,7 14 66,3 10 101,3 8-67,-1 4-67,-2 1 11,-6-3-73,-10-25 0,-1 0-5,0 23 11,-7 17-62,-14-38-84,-9-6-39,-17-6-62,-6-9-61,-4-7-985,-17-12 83,25-7-1014,-5-16-1591,34-20 3630,7-35 0,7 26 0,1-11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5.4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83 11749,'-10'-5'1809,"3"1"-1714,7 4 785,0 0-444,24 0-55,-6 0-5,23-3-51,-10 1 22,4-5-45,6 2-5,6-3-28,3 0-56,2 0 50,-2-1-56,-6 1 0,-6 1-50,-10 3 67,-8 1 56,-9 1-10,-5 2-97,-4 0-1839,-1 0 1,-1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6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32 9397,'10'7'2397,"-1"-2"-2196,-9-5 489,0 0-270,0-18 11,0 13 90,0-14 83,0 19 1777,0-2-2247,1 13-27,4 4-23,6 16-34,5 7-16,3 8-29,2 4 7,-2 3-7,1-2 1,-3-2-1,2-5 1,-4-6-6,-1-7-6,-2-8-27,-3-7 27,-3-7 1,-2-5 5,-1-2-34,0-2 28,-2 0-5,2-5-84,-1-7-135,2-9 74,-1-8-376,4-22 341,-3 11 118,1-13 23,-2 21 50,1 1 11,-2 13-11,2 4-61,-1 12 61,3 2 50,3 9 28,3 6 6,2 13-33,3 6-51,1 3 101,8 10-12,-6-15-33,4 2 17,-11-21 101,-1-4-90,-4-3-79,-2-5 40,-1 1 67,-2-2 0,-1-7-28,3-6-50,-2-12-34,2-11 0,-1-6-129,-1-5-17,-2-3-33,-1 2-129,0 4-1378,0-4 168,0 16-1523,0-3-1451,0 18 4492,0 6 0,0 5 0,0 3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7.2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10046,'1'15'3523,"-1"-3"-2963,7 60-145,-3-31-245,1 9 1,1 1 42,3-1-106,0-1-96,1-8-11,-1-6-219,-2-7-251,0-9-353,-1-6-679,-1-7-1864,-2-3 3366,-1-7 0,-1 3 0,0-3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7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11782,'7'2'-1948,"0"-2"1948,-7 0 0,0 0 0,0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7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12079,'4'4'2319,"0"0"-1809,-4-4 55,0 0-49,0 69-73,4-25-208,-1 8 0,0 1 213,8 10-118,1 1-139,-1-3-85,1-2-67,-1-6-39,0-5-106,-2-7-432,3-4-414,-3-5-499,1-2-492,-1-4-2174,-2-4 4117,0-4 0,-4-9 0,0-4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8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291 521 10343,'6'9'3389,"0"-2"-2941,-6-7 588,0 0-930,-11-34-11,2 24 12,-11-25 33,4 33-89,-2 1-51,-2 3-39,-1 10-1,-5 7 7,-1 15-41,-2 6-66,1 8-123,1 2-168,7 1-51,4-3-22,7-5 90,5-5 201,2-7 51,2-5 11,8-8-29,4-5 108,12-7-164,20-9-240,-8-11-487,12-12 145,-14-9 314,-6-6 392,-2-3 616,-3-28 101,-8 13-236,-4-22-27,-9 20-56,-2-5 66,0-2 29,0-2-44,-1 2 49,-3 4-111,-1 9 156,-2 10 90,2 13-96,1 13-240,2 11-51,1 5 247,1 23 101,0 5 62,0 29-68,0 6-140,1 13-107,2 4-139,3 3-90,3-1-28,1-5-471,5-7-402,-2-9-382,3-9-526,-1-9 1809,2-4 0,-8-18 0,0-3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9.0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105 0 9934,'2'8'1871,"0"-2"-1327,-2-6 738,0 0-901,-24 14 28,14-1 33,-18 14 23,19-4 34,0 4-85,1 2-78,0 4-112,1-1-117,4 2-46,0-5-61,3-2-101,1-7-5,6-5 56,3-5 50,6-5 5,0-3 51,3-2-17,-1-2-27,-1-7 27,-1-5-6,-3-7-27,-3-6-6,-5-5 0,-2-19 0,-1 10-101,-6-7-352,-2 20-388,-5 9-329,1 6-421,1 7-1853,4 6 3444,3 27 0,2-18 0,0 17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9.3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0 352 8522,'7'16'4247,"-2"-2"-3273,-5-14 1855,0 0-2314,25-17-95,-19-1 123,19-18 23,-25 4-308,0-3-202,0 3-56,-1 2-314,1 6-599,-2 2-274,9 2-102,9 2 499,15-1-520,30-2-2308,6 1 3618,18-1 0,-41 11 0,-8 3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29.9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62 854 12774,'0'13'3170,"1"-2"-2800,-1-11 369,0 0-504,0-12-55,0 1-46,0-13-72,-4-1-29,-1-5-27,-4-11-1,0-7-5,0-9 0,1-7 0,1-7-61,0-4-51,5 1 5,0 5-72,2 8-118,1 8-44,7 8-23,6 8 39,10 6-11,5 9-17,6 6-163,5 8-312,1 4-421,0 6-1742,-4 14-3375,-6 2 6366,-9 14 0,-10-16 0,-7-3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30.5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1 281 7486,'5'-3'1592,"0"1"-864,61-32-135,-23 17-336,6-6 1,3 0-6,9 3 818,5-1-437,4-1-448,4 2-112,2-4-23,-2 5-44,-6-1 39,-12 6 56,-14 2 453,-14 8 247,-14 1-34,-8 3-156,-6 0-387,-3 5-179,-6 7-34,-8 9-11,-9 10 0,-4 6-6,-4 7-38,2 3-7,-1 2 18,4-1-51,5-4-135,4-3-111,8-7 27,2-5 45,7-7-61,0-3 0,3-5 78,0-6 84,6-3 90,1-4-135,20-6-302,-5-8 45,9-10 140,-8-9 156,-3-5 163,-1-4 0,-5 0 269,-1-1 146,-4 8 150,0 5 651,-3 13-858,0 6 130,1 16-225,3 15-145,2 15-113,4 14-5,-1 4-392,2 2 392,17 29 0,-20-49 0,10 16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25 255 14712,'-14'-9'980,"3"1"-873,11 8 425,0 0-409,77 0-45,-34 0-42,9 0 1,1 0 2,-3 0 1,-4 0-29,-7-1 22,-6-2 35,-9-2 44,-7 1 39,-6-2 67,-6 2 85,-3-5-102,-2-1-106,0-6-44,-2-5-40,-8-4-5,-8-3-1,-9-1 34,-4 2 135,-2 5 156,0 6 35,1 9-130,4 3-111,2 4-57,-6 20 67,7 5 45,-4 24 90,9 4 11,6 5-117,3 4-18,6 23-100,3-22-39,4 14-6,7-31-6,6-7-263,8-6-302,8-6-371,6-11-3163,45-12-1277,-16-19 5382,29-12 0,-57 7 0,-11 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0 13026,'17'3'2403,"-4"-1"-2240,-13-2-163,0 0 28,-72 5 50,41 4-78,-53 5-50,64 3-158,9 1 68,6 2 78,10 4 17,11 3 45,11 3 6,10 4-6,4 0 0,-5 2 297,-4 2 6,-12 0-141,-9-1 90,-7-4 45,-7-5-123,-9-6-79,-11-9-235,-32-6-207,8-12-1541,-34-19 314,39-5 1574,-7-22 0,35 29 0,5-2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31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0 189 11211,'11'13'2823,"-2"-3"-2481,-7 62-107,3-35-78,3 56 5,3-57 124,-1-9 202,-4-7 167,-2-9 157,-1-6-84,-3-4-179,1-1-549,-1-10-208,0-7-32,0-15-136,-4-11-72,1-7 51,-2-7 66,3-2 107,2 3 118,0 6 28,5 10-40,3 9-100,5 8-354,4 7-447,1 3-225,6 4-548,-2 5-135,4 1-2916,-3 8 4843,-2 6 0,-10-4 0,-3 2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31.8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75 8814,'10'11'2985,"-1"-3"-2312,-9-8-113,1 76-252,2-37-236,-1 11 1,0 1 0,4-10-56,0-4 22,-1-9 12,-1-8 5,-1-7 145,-1-7 85,-1-3-286,-1-3-196,0-5 28,0-8 5,0-10-83,0-10 78,-3-7-22,1-7-163,-1-5-62,2-1 213,1 2 163,1 4 39,5 10 190,3 7 63,3 14-29,2 8 28,0 5-34,0 7-16,2 11-79,-1 10 17,1 14 6,-2 7-17,-3 5-29,-2 1-27,-2-2-11,-1-7-29,-1-7 7,-1-9-29,-2-8 62,0-8 33,-1-6 84,0-2-514,0-16 66,0-4-39,1-17 73,1-3 140,3-9-61,2-1-18,3-2 79,1 4 84,3 6 129,-1 10 78,0 11 488,5 10-287,-4 14-55,4 11-78,-6 14-113,-3 7-100,-1 6-57,-1 2-5,-3 0-879,5 11-185,-6-17 1064,4 9 0,-6-32 0,0-3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32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104 148 7934,'29'6'2465,"-6"-1"-1429,-23-5 874,0 0-1680,14-63-34,-14 43-17,5-47-33,-19 61 27,-6 4-173,-1 6 0,-3 10 107,0 8-18,2 14-10,3 3-46,4 4-33,6 2-112,3-2-78,5-1-62,1-6-39,7-5-140,3-5-241,11-5-852,8-9-1451,3-4 2975,1-6 0,-14-1 0,-6-1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32.8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240 513 10242,'5'10'2191,"0"-2"-2007,-5-8 869,0 0-246,-35-36-292,16 27-302,-30-28-85,25 46 46,0 7-95,-1 10-68,4 7-5,1 2-6,6 0-79,3 1 34,6-5-50,3-2-68,2-6-66,2-2 16,5-5-5,7-6 83,4-3 62,2-4-151,1-1-134,-1-6-68,0-8-44,-1-10 89,-2-9 157,-2-10 61,2-32 130,-7 10 27,-2-27 6,-5 19 34,-3 2 196,0 0 1035,0-11-615,0 26-129,0-2-180,0 33-161,0 10-96,0 6-84,0 4 5,0 3 146,0 8 455,0 12 368,0 50-660,0-1-258,0-17 0,0 0-393,3 31 337,2-2-101,6-5-358,2-7-140,3-7-6585,7 6 7184,-6-28 0,-2-2 0,-9-31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33.7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22 105 11026,'-12'-4'2000,"3"0"-1899,9 4-84,0 0 117,50-33 118,-24 19 39,41-24 6,-37 31 101,-2 4-34,-1 2 22,-1 7-134,-3 5-106,-4 9-62,-3 3 17,-5 2 6,-4-2 61,-4-1 61,-2 0-61,-1-3-95,-4 0-23,-6-1-50,-5-2-5,-6-1-1,-2-3 1,1-5-113,-2-3-61,2-2 56,3-2 16,1-2 68,5-1 39,3-1 11,4-3-11,3 3-11,2 0 134,1 4-33,0 9 5,0 3 79,0 10 50,1 2-45,1 3-73,1 2 6,0 0-22,1-2-23,-1-2 56,3-3 45,-3-1-78,3-5-23,-3-1-61,1-5 5,-2-1-11,0-6-39,-1-1-1401,2-2-246,1 0 1686,2 0 0,-3 0 0,-1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33.9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12886,'7'13'2218,"-1"-2"-2806,-6-11-40,0 0 1,0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7:47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57 12729,'-11'-2'3109,"3"0"-2874,8 2 2464,0 0-2597,7 0 4,6 0-44,10 0-28,7-1-1,5-1-27,5-2 39,2 1 16,2-3 23,-1 2-17,-3-1-22,-4 1 28,-6 1-6,-4 1 56,-5 1-50,-2 1-11,-2-1-57,-1 0 1,0-1 39,-2 1-12,-3-1-27,-2 1 56,-3-1 100,-3 1 140,-2-1 773,-1 2-3668,0-3 0,0 1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31.9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25 14846,'-4'-12'2258,"0"2"-1603,2 9 39,1 1-38,-2-2-107,1 2-79,1 0-83,-2 0-96,1 0-50,1 0-96,-2 0-145,3 0-89,-1 9 89,1 7 0,0 17 5,0 13 34,0 14 53,3-4 1,1 3-54,4 35-267,-2-28 0,2-1 261,4 26-8,-5-33 1,1 0 24,4 24-243,0 13 199,-4-46-6,-4-11 6,0-10-1,-1-11 68,-1-6 525,1-7-547,-2-3 201,2-9-252,-1-8-16,-1-15-63,-1-14 12,0-10-23,0-6 6,5 2 0,3 6-117,19-2 150,-4 22 46,11 0-29,-9 25 29,1 4 5,-2 4 67,-1 12-6,-2 5-16,-4 17-34,-4 4 29,-6 6 4,-5 2 24,-11 21-63,-5-18-5,-12 13-22,-3-25-152,-2-4-229,1-5-347,1-3-124,2-4-2705,-2 0-387,11-9 3966,1-1 0,12-10 0,2-1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32.4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21 255 15020,'54'-19'496,"-1"0"0,37-17-138,-62 14-95,-5 0 28,-8 1 34,-5 3-62,-6 1-173,-2-1-90,-5 1 0,-8-1 0,-6 5 134,-9 4 96,-2 5-191,-3 3-28,0 10 45,0 9-5,2 14 33,2 12 106,4 8 6,5 5-95,3 4-90,9-4-5,2-3 5,4-8-11,8-6-146,8-11-257,14-7-252,10-10-616,8-7-712,7-3-1546,10-18 3529,22-15 0,-40 8 0,3-4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32.8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1157 12701,'10'11'3518,"-2"-3"-2908,-8-8 1945,0 0-1609,14 21-45,-10-16-100,10 16-5,-14-27-549,-4-8-197,-8-13-50,-9-15 0,-12-15 0,-2-16-39,-2-15-533,19 38 1,2 0 476,0-4 0,3 0 36,1 0 0,3 1-36,1 1 0,1 1-185,2-43 16,2 12-16,13 10-84,9 10-129,16 8-50,9 7-124,9 10-448,4 9-285,2 14-50,0 7-270,-7 13-386,-7 21-1596,-11 11 3702,-12 13 0,-10-22 0,-8-8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17260,'7'63'719,"1"0"0,-2-2 0,0-3-271,2 29-201,-2 0-1201,3-3 993,-3-8 309,3-9-348,-2-9-6,2-9-566,0-7-879,-2-7-1663,3-8-2531,-2-7 5645,2-11 0,-5-4 0,-1-5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33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12 248 15193,'-7'-7'623,"2"1"-735,5 6 56,0 0-68,80-59 124,-27 28-194,8-8 1,2 1 278,12 8-80,-4 8 10,-7 12-9,-12 4 0,-10 14 111,-10 10 96,-10 14 39,-4 13 170,-5 5-377,0 4 39,0-2-129,4-3 45,4-6 95,4-9-56,7-5 12,2-9 22,4-7-6,-1-7-22,-2-4 22,-2-8 50,-5-10 29,-6-14-17,-7-10-45,-8-10 5,-5 0 85,-9-2 56,-12 5-186,-14 10-44,-14 9-201,-6 13-477,-3 6-694,1 6-656,3 2-2935,8 1 4963,8 4 0,17-3 0,9 3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33.9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13 642 9638,'16'4'3388,"-3"-1"-2475,-13-3 1781,0 0-1837,5 1-56,-4-1-134,4 2-107,-5-2 750,0 0-1304,3 0 27,1 0-21,3 2-7,0 0 29,-1 4-29,-2-3 91,-1 0 27,-1-2 1250,-2-1-1021,0-10-268,-3-9-78,-6-20-6,-3-13-118,-7-15 1,2-7 50,3-3-6,5 5-106,5 9-73,2 10-175,2 11-357,10 8-386,4 8-477,12 7-470,8 6 296,17 7-7122,6 3 8943,11 11 0,-31-6 0,-8 6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34.3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110 280 10097,'16'6'2705,"-3"-1"-2705,-13-5 6,0 0-6,69-53 381,-49 23-110,17-5 1,-4-2 243,-31 1-33,-11 3-29,-7 4 18,-14 8-79,-8 9-213,-2 7-95,-1 18 314,2 13 392,7 18-23,5 15-150,11 5-85,8 2-51,5-4-22,11-7-28,11-8-111,15-10-270,16-12-50,11-12-997,22-18 997,-25-16 0,-1-2 0,7 2 0,7-21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0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14 14359,'15'6'2946,"-2"-2"-2565,-13-4 2918,0 0-3243,-5 2-56,-3 2-11,-4 1 5,-4 1 6,4 1-5,-3-2 5,5 2 0,0-4 0,2 2 0,1-2 11,3-2-11,-1 2 11,4-3 286,-1 2-308,11-4 11,3-1 5,12 0 1,6-4 5,7 2-11,5-2 6,4 1-1,2 0-5,-2 1 0,1 0 0,-3-1 0,-3 2 6,1-1-1,-3 0 23,0 1-28,-2 2 0,-3 0 0,-3 2 6,-5 0-6,-4 0 6,-2 0 5,-1 0 22,-6 0 29,-2 0 22,-8 0 392,-2 0-2296,-1 3-3092,0 4 4912,-1 1 0,1 0 0,-2-4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6.9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421 81 13855,'14'12'1893,"-2"-2"-1792,-12-10 62,0 0 178,1-5 309,-1 1 72,2-5-184,-2 3-90,0-1-167,-7-2-169,-2 0-107,-9-2 1,-2 0-6,-5 1 0,-2 0-28,-4 4 22,0 1-39,-2 4-44,0 1-1,-2 11 22,2 5 35,-1 17-23,3 5-6,3 7 23,7 3-12,4-1-49,8-3-40,3 6 33,5-19-100,9 4 11,4-23 84,11-4 17,7-5-840,21-7 55,-10-9-291,14-9-329,-20-12-1435,4-15 895,-7-2 2040,0-11 0,-16 30 0,-6 7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7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18 389 7901,'-3'-99'2892,"-1"0"0,1 9 0,0 22-2141,0 49-382,3 10-240,-1 5-62,1 29 258,0 10 39,0 32 34,0 12-298,2 12 208,3 7-213,-1-48 0,1 1-27,5 45-35,2-5-33,0-9 0,1-9-45,-1-10-330,1-7-493,-1-13-504,-1-7-606,4-13-928,2-10-466,3-9 3372,2-15 0,-11 7 0,-2-7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7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13245,'19'29'3086,"-4"-5"-2767,-2 67-22,-6-41-222,2 12 1,0 0-76,1-6 0,-1-4-571,1-11-757,2-7-1416,-3-11 2744,3-10 0,-8-6 0,0-5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7.5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10321,'7'12'-650,"-2"-2"0,-5-10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8.0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343 1 13799,'7'6'2834,"-2"-2"-2739,-5-4-100,0 0 38,-56 0 147,27 6 32,-46 1-66,43 8-146,5 1 0,7 1-129,8 0-44,6 2 44,5 2 56,8 5 67,6 2 6,11 1 56,8 2-11,4-3-39,1-1-6,-4-4 5,-3-1 1,-8-2 201,-6-2-5,-9 0 50,-3-4-62,-8 0-89,-10-1-252,-31 1-364,1-7-342,-22 1-404,19-8-777,2 0-6653,7 0 8691,8 0 0,14 0 0,7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8.4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11928,'10'6'2537,"-2"-2"-2122,-8-4 442,0 0-806,-54-2-51,28 1-6,-41 4-50,47 4-56,5 8 44,8 5 68,3 4 124,4 5-40,10 4-11,6 2 5,13 1 12,4 1-45,1-2-40,-2 1 62,-5-5 62,-7 1 381,-8-5-85,-7-1-44,-3-5-190,-11-1-191,-8-4-314,-14-4-543,-8-3-454,-3-6-699,-2-7-2656,5-8 4666,5-8 0,17 7 0,7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17 12623,'-5'-9'3260,"1"1"-2779,4 8-296,0 0 90,-68 75 111,36-36-395,-10 11 0,0 1 457,14-6 25,3-2-165,7-4-66,5-6-57,7-4-79,4-5-72,2-3 283,7 1-384,10-1-101,12 1-6,13-3 17,7-3-56,6-5-179,4-6-230,-2-3-268,21-15 823,-22-5 67,13-15 0,-31-8 11,-4-5 23,-10-10 251,-10-26 354,-7 22 195,-11-9-324,-6 43-90,-8 13-319,-4 10-95,-3 18 89,0 8 196,-9 42-95,12-10-84,0 22 0,16 1-112,7-23-151,12 9-140,8-31-292,15-11-980,19-10 1563,32-15 0,-39 1 0,10-6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9.0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5 162 11659,'10'10'1675,"-2"-2"-1557,-8-8-62,69 0-23,-38-2 12,50-3 185,-59-2 167,-9-3 102,-4 0-135,-6-2-168,-2-2-118,-1-4-16,-3-1-51,-5-2 45,-7 1 85,-7 3 161,-3 3 247,-3 7-191,0 4-279,0 3-23,1 11 44,4 9 102,5 14 22,4 9 28,6 1-112,4 3-56,5 18-196,10-17-196,6 11-230,12-26-195,4-6-589,6-9 1322,55-10 0,-57-5 0,35-6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9.4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200 78 9660,'6'1'2985,"-1"0"-2408,-5-1 1378,0 0-1188,-28-35-22,10 26-465,-24-26-201,18 45 72,0 8 213,0 16-11,5 9-96,3 4-78,7 3-27,3-2-152,5-2-45,6-4-78,8-4-118,11-5-230,9-6-184,8-5-314,3-9-622,15-6-2161,-3-9 3752,6-11 0,-31 5 0,-9-4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9.6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 14846,'7'-6'2515,"-1"2"-2218,-6 4 224,0 0-73,-2 75-167,5-26-206,-2 7 1,2 1-43,6 11-33,4-5-100,1-3-579,-1-8-558,-1-6-590,-5-6-1332,-2-6-6208,-4-7 9367,-1-10 0,0-8 0,0-5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19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1 254 11250,'49'-48'168,"-18"21"227,18-4 0,5 2-193,11 2-73,2 2-73,-2 1-39,-4 5 151,-6 5 67,-10 7 263,-11 5 258,-10 13 146,-8 11 11,-7 16-134,-3 11-247,-5 5-179,1 3-197,-1 1-150,1-4-409,5 13-460,-2-22-543,5 3-722,0-30 2128,6-8 0,-7-7 0,1-3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0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14034,'0'0'0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0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178 31 10326,'-8'-17'4643,"2"4"-3892,6 13-207,0 0-494,-56 17 180,34 6-51,-41 24-56,50 4-11,7 6-101,2-4-11,4-2-134,11-8-113,4-9 18,13-9 117,6-12 61,1-6 46,3-6-130,-1-9-173,-4-4 78,-7-13 90,-8-3 39,-9-6 62,-5-1 0,-6-2-174,-8 0-6075,-22-12 6288,5 17 0,-3 1 0,19 22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0.9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1 414 12371,'7'16'3321,"-1"-3"-3018,-6-13-510,0 0-12,-6-83-168,5 33 222,-2-8 0,1-2 14,2 0 151,6 8 89,5 11 135,7 16 28,4 12-17,3 12 12,1 17-34,5 10-67,-3 18-85,0 8-61,-6 3-56,-3 2-369,-5-5-427,-3-4-626,-3-7-6592,-3-8 8070,1-13 0,-4-8 0,1-10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1.4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 11710,'-5'10'3562,"1"-2"-3069,4-8-62,2 89-22,3-40-278,-1 12 1,1 0 76,4-4-130,0-4-67,-2-6-11,-1-7-269,-2-6-459,1-9-689,-3-8-1328,1-8-2088,0-8 4833,0-13 0,-1 6 0,-1-5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1.5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 11418,'1'-3'-1803,"0"1"1803,-1 2 0,0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1.9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1 283 9598,'19'28'3154,"-3"-6"-2611,-16-22 2034,0 0-1597,8 26-420,-6-22-504,6 10-56,-10-36-163,-2-15-167,-1-12 22,-1-9 89,3-5 130,2 2 1069,64-7-734,-35 54 1,50 10-29,-52 58-72,-4 7-79,-4 3-62,-5-3-5,-3-4-560,-1-8-504,-1-10-919,1-9-2945,0-11 4928,2-11 0,-5-4 0,-2-4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14594,'7'19'3417,"-1"-4"-2986,-6 65-274,0-31-124,1 8 1,2 2-23,5 1-5,2-5-6,3-7-73,-1-10-593,-3-7-802,0-9-722,-6-10-3074,0-5 5264,-5-6 0,2-1 0,-1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2.3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1 16196,'-63'19'-605,"-1"0"0,-27 20 605,113-4 0,10 3 34,8 6-1,-2 0 102,-2 3 229,-7-1 0,-10-1-168,-8-3-39,-7-6 67,-6-4-84,-10-9-73,-8-6-67,-14-9-537,-4-4-405,-5-12-665,2-18-6249,3-10 7856,7-13 0,14 21 0,8 7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2.7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23 13306,'-10'-13'2599,"3"3"-2100,7 10-91,0 85 158,1-27-323,1 6 1,2 4-511,4 14 513,3-4-123,0-6 75,-1-10-198,-1-11-6,-2-8-358,0-10-313,-1-8-398,-3-7-10,0-7-897,-3-6-1558,-4-3 3540,-3-6 0,1 3 0,0-2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3.4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0 205 11094,'13'2'795,"-3"0"-756,-10-2 101,58-66 275,-17 37-144,4-10 1,3 3 232,11 23 90,-1 8-17,-3 10-79,-5 14-49,-6 12-91,-7 17-128,-7 7-57,-6 4-38,-5 0 10,-6-6 85,-2-7 78,-4-12 33,-3-11 40,-2-8 218,-1-10 259,0-2-858,-1-17-106,0-7-163,0-20-180,0-7 63,0-7-12,1-2-95,6 2 213,4 7 123,7 7 79,0 8 16,0 8 57,0 8-1,-2 5-61,2 6-28,-3 4 11,2 3 17,-1 10 16,7 21 57,-7 3-1,4 15 96,-10-11 45,2 1-62,-3 0-84,1-1-67,1-5 16,1-2-33,6-6-11,0-7 67,3-6 28,2-6 106,1-4 270,8-3-91,-8-10-117,3-5-89,-14-13-74,-3-5-5,-5-9 101,-2-19-101,-10 15-325,-5-10-509,-8 26-942,-3 3-2458,1 7 4234,4 3 0,7 9 0,6 3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3.9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289 47 12438,'8'-4'3114,"-2"1"-2548,-6 3 946,0 0-1383,-61-21-90,30 16-33,-49-8 5,48 30 95,2 14 79,5 13 78,5 8-112,6 3-151,7 2-112,5-4-252,7-4-420,8-7-179,12-9-241,12-9-549,23-12-5571,3-10 7324,13-15 0,-36 5 0,-10-4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32 11956,'6'-18'4688,"-1"4"-4380,-5 14 482,0 0-532,9 93-18,-2-35-456,1 9 0,0 3 255,4 8-39,-1-5 135,1-6-824,-1-9-616,-3-11-504,-3-6-5579,-2-10 7388,-3-9 0,0-10 0,0-7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4.4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1 121 12118,'82'-25'1305,"0"0"1,-16 2-1215,2 8 0,14 1 1,-15 4-8,-2 6-28,-9 1 84,-13 1 112,-15 2 191,-11 0 173,-10 2 56,-4 7-56,-3 9-112,0 12-185,1 8-122,-1 6-107,2 3-79,-2 2-6,1-3-5,1-5-398,2-8-666,0-3-644,6-12 1708,5-5 0,-6-9 0,1-3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4.6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23 14953,'-7'-13'0,"1"3"0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5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205 12 14779,'-88'-11'61,"14"13"964,55 38-862,6 5 325,6 5-488,4-1 133,9-3-312,10-5 521,10-9-465,11-6 50,1-9 40,3-9-68,-1-4-45,-3-8 6,-6-8 73,-5-11 11,-9-9 23,-7-7 27,-6-3 0,-4-2-173,-10-2-544,-4 5-626,-9 6-1508,-8 12-3767,4 10 6624,-1 9 0,14 4 0,5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5.4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0 432 11245,'10'13'4386,"-1"-3"-3871,-9-10-336,0 0-190,1-82 5,-1 34-61,1-9 0,0-1-23,-1-1 90,0 9 79,2 7 44,5 14 0,4 11 6,7 10 45,-1 5 38,4 14 57,1 8-62,-3 18-78,0 10-129,-4 8-39,-2 2-420,-4-1-2258,5 18-4080,-7-27 6797,5 6 0,-8-38 0,0-7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5.8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326 9 13765,'-8'-1'2583,"2"0"-2583,6 1-129,0 0 22,-72-7-49,46 15 44,-51-1 67,68 19-34,5 3-44,8 3-23,10 2 84,8 3 57,7-2-6,2 3-34,-6-4 45,-4 1 84,-9-3-11,-7-2 56,-4-2-23,-14-5-22,-6-5 12,-16-5-63,-5-7-33,-1-3-532,0-5-348,5-6-1080,8-8-2997,8-4 4957,11-5 0,4 14 0,5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5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36 498 16168,'-20'-3'6,"5"1"-493,15 2-102,87-8 24,-30 4 167,7-1 0,2 0-1204,10 1 487,-5 0 734,-5-2 258,-9-4 123,-8-2 39,-8-4 554,-12-1 119,-7 0 477,-10-1-209,-7 2 95,-3 1 1,-2 5 4,-5 4 52,-7 3-437,-9 3-410,-7 5-111,-6 10 39,0 10-17,-2 13-17,3 7-112,6 5-56,8 1-11,11-2-56,4-2-151,8-10-101,10-4 0,11-10 67,13-6-387,37-10-206,-17-8-146,23-13 202,-30-13 116,-6-14 181,-9-11 285,-10-11 196,-8-7 33,-9-11 281,-5-3 271,-4 27 1,0 0 119,-4-19 102,0-8-57,-2 53-279,2 17-280,1 7-130,0 15-10,2 12 206,-1 55-167,2-2-62,0-17 0,0 1-466,0 30 444,3-2-6,2-8 0,2-11-6,3-13-358,3-10 95,-2-22-6,6-10 275,-6-28 292,6-15-532,-2-16-130,4-11-28,-1-5 135,1 2 263,-3 9 51,0 15 279,-3 16 987,4 23-813,-4 20-230,1 16-167,-2 13-96,-3 2-11,1 2-403,-2-4-606,-1-3-604,-3-6-1283,3-7 2896,2-4 0,-4-15 0,2-3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26.9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217 257 11816,'7'3'3013,"-1"-1"-2710,-6-2 845,0 0-733,-25-38 61,11 29-437,-22-29-39,16 48-39,-4 10 39,0 17 5,0 10 85,3 10-51,2 3-39,7 0-78,5-6-157,4-8-62,3-10-118,4-10-10,5-10 145,4-9 66,8-5-127,-2-13-135,4-11 151,0-15 157,-1-11 84,-3-5 45,-2-5 28,-3 0 11,-4 3 134,-2 5 476,-3 13 191,-2 12-341,-2 14-314,-1 7-29,0 13-55,0 10-51,0 15-5,4 11-6,2 5-6,6-1-28,16 13 34,-3-21 40,13 4 4,-7-26 18,3-9 22,-3-4 168,9-5-6,-15-11-5,2-6-95,-15-15-45,-6-7-68,-2-9-27,-4-6-6,0-4-230,0-1-179,0 8-330,0 0 364,0 24 195,7 4 102,7 19 22,13 3 50,15 0 1,11 0-35,15 0 34,-15 1 1,0-2 0,27-4-1,17 0 6,-50-5 168,-13 2 572,-18-1-337,-8-1-173,-11-3 604,-24-8-380,3 7-202,-22-1-252,11 11-6,1 12 6,0 13 0,6 18 50,3 17 34,9 9-84,7 2-448,12 22-61,11-29-214,12 9-453,8-39-829,9-14-4431,-1-8 6436,4-12 0,-22 3 0,-8-3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4.2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129 0 10231,'5'13'1999,"-1"-2"-1852,-4-11 586,0 0-156,7-2 179,-5 1-17,5-4-16,-4 2-62,-3-1 22,2 2 1502,-2 1-2185,-6 6-84,-1 2-28,-8 8 106,-3 5-50,-2 6 45,-1 7 11,-1 6-5,4 5 5,2 2-6,7-1-5,3-1-23,5-5-55,5-6-51,6-8 10,7-7 80,8-8 50,3-6 0,4-2 39,0-10-34,-1-6 1,-4-10 0,-7-5 33,-6-2 29,-7-1-18,-4 0-50,-3 1-39,-7 0-85,-5 4-1388,-23 0 6,1 13 1506,-20 3 0,31 11 0,0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4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73 11631,'11'27'3070,"-1"-6"-2718,-5 63-105,0-39-183,0 11 1,0-1 75,4-8 6,0-12-23,-2-7 101,0-13 185,-2-7 72,-1-5-161,-2-3-315,-1-8-5,-1-7-5,0-14 5,0-10-34,0-10-33,1-6-101,6-7 45,4 0 39,8 3 50,3 9 34,2 13 101,1 15 112,-3 13 145,1 13 129,-2 15-128,1 15-180,-2 16-129,-2 6-50,-2 1-509,-1 0-539,-3-8-761,5-6-2498,-2-14 4307,4-11 0,-9-10 0,-3-7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5.6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548 329 12191,'17'5'2862,"-3"-1"-2481,-14-4 1529,0 0-1333,-2-78-39,-7 45-191,-7-61-173,-9 64-11,-4 2-107,-2 2-51,-3 5 96,-1 5-101,-3 9-50,-3 3 5,-3 10 45,-3 14 6,1 15 55,-1 19 23,7 11 23,5 10-51,9 6 5,7 4-61,10 0 0,3-1-33,6-5-91,12-7-116,8-9-209,17-8-946,40-5 477,-10-23 363,-19-14 1,2-4-466,28-13 102,2-13-219,-4-10-45,-5-16 303,-10-5 683,-26 7 0,-4-3 196,11-24 341,-19 21 1,-4 0 901,-3-18 1,-9 5 33,-3 10-23,-4 11-223,-1 16-376,-20 18-649,1 22 207,-19 21-56,6 19-1,-1 11-94,3 3-62,6 0-134,7-10-169,9-8-206,6-13-853,12-12 886,5-15 79,11-12-214,5-18 219,2-13 112,0-16 118,-3-9 44,-3-7 118,-6 3 90,-4 4 2021,-4 10-1293,-6 22-34,-2 13-61,-3 29-432,1 13-207,2 13-84,2 4-370,1 1-2593,15 11-4428,-4-22 7391,11 2 0,-17-30 0,-2-6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6.2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 12270,'6'15'2083,"-2"-3"-1814,-4-12 174,6 75-85,0-30-215,-1 8 0,1 0 87,3 1-6,-1-8-6,-1-6-78,-4-11-33,0-8 66,-3-8 186,0-8-7,0-2-548,0-21 68,-2-6-192,-2-23 74,-1-4 106,1-8 17,1-2 0,3 1 55,8 5 68,3 12 79,9 14 134,3 15 27,1 8 80,2 21 66,0 7-162,0 20-101,9 29-313,-11-13-359,5 14-537,-12-30-886,3-8-3316,-3-12 5288,3-10 0,-10-8 0,-3-4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6.6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12886,'14'5'3809,"-2"-1"-3333,-12-4-23,16 67-156,-6-27-78,15 56-18,-8-46-33,-1-3 23,1-7 50,-3-8 0,0-9-6,-5-5-11,0-9-45,-3-4-16,-2-3-6,0-2 61,-1 0-22,3-9-151,0-8-45,6-14-353,1-9-269,5-6-510,1-2-772,1 1-840,10-3-4955,-1 8 7699,9 2 0,-18 19 0,-5 7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7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193 0 12264,'14'5'4156,"-3"0"-3696,-11-5 436,0 0-650,-14 15 219,-2 6-163,-15 21-66,1 5-96,-1 5-67,2 2-73,5-5-34,5-5-89,7-8-90,5-10-146,4-10-55,2-7-17,1-7-96,0-2 292,5-4 201,4-7-89,6-11 84,3-10-62,1-7-28,-1-1 129,-1 1 482,-1 3-6,-8 18-112,-1 4-151,-7 14 5,0 10-111,1 6-57,2 13-44,0 7-6,3 2-174,-2 3-571,4-2-532,-1-3-672,7-6-3047,1-7 4996,5-8 0,-9-8 0,-3-4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7.4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166 0 12051,'14'7'3653,"-3"-2"-3121,-11-5-353,0 0-213,-51-2 34,28 6 45,-38 1-45,44 10 45,7 3 0,6 1-45,3 4 0,5 2 0,6 6 0,8 0 11,5 5-6,4-2 1,-5 2 0,-2-3 61,-7-3 11,-6-2-44,-5-5-23,-2-2 45,-5-5-17,-16-2-196,-1-7-246,-11-2-824,9-5-766,2-8-3950,4-4 5943,3-10 0,9 8 0,2 3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7.9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41 12449,'23'12'3501,"-4"-3"-3047,-19-9-270,69-5-32,-27 1-113,7 0 0,2 0 28,4-2 135,-4 0 106,-5 0 196,-5 0-84,-10 1-56,-4 0-67,-9 1-145,-3 2-63,-8-1-44,-3 3-45,-1-1-3135,-3 1 0,2 0 1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38.2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7 12068,'-10'-3'3860,"2"0"-3222,8 3-5,-4 75-90,3-31-333,-1 9 0,0 1 76,2 0-180,3-4-72,0-3-34,3-9-420,-2-5-790,1-9-1843,-2-7 3053,-2-8 0,1-6 0,-2-3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68 276 14432,'-13'-1'621,"3"0"-542,10 1-79,0 0 5,70-44 51,-41 22 90,52-35 258,-63 33 38,-7 2-89,-6-1 17,-2 2 178,-3 0 85,-9 4 62,-6 5 5,-10 5-386,-3 4-163,-2 9 73,-1 10-39,0 13 0,3 9-45,3 8-73,7 0-67,5 2 0,7-2-73,4-5-179,5-3-117,11-7-135,12-6-354,12-6-744,11-8-1411,12-5-5734,1-6 8747,2-9 0,-29 4 0,-12-4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0.6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109 81 13004,'0'14'3405,"1"-3"-3130,-1-11 128,0 0 207,-2 26 57,2 2-45,-1 29-163,1 1-173,0 6-79,0 8-84,2 2-56,4 0-33,5-3-34,2-7 0,0-7 6,-1-10 27,-2-10-27,-2-10 44,-4-9 34,0-8 140,-4-6-106,2-2-74,-2-2-44,0-6-50,0-5-269,-8-36-6,-3-2-22,-8-31 11,-2 5 39,2-9-662,1-4 735,3-1 106,5 8 34,4-10-22,4 32-62,7-3 22,7 34 12,6 6 5,5 8 62,-1 7 67,-1 5 712,1 19-589,-11 3-33,0 20-23,-10 0-67,-1 4 0,-6 0-50,-8 0-163,-8-1-543,-7-2-1031,-6-3 1787,-13 2 0,23-19 0,-4-1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1.3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33 271 10590,'5'37'2879,"-1"-7"-2482,-4-30-72,14 77 45,-6-44 5,10 59 95,-12-69 96,-3-5 258,-2-7 217,-1-6-117,0-3 74,0-2-903,-3-9 23,-5-7-85,-6-15-33,-5-12 0,1-6-33,3-6-29,7-1-39,3 1-61,4 5-96,5 6-162,6 6-85,7 5-133,6 3-140,3 4-12,3 4 5,0 4 125,-1 6 200,1 5 192,-4 4 139,9 2 129,-11 3 0,2 2 67,-10 2 84,-5-1 146,-1 0 694,0 3-447,-5 1-62,2 6-6,-3 5-6,1 4-117,-1 7-140,2 3-146,-2 2-56,0 0-11,0-1-414,-1 6-118,1-11-247,-1 5-196,1-16-83,0 1-471,2 0 1529,6 9 0,-6-14 0,2 2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1.6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12578,'12'14'73,"-3"-2"-3126,-9-12 3053,0 0 0,0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2.1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3 10562,'-2'10'3136,"1"-2"-2576,1 66-151,2-25-210,0 7 0,2 2 103,5 11-105,4-1-7,-2-7 6,0-11-28,-3-12 39,-4-12 129,0-10 112,-3-9 51,0-4-499,-1-3-17,0-11-140,0-6 112,-4-16-134,-2-11-23,-2-9 85,1-9-118,4-4-73,2-2 0,3 2 112,5 8 151,7 10 45,2 14 101,3 12 27,0 12-4,2 6-24,1 11 7,1 10 16,1 16 39,-2 12-22,-1 13-56,-5 2-44,-2 2-40,-3-1-370,-3-7-341,0-4-600,-1-9 1311,0-4 0,-2-17 0,-1-4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2.4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12729,'17'12'3479,"-3"-3"-3115,-8 74-135,0-36-126,0 11 1,1 1-20,2-3-84,1-4 0,-3-5-459,2-6-661,-4-5-628,0-8-2643,-2-8 4391,-1-7 0,-1-7 0,-1-3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2.8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30 273 11732,'-16'-14'291,"2"2"-291,14 12 6,71-19 117,-26 11 356,8-4 0,3 0-64,15 6-163,8-4-62,4 1-100,1-4-18,-6-2-16,-6 0 6,-13-1 201,-12 2 163,-14 2 347,-12 0 252,-10 4-336,-7 0-488,-2 0 68,-9-1-129,-5-2-73,-7 1 174,-5 1 0,1 3-123,-2 3-74,1 2-44,-2 1-5,2 4-57,-1 7 29,3 9-18,3 9 18,3 6 27,6 5-5,2 3-146,5 0-364,2-2-397,8-3-606,5-4-593,19-5-3059,3-7 5176,13-7 0,-24-8 0,-4-4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3.3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228 494 12858,'1'13'3966,"-1"-3"-3507,0-10-319,0 0-67,-69 35-6,40-9-62,-52 32-5,60-18 0,7-1 0,5 0 0,5-5-72,2-4-152,4-6-152,6-4 63,4-8 106,9-5-29,2-4-206,4-13-303,0-9-168,1-16 286,-2-11 100,-3-9 34,-4-10 78,-7-8 141,-4-9 240,-6-7-696,-2-2 1167,0 3 29,-4 8 632,-1 15 67,-2 18-436,1 21-371,3 13 62,2 21 922,1 20-715,0 22-95,2 24-94,3 15-660,4 10 266,-4-48 1,0 0-45,6 47-346,0-7-495,-1-8-721,6-7-4667,-1-14 6229,3-12 0,-9-24 0,-2-13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4.0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285 77 12012,'-3'-4'2817,"0"2"-38,3 2-2309,-51-35-358,28 26-106,-41-17-6,39 41 5,0 14 74,0 8-23,3 9-51,3 3-5,7 3-89,4-1-259,5-5-49,1-4-51,6-11 22,6-7 169,6-13 111,5-4 12,2-9-135,0-12 6,1-10-12,7-40 269,-10 9 6,3-21 28,-12 21 958,-4-5-151,-1 22-225,-3 5-184,-3 26-141,-1 6-89,0 10-22,0 11-106,1 15-18,2 14-50,3 8-11,7 26-270,0-23-542,5 11-835,1-39-515,7-14-2582,2-9 4755,4-9 0,-16 0 0,-3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4.2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13558,'6'9'3350,"-2"-2"-2841,-4-7-246,0 0-16,1 85-29,3-33-173,-1 9 0,2 1-6,5 5-39,3-4-6,0-5-156,2-7-185,-1-7-241,-3-7-286,-1-8-812,-3-8-2464,-3-9 4150,-3-7 0,-1-4 0,0-1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4.5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1 104 13491,'0'-7'1585,"0"2"-1395,73-12-139,-26 6-51,7-2 0,2 1 5,9 0-5,-3 2 0,-7 4-465,-9 3-817,-8 1-4291,-11 1 5573,-9 0 0,-9-1 0,-5 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14 12567,'4'-7'4520,"-1"0"-3843,-3 7-363,0 0-68,-50 11-16,29 1-230,-38 11-39,45-1-28,6 3-12,4 2 34,4 3 45,9 4 12,5 1-7,11 0 40,5 2-11,-1-3-34,0-3 11,-7-2 39,-5-4 23,-9-3 95,-3-2 79,-5-2-90,-5-1-157,-10 1-17,-7-2-555,-12 0-677,0-4-750,-1-4-2863,6-4 4862,6-4 0,12 0 0,5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8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1 157 10875,'7'6'2610,"-2"-2"-1982,-5-4 1758,0 0-1468,-2-67-55,1 46-146,-2-49-202,3 64-111,0 4 262,0 1-660,0 10 105,0 12 119,3 19 0,5 20-141,6 15-78,5 11-334,3 3 329,-1-3-6,1-7-6,-4-9 6,-2-9 0,-4-11 0,-4-11 0,-3-12-67,-2-9 56,-3-10-247,0-4 391,0-4-542,0-22 57,0-6 55,0-29 101,1-3 73,3-7 39,6 2 33,6 8 46,7 11-1,15 8-33,-7 18 33,9 6 6,-15 12 0,-4 13 6,-4 6 33,-7 14 11,-4 6-44,-14 26-6,-6-14-190,-12 18-517,-5-26-799,-5-4-1508,-2-10 3014,-8-8 0,21-11 0,1-4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8.6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320 1 12545,'1'13'2620,"-1"-2"-2457,0-11 565,0 0-571,-41 3-17,16 9-28,-38 8-5,26 15-40,-3 8-56,5 7-11,4 6-67,6-1-163,11-4-179,6-8-241,7-10-16,6-10 296,7-12 185,9-5 73,5-10-22,5-12-28,-1-10 16,-1-13 84,-2-7 51,-4-4 11,-4 0 157,-1 1 291,-6 8 431,-4 9 141,-2 11-281,-3 11-263,-1 6-117,0 8 307,10 48-666,-1-15 0,9 39-498,-4-33-561,0-5-633,4-7-548,5-10 2240,14-9 0,-18-7 0,3-4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8.9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330 10 12825,'-6'-5'2862,"2"1"-2386,4 4 795,0 0-806,-73 5 5,41 11-156,-59 9-22,61 14-124,1 3-107,6 4-61,3 0-44,8-2-40,5-3-45,4-5-96,5-2-217,7-6-253,8-3 79,11-6-5,7-4-870,13-8-5054,0-3 6545,4-9 0,-24 4 0,-10-5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9.2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17535,'4'61'685,"1"0"0,-1-1 1,1-4-177,5 23-234,-1 2-158,0-3-111,-1-4-6,3-8-140,-2-6-538,2-9-823,1-7-1501,3-11-1692,1-10 4694,0-12 0,-6-6 0,-4-5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49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140 1 11900,'7'2'2689,"-1"0"-2510,-6-2 997,0 0-840,-52 58-50,31-27 5,-38 47-162,47-41-129,6 0-50,4-5-51,7-1-146,7-5-374,8-3-433,18-11-4191,0-4 5245,7-8 0,-21 0 0,-7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50.1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88 1 13273,'-1'14'2671,"0"-3"-2536,1-11 587,0 0-391,-35 90-57,23-42-176,-7 12 0,2 0-98,15-8 0,3-7-146,10-9 79,5-9 62,10-10-1,2-9 6,3-5 34,0-6-34,-2-9 33,0-6 40,-6-11 11,-4-2 22,-8-2-10,-5-5-18,-3 1-72,-4-4-6,-8 4-202,-6 1-1288,-20 2-11,3 17 1501,-14 1 0,28 16 0,1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50.4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102 959 12612,'14'3'5158,"-3"0"-4340,-11-3 342,0 0-892,-4-92 74,-5 34-180,2-10 1,-1-3 128,-13-14-78,-1-5-496,1 3 288,4 4-5,6 10 39,6 9-258,3 11-105,6 10-203,10 7-150,12 9-203,16 7-481,13 10-510,21 6-1406,3 16 3349,5 6 1,-39-2-1,-15-2 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50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84 10170,'-9'-1'1304,"3"1"-884,6 0-296,0 0-124,99-26-1361,-42 14 1361,13-5 0,-4 2 0,-26 8 0,-11 2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51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79 10685,'10'1'3629,"-2"-1"-3142,-8 0 936,0 0-801,-1 73-185,4-31-295,-1 8 1,1 1 76,7-4 27,0-4 68,-3-11 100,-1-6 125,-3-9 26,-2-7-61,-1-6-174,0-3-61,0-1-364,0-11-269,0-8-73,0-17-83,0-9 105,0-6 106,4-1 158,5 2-62,6 6-167,8 6 21,2 4-5,7 5 129,0 5 89,1 4 29,-3 8 55,-4 5 62,-5 4 79,-5 7 94,-4 10 46,-4 11-63,0 15-60,-1 7-91,0 6-5,5 0-5,1-2-51,5-7 44,4-9-16,16-8 84,-6-12 79,12-6 61,-13-11 33,-3-7 130,-3-5 202,-3-24-444,-11 5-66,-1-12-51,-14 10-62,-10 1-22,-9 1-158,-14 7-318,-4 4-408,-3 8-578,-2 7 1546,-20 5 0,36 2 0,-12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51.9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86 1 13446,'5'3'2661,"-2"0"-1670,-3-3-784,-21 82-207,16-41-59,-6 13 1,5-1-105,19-10 51,8-6 95,11-9 17,4-9 96,2-10 49,0-5-27,-1-6-51,-3-7 62,-5-6 5,-8-12-39,-7-3-16,-8-4-79,-3-2 0,-15-1-67,-9 3-129,-16 4-314,-10 6-336,-3 5-795,-8 8-1893,5 6 3534,2 4 0,24 1 0,10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0 14734,'2'12'4470,"0"-2"-4184,9 59-286,-8-28-796,-1 57-2334,-27-42-5289,-11-5 8419,-13-6 0,22-20 0,8-11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8:5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0 229 10315,'5'8'2515,"-1"-1"-2044,-4-7 453,0 0-331,25 68-94,-18-47 151,19 49 128,-24-65 34,-1-3 768,-1-1-1580,0-12 0,0-5-33,0-18-23,0-5-51,0-9 12,3-6 5,3 1 50,4 3 7,4 7-1,-1 12 23,1 12-28,0 9 28,3 8 5,1 11 6,4 9 50,-1 14-38,1 10 38,-3 5 6,-2-1-50,-2-1 27,-2-7-27,-4-4-6,0-10 11,-5-6 46,1-9 307,-3-3-202,0-5-83,1-2-79,-3-10-62,4-7-78,-1-13-50,4-8-34,3-6-80,9-19 248,-1 18 56,3-3 0,-4 29 0,0 11 34,0 5 342,13 22-180,-10 2-56,10 21-11,-14-1-23,-1 2-33,-4 1-23,-1-3-44,-1-2-6,-1-6 0,-1-1 0,0-6-308,-1-5-2202,3 0-884,-4-10 3394,-1 0 0,-3-9 0,-1-1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2.0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150 960 9632,'7'15'3736,"-2"-3"-2762,-5-12 5910,0 0-6890,1 6-5,1-1 5,2 5 6,0-4 6,-2 0 28,1-5 16,-3 1 611,2-2-577,-2-6-84,-2-8-157,-6-17 6,-5-17 11,-10-20 39,-3-13 23,1-10-326,0-5 264,4 2-61,5 4 38,4 10-117,6 8-51,4 9-38,3 9-130,10 7-196,6 7-274,12 12-1142,28 9 1174,-9 18-637,26 25-2409,-24 12 3993,-1 13 1,-24-22-1,-8-9 1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2.6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31 345 12253,'-17'-4'2072,"3"1"-1887,14 3 487,0 0-290,41-54-170,-9 24-164,3-7 0,2-1-9,18 0-39,4 2 5,-2 4-5,-4 6 0,-5 5 0,-8 6 0,-6 8-5,-9 3 5,-5 4 50,-5 1 1,-4 8 5,1 3 0,-2 10-45,2 3 28,-1 5 28,0 2-61,-1 4-1,1-2-5,2 1 0,-1-2-11,5-5-50,2-6 49,18-3 12,-8-11 6,15-2 39,-13-8 0,3-8 27,-3-6 242,5-15 78,-13 7 241,-3-6-56,-14 12-269,-5 2-152,-9 0-156,-8 1 0,-14-1-72,-8 3-85,-7 3-62,-1 2-61,0 6-1780,-3 0-4116,20 2 6176,1 0 0,23 0 0,2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2.8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1 602 13592,'13'2'4553,"-2"-1"-3606,-11-1 252,0 0-1160,-3-55-39,3 19-67,-3-49-264,10 32-285,11-3-448,17 1-398,17 3-482,14 3 341,-20 24 0,2 1-128,-1 2 1,1 2 1730,7-1 0,-2 2 0,3-1 0,-15 7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3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362 38 11318,'-5'-11'2767,"1"3"-2202,4 8 416,0 0-903,-69-19 152,35 34 229,-55-3-140,52 40-162,3 8-73,3 0-84,6 3-6,6-5-50,10-5-123,4-9-140,5-10-107,8-11 90,7-11 185,10-7-68,7-10-223,4-13 22,-1-14 151,0-17 185,-4-7 84,-4-5 0,-7-1 140,-4 1 420,-5 10 404,-4 10 111,-4 14-302,-2 14-174,-1 8-521,0 28-27,0 5-46,0 29 1,0 1-6,3 5-6,1-1-78,4-4-767,3-7-784,4-9-74,9-14 1709,14-10 0,-16-11 0,3-6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3.8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1 342 13261,'4'9'2711,"-1"-1"-2352,-3-8 615,0 0-520,9 53-1,-7-39-83,8 39-370,-10-59-140,0-10 73,-2-15-90,1-14-157,-1-12 6,1-6 28,2-5 124,7 4 116,6 10 40,7 14 0,2 16 34,2 13 89,0 11 17,2 17 51,-2 11-40,-2 18-78,-2 10-34,-5 3-34,-3 1-5,-4-2-184,-2-5-679,-1-9-963,2-10-1624,1-11 3450,3-13 0,-5-4 0,-2-6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4.0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13978,'17'6'1731,"-3"-1"-1636,-14-5-61,27 71-34,-9-33-3,2 9 0,3 0-120,3-4-191,4-8-330,-1-7-258,2-8-251,-3-11-1021,5-7-4304,-4-19 6478,0-9 0,-13 6 0,-6 2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4.2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113 17 11530,'14'-9'4022,"-3"2"-3103,-11 7-281,0 80-162,-4-18-241,0 5 1,-1 5-701,-2-20 0,-1-1 588,-1 3 0,-1 1-90,-1 0 1,0 1-23,1-1 1,-1-1-149,1-2 0,1-1-888,-6 42-1899,7-15-1831,3-19 4755,4-21 0,1-20 0,0-11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5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105 121 11934,'-13'-17'3259,"4"3"-2872,9 14 364,0 0-68,-5 90-106,3-25-595,0 5 0,2 4 500,4 24-135,5-1-139,1-5-74,1-8-61,0-12-23,-2-12 127,2-13-166,-4-13 45,0-11 28,-2-11 45,-2-7-51,-2-3 448,-1-2-526,0-12-95,-1-8-45,-7-19-168,-5-14-101,-7-15 50,-3-10 62,0-10-245,1-3 385,1-2 79,6 5 22,5 4 5,6 11-72,3 8 0,15 11 16,8 10 96,20 11 6,7 11 5,4 12 117,10 19 85,-22 14 402,-3 19-408,-28 11-79,-8 6-78,-7 3-39,-8 0-112,-11-4-392,-10-5-688,-3-10 1192,-29-10 0,39-16 0,-16-6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6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286 109 10718,'6'10'3714,"-1"-2"-3126,-5-8 812,0 0-851,-35-17-392,13 13-123,-29 0 22,19 25-51,-1 20 1,-2 10-6,3 7-39,6 2-124,8-3-307,10-8 11,4-10-57,8-11 163,8-10 230,10-10 67,9-5-56,4-16-291,2-7-68,-2-19 1,-3-7 134,-5-6 157,-8-4 123,-6 3 56,-6 5 324,-4 14 52,-1 15-175,-2 11-128,0 23 134,7 34-128,6 3-74,12 24 6,7-24-5,6-7 123,4-9 78,0-9 11,-5-10 471,5-8-173,-18-8-163,1-14-157,-19-13-73,-2-18-123,-4-9-370,0-10-27,0 2-153,0 1 282,10 10 60,36-3-66,5 19-112,32 1 167,-9 18 90,-2 5 40,0 4 83,-12 3 6,-13 2 1042,-14 1 157,-18 0-314,-6 1-633,-17 2-196,-4 3-28,-11 1-28,-6 5 0,-1 4 39,-4 7 34,1 9-68,-8 33-16,14-10-118,0 20-61,19-25-73,4-5-73,4-10-180,4-9 73,6-12-553,19-8 548,-4-18 168,10-11 173,-14-17 57,-1-8-23,-4-4 56,-2-2 17,-3 2 263,-3 9 639,-2 12 235,0 15-733,2 18-186,5 18-134,3 12-84,5 13-442,2 1-612,1 0-906,5-3 1960,3 1 0,-13-21 0,-1-2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9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87 15838,'-55'-40'1254,"5"7"-576,23 28 89,-1 3-368,-3 2-181,1 4-128,0 8-85,1 11-5,3 13 34,4 10-29,3 7 1,6 3-6,4 0-28,5-6-95,2-6-84,5-10-102,7-9 46,5-9 5,9-9 62,2-3-112,3-5-185,2-10-106,1-8-258,-2-14-2027,8-37-163,-13-3 2899,-8 6 1,-3 2 0,-4 4 0,-3-11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6.5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362 19 11116,'-2'-5'3433,"1"1"-2867,1 4-353,-71-9-135,38 8-33,-54 3-45,60 16 146,9 14-23,10 8-111,11 6-12,15 4 0,11 1 5,12 0 1,3-3-6,-5-4 39,-5-3 241,-13-4-39,-10-2 61,-7-7-106,-11-2-196,-10-8-229,-13-6-281,-14-7-431,-6-3-118,-3-14-801,0-13-2486,8-13 4346,11-8 0,17 20 0,9 8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7.0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11105,'5'9'3327,"-1"-1"-2566,-4-8-99,0 0-41,-2 69-111,1-25-289,0 7 0,-1 2-13,2 7-141,0-1-67,0-5-112,0-4-605,0-7-790,0-7-571,2-10-2554,1-9 4632,3-10 0,-3-4 0,1-3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7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14409,'1'7'2241,"-1"-2"-1703,0-5 106,0 0-90,24 94-229,-13-36-465,3 11 1,-1 2 150,-4 7 27,-5-3-402,-1-6-728,-2-9-835,-1-5-1345,-1-9 3272,-6-9 0,4-17 0,-3-10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7.6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0 142 11144,'8'1'2509,"-2"0"-2335,85-1-124,-29 0-432,8-1 1,3-2 398,14-3-11,-4-6 1245,-30-9 1,-6-4-1213,-12 4 277,5-24 48,-66 39-179,-4 2-141,-1 4 425,0 13-368,2 7 57,3 19-51,5 6-96,6 4-11,8 0-112,12 12 45,11-22 61,13 6-27,10-29-40,4-7-426,6-6-868,2-22-4265,-5-2 5632,-5-19 0,-19 19 0,-11 4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7.7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19 12018,'-14'-10'-628,"3"1"-2307,11 9 2935,0 0 0,0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8.3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157 1021 12701,'4'5'3792,"0"-1"-3086,-4-4 727,0 0-1157,-13-17-58,5 4-89,-11-20-51,9 4-33,-2-10-45,0-11-11,0-12-96,-1-10-304,1-10 254,-1-7 73,0-2 44,3 3-50,-1 6-234,7 10-248,1 9-217,6 12-107,9 9-337,8 14-223,12 9-510,13 12-4616,-1 18 6582,5 10 0,-24-4 0,-8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8.8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7 175 13446,'-3'-3'465,"0"0"-795,3 3 330,94-58 39,-38 34-409,10-10 0,2 3 477,6 21 56,-3 6-79,-5 11-84,-9 11 0,-10 13-51,-9 14 12,-11 2 34,-6 3-1,-6-3 627,-1-5-621,-1-8 275,5-8-214,0-10-16,5-7 11,3-5 0,4-9-17,1-9 62,0-8 61,-5-10 1,-4-6 38,-6-4 51,-8-2-95,-4 0 6,-8 1-68,-9 6-95,-11 5-331,-11 13-447,-9 7 778,-5 25 0,1 4 0,8-8 0,-32 25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9.2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12219,'10'12'2325,"-2"-2"-2157,-8-10-123,0 0-40,-3 77 96,2-34-73,1 8 0,2 1 78,6-6 1,7-9-1,7-9 73,2-12 186,4-8-85,1-5-106,-1-8-68,2-8-33,-7-10-34,-2-9-39,-6-6-196,-7-5-600,-3-4-548,-4-3-5229,-1 5 6573,-1 7 0,0 19 0,0 8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49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0 458 11060,'6'10'3204,"-2"-2"-2319,-4-8-62,0 0-817,1-56-6,-2 14-11,2-49-23,-2 29 34,2 1 0,9 8 179,3 11 12,8 10 16,3 11-5,1 11-29,3 4-55,0 9-45,0 11-62,-2 8 22,-5 15-33,-4 6-117,-5 4-421,-3 0-851,-1 3-5297,-1-7 6686,1-5 0,-4-18 0,0-8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0.0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353 528 13463,'11'-1'3579,"-2"0"-3204,-9 1-44,0 0-219,-76-38-112,38 30-3,-12-7 0,0 8-8,7 33-34,4 18 0,7 7-78,9 0-118,9-2-280,8-8-89,4-6 218,13-11 263,6-8 96,15-9 27,5-6 6,7-13 0,-3-8-6,2-15 6,-8-9-89,-4-9-153,-9-10-150,-6-9 135,-7-9 257,-5-5 17,-2-1 593,-2 5 421,0 15 39,-3 17-236,1 19-436,-1 17-292,2 8-106,1 10 0,0 12 6,0 13 33,0 19 236,0 12-85,0 8-122,0 3-68,0-1-6,4-4-549,2-5-828,4-7-763,5-7-2234,0-9 4380,2-9 0,-7-14 0,-2-7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35 9554,'-15'-30'8642,"7"25"-7919,-1 32-68,9 26-173,1 12-169,2 6-184,3 2-84,3 1-45,1-5-34,2-3-1338,10 15-152,-4-24-728,13 10-5021,-7-31 7273,3-8 0,-13-13 0,-3-7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0.2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14443,'23'24'2711,"-4"-4"-2605,-13 55-106,-4-31-272,1 8 1,0 3-1073,-7 12-7565,-7-4 8909,-6 5 0,4-33 0,2-10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1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1 258 12763,'0'-4'2969,"0"0"-2465,0 4-191,14 67-134,-4-32-55,11 53-18,-9-53 12,-4-4 150,-4-10 466,-3-6-45,-1-8-252,0-3-325,0-4-84,-4-12-28,-3-9-5,-5-18 5,-2-12-11,4-9-23,4-7-22,3-1-34,3 6-5,8 9-152,20 5-218,5 19-336,18 4-134,-4 17 34,6 3-657,12 2 1558,20 2 0,-38 1 0,3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1.3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3 177 10909,'24'7'2341,"-4"-1"-2162,-20-6 874,0 0-286,67-50-116,-51 29-181,51-41 73,-69 42 28,-4 2 113,-6 7-220,-8 5-413,-3 4-51,-4 17-34,-1 10 34,2 17 0,2 8 0,8 6-5,7-1-63,5-1-105,7-5-281,10-7-207,10-5-397,27-12-1149,4-7 2207,13-11 0,-31-5 0,-9-2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1.7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280 0 12438,'-5'9'2677,"1"-1"-2638,4-8-39,0 0-33,-77 26 33,43 7 22,-14-4 0,3 4 46,17 33-24,7 4-44,9-1-319,7-7-454,14-9-615,20-19-2074,14-11 3462,17-16 0,-28-4 0,-6-3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2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9 14124,'-17'-5'2526,"4"2"-2392,13 3-134,-27 70-44,20-26-96,-9 6 0,4 0-252,24 2-90,5-8 179,16-12 247,5-10 56,2-12 151,1-6 17,-4-5 191,-6-8-56,-8-7-51,-8-10-101,-8-6-90,-4-7-61,-12-3-56,-11-3-140,-13 1-420,-12 7-734,-8 12-2408,1 11 3758,1 10 0,24 4 0,9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2.7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1041 12746,'11'1'4106,"-2"1"-3787,-9-2-162,0 0-101,0-80-51,0 36-5,-2-10 0,1 0-5,-1 6-214,-1 8-173,2 10-381,1 6-218,2 6 419,13 1 85,11 2-34,21-3-55,12 2 357,14 1 158,7 2 61,4 4 78,-6 5 157,-9 1 252,-13 3 96,-16 0 475,-13 0 270,-14 0-130,-6 0-156,-5 0-386,-2 0-432,-4 3-224,-6 4-62,-11 6 12,-7 9 5,-10 10 45,-2 9-11,-2 10-73,6 3-90,7-1-230,13-3-212,8-8-184,9-9 189,13-11 225,9-10 162,12-7 11,6-10-286,13-25 365,-16-2-74,3-24-49,-22 5-6,-9-8 139,-4-8 63,-5-9 50,-1-8-277,-7-6 344,-2-1 313,-1 31 1,0 2 139,0-22 119,-1-6-12,10 54-106,1 14-314,0 12-95,0 9 263,0 20 5,5 17 210,4 26-517,1-5 0,0 4-54,-1-14 0,0 0-596,1 19 1,0-1 520,4 22-661,-2-3-758,2-10-514,6-4-3130,1-14 5130,5-10 0,-13-26 0,-3-10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3.0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 14902,'7'-4'3904,"-1"1"-3882,-6 3-2934,0 0 700,0-2-3143,0 6 5355,0 3 0,0 0 0,0 1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3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14023,'17'19'3176,"-3"-3"-4005,-14-16 134,0 0 1,0 0-1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4.9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 15037,'-6'1'2671,"1"0"-2043,5-1-393,41 0-28,-10 0-133,39 0-74,-17 0-175,6 0-934,1 0-924,10 0-5957,-7 0 7990,2-2 0,-33 2 0,-9-1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5.5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54 328 11693,'2'14'3282,"4"74"-2615,3-31-463,-1 4 1,2 3-821,9 21 840,4-6-78,-2-7 359,-2-12-343,-1-13 103,-6-10-153,-2-15 330,-4-9 73,-3-8 323,-2-3-838,-1-10-101,-4-10-129,-9-16-324,-7-17-68,-9-16 85,-2-18 28,15 35 1,1-2 298,0-4 0,2-1 33,1-2 1,2 0 69,3 2 1,2-1 44,1-9 1,5 4 61,16-18 123,9 1 17,15 58-17,5 12 57,0 13-18,-5 14-5,-7 13 168,-12 44-191,-10-12-61,-15 24-73,-13-27 501,-14-4-1217,-11-8-915,-13-8-3404,-2-11 5035,-2-11 0,26-9 0,10-7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12309,'7'13'3125,"-1"-2"-2799,-6-11 1426,0 0-1130,-1 81 0,1-31-395,-1 8 0,0 2 42,3 7-112,3-4-62,3-3-39,2-8-51,1-7 7,-3-8-7,-1-11 1,-1-7 27,-2-10-27,-1-5-6,-2-4 0,-1-5 0,0-12-185,0-16-190,-3-21 50,-3-17-40,-1-12 13,-2-5-78,4 5 351,3 9 74,2 16-1,0 13 6,1 17 6,10 11 66,0 9 516,23 36-101,-8 4-252,10 32-61,-10-3-84,-1 3-18,-2 0-4,-2-6-35,-1-5 1,-3-12-23,-3-6-5,-3-10-1,-4-7 96,-3-8-95,-2-6 44,-1-5-50,-1-13-28,0-13-179,0-17 33,0-14 23,0-6 67,0-4 39,0 3 40,8-11-1,2 26 6,9-3-50,0 29 50,3 10 0,0 7 39,3 7 101,0 15 252,16 35-135,-11 3-21,8 27-18,-16-16-39,-5 0-84,-2-1-95,-5-6 0,-1-4-1512,-2 6-1669,-1-24-6630,1 0 9811,2-27 0,-5-4 0,1-4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0 503 14566,'14'10'4834,"-3"-2"-4134,-11-8 471,0 0-975,0-11-2277,6-67 0,5-15 1180,6 27 545,-3-31 0,9 11 143,14 62-39,6 1 11,3 6-44,2 3 150,-3 7 135,-4 2 622,2 5-17,-16 5 28,-3 1-23,-16 0 12,-6 0-101,0-5 426,-2 2-482,0-2-90,0 4-185,-3 1-139,-4 1-1,-5 6-11,-7 2 23,-1 8-56,-3 5 27,4 7-33,-8 28 0,12-11-5,-3 16-68,12-23-62,3-6-72,2-7-84,1-7-112,0-9-376,0-6-269,2-6-72,8-8 745,3-10 17,4-13 161,-1-11 124,-2-8 73,-3 0 0,0 2 337,-5 10 251,-1 9-84,-3 13 34,1 7 100,-1 6 488,11 26-935,-1-2-152,7 22-39,-2-9-112,2-2-1003,0-3 1115,29-6 0,-30-12 0,19-6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6.1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13004,'7'2'2229,"-2"0"-1837,-5-2-145,5 88 5,4-20-526,-2 5 0,1 4 369,1-24 0,0-1-31,0 1 1,-1-1 19,7 46-78,0-13 211,-6-13-217,-1-18 11,-3-13-5,-2-15-6,-1-11-90,-1-8 544,1-8-1115,-1-16 420,3-11 22,-1-21-117,7-11 213,2-6 123,5 3 0,3 10 476,10 15 17,-6 18 23,8 26-141,-10 18-146,0 20-178,0 10-51,-1 2 0,-3-1-364,-1-3-247,-2-7-364,-2-6-643,5-13 1618,6-10 0,-10-9 0,2-6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6.3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12729,'10'13'1445,"-2"-3"-1445,-8-10-89,0 0-236,47 73-123,-24-47 140,7 17 0,1-5-1143,-4-29-448,-3-4 1899,1-13 0,-12 6 0,-4-6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6.4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 7 10343,'12'-4'4302,"-2"1"-3299,-10 3-399,0 0-128,5 98-56,-4-33-542,2 9 0,-1 3 296,-2 17-174,-2 2-264,-4-3-1029,-4-5-752,-4-5-5303,2-15 7382,1-13 1,6-27-1,1-14 1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6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 12970,'10'-2'3254,"-3"0"-2990,-7 2 346,0 0-33,-3 94-12,3-27-581,-2 6 1,1 3 485,2 22-201,1 1-196,1-6-73,0-8 71,0-10-743,1-12-774,2-12-665,4-13-1519,3-14 3630,2-13 0,-5-7 0,-4-4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7.2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12813,'17'16'2969,"-4"-3"-2678,-13-13-39,4 82-112,4-36-137,-2 11 0,2 0-3,13-4-73,7-9-84,4-9 23,8-15 89,0-9 34,3-8-84,-3-13-40,-1-6 62,-8-14 68,-9-8 5,-10-3 33,-7-5 12,-8-1-39,-12 1-6,-8 4-146,-15 6-426,-4 14-620,-6 9 1192,-8 26 0,24-9 0,1 13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7.8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253 12 11794,'3'-2'3377,"-1"0"-1618,-2 2-1759,-73-8-34,38 28-44,-55 4-68,60 31-223,13 2-370,7-2-141,7-9-229,11-8-11,8-16 862,13-9-140,6-11 17,3-19 107,-1-9 274,-4-20 638,-4-5 175,-8-1 38,-5 3 992,-4 6-1395,-2 20-112,2 11 123,2 34-128,4 16-141,3 24-33,1 9 33,-2 8 107,-13-22 0,-1 0 61,1 26-131,-4-29 0,-4-4 143,-11 11-230,-8-7-140,-14-10-240,-6-10-607,-4-12-2015,-19-33-627,20-15 3489,-6-27 0,34 22 0,7 5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8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25 219 9621,'17'17'2739,"-4"-4"-2297,-13-13-61,0 0 45,72-61 94,-50 31-178,17-9 0,-5 0 442,-30 11-17,-4 5-27,-4 6-124,-9 8-493,-7 7-123,-11 19 0,-2 12 39,-3 24 34,2 11 11,7 6-84,10 0-241,8-6-509,8-11-785,16-11-739,21-21-4302,13-10 6576,17-18 0,-32 5 0,-6-6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8.8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7 231 10534,'6'7'3187,"-1"-1"-2835,-5-6 561,0 0-689,5 47-218,-4-35 78,2 27-84,-9-53 0,0-12-6,-3-8-50,6-7-11,0-5 22,3 0 45,4 4 62,5 6 39,6 11-23,5 8 23,3 8 6,3 5 33,-1 3 145,4 9 57,-3 9 22,-2 14-101,-3 12-44,-6 6 145,-1 18-314,-7-18-50,-1 6-252,-3-28-218,-1-9-382,0-6-537,1-8-375,5-8 1764,6-25 0,-6 17 0,2-15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9.0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9369,'6'16'3960,"-1"-4"-3440,-5-12 40,0 0-364,51 68-33,-28-34-91,10 10 1,-1 0 0,-8-9-67,2-4-6,-1-5-420,2-5-219,-1-8-441,2-6-881,3-5-157,-1-14 2118,-1-6 0,-14 3 0,-4 2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39:59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 1 9755,'4'11'5097,"-1"-2"-4167,-3-9 464,0 0-1041,-3 103-50,-1-34-741,0 8 1,0 4 795,-5 18-195,2-4-68,0-4-95,2-8 0,3-9 0,1-2 0,0-14 0,1-7 0,0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13547,'13'7'2857,"-3"-2"-2628,-4 62 169,0-25-256,1 8 1,0 1 87,7 8-90,3-4-84,-2-7 84,1-11-78,-1-9-29,-2-12-22,-1-6 34,-2-7 95,-2-2 123,0-9-27,1-8-124,1-14-50,1-10-28,0-4-34,-3 0 5,1 6 236,-5 11-34,0 12-207,1 8 45,2 15-11,5 6-34,5 11 5,5 3-5,5 0-5,1-1 38,13-4-27,-13-9 55,7-4-5,-17-9 56,-2-1 51,-4-9 5,1-8-84,-6-14-45,1-31-129,-5 14-150,-2-15-444,-1 28-1176,-7 10-2094,0 6 3954,-4 6 0,5 7 0,2 2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0.5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92 11883,'-19'-9'4028,"3"3"-3267,16 6-94,0 0-561,-6-7 129,4 6 404,3-6 17,14 7-247,13-1-185,10 1-107,7-3-44,3 3-67,2-3-1,-1 3-5,-2-3-173,-5 2-376,-3-4-645,-6 2-587,2-6-1943,-5 2 3724,2-7 0,-16 8 0,-4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1.0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 13390,'11'-2'2207,"-3"0"-2123,-8 2 1333,0 0-583,0 99-139,0-39-630,0 11 1,0 1 203,0 5-174,1-4-89,1-5-6,1-9-185,0-8-740,1-11-581,2-9-1373,5-16-5397,1-6 8276,6-10 0,-10 0 0,0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1.4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 11430,'11'12'3590,"-2"-3"-3030,-9-9-173,0 0-314,-13 91-1,9-39-38,-2 9 0,-1 2-34,7-5-34,10-10 28,4-10 1,9-10 5,6-12 33,1-7 74,2-7 33,-1-12-23,-1-6 7,-6-13-18,-6-4-44,-6-3 5,-6-2-22,-3-2-45,-14-1-12,-6 1-111,-14 3-213,-4 4-280,-2 7-437,3 5-722,6 9-2056,7 3 3831,8 6 0,7 2 0,4 1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1.7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215 87 12068,'8'-7'3366,"-2"1"-2900,-6 6 239,0 0-492,-51-36 56,28 27-208,-39-20-10,38 44 150,3 13 40,2 10-50,5 5-85,5 5-106,5 0-101,2-1-268,10-5-359,7-3-437,13-8-208,9-8-340,15-10-1811,1-6 3524,7-5 0,-28-2 0,-9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2.1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150 1 13491,'2'11'3293,"-1"-2"-2901,-1-9-296,0 0-91,-43 68 6,21-27-11,-5 5 0,1 2-89,8-1-398,8-8-365,4-10-375,5-11-21,1-10 441,5-5 275,6-11 151,5-8 381,6-14 56,0-9 151,1-5-28,-2 1-39,-1 1 169,-4 9 413,-3 10-55,-4 11 94,-3 11-89,1 17-195,-1 10-315,3 18-106,1 5-56,0 4-583,3-4-929,3-4-3114,1-9 4626,0-11 0,-7-12 0,-4-8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2.5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14706,'5'6'1490,"0"-1"-1232,-5-5 67,2 75 106,4-21-291,-1 4 0,-1 3-34,7 17-106,0-1-67,-2-9-571,0-8-780,-3-12-1303,-3-8-2948,-2-12 5669,-1-11 0,0-8 0,0-7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2.8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13 131 8444,'-7'-10'746,"1"2"-360,6 8 96,0 0 251,83-41 34,-45 26-495,14-8 0,0 1 143,-14 15 89,-4 4 268,-5 2 113,-4 10-101,-4 8-184,-2 14-107,-3 10-124,-1 5-184,-1 4-101,-2 0-28,1-3-50,-1-3-6,0-5-269,-1-6-3187,9-5-3405,-5-14 6861,5-5 0,-12-9 0,-3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3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1 12673,'14'13'1574,"-4"-3"-1305,-10-10 879,0 0-1064,11 80-84,-5-45 0,12 62-33,-3-71-29,3-6 62,3-9 51,2-6 89,1-3 72,0-6-16,0-6 107,-4-7 33,-2-5 67,-6-3 0,-4 0-33,-5-1 55,-1 2-111,-8 1-201,-8 6-113,-10 4-376,-13 7-627,-4 4-677,-11 4-1624,2 7 3304,0 2 0,24-2 0,9-2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3.5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0 428 12304,'20'11'1926,"-4"-2"-1422,-16-9 718,0 0-1183,4-15-34,-8-4-5,3-19 0,-8-6-5,4-8-46,3-7 46,4-1 5,8 3 33,5 12 147,7 12 128,3 15 89,2 10 46,1 15-130,1 12-206,-1 15-107,-2 13-392,-3 8-560,-4 2-931,-7 3-6908,-5-6 8791,-5-7 0,-2-23 0,0-10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3.6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30 15933,'-11'-16'-4190,"2"3"4190,9 13 0,0 0 0,0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99 13452,'-9'-8'2218,"2"2"-1832,7 6-16,2 71 112,3-28-278,-1 8 0,1 1 43,10 4-62,1-4-62,2-8-118,0-10-5,-3-9-44,-1-11-46,-5-6 6,-2-6 22,-3-2 12,-1 0 50,2-25-6,-2 0 1,1-27-96,-2 4 51,-1-11 94,-1 23 1,0 3-39,1 27 95,5 13-12,3 10-44,6 8-39,4 8 27,3-4 247,2-2 39,0-8-27,-1-6-84,-3-7-35,-2-4 29,-4-2 55,-1-3 1,-1-10-68,-1-10-50,-3-12-140,-2-8-56,-3-8-308,-1-2-2145,-6-24-1149,-3 27 3658,-2-7 0,3 40 0,2 8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4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30 9806,'4'11'3500,"-1"-2"-2598,-3-9 1635,0 0-2430,-15 7-102,7 8 46,-12 11-40,13 11-11,2 3 0,4 3-6,6-6-39,7-4 40,10-9 5,7-8 0,5-9 89,2-4-21,2-11-57,-2-7 22,-5-13 29,-7-6 67,-9-6 162,-6 2-50,-7 0-241,-7 3-28,-8 4-398,-11 3-386,-8 7-566,-4 6-420,1 8 1798,0 11 0,17-2 0,2 4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4.6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120 856 9447,'5'13'4442,"0"-2"-2802,-5-11 1374,0 0-2655,4-74-185,-15 24-141,6-9 1,-2-3-856,-23-21 615,2-12-343,3-1-473,9 0 9,7 11-370,7 14-83,13 17-1345,14 21-3031,14 16 5843,6 12 0,-19 5 0,-8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4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1 220 12931,'71'-32'1204,"-26"10"-1658,23-3 1,6-1-5884,14-8 6337,-35 13 0,-4 0 0,3 0 0,-12 4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5.2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11 14348,'-8'-6'2252,"2"1"-1877,6 5-129,0 0-145,-3 92-101,3-42-101,-1 10 0,2 1-447,5-7-539,3-8-554,1-9-2638,-2-11 4279,-3-10 0,-3-8 0,-1-6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5.3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11306,'13'12'-642,"-3"-2"1,-10-10 0,0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5.6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6 444 10528,'4'6'3103,"-2"0"-3019,-2-6 6,0 0-34,-5-75-51,4 29-2,-2-8 0,1-3 36,2-4 45,0 3 263,7 10 152,6 16 49,9 14-49,6 12-107,3 11-11,4 12-196,-1 12-185,-2 13-17,-5 6-358,-7 2-487,-5-3-931,-6-2 1793,-5-1 0,-3-21 0,-1-3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6.1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151 965 10349,'7'15'2879,"-1"-2"-2493,-6-13 1473,0 0-1091,-3-19 111,0 4-156,-6-20-393,-1 2-235,-5-11-61,-1-15-34,-4-13-6,0-15-176,9 39 1,0-2 181,2-1 0,0 0-3,1-1 1,2 1-4,-3-40-39,5 11-61,4 20-90,13 15 6,11 17-118,19 13-364,13 9-695,9 16-745,7 23 2112,-28 1 0,-3 3 0,4 7 0,-1 9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6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1 212 8545,'15'11'2582,"-2"-2"-1904,84-21-95,-34-1-1214,7 1 1,3-2 882,10-11-29,-8 0 565,-10 1-485,-13 5 360,-16 2-30,-12 5 79,-13 0-360,-6 2 601,-6 1-914,-11-3 45,-7 5 79,-15 1-57,-4 3-95,-5 6-5,2 11 173,3 8 79,8 14-113,9 5-145,11-1-134,6 1-225,15-6-313,10-4-667,26-8-2290,8-10 3629,11-8 0,-31-4 0,-8-1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7.0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227 0 11693,'3'11'3187,"0"-3"-2582,-3-8 510,0 0-1043,-67-14-60,40 26 161,-53-3 90,60 35 1,1 6-18,8 6-117,4-1-129,6-1-252,7-6-437,9-5-269,10-8 140,12-10-117,4-11-269,6-8-499,2-14-123,7-20 17,-6-10 1809,1-17 0,-26 26 0,-8 5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7.1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11133,'2'-9'6609,"0"1"-6407,7 56-57,0-10-55,7 44-57,-2-23-33,-2 0-252,2-4-974,-4-6-925,-3-2-6534,-2-9 8685,-4-8 0,-1-15 0,0-7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11043,'8'3'4223,"-2"0"-3242,-4 87-119,3-27-984,-2 7 0,1 3 626,7 21-90,0 2-117,-1-8-101,0-6 242,-1-15-315,-2-12 83,1-16-156,-4-12 68,0-14-1,-1-6 370,0-5-482,0-6 1,-1-9-6,0-12-207,0-15 0,2-11-17,3-10-73,3-1 122,3 3 103,0 10 72,-1 14 50,1 13 56,-4 12 97,4 6 21,0 15-17,3 8-56,3 18-95,-1 12-11,1 5-163,4 30-503,-6-23-976,3 14-1579,-1-34 3176,4-6 0,-9-18 0,2-4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7.5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95 12769,'10'8'1008,"-1"-2"-969,-9-6-39,93-33-11,-42 19 8,12-7 0,0 2-3,-7 9 6,-7 3 73,-12 4 118,-9 1 3052,17 53-2896,-26-18-168,14 42-112,-27-30-56,-2-2-11,2-2-33,-3-5-499,3-8-331,-2-7-694,2-9-1546,3-5-2066,-1-11 5169,3-9 0,-6 5 0,0-3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7.6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14129,'5'6'-3265,"-2"-1"-364,-3-5 3629,0 0 0,0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7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8528,'4'20'5781,"10"70"-5653,-5-58 130,10 56-107,-4-66-39,2-5 168,5-9 202,1-3 22,3-5-67,-1-4 62,0-7-12,-1-6-39,-5-8-79,-5 0-94,-6-1-134,-4-2-52,-4 1-89,-8 0-208,-7 0-189,-13 5-1748,-23 0-12,7 12 2157,-18 4 0,38 6 0,1 1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8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0 336 11082,'19'4'2846,"-4"0"-2034,-15-4 241,0 0-1008,14-9-45,-10-7-84,10-14 78,-12-9 6,2-8 0,5 0 124,4-2 184,5 9 61,2 9 34,3 10-27,1 12-12,3 4-45,2 5-101,1 10-128,0 7-85,-3 14-5,-3 7-56,-6 3-179,-3 2-627,-4-2-1116,-6-4-3835,-2-7 5813,-3-10 0,0-10 0,0-6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09.2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53 13289,'97'-5'137,"0"0"1,-40 0 0,1-1-1,45-3 1,-7-2 0,-36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0.2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290 575 10690,'-6'-14'2325,"1"2"-2168,5 12 240,0 0-178,-68-24-1,41 17-207,-55-15-11,59 35 0,0 8 34,5 14 78,2 8 28,5 4-17,4 3-123,4-1-73,3-6-134,5-7 0,6-9 11,10-11 84,7-8 62,2-5-68,1-14-224,-2-9-66,-1-18-18,-2-13 106,-2-9 146,-12 9 1,-2-2 111,3-34 62,-8 28 0,-1 1 56,-3-28 140,-1 4 387,0 7 1316,-6 1-813,3 32-340,-5 8-231,5 29-258,1 11-161,1 14-52,1 19 52,0 17-1,0 16 90,0 5-90,4-21 0,2 1-95,3 25-3,0-31 0,1-2-249,6 7-95,3-12-39,2-9 223,6-11 107,3-11 6,29-9-51,-12-16-78,23-11-39,-21-14-29,-4-7 23,-8-3 145,-9-3 79,-10 1 561,-10-12-12,-4 19 22,-10-3-185,-2 24-128,-8 12 39,-1 4-297,0 8 5,-2 13-5,1 11 79,2 20-46,3 34-156,6-18-314,4 15-498,10-37-331,10-13-185,20-14 1451,30-20 0,-30 3 0,9-10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0.4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6 12197,'-5'-3'3759,"1"1"-3199,4 2-348,-2 74-88,3-27-99,1 8 0,0 2-25,5 9-118,4-2-352,-3-4-578,-2-8-856,-3-2-6473,-5-7 8377,-6-6 0,5-17 0,-5-8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1.0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0 144 9918,'31'7'1075,"-6"-1"-1075,22-15 0,5-5 5,12 0-235,8-2 1,4-1 235,10-1-1,-2 2-5,-7 1 165,-11 4-165,-12 1 275,-11 3 576,-14 2 1,-7 3-298,-10 1 15,-7 1-468,-1 0-68,-3 0 1614,0-1-1344,-5 2-270,-5 3-27,-4 4 55,-8 6-61,0 4 0,-3 6-39,-3 9 6,1 8 33,-2 7 0,4 7-6,2 1-95,7-2-168,5-7-230,6-7-105,3-13-158,4-11 112,8-9-201,6-14-421,9-13 528,16-45 732,-9 4-32,9-27 44,-17 23 162,-3 9 1025,-5 10 1323,0 17-1648,-6 14-285,1 24-246,0 13-180,-1 19-151,2 8-151,-3 4-735,0 7 886,-1 10 0,-4-32 0,-1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1.4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13273,'5'1'2419,"0"0"-2262,-5-1-56,16 88-45,-5-43-53,1 12 0,0 1-3,2-8-516,-1-5-705,1-5-1686,-1-8 2907,-1-9 0,-4-11 0,-4-7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1.7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13373,'13'7'3036,"-2"-2"-2431,-11-5 554,0 0-588,27 96-127,-13-35-514,3 9 1,0 2 237,-6 10-151,0-3-17,-4-7-364,3-10-349,-2-10-311,3-11-959,0-12-2543,-1-10 4526,-1-9 0,-5-5 0,-1-4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38 13256,'13'2'3192,"-2"0"-2844,-11-2 833,0 0-593,-27-7-117,12 6-179,-23-3-52,17 11-4,-1 4-113,-2 6-56,1 2-67,1 6 6,0 3-6,4 6 0,2 1 5,6 2-5,4 0-11,3-5-95,3-3-152,0-5-117,7-6-192,2-8 69,7-4 44,5-5-38,-1-6-68,5-11 134,-1-14 174,0-14 106,-5-10 146,-3-5 0,-5 1 258,-3 6 459,-2 14 274,-4 12-302,0 14-190,-1 7 55,-1 19-330,0 7-72,2 18-52,1 7-100,1 7 0,3 0-78,2 2-700,3-6-3821,14 5-145,-3-24 4744,10-3 0,-18-22 0,-5-5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1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8 10634,'-15'-4'-399,"2"1"0,13 3 0,0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2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0 149 9391,'16'17'2470,"-3"-3"-2145,-13-14-84,69-11 33,-32-2-78,54-9-56,-54 0 118,-9 2 123,-8 0 95,-11 3 101,-4 1-23,-5 2-111,-4 3 5,-7 3 95,-7 4-212,-10 3-270,0 3-61,-4 9-45,3 10 45,2 13 12,5 9-12,6 5-79,8 3-1069,8 14 369,15-21-83,10 7-230,17-29-359,9-9-537,20-6 1988,-19-16 0,-2-3 0,6 7 0,8-17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2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186 582 9587,'6'-7'6716,"-1"2"-6179,-5 5-369,-43-21-168,22 30 0,-35-8 0,33 39-72,2 5-40,5 3-297,5-5-123,7-7-1,3-12 180,2-8 191,7-10 106,5-4-28,9-13-207,1-8 16,4-16-83,-1-11-56,-2-5 33,-3-12 182,-12 12 0,-2-2 199,0-34 95,-3 28 1,-2 0 587,-2-22 1338,-10-11-978,6 38-511,-8 6-286,10 39 0,0 27-72,2 15-129,3 15 0,1 5-34,4 38-223,-2-28 0,1 1-236,8 27-1501,1-6 1937,7 0 0,-11-40 1,3-5-1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3.8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279 505 11631,'0'-5'2442,"0"1"-621,0 4-1647,-76-18-130,46 24 40,-60-8 112,64 35 12,4 8-29,5 6-22,6 5-157,6-1-6,3-2-218,6-5-179,9-9 11,7-7 112,10-12 50,2-7 50,0-7-38,-3-7-124,-3-9 57,-5-12 72,-3-12 56,-5-9 23,-4-8 67,-5-13 67,-2-7-12,-2-10-244,0-6 318,-6-1 279,-1 4 359,-5 11 96,0 18-68,4 19-364,3 20-274,3 11-85,1 20 29,1 13-29,4 25-5,5 19-291,3-6 0,2 2-267,-2-15 1,1 0-32,5 15 1,1-1-706,10 13-347,2-11 823,3-11 499,-2-13 319,3-9 1014,8-10 246,-10-11-50,3-5 11,-17-7 73,-3-9 139,-5-8-385,-5-11-308,-4-13-119,-2-40-514,0 14-74,0-24-33,2 34-213,3 11-605,7 12-554,11 9 347,12 6-560,28 0-5677,8 0 7262,14 0 0,-39 9 0,-12 3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4.3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241 37 11693,'-15'-20'4083,"3"4"-3741,12 16-342,0 0-6,-70 57-38,43-15 41,-15 2 0,2 2-31,24 13-302,4-6-73,6-6-78,5-10-140,4-12 246,4-12 224,6-8 62,6-11-224,4-13 123,0-12 128,1-16 68,-2-7 96,-3-4 195,-2 1 246,-5 6 449,0 12 151,-5 15-588,0 12-196,-1 11 129,12 42-432,-1-1-50,11 37-50,-3-13-874,2-2-998,2-5 1922,6-5 0,-16-24 0,0-6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5.2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21 9789,'-3'8'4184,"0"-2"-3636,3-6 220,0 0-544,-2-3 51,1 2 105,-2 4 85,3 15-6,2 13-162,3 13-140,4 8-118,5 3 0,2 0-39,-1-4 0,-1-7 0,-1-10-11,-2-10 6,-2-10 5,-2-7 5,-3-6 1,1-1 44,-3-7-50,4-7-33,0-13-46,4-10-134,1-4 40,0 1 111,0 4 62,-2 14 51,-3 9-18,-1 9 34,2 16-16,2 8-46,16 30-5,-6-12 0,9 10 6,-10-27 263,-1-7-12,-7-8 141,0-3 140,-6-6-207,0-8-146,2-9-118,0-12-67,0-8-151,-1-8-472,-2-4-1902,-1-26 536,1 26-5738,2-9 7727,1 39 0,-3 10 0,-1 8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5.4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11956,'20'17'2862,"-4"-4"-2341,-16-13 68,14 70 83,-6-32-269,10 58-190,-13-48-174,0-3-39,-4-4-605,2-6-952,0-9-2330,1-9 3887,2-10 0,-2-4 0,-2-3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5.6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12690,'10'7'-2319,"-1"-2"2319,-9-5 0,0 0 0,0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5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0 452 9004,'12'10'3283,"-3"-2"-2757,-9-8-290,0 0-85,2-82-50,4 35-62,-1-10 0,2-1 67,11 1 90,3 5 202,1 7 106,1 12-62,-4 10-94,3 12-135,-5 6-79,0 8-44,-4 12-90,-2 12-6,-3 17-173,-3 12-247,-1 5-341,0 1-264,6 0-5268,2-8 6299,7-10 0,-9-20 0,-1-12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6.1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146 18 10007,'11'-10'3428,"-2"3"-2946,-9 7-684,0 0-84,-56 42 130,33-11 100,-41 35-23,51-23-318,6-5-830,4-7-868,7-11-1086,8-9 3181,9-9 0,-8-2 0,0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14661,'1'14'5176,"4"71"-4980,-1-32-165,0 5 0,0 2-26,4 20-5,2-3-140,0-8-375,1-9-757,-1-12-968,-4-10-2392,-2-10 4632,-3-12 0,-1-7 0,0-6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16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1 9122,'19'8'4156,"-3"-2"-3523,-16-6-168,0 0-549,65 86 84,-46-40 8,16 12 1,-3 1 343,-29-3 169,-2-1 235,-44-3 1,-10-2-1334,14-9 282,-18-1 1,1-17-781,29-38-560,6-13-1194,9-12-2635,5 1 5464,5-5 0,2 22 0,0 5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1.6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36 57 15922,'-20'0'4212,"4"-1"-3714,16 1 975,0 0-1473,14 0 0,4 0 57,20 0-52,5 0 40,8 0-39,3-1 50,-1-4-51,-3-3 63,-6-1 77,-9 0 6,-6 3 73,-9 2-72,-6 1 55,-7 0-73,-1 3 34,-4-1 67,-1 1-7068,-1-2 6833,0 1 0,0-1 0,0 1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2.6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0 104 15020,'2'11'1731,"-1"-2"-1642,-1-9 527,0 0-72,19 71-46,-6-25-246,2 6 1,0 2 55,3 6-28,1-4-151,-2-5-1,-3-9-66,-1-6-23,-1-11-33,-3-3 72,0-10 118,-5-4-84,1-5-11,-4-1-101,2-2 0,-3 0-50,3-8 50,-2-7 0,2-16-51,2-12-22,-1-11-139,2-5 116,0 1 12,0 9 79,-2 14-68,2 13-129,0 12 202,2 13 12,5 11 32,14 25-38,-4-5-6,9 10 6,-12-15 22,-2-5-23,-4-3 1,-3-6 55,-3-4 1,-2-5 44,-1-2 18,-2-2 139,-2-2 308,0 0-325,0-3-67,0-3-16,-1-4-96,0-9-61,0-6-6,0-10-51,0-7-111,0-6-213,0-1-34,0 1-274,0 1-416,0 6-687,0 4-427,0 1-1506,0 7 3719,0 2 0,0 13 0,0 4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3.15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 17 13788,'-3'-9'2940,"1"2"-2430,3 85-208,7-20-637,-2 7 1,1 3 586,12 29-135,-9-46 1,1 0-29,-1 0 1,0 1 129,9 45 34,0-8-52,-1-7-44,-3-12 199,-1-9-222,-5-14-128,0-9 27,-5-13-33,1-9 498,-1-9-649,-1-4 56,0-12-309,0-10-72,-3-20-196,3-18 168,0-16 51,2-14 72,4-8 235,2 4 146,0 7 146,3 16 184,-4 18 1,3 18-6,-4 16 55,2 9 113,3 15-179,2 15-73,3 19-169,9 54-195,-8-18-483,-7-23 0,-1-1-923,3 15-684,2-3-2698,-1-13 4911,2-9 0,-9-21 0,-1-10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3.53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208 54 10965,'17'-2'3702,"-4"0"-3299,-13 2 953,0 0-818,-44-26 122,24 19-548,-35-10-78,35 36 106,1 16 34,-1 12-130,2 8-44,3 5 0,2 3 6,5-6-12,4-3-83,2-9-74,2-9-257,4-9-190,5-11-280,6-8-108,6-5-329,2-12-1910,5-22 1153,-2-13 2084,0-20 0,-14 29 0,-2 7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3.6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9464,'17'15'8076,"-4"-3"-7678,-13-12-208,-12 99-94,13-46-96,-6 13 0,2-1-135,13-8-682,0-8-656,4-9-650,7-12-2627,1-11 4750,4-10 0,-12-4 0,-3-3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3.94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14230,'8'4'3635,"-1"-1"-3304,-3 86-264,2-33-42,-1 7 0,1 3-418,7 8 259,-1-6-430,1-8-741,-1-8-611,-2-8-2693,-1-8 4609,-3-10 0,-3-12 0,-2-8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4.0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2 100 16286,'-1'-16'1546,"0"3"-1546,1 13-544,67-9-1237,-20-1-2464,50-9 4245,-43 3 0,-26 6 0,-9 4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4.62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14286,'5'5'2986,"-2"-1"-2527,-3-4-241,-1 72 118,1-21-123,-1 7 0,1 2-384,0 24 524,1 2-78,2-3-191,3-9-20,1-12-64,1-12 0,-1-12 0,-3-12-135,1-7-262,-2-8-260,-1-6-1129,0-4-1474,-1-10 3260,-3-6 0,1 3 0,-1-2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5.0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9 169 12550,'-5'5'202,"1"0"-684,4-5-935,72-41 431,-20 14 851,3-2 1,1 0 62,14 1 72,-13 12 162,-10 8 840,-16 16 219,-10 12-431,-10 16-207,-6 15 78,-3 7-169,-2 5-16,0-1-95,0-4-202,0-9-179,1-9-224,8-10-308,5-13 314,13-8 112,2-7 38,6-6 1,0-10 62,-3-7-35,-6-13 7,-6-4 33,-9-5 33,-5-1 298,-5 1-141,-11 6 191,-7 8 112,-14 9-61,-3 7-343,-3 5-89,6 5-644,6 2-975,7-1-4173,10-3 5792,3-3 0,4 4 0,1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99 14561,'-14'-14'1411,"3"3"-1411,11 11-958,81-9-890,-31 2 1223,10 0 1,4-1-646,31-2-2007,1-2 3277,-39 6 0,-3 1 0,3-1 0,-13 2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5.61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15956,'4'2'2268,"-1"0"-1770,-3-2-16,-1 94 11,3-29-907,0 8 0,2 3 834,5 20-79,4-1 18,0-1-90,0-7-45,0-2-107,-2-7-44,-2-6-73,0-9 0,-4-8-185,-1-11-610,0-10 177,2-10-3029,4-12-1780,3-7 5427,2-16 0,-5 8 0,-4-8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5.9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 54 14471,'6'15'2963,"-1"-4"-2638,-13 62-213,6-32-112,-6 58 0,16-56-174,6-6-50,10-12 67,6-9 68,4-9 22,2-4-258,0-11-6,-2-6 7,-4-11 66,-7-7 62,-7-6 134,-7-6 62,-5-2 135,-2-3 78,-12 6 156,-4 4 51,-13 9-89,-5 6 55,-3 9-386,0 5-90,1 5-621,4 4-740,4 8-1685,8 6 3136,5 7 0,7-6 0,4-3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6.33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96 16 14465,'-9'-9'2168,"2"2"-2000,-22 76-95,17-25-28,-5 6 0,3 3-45,8 6-34,5-4-84,7-6-78,8-12 68,11-8 27,7-12 62,6-9-157,2-5-62,-1-10-67,-5-8 39,-7-9 140,-9-11 146,-8-4 6,-6-7 0,-10-3 50,-10 0-56,-13 4-258,-8 5-862,-5 16-5952,4 9 7072,5 11 0,16 2 0,6 2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6.8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 15 14006,'-1'-8'2515,"1"1"-2005,0 7 72,-4 73 29,3-11-626,-1 1 1,0 4 297,2-13 1,1-2-32,2 3 0,0-1-65,1 2 1,1-2-93,1-1 0,0-1 118,9 43-168,-5-11-45,3-12 0,-4-13-84,1-12-448,-2-11-577,0-11-1635,-2-11-2365,3-8 5109,-3-10 0,-1 3 0,-3-3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7.08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182 23 14544,'-1'-13'2056,"-1"3"-1860,2 10 112,0 0 95,-64 68 22,42-37-235,-15 11 1,3 1 78,24-13-45,2-2-22,5 1-151,2-2-6,10 2-45,9-3-219,15-2-616,12-4-1366,17-10-3803,2-3 6004,5-7 0,-33 0 0,-11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7.6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221 1077 13670,'4'3'5775,"0"-1"-4241,-4-2-1573,-21-50-235,4 6 215,-1-2 0,-2-4 26,-8-35-258,12 37 0,1-2 324,1 0 1,1-1 41,0 0 1,1 0-36,-7-44-40,6 9-191,6 10-302,4 13-48,15 10-338,9 10-129,19 9-140,10 7-186,5 10-273,4 8-5219,-6 6 6826,-7 11 0,-22-4 0,-11 3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8.10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29 42 13698,'-16'3'952,"4"0"-952,12-3-56,0 0 56,83-9-5,-33 5 2,8-2 0,2 0 3,3 3-190,-3-2 100,-3 4 56,-7-1 34,-6 2 45,-10 0 140,-7 8 263,-7 3 45,-6 11-28,-2 3-146,-2 2-128,-2 2-186,0-3 35,-2-2-40,3-3-213,1-5 90,2-4-1,4-5 124,3-4 6,3-2 28,3-3-34,2-7 0,-2-6 0,0-8 0,-6-4 56,-3-2 173,-7 1 51,-5 0-73,-3 4-11,-6 4-128,-9 4-68,-8 5-84,-10 4-213,0 4-241,-2 2-599,-1 3-1871,5 9 3008,4 4 0,12-2 0,6-4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8.41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0 385 14997,'2'10'4006,"-1"-2"-3435,-1-8-61,0 0-438,0-69 7,0 29 16,0-54-95,4 49-45,6 6-212,11 4-427,10 9-616,11 3-917,13 8-3603,4 4 5820,0 7 0,-26 3 0,-12 1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29.40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 99 12102,'-3'-6'3394,"0"2"-2822,3 4-74,0 0-420,75-17-72,-37 9-6,59-14 0,-54 13-672,-6 0-1076,-2 2-4945,-9 0 6693,-5 2 0,-11 2 0,-4 2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0.3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42 10758,'3'22'2800,"0"-4"-2419,-1 51 157,4-25-328,-2 6 0,0 1 92,6 6-95,-1-5-38,0-6-80,-2-8-38,-1-8 38,-2-10-38,-2-7 94,-1-6 68,-1-4 78,0-1-330,-2-13-50,-7-5 21,-3-16-16,-6-7-128,3-11-18,2-9-11,6-4-34,3-2 113,2 3 72,2 10 90,5 9 34,5 12 89,5 9 79,3 10-68,3 6 35,2 5-52,4 13-5,2 10-61,1 20 33,-1 12-23,-2 8-27,-4 4-34,-4-2 5,-1-4-5,-6-10 6,-2-9 16,-4-9-16,-2-10 50,-2-10-39,-1-5-17,-1-10-387,0-10 275,0-12-11,0-14-51,-3-12-134,1-40 78,-1 20 141,2-21 89,6 40 0,2 13 151,4 12 45,1 11 84,0 9 247,5 7-292,-4 13 17,5 9-45,-4 15-27,-2 10-46,-1 6-78,-3 5-56,-1-1-280,-3-3-745,2-6-801,-2-8-3069,4-10 4895,-1-9 0,-2-11 0,-1-6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 14471,'-20'-2'2851,"4"1"-2549,16 1-134,0 0-128,29 86-40,-8-45-42,1 13 0,3 0-429,10-17-593,-1-8-829,8-11-2610,-6-8 4503,2-8 0,-19-2 0,-6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0.7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69 0 11502,'1'16'2728,"0"-4"-2145,-9 55-68,6-21-319,-2 5 0,0 2-56,4 10-56,0-4-84,5-6 0,6-10-50,5-10-79,5-9 12,2-10 55,0-6 56,4-6-28,-3-8 23,2-8-112,-4-11 89,-4-9-27,-5-6 55,-7-5 6,-3-1 34,-6-2 111,-8 5 52,-7 3-24,-10 8-173,-4 6-61,-4 5-427,1 4-778,-3 6-2906,5 3 4172,2 5 0,16 1 0,4 2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1.2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78 11502,'-1'-7'3171,"1"1"-2679,1 75-4,6-21-284,-2 6 1,1 2 137,11 15-85,3-2-22,0-9 1,1-7 128,-2-13-73,-3-11 11,-1-11 40,-6-10-6,-1-5 96,-2-7-96,0-12-79,0-13-217,1-20-40,-2-17-51,0-11-156,-2-9-615,-1 1 279,1 7-454,-1 15-386,3 17-1368,2 19-2531,1 14 5282,0 9 0,-3 4 0,-1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1.5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0 247 10007,'21'6'3042,"-5"-1"-2841,-16-5-145,0 0-56,69-62 51,-50 32-29,18-10 0,-5 1 186,-30 9 60,-9 5 388,-4 7 307,-9 8-705,-4 6-202,-1 17 386,0 10 230,6 18-212,1 11 27,9 4-202,4 2-72,3-4-213,8-5-241,7-7-453,8-9-868,13-9-1995,0-8 3557,4-8 0,-19-4 0,-5-4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2.4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20 149 11452,'4'1'2644,"-1"-1"-2482,-3 85-106,0-43-14,-1 12 0,2-2 70,1-16 0,1-9-5,2-10 139,-1-6 6,-2-7-62,-1-3-660,-1-13 84,0-5 83,-4-15-5,-2-9 51,-4-8 167,-1-7 90,4-1 84,2 1 22,4 7 208,1 9 100,0 11-134,4 9-184,4 8-24,5 6-38,5 4 16,2 8 96,4 13 44,1 16 74,1 17-79,-2 10 95,-1 6-17,-4-3-33,-2-5-124,-3-10-22,-5-12-73,-2-10 146,-1-10-151,-4-10-6,0-4-107,-2-13-16,0-7 50,0-17-67,0-37 107,0 8 27,0-25-72,3 24 72,4 8 6,5 11 79,4 13 21,2 16 147,0 7 44,1 11 179,10 30-330,-6 0 0,8 30-95,-11-10-22,-1 2-23,-3-5-157,-1-4-862,-1-8-1004,-2-8-2183,1-9 4206,-4-9 0,-3-7 0,-3-4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3.23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69 215 8774,'3'-8'3659,"-1"1"-3323,-2 7-146,0 0-100,19-69 38,-14 43 292,15-52 135,-23 63 139,-3 7 1,-5 4-353,-3 4-342,-3 11 0,2 5 252,-1 16-28,2 6-6,4 8 1,3 2-35,4 1-100,1-2-84,2-3-72,4-6-281,9-4-28,8-6-78,13-7-23,3-7-73,7-5-22,-1-6-207,-1-2 180,-2-1 189,-6-7 415,2-3 583,-15-1 245,-1 1-128,-14 8 84,-3 1-156,0 1 1808,-3 0-1757,1-2-47,-1 0-307,0-7-235,0-3-90,0-10-79,-1-7-83,1-11 5,-2-8-28,2-5 12,2 1 117,6 4-28,3 10 84,7 8-135,-2 12 91,1 8-40,-1 6 84,2 11 5,-2 10 1,0 13 39,-1 13-40,-3 4-5,-2 4-28,-3-2-365,-2-2-598,-1-5-823,2-6-1340,0-7 3154,1-8 0,-2-11 0,-2-5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3.47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13250,'0'4'3646,"0"0"-3315,12 65-51,-4-23-115,2 6 0,1 2 59,4 12-67,3-1-157,-1-3 0,0-7-174,0-5-682,-4-7-808,-2-1-1803,-4-9 3467,-6-2 0,1-16 0,-2-6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3.6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1 156 14941,'75'-39'4034,"-32"15"-4248,10 3 1,1 2-1125,-2 1-1838,-11 2 3176,-12 6 0,-14 4 0,-8 3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4.47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51 12925,'0'6'2369,"1"-1"-1735,-1-5-573,53-2-61,-14-4-465,48-3-1378,-22-4-4575,-1 2 6418,-3-1 0,-28 8 0,-12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5.20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336 727 12298,'14'3'2537,"-2"-1"-2251,-12-2 465,0 0-438,-56-73-27,30 44-99,-10-13 1,0 3 266,9 25-96,1 8-274,0 3-84,2 14 0,-2 10-6,3 16 18,1 14 10,6 5-22,6 6 0,4-3-151,5-6-118,6-6-67,7-12 11,9-8-28,7-10 29,4-10-153,2-3-593,1-13-358,-1-10-476,-2-15 493,-5-15 587,-5-9 549,-9-10 275,-6-10 395,-5 15 1,-1-3-30,-1 15 1,0-1-270,0-17 0,-1 1 922,-2-20 12,-2 10-124,-1 16 959,2 9-1178,1 27-150,2 6-28,1 19-214,0 26 872,0 7-641,1 32-107,4 7-196,3 8-39,5 8-146,-1-2-39,3 0-67,-2-7-460,3-7-437,0-10-391,2-10-376,-2-11-408,3-13 2139,3-11 0,-10-9 0,1-6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5.4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13026,'15'2'3764,"-2"-1"-3036,-13-1-325,0 0 84,3 82-128,0-36-219,0 9 1,1 2 32,0-5-94,1-4-79,0-9-280,-1-7-707,1-11-1186,0-9-1938,1-7 4111,-1-11 0,-1 4 0,-2-5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0 15221,'6'4'6520,"-15"92"-6099,1-33-627,-1 7 0,0 4 374,-3 16-106,2-1-56,-2-3-6,2-6-96,0-9-11,2-7-784,2-11-474,3-9-1710,2-10-863,1-12 3938,0-9 0,0-7 0,0-5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5.5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19 15715,'-6'-10'745,"1"2"-2695,5 8-93,0 0 1,0 0-1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5.97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168 1019 12746,'11'16'4246,"-2"-2"-3283,-9-14 1166,0 0-1771,0-15 28,0-1-83,-6-19-79,-5-4-152,-9-13-10,-4-14-62,-1-12-62,-2-13-369,5-3 296,1-3 85,7 6-68,4 9 85,5 12-73,3 16-23,2 10-112,3 12-123,5 6-45,7 5-151,4 4 179,4 3-941,4 4-325,1 6-1399,5 4 3046,10 26 0,-19-17 0,2 18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6.3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143 853 12578,'14'24'3350,"-3"-5"-2936,-11-19 1132,0 0-757,1-5-200,0-3-331,0-11-12,-4-5-128,-5-10 38,-6-10-72,-6-14 112,-4-11-145,0-12 38,-1-6-49,6-1-35,2 6-5,8 8-73,3 14-44,5 10-214,3 14 12,8 6-90,7 10-202,8 5-352,4 8-235,1 3-545,6 16-1259,-3 5 3002,1 13 0,-16-13 0,-6-2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6.7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36 195 12785,'-20'3'3456,"4"-1"-3204,16-2-330,0 0 78,20-8 5,1 1 7,24-10-12,1 2-264,8-6-515,6 2 141,8-4 548,4 2-1623,16-1-4788,-5 4 6501,5 2 0,-42 8 0,-15 3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8.2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266 34 10931,'13'13'2650,"-3"-4"-2314,-10-9 1383,0 0-1237,-72-24-79,48 17-128,-55-17-135,67 24-140,4 0-118,2 0-207,3 4 168,1 7 124,2 9 27,7 6 6,6 4 0,10 0-5,5 0 10,0-1-10,-3 0-12,-4-3 17,-8 0 0,-6-3 39,-4-1-39,-3-2 17,-7-3-12,-6-4-5,-10-1-123,-24-4 67,10-4-50,-13-3-79,21-2-258,7-6-391,7-2-4526,8-20 5360,12 8 0,-3-2 0,6 13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8.69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11990,'11'6'3187,"-3"-2"-2885,-3 70-206,-1-36-96,5 60-186,-3-60-469,-2-5-336,0-12-1742,-2-9 2733,-1-7 0,-1-4 0,0-1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8.85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15816,'17'10'1237,"-3"-1"-2895,-14-9 588,0 0 0,0 0 1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39.6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 98 9621,'-10'-15'2750,"2"3"-2156,8 12 1198,0 0-1428,3 68-112,1-33-101,3 53-39,-2-53-106,1-5 50,-3-8-56,0-6 129,0-6 168,-3-5 78,1-2-118,-1-2-83,0 0-185,0-5-73,0-3-11,0-8-45,-2-7-34,-3-5-112,-1-7 113,-1-6 89,4-5 39,0 0 0,3 2 45,0 6 157,0 9 22,0 8 40,0 10-68,3 4 45,2 5-23,6 1 1,4 6 324,13 30-240,-5 0-146,7 26-17,-10-13-95,-4 0-151,0-4-1882,4 6-140,-5-16 2173,2 0 0,-11-25 0,-2-5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0.32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200 112 9464,'17'7'2913,"-5"-2"-2157,-12-5 1932,0 0-1943,-6-41-73,-2 25-78,-8-30-163,1 35-218,-2 6-45,0 2-101,0 1-67,0 2-140,0 3 56,1 8-17,-1 7 101,0 14 50,2 7 1,0 6 44,5 5-95,4-1-157,4-1-425,2-5-342,10-5-252,7-5-214,20-11-4881,6-6 6271,5-10 0,-21-4 0,-7-2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0.6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71 0 12909,'5'14'2637,"-1"-3"-2351,-18 59-73,10-30-213,-10 54-179,18-51-73,8-11-225,7-7 242,9-11 112,1-8 123,1-4-6,0-10-44,-4-4-23,-3-13 40,-9-4-141,-6-6 56,-5-3 118,-5-3 12,-10-2 38,-6 5-50,-15 5-39,-2 11-432,-3 11-245,2 5-847,1 14 1563,3 15 0,14-10 0,4 8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5 13749,'-10'-2'3114,"2"0"-2599,8 2-173,-29 82-85,19-33-168,-5 9 1,1 1-39,12 1-51,2-5-140,7-10-95,6-9 50,8-12 84,5-10 101,-1-7 0,5-9 0,-1-13-39,-1-9-68,-2-17-133,-8-9 88,-3-6 102,-10-5 50,-2 4 84,-4 5 157,-22 9-314,3 20-509,-18 9-1200,8 34 1782,0 20 0,13-12 0,3 6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1.0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13502,'6'4'3624,"-1"-1"-3204,-5-3 319,0 0-352,-1 74 45,1-23-169,0 6 0,1 3 151,2 16-128,4 1-90,0 0-79,0 0-117,-1-4 0,1-4-313,2-6-449,0-8-599,4-10-784,0-11-1759,2-10 3904,0-13 0,-8-5 0,-1-5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1.4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40 0 11878,'6'1'3052,"-1"0"-2497,-5-1 22,-9 75-95,5-32-401,-2 10 0,1 1 3,4-1-84,-1-3-34,5-9-83,5-9-40,6-8-22,8-10 112,2-6 67,5-6-17,0-4-22,5-9 44,-3-8-10,-1-9 10,-7-4 23,-6-3 17,-9-2 112,-4-1 336,-13-11-129,-5 16-6,-11-3-72,-4 23-286,-2 4-17,-2 6-504,2 2-207,2 1-650,3 0-745,1 1-2263,5 6 4386,4 3 0,9-2 0,3-2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1.70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0 461 11777,'19'15'4223,"-4"-4"-3091,-15-11 1584,0 0-2256,3-20-153,-3-1-83,3-25 34,-6 2-51,1-8-11,-1 2-190,2 1-6,1 10-67,9 4-286,6 5-565,15 3-965,13 2-5743,4 4 7626,5 5 0,-24 8 0,-8 4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3.0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30 10707,'3'2'3546,"-1"-1"-2863,-2-1-330,5 0 123,6 0-5,8 0-163,9 0-34,6-1-123,6-1 12,2-1 16,2 0 50,-2 0-61,-4 0-56,-6 0 34,-7 2-68,-5-2 57,-6 3-96,-5-3 28,-4 3-61,-3-3 55,-1 3-2034,-1-3 0,0 2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5.05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156 161 10080,'10'4'2549,"-2"-1"-2269,-8-3 1271,0 0-745,-12-55-21,7 35-186,-10-41-185,9 50-145,0 4-56,0 1-112,0 1-62,0 4 45,0-1 6,0 2 89,-1 0-179,0 7 0,-3 5-90,-1 12 90,-2 9-5,1 10-29,-1 7-196,0 31-100,6-24-96,1 14-27,6-37-12,0-9-68,0-12 13,5-6 223,1-6 112,14-18 39,-4-4-10,6-20 150,-7-3-5,-1-3 11,-3-2 56,0 4 224,-2 6 1048,-3 9-813,0 14-207,-5 7 246,0 18-201,1 8-118,1 13-179,1 7-56,3 1-638,2 1-661,3 1 1299,5 4 0,-8-21 0,2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5.48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12589,'0'16'3204,"1"-3"-2711,-1-13 549,0 0-466,9 86-94,-3-29-387,1 7 0,1 2 247,2 12-225,1-5-83,-2-5 36,1-9-70,-1-9-247,-2-9-342,-1-10-676,-3-7-645,-1-12-1933,-4-3 3843,-5-8 0,4-1 0,-3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6.0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2 462 12657,'-1'-12'694,"0"2"-599,1 10-95,0 0 0,83-17 6,-34 1-6,10-1 0,1-2-62,2-13-55,-2-8 117,-9 0-73,-10-2 73,-9 1 0,-9 1 112,-5 3 190,-5 3 208,-4 8 145,-5 5-39,0 9-207,-4 7-319,3 5 296,0 17 1,4 14 55,2 24-156,4 17 5,-1 11-129,0 7-345,-2-3 183,-2-8 5,-1-10-10,0-16-163,0-12 33,1-17-27,-1-11-84,-1-9-62,1-10 302,1-11 145,2-13-296,0-18 101,5-12-50,0-8 50,2-4 56,1 6 22,-1 11 101,0 14 101,-3 15 45,-1 14 151,-1 8 39,1 16-39,1 7-117,6 43-208,-6-7-50,4 21 39,-8-20-84,-1-4 0,-2-7-1322,2 1-711,2-22 2033,6-3 0,-8-20 0,2-1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6.27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14913,'2'15'3843,"0"-4"-3327,-2 61-298,0-31-145,0 9 0,0 1-73,3-2-152,1-4-374,2-7-533,2-8-778,-3-8-1759,-1-9 3596,0-7 0,-4-3 0,1-3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6.4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14 17 16555,'-8'-9'1030,"2"2"-3237,6 7 120,0 0 0,0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6.9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1 235 11250,'6'22'3126,"-1"-5"-2594,-5 53-118,0-33-27,1 55-185,2-53 5,0-10-112,3-7 168,-3-10 141,0-7-12,-2-3-219,-1-4-128,0-8-56,0-7 16,0-17-10,0-7-40,0-12-5,0-9-74,0-4 12,3-4 12,5 4 100,5 8 67,4 12 90,1 14 50,-1 15-17,1 10 68,1 9-51,1 15-28,1 9 6,8 45-146,-11-13-39,4 26-33,-10-28-477,-2-3-492,2-8-718,-2-6-554,7-10 2274,8-9 0,-10-9 0,1-6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3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9 313 14712,'-5'-3'1339,"1"1"-1238,4 2-62,84-8-34,-37 4-5,10-1 0,0 0 12,-5 1-7,-8 1 29,-10 0 16,-11 0 342,-8 0 207,-8 1 40,-4-2-68,-3 1-122,0-7-320,0-4-96,-3-11-33,-8-6-5,-6-9 5,-11 1 100,-1 1 208,-5 7 163,3 10 251,-13 10-677,13 11-45,-8 18 5,12 13 63,2 21 21,2 12 90,5 8-27,6 4-46,6 21-106,6-27 0,10 8-67,5-38-73,13-8-269,7-11-235,9-9-397,9-7-1351,-5-19 0,2-6-2094,24-11 4343,-21 2 0,-5-2 0,-12 4 1,-12 6-1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5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18 12455,'-14'0'2873,"2"0"-2251,12 0-163,0 68-44,0-33-191,0 56-152,5-53-72,2-3 0,7-7-72,1-4-12,3-9 39,-1-5 45,2-6 5,1-3 51,0-2-22,1-10-28,-1-6 72,-1-15-16,-1-5-1,-5-7 40,-4-2 565,-3-8-425,-5 16-241,1 2-879,-2 21-1026,0 4-3337,0 1 5242,0 3 0,0 2 0,0 2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7.4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254 19 13239,'4'-11'4357,"0"3"-3797,-4 8 130,0 0-432,-52 62-191,31-24-45,-11 6 1,2 2-23,16 5-45,3-3-17,6-2-151,3-4-146,2-6-218,2-5 45,5-9 68,5-6 184,5-9 100,0-3-27,2-6 34,-1-11 66,0-9 107,-4-13 0,-2-4 90,-3-1 307,-3 6 354,-2 7-331,-1 14-235,0 6 39,3 22 72,2 12-83,4 22-56,4 15 79,-1 11-23,-1 8-28,-4 3-1,-6 1 46,-1-3 39,-3-5-17,-5-8 28,-7-8-152,-10-12-4,-9-8-124,-7-12-174,-4-9-733,-21-12 28,19-10-796,-7-23-1524,30-9 3199,12-16 0,4 22 0,5 5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9.43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68 11575,'6'10'3501,"0"-2"-2812,-6-8 918,0 0-1276,-3-5-34,1 3 50,-1 2-123,2 10 73,1 8-45,0 9-128,5 8-124,3 5 33,7 6-33,1-3-28,2-2 23,-2-5 5,0-7-12,-3-6-83,-2-10 90,-3-4-1,-3-7-28,-1 0-94,-1-2-69,0-2 152,0-6 45,0-8 17,1-11-12,2-8-10,0-5-46,1 2 51,-1 2-95,0 11-146,-1 12-162,0 9 403,2 16 0,5 9 6,4 11-6,14 16 5,-8-15-5,7 5 56,-12-22 101,-4-7-28,-3-5 61,-3-3 23,-2-1 12,0-5 100,-1-7-208,1-12-5,-2-12-106,2-37-23,-4 13-218,1-18-287,-2 30-620,0 12-236,0 10 1378,0 12 0,0 6 0,0 6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49.7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12449,'16'11'3624,"-4"-2"-2672,-12-9-319,0 0 50,0 83 7,0-29-391,0 8 1,0 2 148,0 13-45,0 0-145,0-3-197,0-7-38,0-5-23,1-8-40,2-6-256,2-7-175,1-6-447,-2-7-992,2-6-2297,-3-9 4207,1-5 0,-2-6 0,-1-2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57.1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117 47 11054,'15'8'2319,"-3"-1"-2011,-12-7 807,0 0-319,-14-25 38,6 16 140,-11-16-33,11 22-150,1 3-198,1 0-302,-1 0-212,1 6-79,-2 3-73,-1 10 17,-2 7 50,0 12-27,-1 8 33,3 9 0,3 3 0,3 1-62,3-5 29,4-5-35,6-9-88,6-8 4,4-12-10,11-6 156,-6-9 6,6-9 0,-11-7 12,-1-10-7,-4-7 29,-2-6-29,-5-4-5,-4-2 6,-3-5-12,-1-15-111,-5 14-180,-4-7-275,-5 23-397,-2 7-560,4 4-5529,-2 0 7058,9 8 0,-2 1 0,7 8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57.98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36 459 11301,'18'27'3954,"-4"-5"-2761,-14-22 1642,0 0-2471,0-21-174,-2 0-111,-7-23-79,-2 0 0,-5-6-129,4-5-129,2 2-139,5 4-259,3 7-280,3 7-329,10 5-298,7 7-5,10 5-734,7 5 402,1 7 820,1 2 732,-1 4 735,14 13-40,-14-2 202,9 10 124,-20-7 189,-3-5 208,-6-2 17,-3-4-74,-5-2 191,-3-1-94,-3 0 514,-1 0-1266,-1-2-22,0-3-11,-5-1-112,-1 0 45,-7 3-6,-2 2-230,-1 1-22,-2 12-72,-2 6-46,0 19-68,0 6 74,3 7-246,7-1-79,4-2-67,5-6-61,5-7-1,6-8 107,5-8 55,15-8 365,-7-9 28,5-12-68,-10-10 68,-3-14 11,-4-5 62,-3-6 122,-4 3 1015,-3-4-527,-1 20-386,0 5-280,0 23 78,4 18-12,5 14 35,7 24 33,5 13-17,3 9 135,-1 4 33,-8-25 1,-1 1-18,4 25-129,-8-30 1,-2-2 62,-4 8-35,-2-8-33,-8-10-112,-7-10-28,-8-10-717,-28-7 50,11-9-111,-15-12-757,21-10-1125,12-19-1188,8-7 3848,9-8 0,3 23 0,0 6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58.47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55 1 11771,'7'3'3747,"-1"0"-3125,-6-3 784,0 0-1070,-1 10-241,-4 6 90,-2 16 0,-4 8-118,0 7-67,-1 5-39,3-2-224,2-4-146,4-8 0,1-9-67,2-7 106,0-9 107,4-6 190,3-4 40,4-3 33,3-8 39,0-7-33,1-13 44,-2-7-11,-1-6 28,-3-1 40,-3 4 257,-3 7 235,-1 10-117,-1 10-242,0 7-139,-1 2 34,0 13-46,2 7-38,3 16-51,4 7 0,1 5-68,2-1-396,1-2-421,0-5-454,3-7-179,5-11 1518,8-9 0,-13-8 0,2-3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58.8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1 145 12174,'17'32'2807,"-4"-6"-2393,-4 51-49,-1-37-273,-1 10 0,2-1-2,2-10-17,-2-10 5,0-9 365,-5-8 145,-1-6-185,-1-5-386,-2-9-17,0-7-40,0-12 40,-4-10 40,-1-9-40,-3-10-101,4-7-22,1-4 89,3 4 34,0 7 34,3 15 16,1 13 17,5 15 23,2 8 33,2 7 95,3 13 169,11 31-298,-6 3-44,7 21-45,-11-16 0,-3-2-168,1-7-610,-5-5-684,3-11-1322,-1-8-2151,0-10 4935,1-6 0,-7-4 0,0-1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59.10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13323,'12'16'3534,"-2"-4"-2767,-10-12-50,8 83-370,-3-41-271,2 13 0,-1 0-70,2-10-6,0-3-370,-3-11-801,1-6-952,-3-12-2430,-1-6 4553,0-6 0,-1-1 0,-1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59.2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29 14734,'0'-16'276,"-1"4"1,1 12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2:59.8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9 51 11939,'-5'-2'2958,"2"0"-2174,3 2-341,13-6 2559,71-13-2795,-47 8-11,47 1 28,-76 20-11,-4 12-39,-1 8-57,-2 7-78,-1 8 23,-1 4-56,-7 5 27,-3-2-22,-7-1-11,2-5 6,0-7-6,3-4 6,1-9-6,3-5 5,3-7 6,3-4-5,2-6 39,1 0-40,0-4-38,0 2 33,6 0 0,4 2-28,9 2-67,3-1-101,4-1-28,4-2-325,1-2-639,0 0-694,1-6-1568,-4-4 3450,-3-5 0,-11 6 0,-6 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477 1 12981,'2'2'3439,"1"0"-2481,-3-2-874,-75 0-50,37 6 22,-58 0 22,58 6-11,7-2-67,9 2-89,9-1 89,7 7 95,5 5 62,9 8 33,7 6-16,11 4-79,7 0-39,1 2-17,-4-5 84,-6-1 287,-7-5 122,-9-4-73,-4-3 241,-17 5-583,-6-9-117,-17 6-100,-5-11-242,-6-1-95,-1-5-2223,-10-4-163,20-5 2823,-4-19 0,31 12 0,3-13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0.48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19 205 14152,'-10'-9'918,"1"2"-912,9 7 27,0 0-33,88-29-196,-35 11 98,9-2 0,1 0-8,3-1-45,-5 5-12,-8 2 113,-11 3 33,-7 3 12,-10 0 5,-6 4 11,-7 1 151,-4 0 113,-3 2 10,-1-4 12,-2 2 157,0 0 2279,-1 2-2492,-5 18-247,-5 7 6,-2 12 0,-9 18 0,2 2 0,-1 0-33,3-4-186,8-20 12,3-5-62,3-5-140,1-7-173,1-7-62,0-3 185,0-4 179,2-1 195,3 0-21,4-8 67,1-4-29,0-12-77,2-4-57,-3-5 40,1-2 95,-2 1 67,-1 6 128,-3 9 231,-1 8-113,0 7-38,-2 2 218,2 9-85,3 6-128,0 10-129,6 6-78,-2 2-6,3 0-241,-1-2-902,0 0-1097,-2-6 2240,0-3 0,-5-11 0,-1-3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1.08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10 25 12696,'-6'-14'2850,"2"3"-2250,4 11-51,0 0 22,3 73 67,4-26-327,-2 7 0,2 1 199,8 12-174,2-3-190,-2 1-140,0-9-6,-2-8-34,-3-7-196,-1-11-263,-2-6-325,-3-9-302,-2-4-269,-2-6-1540,-4-2-3764,-6-3 6693,-5 0 0,3 0 0,3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1.4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1 146 12769,'2'12'812,"-1"-3"-740,-1-9-44,0 0-33,85-64-1,-43 42 6,12-15 0,0 4 0,-11 26 101,-8 3 173,-3 4 286,-7 0 56,-3 8-61,-4 3-23,-3 9-78,-2 4-23,-2 1-117,0 1-68,-2 2 12,-1 0-1,-2 3 79,0 1-128,0 1-96,-3 0-106,2-2-6,-1-3-50,0-3-276,0-6-424,1-4-522,2-7-1495,2-4 2767,0-4 0,-3 0 0,-2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1.61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21 14079,'-6'-12'594,"0"3"-1569,6 9-549,0 0 1,0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1.95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13026,'2'20'2790,"-1"-3"-2578,-1-17-133,-1 78 167,1-35-151,-1 9 1,0 1-24,3-5 746,71-8-779,-41-32-39,55-15 0,-63-31 247,-7-16-57,-8 12-56,-3-9-50,-13 19-84,-5 4-78,-10 7-443,-5 7-263,-2 8-650,0 3-2291,3 4 3725,4 5 0,11-3 0,5 2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2.3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0 300 10662,'21'19'3367,"-4"-3"-2919,-17-16 835,0 0-712,9 34-45,-7-26-50,7 26-1148,-11-129 616,1 46 22,-1-13 1,3-1 33,7 13 56,3 9 67,8 11 90,1 16 129,4 7-46,1 16-32,0 11-57,0 14-112,-4 13-89,-2 3-6,-5 4-269,-3-3-627,-4-6-1037,-4-5-3639,-2-11 5572,-1-9 0,0-11 0,0-6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3.23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11155,'9'16'3092,"-2"-2"-2840,-7-14-168,22 68-78,-8-36-6,18 54-79,-13-56-212,-3-5-269,2-6-454,-6-9-1853,-1-3 2867,-5-5 0,-2-2 0,-2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3.41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12247,'12'5'3647,"-1"0"-3059,15 65-347,-9-29-241,2 7 0,1 1-17,5-2-879,1-2-6498,-1-9 7394,-2-6 0,-11-16 0,-6-7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4.6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 0 9453,'9'4'1870,"-2"0"-1343,-7-4 2570,0 0-2537,0 9 45,-2 4-151,0 11-118,-1 7 22,0 5-134,2 5-117,-2 3-96,0 1-11,-1 1-498,0-3-639,1-6-1669,2-8-3070,1-10 5876,0-9 0,0-6 0,0-4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4.84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13782,'17'3'2274,"-3"-1"-1893,-14-2-202,0 0 118,-1 85-62,-1-39-218,1 10 0,-1 1-17,0-6-454,0-6-823,2-2-1753,-3-10 3030,3-4 0,-2-15 0,2-6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0 257 12903,'9'3'2509,"-3"-1"-2189,-6-2-12,0 0-236,73-36 85,-50 19 73,53-33-79,-71 27 28,-3-5-89,-2 0 78,-6 1 207,-4 4 224,-6 6 157,-3 9-290,0 4-332,-2 9-39,1 9 68,1 12-34,0 10-29,5 7 12,4 3-106,6-1-6,2-1-151,9-2-331,8-6-1630,30 3 477,5-19 1635,37-1 0,-47-18 0,4-1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5.4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11 13743,'17'7'2448,"-4"-1"-1933,-13-6-347,70 0-118,-26-3-50,6 2 0,0 0-464,2-3-1178,-5 1-8189,-12 0 9238,-7-1 0,-14 2 1,-8-1-1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6.01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30 11 8035,'-16'-6'2023,"3"1"-875,13 5 2268,0 0-2649,0 76-273,2-39-197,2 60-51,0-59-134,2-2-73,-2-7-28,1-3-11,-1-6-61,-2-6-158,0-4-301,-1-5-377,0-2 232,-1-3 1,0 0-1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6.1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12981,'11'12'2190,"-2"-2"-2459,-9-10-1568,0 0 0,0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8.67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12875,'15'4'3702,"-3"-1"-2951,-12-3-4028,0 0 0,0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9.55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12 191 11329,'-6'-6'1232,"1"1"-1142,5 5-45,0 0-45,78-17 0,-47 9 0,61-13 0,-71 14 0,-5 1 0,-6 2 73,-4-1 16,-3 2 74,-2 1 5,-1-3-51,0 1-72,0-3-11,-5-2-29,-2-2 51,-6 0 39,-2-1-11,-2 0 12,-2 2-57,-3 0 123,1 2 107,-1 3 571,-4 3-694,8 2-146,-2 1 0,9 7 0,2 6 0,1 11 151,0 25-11,3-7-56,1 18 62,4-18-90,0-2-6,0-3 18,4-5-24,4-4 46,4-7-90,3-4-123,8-5-17,-4-7-113,7-2-156,-6-4-347,0 0-901,5-5 1657,5-11 0,-12 7 0,0-5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09.75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12931,'12'2'1764,"-3"-1"-1842,-9-1-630,0 0 1,0 0-1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0.09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11122,'14'18'3685,"-4"-3"-2805,-10-15 1399,0 0-1853,28 71-208,-21-40-218,20 54-414,-27-60-807,-9-1-1737,-3-4 2958,-8-2 0,8-9 0,3-4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1.44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0 138 11038,'11'12'2671,"-3"-3"-2234,-8-9 50,0 0-83,12 77-147,-5-40-139,10 62-6,-10-64-5,0-5 38,-2-8 68,-2-9 224,-1-5 67,-1-5-123,0-1-381,-1-10-303,0-3 163,0-12 34,-1-4-163,-2-9 118,1-6 5,-1-8 90,3-3-16,0-3-18,2 5-5,3 5 95,3 11 123,4 10-17,1 12 74,1 6 77,4 5 46,3 13-96,-1 6-17,4 16-95,-5 9-95,1 6 0,-2 5-22,-2 0-874,4 18-202,-5-21-554,3 3-2409,-6-30 4061,1-11 0,-7-6 0,0-5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1.77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37 3 13609,'-1'17'2190,"1"-4"-2039,0-13-151,-5 80-45,3-42-196,2 59-45,10-65-61,4-10 78,4-7 185,0-8 84,-1-5 79,-2-2 44,0-5-28,-5-5-33,-1-11-46,-3-5 24,-3-8 16,-2-2 28,-1-3 28,-5 1 11,-4 1-90,-8 4-33,-2 10-408,-1 7-393,-1 8-683,0 8-3009,2 12 4493,2 3 0,7-2 0,4-2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2.01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13530,'3'13'2308,"-2"-3"-2084,-1-10-112,17 81 45,-6-36-155,1 11 1,1 0-3,0-4-319,-1-4-645,-3-7-867,-4-6-2930,-3-7 4761,-2-7 0,0-11 0,0-4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12343,'1'4'2363,"76"-36"-2357,-42 13 16,12-4 1,-2-2 128,-17 0 179,-9 1-44,-6-2-84,-7 2-45,-3 0-84,-6 3 33,-8 3 107,-6 6 50,-8 7-101,-3 2-61,2 3 45,-2 9 167,3 8 175,3 14-119,3 7-111,5 5-124,7 1-95,3-1-39,4-2-156,10-6-164,7-4-195,14-9-224,5-6-695,9-8 586,9-4 0,-23-4 0,0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2.16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90 13043,'71'-19'-1143,"-1"0"1,-6 1-1,-7 4 1143,-4 3 0,-24 5 0,-12 4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2.76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151 27 13922,'-2'-15'2179,"1"4"-1725,1 11-118,0 0-79,18 77-27,-3-27-143,0 8 0,1 2 187,6 12-100,-1 0 117,-5-2-45,-4-5 29,-6-6-62,-4-8-84,-2-7-51,-2-6-78,-8-5-56,-5-7-151,-9-4-90,-2-6-303,-1-4-60,-2-6-52,2-4-156,1-2-991,-7-14-147,10-7 2006,-6-28 0,19 24 0,1-7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2.9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13004,'0'5'2234,"0"0"-5891,0-5-745,38 28 4402,-18-3 0,20 7 0,-30-15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3.3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13295,'2'56'1406,"-1"1"0,7-1-1390,-3 10 1,2-4-17,10-20-78,1-10-168,3-10 72,1-12 174,1-4 196,2-8-17,2-7-95,-2-8 39,-2-10 51,-5-6-17,-4-4-118,-6-3 90,-4 1-6,-2 0-123,-2 5-179,0 4-728,-3 3-589,-3 4 1496,-4-3 0,3 14 0,0-1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3.73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162 1 12858,'3'13'2818,"0"-3"-2342,-3-10-241,0 0-235,-67 21-6,48-12-403,-48 18 152,64-15 251,3 3-78,16 17 90,-2-6 55,15 13-55,-7-10 5,-1-4-5,-5 1-6,-4-2 33,-6-3-33,-4 6-61,-8-9-192,-6 4-592,-9-9-197,-4 0-835,-2-1 1877,-2 0 0,14-6 0,1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4.01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13222,'16'26'3114,"-4"-5"-2923,3 64-141,-6-39-50,1 10 0,2 1-162,0-9-241,-2-4-516,-1-9-498,-6-3-2638,-1-7 4055,-4-5 0,1-10 0,-1-5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4.16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0 165 13637,'23'-2'666,"-4"1"-1512,66-45-3809,-37 21 4563,10-7 0,-3 3 0,-22 11 0,-13 7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4.9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150 1 11693,'0'4'4324,"1"-1"-2666,-1-3-1557,-40 32 78,24-8-45,-31 32-44,32-15-34,3 3-56,2-1 0,4-2-219,3-3-206,2-6-186,1-4-10,0-9-242,1-7-123,3-6 141,1-5 453,4-2 224,0-10-68,1-6 164,1-14 44,0-4 28,-2-5 33,0-2 96,-2 2 465,0-9 162,-2 21 100,1-1-278,-3 23-276,0 3 51,-1 7 28,3 8-79,1 9-83,6 31-169,0-9-50,3 19-162,-2-19-723,-1-6-829,7-8 1714,4-10 0,-8-10 0,0-5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5.24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0 305 13099,'7'9'3405,"-1"-2"-2766,-6-7 716,0 0-1355,0 7-151,0-22 0,-3 6 22,0-28-11,-1 0 78,2-6 62,2-2 34,2 0 67,8 5 39,5 11 0,10 10 28,3 10-40,3 12-32,2 15 10,-2 11-106,-2 15 0,-3 5-140,-5 1-118,-4-1-537,-5-5-790,-6-7-2246,-2-9 3831,-4-10 0,0-9 0,0-5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5.82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11491,'8'17'2605,"-2"-4"-2140,-6-13 1120,0 0-1025,8 57 73,-3-27-101,4 45-185,-4-43-78,-2-6-180,0-2-21,-2-5-68,0-4 0,1-2-62,-2-3-168,1-1-307,-1-2-398,0-1-561,0-3-1327,0 0 2823,0-3 0,0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28 155 13312,'-16'-8'2806,"4"3"-2683,12 5 712,0 0-214,26 0-38,2 0-74,32 0-166,4 0-125,16-3-89,12 0-313,-41 0 0,0 0 184,0-1 0,1 1 3,-1 0 0,-1 0 2,43-6 3,-12 3 194,-14-1 78,-12 1 106,-14 1-27,-11 1-23,-8 2-45,-7 0 309,-6 2-488,-4-3-50,-3 3-124,-1-3-615,0 0-796,2-8-2622,3-3 4095,2-7 0,-3 10 0,-2 2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6.01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11 13127,'9'-6'2470,"-1"2"-2470,-8 4-1932,0 0-1636,7 26 3568,0-9 0,0 11 0,-1-17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6.36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 11 14678,'-7'-6'5025,"1"2"-4779,6 4-162,0 0-5,76 105-74,-55-48-171,21 13 1,-5 3 165,-31-7 0,0-2-5,-1-3-46,0-4-145,-2-7-97,2-5-329,-2-8-689,-1-7-773,1-14-2900,0-6 4984,2-9 0,-3-1 0,0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6.62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13575,'17'58'4716,"-5"-12"-4291,1 39-278,-6-21-41,0 2-106,-1-1-5,-1-4-271,1-8-412,1-6-841,-2-12-1233,1-6 2762,-3-11 0,-1-8 0,-1-6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6.94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64 14292,'10'12'2033,"-3"-3"-1876,-7-9-157,0 0-426,71-30-1355,-35 18 1781,52-22 0,-67 28 0,-8 3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8.28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208 438 12393,'9'6'2464,"-2"-1"-2116,-7-5 195,0 0-184,-41-22 16,23 17-162,-32-18-213,31 27 0,0 9 106,0 9 68,0 12-40,4 9-11,2 3-111,7 4-12,2-3-219,4-3-268,1-9-23,7-7-78,5-10 246,5-8 225,3-6 38,-1-3-442,0-10-100,0-6 162,-2-14-57,-1-10-117,-2-6-67,-3-39 700,-3 13 78,-3-27 342,-5 23 247,-1 4-67,0 3-29,0 10 174,0 8 465,0 10-841,0 15-49,0 8-35,0 13 90,0 4-279,0 12 167,-1 6-101,1 20 241,-2 12-151,2 12-156,0 9-91,2 4-5,3 0-61,7-3-135,5-6-45,3-7-67,1-11 89,-1-9-503,10-8 442,-6-15 190,9-4-61,-7-10 6,2-10 16,0-5-118,-1-9 40,-5-4 83,1-17 124,-10 8 96,-1-12 123,-9 13 133,-2-1 57,-1 4-84,0 1-23,-2 6-33,-3 6-73,-2 5 151,-6 7-313,3 7-34,-4 11 0,4 10 0,-3 10 0,2 9-56,-1 5 45,6 0-852,2 18-145,3-21-129,8 9 95,6-25 208,8-5 89,5-1 201,1-6 360,1-1-46,1-5 230,-3-3 543,12-3-112,-10-10 315,6-5 217,-13-10 196,-5-8-234,-3-3-24,-4-8 85,-5-4 728,-1-33-1064,-4 15-79,-7-24-196,-4 26-84,-5 2-195,1 8-96,2 5-185,5 10-414,5 4-275,3 6-2162,16-3 1322,2 12-134,19-2 44,14 14 1804,31 2 0,-34 3 0,9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8.77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 30 11934,'-3'-12'633,"1"3"-1188,2 9 185,0 0 370,39-3 219,-20 2 72,30-3 18,-29 4-85,-2 0 100,0 2 52,-1 4-1,-3 3-50,0 4-34,-2 1 45,-2 0 0,-1 2 101,-1 1-34,-3 0-61,2 2-96,-5-1-33,2 1-162,-4-3-51,2-1-275,-2-2-610,0-4-986,1-3-2587,1-3 4458,0-5 0,0 2 0,-1-1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8.9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15361,'6'10'628,"0"-2"-1597,-6-8-252,0 0 0,0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19.81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48 77 7738,'-18'-2'4173,"3"1"-3108,15 1 77,0 0-979,-5 53-18,4-28 85,-4 45 33,5-43 45,0 2-22,0-3-23,0 2-72,0-3-23,0-1-17,0-4-112,0-3 17,0-6-56,0-4 84,0-4 823,0-1-907,0-10-128,0-3 10,0-11-229,0-4 229,-2-7 29,2-6-1,-1-6-84,1-3 118,0-1 23,0 4 33,2 5 50,3 9 23,2 9 17,3 9-34,1 7 61,2 4-27,3 5 33,2 11-50,2 12 44,1 14 135,-1 10-39,-2 4-78,0 6-135,-5-3 0,-1-3-488,0 3-508,-3-21-629,2-4-2536,-4-24 4161,-1-7 0,-1-1 0,-4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0.18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1 175 11463,'11'14'1591,"-2"-3"-1479,-9-11-112,68-14-67,-38 2 67,50-10 11,-61 6 331,-6 2 167,-9 0-100,-1 0-291,-3-1-113,-5-2 113,-4 0 28,-9 2 296,-1 2 337,-5 4 89,4 4-504,-2 3-297,1 7-22,1 9 313,0 12-117,2 10-84,2 8-39,3 1-118,7 2-101,2-7-476,8-2-319,8-9-348,9-5-21,10-7-870,16-9-973,2-3 3108,8-5 0,-27 0 0,-8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0.68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136 515 10758,'15'-9'4189,"-4"3"-3270,-11 6 677,0 0-1590,-30 6 302,12 10-129,-25 10-112,21 11-33,3 2-34,4 1-157,7 1-258,3-7-117,4-2-168,2-8-151,9-5 78,4-8-28,8-6 23,3-4-528,0-12 125,-1-5 307,-1-16 219,-7-4 156,-1-8 426,-8-4 73,-3-10 308,-2-6 314,-2-9-17,-8-2 45,-2-3 50,-6 3 443,0 7-57,2 12 0,3 12-150,3 16-297,3 12-466,3 9-100,1 6 190,1 14 96,4 11-29,4 23-50,6 15-22,5 13-90,-2 6-666,0 3 509,-2-3-11,-2-6-482,0-9-1153,0-10-1350,-1-11 2985,5-7 0,-9-19 0,1-4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13026,'20'16'4498,"-4"-3"-3726,-16-13-452,26 81-287,-17-41-33,6 12 0,-2 1-1142,-10-6-2353,-3-5 3495,-8-5 0,5-18 0,-5-8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1.85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12998,'4'5'2678,"-2"-1"-898,-2-4-1186,0 30 95,0 1-201,0 33-130,2-4-167,1 5 5,1 2-124,2-1-32,0-1-35,0-6-5,0-5 0,0-8-129,0-8-106,-1-9-347,0-7-584,-1-8-1063,0-7-2806,1-5 5035,1-4 0,-3 1 0,0-2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2.21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13250,'9'8'2862,"-1"-1"-2352,-8-7-331,0 0 28,0 72-61,3-31 16,3 59-72,4-53-90,3-4-39,3-8-51,-1-8 6,1-9-22,-1-7 50,-2-7 56,2-3 28,-1-1-23,1-9 57,0-4-56,-2-12 27,-5-1-27,-3-5-6,-3 1 0,-2 1-129,0 3-369,-2 1-1189,-2-1-1998,-2 2 3685,-1-1 0,2 12 0,2 4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2.93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88 11575,'1'9'2857,"0"-2"-2650,-1-7-134,6 74-68,0-38 46,5 57-46,-2-61 35,0-7 4,-2-5-38,-1-8 123,-3-3 72,0-6-5,-3-2-196,3-1-56,-3-3-235,1-6 174,-1-7-51,0-11-12,0-4 147,0-9-202,0-4 78,0-1 78,0 0 79,0 5 6,3 8 56,2 7 16,2 10-28,3 8 6,1 5 297,8 13-185,-3 8 23,7 16-63,-6 8 12,5 26-134,-8-17-6,5 14 0,-11-32-90,0-6-106,-3-11 40,-1-7 122,-1-5 0,-1-4-274,0-8 51,-1-6 16,0-13-196,4-33 364,-1 6 62,7-21 11,-2 21 140,2 6 95,0 7 124,-2 15 5,1 9 577,3 12-510,-3 13-83,4 8-186,-4 13-33,2 4-84,-2 5-45,1 2-314,-3 3-1159,3 4-1787,-2-5 3260,1-4 0,-5-19 0,-1-8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3.39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124 741 11049,'8'1'3500,"-1"0"-2637,-7-1 997,0 0-1289,2 3-342,-1-10-94,-1-4-130,-7-17-10,-5-10-29,-5-12-16,0-12 27,0-7 23,3-7 28,2 0-22,6 5 0,2 9-6,4 9 16,0 10-16,5 9 0,4 8-44,8 8-18,3 5 56,1 7 6,2 4 129,-3 4-50,-1 8 49,-6 7 1,-3 7 28,-5 2-107,-3 2 23,-2 0-73,-5 1-67,-7-1-336,-9 1-448,-7-2-757,-6 3 1608,-13 3 0,22-15 0,-2-1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3.71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 12830,'9'13'3742,"-2"-2"-2992,-7-11 544,0 0-930,27 81-212,-19-47-152,8 16 0,-3-1-23,-11-18-745,-1 0-1214,-6-3-3855,-5-4 5837,-8-5 0,6-10 0,2-4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7.20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10 12074,'8'2'2772,"-1"-1"-2201,-7-1 774,0 0-796,0-6 16,0 5-16,0-4 6,0 5-3098,0 0 0,0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28.14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10399,'16'17'3574,"-3"-4"-3020,-13-13 5814,0 0-6368,0 3-5,0-2-818,0 1-584,0 1-2261,0 2 3668,0 2 0,0-2 0,0-1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3.34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12 16 12006,'2'6'2146,"-1"-1"-1889,-1-5 1222,0 0-751,-1-11 118,0 8-62,-1-9-61,1 12 515,-1 0-936,0 0 56,0 0-335,0 0-23,2 4-51,-2 7 35,2 10 16,0 14 0,0 11 0,0 11-6,4 7-5,2 3-17,3-2 22,2-2 6,-1-6 0,-1-4 0,0-6 6,-2-7 22,-1-7-17,-2-6-22,0-8-12,-2-6 23,-1-6 6,1-4-6,-2-1 0,1-2-6,-1 4-44,2 0 50,-1 7-6,2 0 6,0 4 0,0-1 0,0 0 0,-1-5 0,0 0 0,-1-6 0,0 1 51,-1-4-40,0 1-11,1-3-11,-1-3-23,2-5-89,-2-5-22,0-5-51,0-8 33,0-4 6,-3-7 68,3 0 38,-3 0-66,3 1 50,0 4-68,0 1 40,1 2-34,5 1-84,9-4 146,2 11 17,7 1 50,-5 15 45,3 4-45,1 3 78,3 7-78,-1 5 28,-2 7-28,-1 7 0,0 12 0,-7-9-6,-2 9 12,-9-14 22,-2 0-17,-2 0 12,0-1-23,-5-1 56,-14 11-56,1-11-6,-12 7-56,8-11-5,0-2-101,0-1-62,3-5-45,1-3-464,5-4-291,2-2-3367,6-12-946,2-3 5343,1-11 0,2 12 0,0 3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3.86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15541,'14'66'1451,"-2"-2"-1339,-2-16-56,1-1-56,2-3 33,2-6-33,0-7-5,-1-6-74,-1-9-5,-2-6 17,-2-5 67,-2-4 73,-1-2 56,1-9-40,0-5-78,3-12-11,-2-4-61,1-4 55,-5-2-27,0 0-79,-2 5-196,-1 3-364,-1 8-488,0 2-890,0 3-2857,0 3 4907,0-2 0,0 9 0,0 1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4.16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11323,'15'15'3680,"-3"-4"-3176,-12-11-100,0 0 105,18 84 23,-7-37-344,2 9 0,-1 2 120,3-2-202,-3-4-67,0-7-33,-2-5-6,-3-8-157,-1-8-297,-3-6-94,-2-7-365,-1-5-482,0-4-3668,-2-2 5063,-6 0 0,4 0 0,-2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 12236,'4'1'3109,"-2"1"-2566,-2-2-173,9 81-40,-4-36-215,1 9 0,1 0 25,-2-6-34,1-9 18,-2-9 32,-1-9 124,-2-8 112,0-7 6,0-4-784,0-15 55,0-6 1,-1-19-129,0-7-40,0-11-94,1-6-46,6-4 146,5 4 246,6 7 247,1 14 56,0 16 213,-2 12 196,-1 9 213,0 10 28,-1 9 11,1 12 302,2 37-812,-6-13-207,3 20-39,-9-24-796,3-7-923,-1-5-1255,7-13-3675,1-6 6688,5-10 0,-10-4 0,-2-2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4.32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31 13026,'0'12'1994,"0"-2"-1832,0-10-162,86-21-179,-39 13-342,14-3 0,1 1-3696,-6 7 4217,-5 3 0,-25 0 0,-10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5.9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234 116 10450,'15'16'3461,"-3"-3"-3075,-12-13 1295,0 0-735,2-4 6,-2 1-173,1-3-476,-2 1-174,-3-2-129,-5-3-84,-4-2 11,-4-4 73,0-1 0,-2 0 6,1 0 78,0 4-28,1 3 22,2 5-72,0 3 111,1 2-117,2 0-73,-3 4-16,3 6-6,-1 10 95,3 10-28,0 8 28,4 5 5,0 3 29,4 0-29,1 1-10,1-2-23,8-4-39,3-7-52,8-7-155,3-6-107,3-8-56,2-5-140,3-6-599,3-8-3266,20-33 1261,-14 3 3181,11-24 0,-32 35 0,-7 6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6.25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 0 11721,'-2'8'2392,"1"-1"-1916,1-7 1484,0 0-1058,2 79-152,3-30-465,-2 9 1,2 2 90,3 6-168,1 3-40,1-3-168,-1-4 5,3-5-5,-2-8-67,1-7-263,-3-8-354,1-7-644,-3-8-1612,3-10-2449,-1-4 5389,2-5 0,-4 0 0,-2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6.71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1 190 10646,'5'4'2683,"-2"-1"-2146,-3-3-481,55-30 213,-37 13 218,39-23-28,-53 21-128,-3 1-90,-1 1-11,0 1-152,-5 1 113,0 3 21,-5 5 158,1 2 218,0 4-17,-1 1-184,0 4-382,-2 5 29,-1 10 44,0 9 85,-1 9-51,2 7 34,5 3-84,3 2-57,2-3-5,2-4-169,0 3-66,7-16 39,0 1-173,7-17-169,1-4-324,1-5-231,2-1-537,2-3-4352,15-16 5982,-7 2 0,0-4 0,-16 7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7.39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47 9 8483,'17'15'4370,"-4"-3"-3362,-13-12 1619,0 0-2090,0-3 12,0 8-112,-1 1-264,-3 10 208,-5 6 1,-2 6-209,-2 5-66,1 4-107,2 1 0,2-2 0,3-2-101,3-4-56,1-5-157,1-8-78,0-2-202,4-9 68,2-2 72,5-4 45,2-3-190,0-9-141,2-9-66,-2-13 140,-1-7 458,-4-5 208,-3 0 516,-2 5 329,-3 8 18,0 13-404,0 10-459,0 6-95,0 6 95,0 10 45,0 7-11,4 30-34,2-7 0,5 13 0,4-18-6,3-8-123,2-3 56,10-5 118,-7-10 151,5-3 90,-10-9 11,-2-7 5,-3-6 163,-1-10 0,-5-2 11,-2-5-12,-3 0 433,-2-13-662,0 13-151,0-6-84,0 20-11,0 2-112,2 3-213,6-1-499,6 0-1842,20-7 492,-1 5-3349,8-1 5534,-9 7 0,-16 4 0,-5 2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39.57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19 162 13054,'-10'-2'3215,"2"1"-2946,8 1-219,0 0-50,1-6 73,7 3 67,3-7-33,9 7-18,1-3-83,2 2 5,0-1 28,-4 0-39,0 2 51,-4-3-51,-3 3 0,-5-2 22,-1 3-22,-5-1 62,0-2 61,-1 1-84,0-3-28,0-2-11,-5-2-89,-3-2 89,-6 1 28,-4-1 39,0 4-67,-1 2 145,3 4 57,3 2-90,-3 1-134,8 1-34,-5 7-23,6 5 51,-2 11 28,0 4 157,3 28-84,2-12-73,3 15-67,1-21-90,4-5-101,4-4-33,6-7-163,4-3-173,-1-6-359,2-4-1787,13-5-789,-5-6 3562,8-7 0,-20 3 0,-5-2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0.24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183 462 10993,'8'-2'2700,"-1"0"-2387,-7 2 398,0 0-67,-27-23 68,16 17-6,-22-18-57,20 24-363,0 0-275,-2 8-11,-1 5 0,1 10 0,-1 9 45,3 5-45,1 9 0,4-2-140,4 0-151,3-4-28,1-9-17,1-4 16,5-9-72,3-5-11,6-7 78,1-3-62,3-3-217,0-9 128,2-8 44,-4-13-525,5-34 794,-11 10 163,1-28 146,-10 15 61,-2-5 118,0-3 75,-2 25 1,0-1 243,-1-20 106,-3-8-72,2 43-168,2 16-264,1 10-173,1 7 90,0 24 195,0 8 140,0 26-27,2 10-102,3 7-167,2 5-146,2-1-56,0-5-241,1-8-459,2-7-313,2-12-2449,18-1-363,-6-19 3825,12-3 0,-23-17 0,-4-3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0.88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193 79 9565,'5'7'3282,"0"-1"-2453,-5-6 1260,0 0-1562,0-30-46,-5 17 135,-3-22-95,-7 27-11,-1 4-67,-3 3-314,0 2-129,-3 8-34,0 9-11,0 12-208,1 7-4,5 3 83,5 1-50,6-3-235,3-1 73,2-6-107,10-5 34,4-5-68,9-8 314,5-6-28,0-4-448,9-19 628,-11-2 61,1-18 162,-15 0 236,-8-3 50,-1 0 823,-3-7-431,0 17-224,0 4-358,0 18-90,0 9-11,0 11 23,0 10-63,2 19 7,6 10 4,2 8 52,11 33-80,-7-22 57,4 21-78,-13-33 111,-1-6-89,-4-6-34,-4-7-67,-7-8-683,-23 0-332,-1-15-749,-13-2-1187,8-18 2951,-5-25 0,21 16 0,1-16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1.41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19 228 9290,'-5'-17'3277,"1"3"-2756,4 14 341,0 0-576,61-39 201,-43 24-73,45-32-145,-60 33-134,-2-1 190,-1-3 95,-1 3 56,-6 2 95,-2 2 124,-7 6-102,0 1-386,-2 4-207,2 2-39,0 10 28,1 7 5,2 12 6,1 7 0,3 5 0,5 3 0,1-1-78,3-1-275,0-4-414,7-3-1625,14 0 925,6-14 1467,21-3 0,-26-15 0,3-4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1.8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224 0 11222,'16'4'4324,"-3"-1"-3718,-13-3-170,0 0-279,-67 14-84,41-1-17,-48 12-50,60-4-6,8-1 0,2 1-56,4 0 16,9 0-4,4 2 38,11 0 12,3-1 38,3-1-4,-4-2-29,-4-2 291,-6 0 85,-8 0-51,-4-2-185,-7 2-6,-9-2-145,-8 1-386,-11-4-420,-4-3-903,-3-5-1663,0-3 3372,5-1 0,14 0 0,7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15205,'-15'56'1282,"1"0"1,-4 37-1653,31-65 29,9-8 246,10-8 95,5-6 33,4-5-33,1-5-5,-4-9-1,-5-7 6,-10-9 39,-8-3 62,-8-3 50,-5 0 112,-12 4-50,-8 7-45,-15 7-168,-9 9-308,-4 4-481,-3 4-702,6 0-1208,7 0-2656,11 0 5355,9 0 0,8 0 0,6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2.79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18 38 11474,'-7'-11'3680,"3"2"-2845,4 9 856,0 0-1136,-3 0 5,2 0 314,-1 0-616,7 0 145,4 0 39,11 0-16,7 0-96,11 0-61,7 0-146,10 0-33,9 0-85,6 0 29,6 0-28,3 0 38,3 0-44,1 0 0,-1 0 0,-4 0 0,-5 0 0,-7 0 6,-8 0 23,-11 0 21,-9 0 34,-9 0-78,-4 0 27,-5 0-33,-2 0 6,-2 0 0,-4 0-1,-1 0 130,-2 0 117,-3 0-79,-2 0 12,-2 0-1597,-2 0-665,0-3-2534,1 0 4611,2-3 0,-1 3 0,1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3.33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25 30 11844,'-14'-16'3081,"4"3"-2505,10 13 629,0 0-746,35 58 180,-23-30-79,27 50-163,-34-47-397,-3 3-157,-2-3-1175,-11 1-5371,-3-4 6703,-12-3 0,13-11 0,1-6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8.823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 28 11178,'11'11'3114,"-3"-3"-2593,-8-8 857,0 0-841,-5-18 63,2 12 10,-2-13-78,3 17-66,1 1 1118,1 1-1433,-3 0-151,3 5-44,-1 3 44,1 9 50,0 6-44,0 8-1,1 6 1,4 4-1,2 3-5,4 2 0,-1 1-5,1-1 5,-2-2 0,1-5 5,-2-2-5,-1-6 0,-1-5 0,-2-7 0,1-4 6,-4-8 28,0-2 5,-1-4 62,0-1-96,3 0-5,-2 0 0,3-3-33,-4-1-46,1-4 29,-1-2 16,0-4-27,0-4 22,2-4-45,1-3 16,2 1-32,3 1-35,3 1 18,1 3 5,4 1-23,1 5 74,8 4 66,-5 4 51,5 4 23,-9 9 5,0 6-40,-2 10-38,-1 4 28,-4 2-23,-2 10 56,-4-9 17,-2 3-34,-6-14-50,-7-5 0,-6-1-72,-7-3-169,0-2-218,-1-5-51,1-1-964,-3-3 640,12 0-308,2 0-741,12-3 1883,2-5 0,0 3 0,0-3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9.28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11368,'11'12'3411,"-1"-3"-2750,-10-9 1182,0 0-1294,8 47-208,-4-24-223,6 39-62,-5-37-56,-1 1 0,1-3-79,0 1-245,1-4-253,0 0-269,-1-5-325,0-2-363,1-7-2420,-3-2 3954,2-4 0,-3 0 0,1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9.46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12337,'7'12'1496,"-1"-2"-1496,-6-10-2902,0 0-694,0 18 3596,0-6 0,0 8 0,0-12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49.87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13519,'7'12'3915,"-1"-2"-3744,29 38 0,3 9 333,-20-11-303,22 20 1,-3 0 112,-31-22-73,3 3-73,3-4-84,-2 0-78,1-2 27,0-1-27,-1-2-1,1-2-5,-1-5-44,-1-4-203,-2-6-162,-1-4-151,-3-5-275,-2-4-542,-1-4-618,0-3-2446,0-1 4441,-3 0 0,2 0 0,-3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0.120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39 10830,'2'8'2521,"-1"-2"-2202,-1-6-134,0 0-263,47-15-314,-24 10-258,40-13-823,-32 15-510,-2-1 1983,0 1 0,-15 0 0,-4 2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0.7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192 6 10332,'3'7'3551,"-1"-2"-2829,-2-5 573,0 0-926,-24-8 18,11 6-18,-20-5-94,18 7-247,-1 0-28,0 0-51,-2 3-10,1 4-1,2 4-67,2 1-112,4 2-111,4-4 161,3 1 158,2-1 21,9 1 12,5 1 12,11 1-7,4 3 57,2 0-62,2 2 0,-2 0 0,-3 0-6,-6 0 1,-7 8 150,-8-8 68,-7 4-73,-11-7-22,-9-2-85,-8 0-33,-6-2-78,4-2-236,-4-2-391,16-4-276,1 0-402,15-5 1383,7-14 0,-4 11 0,5-11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1.75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11491,'16'8'2123,"-4"-1"-1731,-12-7 1933,0 0-1664,8 50-129,-2-25-230,7 41-173,-4-37-90,-1-2-39,0-2 0,-1-5-174,-1-1-229,-3-4-202,1 1-151,-4-5-191,2 0-285,-2-3-1047,0-4-1972,0-1 4251,0-3 0,0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1.90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11262,'7'15'-1238,"0"-3"-684,-7-12 1922,0 0 0,0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14297,'21'72'973,"-1"0"0,1 0 1,7 28-1,-5-17-1729,-9-36-795,-4-2-6949,-5-8 8500,-3-7 0,-2-14 0,0-8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2.3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48 256 10970,'5'18'3103,"-1"-3"-2716,-4-15 666,0 0-1053,1 5-6,-1-12-140,-25-70 230,19 39-16,-20-53 22,27 66-29,5 8-16,1-2 34,5 10 38,0 3 62,1 3 118,0 2 73,2 4 72,0 6 101,1 7-72,-1 10-230,-1 2-129,1 4-62,-5 1-50,3-4-202,-4 0-229,0-5-302,-3-3-315,-2-5-531,-1-5-2275,0-2 3854,0-4 0,-1-3 0,-1-2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2.94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157 10 12275,'16'6'1922,"-3"-1"-1782,-13-5 1697,0 0-1277,-45-9-129,24 6-246,-35-6-140,35 9-40,5 0-5,3 0-11,5 2-84,4-1-73,3 5 56,1 1 112,0 8 39,4 3 6,7 5-39,7 2-6,9 0 0,2 0-12,1-3 12,-2 0 0,-5-1-72,-6-2 72,-6 0 72,-6 5-32,-3-6-29,-8 4 17,-5-8-28,-8-1-163,-3-3-240,-2 0-196,2-5-2017,-4-1-722,11-7 3338,0-5 0,12 3 0,2-2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3.19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0 12421,'3'14'3108,"0"-3"-2519,-3-11-158,0 0-16,14 69-79,-7-38-168,10 54-107,-12-58-61,-1-4-481,-1-4-639,-1-5-869,-1-7-3237,-1-3 5226,0-4 0,0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3.321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14762,'3'7'0,"0"-2"0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4.0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282 341 10881,'3'11'2263,"0"-1"-1815,-3-10 252,0 0 3260,-72-21-3591,47 15-246,-56-14-123,65 20-44,2 4-7,0 3 18,0 8 27,2 4 6,-1 4 39,4 4 28,0 2 6,5 2 6,1 1-79,2 1-28,1-2-135,0-3-122,5-3-135,1-8-476,14-1 492,-4-9 85,7-2 95,-5-8-241,0-9-101,2-7 113,0-10 156,-1-3 112,-1-4 56,-3 1 68,-3-20 61,-5 13 16,-3-15 24,-2 13-35,-2 0 34,0-4 589,-6-17-7,1 20-10,-4-7 22,3 30-45,3 7-123,2 9-219,1 4-123,0 2-22,0 5 302,0 8 63,0 11-35,3 11 196,8 32-481,1-9-62,5 21-84,-3-21 0,0-2-151,0-5-1239,7 10-161,-4-21-1429,5-1-3562,-8-26 6542,2-9 0,-10-3 0,1-1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4.55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6 133 9918,'10'13'2817,"-2"-3"-2543,-8-10 505,0 0-29,48-39 23,-34 24-229,34-31-259,-46 35-89,-2-1 12,0 1-102,-3 1 0,-3 4 253,-3 2 33,-3 3 241,0 1 27,-1 0-362,1 2-63,-2 5-61,2 4-90,-1 6 0,2 3 61,3 2-10,2 1 72,3 11-112,1-9-44,2 5-51,3-13-28,2-4-40,3-2-234,9-1 44,-1-7-313,7 1-555,-4-4-397,7 0-1323,0-4 2846,2-2 0,-12 1 0,-6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4.92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37 0 11771,'4'9'4644,"-1"-1"-3810,-3-8 409,0 0-912,18 76-168,-13-43-163,13 58-225,-18-62-615,0-3-773,-14 6-5654,-1-3 7267,-14 2 0,14-16 0,3-4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00.372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45 12511,'13'11'2537,"-2"-1"-2145,-11-10 1708,0 0-1646,69-12-163,-21 8-84,6-4 1,4 1 95,19 4-135,9-2-34,2 4 23,-1-2-6,-7 3 28,-10-1 6,-13 1-17,-13 0 67,-13 0 180,-12 0 212,-9 0 6,-6 0-61,-2 0-460,-2 0-763,0-3-710,0 1-2016,0-4-6397,0 3 9774,0-1 0,0 2 0,0 1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01.275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36 15 12780,'-17'-6'7096,"10"-1"-6592,-4 7-123,11-1-123,0 1-146,2 0 11,8 0 134,8 0 180,43 2-268,-4 2-85,38 0-17,-13-1-61,8-2 5,-2-1-6,-29 0 1,-1 0-6,21 0 0,12 0 6,-45 0 167,-8 0 79,-5 0-33,-7 3-51,-7-1 308,-3 1-174,-8-2-16,-3-1-107,-3 0-3893,-2 0-1220,0-5 4934,0 1 0,0-2 0,0 4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6.30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1 215 11855,'20'66'3624,"0"-1"1,2-9-3466,0 20 1,-2-2 64,-5-32-28,-5-5 22,-1-4-50,-5-8-67,-1-6 22,-1-8-5,-2-3-34,0-6 100,0 0-307,0-14 73,-2-3-12,-4-15-94,-5-5-80,-4-9 96,0-10-16,2-6-29,3-4 50,2 1 68,3 4 11,3 4-11,1 10 0,1 3 28,0 7-29,1 2-38,5 6-96,0 4-6,5 5-49,1 8 100,3 4 90,4 5 61,4 10-44,5 7 50,2 12 0,-2 4 0,-3 3 0,-6 1 39,-6-2-28,-5-1 23,-6-2 16,-3 0-78,-23 7-196,1-10-123,-21 4-482,7-15 6,0-6-62,5-5-627,6-3-1748,9-5 3260,10-4 0,3 3 0,4-4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9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78 12948,'9'14'2458,"-1"-2"-2458,60-26-129,-23 6-409,6-3 1,3 0-2879,21-4 592,-5-1 2824,4 1 0,-37 7 0,-9 3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7.168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88 94 10573,'6'7'2778,"-2"-2"-2296,-4-5 862,0 0-761,0-8 38,-2 6-50,-1-6-11,-2 8-173,-3 4-264,-2 2-123,-1 9-45,-2 4 45,1 6 0,1 6-5,1 3-1,3 1-72,3 0-102,3-4-49,1-4 44,1-7-22,5-5-12,0-6 57,6-5 72,-1-3 57,4-1 27,1-6-162,11-21 135,-10 0-12,6-17 45,-15 12 73,-3-2 156,-3 4 34,-2 3-72,0 5-23,0-1-118,0 11 12,0 1-62,-1 10-308,1 1 123,-1 5 185,1 5 34,0 10-29,5 5 1,3 4-6,6 0-45,3-2 6,2-5-12,0-4 51,0-6 56,0-5 224,0-4-16,-6-2 133,-2-1 79,-7 0-67,-1-8-151,0-4-45,-2-9-45,1-5 140,-2 2 163,0-1 206,0-2-604,0 8-73,0-2-6,1 6-167,3 1-90,2-1-96,4-3-195,2 3-1665,8-6 797,-2 9-667,8-2-2599,-4 11 4688,1 2 0,-10 1 0,-4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7.586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 0 17361,'0'88'1299,"4"-8"-1023,0-38-80,3 0-107,-1-2-78,-1-4-11,1-3-240,-1-5-372,0-8-547,-3-4-493,1-7-605,-3-5-2309,0-2 4566,0-9 0,0 6 0,0-6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8.157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19 167 11374,'-10'-16'1406,"2"4"-1356,8 12-616,0 0 297,74-45-112,-37 29 165,11-10 1,0 2-227,-10 16-90,-3 0-79,-4 4 337,-3 0 196,-4 2 66,-4 1 12,-4 1 381,-3 0 190,-4 0 79,-3 0 313,-3 0 3670,-2 0-3782,-10 1-437,0 2-268,-7 3-51,3 1-33,2 3-51,0 1-11,2-1-95,4 2-129,2-3-124,1 1 63,4 0 139,6 2 85,4 1 61,9 3 5,2 0 6,2 2 23,0-2-28,-1 2-1,-4-5 12,-2 4 33,-9-7 62,-2 2 84,-7-4-112,-7 3-50,-5 1-34,-7 4-269,-3-1-1339,-5 5 1,11-8 1607,-1-1 0,13-8 0,2-3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3:58.409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0 1 16532,'8'7'2532,"-1"-1"-2532,-7-6-1582,0 0 1,0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02.414"/>
    </inkml:context>
    <inkml:brush xml:id="br0">
      <inkml:brushProperty name="width" value="0.08571" units="cm"/>
      <inkml:brushProperty name="height" value="0.08571" units="cm"/>
      <inkml:brushProperty name="color" value="#5B2D90"/>
    </inkml:brush>
  </inkml:definitions>
  <inkml:trace contextRef="#ctx0" brushRef="#br0">45 67 9246,'-12'-9'3422,"3"2"-2442,9 7 1848,0 0-1976,-11 0-119,8 0-100,-7 0-162,10 0 218,0 0-370,9 0 90,9 0-17,15 0-34,13-2-67,9-1-78,12 0-39,7 0-101,8 1-39,4 1-28,0 0-503,-1 0 497,-5 0 5,-8-1 1,-9 0 5,-13-1-5,-10 0 111,-14 2 684,-9-1-280,-9 2 435,-4 0-99,-4 0-952,0-2-393,0 1-542,0-3-808,0 1-2390,-5 0 4228,-3-1 0,1 2 0,0 1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09.7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7823 858 12236,'14'14'3097,"-3"-2"-2721,-11-12-185,0 0-102,2 0 141,-1 0 4682,1 0-4756,-2-3 46,0 0-84,0-3-1,0-1 79,0-2 40,-2-1-1,-1-2 1,-3 0-46,-2-1-22,1 1 11,-2-1-56,0 0-22,1 1-56,-1-2-45,-1 0 11,-1 0 28,1 0 96,-8-5-6,6 5-6,-8-5 22,6 5-27,-3 0-62,0-1-11,-2-2-45,-1 0 0,-10-11 5,6 8-5,-7-8 0,12 10 12,0 1 38,2 1 23,0 2-6,0 1 39,-3-3-72,3 5-34,-2-3 0,5 4 0,-1-1 6,0 1-1,-4-3-5,1 3-5,-3-5-1,-3 2-11,-15-10 12,5 5-29,-13-6 28,10 7 1,-3-2-1,-1 0-5,-1-2-23,-4 0 23,-23-7-34,15 8 12,-18-5 33,24 13 0,-1 1 0,4 3 0,2 1-11,3 1 5,5 0-28,3 2 23,-7-1-34,13 4 40,-3-1-29,14 2-44,0 0 39,4 0-23,-3 0 12,1 2 16,-4 2 28,-3 5-27,-5 3-34,-4 5 33,-7 2 28,-3 4-50,-28 16 6,16-9 11,-18 12 28,23-14-23,5 1-5,3-3 5,7 0-11,5-4 12,3-2 27,3-1-61,-2 7 61,6-8-27,-3 7 27,8-9 1,-1 5-1,-1 0 6,-2 5 0,-2 2-6,-13 20 1,5-11 5,-6 14 0,11-16 0,1-2 0,4-1-11,0-5-23,5-2 23,-2 3 5,5-7-5,-2 4 5,3-7 1,-1 11 5,0-6 0,-1 11 0,0-7 45,0 2-12,-1 3 6,-1 2 12,0 1-18,-1 2-21,0 0 60,-5 19-66,3-13 0,-2 13 5,3-19 28,3 0-5,-1-3-1,1-1 29,2-1 22,-6 15-79,5-10 29,-6 13-28,5-13 38,-1 1-38,-1 1 0,1 1 27,0 1-27,-2 1-1,2 0 35,-6 22-29,3-14 28,-4 16-5,5-18-23,-2 1 28,1 1 11,-2 0-38,0 0 27,-6 20-34,6-14 40,-4 12-45,5-20 0,2-3 6,-1 2-1,0 0 7,0 0 21,-2 1-27,1 0 50,-6 21-51,4-17 1,-4 16-6,5-21 34,-1 2 10,1 2-4,-2 3-29,1 1 50,-11 30-49,6-18 21,-8 22-27,9-27 33,-2 1-33,1 0-1,-2 0 29,1 3-29,-2 0 1,1 0 0,-1 1 38,0-3-32,-11 26-7,7-23 6,-7 18 23,11-28 16,-1-1 6,0 1 6,-15 22-56,11-17 44,-11 14-5,14-26-40,1-4 40,0-4-39,1-2-1,2-5 1,0-1 0,2-5 61,-10 11-62,7-12 1,-6 7 28,7-12-34,1-2 0,-2 1 0,1-2 0,-2 1 0,-11 12-6,6-6-5,-10 12 11,9-9-6,-2 4 6,-4 2 0,-2 3-5,-3 2 5,-2 2 0,-2 0 0,-1 4 0,-1-1 0,-20 22 0,14-18 5,-13 18-5,21-23 6,2 1-6,0-2 5,-12 18 1,13-16 5,-9 13-5,18-20-1,2-3 1,0-2 5,0 0-11,2-2 6,-2 1-6,0 0 5,2 2 30,-2-2-30,-11 14-5,9-12 0,-8 11 11,13-16-11,2 2 0,-1-1 0,1 1 0,-2 2 12,-14 18 21,6-10-22,-11 15-5,11-13 0,-1 0-1,-2 4 29,-3 4-34,0 2 5,9-10 1,0 1 5,-20 26-146,19-22 1,-1-1 140,-16 24 0,-1 0-6,-2 4 5,0 0 1,-2 5-1,0 0-2,29-40 0,-2 1 5,-10 16 1,-1 1 7,10-14 1,0 0-14,-9 12 0,1-1-3,-11 22 0,0-2 6,4 1-1,1-1-478,0 0 518,3 2-39,-2 0 13,14-22 1,0 1-14,-14 29-4,16-30 1,0-2-84,-9 20 87,3-1-1,-1-1 1,3 3 56,0 1-54,10-20 0,0 1-8,-12 34-251,13-33 0,-1 0 245,-8 28 6,1 1 0,-1 4 6,0 1-1,0 4 14,10-26 1,-1 2 2,5-16 1,1-1-20,-6 20 0,2-1-1,5-21 1,0-2 3,1 2 0,1 0-18,0-2 0,1 1 32,1 0 0,-1-1-18,2 0 1,-1 0 14,1-1 0,0 1-1,0-1 1,1 3 8,-2 21 1,0 1-10,2-16 1,1 0 0,-2 18 0,0 0-14,3-22 0,1-3-1,0 2 1,0-1-3,0-1 0,1-1 0,0 0 0,1 1 0,-3 46 6,2-1-1,1-3 15,1-29 0,0 0-20,0 34 2,0-36 1,2 0 3,-1 22-1,0-2 46,0-3-46,0 0 1,3-2 39,1-22 0,1 1-45,6 31 0,-4-32 0,-1 0 33,6 21-27,-2 0 377,2-2-377,1-1 0,-1 0-1,2-2-5,0 0 3,-4-22 0,1 0-9,7 25 6,4 22 0,-4-33 0,0 0 91,1-2-91,0 2 5,1-2 29,11 28-40,-6-21 6,7 19 0,-8-30 6,-1-2 526,0-1-526,0-1 330,-1 0-303,12 22-27,-8-17 67,8 16-61,-9-23-7,0-2 40,1 2-39,2-4-1,-2 0-5,2-2 11,0-1-11,0-1 12,3-1-1,15 18-6,-10-17 1,14 15 0,-16-20-6,1 0 5,1-1 1,15 15-6,-10-15 0,10 9 5,-16-19-5,0 0 0,0-3 0,1 0 6,-1-3 0,1 1-6,3-2 5,2 1 1,3-2-6,25 9 0,-14-9-6,20 6 6,-20-12-5,2-1-7,0-3 7,29-3-1,-16-2 6,21-1 0,-23-4 0,3 1 0,2-1 6,5 0 33,4-1-33,5-6 5,4-5-6,4-6-161,-47 7 1,2-1 180,26-6 1,2-2-394,-17 4 0,1-1 371,21-5 0,0-1 2,-20 5 1,-2 1-3,2-2 0,0 0 2,1-1 1,0 0-6,1-1 0,0 0 3,-2-1 0,4-2-3,-6 1 0,5-1 0,-3-1 0,10-5 0,-1-1-419,-9 4 0,3 0 1,-4 0 421,7-5 0,-4 1-3,0-2 0,1 0-373,0-1 0,-1 0 375,-2-1 1,-2 0 0,0 0 0,-2-1 0,-2 1 0,-1 0 13,-4 1 1,2-1-12,16-14 1,0 0-6,-19 13 0,-2 0 8,14-10 0,-4 0-8,12-12 34,-7 3-29,-9 5 602,-8 6-601,-7 4 1237,3-8-1237,-14 15 991,3-7-997,-15 17 308,0-1-303,-1 0-5,2-3-5,1-1 5,1-2 0,4-3 0,13-16 0,-8 10 0,8-12 0,-12 15 0,-2 0 0,1-1 5,-1-4-5,1 0 6,12-29-6,-7 17 0,11-23 0,-10 24 0,-2-1 0,-1 2 0,-2 1 6,0 3-1,-3-1 29,-1 2-17,10-24-17,-7 14 5,10-20-5,-6 20 0,1-4 6,1 0-6,1-2 0,-2 0 17,11-28-12,-10 21-294,9-22 294,-13 29 1,-1-1 0,-2 2 27,-1 1-27,-1 2-1,-2 0 40,0 3-39,-3 0-6,-1 3 306,3-22-300,-5 17-1,3-14-5,-5 23 6,-1 3-1,0-1 7,1-13-7,-3 13 1,2-9 5,-4 17 23,0 1-29,0-1-5,-2-1 6,2-2-1,-2-2-5,2-2 6,0 0 39,0 0-6,1-21-33,-1 14 5,1-18-6,-1 19 1,0-1 0,0 1 5,3-26-6,-3 19-5,2-21 6,-2 26 0,0-2 5,0 1-6,0 0 29,0 1-28,-2 2-1,2 0 1,-3 1-1,3-1-5,0-23 0,0 17 0,0-16 6,-1 23-6,0 0 6,-1-1-1,3-22-5,-2 16 0,1-15 6,-2 24-6,-1 0 0,0 1 0,0 0 0,0 0 5,0 1-5,-1-1 0,0-16 0,0 14 0,1-13 0,0 19-5,0 2-1,-1-1 6,1-1 0,0 0 0,-1-1-5,1 0 5,-2-18-6,2 15 6,0-13 6,-1 20-6,0 3 0,0-1 0,0 3 0,0 2 0,-1-12 5,0 12-5,-1-9 6,0 13-6,0-1 0,0 2 5,0-1-5,0 0 0,1-1 0,-1-2 6,3-17-6,-1 8-6,-1-14 6,2 11 0,-3 0 0,3-5 0,-3 1-5,3-2 5,-2 0 5,1 0 7,1-24-7,-3 16-5,1-19 0,1 22 0,-2-2 0,3 1-5,-2-1 5,2 2-1190,0 3 1190,1-18 0,0 18 0,0-31-5,-1 35-1,1-13 6,-1 18-5,1 1 5,-1 0-6,2-1 6,-2 3 1189,1-2-1189,0 3 0,0 0 0,0 0 0,0-16 0,-1 13 0,2-16-5,-2 17 5,-1-4 0,1-2 0,2-3 0,-2-2-6,2-2 6,-1-2 11,1-30-11,0 18 0,-1-24 0,1 26 6,-2-2-6,-2 2 0,2-1 0,-2 2 5,4-31-5,-2 24 0,3-23 0,-3 32-5,2-1 5,-1 2 5,1-1-5,0 1 0,2-27 0,-2 21-5,2-18-1,-4 26 1,1 5-1,0-2 6,0 6-6,1-2 6,-2 4 0,2 1-5,0-18 5,-1 14 0,3-13 0,-4 18 0,1 1 0,-1 1 0,1-2 0,0 3 0,0 0 0,-1 1 5,1-16-5,-1 15 0,1-14 0,-1 18 0,0 2 0,0-3 0,0 3 0,-1-3 0,2-14 0,-4 11 0,3-11 0,-2 17 0,0-1 0,0 1 0,-1 0 0,0 0 0,0 0 0,0 1 0,0-15 0,0 14 0,0-10 0,0 16-5,0 2 5,0 0 0,0 2 5,0 0-10,0-9 5,0 8 0,0-6 0,0 10 0,0 1 0,0 4-6,0-2 6,0 3-11,0-11 5,0 7 1,0-9-1,0 10-5,0-5 5,0 4-27,0-3 27,0 0 1,0 0-1,0 0 0,0-13 1,0 10 5,0-9 0,0 12 0,0-2-6,0-1 1,0-4 5,0 1-6,0-19 0,0 15 6,0-15-5,0 20 5,0-1-6,0 4 6,0 1 0,0 4 0,0 2 0,0 2 0,0-2-5,0 5 5,0-2-6,0 6 0,0 1 1,0 1 5,0 3-6,0-2 1,0 3 5,0-2-12,0-4 12,0 1-5,0-2-1,0 2 1,0 2-7,0-4 7,0 2-6,0-2-23,0 1 0,0 1-5,0-6 34,0 5-1,0-6-33,0 7 28,0-3-29,0 1 29,0-3 6,1 1-35,0-11 7,1 9-1,-2-8 1,3 8 21,-3-1-21,3-1 27,-3 0-39,2 0 12,-1-2 27,-1 1-33,2-6 5,-2 5 29,0-1 5,0 6-6,0 1 1,0 0 5,0 2-12,0-2-4,0-2 10,0 3-28,0-3 23,0 6 6,0 1-7,0 2 7,0-1-1,0 0-5,0 0 5,0 2-72,0-4 72,0 2-27,0-2 22,0 2-29,0 0 35,0 1-1,0-1-5,0 0 5,0-2 1,0 1-1,0 0 1,0 3-40,0 2 39,0 1-27,0 2 27,0 0-5,0 0 5,0-1-5,0-2 5,0-1 1,0-2-1,-2 0 1,2 1-7,-1 0-21,-1 1 33,2 2-6,-1-3 1,1 3 5,0-1-6,0 2-28,-2 0 23,2 0-28,-1 0 28,-1 0-23,2 0 1,-1-1-7,0-3-4,-1-1 38,-1-2-39,0 1 6,0 0 5,-1 0 1,1 1 22,-2 0-57,1-2 29,2 4 6,-2-3 27,3 5-28,-2 0 23,0 1 6,1 0-29,0 0 0,1 0 29,0 1-12,0 0 11,0 1-27,-1-1 33,1 1-6,-1-1 1,0 0 5,-1-1 0,0-1-12,-1-2 7,1 0-1,-3-1-33,3 2 5,0 1 1,2 2-52,-1 0-111,2 1-9635,-1 0 8025,3 6 0,-1-4 0,2 5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32.1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9386,'12'16'2363,"-3"-3"-1982,-9-13 2918,0 0-3092,0 2-61,0 4-56,0 5 10,0 2-10,0 3 39,0-1 67,0 2-28,0-2-34,0 1 6,2-1 0,-1 0-45,2 1-16,2 0-23,-1 2 33,2-1-16,0 2 78,-2-1-16,2 2-12,-3-3-17,3 2-55,-3-4-18,1 1-27,-1-3 44,0 1-16,0-3 5,-1 2 118,0 0-67,-1-2-29,1 2 12,-1-5-23,0 2-10,-1 1-29,1 1-6,0-1 40,0 9-39,-1-4 78,0 6 33,0-6-26,0-2-7,0 2-11,0-1-29,0 1-4,0 6-35,0-5 1,0 5 5,0-6-5,0 0 5,0-1-6,0 1 7,0-2-12,0 0 5,0-1 1,0 4-1,0-4-5,0 2 0,0-5 6,0 1 0,0-1-1,0 2 29,-1-1-29,0 8 1,-1-5 0,1 6-6,0-4 5,1-1-5,0 1 6,-1-1-1,0 0-5,0-1 0,1 1 6,0 5-6,0-4 6,0 2-6,0-5 0,0-1 0,0-1 5,0-1 1,0-2 27,0 1 18,0 0 55,0 5-72,0-4-23,0 4-11,0-5 6,0 0 38,0 0-44,0 1 6,0 0 112,0 8-29,1-3-27,1 4-6,2-5-45,-1-1 28,3 1 62,-1 0 5,0-2-27,1 1 22,0-1-6,3 4-84,-3-5-5,1 3 55,-1-4-61,-2-1 6,2 1 5,0-1 22,0 0 18,3 4-1,-3-5 6,3 5-5,-4-5-12,3 2-6,0 1 1,2-2-23,0 1 40,-2-2-12,1 0 39,4 4-44,-2-4-29,3 3 7,-2-4 38,0 0-50,0 1 0,-1-2 6,0 1 5,4 2 22,-5-3-27,6 2-6,-7-4 11,2-1 28,-2 0-33,3 0 28,-3 0-23,1-2-6,-1 2 40,3-2-45,-2 2 6,4 0-1,-5 0-5,1-1 6,-1-1 28,1 0-29,-1 0 1,0 0 39,0-1-34,1 1 34,-1 0 5,4 0-44,-4-1 55,3 0-55,-2 0 39,8 0-12,-3 0-27,5-4-1,-7 0 29,0-3-34,-1 1 0,-2 2 6,-1-2-6,0 3 0,-3-1 5,1 1-5,-1-1 39,5-4-27,-3 2-7,5-3 46,-4 2-51,0 1 0,0-1 5,-2 1-5,0 2 0,3-3 0,-3 2 6,4-1-6,-5 0 5,3 2 1,-3-2 5,2-1-5,-1-1 33,5-3-33,-5 1 5,5-1-6,-4 1 29,1 1-23,-2-3 24,2 3-35,-2-2 5,1 2-5,-1-3 6,3-1-1,-3 2-5,2-2 0,-3 5 6,0-1 0,0-1-6,0-1 11,0 0 0,2-8-5,-1 5 5,1-6-6,-1 5-5,0 0 0,0 1 6,-1 0-6,-1 1 0,1 2 0,0-1 0,0-1 6,0 1-6,1-9 0,-1 6 0,1-6 0,-2 6 5,1 2-5,-2-1 0,2-2 0,-1 4 0,-1-3 0,-1 4 0,0 2 6,0-2-6,0 0-6,0 0 6,-2 0 6,2 1-6,-2 0 0,2 2-6,0-4 6,0 6 0,0-3 0,0 3 6,-1 0-6,0-4-6,1-3 6,0 0 6,2-1-6,-2 4-6,0 2 6,0 0 0,-2 2 6,2-2-6,-2 1-6,2 1 6,0-6 0,0 3 0,0-2 0,0 4 0,-1 1 0,0-1 0,0 0 0,2-1 0,-1-1 0,2 0 0,-1-6 0,-1 6 0,1-4 0,-2 8 0,1 0 0,-3-1 0,3 3 0,-3-2 0,4-3 0,-2 2 0,2-4 0,-2 3 0,0-2 0,0 0 0,1 0 0,0 0 0,1 1 6,-1-1-12,4-3 6,-3 4 0,0 0 0,-1 4 0,-3 1 0,2 0 0,0-2 0,1 1 0,0-5 0,-1 2 0,0-2 0,0 2 0,1 1 0,0-1 0,0 0-5,1-1 5,0-1 0,2-1 0,3-7 0,-3 5 0,2-3-6,-3 7 6,-3 2 0,2 3 0,-4 2-11,2 1 11,-1-1-6,0-1 6,1-1-5,1 0 5,-2 0 0,2 0 0,-1 0 0,1 2 0,-3 0-354,1 1-520,0-2-1702,0-1-5557,0-1 8133,-1-2 0,0 3 0,0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59.1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4736 0 9044,'13'8'2934,"-2"-2"-2513,-11-6 4944,0 0-4894,0 3 33,-1-3 12,-1 3-7,-1-2-167,-1 0-185,1 0-28,-4 0 50,2 0-45,-3 0 17,-1-1 23,-2 0-40,0 1-33,-1-1 33,-1 3-33,-1-1-50,0 1-18,-1 0 6,-1 0-5,1 1-23,-2 0 28,2 2-5,-1 0-23,0 1 23,0 1 11,-11 7-1,7-3-38,-8 5 84,7-4-79,0-1 56,-2 1-28,0 0 40,-1 0 56,-14 9-85,10-6-44,-11 6-6,11-7 33,-2 3-27,0-2 0,0 0-6,-1 1 11,-8 5-6,9-6 7,-6 5 21,14-9-33,0 1 6,1 0-6,1 1 11,-2 2-5,-2 0 27,-2 2 51,-16 8-45,7-4 12,-10 6-18,13-8-21,-2 1-7,0-1-5,0 2 6,-2 1-1,-14 12-5,8-6 0,-9 8 0,16-8 6,3-2 44,2-1-44,4-1 0,3-3 5,2 0-11,1-2 11,-7 11-11,3-5 0,-6 8 0,6-6 6,0 1 33,-3 2 6,-1 2 27,-1 0 24,-15 16-63,10-11-33,-10 12 34,12-16-29,1 1-5,-1-1 6,-1 1 44,1 0-44,1-1-6,2-2 6,1-1-1,2-2 29,-10 11-29,9-9 40,-7 5-45,10-9 0,1-2 0,-1 1 0,-8 11 6,6-8-1,-7 7 1,10-12 0,1 0-6,0-1 0,3 1 0,-1-2 0,2 0 0,-1-2 0,-9 11 0,7-6-6,-8 7 6,10-9 0,-2-2 0,1 1 0,-1 2 0,-1 2 6,-1 3-6,-2 4 0,-16 19 5,8-11-5,-11 14 0,12-15 0,0-2 0,0 3 6,-1-1-6,1 2 0,0 1 0,-2 2 0,-17 23 5,11-14-5,-16 16 6,18-19 0,-2 1-1,4 0-5,-2-3 6,4 0 33,-14 15-39,15-16 0,-8 11 0,16-20-6,3-3 1,0-1 5,3-1-6,0-1 6,3-1 0,0-3 0,-5 17 0,4-11-5,-5 13 5,7-14-6,-3 2 6,2 1 0,0 0-6,-1 0 1,0-2-1,0 0 1,-1 0-1,0-1 0,2 0 1,0-2 5,0 2-6,1 0 1,-2 1 5,2-1-6,-1 1 6,1-2 0,-6 20 0,3-14-6,-3 13 6,5-16-5,0-3 5,1 2 0,-1-2 0,3 0 0,-8 13 0,6-9 5,-6 8-5,5-10 0,1-2 0,-1 2 0,1-3 0,2 2 0,-7 12 0,7-11 0,-6 10 0,8-16 0,0 1 0,0-1 0,2 0 6,-3 1-6,3 0 0,-2 1 6,-4 16-6,4-11 0,-4 9 0,6-13 0,-2-2 0,1 2-6,1-1 6,-1 2-6,-3 21 6,2-11 0,-2 16 6,2-16-6,2-1 6,-1 1-6,1-4 11,1 1-6,0-1 7,2 1 21,-6 21-33,6-14 6,-4 15-6,4-19 0,0-1-6,2-2 6,-2-2 0,3-2 11,-3 10-5,3-10-6,0 8 0,0-14 0,3 1 6,-3 1-1,2 2 1,-2 2 5,0 0-11,0 0 0,0 17 0,0-13 0,2 12 6,-2-16-6,3 1 5,-2 2-5,2 1 6,0 4-1,0 21 1,0-11 0,0 14 5,0-20-6,0-1 1,0-1 5,0-2-5,0-2-1,0-1 1,0-1 5,3 15-5,-1-14 5,2 10-5,-1-19-1,1-1-5,0-3 11,0-2-11,-3 0 12,3 7-7,-2-6 1,3 6-6,-3-11 5,1 1-5,0-2 0,0 1 6,-1 0 0,0 1-6,0 2 0,2 17 0,1-9 0,-1 14 5,2-13-5,-1 2 0,1 1 6,-1 2-1,3 3 40,3 20-39,-1-13-6,2 14 5,-3-19-5,-1 0 0,0 0 6,1-1-6,0 1 6,1-3-6,-1 0 5,0 0-5,-2-4 0,4 15 0,-4-14 0,4 10 0,-3-17 0,1-1 6,-1 0-6,0-1 5,0-1 7,3 10-1,-2-10-6,1 6 1,-3-11 0,-1-2-6,1 2 5,0-1 1,1 2-1,-2 2-5,3-1 0,3 19 0,0-11 0,3 12 6,-3-14 5,0 0-5,0-2-6,-1-2 5,0 0 1,4 7-6,-3-6 0,2 4 0,-3-9 6,-2-2-6,3 1 0,-3-1 0,1-3 0,-1 0 0,-2-3 0,5 5 0,-7-6-6,4 2 6,-4-5-6,0-1 6,0 0 0,0-1 0,1 1 0,3 7 0,0-4-5,2 5-6,-1-6 5,-1 0 0,3-1 1,-2 2 5,3 1-6,-1-1 6,1 0-11,2 0 5,-6-3 6,1-2 0,-7-5 6,0 0-6,-3-3-22,1 1 16,2-1-5,-2 0-23,1 0-5,-1 0 39,2 0 6,3 2-6,2-1 0,1 1 0,-2 1 0,0-3-6,-1 1-5,-1-1 5,0 0 1,-2 0-7,0 0 7,0 0-46,-3 0 51,3-1 0,-1-2 0,-1-3 0,1 0 0,-1-1 6,-1 0-6,1 0 6,1-1-1,-2-1 1,1-1-6,-1-2 0,0-1 5,0 0-5,0-2 6,0 1 0,0 1 5,0-1-6,0 4 1,0-1 5,0 5-5,0-1 5,0 1-5,0-4-1,0 2-5,-2-3 6,0 0 5,-6-4-5,4 5 27,-3-3-27,4 9-1,0-2 1,0 3 5,0-4-5,0 2-1,-2-7 1,1 3-6,-3-5 0,4 5 0,-3-1 0,3 0 0,-2 0 6,1-2-6,-1 0 5,2 0-5,-4-5 0,2 6 0,-1-6 6,2 8-1,1-1 7,-1 1-7,0 2 46,0-2-40,-1-1 34,1 0-12,-3-1-27,3 1 27,-1 1-27,-1 0 0,3 2 44,-1 1-39,2 0 23,0-1 33,-1-2-61,-1 0 27,0 0-33,1 2 6,0 1-1,0-1-5,0 1 6,1-1 39,-1 1-40,0 0 119,-2-4-74,2 2-5,-1-5-40,0 3-5,-1-2 6,-1 0-6,0-1 6,1-1-1,-1-1-5,0-1 6,-4-6-1,5 7 1,-5-4 28,7 7-29,-3 2 1,3-2 5,-1 2-5,0-2 5,-2-5-6,-1 3 1,0-3-6,3 4 6,-2 1-1,3 1-5,-1 1 0,1 1 6,0-1-6,-1 0 0,-2-7 0,1 4 5,-1-5-5,2 4 6,1 0 0,-3-1-1,3 1 1,-3 0 33,1-3-39,0 3 6,-1-3-1,3 5-5,0 0 0,0 2 6,0 0-6,0 1 0,0 0 5,2 1-5,-2-1 0,2 2 0,-1-1 0,1 2-5,-1 0 5,1-1 5,-2-1-5,0-1 0,-1-7 6,0 4-6,0-6 0,1 6 0,0 0 0,0-1 0,0 1 0,0-4 0,-1 1 0,1-2 0,-4-11 0,2 7 0,-1-7 0,1 11 0,2 0 0,-2 1 0,2 3 0,2 1-11,-2 0 11,3 3 0,-2 0 0,1 3 0,1 0 0,-1 0 0,1 0 0,0 0 0,-2 0 0,2 1-6,-1-4 1,1 4 5,0-4 0,0 4-6,0-4 6,0 2-6,0-3 6,0-1 6,0-8-6,-2 2 0,1-6-11,-1 6 11,-1-1 0,3 1 0,-2-1 0,1 0-6,-1 2 6,0-1 0,0-3 0,1 4 0,1-3 0,-1 9 0,0 1-5,0 2 5,1 1 0,0 0-6,0-2 6,0 1-6,0-1 6,0 1-11,0-1 11,0-1-5,0 0 5,0-1 0,0 1 0,0-2-6,0 0 0,0 0-5,0-6 11,0 4 0,0-4-5,0 4-1,0 1 0,0-2-27,0 0 33,0 3 0,0-2 0,0 5-11,0-1 11,0-1-6,0-1 0,0 1-27,0-2 27,0 1-27,0-8 38,0 3-5,0-3 0,0 6-5,0 2-1,0-1 0,0 0 1,0 0-6,0-5 5,0 6-5,0-5 11,0 6 0,0 0 0,0-2 0,0-1-6,0 0 1,0-2-1,0 0 0,0-4 6,0 3 0,0-2 0,0 6-5,0 2 5,0 0-6,0 1 6,0 1 0,0-4 0,0 3 0,0-3 0,0 4 0,0-1-5,0 0 5,0-1-12,0 1 7,0-1 5,0 0 0,0 0 0,0-2 0,-1-6-6,-1 2 1,1-3 5,-2 4-6,1-1 0,1 1 6,-2 0-5,3 4 5,-3-2 5,3 5-5,-3-3 0,3 4 0,-1 0 0,1 1 0,-2 0 0,2 1 0,-1-1 6,1 1-6,-2 0 6,2 1-6,-1 0-6,1 2 0,0 0 6,0 0 0,0-1 0,0 0 6,-2-1 0,2 1-6,-1-1 0,1-1-6,0 2 6,-2-2-6,2 0 6,-1 0 6,1-1-6,0 2 0,0 0 0,0 2 0,0 2 0,-1-1 11,0 0 258,0-1-135,0 1 556,0 1-102,-1 0-275,0 0 483,0 0-645,0 0-6,1 0 57,0-2-202,1 1 6,0-1 5,0-1-6,0 3 191,0-2-190,0 0 33,0 0-33,0 0-1,0 1-10,0-1-23,0 0 28,0-1-6,0 1 1,0 0-35,0-1 35,0-2-29,0-3 23,0-1 5,-1-3-5,1 2-28,-2 0-23,2 2 29,0 1-34,0 2 16,0-2-16,0 1 28,0-3-6,0-2 11,0 0 1,0-3-6,0 2 27,-1-1 7,1 2-29,-2 1 23,2 3-28,0-4 33,0 4-5,0-4-39,0 3-1,0-1 46,0 1-63,0-2 18,0 0 5,0 0 40,0 1-35,0-2 35,0 2-1,0-3 6,0 3-45,0-2 45,0 0-5,0-3-29,0-1-106,0-8 135,0 5-29,0-3 28,0 8 6,0 2 0,0 0 0,0-6 0,0 4 0,0-7 0,0 4-5,0-3-6,0 0-29,0 0 35,0 0-1,0 3-27,0 2 27,0 0 0,0 6 6,0-3-5,0 5-1,0-1 6,0 1-11,0 0 5,0 1-50,0 0 56,0 0-11,0 1 11,0-2 0,0 1 0,0 1 0,0-7-11,0 3 11,0-8-6,0 4 6,0-1-5,0 0-46,0 1 40,2-4 11,-1 3-33,2-3 27,0 1 0,-1 1-5,2 0 6,-4 5-1,3-1 6,-2 4-6,0-1-27,1-1-1,-2-3 1,3-1-18,0-3 1,0-1 5,4-9 39,-3 5-27,1-7 27,-1 8-39,0 1 40,1-2-6,-1 2 5,0-1-28,0-4 34,-1 7 0,0-2-5,0 9 5,-3 2 0,1 2-6,1 1 6,-2 2-67,1 1 33,1 1 23,-2-1 11,1-1 0,-1-1 0,0 0 0,0-1 0,2-1 0,-1-2 0,2-1 0,0-2 0,0 0 0,0 0 0,0 1 0,0-2 0,0 0 6,1-2-1,-1 1 1,3-5-6,-4 7 0,0-2 6,0 6-1,-2 1 34,1 2-33,-1 2 0,2 1 33,-2-1-45,1-1 6,-1 0 0,0 0 0,0 0 11,0-2-5,0-2-6,2-3 11,-1-1-11,3-2 6,0 0-6,0 1 0,-1-1 5,0 0 1,0-1-6,0 1 6,0-2-6,1-1-6,-1 0 6,4-7-6,-3 7 6,0-5 0,-3 11 6,0 0 0,0 5-1,0 1-5,-1 0 0,1 2 0,0-2-5,0 1 5,-1-1 0,0 2 0,0-2 0,0-1 0,1 0 0,0-1-6,1-1 0,4-11 1,-1 2 5,3-9-6,-2 4 6,0-2 0,1-3 0,1 1 0,-1-1 0,1 3 6,-3 1-12,1-5 6,0 7 0,-1-3-5,-1 9 5,-1 4 5,0 0-5,-2 5-5,1-1-1,-1 1 6,-1 2-6,3-2 1,-3 3 5,2-2-6,-1-1 6,-1-1-5,3 0 5,-2-3 0,1 4 0,1-2-6,-3 1 6,1 3 0,1-2 0,-2 3-6,1-1 6,-1 0 0,0 1 0,2-4 0,-1 3 0,1-5-5,0 2 5,-1-2-6,3 0 6,-1-5-5,3-1-74,5-11 29,-4 5 11,3-2-6,-5 10 39,-3 5-5,1 0 5,-2 3 1,0 2-1,0-2-27,-1 3 16,0-4 11,1 2 1,0-2-7,1-1 7,0 2-29,1-3 29,0 1 5,1-4-18,6-11-49,-1 2 17,6-9-1,-3 6 18,-2 0 27,1 1 0,-1 1 6,0 2-5,-3 2 5,0 2-6,-1 0 6,-1 6-5,-2-1 5,-1 6 0,-1 1-40,0 1 40,0-1-5,0 0 5,0-1-6,0 0 6,-1-1 0,3-1-5,0 0 5,2-5-6,2-1 6,0-2-11,1-3-23,-1 4 34,-1 0-5,-2 3 5,-1 1 0,0 3-6,-3 0 6,3 1-6,-3 0 1,3 0-1,-3 0 1,3-1-12,1-2 6,-1-1 11,3 0-6,-4 1 6,0 2 0,-1 0 0,0 1 0,0 1 0,0-1 0,0 3-6,-1-2 6,0 0 0,0 0 0,1 0 6,-1 0-6,3-1 0,0-2-6,2-2 6,2-4 0,0-2 0,3-5-5,1-3 5,2-1-6,0-1 1,2-1-1,0 1 6,-2 1-6,0 0 6,-1 1 0,-1 2 0,-1 1 0,-2 4 0,-2 2 6,-2 3 0,-1 5-6,-1 1-12,-2 3 12,0-1 0,0-2 0,1 0 0,1-3 0,1 1 0,0 1 0,-2 0 0,2-1 6,-2 0-6,4-4 0,-1-3-6,3-3 6,2-1-5,0-3-6,1 1 11,1-2-34,-2-1 28,2 0 6,-2 1 0,1 1-5,-2 0 5,0 1-11,-1 1-29,0 1 35,-1 2-40,1 0 39,-4 4-5,1 3 6,-4 3-1,0 4-28,0-3 29,2 2 5,-2-2 0,2 0-6,0-1-33,2-3 39,0 0-6,0-1 1,-1 0-1,0 1 1,1-3-7,2-3-27,3-5-45,6-11 39,-2 7 40,3-5-40,-7 11-5,-1 3 44,-3-1 6,2 5 0,-4 0 0,1 4 0,-1-2 0,3-2-6,-2 1 1,4-5-1,-3 2-27,3-3 33,0 0-6,-1 0 6,0 1 6,-1 2-6,-1 1 0,-2 3 5,-1 2-5,1-1 0,2-3-5,2-3-29,2-2-44,8-12 72,-4 5-44,7-6 5,-8 7 39,2 2 1,-2-1-7,1 1 7,-1 2-1,-2 0 1,0 3-1,4-11-33,-1 7 5,4-8 1,-3 7-1,-1 1 0,0 0-10,-1 1 10,1 3 0,-3 0 29,0 1-1,-1 2 1,-3 0 5,3-1 5,-4 4-5,0-1 6,1 3-6,-3 0-6,1-1 6,1 1 0,-2 0 6,2 0-6,0-1 0,4-3 0,2-4-6,7-3 6,4-6-5,4-1-1,0-2-5,7-2 0,-14 9 11,4 0 5,-16 12 1,-1 3-1,-4 1-5,1-1 12,0-2-7,3-2 1,0-2-6,9-9 0,-3 3 0,5-6 0,-5 7 0,-2 3 0,0 2 0,-3 2 5,-1 1 7,0-3-7,-1 3-5,2-3 6,-2 2-6,2-3-6,2-2 6,1-4-5,4-2 5,0-1 0,3 0-6,5-7 0,-6 10 1,2-5 5,-9 9 5,-2 3 1,-1-1-6,-1 4 6,0-1 5,1-3-11,0 2 5,3-5-5,-2 3 0,4-3 0,0-2 0,3-2 6,0-1 0,0-1-6,-1 2 5,2-4 1,-3 8-6,1-4 5,-8 10 7,1 0 21,-3 1-33,3-1 0,-3 0 6,3 0-6,-3 0 0,5-6-6,-2 3 6,5-5 0,-3 4 0,1 0 0,0-1 0,0-1-5,1 1 5,3-5 0,-3 7 0,1-3 0,-7 8 5,1 0-5,-2-1 6,-1 3-1,3-4 1,6-5-6,0-3 0,9-6 0,-1 1 6,4 0-6,0-1 0,-2 2 0,-1 2 0,-5 3 0,-3 4 5,-2 3-5,-7 4 0,2-1 0,-3 2 6,1-2-6,1-1 0,1-1 0,1-1 5,5-4-5,-3 1 0,5-3 0,-6 5 0,2 0 0,-3 1 0,0 1 6,-1 0 5,0 0-5,1-1-6,2-2 5,0-1 1,4-2-6,1-1 11,3-4-5,7-3-1,3-5 1,3 0 0,12-10-1,-11 9-5,6-5 6,-15 13-6,-4 3 0,-2 4 0,-3 1 0,-2 2 0,-3 0 0,3 0 0,-1-2 0,4-2 0,7-8 0,-5 5 0,6-4 0,-9 7 0,1 2 5,-2 1 1,-3 2 0,0 0 5,3-6-11,0 0 0,5-4 0,0 2 0,0 0 0,0 1 0,0-1 0,-1 2 0,-2 0 0,-1 1 5,6-6-10,-3 2 5,7-6 0,-2 3 0,0 0 0,0 0 0,6-7 0,-9 11 5,3-4-5,-12 11 0,-3 2 6,-1 2 0,-1 1-6,0 0 0,0 0 0,0 0 5,1-1-5,-1 1 6,2-1-6,-4 1 0,2 0 5,-2 0-5,4 0 6,-2 0-6,1-1 0,-1-1 6,3-3-1,-1 0-5,2-2 0,0 2 0,0 0-5,3-1 5,0 0 0,1-2-6,-2 1 12,0 0-6,1 0 5,-4 1-5,3 0 0,-3 2 0,-1 1 0,1-1 0,0 1 0,0-1-5,1 1-1,-2 1 6,1 2-6,-3 1 6,0 0 0,1-2-5,0-1 5,5-2-6,1-2 6,5-1-5,12-8-1,-7 4 0,7-3 6,-14 8-5,-3 4 5,-5 0 0,-1 4 0,-3-2 0,5 0 0,1-3 0,6-1 0,4-3-6,3-1 6,2 0-5,0-1 5,-2 3 0,-3-1 0,-8 5 0,-2 1 0,-4 2-6,-1 1 6,2-1 0,0 0-6,2-1 6,0 0 0,0 0-5,-2 0 5,1 0-6,-1 0 1,1 1-1,2 0 6,0 0 0,5-2 0,1-1-6,18-6 1,-6 3-1,13-5 6,-11 4-5,-1 0 5,-1-1 0,-2 1 0,-1 0 0,0 2 0,-4 1 0,3 0-6,-9 2 6,2 1 0,-10 0 0,1 3 0,-4-1 0,2 1 0,-3-2-6,4 2 6,-3-1 6,3 1-6,-4 0 0,3 0 0,-2 0 0,1-2 0,1 2 0,-2-2 0,3 1 6,2-3-6,-1 4 0,1-4 0,-3 2 0,-2 0 0,2 0 0,0 2-6,1-3 6,5 0 0,-3 0 0,3-2-6,-3 3 12,0 0-12,-1-1 6,1 2 0,0-2 0,-1 0 0,0 1 0,-1 1 0,-2 1-1612,0 0-1010,0 0 2622,3 0 0,-1 0 0,0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08.9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3136 0 18599,'-4'1'701,"1"-1"-522,3 0-118,0 4 29,5 1 61,2 4-11,6 1 34,0 0-40,2 2-22,-1 1-5,0-1 60,0 3 1,-2-3-39,3 2-28,-3-1-6,2 1-28,-3-1 6,1 0 17,-1-1-23,-1 2-5,2 0 38,-2 2 40,2 0-5,0 1-18,-1 2-16,2 1-10,-1-1-24,3 1 11,-2-2-5,2 1 61,-1-2 29,8 12-90,-5-8-1,6 9-10,-5-10-6,-2 1 28,0-1 67,4 9-89,-5-8-12,3 6 1,-8-8-18,0-3 18,-1 3-12,1-3 6,-1 2-6,2-1-28,-3 1 157,5 10-112,-2-6-45,2 7 45,-1-8-22,-3-1-23,2 2 23,-2 0-29,1 2 29,0-1 16,0 1 12,4 11-29,-5-9 1,3 8-28,-4-11 44,0-2-5,1 2 11,-1 0-11,1 0-34,3 11 45,-2-7-23,2 9-27,-1-8 5,-1-2-11,0 3 11,-1-1 40,-1 2-12,1-1 6,0 0-12,4 16-21,-4-10-7,4 12-5,-4-15 6,-1 0 27,-1-1-27,0 1 0,-1-1 10,5 18-4,-4-11-7,3 13 29,-4-16-29,-2-1 1,2 1 0,-2-1-1,1 0 6,-1-1 23,-1-2-34,0 14 0,0-12 0,0 12 0,0-12 0,0-1 0,0 3-6,0 12 12,0-10-6,-2 10 0,2-16 0,-3-1 0,1 1 0,1-1-6,-2 0 12,3 0-6,-3 0 0,1 0 6,1 1-6,-2 12 0,3-10 0,-3 11 0,2-15 5,-1 2-5,1-1 6,0 2-6,0-1 0,0 15 5,-1-10-5,0 11 6,-1-14-6,0 1 0,0 2 0,0-1 6,0 0-6,0 0 5,0 0 12,0 19-17,0-13 6,0 14-1,0-17 1,0 0-1,0 0-5,0-1 6,0 0 0,0 12-6,0-11 0,0 11 5,0-16 23,0 0-28,0 0 0,0-1 6,0 1-1,-1 1 29,0 2 0,-1 14-34,0-10 0,0 12 5,1-15-5,0 1 6,-1 0 44,-1 1 12,-1 1-51,-1 19 0,1-13-5,1 13 5,0-17 39,3 0-50,-3-1 6,2 2-6,-2-2 6,1 1-6,0 0 11,0-1-11,-1-1 5,-1 16 29,0-12-34,0 8 0,0-16 6,1-3-6,-3-1 5,0 13-5,1-12 0,-1 11-5,2-15 5,0-1 0,1-1 5,-1-1-5,1-3 0,-2 4 6,1-2-1,-2 17-5,-1-9 6,-1 13-6,1-12 0,0 1 0,-1 1 6,0-1-6,-1 1-6,-6 21 6,3-12-6,-6 18 6,5-18-5,-1 2-1,1-1 1,-2 1 5,0-4-12,2 0 7,-1-2-34,0 0-6,0 1 34,-9 18 5,5-13 0,-6 17 6,6-20-5,1 0 5,-1-1-11,-7 16 5,7-13-5,-9 13 5,11-16-44,-5-1 39,2 4 5,-3-2-56,1 1 29,-2 1 33,0-2-39,-12 21 39,8-16-6,-7 14 0,11-19-33,1 0 39,-2 0 0,1 0 0,-1 0-5,-1 0 5,2 0 0,-10 19-12,9-16 7,-8 15-1,11-21 1,-1 2-7,1-2 7,1-3-29,1-1 23,0-4 5,2-3-66,-7 12 4,8-14 57,-7 12 6,9-15-29,-1 1 28,-1 0-27,0 2 33,-3 0-11,-10 16-51,7-11 12,-9 12 44,8-15-39,1 1 45,-2 0-5,1 3-35,-3 0 35,-13 18-6,6-10-23,-12 14-5,12-15-6,-2 0 45,2 0-6,-3-3 1,4-1-29,0-4 29,5-3-102,-6 10 29,11-11 11,-6 9 33,10-10 0,-2 1 29,-1 2 5,-2 0-6,-2 0 6,-2-1 0,2-2 0,-9 9 0,10-9 0,-7 4-5,11-11-1,0-1-5,2-2 5,-2 1-27,2-2-12,-12 9 11,5-5 34,-9 5-84,6-8 17,1 0 56,0-2-40,0 2 1,1-3-90,-10 8 22,10-5 18,-7 5 16,12-7 78,-1-2 0,3-1 1,0-2 5,0 0-6,1 0 6,-1-2-84,-9 8 23,6-5 5,-9 6 0,8-5 11,-3 2 45,-1 0-6,-2-1-111,1 1-46,-15 6 107,12-6 45,-7 5-23,15-8 29,4-2-62,-2 0-1,3-2 17,-3 0 40,-12 3-34,6-1 12,-10 3-23,12-4-45,0 0 45,3-2-6,1 0-55,2-2-40,0-1 45,1-1 56,-11 1 50,6-1 6,-8 4-5,6-1-1,0 5 0,-4-1 6,1 4 0,-4 0 0,3 2 6,-1-1-6,5-2 39,-2-1-28,-4 2-5,7-6-6,-4 3 6,9-5-1,1 0 1,2-1 27,1-2 85,2-1 0,-5-1-113,5 0 6,-8-1-5,6 0 5,-3 0-11,-1 0 6,1 0-6,-1 0 11,3 0-5,0 0-1,-3 1 1,5 0-1,-2 0 29,8-1 44,0 0 12,4 0-34,0 0-50,2 0-281,1 0 270,1-3 5,0 0-6,2-4 6,2 1-11,0-2 5,0 4-27,-1 0 33,2 1 0,-2-2-6,2 1 6,0-2 0,-1-1 6,2-1-6,1-3 0,0 3 0,1-2-6,-2 4 6,0 0 6,0 0-6,-2 1 0,1-1 0,-2 1 0,-1 1 0,3 0 5,-1-1-5,2 0 6,0 0-6,-1 0 0,0 1-11,0-2 5,1 3 6,-2 0-6,2 0 6,-3 2-5,2-1-1,1 0 6,1 0 0,1-2-5,0 0 5,4-2 0,-2 2 0,3-2 0,-6 4 0,2-1 0,-3 0 0,1 1 0,-1-1 0,0 2 5,0-2-5,3-1 0,0-1 0,2 0 0,-2 0 0,0 0 0,1-1 6,-1 1-6,2-1 0,2-1 0,-3 2 0,2-1 5,-5 3-5,0 0 0,0 0 0,1-1 0,2 0 0,1-4 0,1 1 0,8-3 0,-7 2 0,6-1 0,-8 5 6,0-2-6,-1 2 6,-1-1-6,0 0-6,2 0 6,-2 1 0,3-2 0,-2 3 0,0-3 0,3 2 0,-1-2 0,3 0 0,-4 0 6,0 0-1,0 0 1,-4 2-6,3 1 0,-6 1 0,1 1 0,0 0 5,0-2-5,1 0 6,2-3-6,-1 1 6,3-2 27,-4 3-27,2-2-1,0 1 1,1 1 0,-2-2 27,2 2-27,-2-1-6,6-4 0,-2 3 0,3-4 0,-2 5 0,0-1 0,-1 0 0,0 0 0,-1 1 0,4-2 0,-3 3 0,5-4 0,-6 4 5,2-2-5,-3 2 0,1-1 6,-1 0-6,0 1 6,-1-1-1,7-1-5,-4 0 0,5-1 6,-6 1-1,1 0-5,0 0 6,-1 0-6,0 0 6,3-1-6,-3 1 5,3-1-5,-6 2 0,2 0 6,-1 0-6,1-1 0,3-1 0,-3 1 0,2-3 5,4 1 1,-4 0 0,5-1-6,-7 3 5,2 1-5,-2-1 0,3 0 0,-3-1 6,6-3 5,-3 1-5,2-2 5,-4 4-6,-1-1 7,0 1-7,-1 1 1,1-1-1,0 1-5,0-1 12,2-2-12,-3 3 5,2-2-5,-4 3 6,0 2-6,0-2 0,-2 3 0,1-1 0,-1 0 0,0-2 56,5 0-51,-1-2 1,0 0 0,0 1 5,-1 0-6,-1 1 1,1-1 28,-1 0-18,4-3 18,-2 2-28,3-2-1,-3 2 1,-1 1-1,0 0 1,-1-1 0,2 0 6,-3 0 21,1 0-22,4-2-5,-3 1 5,3 0-5,-4 2-1,0 2 7,-1-2-7,1 1 1,0 1-1,5-6 1,-2 5 5,3-6-5,-2 3 27,0-1-27,0 1 0,-3-1-1,0 1 1,-1 1 27,-1 1 51,3-2-28,-3 0 6,4-1-28,-2 1-29,0-1 1,2 0-1,0-1 1,-2 1 0,2 0-1,-3 0 40,5-5-11,-3 3-1,4-5-27,-3 4-6,-1 2 5,0 1 1,-1 1 28,-1 2-29,1-6 34,-1 6 12,3-5-40,-2 2-5,2-2 44,0 0-16,0 0-1,-1 0 18,1 2 16,0-3 78,4-4-89,-3 3 28,4-5-16,-5 5-1,2-3-22,0 0-12,0-2 1,1 0-1,4-7 1,-5 7 50,2-5 62,-6 10-23,-1 4-11,-3 0-39,1 5-40,-4-2-27,3 3-1,-1-4 7,4-2-7,0 0-5,4-4 6,-2 0-6,4-3-6,1-5 6,3 1 6,-1-2-6,4 0 5,-8 8 1,-1 1-6,-6 9 6,-2-2 27,2 0-33,2-7 0,4 0 0,8-14 0,-3 7 0,4-4 0,-10 11 0,-2 4 11,-3 2 1,1 1-7,-3 2 1,3-2-1,-2 1 1,3-2-6,-2 0 6,5-6-1,-3 2 1,4-3-6,-3 1 5,3-1-5,1 0 0,-1-1 0,0 0 6,2-2 0,-5 4-1,2-1-5,-4 5 6,-1 1-6,2-1-6,-2 0 6,2 0 0,0-1 6,0 1-6,2-5 0,-1 3 0,0-4-6,-1 5 6,-2-1 0,2 1 0,-1 0 0,0 3 0,0-2 0,-1 4 0,-1 0-5,0 2 5,0-1-6,0-1 6,3-2 0,0 0 0,0-2 0,1 0 0,3-5 0,-5 5 0,5-3 0,-7 6 0,1 0 0,-1 1-6,1-1 6,0 1-5,5-8 10,-3 4-10,5-6 5,-4 5 0,2-2-6,-2 3 1,1 0 5,-3 1 0,1 2 0,0-3 0,3-2 0,-3 0 0,4-4 0,-1 4 0,0-2 0,2-1 0,-2 1 0,0 1 0,0-1 5,-4 5-5,2-1-5,-4 3 5,2 0 0,0-1 0,1-1 0,0-1 0,0 0 5,-2 1-5,4-4 0,-4 3 0,3-3-5,-3 5 5,-1-2 0,3 3 5,-1-2-5,0 0 0,4-6-5,-3 3 10,3-4-5,-5 4 0,2 2 0,-1-3 0,-1 3 0,2 1 0,-2-1 0,1 2 0,3-7 0,-3 2 0,4-2 0,-3 2 0,-1 3 0,0-1 0,1 3 0,-2-2 0,2-1 0,0 2-5,-2-3 5,1 5 5,-1-1-5,-1 1 0,1 0 0,1-1 6,-2 0-6,1 0 0,0-1 0,1 1 0,0 0 0,-1 2 0,0 0 0,-1-1 0,3-1 0,-2-1 0,5-3 0,-3 3 0,2-3 5,-3 3-5,0 1-5,0-2 5,1 2 5,0-2-5,0-1 0,0 1 6,4-8 0,-5 7-6,5-7 5,-6 7-5,1-1 6,0 1-6,-1 3 5,0-2 7,3-2-7,-2 1 1,2-4-1,-1 5 40,-2-1-39,2 1 5,0 0 23,1 0-34,-1-1 5,3 0 1,0-6-1,-2 6 1,1-2 5,-4 6-5,0 0-1,1 0 7,1 0 21,-1-1-16,4-3 22,-1 0-28,1-1-5,-2 2 0,-1 0-1,-1 1 1,1 0-1,-1 0-5,0 1 6,0-1-6,1 0 11,0 0-5,4-6 5,-4 2 28,5-2-5,-6 4-1,2 1-21,-2 0-7,-1 0 29,2 2-29,-3-2 1,1 2 39,1-5-12,-1 3-27,1-3 0,-1 4-1,0-1 40,1-1-11,2-5-23,-2 3 22,0-3-27,-2 5 5,0 3-5,0 0 27,0 1-27,-1 1-6,0 1 0,0 1-6,1-1 6,0 0-5,-2 0-1,2 0 6,-1 1-5,1-3 5,-2 3-6,2-1 0,-1-1 6,0 2-5,0-1 5,1 1 0,-2 0 5,1 0 1,1 0 5,-3 0-5,1 0 5,1-2 0,-1 0-5,1-1 27,0 0-27,-1 2-6,1-1 6,0-1 5,0 1 6,1-8-12,-1 3 1,3-3-1,-2 2 1,0 1-6,-1-2 6,1 1-6,0 1 0,-1 3 5,-1 0 1,1-3-6,-1 2 0,1-4-6,0 3 6,-1 1-5,1-1-1,-1 0 0,1 2 6,1-3 0,0 3 6,0-1 0,0 2-1,-3 1 6,3 0-4,-1 0-2,-1-1 1,2 0 5,-3 1-5,3-4-1,-2 3 6,1-3-5,1 3 5,-3-1-5,3 0 27,-2-2-27,2 0-6,0-5 6,-1 4-6,0-5 0,-1 5 0,1 0 0,-1 1 0,1 2 0,-1-1 5,0 1-5,0-1 6,1-4-1,-1 3-5,2-4 0,-1 4 0,1-1 0,0 1 0,-1-1 0,1 1 0,0 0 6,0 0 0,2-3 27,-2 2-27,1-3-6,0 3 0,1-2 0,1-2-6,0-3 6,-1 1 0,1 0 0,0 3 17,0-4 28,-1 5-40,-1-2-5,-1 4 6,0 1 0,0-2-1,0 2 1,-2-2-1,3-1 1,-3 2 0,3-1-1,-4 2 1,3 2-1,-2-2 1,1 0 0,0 0-6,-1 0 0,1 1 0,0-4 0,0 3 0,0-1 0,-1 1 5,1 0-5,0-1 6,1-7-6,0 4 0,-2-3 0,2 7 0,-3 1 0,3 2 5,-3-2-5,3 3 0,-3-3 0,3 2 0,-3-2 0,3 0 6,0-8-6,0 2 6,1-6-1,-2 7 1,-1 0 27,0 1-27,0 2 0,0 0-6,0-2 0,0 3 0,1-1 0,-1 1 0,1 3-6,0-1 0,-1 0 6,2-1-5,-3 1-1,2 0 6,-1-2 6,-1 3-6,3-3 0,-3 2 5,1-1 1,1 0-6,-2-1 0,3 1 6,-3-3-6,1 4 0,-1-2 0,2 3 0,-2 0 0,1 1-6,-1 0-89,0 0-315,0-3-10,0 0-341,0-2-617,0 1-1243,0 1-1412,-15 4 4033,-28 5 0,17 0 0,-13 3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16.4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1009 4852 7044,'-4'-15'1478,"1"2"-1332,3 13 78,0 0 85,-4-1-40,3 1-51,-3-3-56,3 3 40,0-1 929,0-1-1092,0 2 6313,0-1-6346,0-1 38,1-1 1,0-1 34,0-2 16,0 1-11,0 1 0,0 3-79,0-2 40,0 3 241,0-3-219,0 1-22,0 1-40,0-2 40,0 2-39,0-2 44,0 0-44,0-3-1,0 1 1,0-3 0,0 2-1,0-2 1,0 3 5,0-1 23,0 0-29,0 1 46,0 0-46,0 0 1,0-1 33,0 0-33,0 0 27,0 1 6,0-1 7,0 0 10,0-3-45,0 3 28,0-3 12,0 2-18,0 1 7,0-2 94,0-4-78,0 2-6,0-2-5,0 4-39,0 1 50,0 1-11,0 0-12,0 0 1,0 0-1,0 2 7,0-2-35,0 3 34,0-2-5,0 1 5,0-1-5,0-1-34,0 0 5,0-3 7,0-1-7,0 2 1,0-2 27,0 4-33,0 0 0,0 1 6,0-1 28,0 0-1,0 0-22,0 0 62,0-2-17,0 0 23,0-1-74,0 2 40,0 0-39,0-1-1,0-1 40,0 1 22,0-4-28,0 4-5,0-3-23,0 5 45,0-3-22,0 2-1,0-2 1,0-1-29,0-1 1,0 0 0,0 0-1,0 0 12,0-4 45,0 4-23,0-3-28,0 4 45,0-1-22,0-2 16,0-5 6,0 2-11,0-3 5,0 6-16,0 1-29,0 1 29,0-1-28,0 2 27,0-1 1,0 4 61,0-3-89,0 4 44,0-3-11,0 3-33,0-1-1,0 1 1,0-2 0,0 0 5,0-5-6,0 4-5,0-4 6,0 4 0,0 0 27,0 0-27,0 1 27,0 0-21,0 0-7,0 1 12,0-5-11,0 2 5,0-4-6,0 2 1,0 0-6,0-1 6,0 1-1,0-1 51,0-2-11,0 2 11,0-3-11,0 4-40,0 1 29,0-1-28,0 0-6,0 1 0,0-1 0,0 0 11,0-5-6,0 4 35,0-3-35,0 5 29,0 1-29,0-1-5,0 0 6,0 2 5,0-2-5,0 3-1,0-4-5,0 3 34,0-3-28,0 4-6,0-1 11,0 0-6,0 0-5,0 0 0,0-1 0,0 0 6,0-6-6,0 3 6,0-2-6,0 3 0,0-1 0,1-2 5,0 0 6,0-2-5,-1-6 0,0 4-1,0-4 1,0 6-6,0 1 0,0-3 0,0-1-6,0 0 6,0-8 0,0 8 0,0-4 34,0 11-34,0 2 5,0 3 35,0 0-35,0 3 6,0 0-11,0-1 6,0-1 0,0-1 34,0-2-40,0 2 0,0-3 5,0 2 1,-1-1-6,0 0 0,-1 0 0,1-2 5,-1-6 7,0 4-7,-1-4-5,2 6 6,-2 1-6,3-1 0,-3 1 0,3 3 0,-3-2 0,3 3-6,-2 0 6,2 3 0,0 1 0,0-1 0,0-1 0,0-2 0,0-1-5,0 0 5,-1-5 5,1 3 1,-1-3-6,1 5 0,0-1 0,0 0-6,-2 0 6,2-1-5,-3-4-1,3 0-44,-1-2 50,1 3-6,0 0 0,0 1-6,-2-3 7,2 3-1,-1-2-5,-1 2 5,2-5 6,-1 4 0,1-1 0,0 4 0,0 1 0,0 0 0,0 2-5,0-2 5,0 0-6,0 1 6,0 0 6,0 3-6,0 0 0,0 0 0,0-2 0,0 1 68,0-5 44,0 4 22,0-3 40,0 4-29,0 0 51,0 1 17,0 0-11,0 2-29,0 0 79,0 3-168,0-2 17,0 0 1126,0 0-1222,0-2 57,0 1-62,0-4 33,0-1-33,0 1 12,0 0-7,0 2 6,0 1-5,0 2 5,0 0-5,0 0 33,0-1-33,0 0-6,0-2 0,0 0 5,0-4-5,0 2 6,0-2-6,0 0 5,0 0 7,0-5-12,0 3 0,0-5 0,0 5 0,0-1 11,0 0-11,0-1 5,0 1-5,0-6 0,0 5-5,0-4 10,0 5-5,0 2 7,0 1-7,0 2 0,0-1-7,0 2 7,0-2 7,0-2-7,0 0 0,0 0 0,0 2-7,0 1 7,0 0 0,0 0 7,0 1-7,0-4 0,0 4 0,0-3 5,0 5-5,0-2 0,0 1 0,0 1 0,0-2 0,0 2-5,0-3 5,0 0 0,0-1-7,0 0 7,0 1 0,0-3 0,0 2 7,-1 0-7,0-1 5,-1 3-5,1-3 0,0 2 6,0-3-6,-1 1 28,0-1-34,-2-5 1,2 4 5,0-5-6,-1 3 6,1 0 11,-1-2-11,0 1 6,2 0-6,-3-4 0,2 6 0,-1-2 0,0 7-6,3 1 6,-3 2-5,3-1 5,-1 1 0,0 1-6,0 0 17,0-1-11,1 3 0,0-2 0,0 2 0,0-1 0,-1 0 0,0-2 0,0 0 0,0-2 0,-1 1 0,-2-9 0,1 4 0,-2-6 0,2 3 6,-1 1-1,1-1-5,-1 1 0,-1-1 0,2 1-5,-1-2 5,-2-3 0,3 2-6,-3 0 6,3 5 0,0-1 6,0 2-6,2-1 0,0 3-6,-1-3 6,2 5 0,-1-1 0,1 5 11,0 0-11,-2-1 6,2-1-6,-1 0 0,-1-1 0,1-1 0,-2-2 0,0-2 0,-1-1 0,0-2 0,-2-2 6,1 0-6,-3-5 0,1 3 0,0-4 0,-2 0-6,0-1 6,-1-2-6,1 1 6,-2-1 0,1 2-5,0-1 5,-2-6-6,2 7 6,-2-5 0,4 10 0,2 3 0,0 1 6,2 3-6,1 2 0,1 3 5,-1-1 1,2 3-6,-1 0 6,1 1-6,0-1 5,0 2-5,-1-3 0,0 0 0,-1-1 0,0-1 0,-1 0 0,1 0 0,-2-1-5,2 0 5,-1 1 0,0-1 0,-1 0 0,0 0 0,0 0-12,-1-2 12,0 1-5,2 0-1,-1 1 6,2 2-5,1-1 5,-1 0 0,-2 0 0,1-2 0,-2 1 0,1 0-6,1 0 6,0 1 0,-1-2 0,1 0 0,-2 0 0,3 1 0,-3-1-6,1-2-5,0 3 6,-2-4-7,2 4-22,-1-2 34,1 3-11,0-1 5,1 0-33,-1-1 39,1 0-11,-1 2 5,1-1-27,1 2 33,-1-1-11,1-1 11,-2 1 0,2-2 0,-1 0-12,-2-1 12,1 2-5,0-2 5,1 4-6,0-1 1,0 0 5,1 1-6,0-1 0,-1 0-27,1-1 22,-3-2-23,2 3 28,-1-3 6,0 4 0,1-1-11,0 2 6,1-3 5,-1 3 0,-2-4 0,0 2 0,0-2-6,2 1 6,1 1 0,-1 0 0,2 2 0,-2-2-6,1 1 6,0 1 6,-2-1-6,2-1 0,0 2-6,0-2 1,1 1 5,-1 0-6,0 1 1,1 0 5,-1 0 0,2 0 0,-3-2-6,0 1 6,0-3 0,1 3 0,0-2 0,-1 1 0,-1-3-6,1 3-33,-2-2 34,3 1 5,-1 3-6,2-1 0,0 1-33,0-1 39,0 0 0,0 0 0,0 0 0,-1 1-5,0-3-1,0 3 0,0-3 6,2 3-5,-2-3 5,1 3-34,0-2 34,-1 1-45,-2-3 40,2 4 5,-1-3 0,2 3-6,0 1 6,1-1 0,-1 0 0,1-2-5,-1 2 5,0-1-6,-2-2 6,1 3 6,0-3-6,0 2-6,3 1 0,-3-3 6,1 3 0,1-1 0,-3-2 0,2 3 0,-2-4 0,1 3 0,1-1 0,0 2 0,0-3-5,-1 2 5,0-2 0,0 0 0,-1-1 0,1 2 0,-2-2-6,4 4 1,-2-2 5,2 2 0,-1 0 0,-1 1-6,2-3 6,-2 2-6,1-1 1,0 1 5,1 1 0,-1 0-6,1 0 6,0-2-5,0-1 5,-1 1-6,-2-5 6,0 4 0,2-3 0,-1 3 0,3 1 0,-3 1 0,3 1 0,-3 0-11,1 0 11,1-1-6,0 2 1,1-2 5,0 1-6,-2 1 0,2-2 6,-1 2 0,-1-1 0,2-1-5,-3-1-1,2 0 6,-1-1-5,-1 2-1,2 0 6,-2 0 0,1 0 0,1 0-6,0-1 6,0 1 0,-1 0-5,1 0 5,0 2-6,0-2 6,1 0-5,-2 1-1,2-1 6,0 3 0,-1-4 0,1 4 0,-2-4-6,1 2 6,1 0-78,-2 1-2650,1 1 1031,-2 0-2291,-3 0 3988,-4 0 0,5 0 0,-2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14667,'10'5'2336,"-3"0"-1894,-8 68-89,0-18-82,1 4 1,-1 4 255,1 23-157,5 1-152,0-8-83,6-8-51,-3-14-51,1-11 7,-1-14-7,-1-10 85,-3-12-29,-1-5-5,-1-5 23,-2-10-107,0-12-101,0-24-224,-7-17-22,2-18 56,-7-8 44,6 1 151,3 36 1,2 3 90,-1-14-1,4 2-5,3 42-34,3 11 45,5 5 50,3 12 198,2 12 149,14 46-246,-8-7-50,8 29-62,-13-28-33,-1-4 0,-1-8-1,-3-8 1,-1-9 5,-3-6 45,-4-13-56,-2-4-6,-2-14-106,-2-12-33,0-17-281,0-18 17,0-15 78,0-9 135,0 1 11,9-18 152,2 35 27,12-4 6,3 39 0,2 9 39,4 7 583,15 27-246,-10 6-68,8 25 420,-10 32-409,-13-18-123,1 21-117,-13-34-79,-3-7 0,-1-8-387,-2-8-744,2-6-6795,-2-9 7926,2-6 0,-2-5 0,-2-3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13861,'10'12'2095,"-2"-2"-1883,-8-10 505,0 0-286,14 84 113,-1-30-362,0 8 0,0 2 142,6 5-116,0-4-124,-3-12-84,-1-11 0,-3-14 62,-3-10-56,-4-11-6,1-5 78,0-10 23,1-8-68,2-12 1,1-12-23,-1-4-5,0-3-6,-2 1-6,-2 6-55,-1 8-51,-1 15 112,1 8 190,2 21 17,3 8-72,2 12-96,9 18-45,-4-15 1,5 4 5,-8-23 5,-3-8 1,-1-4 72,-3-4 85,0 0 55,-2-9-50,3-5-78,1-15-40,-1-7-218,2-29-162,-6 15-197,1-13-577,-4 29-710,0 10-1295,0 10 3109,0 8 0,0 3 0,0 3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27.7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4101 688 9632,'3'13'3193,"-1"-3"-2734,-2-10 582,0 0-598,3 0 78,-3 0 6777,3 0-7040,-3-3-112,0 0-23,-4-5-11,-2-2-28,-5-4 5,-3-1 57,-1-4 72,-4-1 34,-1-3-33,-5 0-23,-2-1 39,-3 0 34,-1 0-51,-3-1-67,1 4-32,-1 1-35,1 2-6,1 2-22,0 1-11,2 1 22,-2 2-11,1-2 6,-3 0-12,1 1 17,-3 0-11,0 1 6,-21-4-12,13 5-16,-17-3-29,17 5 29,-3 0-34,-1 2 0,-2-2 6,0 3 38,-19-5-38,17 4 5,-16-4-5,24 4 27,-2-2-33,2 0 6,2 0 0,-2 1 10,-17-6-16,12 3 0,-14-3 0,17 7 6,0-2-6,0 3 0,3-1 0,-1 1-6,3 0 1,1 0-6,-16-2 11,13 1-6,-12-1-28,16 2 29,-1 2 5,-1-1-6,0 2-27,0 0 27,1 1 0,-1-1-5,-15 0 6,13 1-29,-13 1 23,20 1-40,0 0 1,2 0 11,0 0 5,3 0-44,-12 2 72,11 2 1,-7 3-1,15-1 0,4 2 1,2-3 5,4 2-6,0-4 1,-1 3-1,3-1-56,-3 0 23,5 1-11,-5 0 39,-1 1 5,-5 2-28,-1 1 29,-3 4 5,-2-1-11,-20 11 11,8-6-6,-12 7 0,14-7 1,3 0 5,3-3-11,2 0 5,6-3-11,-7 7-16,10-6 21,-5 4-38,9-4 16,-4 1 29,-2 4-6,-5 2 5,-1 4 6,-1 1 0,1 0 0,-9 6 0,9-8 0,-4 4 0,11-10 0,1 1-6,1-1 6,-2 1-5,1 1-6,-9 11 5,8-6-28,-5 9 23,8-11 6,0 1-2,2-1-4,-1 3-22,0 0 21,-7 13 7,6-8 5,-4 7-6,8-13-5,3-2-23,2 0 29,2-1-1,1-1-27,-1 4 27,1-1 6,-4 21-6,5-10 1,-2 13-1,5-13 1,1-3-1,1-1-5,0 0 5,0-1 6,0 0 0,2 1 6,7 12-1,1-9 1,4 11 28,0-15-23,1 2 39,4-1 1,2 1-18,1 2-27,13 15 39,-7-11-39,9 11 39,-10-14-40,2-2 1,1 2 55,2-2 12,4 5-28,0-3-39,4 2 61,15 14-34,-11-13-27,11 10 28,-17-16 16,-1-5-16,0 1-23,-1-4 28,-2-1-33,3 0-1,-5-3 6,15 9 1,-12-8-7,9 7 6,-13-11 23,0 2 22,0-3-6,4 0-5,-1-1 11,23 4-50,-14-5 27,18 4-33,-17-4 12,0-1-12,3 1 11,-3-2-6,2 0 40,-1-2-6,1 1 45,20 1-33,-14-4-6,13 0-12,-21-2-27,0-4 27,-4 1-27,2-1 28,-5-1 5,14 2-39,-15-2-6,9 0 6,-16 0 0,2 0 0,0 0 0,2 0 0,0 0 0,2 0 6,-3 0 39,15 0-40,-13 0 6,9 0-5,-16 0 0,-1 0 27,-3 0-27,0 0-1,-1 0 1,12 0 0,-9 0-6,9 0 5,-12 0-5,1 0 0,1 0 0,-1 0 0,2 0 0,0 0 0,2-2 0,11-1 6,-8 1 27,9-2-27,-13 3 0,0-1-1,-2 0-5,1 0 6,-3-1-1,9 1-5,-9 1 0,7 0 0,-9 1 0,1-3 6,2 3-6,0-3 6,-1 1-6,0 1 0,-2-2 0,10 0 5,-7 0 1,6-1-1,-7 1 7,-1 0-7,1 0 1,-2 1-1,0 0 7,4-1-7,-7-1 6,6 0-5,-8 3 5,1-2-5,0 1 27,-1-1-27,1 0 0,-1 0-6,-2 1 11,8-3-11,-6 1 5,6-1-5,-6 1 0,-1 1 0,1 0 0,-2 0 0,2 0 0,3-2 0,-2 1 6,3-1-6,-6 0 0,-1 2 0,-1-1-6,1 0 6,0 0 6,0 0-6,-1 0 0,1 1 6,0-2-6,3 0 0,-2 0 0,2-1 5,-5 2-5,-2 1 6,3-1-6,-1 0 5,2-1-10,9-2 5,-6 0-6,9-1 6,-9 0 0,-1 2 6,1-1-6,-5 1 0,3 0 0,-2 1 0,0-3-6,6-2 1,-4 1 5,4-1-6,-5 2 6,0 3-6,-2 0 1,2-1 5,-3 3-6,5-5 1,-4 4 5,2-4 0,-2 3 0,0 0 0,1 0-6,-2-1 6,1 2-6,-1-2 6,0 0 0,2-1-50,-1 1 0,0 0 44,-2-1-39,-2 2 40,3-2-1,0 0-28,0-1 29,5-3 5,-4 1-6,2 0 1,-3 2-1,0-1-28,0 0 23,0-4 11,-2 2-5,0-2 5,0 0 5,1-5-5,-1 3 0,1-4 6,-4 5-6,2-2 5,-3 0-5,1-2 6,-1 1 0,1-10-1,-2 7-5,2-5 6,-3 9-1,0 1 1,-1 0 0,0 1-1,0-1 1,0 0-1,0-1-5,0 0 6,0 0 0,0-9 5,0 9 22,0-6-27,0 10 28,0 3-29,0-1 12,0-1 28,0 0-40,-1-2 1,-1 2 5,-2 1-5,0 0-1,-1 0 29,0-2-28,-1 2-1,1-2 34,-4-6-39,3 4 6,-3-4 0,3 6-6,0 1 5,0-1-5,1 1 0,0 0 0,-3-5 6,3 3-6,-4-4 0,3 6 5,0 0 1,1 1-6,0 1 6,0 0 5,0-2 0,-1 2-5,1-3-1,1 3 1,0 1-6,-1-1 5,0-1 7,-1 1-7,-1-4-5,0 2 11,-4-9-5,4 6 39,-2-5-40,3 6 1,0 3 0,0 0 5,0 2-6,2 1 1,-1 1 0,2 2 5,-1-5-11,0 4 5,-2-3-5,1 1 0,0-1 6,0 1-6,-2-2 6,1 2-6,-3-4 0,3 4 0,0-2-6,2 5 6,0-2 0,0 3 0,0-3 0,1 3-6,0-1 6,0-1 0,-1 0 0,1 0 0,-1-2 0,-1 2 0,1-2-5,-1 1 10,0-1-5,1 1 0,-2-3 0,1 2 0,-2-2 0,2 2 0,-1-1 0,2 2 0,-2-1 0,-1 0 0,1-1 0,-2 0 0,1-1 0,1 0 6,-4-1 0,5 2-6,-2 1 0,4 1 0,0 3 0,2 0 0,-2 1 0,3 1 5,-3-1-5,3 0 0,-3-1-5,2 0 5,-2 0-6,1 0 6,-1 0 0,3 0-6,-2-1 6,1 2-5,-1-2 5,1 4 5,0-1-5,0-1-5,-1 1 5,0-2 0,0 0 5,1 1-5,-1-2 0,2 2 0,-3-2 6,3 2-6,-2 0 0,1 0 6,-1-1-1,1 0 1,-2-1-1,2 2-5,-1 0 12,1 2-7,-1-2 29,2 1-34,-3-2-11,0-2 5,-1 1 6,-1-3-6,0 0 1,1-1 5,2 3-6,-1 0-5,3 2-45,-3 1-112,3-1-2313,-2 3-5159,1-1 7640,-2 7 0,1-4 0,0 4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47.7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806 138 12326,'15'13'2755,"-3"-2"-2514,-12-11 594,0 0-280,3-8 21,-2 4 24,3-5-113,-4 6-95,1-1-16,1 1 77,-2-3 23,1 3-11,-1-1-90,0 1-89,0 0-68,0-2-162,0 0 6,-4-3-57,-5-3-5,-6 0 0,-5-3 0,-4 1 0,-2 0 6,-2 3 28,-3 1 16,0 3-5,-1 3 22,1 1 6,2 1-28,-9 0-45,10 1 0,-6 0-6,11 0 6,2 0 0,-1 1 0,3 2 0,0 3 0,0 3 6,1 3-40,-10 9 34,8 0 6,-8 6-6,10-4-34,-1 2 34,3 0 0,-4 12-6,6-9 6,-3 8-5,6-12 5,1 2 0,3-1-6,0 0 6,1 0 0,0-3 0,0-1-5,1-3 5,1-4-12,0 10 1,-1-5-28,1 13 39,-2-6-6,2 6 1,-2 1-6,-3 18 5,4-13-5,-2 8 5,4-17 1,2-4-35,-2 0 40,3-1 0,-3-1 6,2 2-6,-2 0 6,-2 1-6,2 1-12,-1 11 7,2-10-29,1 7 29,1-13-1,0-3 6,0 1-6,0 1 6,0 1 0,0 16-5,-1-10 5,0 13-11,0-14 5,1-1 6,0-1 0,0-3 6,0 0 5,0 8 0,0-7-5,0 6-1,1-7-5,2-1 6,1 2-1,1-2 1,0 2 28,2-2-29,0 1 1,2-2-6,1 2 11,3 8-5,-2-7-6,2 5 0,-4-10 0,0-1 5,-1 1 6,5 6 1,-2-5-7,4 5 29,-4-6-1,1 1-27,0-1 5,1 2-5,-1-2-1,0 1-5,-1-3 17,5 7-11,-3-6 44,4 5-16,-4-6 16,0-3-44,2 0 61,0-1-17,-1-2-16,2 1 12,0-4 4,14 4-44,-7-4 27,10 3-22,-10-4 29,2 0 4,1-3-10,2-1-28,2-2 38,13 0-38,-7 0 28,9-4-29,-10-2 1,-2-5-1,1-3 7,-3-1 21,-1-1 23,11-12-45,-10 5 23,7-11 0,-12 9-29,-3-2 29,1-3-23,-3 1-5,1-3 5,-1 1-6,-1-2 7,7-12-1,-7 11-6,4-10 1,-11 16 5,0 0 28,-2 3 1,-1-1 10,-3 2 45,5-15-89,-4 10 27,4-13-21,-6 12 27,3 0 6,-3 1-12,1 1 1,-2 4-29,0 0 46,-2 3 50,3-13-40,-4 7-27,2-9-29,-4 7 46,2 1 27,-2 0 57,0 0 21,0 3-27,0 2-73,0 1-17,0-10-5,0 8 0,0-9-23,0 12 39,0-1 23,-2 1 33,-1 2-38,-1 0-18,-3-6-39,0 5 40,0-5-18,1 7-33,0 0 0,1 2 6,-1 0-6,1 1 67,-2-2-17,4 4 18,-4-1-12,4 6-12,-2-1-10,1 0 0,1 0-1,-4-1-27,2-2-1,-3-2 1,0-1 0,-1-3 10,-2-4-4,1 5 38,0-4-16,2 11-29,2-2 40,-3 2-45,2-2 6,-2-1 5,-4-6-6,3 4 1,-2-5 0,3 6-1,0 1 6,-1 2-5,1-3 0,-1 2 5,1-1-6,0 2 46,-2-5 10,1 3-4,-1-1-7,3 4 12,0 1-28,0 0-1,-2-1-27,0 1-6,-10-6 0,4 3 0,-8-2-11,6 2-23,-1 3-22,1-1-113,3 3-251,1-2-543,6 4-756,3 0 1719,15-3 0,-7 5 0,9-4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51.0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1673 166 11200,'15'16'3209,"-3"-4"-2576,-12-12 751,0 0-841,0-18 28,0 8-39,0-14-162,0 13 22,0 2 29,-2-3-46,-2 3-22,-2 1-28,-3-1-18,-1 3-60,-2-3-79,-2 2-34,-4-2-55,-2 2 27,-3-2 68,-1 3-12,-3-1-39,-2 1 12,-2 1 21,-1 0 30,-1 2 16,1 0-85,1 1-66,-1 2-46,1 0 1,-1 0-1,0 0 1,-1 3 5,0 1-5,-1 5-1,-3 2 1,0 2 44,-1 0-50,0 2 6,1-1-6,2 1 11,-9 4-5,14-6 33,-3 1-39,17-7-6,3-1 1,2 0-6,-5 5 5,1-1 6,-5 5 0,1-1 0,0 2 0,-2-1 6,2 2-6,0-3 0,2 1 0,0-3-12,-8 9-21,6-5 33,-8 9 0,5-5-6,1 2 6,-2 2 0,-7 7 0,7-7-5,-5 6-1,12-11 0,-2 1 6,3 1-5,-2 1-1,1 1 6,-2 1 0,1-1 0,-1 2 0,2-1-5,-6 11-1,6-7 6,-3 8 0,4-9 0,2 2 0,-2-2 0,4 1-6,-1-2 1,0 10-1,3-10 1,-1 6-1,4-10 0,0 0 1,1 2 5,1-1-6,1 2 1,0 0 5,0 1 5,-1 12 1,1-10-1,0 9 1,2-14-6,1 0 6,0-2-6,0 0 5,0 1 6,0 12-5,0-7 0,0 9 5,0-10-6,0-2 1,0 1 0,0-2-1,0 1 1,2-1-1,2 1 1,7 8 5,-3-6-5,5 4-6,-4-10 39,-1-2-28,1-2 28,1 0-5,1-1-17,8 6-12,-2-5 46,5 5-40,-5-7-5,0 0 38,-1-3-38,2 2 44,0-3-5,0 0-11,2 1 5,1-4-5,3 2 33,15-2-62,-9-1 40,13 0-39,-14-5 44,1 1-11,1-2 79,16 0-56,-11-5-29,14-2 6,-18-6-27,2 0 27,-2-2-34,0 0 7,-1 1-7,-1-1 1,-4 0 11,7-5-12,-9 6 29,5-5-29,-8 6-5,1 0 0,0-2 0,1 1 0,1-1 0,9-6 6,-9 6-6,7-6 6,-12 9-6,1-1 5,-2 0 6,1-1-5,0-2 28,2 0-29,0-3 29,2 0-29,0-3 12,11-11-11,-7 7 5,5-6-11,-12 10 6,0 3-1,-1-2 6,5-6-5,-5 5 0,5-8-1,-8 8 46,2-1-51,-2-2-6,1 1 6,1-1 0,-2 2 0,0 2 0,-2 1 0,-1 2 6,4-5-6,-5 4 0,3-3 5,-5 4 29,0-2-34,2-1 5,-1-3-5,0 1 17,3-10 17,-2 9-23,2-6 28,-7 10 6,0 2-39,-1-2 38,0 1-4,-1-1 32,3-9-27,-4 7-39,3-7 39,-4 8-12,-1 2 1,1 0-1,0 3 1,0 1 0,0 2-29,-1 1 6,0-5-5,0 4 44,1-2-16,-1 2 0,-1 2-29,0-2 29,0 0-1,1 1-27,-1-2 5,1 0 73,-2-8-50,3 5-29,-3-7 46,2 9-6,-2 1-12,0 1 6,0 1 6,0 0 73,0-2-50,0 3-18,0-2-16,-2 4-1,1 0-27,-2-1 61,-1 1-22,0-2-34,-5-4 51,3 3-23,-5-3 22,5 5-55,-2 0 44,1 1 1,0-1-6,1 2-6,0 1-28,1 1 62,-4-2-40,4 1-21,-3 0 21,3 3 1,-1 2-1,0 0 1,-1 0-28,0-1 33,-7-2-34,2 1 1,-3-3 39,2 4-40,1-1 1,-3 2-6,3-1-6,-2 3 1,2-2-1,-1 1 6,0-1 0,3 1 6,0 0-6,6 1 0,1-1 0,2 0-101,1 0 62,-3 1-23,2 0-5,-3 0-34,4 0-106,-4 0-477,0 0-481,-5 0-610,-4 0-2835,-2 0 4610,-1 0 0,6 0 0,4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0.2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11799,'14'20'-1383,"-3"-5"-130,-11-15 789,0 0 0,0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0.3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27 12746,'-3'-15'-330,"0"3"-920,3 12 109,0 0 1,0 0-1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0.5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 9621,'17'10'633,"-3"-2"-689,-14-8-3087,0 0 3143,0-9 0,0 7 0,0-8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0.6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12791,'0'10'0,"0"-2"0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0.8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15642,'17'16'0,"-4"-4"0,-13-12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1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10063,'13'6'-338,"-3"0"1,-10-6-1,0 0 1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1.2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19 10466,'-4'-10'224,"0"2"-1024,4 8 68,0 0 0,0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11245,'12'-14'2890,"-2"3"-2565,-10 11 1551,0 0-1148,8 80-39,0-27-454,0 8 1,-1 2 60,5 13-144,-2-1-147,-1-7 1,-2-9-6,0-12-56,-1-12-151,0-13-101,-1-9 78,-1-9 6,-3-3-6,2-6 113,-1-8-141,2-13-145,1-13-84,2-11-34,1-6 224,4-1 173,2 4 264,4 2 141,-5 25 145,1 5 262,-5 21 52,0 13-141,1 7-207,3 17-196,-1 5-129,6 27-476,-5-18-588,3 15-739,-5-29-1199,1-4-3450,0-7 6385,1-9 0,-6-8 0,-2-5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1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10646,'3'8'-1344,"0"-2"1344,-3-6 0,0 0 0,0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1.4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64 32 987,'-35'-18'0,"7"5"0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5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14325,'13'16'3137,"-3"-3"-2807,-10-13 398,0 0-408,0-3-51,0 10 202,0 8 44,1 23-22,6 20-85,5 21-38,8 18-554,-9-42 1,1 0 267,0 5 0,1-1-26,1 2 1,0-1-34,-2-1 1,1 0-1,1-4 0,0-1-25,-3-4 0,0-2-6,11 34 6,-4-11-11,-4-17-605,1 0-252,-7-23-840,0-2-1793,-6-23 3661,-4-35 1,2 20-1,-3-23 1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6.2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1 294 10147,'7'8'2784,"-1"-1"-2431,-6-7-84,64-79-29,-26 42-392,8-13 1,1 2 532,6 15 112,2 6-106,-1 8 168,-1 9 61,-7 5 84,-7 12 252,-11 14 140,-9 14-744,-10 18-102,-5 9-94,-7 7-46,-9 3-22,-8-1-78,-12-1-6,-4-7-185,-3-4-729,2-11-1796,-2-5-3205,7-11 5915,3-10 0,15-11 0,5-7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6.8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19 12326,'13'-10'3142,"-4"2"-2570,-9 8 727,0 0-498,-1 47-275,7 1-313,-2 0 0,1 4-680,12 46 573,-7-46 1,-1 2-79,2 2 0,-1 1-156,0-2 1,-1-1 130,0 0 0,0-1 8,5 45-5,0-9-1,-5-12-5,-1-13 0,-5-14 6,1-15-6,-3-13-90,0-12-139,0-6 643,1-7-767,1-12 251,0-13-497,0-22 112,2-14 319,1-11 129,4-4 39,2 3 246,9-9-123,-3 36 79,5 4 111,-6 35 180,1 15 34,1 17 185,14 48-561,-10-5-123,-6-17 0,-2 1-28,5 20 0,-1-6-504,-2-6-858,2-11-1444,7-15 2806,12-11 0,-17-12 0,4-6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7.2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1 128 15676,'4'7'2553,"0"-1"-2446,-4-6-107,20 82 0,-6-39-73,1 10 0,3 0-442,6-12-392,4-10-197,1-9-111,2-12-62,3-4-796,-2-18-190,0-11 656,-5-18 1607,-5-15 375,-9-7 991,-4-6 377,-6 1 189,-2 7 84,-1 14-453,0 19 336,0 14-1109,0 61-163,-1 7-344,-1-1 0,0 5-28,-2-2-1,0 0-266,-1 6 1,-2 2 131,1 3 1,-1 0-99,0 1 1,1 0-23,0-3 0,0-1-255,0-4 0,2-1-196,1-6 1,1-1-1225,-2 36-1848,4-21-1574,1-17 5097,5-25 0,-4-11 0,4-13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7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11413,'6'0'3797,"-2"0"-2945,-4 77-23,0-13-799,1 2 1,1 5 428,0-16 1,0-1-141,2 3 0,0 0-104,0 0 1,1 0-90,-2-1 0,1-2-84,0-2 0,1-1-42,1 45-375,2-11-813,1-12-2352,4-10-6291,1-15 9780,2-19 1,-8-13 0,-2-13-1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7.7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17451,'1'81'326,"-1"0"1,4-17 0,0-4-327,0-6 0,1-5-6,13 8-195,1-12-113,3-12-67,2-14 84,3-9 45,4-8-84,3-16-123,1-8 101,-3-19 285,-6-9 73,-7-5 78,-10-3 90,-4 0-3386,-5 5 3218,-9 6-908,-9 4-2704,-8 8 3612,-4 5 0,14 14 0,4 7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8.3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93 11799,'9'36'1624,"0"17"1,-1 1-897,-1-4-594,0 5 1,0 2 44,5 0 23,-4-10-6,0-13 39,-3-12 241,-1-12-45,-2-6-162,-1-4-202,-1-12-67,0-7-39,0-19-78,0-10 44,0-14-34,0-9 46,0-5 5,4 1-45,3 7 62,7 16 39,2 17 0,3 19 123,0 16 28,3 21-22,0 17-11,0 18-46,-1 7 35,-4 5-12,-2-5-89,-3-6-6,-3-11-6,-2-13-352,-1-10 27,-2-13-66,0-6 285,-1-16-28,2-9-62,-1-18 84,5-12 79,0-9 28,5-5 5,2 3 46,15-4 223,-5 33 235,10 3 79,-10 46-56,1 10-191,-3 21-144,5 36-186,-12-18-404,3 17-851,-16-24 1255,-1 3 0,-3-26 0,0-3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8.8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19 14191,'-6'-10'2834,"2"2"-2459,4 8 320,-1 73 22,4-8-392,1 1 0,1 5-397,2-13 0,1-1 285,2 2 0,1 0-51,-1-1 1,0-1-46,0-4 1,0-2-1,9 40 108,-3-16-225,-2-14 0,-2-14-168,-2-13-386,-2-11-544,-2-10-143,-3-7-1963,-2-8 3204,-1-13 0,0 7 0,0-5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135 10 12455,'3'-5'2873,"0"1"-2251,-3 4 1204,0 0-1306,-6 7-312,-1 3-164,-8 12-32,2 3-12,-3 6-6,0 5 0,-2 3 1,3 1-46,1-1 12,5-3-78,2-4-91,4-6-144,1-4-169,2-7-95,0-3-23,3-8 124,4-1 235,5-3 67,6-9-73,1-9 17,2-16 101,-2-11 84,-2-7 84,-2-2 28,-5 0 331,-1 9 503,-6 10 40,0 13-263,-3 12 78,0 9-477,0 13 91,0 11 38,0 12-144,1 9-163,2 2-62,3 2-259,1-5-726,5-3-578,0-10-4150,21-14 5713,-10-7 0,4-9 0,-16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9.2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77 13805,'-12'-15'991,"2"3"-745,10 12-100,98-8 117,-35 2-356,10 1 1,2-1 361,12-1-112,-4 1 55,-10 0-44,-12 3 18,-16 0 5,-13 3 262,-17 0 208,-7 9-191,-12 7-262,-12 16 217,-13 9-425,-18 11-73,-11 5-498,-8 5-196,-3 1 120,31-30 0,2 1-4773,-29 26 5420,8-6 0,28-26 0,12-11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39.5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14208,'3'9'2565,"-1"-2"-2100,-2-7 459,-1 93-167,2-20-1116,0 3 0,2 6 650,0-22 0,2-2-73,1 0 1,1 0-56,-1-1 1,0-1-108,1-5 0,0-2-56,7 42-107,0-14-710,0-11-1900,0-15-6812,-2-12 9529,0-16 0,-6-11 0,-2-9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0.0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221 0 14734,'0'7'2902,"0"-1"-2902,0-6 5,0 0 40,-56 98-573,30-35 564,-9 10 1,0 2-9,12 12-28,5-4 0,4-12 43,6-15-569,4-18-549,3-18 257,6-10 224,9-17-280,12-16 328,10-17-132,5-20 432,-2-10 229,-5-5 17,-5 1 538,-8 5 493,-5 13 402,-7 13-256,-4 20 251,-3 21-683,-1 21-202,-1 23-240,0 17-202,0 10-101,0 6-123,3-1-1021,4-6-8687,26 2 9767,-7-30 1,5-7-1,-19-27 1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0.2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 17188,'4'-4'2996,"-2"1"-2458,5 80-230,-2-18-188,2 4 1,0 3-724,4 24 603,2-2-78,-1-9-356,-2-8-730,-1-12-769,-3-8-1265,-3-8-1546,-2-12 4744,-5-8 0,3-13 0,-3-4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0.5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25 150 16146,'-14'-19'711,"3"3"-705,11 16-521,163-56 503,-104 42-619,35-14 1,-6 12 753,-54 34 261,-7 15-328,-2 4-50,-1 2-6,-1 0-6,1-1-207,0-4 704,1-5-1118,2-6-34,-2-6 39,-2-8-341,5-11 963,5-32 0,-13 21 0,1-20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0.7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48 8590,'21'-26'5803,"-5"4"-4173,-16 22-225,0 0-391,0 84-173,0-18-472,-1 4 1,-2 5-655,0-19 1,-2-1 449,-3 3 1,-1 1-91,-1 0 1,-2 1-271,0-1 0,-1-1 77,1-4 1,-2 3 117,-12 36 0,0-3 0,6-14 0,1-15 0,1-1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1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13256,'12'9'3428,"-3"-2"-2986,-9-7 706,0 0-481,-1 105-45,8-25-937,-3 7 1,1 4 529,4-23 1,1-2-90,0 3 0,0 1-42,1-1 0,-1-1-42,1-4 0,0 0-17,-2-8 1,0-1-26,8 41 6,-5-23-6,-1-19-6,-4-20 6,-1-17-61,-2-10 818,-1-6-847,0-15 308,-2-13-610,2-26 152,1-18 49,1-15-736,2-8 821,2 0 100,1 13 6,2 15 6,-1 23 28,-1 21 134,1 14 162,2 28 28,5 14 647,1 25-842,1 13-147,-7-17 1,0 2-246,6 29-435,-7-33 1,1-1-2939,4 11 3602,8-3 0,-13-29 0,3-5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1.7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20 249 13513,'14'7'2510,"-4"-1"-2359,-10-6-106,0 0-34,72-35 45,-47 14 84,50-27 84,-67 20-84,-6 1-45,-2-2 40,-9 2 117,-4 4 112,-11 8-12,-3 6-284,-2 13 111,-1 16 196,3 15-100,3 16 5,4 8 11,7 3-151,6 0-140,4-7-33,7-6-438,10-12-476,12-9-593,23-15-2056,3-13 3596,12-14 0,-32 4 0,-6-3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2.0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13917,'12'7'3859,"-2"-1"-3333,-10-6 897,0 0-600,4 102 62,4-26-1022,-3 7 0,1 5 364,-1-27 0,1-2-138,0 3 1,-2 0-90,0-3 0,0 0-31,0-4 0,0 0-1033,5 41-1533,8-8-2394,0-18 4991,7-14 0,-13-28 0,-2-13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2.8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68 13043,'0'-10'4245,"-1"3"-3897,1 7 38,0 0 28,-1 69-89,6-17-176,-3 5 0,1 2 75,7 21-90,2-2-50,-5-12-78,2-10-6,-3-15 0,-2-15 11,1-9 28,-4-11 0,1-3-39,-2-24-212,0-8-40,0-27-6,0-12-56,0-11-62,0-9 147,0 1 122,3 8 1,5 15 106,3 18 0,3 19 95,-1 15 107,3 8-29,3 18 1,2 9-40,4 21-38,-1 11-18,-1 8 34,-2 3-33,-4 2-28,-2-5-46,-5-8-38,2 1-220,-6-28-117,1-3 197,-2-22 105,-3-8 57,3-11-151,2-36 156,1 0 1,2-25-7,-1 18 12,1 4 96,-1 12-7,1 12 40,0 17 140,2 7 61,1 12 209,11 29-439,-6-1-49,8 27-51,-11-14-426,0 1-689,-3-4-1557,4-4-677,-2-8 3349,0-7 0,-6-12 0,-3-7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14757,'6'7'4946,"-1"-1"-4745,-5 85-128,2-39-73,0 10 0,1 2-5,6-3-466,1-6-549,3-5-682,-1-11-511,-1-5-2732,-3-10 4945,-5-8 0,0-9 0,-3-5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3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15277,'14'17'3467,"-3"-4"-3242,-11 72-174,0-37-51,0 11 0,0 0-248,0-3-793,2-5-1048,0-5-2347,1-9 4436,-1-9 0,-2-14 0,0-7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3.1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31 16023,'-13'-17'-611,"4"4"-5415,9 13 6026,0 0 0,0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3.7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8 200 12853,'-4'-12'2963,"1"3"-2678,3 9 1003,0 0-817,0 88 66,0-34-316,1 9 1,0 1 53,1 5-62,1-8-73,0-10-96,-3-13-38,1-13 72,-1-11 6,2-8-22,-2-5-62,1-8 0,-1-12-129,0-16-72,0-17-1,0-13-39,0-13-40,3-6 133,4 22 0,3 1 41,6-24 48,-2 32 1,1 6 58,4 9 56,0 18 229,0 13 86,0 24-13,3 10 73,8 56-313,-7-13-379,-9-19 1,-2 1 260,4 18-554,-2-2-1037,0-8-1944,-1-7-2167,1-12 5702,-1-11 0,-7-16 0,0-7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3.9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 16342,'1'-3'1680,"0"0"-1400,-1 3 320,0 85 38,0-21-408,2 5 0,0 3-1199,5 26 1058,3-3-89,3-7 217,-1-10-649,1-9-660,-4-10-1574,-3-7-1227,-3-9 3893,-3-9 0,0-16 0,0-9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4.7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0 795 14751,'73'8'1378,"-35"-18"-1431,20 6 0,2-5-283,-3-30-146,-4-12 28,-8-8 174,-10-8 78,-9-7 40,-10-2 145,-6-5 17,-5 2 269,-4 3 448,-1 9 101,0 16-6,0 15-347,0 20-269,0 8-67,0 28 67,0 16 134,1 34 73,5 22-496,-3-38 0,1 1 242,3 2 0,0 1-63,-1-1 1,1-1-23,0-2 1,-1-2-3,7 41-57,-2-17-5,-1-15-17,-3-19-156,2-15-79,-3-15 72,1-7 135,0-14 584,4-11-763,2-20 11,6-16 73,2-16 56,3-7 45,2-3 33,-3 8 6,0 12 51,-5 23 503,8 25-178,-10 31-79,7 24-73,-11 21-95,-1 10-23,-3 4-81,-4-23 1,0 0-26,1 23-163,1 12-481,-1-44-605,1-12-196,7-16 167,1-6-43,6-9-819,2-13 426,3-5 1714,4-15 264,2-6 1965,27-32-1899,-12 11-413,-15 18 1,-1-1 530,8-18 325,-10 1 549,-11 7 1282,-9-2-1623,-12 24-321,-5 4-548,-6 22 362,-5 17-474,-1 10 84,-3 20 22,1 11 62,2 7-72,3 4-96,8-3-6,4-5-621,5 10-410,10-24-699,6 3-505,20-33 2241,23-9 0,-26-5 0,7-3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5.1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277 0 13782,'8'0'3176,"-2"0"-2862,-6 0 296,0 0-604,-38 1-6,21 10-28,-27 6 22,34 11 0,6 7-66,2 4 4,9 5 35,5 3-6,9 0 33,4 0 6,-1-3 0,-4-4 39,-5-4 51,-8-5 173,-3-5-22,-6-2 106,-12-6 119,-8-4-18,-13-4-191,-6-5-257,-3-3-190,0-2-679,2-5-1063,11-12-3608,9-5 5540,12-10 0,6 16 0,4 3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7.8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558 265 12107,'6'8'3507,"-1"-2"-2975,-5-6 812,0 0-1114,0-18-29,-5 3-27,-3-19 33,-7 8 17,-4-4 39,-3 2-122,-6-2-51,-1 3-23,-5 3-22,0 3 33,0 8-44,1 4 16,2 6-11,-1 2-39,1 10-33,-4 11 27,-1 18-28,-1 17 34,2 19 34,6 14-279,16-38 0,3 2 245,3 1 0,1 1 22,2 0 1,3 2-21,7 17 1,3-2-3,1-18 0,2-2-17,7 11 1,4-4-52,20 8-105,6-15-102,4-13-263,37-14-296,-16-14-12,-24-13 0,1-6-2184,28-30 3030,-29-2 0,-5-1 0,7-7 0,0-9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8.1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41 13054,'-9'-22'3590,"2"4"-3287,7 18 800,0 0-330,-4 100-33,5-25-920,0 6 1,0 5 355,4-26 1,1-3-93,-1 3 0,2-1-42,0-3 0,0 0-8,-1-4 0,0 0-40,9 39-78,-2-12-454,2-11-632,-1-15-908,2-10-1608,3-18-1932,2-10 5794,0-13 1,-9-2 0,-4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8.5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144 12 13026,'8'-1'2582,"-1"0"-2229,-7 1 650,0 0-382,-16-9-402,3 14-208,-15 4 73,6 23 22,-1 14-55,3 6-51,4 5 0,4-3-101,6-2-62,3-8-161,3-8-152,4-9 11,5-8 78,6-9 175,4-5-1,3-7-157,2-11-90,-1-13-105,1-15 251,-6-11 208,-4-5 106,-6-2 179,-4 3 482,-3 10 297,-1 12-236,0 18-274,0 8-151,0 14-95,0 16 55,0 13-117,3 17-134,1 7-6,7 3-459,1-3-1042,5-6-1199,6-9-4155,2-10 6855,2-10 0,-12-13 0,-5-5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8.9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21 13172,'-16'-11'2470,"3"2"-2212,13 9 548,0 0-750,-74 9 34,41 5-23,-58 9 6,63 5-68,6 0 1,8 0 5,8 1-11,4-2-6,8 1-38,8-1 4,10 1 35,10 2-6,3-1 5,0 1 0,-3-2 6,-6-1 0,-7-2 0,-8-2 51,-7-3 22,-4-4-1,-4 0-72,-8-1-5,-6-1-230,-10-2-320,-3-1-431,1-7-812,2-1 1798,1-14 0,12 9 0,3-9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40 14869,'-5'-7'913,"1"1"-913,4 6-140,0 0-891,101-5-2542,-44 1 3573,14-1 0,-3 0 0,-28 2 0,-10-1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9.3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215 29 13295,'-3'-16'3142,"0"4"-2963,3 12-229,0 0 50,-54 48 62,41-15-57,-35 40 1,61-27 27,9-3 7,8 1 10,0-4 17,-4-2 252,-7 0 124,-7-4-102,-6 1-105,-5-5-108,-10-3-83,-8-4-45,-11-6-229,-9-5-298,0-6-458,-1-4-640,5-21-5604,7-8 7229,10-20 0,7 19 0,7 6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49.8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14930,'11'1'2773,"-3"0"-2112,-8-1-129,3 84 28,4-21-585,-2 5 1,1 3 383,10 23-169,-1-3-112,-1-8 68,-1-10-146,-1-14 0,-1-11-50,-3-12-342,0-9-448,-3-8-785,0-9-195,-2-4-1512,-2-5-869,-1-6 4201,-5-7 0,4 4 0,-5-2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0.1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4 269 13116,'-2'-24'1422,"0"5"-1125,2 19-112,0 0-28,89-61-51,-36 36-236,9-11 1,3 2 129,4 18-157,-3 5-454,-1 2-83,-3 3 364,14-1-6613,-4 1 6943,8-2 0,-38 4 0,-12 1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0.6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1 243 11967,'5'1'2846,"0"-1"-2326,8 80-149,-1-30-184,0 7 1,1 2 282,6 4-27,-3-7 49,-1-8-4,-6-12 21,-2-12 164,-3-9-7,-1-9-290,-1-4-208,-1-3-68,-1-11-100,0-11-123,-1-19-28,-5-14-45,0-13-78,-2-5-163,4 0-219,3 8 169,7 11 67,9 13 196,13 10 190,13 7 34,11 3-6,8 3-5,5 2-101,-2 1-28,-5 2 90,-11 3 50,-15 0 67,-10 4 515,-12 1 152,-6 1-336,-3-1-291,-19-6-12,-1 2 185,-18 2-6,2 4-195,-1 5-79,-1 14 45,-2 38 55,15 6 18,3 31-90,18-15-28,12-4-207,7-5-465,14-13-623,7-9-1455,9-14-3074,-2-11 5824,4-11 0,-24-5 0,-6-3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1.4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46 12623,'1'-5'3949,"0"0"-3014,-1 5-538,-3 75-145,3-24-168,-1 5 0,2 3 51,5 10-68,1-4-56,5-12 45,-4-9-50,-1-14-6,-3-10 61,-1-11-27,-1-6 11,-1-3-45,-1-14-62,0-6-128,0-23-96,0-8-50,0-11-5,0-7 44,1 2 174,3 5 123,4 15 11,0 15 45,2 16 112,-2 9 185,5 14-51,4 11-61,3 14 28,13 45-225,-10-14-32,7 24-12,-16-31 5,-3-11-5,-3-9 0,-3-10-151,-1-14 5,-2-4-22,0-15 118,0-9-40,1-16-50,1-14 101,2-15-11,4-7-12,3-7 42,1 26 1,1 1 19,6-16 45,9 0 106,-10 47 230,-2 17 22,1 20-117,-1 13-112,-1 19-90,0 6-84,-3 3-1014,6 24-812,-5-24-437,12 14-2548,-4-36 4811,8-10 0,-15-13 0,-3-10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1.8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225 21 14219,'-3'-11'4027,"1"2"-3713,2 9-303,0 0 28,-58 74-5,31-23-18,-9 6 1,0 3-11,13 12-6,5-3-51,5-10-279,7-12-275,3-14-246,3-16 185,2-9 419,6-8 152,5-14-39,8-12 44,3-18 56,-1-10 29,1-4 5,-2 0 0,-3 6 5,-2 12 158,-3 17 240,-1 12 179,0 13 1,-1 18-163,2 12-207,0 15-213,0 6 0,0 0-1025,0-4-1877,3-5-6377,2-13 9279,2-10 0,-9-12 0,-3-6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2.2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13021,'3'17'4099,"0"-4"-3539,-3-13 668,0 0-433,0 80-151,2-16-712,0 2 0,1 4 309,6 26-180,4-5-61,-2-10 89,1-14-610,-2-13-683,0-11-942,1-12-1315,-6-11-1771,-2-8 5232,-3-8 0,0-3 0,0-1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2.7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36 167 15193,'-20'-3'353,"5"1"-493,15 2-409,0 0 124,76-50 296,-26 26 115,5-7 0,2 2 14,6 12 39,-7 9 45,-10 5 95,-10 10 45,-8 10 6,-6 13-56,-5 13-51,-2 7-45,-2 3 57,-1 1-90,-1-4-45,1-5 0,0-12 0,2-8-6,1-10-50,4-8 50,2-4 1,2-14-1,4-7-28,-1-17 29,1-10-46,-6-7 51,-7-2 6,-7 1 280,-4 6 61,-8 10-151,-10 7-56,-10 11 6,-12 6-432,-28 7-386,17 3-807,-17 16-3589,31 3 5068,8 13 0,12-14 0,8-3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3.2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317 548 17378,'-89'1'1081,"11"10"-734,44 23-189,1 9-58,4 4-88,4 2-12,9-2-28,7-4-90,5-5-174,4-5-78,7-5 6,5-4 73,10-8 162,6-6-39,4-6-274,4-5-213,-1-14 123,0-9 72,-4-20 118,-4-8 230,-8-11 112,-6-6 79,-7-9 106,-3-3 184,-3-6-626,-2 0 682,-3-1 51,-2 6 96,-3 10 116,3 16 388,-1 13-852,4 23-123,1 7-95,2 20 733,1 16-604,0 20-23,-1 10 0,2 6-79,3 38-33,-3-28 0,1 0-573,8 27-351,0-10-863,6-10-146,6-16 119,15-15 1814,26-14 0,-28-17 0,8-6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0:53.6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280 64 8063,'24'-16'8873,"-4"3"-7468,-20 13-267,0 0-1099,-59-34-39,27 44 0,-48-14 11,42 58 73,4 10-33,2 2-51,10-3-101,6-7-319,8-12-382,6-12-295,6-13 385,7-10 214,9-9-315,8-17 80,3-10 268,1-20 263,-2-8 118,-1-7 84,-7 2 275,-2 5 554,-6 11 347,-6 16-336,-1 14-129,-3 12 325,3 20-212,0 13-286,6 15-202,3 6-162,5 0-91,4-3-83,1-7-44,5-8-488,0-7-1071,6-14-2250,0-5 3853,0-12 0,-17 3 0,-7-3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13911,'17'1'2554,"-4"0"-2184,-13-1 554,0 0-829,35 77-95,-16-43 0,5 13 0,1-1-571,-2-18-336,2-5-892,3-11-2082,-1-6 3881,0-7 0,-12 1 0,-5-2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18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1550 449 11452,'-5'-5'2420,"1"2"-2291,4 3 39,0 0 100,0-9 180,0 6 135,-2-6-28,2 9 1842,-1 0-2201,-1-2 11,2 0-139,-1-4-18,-1 2 57,1-4 49,-3 1 29,0-2-28,-1-1-73,0 0-39,1-1-45,-3-2 5,2 3 7,-2-3 21,0 1 113,-1 0 39,-1 2-12,0 0-44,1 1-17,-1 0 6,0 2-35,0-1 29,0 3 118,-2-1-180,3 0-38,-2 1-7,4 0 96,-4-1 39,2 1-6,-2-2-16,3 4-40,1-1-22,0-1-56,-1 2 34,1-2 0,-3 1 10,1 0-10,-2 0-28,-1-1 117,-3-2-112,2 1 62,-3-1-11,5 2-56,-2 0 39,1 0 22,0-1-17,1 2 40,-6-5-45,6 5-45,-4-4 5,7 4-5,-4-1 11,1 0-5,-2 0 0,1-1 27,-8-1-27,5 1-6,-5-1 0,5 2-6,0 0 6,0 1 0,-1 0 6,2 1-1,-2 0 1,2 0-6,-8-1-6,4 1 6,-4 0-33,7 0-6,-1 3 33,2-1 12,0-1-6,-1 2 0,2-1 0,-1 1-12,-5 0 1,5 0 6,-7 0-1,8 0-28,-2 0 29,2 0-1,-1 0-27,1 0 33,-6 0 0,3 0 0,-5 0-6,5 0 6,2 2 0,0 0 0,1 2 0,0-1-6,-4 2 1,2-2-1,-1 1-27,3-1 27,2 0 0,0 1 1,-2 0-1,2 0 6,-2 0 0,0-1-5,-5 4 5,4-3 0,-5 1 0,6 0 0,-1-2 0,0 2-6,1 0 6,-3 1-11,-2 2 11,3 0-6,-3 1 1,6-2 5,0-1-6,2 0 6,-1 0-6,1-1-5,0 3-22,-1 0 21,-4 8 7,1-2-1,-3 4 1,5-4 5,0-2-6,1 2 0,3-1 0,-2 0-5,3 0 5,-1-1-11,-3 6 12,3-4-1,-4 5 1,5-4-1,-3-1-5,3 2 5,-2 1 6,0 0-11,-2 9 5,2-8 1,1 6-1,3-10 6,1 0 0,1 0 0,0-2 0,1 2 0,0 5 0,1-4 6,0 3-6,0-5 5,0 0-5,0 3 0,0 1 0,4 0 0,0 1 6,4-1 5,1 0-5,0-1 44,6 4-39,-3-4-5,3 2 28,-2-3-28,-1-2 0,1 0-1,-1 0 1,0-1-1,2 4 1,-1-5 0,0 3 5,-3-5-6,0-2 7,-1 2 27,2 0-28,1 1-5,0 1 27,1 0-27,4 2 5,-4-3 45,4 1-11,-6-5-12,0 0 7,0-1-29,0 1 22,1 2 7,6 2-7,-3-2 1,5 2 5,-7-3-28,2-2-5,-2 1 27,0-1-27,0 1 0,0-2 38,1 2-32,7 0 4,-5 0 18,5 1-28,-6-2-1,0 0 29,-1-1-29,1 0 1,-1-1 39,8 1-6,-6-1-5,8 2-1,-6-4 29,1 0-12,0 1 1,2-2-1,-1 1-44,1-1 38,-2 0-32,9 0-1,-9 0-6,7 0 1,-11 0 5,2-2-5,0 0-1,0-4 1,1 2 11,7-3-12,-6 2 1,4-2 0,-9 4-1,-1-2-5,-1 2 6,-2-1-1,0 1 1,3-3 0,-3 2-6,2-1 0,-2 1 0,1 1 0,2 0 0,-1 0 5,1-1-5,0-1 0,-1 1 0,5-4 0,-6 4 6,3-4-6,-5 3 5,1 0-5,1 0 0,1-1 6,-1 0 5,0-3-5,0 2 11,3-6 16,-2 3-27,1-2-6,-5 3 0,-2 1 0,1 0 0,1 2 5,-2-1 1,5-5-6,-3 4 0,3-5 0,-2 4 0,-1 1 6,0-2 5,-2 0-11,3-1 5,-4 2-5,2-1 6,-1-4 0,0 2-1,1-3 1,-3 3-1,1 0 1,-2 1 0,0-1-1,-1 0 1,3-2 5,-3 4-5,0-3-6,0 7 0,-2-2 5,1 2-5,1-4 6,-1 2-6,1-3 5,-1 1-5,0 0 0,0 3 6,0-2-6,-1 4 0,0 1 6,0 2-6,0 0 11,0 0 6,0-2-12,0 3 29,0-5-34,0 1 5,0 0 1,0-3-6,0 2 11,0-2-11,0 1 34,0 0-23,0 3-5,0-1-6,0 4-202,0 0-436,0-1-920,0-5-3483,-4-1 5041,1-6 0,-2 7 0,2 1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1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466 13 8847,'1'12'3983,"-1"-2"-3305,0-10 2654,0 0-2889,-2 0-29,-1 0-95,-3 0 40,-1 0-62,-1 0-78,-1 0-96,0 0-22,1 0-6,-2 0 17,0 0 17,-1 0 0,1-1-29,-3 0-10,0-2-51,0 0-5,3 0-23,-1 0-5,1 0 38,-1 0-38,1 0 5,-2 0 23,0 1-1,0 0-27,2 2 5,-2-3-5,3 3 44,-5-2-44,5 2-6,-4 0 0,5 0 0,0 0 0,2 0 0,-5 0 0,4 0 0,-4 0 0,4 0 0,0 0 0,1 0 5,2 0-5,-2 0 0,0 0 6,0 0-6,-1 0 0,0 0-6,1 0 6,-3 0 0,3 0 0,-2 3 0,1-1 0,0 3-11,0 0 11,2 0-5,0-3-1,3 1 6,-1-3-17,3 3 12,-3-3-7,3 3 7,-1-3-1,-1 3-39,2-3-39,-1 3 45,1-2-6,0 1 40,0 1-6,0 0 5,0 1-5,0 3 11,0 1-6,0-1 1,0 1-12,0-3 11,0 1-5,1-1 5,1 0-5,1-1 6,2 1-1,-1 0 0,1-1 6,0 1-5,-2-3-6,1 1 5,0 0-5,0 0 5,0 0 1,-1 0-1,2 1 6,-1 0-6,3 1 6,-4-2-5,3 0 5,-2 0-6,3-3 1,0 3-1,4 0 6,-5-1 0,6 2 6,-6-3-6,2 2-6,0-1 6,-1 0 0,2-1 0,-2 1 0,3-1 0,3 1 0,-2 0 0,2 0 0,-5-1 0,0 0 0,0 0 0,0 0 0,1-1 0,4 0 0,-3 0 0,2 0 0,-3 0 0,-1 0 6,0 0-6,-3 0 0,2 0 0,-4 0-6,1 0 6,-1 0 0,0 0 0,0 0 6,0 0-12,-1 0 6,0 0 0,0 0 0,1 0 0,1 0 0,-1 0 6,6 0-6,-4-1 0,3 0-6,-2-1 6,0 1 0,1 0-6,-2 0 6,2 0 0,-2 0 0,-1 0 0,2-1 0,-3 0 0,0 0 0,-1 2 6,0-2-6,0 1 0,0 1 0,0-2 6,1 1-6,0-1 0,0-1 0,1 1 0,-1 0 0,1-1 0,-1 3 0,0-3 0,0 2 0,-1-1 5,1 0-5,-2 1 0,1-1 0,-1 1 0,0 0 0,0 0 0,1 0 0,-1 0 0,0 0 0,0 0 6,0 0-6,1 0 0,-1 0 123,0 0-84,-1-1 6,0 1-11,0-2 22,0 2 117,0 1-78,0-3-39,0 1-5,0-2 10,0 1 1,0-1-17,0 1-45,0 0 0,0 0-6,0 0-83,0-1-85,0-1-201,0-2-617,0-2-1181,0-3-3697,0-1 5870,0 1 0,0 4 0,0 5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2.2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187 0 7358,'7'4'1293,"-1"-1"-805,-6-3 1489,0 0-1322,-5-2-44,2 1-118,-4-1-129,3 2-151,1 0-146,-3 0-33,0 0-29,0 0 6,-2 0 107,-1 0 61,-2 1 17,0 2-11,-1 1-6,0 4-84,0-2-61,1 2-34,0 0-34,1 1-78,1 1-72,1 1-152,-3 3-275,2 0-565,0 1-1031,5 0-1954,1-2 4161,3-2 0,0-6 0,0-2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2.6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 7918,'9'12'1333,"-2"-2"-1019,-7-10 1819,0 0-1533,0 40-101,0-19-275,-1 31-152,-2-29-60,-2-2-12,-1 1-152,2-3-755,-1 3-1238,4-4 2145,-1-1 0,2-8 0,0-3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3.0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10046,'12'8'2381,"-2"-2"-2196,-10-6-34,0 0-145,22 78-6,-11-48-336,20 64-1390,-17-70 1726,0 0 0,-7-12 0,-3-4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3.5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11004,'11'7'1871,"-3"-1"-1703,-8-6 213,0 0-348,24 22-27,-13-11-6,20 17-39,-19-16-728,1-2-2045,-1 0 2812,-3-3 0,-3-3 0,-3-3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3.9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11 219 10371,'-6'-10'1619,"1"2"-1496,5 8 852,0 0-975,98-70-213,-67 48-364,25-17 0,-5 2-6755,-37 26 7332,-1 0 0,-7 5 0,-2 2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4.5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1 164 10366,'11'7'2694,"-3"-2"-2560,-8-5-100,0 0-124,11-34-145,-5 16-387,10-28-840,-6 23-5078,-2 3 6540,0 1 0,-5 10 0,0 2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5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41 245 8046,'-1'-9'2779,"-1"2"-2331,2 7 930,0 0-1014,0-5 22,0 1-16,0-5-45,0 2-107,-1-2-44,0-1-101,-2-2-73,0-1 5,0-1-5,-2-4-5,1 0-1,-1-1-56,0 1 12,2 2-23,0 3-72,1 1-158,2 5-178,0 0-427,0 2-1310,0 0 2218,0 1 0,0 1 0,0 2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26.0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245 117 8942,'3'5'3787,"-1"0"-3439,-2-5 66,-7 0 12,3 0 94,-7-2-21,2 1-12,-2-4 23,0 1-168,-2-2-101,-1 0-73,0-1-56,-2-1-45,1-2-67,-3 1-112,3-2-135,-2 2-245,2-2-562,-1 4-665,3-2-3104,0 2 4823,4-1 0,3 4 0,3 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1 15743,'2'3'4609,"0"-1"-3942,-14 75-152,2-23-305,0 7 0,0 3 48,-8 19-140,2 4-79,-2-4-39,2-2-179,0-5-332,4-8-340,1-8-364,4-12-634,3-13-839,3-13 610,1-12-846,4-14 1042,5-14 1882,6-12 0,-5 10 0,-1 2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36.0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28 8696,'-7'-15'1278,"2"2"-1172,5 13 6358,0 0-6464,0 3 56,1 3 16,3 6-16,4 5-5,3 4-1,3 3 1,0-1-12,0 1 0,-1-2-28,-3 0-5,0-4 27,-1 0-27,-1-2 5,0 2-5,0 0 61,-1-1 28,0 1 73,-1 7-106,-3-6-29,1 4 1,-3-8-28,0-2 5,-1 0 22,0-1-27,0-1 11,0 4 16,0-2-27,0 4 0,0 0 27,0 1-27,0 3 5,0-1 34,0 1-45,0-1 5,-1 0 7,-4 6-12,1-6 5,-2 4-5,1-8 6,3-1-1,-1-1-5,0 0 0,0-1 0,0 2 0,1-2 6,0 1 5,0-5 23,-1-2-29,0 1 46,0-2-18,0 1-27,2-1 0,-2-2 10,0 4-10,0-2 0,-2 2-1,3-3 1,-1 0-1,0 0 1,-2 3 0,2 0-6,-2 4 5,1-3-5,-1 2-5,2-2 5,-3 1 0,3-1-6,-1 1 6,1-1-6,0 3 6,0-3 0,-1 6 6,0-6-6,0 5 0,0-8-6,0 0 6,2-1 0,-1 0 0,3 1 6,-3 1-6,3-2 6,-3 0-6,3-2 5,-2 0-5,1 0 6,1-1 50,-1 0 134,-1 0-123,2 0-22,-3 0-45,2 0 6,-4 2-6,2-1 0,0 3 0,1-3 5,1 1-5,-1-2 12,1 1-5372,0-3 5360,1-5 0,0 3 0,0-4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37.7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301 0 7884,'12'4'3047,"-2"-1"-2470,-10-3 3394,0 0-3674,1 3-84,-1-1-146,0 2 101,-2-2 17,-3-1-73,-2-1-11,1 0-39,-2 1-51,1 0-6,1 1 63,-2 0 122,0 2-61,-1 1 11,0 0-67,1 1-62,0 2-6,0-1-5,-4 7 0,4-3 0,-5 5 0,6-4 0,-1 1 0,1 0-5,1 2-6,0 1 5,-1 0 6,1 2 0,-1-1 0,0 0 0,1 0 6,-2-2-6,3 1-6,0-3 6,1 2 0,-1-3 0,2 2-6,-2 0 1,1 0-1,-1 1-5,2 0 5,-2-1 6,2 0-5,1-1 5,0-3 0,-1 0 0,0 3 0,0-2 5,-1 2 1,1-2-6,0 0 6,0-1-6,0-1 5,0-2 1,2-1-6,-2 0 5,1 5-10,-1-2 5,0 5 5,-1-4-5,1 2 12,-1-2-7,2 2 29,-1-3-23,2 3 6,-2-2-12,1 3 1,0-3 0,1 2 38,0 1-4,1 2-1,0 0-34,0 1 1,0-3 0,0 5-6,0-6 0,0 3 0,0-6 0,0 0 0,0 0 0,0-1 5,0 0 6,0 3-11,0-4 6,0 4-6,0-5-6,0 1 6,0-1 6,0 0-6,0 1 0,0 2 0,0-1 6,0 2-6,0-4 5,0 1 1,0 0-6,0-1 5,0 1 1,0 1-6,0-2 11,0 4-11,0-4 0,0 3 0,0-3 51,0-2 21,0 2 12,0-2 23,0 3 55,0 1-22,0-1 163,3 6-191,-1-5 72,3 4-20,0-4 54,2 0-84,-2-1-100,0-1 0,-3-3-29,-1 0-5,1-3 0,-2 1-409,1 0-1243,-1 2-7708,0 2 9360,0-2 0,0 0 0,0-3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40.0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0 171 6955,'12'6'453,"-2"-1"-408,-10-5 750,0 0-431,0-35-157,0 22-78,0-27-129,1 32-6,0-3-251,2 2-197,0-1-111,-1 1-40,-1 2 129,1-2 297,-2 3-191,2-2 370,0 0 0,0 3 0,-1 1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42.0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876 8 7414,'-2'-4'2263,"0"1"532,2 3-2426,-1 5 46,-2-1 66,0 4-49,0-2-85,0 0-106,3 1-135,-1 1-50,1 2-50,0 0 44,0 3 45,0 1 56,0 0 29,0 1-35,0 0-21,0-1-40,-2 1-28,2 0 34,-1-1 38,-1 0 40,2-1 45,-1 0 0,1-2 112,-1 7-213,-1-8 5,0 7 7,0-8 133,-1 5-167,0-4-1,0 2 12,0-4 6,3-1 33,-3-1-17,1 0-45,-1 0-72,2-1 27,-2 1-21,3 1-12,-1 1 84,1 5-6,-2-4-16,2 3 38,-1-5-38,-1 0-56,2-1 72,-3 5-44,2-2-28,-1 2 44,1-2 18,1 0-12,-1-2-23,0 2 1,0-3-29,0 1-5,-1-1 34,0 0-23,0 0 146,1 2-67,-1-1-1,1 1-22,0-2-16,0 0-6,1 0-40,-2 1 46,1 0 66,-2 7-27,1-2-29,-2 3-10,2-2 27,0 2-27,-1 0-7,0 2-38,0 1 112,-3 6-62,1-4 11,-1 1-17,4-7 1,-1-2-46,1 1 34,-2 0 6,1 1-6,-1 0 6,1 1 45,-3 6-51,3-3-6,-4 5-21,3-6 21,-1 1-27,2 1 55,-3-1-10,3 2 38,-4 8-10,2-6-40,-1 5 28,2-11-33,2-2-1,0 0-33,0-1 62,-1-2-23,0 0-5,0 0-29,0 0 7,0-1 32,-1 7-38,0-5 78,-1 6-17,1-4-33,0 1-34,-1 1 78,0 0-72,0 1 11,-2 9 61,-1-4-72,-1 7 5,2-8-6,1 2 1,0 0 0,2-1 5,-2 1 50,0 7-55,1-5 79,-3 7-7,3-9-72,-2-1-1,0 1 29,1 0-34,-3-1 6,3 1-6,-2-2 5,-3 10-5,3-7 0,-3 7 0,4-6-5,-1 0 5,0 1 0,2 1 0,-3 1-6,-1 13 6,0-9 0,-1 12 0,4-13-6,-2 1 6,3-1-5,-1 0 5,0-2-6,0 1 6,-1-1-11,-4 15 5,1-10 1,-2 10 5,3-15-6,3-1 6,-2-2-5,2 1-1,-2-2-5,-4 13 11,3-12 0,-2 12 0,3-14 0,1 1-6,0-2 6,0-1-5,0 0-7,-5 9-27,5-6-74,-5 7-66,6-8-22,-4-1-35,1 1-16,-2-1-95,1 1 28,-1-2-224,0-2-1132,-4 1 34,4-11-1356,-5-1-1382,5-14 4379,0-8 0,6 4 0,2-2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1:44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768 1 9178,'9'11'2666,"-2"-1"-2240,-7-10 3960,0 0-4207,0 4-34,0 0 68,0 8-22,0 0 5,0 3 50,0 1 62,0 0-67,-1 2-118,1-1-50,-3 1-23,1-1-39,-1 2 29,0 2 49,1 1-38,-3 3 45,2 0 32,-1 1-10,1-1 16,0 1-44,0-2 0,0 2-12,-1-2 28,-2 13-61,0-10-39,-1 10 61,1-12-28,0 0-33,1-1 27,0-2-27,1 0 5,-1 6 23,2-7 27,-2 7-55,2-10 61,1 1-50,-1 0 22,0-1 12,0-1-40,-1 7-6,0-8 1,1 6 0,1-10 27,1 2-33,-1 1 6,0 1 27,-1 2-27,0-1-6,0 2 6,0-1 5,2 1 0,-2 8 23,3-7-1,-3 6-27,3-8-1,-1-2 7,-1 2 21,-1 4-22,0-2-11,-1 3 6,1-7-6,0-2 6,1 1-6,0 1 5,0 0-5,-1 3 6,0 0-6,-2 10 5,1-9-5,-3 6 6,4-11-6,-1 0 0,1-1 0,0-2 0,0 2 0,-1 0 6,-1-1-1,-2 7 1,2-7-6,-2 5 5,4-6-5,-3 0-5,1 1 5,-2 2 5,-1 1-5,0 3 0,0-1 0,-1 1 0,1-3 0,1 0 0,1-1-5,0 1 5,1-1-6,-3 3 6,2-1-5,-6 15 5,3-10 0,-3 11 0,3-10-6,1-1 6,1-2-6,1-1 1,0-1 5,-1 3 0,1-3 0,-1-1 0,1-4 0,0-4 0,2 1 0,-1-1-6,2 1 6,0 0 0,0 3-11,1 9 5,-1-5 6,0 6-11,0-8 11,0-2 0,1-3-5,1 1 5,1-4-6,0 5 0,0-2 6,-1 5 0,0-4 0,-1 1 0,1 0 0,-1-1 0,0 1 0,-2 5 0,1-4 0,-2 5 0,1-4 0,1 1 0,-1-2 0,1 0 0,0-3 0,0 2 0,-1-3-5,-1 8 5,-1-6 0,2 6 0,-2-4 0,3-1 0,-3 3 0,3-3 0,-1 1-6,-1-2 1,2 0 5,-4 4 0,4-3 0,-3 2-6,3-3 6,-1 0-11,1-1 5,-1 2 6,1-3 6,-2 5-6,2-4 0,-1 2-11,1-3 11,0 0-6,0 1 6,0 1 0,0 0 0,-1 1-6,1 1-44,-3 3-6,3-2 6,-1 2 16,1-5 23,0 1-28,0 0-29,0 1 35,-1 0 33,-1 2 0,1-2 0,-5 6 0,5-8 0,-2 3-6,3-5 6,0-3-5,0 3 5,0-3-6,0 2 6,-1 2-6,0 0 6,0 1 0,0-2 0,1 0-5,-2-2 5,3 2-34,-1-2 23,0 2 5,-2 0-10,1 2 16,-1-4-6,2 3 6,1-7-6,1 1-89,0-1-325,0 0-505,1 1-6244,-7 7 7169,2-3 0,-1 2 0,2-8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2.7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2143 192 10119,'9'9'3355,"-1"-2"-2856,-8-7 7515,0 0-7856,-5 0-12,-1-2-46,-6-1-10,0-5-45,-4 1 5,-1-3-44,-1 1 27,-3-3 1,-1 2 44,0-2 12,-2 0-6,2 1-17,-1 0 6,1 2-23,-1 2 85,3 1-74,-2 0-55,3 2 0,-1-2 5,-1 3-6,1-1 74,-2 1-12,0 0 6,-2 0 95,-11 0-107,7 1 7,-9 1-18,12 1-44,-1 0 38,2 0-38,-12 0 0,8 0-6,-10 0 11,10 0-6,-1 0 29,-2 0 11,1 0 22,0 0 73,-12 0-78,12 0 5,-10 0 6,14 0 11,-1 0-12,1 0-10,-1-1 5,2-1-16,1-1-1,0 2-11,-6-2 0,8 1-27,-5 1 38,9-2-11,2 1 23,0 1-29,0-2-27,0 3 44,-10-3-44,5 3 0,-4-1-1,6-1 6,1 1 23,-1-1-34,1 0 6,-1 1-6,2-1 5,-1 1 6,-7-1-5,5 1 0,-4 0-6,8 1 0,0 0 0,1 0 0,-1 0 0,3 0 0,-2 0 0,3 0-6,-10 0 0,7 0 1,-10 0-40,8 1 45,-3 2-6,1 2 6,-1 1-5,0 0-6,2 1 5,-1-1 0,-5 5 1,8-5-1,-5 3-27,10-4-1,2 0 0,1 1-22,-3 4 23,1-2 27,-3 5 1,4-4-1,0 3 6,1-3-6,0-1-5,1 2-28,0-1 28,1 4 5,-4 2 1,2 3-12,-9 11 11,7-6 1,-4 7-29,7-11 28,2-1-5,1-1-6,0 9 12,2-5-1,-1 6-5,3-5 5,0-2-5,0 4-28,0-4 33,0 2 1,0-1-6,0-2 5,3 0 6,0-3-6,9 8 12,-3-6 44,8 6-10,-5-6 10,3-1-44,1 2 72,9 10-39,-3-8 23,8 7-12,-5-9-44,2-1 44,2 2-39,2-2-5,1 1 28,2-1-29,0-1-5,1 1 6,0-2 89,17 7-61,-11-8-34,13 4 33,-16-8-27,0-1 27,-1-3-27,0 2 0,-2-3-1,13 2 1,-11-1-1,10 0 2,-15-3-2,2 1-5,-2-2 6,3-1 27,-2 1-33,2 0 0,-4-1 6,15 1-6,-14-3 6,11 1-1,-16-1 1,1 0 5,-3 0-5,1 0-1,0 0 12,14 0-17,-6 0 0,7 0 0,-9 0 0,-1 0 0,1-1 0,1-2 0,-2-2 0,12-2 0,-11 2 6,8-1-6,-12 2 0,-1-1 5,2-1-5,-2 0 0,0-3 0,-2 2 0,0-2 6,8-4-6,-9 5 0,6-5 0,-11 7 0,-2-2 0,0 1 0,-1 0 0,-2 0-6,2 1 6,-1-3-5,9-2 5,-6 1 0,5-3 0,-8 5 0,-2-1-6,-2 1 6,0 0-6,-1 2 6,3-7 0,-4 5-5,5-5 5,-4 3-6,0 1 6,-2-3 0,1 3 0,-1-1-5,-1 1 5,-1-1 0,2-5-6,-1 0 12,1-3-6,-2 4 0,-1 0 0,-1 2 0,-1-2 0,0 0-6,0-6 6,-2 4 0,2-2 0,-3 3 0,2 3 0,-1-1-6,-1 0 6,2 0 0,-2-7 0,0 4 6,0-4 0,0 4-6,0 1 5,-2-2 6,-1 2-5,-1-1-6,-3 3-6,0 0 6,-1 0 0,2 3 0,-2 0 0,3 4 0,-1-1-5,0 1 5,-1-1 0,1 0 0,-8-5 0,4 2 5,-6-1 40,6 3-39,-2 1-1,3-1 7,-2 2-7,2-1 1,-3-1-1,2 2 1,-1-2 0,0 1-1,-6-5-5,2 5-5,-5-5-46,6 5-5,-1 0-40,-1 3-10,0-2 5,-3 3-235,-10-5-190,7 4-516,-7-3-1512,9 5 2554,-4 1 0,11 1 0,-2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3.8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529 479 8690,'8'-3'2532,"-2"0"-2067,-6 3 493,0 0-476,2-20 67,-2 9 78,1-15-5,-1 17-118,0 1-28,0 0-11,0-1-45,-1 1-62,-3-1-66,-2-1-46,-6 1-50,0-4-39,-5 2-56,-2-5 22,-4 2-6,-3-4-49,0-2-63,-6 0-5,-1-4 0,-4 1-39,2-2-151,-3 2-174,4-1-264,-1 2-374,4 0-572,-4 2-1938,5 1 3512,-2 2 0,16 8 0,4 4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4.4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617 20 10461,'-11'-11'2828,"2"3"-2441,9 8 862,0 0-930,-39 0 29,18 0-12,-33 1-56,26-1-34,-6 2-67,-4-2-61,-4 0-118,-2 0 0,2 0-6,1 0-145,4 0-174,2 0-330,5 2-471,2 8-907,4 13-1496,1 7 3529,4 7 0,8-17 0,5-4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4.8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392 0 9649,'9'4'2924,"-1"-1"-2560,-8-3 173,0 0-173,-51 30 11,25-12-72,-43 25-40,39-18-129,-3 1-128,2 4-6,2 1-252,1 2-241,3 3-336,0 0-745,3 0-464,4 0 116,5-7 1922,7-6 0,4-11 0,2-7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5.2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9520,'11'7'2929,"-1"-1"-2514,-10-6 436,0 0-549,0 45-66,-3-11-24,0 40-178,-3-19-34,1 1-638,2 6-4984,2-3 5622,2-6 0,0-24 0,0-12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9772,'16'17'6811,"-3"-4"-5473,-13-13 141,0 0-1283,0 31 28,0-5-1328,40 23 1,11-4 879,-19-26 148,20 7 1,-5-15-127,-34-46 124,-7-24 341,-4 15 230,-3-8 39,-7 29 202,-16 8-734,-1 9-241,-11 4-543,10 4-857,2 5-1613,4 3 3254,5 0 0,7-4 0,4-3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5.9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10 10338,'-4'-5'3265,"0"0"-2935,4 5 387,0 0-392,-1 40-67,0-14-107,5 37-90,3-21-61,6 0-5,3-1-522,3-4-357,4-4-937,9-6-1797,0-7 3618,3-6 0,-16-8 0,-6-3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6.3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10511,'1'15'3064,"0"-2"-2599,-1-13 252,0 0-516,59 75-78,-25-37-106,7 11 0,3 0-17,3-9-325,-1-5-896,4 0-7292,-6-9 8513,-3-3 0,-20-12 0,-7-5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6.7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16 10556,'-16'-9'3277,"3"2"-2611,13 7 230,0 0-739,78 77-56,-39-44-331,12 13 1,2 0 229,-7-20-221,1-4-462,-2-3-533,4-2-2234,-4-4 3450,-3 0 0,-19-9 0,-10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7.2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0 157 10892,'9'8'2661,"-2"-2"-2449,-7-6-172,0 0-40,79-35-90,-40 17-117,11-5 0,1-1-611,-10 5-1154,-1 1-1495,-7 4 3467,-4 3 0,-15 5 0,-5 4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7.6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0 230 8690,'13'1'2364,"-2"1"-1781,-11-2 1103,0 0-1322,82-45-151,-43 25-194,13-8 1,0-1-20,-13 8-347,-5 1-532,-3 2-1048,-9 2 1927,-5-1 0,-9 8 0,-3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8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1 356 10752,'14'16'2280,"-3"-3"-2028,-11-13 78,0 0-268,28-75-62,-10 41-101,2-13 0,2 1-347,7 12-1031,5-4-1484,0 1 2963,0-1 0,-15 17 0,-7 7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8.7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6 511 9811,'0'13'3534,"1"-2"-3080,-1-11 246,0 0-627,-3-63-40,2 27-33,-1-53-162,2 39-118,2 1-90,2-2-307,2 4-690,-1-1-4327,1 9 5694,-1 4 0,-2 18 0,-2 7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9.2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143 394 11250,'-7'-10'2695,"1"3"-2550,6 7-55,0 0-90,-18-68-79,9 37-240,-15-56-246,13 54-606,0-2-644,-4 0-3571,2 2 5386,-2 3 0,7 15 0,3 6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2:39.6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149 406 8399,'-7'-18'3333,"1"3"-2375,6 15 616,0 0-1216,-29-72 1,17 39-74,-24-58-184,25 57-101,0 1-151,1 5-600,1 2-2060,3 5 2811,-1 3 0,5 8 0,0 4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4.9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11726,'4'2'-4710,"-2"0"4710,-2-2 0,0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 15289,'15'2'2033,"-2"-1"-1820,-13-1-129,0 0-79,5 71 1,7-38 302,39 13 0,8-10-168,-20-36-20,18-12 1,-8-10 8,-45-20-129,-2-14-269,-12 22-493,-3 6-559,-12 5 1321,-10 5 0,15 9 0,-2 2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0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12466,'4'2'-835,"-2"0"1,-2-2-1,0 0 1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1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2146,'26'16'0,"-6"-3"0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0 11771,'-19'11'-790,"5"-3"0,14-8 1,0 0-1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6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 14818,'0'-5'-861,"0"1"0,0 4 1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7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216 1 10619,'-59'24'-437,"0"1"0,4 1 0,17-11 1,33-19-1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8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39 9156,'-11'-22'-273,"2"5"0,9 17 1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9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11620,'9'13'-370,"-1"-2"1,-8-11-1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1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12360,'3'11'-3098,"-1"-3"-4013,-2-8 7111,71-4 0,-53 3 0,54-3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1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10158,'15'11'-2190,"-4"-2"2190,-11-9 0,0 0 0,0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3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11 13082,'-3'-6'-4896,"1"1"4896,2 5 0,0 0 0,0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 14538,'-6'-13'3047,"2"2"-2627,4 11 364,0 0-16,-1 97-85,2-31-657,-1 6 1,1 4 326,4 17-152,1-5-145,-1-8 81,0-10-137,1-14-246,-3-9-510,1-12-599,-2-9-858,-1-9-890,-1-9 3103,-1-5 0,0-3 0,0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4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21 13866,'-2'-12'-481,"1"3"1,1 9 0,0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5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14376,'9'3'-366,"-1"0"0,-8-3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92 1 12645,'9'3'-688,"-23"43"0,-12 7 0,14-30 0,-12 25 0,0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8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10438,'7'4'41,"0"-1"0,-7-3 1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6.9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0 11995,'-14'2'-6261,"2"-1"6261,12-1 0,0 0 0,0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1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9 10707,'-3'-5'-1354,"1"2"1,2 3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23 2109,'-20'-13'0,"5"3"0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9408,'15'5'-133,"-3"-2"1,-12-3-1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4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12489,'7'3'0,"-1"-1"0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6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14863,'1'27'-5209,"0"-6"2890,-1-21 2319,0 0 0,0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 15042,'-6'-13'1894,"1"3"-1648,5 10 208,0 0 145,12 104-1040,1-28 696,-1 8 0,2 4-59,-2-27 0,0-2-39,0 1 0,1 0-29,-2-2 1,0-1-25,-1-5 1,0-1-10,9 38-44,-4-14-18,0-16-33,-6-17 0,-1-13 45,-3-14 722,-1-8-767,-2-8 199,-1-14-233,0-15-318,4-21 21,5-16 59,6 14 1,5 1 153,17-23 98,-9 29 1,3 5 19,23 6 0,0 17 123,-3 10 152,-6 19 66,-9 10 438,-8 42-371,-15-7-94,-5 25-112,-16-23-51,-7-5-90,-13-6-61,-8-9-140,-7-10-733,-24-9 72,16-11-392,-15-6-706,27-12-1265,7-9-1872,9-6 5036,8-4 0,8 15 0,3 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40 509 13161,'-22'-5'1131,"4"1"-1165,18 4-117,0 0 151,95 3-101,-38-16-248,11 6 1,1-4-212,5-29-34,-2-7 11,-6-5 208,-9-4 358,-10-4 17,-10 2 934,-11 5 242,-7 9 347,-8 13-425,-5 12-392,-4 10-213,-1 7 156,-1 15-263,0 12 152,0 25 34,0 18-214,0 14-427,0 8 164,0 0-56,3-5-33,0-8-6,4-12 0,2-13-78,0-12-113,3-12-122,-2-13-146,2-7 245,1-7 378,2-15-304,2-9-157,3-21-123,1-10-33,2-6 167,-1 1 253,-3 6 33,-3 10 464,-4 17 197,-5 10 219,-1 10-348,-3 12-22,1 8-135,2 13-168,1 10-117,2 3-79,0 2-11,1-2-140,0-3-577,2-5-2655,8-2 247,-1-14 3125,15-11 0,-19-7 0,3-6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8 11995,'-17'-7'-207,"37"44"0,11 15-818,-15-16 291,19 21 1,-6-1-7045,-29-27 7778,0-4 0,0-12 0,0-5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8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145 1 9262,'-15'7'1479,"2"-2"-1479,13-5-4335,0 0 4335,-52 19 0,39-14 0,-39 15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7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6 12046,'-4'-3'-3815,"1"1"3815,3 2 0,0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8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14678,'14'16'-670,"-2"-3"0,-12-13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8.4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11290,'0'0'0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8.5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11950,'0'11'-1145,"1"-3"1,-1-8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8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12410,'0'11'-873,"1"-3"1,-1-8-1,0 0 1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8.7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13183,'1'6'-6368,"0"-1"6368,-1-5 0,0 0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8.9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252 0 11043,'-66'21'-426,"0"0"0,4-3 1,17-9-1,38-10 0,1-6 1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9.0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11592,'15'16'-3098,"-2"-4"3098,-13-12 0,0 0 0,0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14180,'12'4'4570,"-3"-1"-4166,-9 83-23,2-41-2401,-2 12 1,1-1 2053,2-8 825,0-7-1374,1-9-1026,1-10-1629,3-12-2583,1-6 5753,3-15 0,-5 7 0,-2-6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9.2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8371,'11'7'-621,"-2"-2"-57,-9-5 293,0 0 1,0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9.2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19 6759,'-6'-10'16,"1"1"1,5 9 0,0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9.3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8422,'2'6'-1271,"-1"-2"1271,-1-4 0,0 0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9.5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22 11189,'-16'-12'-3635,"4"3"3635,12 9 0,0 0 0,0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9.7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 11866,'0'-8'-3332,"-1"1"3332,1 7 0,0 0 0,0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9.9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11883,'0'16'0,"0"-4"0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0.0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0 11357,'-12'11'-1294,"2"-3"-375,10-8 1669,0 0 0,0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0.9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5645,'6'12'0,"-1"-3"0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1.0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6294,'0'0'0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1.2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12264,'16'4'-637,"-4"-1"1,-12-3-1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 15468,'-5'-12'-73,"1"3"-3444,4 9 3517,0 0 0,0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1.5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11962,'11'7'-1227,"-3"-2"0,-8-5 1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1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11346,'17'6'-577,"-4"-1"0,-13-5 0,0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1.9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12349,'20'18'-796,"-5"-4"1,-15-14 0,0 0-1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2.1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31 11194,'-15'-17'-571,"3"4"0,12 13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2.2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 0 11334,'-33'15'-564,"6"-3"0,27-12 0,0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2.4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10847,'-8'17'0,"2"-3"0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2.5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20 11273,'-2'-11'-460,"1"2"1,1 9 0,0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2.7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9660,'3'26'0,"-1"-4"0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0.2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12976,'4'28'-5294,"-1"-6"5294,-3-22 0,0 0 0,0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0.4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12606,'15'21'-4621,"-2"-4"4621,-13-17 0,0 0 0,0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1 425 13525,'18'23'2593,"-3"-4"-2330,-15-19 1490,0 0-1092,9 13-296,-7-23-242,8 3-123,-10-32 0,0-13-135,0-7-111,0-9 38,0 3 40,0 5 106,5 11 62,1 14 90,5 13 28,1 12 78,1 6 90,3 15 61,1 8-16,2 18-63,1 10-111,-1 7-62,-4 3-61,-1-3-34,-2-2-112,-2-7-459,1-9-841,-1-10-1596,2-12-2766,-1-8 5774,2-6 0,-6 0 0,-2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0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25 12724,'-2'-13'-4885,"1"2"4885,1 11 0,0 0 0,0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0.7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21 10500,'-2'-11'-558,"0"2"1,2 9 0,0 0-1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2.8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0 12113,'-1'12'-577,"0"-2"0,1-10 0,0 0 1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3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10780,'12'22'0,"-2"-4"0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3.1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22 11043,'-5'-12'-492,"1"2"1,4 10 0,0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3.3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11379,'20'9'-2189,"-5"-2"838,-15-7 1351,0 0 0,0 0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3.4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15 10237,'-15'-8'-711,"3"1"-645,12 7 1356,0 0 0,0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3.6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10595,'5'13'-717,"0"-3"0,-5-10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3.7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9750,'2'5'-3792,"-1"-2"3792,-1-3 0,0 0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3.8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8791,'2'5'-1792,"-1"-2"1792,-1-3 0,0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15182,'10'6'2594,"-1"-2"-2158,-9-4 299,0 0-41,0 82-50,0-25-395,-1 6 0,2 2 127,1 16-119,2-2-156,3-4-67,-1-6-34,2-7-101,0-9-325,1-9-514,1-10-1167,2-11-1858,1-10 3965,2-7 0,-7-5 0,-2-1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4.0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2 9654,'-23'-1'0,"4"0"0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4.1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0 12354,'11'16'-819,"-12"37"0,-7 2 0,3-31 0,-13 71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4.3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1 10058,'-11'9'0,"2"-1"0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4.4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6663,'6'9'0,"-1"-1"0,-5-8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4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10500,'6'23'0,"-1"-5"0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4.7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10998,'3'52'-1440,"-1"-1"1,5-16 1439,-6 22 0,0-9 0,3-40 0,-2-1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4.9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10545,'11'12'0,"-2"-2"0,-9-10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0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9682,'11'12'-264,"-2"-2"1,-9-10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2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10853,'12'2'-6,"-2"-2"0,-10 0 1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8870,'4'7'-580,"-1"-1"0,-3-6 1,0 0-1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12477,'9'3'4386,"-2"0"-4269,-7-3 203,0 0 195,-64 48 39,34-19-313,-10 5 1,1 1 116,12 2-218,5-1-129,7-5-11,5-4-67,6-3-107,3-2-22,9-3-62,8 1-61,14-3-980,32 4 240,-11-11-722,18 1-2974,-27-10 4755,-7-1 0,-18 0 0,-7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5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8231,'4'7'-2497,"-1"-1"2497,-3-6 0,0 0 0,0 0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4 7044,'-6'-2'-97,"0"0"1,6 2-1,0 0 1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6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7358,'11'15'36,"-3"-3"0,-8-12 1,0 0-1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7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10713,'10'5'-2381,"-2"-1"2381,-8-4 0,0 0 0,0 0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5.9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1 7929,'-18'61'37,"0"0"0,0-4 1,7-15-38,11-34-62,0 3-341,0 0 403,0 1 0,0-6 0,0-2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6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10668,'5'22'-322,"-1"-4"0,-4-18 0,0 0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6.5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10 11043,'-1'-5'-723,"0"0"1,1 5-1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6.7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1 4522,'-15'6'0,"4"-1"0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6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9962,'3'6'-304,"-1"-1"0,-2-5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7.0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12074,'16'22'-383,"-3"-4"1,-13-18 0,0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6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9 149 12746,'-5'-4'3618,"2"0"-2890,3 4-302,34-5 5,0 1-44,39-4-163,2 2-79,17-1-436,-38 3 0,1 0 319,7 0 0,1 1-25,4-2 0,0 1-1,3 2 1,0-1 0,-2 0 0,1 1-1,-3 0 1,-2 1 3,-4 0 0,-2 0-4,-5 1 1,-2-1 3,35 0 268,-18-1 169,-17-2 111,-15 0 275,-14 0-45,-11 3 729,-7-2-1513,-3 1-134,-1-1-791,0-1-1209,0-3-4598,0-2 6732,0-4 0,0 6 0,0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6.2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6927,'2'3'0,"-1"0"0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6.4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8175,'0'0'0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7.2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3958,'1'15'0,"0"-3"0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7.3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11547,'1'15'-1151,"0"-3"0,-1-12 0,0 0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7.5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12163,'13'16'-782,"-4"-3"1,-9-13 0,0 0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7.6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 13519,'-5'-1'-892,"1"0"0,4 1 0,0 0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7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11402,'13'1'0,"-2"0"0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7.9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103 277 10875,'-28'-74'-493,"-1"-1"0,2 14 0,8 13 0,19 30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8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13222,'16'9'-1049,"-3"-1"0,-13-8 1,0 0-1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8.1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13133,'10'1'-877,"-1"-1"0,-9 0 1,0 0-1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13928,'40'54'1502,"1"0"1,2 3 0,-5-7-2376,-9-11-326,9 5-688,-9-25 1887,8-7 0,-18-8 0,2-3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8.3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10853,'4'14'-2409,"-2"-3"2409,-2-11 0,0 0 0,0 0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8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8629,'4'14'358,"-2"-3"-391,-2-11-292,0 0 0,0 0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8.5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12438,'8'13'-5276,"-1"-3"5276,-7-10 0,0 0 0,0 0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8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7330,'0'0'0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8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 4559,'-13'9'0,"2"-1"0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9.1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9464,'4'9'-109,"-1"-1"1,-3-8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9.2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7302,'0'0'0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9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11889,'-3'23'-1133,"1"-4"0,2-19 0,0 0 1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9.5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9442,'0'0'0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9.7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13239,'11'18'-1679,"-3"-3"0,-8-15 0,0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4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1 13625,'4'9'3932,"-1"-1"-3389,-3-8 169,0 0-62,-8 97-68,2-32-914,0 10 0,-2 3 590,-1 21-191,3-48 0,0-1-6,0 0 0,1 0-61,-7 43-135,2-8-262,2-13-365,3-13-409,2-18-806,1-13-1075,2-17-1558,4-13 4610,4-13 0,-3 4 0,2-2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9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28 8942,'-6'-15'455,"0"2"-444,6 13-411,0 0 0,0 0 1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19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9223,'2'9'146,"0"-1"-1189,-2-8 1043,0 0 0,0 0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0.0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12976,'2'9'-1686,"0"-1"-515,-2-8 2201,0 0 0,0 0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2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83 11844,'-20'-46'0,"5"10"0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2.3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 1 13267,'-17'0'-1849,"4"0"-3040,13 0 4889,0 0 0,0 0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2.4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 12657,'-6'0'-1675,"2"-1"327,4 1 0,0 0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2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12953,'8'8'-2503,"-1"-1"-1188,-7-7 3691,0 0 0,0 0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2.7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13077,'0'11'-764,"-1"-3"1,1-8 0,0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3.0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10998,'10'5'-2117,"-1"-1"2117,-9-4 0,0 0 0,0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3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12959,'3'13'0,"-1"-2"0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13222,'16'5'2610,"-3"-2"-2061,-13-3 717,0 0-1070,0 43-140,0-15-51,0 36-5,3-28 0,4-1-5,4-7-34,5-3-51,0-9 23,3-6 22,2-6 34,1-2-84,0-6 16,0-9-5,-4-7 79,-3-10 5,-7-3 28,-3-4 140,-4 3 22,-2 1-44,-9 6-146,-4 6-180,-8 11-38,-3 5-566,0 5-964,-1 11-1366,2 5 3114,2 8 0,11-8 0,3-7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3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9576,'0'0'0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3.4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 12270,'11'-6'0,"-2"0"0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3.5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10444,'14'4'-273,"-2"0"1,-12-4-1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3.7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11900,'6'9'-265,"0"-2"0,-6-7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3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7666,'0'0'0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4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 11715,'-11'5'-745,"3"-1"0,8-4 0,0 0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4.6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10181,'0'0'0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4.7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27 13049,'-4'-15'-1019,"1"3"1,3 12 0,0 0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4.9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16745,'8'9'-1070,"-1"-3"0,-7-6 1,0 0-1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5.0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12713,'8'17'-637,"-2"-2"0,-6-15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28 320 11026,'16'9'1743,"-4"-3"-1592,-12-6 39,0 0-22,82-33 45,-46 17-31,14-4 0,-2-1 456,-22 7 186,-7 2 27,-7 2 12,-6 2 50,-3 0-359,-3-1-347,0-3-112,-10-4 1,-2 1 67,-14-2 190,-3 6 33,-3 4-184,1 4-118,0 3-84,2 11-6,0 7-50,1 17 50,1 9 1,5 9-29,6 3 23,6 2-39,5-1-1,4-4-5,12-3 17,29 8 33,5-20 6,27 2 0,-8-25 0,2-8-5,2-4 5,16-11 5,-27-4 79,9-8 157,-34-4 134,-6 0 101,-5-5-17,-7-3-16,-5-7-106,-4-3-102,-4-8 106,-4-26-156,-3 16-28,-3-12-79,-2 33-50,1 11-28,3 6-263,3 7-118,2 6-135,1 0-100,6 3 12,10-6-611,13 0 1215,33-2 0,4 0 0,-19 3 0,9 1 0,-1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1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 15037,'2'12'2039,"-1"-2"-1737,-1-10-218,0 66-78,6-32 5,5 52-11,10-52 5,7-6 91,3-7 38,3-10 23,-2-5-12,1-5-44,-5-5-50,-3-9-12,-6-6 11,-4-11 34,-8-3 34,-3-2-118,-5-1-62,-10 1-481,-5 2-683,-14-3 1226,-11-6 0,18 19 0,-2-2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5.3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1 233 11747,'61'-64'-397,"-1"1"1,-4 7-1,-17 14 1,-35 35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5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40 12858,'-1'-22'-448,"0"5"0,1 17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5.5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12584,'10'13'-681,"-3"-2"1,-7-11-1,0 0 1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5.7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8 11206,'-8'-4'-435,"2"1"0,6 3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5.8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11687,'4'5'0,"0"-1"0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5.9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12662,'19'14'-373,"-3"-2"1,-16-12-1,0 0 1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6.0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12051,'3'2'-415,"-1"0"1,-2-2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6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11166,'14'-4'-478,"-2"1"0,-12 3 1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6.4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9979,'7'9'28,"-2"-1"0,-5-8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6.6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13469,'7'9'-3697,"-2"-1"1837,-5-8 1860,0 0 0,0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 14673,'6'3'2929,"-2"0"-2207,-4-3-436,0 0-241,-77-4-45,41 16-51,-58 3 18,63 20-23,13 4-11,7 3-17,8 0 72,16 0 7,5-1-1,15-1 6,0-1 0,0-3 34,-8-1 268,-6-4-127,-10 0-35,-4-3 16,-5-2-38,-10-1-118,-7-4-185,-14-4-353,-8-5-364,-1-6-671,1-4-438,2-13-5498,9-8 7509,7-13 0,11 12 0,6 3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6.7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 1 9414,'11'19'72,"-2"-4"-72,-9-15-3455,0 0 3455,-33 51 0,25-39 0,-25 39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6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42 178 13653,'-15'-4'-4778,"3"0"4778,5-71 0,6 56 0,-6-57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12909,'6'10'-3809,"-2"-2"3809,-4-8 0,0 0 0,0 0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14 11144,'-12'-7'224,"3"1"-930,9 6-498,0 0 0,0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11351,'2'5'-4693,"-1"-1"4693,-1-4 0,0 0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4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11990,'19'24'0,"-4"-6"0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5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20 12881,'-16'-11'-264,"4"2"1,12 9-1,0 0 1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7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29 11967,'-11'-16'-500,"2"4"0,9 12 1,0 0-1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8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12959,'6'2'-479,"-1"-1"0,-5-1 0,0 0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2.0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8377,'3'9'-762,"0"-2"96,-3-7 304,0 0 0,0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13127,'4'-5'4184,"0"2"-2941,-4 3-699,19 78-141,-8-17-266,2 4 1,1 5-738,-6-20 0,-1 0 631,1-2 0,-1 3 131,3 13 1,0 0-163,2 18-11,6 10-95,-9-55-135,0-15-84,-1-12-106,2-17 397,1-14 812,3-18-1131,1-17-117,2-8-34,1-6 218,1 7 286,-2 9 336,-4 18 45,-2 17 34,-2 12 251,3 12-122,0 12-124,2 10-112,8 36-308,-6-11-196,4 16-487,-7-23-2964,6 5 3647,3-16 0,-6-5 0,-3-20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2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16 7134,'-14'-8'218,"3"1"0,11 7 1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2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13799,'17'9'-4935,"-3"-2"2998,-14-7 1937,0 0 0,0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2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12012,'8'11'-4128,"-1"-3"4128,-7-8 0,0 0 0,0 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2.5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0 9526,'-22'13'-2555,"4"-2"2555,18-11 0,0 0 0,0 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2.7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17 10802,'-5'-9'-3467,"1"2"3467,4 7 0,0 0 0,0 0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2.9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17 9666,'-5'-9'-378,"1"2"1,4 7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3.1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7643,'2'10'45,"1"-2"-1999,-3-8 1954,0 0 0,0 0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3.3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1 149 9694,'18'14'-1978,"-4"-3"1138,-14-11 375,68-43 465,-38 23 611,51-32 33,-57 37-264,-6 5-217,-7 4-163,9-7 0,-13 9 0,7-6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3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12018,'4'11'706,"-2"-2"-958,-2-9-1154,0 0 0,0 0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3.5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14001,'6'10'-5943,"-1"-2"5943,-5-8 0,0 0 0,0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15221,'0'9'2163,"1"-2"-1783,-1-7-88,0 0-35,-15 73-128,12-31-129,-12 56-39,19-53-152,8-8-66,5-9-6,9-10 50,0-10-22,4-5-124,-1-8-33,-2-10 6,-4-9 100,-6-12 258,-9-4 28,-4-3 247,-5 3 178,-10 8-223,-6 7-202,-12 10-314,-6 8-397,-2 4-880,-4 3-7010,5 0 8601,5 4 0,14-3 0,8 3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3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26 8746,'-8'-15'0,"1"4"0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4.1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11586,'9'3'-2974,"-2"-1"2974,-7-2 0,0 0 0,0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4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1 10354,'-25'9'-1113,"4"-1"0,21-8 0,0 0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4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1 11687,'-13'3'-1406,"3"1"0,10-4 1,0 0-1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4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9481,'4'3'-240,"0"1"1,-4-4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4.6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 3 9369,'-33'-1'0,"6"-1"0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4.7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11872,'1'15'-1310,"0"-3"1,-1-12 0,0 0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05.2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9654,'11'3'0,"-2"0"0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7.9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12561,'9'9'-689,"-2"-1"0,-7-8 0,0 0 1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8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12057,'93'6'0,"-74"-9"0,32 10 0,0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63 15020,'-10'-2'2044,"3"0"-1870,7 2-129,-3 81-40,9-43-5,-3 13 0,3-2 0,15-17 45,7-8 45,2-11 16,2-6-33,0-6-73,-1-3 0,-4-8-6,-4-7 1,-7-9 5,-5-4 67,-6-5-67,-3 1-56,-4-4-470,-6 4-337,-3 0-739,-5 4-2207,2 4 3809,4 5 0,6 10 0,1 4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8.2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12545,'12'8'-3619,"-3"-1"3619,-9-7 0,0 0 0,0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8.3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 14006,'-4'-17'-440,"0"3"0,4 14 1,0 0-1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8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11525,'24'14'-2223,"-5"-2"2223,-19-12 0,0 0 0,0 0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8.6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9234,'0'0'0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8.7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10203,'0'0'0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8.8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10147,'12'16'-536,"-2"-3"0,-10-13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13978,'4'3'-1686,"-1"0"0,-3-3 0,0 0 1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9.1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5947,'4'3'0,"-1"0"0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9.2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8270,'5'6'168,"-1"-2"-168,-4-4 0,0 0 0,0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29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14163,'13'9'0,"-2"-3"0,-11-6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0 9156,'2'5'4021,"-1"-1"-408,-1-4-2952,-11-2 67,9 24 68,-9 13 49,11 29-167,0 14-180,0 6-95,0 3-179,0-3-123,0-6-67,2-9-34,2-8-230,2-9-414,4-8-750,2-9-1379,4-8-167,7-11-1934,3-8 4874,3-5 0,-13-3 0,-4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5.3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 17143,'-4'-1'-5170,"1"-1"5170,3 2 0,0 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5.5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14353,'13'16'-6335,"-3"-4"6335,-10-12 0,0 0 0,0 0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5.7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319 105 7923,'-19'1'-1013,"4"-1"957,15 0-129,0 0 566,-75 0 313,45 0-16,-57-2-96,66-4-582,0-11-437,4-5 437,-2-7 0,11 13 0,2 3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6.8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28 12617,'-2'-15'-721,"1"3"0,1 12 0,0 0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7.0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10388,'0'0'0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7.1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3055,'13'13'0,"-3"-3"0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4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8993,'16'12'-350,"-3"-2"0,-13-10 0,0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4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 11306,'-2'24'0,"0"-4"0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7.3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5125,'15'15'0,"-4"-4"0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7.5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6451,'0'0'0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179 519 11732,'-21'-52'9315,"13"42"-9315,-32-34 0,20 64 56,-2 16-45,0 5-11,3 5 0,5-1-95,6-1-118,5-5-140,2-4-156,2-10 27,7-3 17,5-10 100,6-5-32,3-4-118,0-7 22,0-12 101,-1-10-247,0-49 544,-8 7-8,-7 16 1,-1-1 102,-2-36 207,-3-1 409,0 0 252,0 12 34,-3 14 11,1 19-168,-2 20-353,2 13-246,1 16 322,1 19-126,0 21-135,0 25-112,1 14-67,4 7-28,2-1-319,4-5-2538,5 15-1047,-4-32 3904,5 16 0,-12-56 0,0-2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7.6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13295,'14'14'0,"-3"-3"0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7.8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1 13340,'-16'7'-3243,"3"-1"3243,13-6 0,0 0 0,0 0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8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7 12539,'-20'-4'0,"5"1"0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8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9822,'0'0'0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8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12461,'0'0'0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8.4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11614,'7'15'-1517,"-1"-4"-433,-6-11 1950,0 0 0,0 0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8.6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12130,'7'15'-2756,"-1"-4"2756,-6-11 0,0 0 0,0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8.7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13088,'12'20'-4347,"-2"-4"4347,-10-16 0,0 0 0,0 0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3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11827,'5'9'-691,"-1"-1"1,-4-8 0,0 0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3.3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11189,'6'19'-447,"-1"-4"0,-5-15 1,0 0-1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83 11340,'20'-8'4666,"-4"1"-3428,-16 7 1607,0 0-2111,0-30-275,0 23-364,-5-23-95,-3 30-101,-4 0-140,-3 4 23,5 3 67,1 7 61,3 6-10,5 6-85,-1 7 11,2 5 73,7 3 12,2 2 5,9-1 17,0-2 33,-1-2 34,-3-7 0,-5-3-11,-5-7 67,-3-2-17,-11-7-157,-20-1-290,-2-8-428,-13-2-373,14-2-5893,-10-15 7102,15 3 0,1-5 0,19 10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3.5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7565,'0'0'0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3.7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11211,'4'9'-514,"-1"-1"0,-3-8 1,0 0-1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4.7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11362,'3'20'560,"0"-4"-1181,-3-16-3927,0 0 4548,19-14 0,-15 10 0,14-10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4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26 13239,'-13'-14'0,"2"2"0,11 12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2.6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10685,'11'18'-2387,"-3"-4"159,-8-14 2228,0 0 0,0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2.8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33 12208,'-7'-16'-4419,"2"2"4419,103 13 0,-74 1 0,74-1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3.0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12141,'13'12'-611,"-2"-2"1,-11-10-1,0 0 1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5.0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11794,'7'7'-4425,"-2"-3"4425,-5-4 0,0 0 0,0 0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5.2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12718,'7'7'-528,"-2"-3"0,-5-4 0,0 0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5.4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13474,'13'12'-3825,"-3"-3"851,-10-9 2974,0 0 0,0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14 260 9223,'26'9'3355,"-4"-1"-3131,-22-8-5,0 0-46,69-63 79,-49 34-37,17-10 1,-4 0 557,-31 11 208,-2 1 27,-2 5-17,-7 6-39,-6 7-397,-6 5-404,-4 8-78,-1 11 230,-2 12-23,1 15-28,2 6-23,6 5-95,5 0-78,6 0-207,4 11-173,13-18-141,7 3-207,12-23-298,6-9-771,6-7-1430,9-6 3171,17-24 0,-30 15 0,3-14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5.5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21 12298,'-10'-11'-4744,"1"2"4744,9 9 0,0 0 0,0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5.7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1 12152,'7'6'-1681,"-24"41"1,-10 9 1680,15-27 0,-16 25 0,6-8 0,22-41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5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11323,'1'15'-374,"-1"-3"0,0-12 1,0 0-1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6.0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98 11333,'62'-27'-590,"-1"0"1,-4 1 0,-18 9 0,-35 17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6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 12937,'-3'1'0,"1"0"0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6.3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29 10601,'-2'-16'-3159,"0"3"3159,2 13 0,0 0 0,0 0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6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3031,'14'16'0,"-2"-3"0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6.6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8203,'0'0'0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6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 13166,'-5'0'-4778,"1"0"4778,4 0 0,0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7.0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13116,'12'16'-4510,"-2"-2"4510,-10-14 0,0 0 0,0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0 281 13065,'54'-29'610,"0"-1"1,-6 3 0,-9 1-219,-23 1 0,-6-1-61,-4-2 27,-3 0 258,-3 5 118,0 5-118,-8 6 40,-3 6-371,-10 3-234,-2 9-1,-2 8 90,0 13 45,2 11 112,4 9-107,7 2-61,5 0-34,5-5-95,6-5 0,8-8-157,9-5-67,13-9-134,5-9-191,3-4-471,2-4-705,5-10 1725,10-15 0,-26 9 0,-1-6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7.2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12130,'14'23'-3652,"-2"-5"3652,-12-18 0,0 0 0,0 0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7.8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18 12735,'-6'-10'-4218,"0"2"4218,6 8 0,0 0 0,0 0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7.9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11295,'10'7'-2845,"-2"-1"2845,-8-6 0,0 0 0,0 0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8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11894,'7'6'-3153,"-2"-2"3153,-5-4 0,0 0 0,0 0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7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12696,'19'20'0,"-3"-5"0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7.6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28 13161,'-15'-15'-1871,"3"3"-1423,12 12 3294,0 0 0,0 0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8.3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13177,'0'14'-1064,"0"-2"-1064,0-12 866,0 0 0,0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8.5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11273,'0'14'-4374,"0"-2"4374,0-12 0,0 0 0,0 0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8.6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13273,'0'23'-2163,"0"-4"-957,0-19 3120,0 0 0,0 0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8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7822,'0'0'0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15995,'11'7'3148,"-2"-1"-3148,-9-6-2045,0 0-33,2 0-2224,0 0 4302,4 0 0,-4 0 0,0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4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16297,'12'12'286,"-3"-2"-3512,-9-10 3226,0 0 0,0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9.0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12360,'11'14'0,"-2"-3"0,-9-11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9.4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11441,'13'16'-2201,"-3"-2"2201,-10-14 0,0 0 0,0 0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9.6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 13368,'-2'20'0,"1"-4"0,1-16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9.8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7363,'0'0'0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9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10545,'14'11'-1176,"-3"-2"16,-11-9 521,0 0 1,0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0.1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12 8948,'-3'-7'561,"0"3"-612,3 4-834,0 0 0,0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0.2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9106,'9'16'1097,"-1"-2"-1097,-8-14-508,0 0 0,0 0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0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8702,'0'0'0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0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10511,'0'-4'-2425,"-1"1"2425,1 3 0,0 0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0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6064,'0'0'0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53 13648,'-19'-10'2935,"3"3"-2829,16 7-106,0 0 6,28 0-6,-5 0 5,29 0-5,-7 0-985,14-4-3356,2-4 4341,2-2 0,-29 2 0,-11 3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0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7722,'3'9'98,"-1"-2"1,-2-7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9.1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13345,'3'14'-3887,"-1"-4"3887,-2-10 0,0 0 0,0 0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49.3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7 12197,'-14'-4'0,"2"1"0,12 3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1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11900,'2'22'-419,"-1"-4"1,-1-18-1,0 0 1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1.4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9436,'0'0'0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1.6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10058,'19'25'-510,"-5"-5"0,-14-20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2.7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11962,'4'15'-2610,"0"-3"856,-4-12 1754,0 0 0,0 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2.9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1 1226,'-21'1'0,"5"-1"0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3.2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11547,'11'3'-2862,"-2"-1"2862,-9-2 0,0 0 0,0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3.5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8074,'0'0'0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13877,'5'7'2840,"-1"-1"-2683,-4-6 733,0 0-223,0 64-50,0-15-357,0 4 0,0 3 132,2 24-224,0 2-112,2-5-50,1-4-6,0-11-224,2-9-325,-2-11-566,2-11-767,-5-13-1198,0-8 3080,-2-9 0,0-1 0,0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0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12113,'11'3'-2307,"-2"-1"598,-9-2 1709,0 0 0,0 0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2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103 0 13060,'11'3'-4134,"-2"-1"4134,-30 42 0,-12 9 0,19-28 0,-13 24 0,-1 0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3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13284,'12'4'-1182,"-3"-1"-1646,-9-3 2828,0 0 0,0 0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4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6171,'0'0'0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5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29 6535,'-17'-16'0,"3"4"0,14 12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9722,'17'1'369,"-3"1"-1371,-14-2 658,0 0 0,0 0 1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8802,'7'10'-347,"-1"-2"0,-6-8-2027,0 0 2374,6-6 0,-4 5 0,4-4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0.9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13306,'1'8'-4397,"1"-2"4397,-2-6 0,0 0 0,0 0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2.0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13956,'4'11'-4604,"-1"-2"4604,-3-9 0,0 0 0,0 0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2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11 12685,'-14'-6'0,"4"1"0,10 5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34 605 13289,'-18'0'997,"2"1"-997,16-1-123,0 0 22,71 27 51,-31-20 16,9 8 1,1-3-152,-1-18-101,-2-10-106,-5-11 45,-6-11 17,-6-9-35,-6-6 1,-7-10 202,-3-6 162,-7-5 358,-3 2 511,-2 4 144,-2 13 135,0 14-117,0 15-353,0 15-281,-3 18-363,1 20 173,-1 25 135,2 20-3331,1 16 3319,0 11-99,0-28 1,0 0-198,0-19 0,0-2-34,-1 12 0,2-3 0,1 1-12,3-15-134,0-15-16,2-14 22,-4-9 3231,2-6-3231,0-12 146,7-32-45,0-7 28,6-29-73,-3 9-22,1 5 72,-2 9 34,-2 15 168,-2 18 599,1 15-251,-2 22-141,4 15-156,-2 16-113,0 5-67,0 4-39,-1-2-207,0-2-2437,7 9-5051,3-11 7695,0-8 0,-7-20 0,-8-18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2.4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13077,'7'11'-5176,"-2"-2"5176,-5-9 0,0 0 0,0 0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2.5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14930,'53'46'-2560,"-1"0"1,-5-17 977,14 16 0,-1-9 1582,-20-36 0,-18 0 0,-5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12959,'10'24'-4767,"-2"-5"4767,-8-19 0,0 0 0,0 0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3.8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19 11922,'-7'-11'0,"1"3"0,6 8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3.9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25 8511,'-1'-14'0,"-1"3"0,2 11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4.1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9341,'0'0'0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4.3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12696,'11'20'-5165,"-3"-4"5165,-8-16 0,0 0 0,0 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4.4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11446,'11'3'-2784,"-3"-1"2784,16 94 0,-18-71 0,17 71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4.6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26 12012,'-1'-14'-885,"1"3"-1159,0 11 2044,0 0 0,0 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4.7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6927,'0'0'0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72 257 11553,'-15'-2'1199,"2"0"-1003,13 2-62,0 0-72,63-60 72,-41 33 20,14-10 0,-4 1 261,-24 12-7,-4 4-122,-4 2-56,-2 3 89,-7 6 325,-4 4-117,-9 3-152,-2 12 174,-2 7 268,-3 16-105,4 12-96,0 7-235,8 6-213,6-2-106,7-3-62,2-8-241,13-7-285,4-7-461,16-9-570,18-10-1557,3-9 3114,12-15 0,-30 6 0,-8-5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4.9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 12741,'-13'6'-4090,"2"-1"4090,11-5 0,0 0 0,0 0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5.0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11883,'1'5'-5180,"0"-1"5180,-1-4 0,0 0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5.2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9481,'1'5'-314,"0"-1"0,-1-4 0,0 0 1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5.4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10601,'3'5'-605,"-1"-1"33,-2-4 1,0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5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1 127 12410,'59'-35'-430,"1"0"1,-3 0 0,-18 13-2350,-36 22 2779,3 0 0,-2 0 0,0 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5.8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12230,'1'14'-4240,"0"-3"4240,-1-11 0,0 0 0,0 0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5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12606,'8'3'-555,"-2"0"1,-6-3-1,0 0 1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6.0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9503,'8'3'-199,"-2"0"0,-6-3 0,0 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6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8730,'15'5'-368,"-3"-1"0,-12-4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6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3 9330,'-7'-1'-366,"1"0"0,6 1 1,0 0-1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8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12012,'0'13'2470,"0"-4"-2162,0-9 1076,0 0-936,1 85-118,2-43-207,-2 12 1,1 0 111,4-12-112,-3-9-89,1-6-23,-1-8 45,-1-9 0,0-3 67,-1-5 6,1-1-6,-1-1-123,0-8 0,-1-3-235,0-11-28,0-7 117,0-5 12,0-6-6,0-1 22,0 4 51,0 3 17,1 8 50,4 7 0,2 4 11,4 8 84,11 3 146,-3 14 72,10 10 18,-6 18-68,0 8-73,-4 6-78,-2 0-33,-4-3-34,2 7-40,-7-22 6,0 0 12,-6-26-23,0-4-84,0-4-196,0-2 17,0-9-594,0-30 526,1-3 147,2-25 49,4 10 29,3 0-6,4 5 61,-1 10 51,1 10 34,-2 13 117,-1 11 224,-2 6 174,2 16-73,1 8-67,0 17-135,0 7-128,0 6-112,-2 0-34,1 0-348,-1-4-693,0-5 1041,20 10 0,-20-28 0,14 5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6.6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11670,'1'9'0,"-1"-1"0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6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11508,'0'23'26,"0"-5"1,0-18 0,0 0-1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7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1 10086,'-1'9'0,"1"-1"0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7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11340,'4'9'-817,"-2"-3"1,-2-6 0,0 0-1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7.3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8209,'5'28'0,"-1"-5"0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7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10259,'5'11'-2162,"-1"-2"2162,-4-9 0,0 0 0,0 0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7.6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11738,'5'17'145,"-2"-3"1,-3-14-1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7.7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6848,'0'0'0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8.0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9190,'1'8'330,"0"-1"-806,-1-7 3,0 0 1,0 0-1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8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16 10886,'-16'-9'0,"4"2"0,12 7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30 14387,'-13'-16'2560,"3"3"-2263,10 13-191,0 0 157,-29 78 28,21-32-210,-8 7 1,3 2 35,11-2-117,2-8-56,3-8-72,6-9-18,4-10 73,8-8 68,1-6 5,1-3-62,0-5-16,-2-7-23,-1-10 28,-5-9 23,-5-7 44,-6-4 6,-3-4 0,-5 2-39,-6 2-297,-6 7-487,-5 6-645,-5 9-1602,5 6 3070,-3 7 0,13 4 0,3 2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8.3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13284,'15'7'-3798,"-3"-1"2056,-12-6 1742,0 0 0,0 0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8.5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0 231 10612,'3'-52'0,"0"0"0,-3 20 0,8-63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8.6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20 7302,'-6'-11'-403,"1"2"403,5 9 0,0 0 0,0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8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10058,'22'4'0,"-5"-1"0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9.0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5829,'0'0'0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9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4 3203,'-16'-2'0,"3"0"0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9.3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10970,'0'15'-534,"1"-3"1,-1-12-1,0 0 1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9.5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12421,'6'23'-1350,"-1"-3"-2778,-5-20 4128,0 0 0,0 0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9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5734,'0'0'0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9.7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6423,'4'19'0,"0"-4"0,-4-15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1 541 11822,'13'27'3668,"-2"-6"-2906,-11-21 1484,0 0-1870,5-16-270,-4-5-106,2-22 0,-9-9-185,-2-8-62,-1-5-49,5 4-220,1 10-83,3 11 84,4 14 185,9 10 218,11 6 67,12 7 39,11-1-5,9 2-34,6-3-72,6-1 21,-2-5 52,-4 1 49,3-6 387,-29 5 683,-5-3-498,-26 4-224,-7 1 95,-9-3 242,-23 4-539,0 3-112,-14 3 28,13 17 17,0 8 17,2 18 22,4 9 62,8 5-62,9 2-123,7-1-151,19 11-202,4-21-504,16 3-924,8-30 1781,12-9 0,-23-6 0,2-4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59.8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8007,'4'2'1827,"0"-1"-2907,-4-1 1,0 0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1.1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10270,'4'2'-2845,"-1"-1"2845,-3-1 0,0 0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1.4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11245,'11'13'-1490,"-2"-2"1490,-9-11 0,0 0 0,0 0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1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7 8226,'-6'-4'-1641,"1"1"1641,5 3 0,0 0 0,0 0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1.6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7033,'8'0'-532,"-1"0"532,-7 0 0,0 0 0,0 0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1.8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6792,'0'0'0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4:01.9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13939,'2'11'-4167,"0"-2"4167,-2-9 0,0 0 0,0 0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1.1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12040,'4'10'-790,"-1"-2"0,-3-8 1,0 0-1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1.3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11659,'12'12'-2565,"-3"-2"-605,-9-10 3170,0 0 0,0 0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1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10 12752,'-5'-5'-2644,"1"1"-593,4 4 3237,0 0 0,0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15569,'1'16'2515,"0"-3"-2275,-1-13 349,0 0-314,10 71-102,1-31-100,10 56-73,-1-50 0,1-5-280,2-6-320,3-7-738,-1-7-578,5-8-823,4-7-4714,-1-13 7453,2-8 0,-17 3 0,-5-1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1.6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14275,'6'17'-822,"-1"-3"0,-5-14 0,0 0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1.7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13222,'4'8'-797,"-1"-2"0,-3-6 1,0 0-1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1.9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13614,'3'14'-740,"-1"-3"1,-2-11 0,0 0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2.1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8438,'0'0'0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2.2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12219,'2'2'-613,"-1"0"1,-1-2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2.4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9806,'0'0'0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2.5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13961,'12'29'-5752,"-1"-5"5752,-11-24 0,0 0 0,0 0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2.7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0 13945,'-14'2'-563,"4"-2"0,10 0 0,0 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2.8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 18 12158,'-25'-10'-4089,"5"2"4089,20 8 0,0 0 0,0 0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2.9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9537,'10'7'-251,"-3"-2"0,-7-5 0,0 0 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5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0 11004,'9'30'9830,"-13"46"-8710,-11 3-1724,4-22 1,-1 1 732,-7 35-96,1-1-33,1-3-44,1-6 187,2-8-855,1-7-307,4-11-3128,2 2 1285,4-31 2862,3-1 0,0-27 0,2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3.1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11206,'7'9'-1412,"-1"-1"252,-6-8 503,0 0 0,0 0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3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11390,'4'25'-840,"-1"-5"-874,-3-20 1714,0 0 0,0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3.4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15378,'13'0'-2789,"-3"1"-1776,-10-1 4565,0 0 0,0 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3.5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13855,'3'13'-3265,"-1"-4"-992,-2-9 4257,0 0 0,0 0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3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 14337,'-14'-5'-4498,"3"1"4498,11 4 0,0 0 0,0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3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14801,'14'19'-4463,"-3"-4"4463,-11-15 0,0 0 0,0 0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3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28 13200,'-3'-15'-3081,"0"2"3081,3 13 0,0 0 0,0 0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4.1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13838,'2'16'-6217,"0"-3"6217,-2-13 0,0 0 0,0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4.2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7212,'5'34'-111,"0"-7"1,-5-27-1,0 0 1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1:43:34.4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4128,'5'17'0,"0"-4"0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65FA9-B62F-E340-9171-6DC2F395F3D5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A4BA3-0723-CF42-AE19-F9FAFE4A5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2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0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9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3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0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9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9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9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9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4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6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5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522" Type="http://schemas.openxmlformats.org/officeDocument/2006/relationships/customXml" Target="../ink/ink244.xml"/><Relationship Id="rId1827" Type="http://schemas.openxmlformats.org/officeDocument/2006/relationships/customXml" Target="../ink/ink402.xml"/><Relationship Id="rId21" Type="http://schemas.openxmlformats.org/officeDocument/2006/relationships/customXml" Target="../ink/ink10.xml"/><Relationship Id="rId2089" Type="http://schemas.openxmlformats.org/officeDocument/2006/relationships/customXml" Target="../ink/ink538.xml"/><Relationship Id="rId170" Type="http://schemas.openxmlformats.org/officeDocument/2006/relationships/customXml" Target="../ink/ink85.xml"/><Relationship Id="rId2156" Type="http://schemas.openxmlformats.org/officeDocument/2006/relationships/image" Target="../media/image800.png"/><Relationship Id="rId128" Type="http://schemas.openxmlformats.org/officeDocument/2006/relationships/image" Target="../media/image337.png"/><Relationship Id="rId2016" Type="http://schemas.openxmlformats.org/officeDocument/2006/relationships/customXml" Target="../ink/ink499.xml"/><Relationship Id="rId1477" Type="http://schemas.openxmlformats.org/officeDocument/2006/relationships/customXml" Target="../ink/ink220.xml"/><Relationship Id="rId1684" Type="http://schemas.openxmlformats.org/officeDocument/2006/relationships/customXml" Target="../ink/ink328.xml"/><Relationship Id="rId1891" Type="http://schemas.openxmlformats.org/officeDocument/2006/relationships/customXml" Target="../ink/ink435.xml"/><Relationship Id="rId1337" Type="http://schemas.openxmlformats.org/officeDocument/2006/relationships/image" Target="../media/image406.png"/><Relationship Id="rId1544" Type="http://schemas.openxmlformats.org/officeDocument/2006/relationships/customXml" Target="../ink/ink256.xml"/><Relationship Id="rId1751" Type="http://schemas.openxmlformats.org/officeDocument/2006/relationships/customXml" Target="../ink/ink363.xml"/><Relationship Id="rId1989" Type="http://schemas.openxmlformats.org/officeDocument/2006/relationships/customXml" Target="../ink/ink485.xml"/><Relationship Id="rId43" Type="http://schemas.openxmlformats.org/officeDocument/2006/relationships/customXml" Target="../ink/ink21.xml"/><Relationship Id="rId1404" Type="http://schemas.openxmlformats.org/officeDocument/2006/relationships/customXml" Target="../ink/ink182.xml"/><Relationship Id="rId1611" Type="http://schemas.openxmlformats.org/officeDocument/2006/relationships/image" Target="../media/image538.png"/><Relationship Id="rId1849" Type="http://schemas.openxmlformats.org/officeDocument/2006/relationships/customXml" Target="../ink/ink413.xml"/><Relationship Id="rId192" Type="http://schemas.openxmlformats.org/officeDocument/2006/relationships/image" Target="../media/image368.png"/><Relationship Id="rId1709" Type="http://schemas.openxmlformats.org/officeDocument/2006/relationships/image" Target="../media/image584.png"/><Relationship Id="rId1916" Type="http://schemas.openxmlformats.org/officeDocument/2006/relationships/image" Target="../media/image684.png"/><Relationship Id="rId2080" Type="http://schemas.openxmlformats.org/officeDocument/2006/relationships/image" Target="../media/image763.png"/><Relationship Id="rId2178" Type="http://schemas.openxmlformats.org/officeDocument/2006/relationships/image" Target="../media/image810.png"/><Relationship Id="rId2038" Type="http://schemas.openxmlformats.org/officeDocument/2006/relationships/image" Target="../media/image744.png"/><Relationship Id="rId217" Type="http://schemas.openxmlformats.org/officeDocument/2006/relationships/customXml" Target="../ink/ink109.xml"/><Relationship Id="rId1499" Type="http://schemas.openxmlformats.org/officeDocument/2006/relationships/image" Target="../media/image484.png"/><Relationship Id="rId1359" Type="http://schemas.openxmlformats.org/officeDocument/2006/relationships/image" Target="../media/image417.png"/><Relationship Id="rId2105" Type="http://schemas.openxmlformats.org/officeDocument/2006/relationships/customXml" Target="../ink/ink546.xml"/><Relationship Id="rId1566" Type="http://schemas.openxmlformats.org/officeDocument/2006/relationships/customXml" Target="../ink/ink267.xml"/><Relationship Id="rId1773" Type="http://schemas.openxmlformats.org/officeDocument/2006/relationships/customXml" Target="../ink/ink374.xml"/><Relationship Id="rId1980" Type="http://schemas.openxmlformats.org/officeDocument/2006/relationships/image" Target="../media/image716.png"/><Relationship Id="rId65" Type="http://schemas.openxmlformats.org/officeDocument/2006/relationships/customXml" Target="../ink/ink32.xml"/><Relationship Id="rId1426" Type="http://schemas.openxmlformats.org/officeDocument/2006/relationships/customXml" Target="../ink/ink194.xml"/><Relationship Id="rId1633" Type="http://schemas.openxmlformats.org/officeDocument/2006/relationships/customXml" Target="../ink/ink301.xml"/><Relationship Id="rId1840" Type="http://schemas.openxmlformats.org/officeDocument/2006/relationships/image" Target="../media/image648.png"/><Relationship Id="rId1700" Type="http://schemas.openxmlformats.org/officeDocument/2006/relationships/customXml" Target="../ink/ink337.xml"/><Relationship Id="rId1938" Type="http://schemas.openxmlformats.org/officeDocument/2006/relationships/image" Target="../media/image695.png"/><Relationship Id="rId141" Type="http://schemas.openxmlformats.org/officeDocument/2006/relationships/customXml" Target="../ink/ink70.xml"/><Relationship Id="rId7" Type="http://schemas.openxmlformats.org/officeDocument/2006/relationships/customXml" Target="../ink/ink3.xml"/><Relationship Id="rId239" Type="http://schemas.openxmlformats.org/officeDocument/2006/relationships/customXml" Target="../ink/ink120.xml"/><Relationship Id="rId1490" Type="http://schemas.openxmlformats.org/officeDocument/2006/relationships/customXml" Target="../ink/ink227.xml"/><Relationship Id="rId2127" Type="http://schemas.openxmlformats.org/officeDocument/2006/relationships/customXml" Target="../ink/ink558.xml"/><Relationship Id="rId1588" Type="http://schemas.openxmlformats.org/officeDocument/2006/relationships/customXml" Target="../ink/ink278.xml"/><Relationship Id="rId1795" Type="http://schemas.openxmlformats.org/officeDocument/2006/relationships/image" Target="../media/image626.png"/><Relationship Id="rId87" Type="http://schemas.openxmlformats.org/officeDocument/2006/relationships/customXml" Target="../ink/ink43.xml"/><Relationship Id="rId1350" Type="http://schemas.openxmlformats.org/officeDocument/2006/relationships/customXml" Target="../ink/ink154.xml"/><Relationship Id="rId1448" Type="http://schemas.openxmlformats.org/officeDocument/2006/relationships/customXml" Target="../ink/ink205.xml"/><Relationship Id="rId1655" Type="http://schemas.openxmlformats.org/officeDocument/2006/relationships/image" Target="../media/image559.png"/><Relationship Id="rId1308" Type="http://schemas.openxmlformats.org/officeDocument/2006/relationships/customXml" Target="../ink/ink133.xml"/><Relationship Id="rId1862" Type="http://schemas.openxmlformats.org/officeDocument/2006/relationships/image" Target="../media/image659.png"/><Relationship Id="rId1515" Type="http://schemas.openxmlformats.org/officeDocument/2006/relationships/customXml" Target="../ink/ink240.xml"/><Relationship Id="rId1722" Type="http://schemas.openxmlformats.org/officeDocument/2006/relationships/customXml" Target="../ink/ink348.xml"/><Relationship Id="rId14" Type="http://schemas.openxmlformats.org/officeDocument/2006/relationships/image" Target="../media/image283.png"/><Relationship Id="rId2191" Type="http://schemas.openxmlformats.org/officeDocument/2006/relationships/customXml" Target="../ink/ink591.xml"/><Relationship Id="rId163" Type="http://schemas.openxmlformats.org/officeDocument/2006/relationships/image" Target="../media/image354.png"/><Relationship Id="rId2051" Type="http://schemas.openxmlformats.org/officeDocument/2006/relationships/image" Target="../media/image750.png"/><Relationship Id="rId230" Type="http://schemas.openxmlformats.org/officeDocument/2006/relationships/image" Target="../media/image387.png"/><Relationship Id="rId2149" Type="http://schemas.openxmlformats.org/officeDocument/2006/relationships/customXml" Target="../ink/ink569.xml"/><Relationship Id="rId1372" Type="http://schemas.openxmlformats.org/officeDocument/2006/relationships/customXml" Target="../ink/ink165.xml"/><Relationship Id="rId2009" Type="http://schemas.openxmlformats.org/officeDocument/2006/relationships/customXml" Target="../ink/ink495.xml"/><Relationship Id="rId1677" Type="http://schemas.openxmlformats.org/officeDocument/2006/relationships/customXml" Target="../ink/ink324.xml"/><Relationship Id="rId1884" Type="http://schemas.openxmlformats.org/officeDocument/2006/relationships/customXml" Target="../ink/ink431.xml"/><Relationship Id="rId1537" Type="http://schemas.openxmlformats.org/officeDocument/2006/relationships/customXml" Target="../ink/ink252.xml"/><Relationship Id="rId1744" Type="http://schemas.openxmlformats.org/officeDocument/2006/relationships/image" Target="../media/image601.png"/><Relationship Id="rId1951" Type="http://schemas.openxmlformats.org/officeDocument/2006/relationships/customXml" Target="../ink/ink466.xml"/><Relationship Id="rId36" Type="http://schemas.openxmlformats.org/officeDocument/2006/relationships/image" Target="../media/image292.png"/><Relationship Id="rId1604" Type="http://schemas.openxmlformats.org/officeDocument/2006/relationships/customXml" Target="../ink/ink286.xml"/><Relationship Id="rId185" Type="http://schemas.openxmlformats.org/officeDocument/2006/relationships/customXml" Target="../ink/ink93.xml"/><Relationship Id="rId1811" Type="http://schemas.openxmlformats.org/officeDocument/2006/relationships/image" Target="../media/image634.png"/><Relationship Id="rId1909" Type="http://schemas.openxmlformats.org/officeDocument/2006/relationships/image" Target="../media/image681.png"/><Relationship Id="rId2073" Type="http://schemas.openxmlformats.org/officeDocument/2006/relationships/customXml" Target="../ink/ink530.xml"/><Relationship Id="rId2140" Type="http://schemas.openxmlformats.org/officeDocument/2006/relationships/image" Target="../media/image792.png"/><Relationship Id="rId47" Type="http://schemas.openxmlformats.org/officeDocument/2006/relationships/customXml" Target="../ink/ink23.xml"/><Relationship Id="rId112" Type="http://schemas.openxmlformats.org/officeDocument/2006/relationships/image" Target="../media/image329.png"/><Relationship Id="rId1394" Type="http://schemas.openxmlformats.org/officeDocument/2006/relationships/customXml" Target="../ink/ink177.xml"/><Relationship Id="rId1615" Type="http://schemas.openxmlformats.org/officeDocument/2006/relationships/image" Target="../media/image540.png"/><Relationship Id="rId1699" Type="http://schemas.openxmlformats.org/officeDocument/2006/relationships/customXml" Target="../ink/ink336.xml"/><Relationship Id="rId1822" Type="http://schemas.openxmlformats.org/officeDocument/2006/relationships/image" Target="../media/image639.png"/><Relationship Id="rId2000" Type="http://schemas.openxmlformats.org/officeDocument/2006/relationships/image" Target="../media/image726.png"/><Relationship Id="rId196" Type="http://schemas.openxmlformats.org/officeDocument/2006/relationships/image" Target="../media/image370.png"/><Relationship Id="rId1461" Type="http://schemas.openxmlformats.org/officeDocument/2006/relationships/customXml" Target="../ink/ink212.xml"/><Relationship Id="rId2084" Type="http://schemas.openxmlformats.org/officeDocument/2006/relationships/image" Target="../media/image765.png"/><Relationship Id="rId1321" Type="http://schemas.openxmlformats.org/officeDocument/2006/relationships/image" Target="../media/image398.png"/><Relationship Id="rId1559" Type="http://schemas.openxmlformats.org/officeDocument/2006/relationships/image" Target="../media/image512.png"/><Relationship Id="rId1766" Type="http://schemas.openxmlformats.org/officeDocument/2006/relationships/image" Target="../media/image612.png"/><Relationship Id="rId1973" Type="http://schemas.openxmlformats.org/officeDocument/2006/relationships/customXml" Target="../ink/ink477.xml"/><Relationship Id="rId2151" Type="http://schemas.openxmlformats.org/officeDocument/2006/relationships/customXml" Target="../ink/ink570.xml"/><Relationship Id="rId58" Type="http://schemas.openxmlformats.org/officeDocument/2006/relationships/image" Target="../media/image302.png"/><Relationship Id="rId123" Type="http://schemas.openxmlformats.org/officeDocument/2006/relationships/customXml" Target="../ink/ink61.xml"/><Relationship Id="rId1419" Type="http://schemas.openxmlformats.org/officeDocument/2006/relationships/customXml" Target="../ink/ink190.xml"/><Relationship Id="rId1626" Type="http://schemas.openxmlformats.org/officeDocument/2006/relationships/image" Target="../media/image545.png"/><Relationship Id="rId1833" Type="http://schemas.openxmlformats.org/officeDocument/2006/relationships/customXml" Target="../ink/ink405.xml"/><Relationship Id="rId2011" Type="http://schemas.openxmlformats.org/officeDocument/2006/relationships/customXml" Target="../ink/ink496.xml"/><Relationship Id="rId1472" Type="http://schemas.openxmlformats.org/officeDocument/2006/relationships/image" Target="../media/image471.png"/><Relationship Id="rId1900" Type="http://schemas.openxmlformats.org/officeDocument/2006/relationships/image" Target="../media/image677.png"/><Relationship Id="rId2095" Type="http://schemas.openxmlformats.org/officeDocument/2006/relationships/customXml" Target="../ink/ink541.xml"/><Relationship Id="rId2109" Type="http://schemas.openxmlformats.org/officeDocument/2006/relationships/image" Target="../media/image777.png"/><Relationship Id="rId1332" Type="http://schemas.openxmlformats.org/officeDocument/2006/relationships/customXml" Target="../ink/ink145.xml"/><Relationship Id="rId1777" Type="http://schemas.openxmlformats.org/officeDocument/2006/relationships/customXml" Target="../ink/ink376.xml"/><Relationship Id="rId1984" Type="http://schemas.openxmlformats.org/officeDocument/2006/relationships/image" Target="../media/image718.png"/><Relationship Id="rId2162" Type="http://schemas.openxmlformats.org/officeDocument/2006/relationships/image" Target="../media/image803.png"/><Relationship Id="rId69" Type="http://schemas.openxmlformats.org/officeDocument/2006/relationships/customXml" Target="../ink/ink34.xml"/><Relationship Id="rId134" Type="http://schemas.openxmlformats.org/officeDocument/2006/relationships/image" Target="../media/image340.png"/><Relationship Id="rId1637" Type="http://schemas.openxmlformats.org/officeDocument/2006/relationships/customXml" Target="../ink/ink303.xml"/><Relationship Id="rId1844" Type="http://schemas.openxmlformats.org/officeDocument/2006/relationships/image" Target="../media/image650.png"/><Relationship Id="rId1483" Type="http://schemas.openxmlformats.org/officeDocument/2006/relationships/customXml" Target="../ink/ink223.xml"/><Relationship Id="rId1704" Type="http://schemas.openxmlformats.org/officeDocument/2006/relationships/customXml" Target="../ink/ink339.xml"/><Relationship Id="rId2022" Type="http://schemas.openxmlformats.org/officeDocument/2006/relationships/customXml" Target="../ink/ink502.xml"/><Relationship Id="rId201" Type="http://schemas.openxmlformats.org/officeDocument/2006/relationships/customXml" Target="../ink/ink101.xml"/><Relationship Id="rId1690" Type="http://schemas.openxmlformats.org/officeDocument/2006/relationships/image" Target="../media/image575.png"/><Relationship Id="rId1788" Type="http://schemas.openxmlformats.org/officeDocument/2006/relationships/image" Target="../media/image623.png"/><Relationship Id="rId1911" Type="http://schemas.openxmlformats.org/officeDocument/2006/relationships/image" Target="../media/image682.png"/><Relationship Id="rId1995" Type="http://schemas.openxmlformats.org/officeDocument/2006/relationships/customXml" Target="../ink/ink488.xml"/><Relationship Id="rId1343" Type="http://schemas.openxmlformats.org/officeDocument/2006/relationships/image" Target="../media/image409.png"/><Relationship Id="rId1550" Type="http://schemas.openxmlformats.org/officeDocument/2006/relationships/customXml" Target="../ink/ink259.xml"/><Relationship Id="rId1648" Type="http://schemas.openxmlformats.org/officeDocument/2006/relationships/customXml" Target="../ink/ink309.xml"/><Relationship Id="rId2173" Type="http://schemas.openxmlformats.org/officeDocument/2006/relationships/image" Target="../media/image808.png"/><Relationship Id="rId145" Type="http://schemas.openxmlformats.org/officeDocument/2006/relationships/customXml" Target="../ink/ink72.xml"/><Relationship Id="rId1410" Type="http://schemas.openxmlformats.org/officeDocument/2006/relationships/image" Target="../media/image441.png"/><Relationship Id="rId1508" Type="http://schemas.openxmlformats.org/officeDocument/2006/relationships/customXml" Target="../ink/ink236.xml"/><Relationship Id="rId1855" Type="http://schemas.openxmlformats.org/officeDocument/2006/relationships/customXml" Target="../ink/ink416.xml"/><Relationship Id="rId2033" Type="http://schemas.openxmlformats.org/officeDocument/2006/relationships/image" Target="../media/image742.png"/><Relationship Id="rId212" Type="http://schemas.openxmlformats.org/officeDocument/2006/relationships/image" Target="../media/image378.png"/><Relationship Id="rId1494" Type="http://schemas.openxmlformats.org/officeDocument/2006/relationships/customXml" Target="../ink/ink229.xml"/><Relationship Id="rId1715" Type="http://schemas.openxmlformats.org/officeDocument/2006/relationships/image" Target="../media/image587.png"/><Relationship Id="rId1799" Type="http://schemas.openxmlformats.org/officeDocument/2006/relationships/image" Target="../media/image628.png"/><Relationship Id="rId1922" Type="http://schemas.openxmlformats.org/officeDocument/2006/relationships/image" Target="../media/image687.png"/><Relationship Id="rId2100" Type="http://schemas.openxmlformats.org/officeDocument/2006/relationships/image" Target="../media/image773.png"/><Relationship Id="rId1354" Type="http://schemas.openxmlformats.org/officeDocument/2006/relationships/customXml" Target="../ink/ink156.xml"/><Relationship Id="rId1561" Type="http://schemas.openxmlformats.org/officeDocument/2006/relationships/image" Target="../media/image513.png"/><Relationship Id="rId2184" Type="http://schemas.openxmlformats.org/officeDocument/2006/relationships/image" Target="../media/image813.png"/><Relationship Id="rId60" Type="http://schemas.openxmlformats.org/officeDocument/2006/relationships/image" Target="../media/image303.png"/><Relationship Id="rId156" Type="http://schemas.openxmlformats.org/officeDocument/2006/relationships/customXml" Target="../ink/ink78.xml"/><Relationship Id="rId1421" Type="http://schemas.openxmlformats.org/officeDocument/2006/relationships/customXml" Target="../ink/ink191.xml"/><Relationship Id="rId1659" Type="http://schemas.openxmlformats.org/officeDocument/2006/relationships/image" Target="../media/image561.png"/><Relationship Id="rId1866" Type="http://schemas.openxmlformats.org/officeDocument/2006/relationships/image" Target="../media/image661.png"/><Relationship Id="rId2044" Type="http://schemas.openxmlformats.org/officeDocument/2006/relationships/customXml" Target="../ink/ink514.xml"/><Relationship Id="rId223" Type="http://schemas.openxmlformats.org/officeDocument/2006/relationships/customXml" Target="../ink/ink112.xml"/><Relationship Id="rId1298" Type="http://schemas.openxmlformats.org/officeDocument/2006/relationships/customXml" Target="../ink/ink128.xml"/><Relationship Id="rId1519" Type="http://schemas.openxmlformats.org/officeDocument/2006/relationships/customXml" Target="../ink/ink242.xml"/><Relationship Id="rId1726" Type="http://schemas.openxmlformats.org/officeDocument/2006/relationships/customXml" Target="../ink/ink350.xml"/><Relationship Id="rId1933" Type="http://schemas.openxmlformats.org/officeDocument/2006/relationships/customXml" Target="../ink/ink457.xml"/><Relationship Id="rId2111" Type="http://schemas.openxmlformats.org/officeDocument/2006/relationships/image" Target="../media/image778.png"/><Relationship Id="rId18" Type="http://schemas.openxmlformats.org/officeDocument/2006/relationships/image" Target="../media/image285.png"/><Relationship Id="rId1365" Type="http://schemas.openxmlformats.org/officeDocument/2006/relationships/image" Target="../media/image420.png"/><Relationship Id="rId1572" Type="http://schemas.openxmlformats.org/officeDocument/2006/relationships/customXml" Target="../ink/ink270.xml"/><Relationship Id="rId2195" Type="http://schemas.openxmlformats.org/officeDocument/2006/relationships/customXml" Target="../ink/ink593.xml"/><Relationship Id="rId167" Type="http://schemas.openxmlformats.org/officeDocument/2006/relationships/image" Target="../media/image356.png"/><Relationship Id="rId1432" Type="http://schemas.openxmlformats.org/officeDocument/2006/relationships/customXml" Target="../ink/ink197.xml"/><Relationship Id="rId1877" Type="http://schemas.openxmlformats.org/officeDocument/2006/relationships/image" Target="../media/image666.png"/><Relationship Id="rId2055" Type="http://schemas.openxmlformats.org/officeDocument/2006/relationships/image" Target="../media/image752.png"/><Relationship Id="rId71" Type="http://schemas.openxmlformats.org/officeDocument/2006/relationships/customXml" Target="../ink/ink35.xml"/><Relationship Id="rId234" Type="http://schemas.openxmlformats.org/officeDocument/2006/relationships/image" Target="../media/image389.png"/><Relationship Id="rId1737" Type="http://schemas.openxmlformats.org/officeDocument/2006/relationships/customXml" Target="../ink/ink356.xml"/><Relationship Id="rId1944" Type="http://schemas.openxmlformats.org/officeDocument/2006/relationships/image" Target="../media/image698.png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14.xml"/><Relationship Id="rId1376" Type="http://schemas.openxmlformats.org/officeDocument/2006/relationships/customXml" Target="../ink/ink167.xml"/><Relationship Id="rId1583" Type="http://schemas.openxmlformats.org/officeDocument/2006/relationships/image" Target="../media/image524.png"/><Relationship Id="rId2122" Type="http://schemas.openxmlformats.org/officeDocument/2006/relationships/customXml" Target="../ink/ink555.xml"/><Relationship Id="rId178" Type="http://schemas.openxmlformats.org/officeDocument/2006/relationships/customXml" Target="../ink/ink89.xml"/><Relationship Id="rId1790" Type="http://schemas.openxmlformats.org/officeDocument/2006/relationships/image" Target="../media/image624.png"/><Relationship Id="rId1804" Type="http://schemas.openxmlformats.org/officeDocument/2006/relationships/customXml" Target="../ink/ink390.xml"/><Relationship Id="rId1888" Type="http://schemas.openxmlformats.org/officeDocument/2006/relationships/image" Target="../media/image671.png"/><Relationship Id="rId82" Type="http://schemas.openxmlformats.org/officeDocument/2006/relationships/image" Target="../media/image314.png"/><Relationship Id="rId1443" Type="http://schemas.openxmlformats.org/officeDocument/2006/relationships/image" Target="../media/image457.png"/><Relationship Id="rId1650" Type="http://schemas.openxmlformats.org/officeDocument/2006/relationships/customXml" Target="../ink/ink310.xml"/><Relationship Id="rId1748" Type="http://schemas.openxmlformats.org/officeDocument/2006/relationships/image" Target="../media/image603.png"/><Relationship Id="rId2066" Type="http://schemas.openxmlformats.org/officeDocument/2006/relationships/image" Target="../media/image756.png"/><Relationship Id="rId245" Type="http://schemas.openxmlformats.org/officeDocument/2006/relationships/image" Target="../media/image394.png"/><Relationship Id="rId1303" Type="http://schemas.openxmlformats.org/officeDocument/2006/relationships/image" Target="../media/image903.png"/><Relationship Id="rId1510" Type="http://schemas.openxmlformats.org/officeDocument/2006/relationships/customXml" Target="../ink/ink237.xml"/><Relationship Id="rId1955" Type="http://schemas.openxmlformats.org/officeDocument/2006/relationships/customXml" Target="../ink/ink468.xml"/><Relationship Id="rId2133" Type="http://schemas.openxmlformats.org/officeDocument/2006/relationships/customXml" Target="../ink/ink561.xml"/><Relationship Id="rId105" Type="http://schemas.openxmlformats.org/officeDocument/2006/relationships/customXml" Target="../ink/ink52.xml"/><Relationship Id="rId1387" Type="http://schemas.openxmlformats.org/officeDocument/2006/relationships/customXml" Target="../ink/ink173.xml"/><Relationship Id="rId1594" Type="http://schemas.openxmlformats.org/officeDocument/2006/relationships/customXml" Target="../ink/ink281.xml"/><Relationship Id="rId1608" Type="http://schemas.openxmlformats.org/officeDocument/2006/relationships/customXml" Target="../ink/ink288.xml"/><Relationship Id="rId1815" Type="http://schemas.openxmlformats.org/officeDocument/2006/relationships/image" Target="../media/image636.png"/><Relationship Id="rId93" Type="http://schemas.openxmlformats.org/officeDocument/2006/relationships/customXml" Target="../ink/ink46.xml"/><Relationship Id="rId189" Type="http://schemas.openxmlformats.org/officeDocument/2006/relationships/customXml" Target="../ink/ink95.xml"/><Relationship Id="rId1454" Type="http://schemas.openxmlformats.org/officeDocument/2006/relationships/customXml" Target="../ink/ink208.xml"/><Relationship Id="rId1661" Type="http://schemas.openxmlformats.org/officeDocument/2006/relationships/image" Target="../media/image562.png"/><Relationship Id="rId1899" Type="http://schemas.openxmlformats.org/officeDocument/2006/relationships/customXml" Target="../ink/ink439.xml"/><Relationship Id="rId2077" Type="http://schemas.openxmlformats.org/officeDocument/2006/relationships/customXml" Target="../ink/ink532.xml"/><Relationship Id="rId1314" Type="http://schemas.openxmlformats.org/officeDocument/2006/relationships/customXml" Target="../ink/ink136.xml"/><Relationship Id="rId1521" Type="http://schemas.openxmlformats.org/officeDocument/2006/relationships/customXml" Target="../ink/ink243.xml"/><Relationship Id="rId1759" Type="http://schemas.openxmlformats.org/officeDocument/2006/relationships/customXml" Target="../ink/ink367.xml"/><Relationship Id="rId1966" Type="http://schemas.openxmlformats.org/officeDocument/2006/relationships/image" Target="../media/image709.png"/><Relationship Id="rId2144" Type="http://schemas.openxmlformats.org/officeDocument/2006/relationships/image" Target="../media/image794.png"/><Relationship Id="rId116" Type="http://schemas.openxmlformats.org/officeDocument/2006/relationships/image" Target="../media/image331.png"/><Relationship Id="rId1398" Type="http://schemas.openxmlformats.org/officeDocument/2006/relationships/customXml" Target="../ink/ink179.xml"/><Relationship Id="rId1619" Type="http://schemas.openxmlformats.org/officeDocument/2006/relationships/customXml" Target="../ink/ink294.xml"/><Relationship Id="rId1826" Type="http://schemas.openxmlformats.org/officeDocument/2006/relationships/image" Target="../media/image641.png"/><Relationship Id="rId2004" Type="http://schemas.openxmlformats.org/officeDocument/2006/relationships/image" Target="../media/image728.png"/><Relationship Id="rId20" Type="http://schemas.openxmlformats.org/officeDocument/2006/relationships/image" Target="../media/image190.png"/><Relationship Id="rId1465" Type="http://schemas.openxmlformats.org/officeDocument/2006/relationships/customXml" Target="../ink/ink214.xml"/><Relationship Id="rId1672" Type="http://schemas.openxmlformats.org/officeDocument/2006/relationships/image" Target="../media/image567.png"/><Relationship Id="rId2088" Type="http://schemas.openxmlformats.org/officeDocument/2006/relationships/image" Target="../media/image767.png"/><Relationship Id="rId1325" Type="http://schemas.openxmlformats.org/officeDocument/2006/relationships/image" Target="../media/image400.png"/><Relationship Id="rId1532" Type="http://schemas.openxmlformats.org/officeDocument/2006/relationships/image" Target="../media/image499.png"/><Relationship Id="rId1977" Type="http://schemas.openxmlformats.org/officeDocument/2006/relationships/customXml" Target="../ink/ink479.xml"/><Relationship Id="rId2155" Type="http://schemas.openxmlformats.org/officeDocument/2006/relationships/customXml" Target="../ink/ink572.xml"/><Relationship Id="rId127" Type="http://schemas.openxmlformats.org/officeDocument/2006/relationships/customXml" Target="../ink/ink63.xml"/><Relationship Id="rId1837" Type="http://schemas.openxmlformats.org/officeDocument/2006/relationships/customXml" Target="../ink/ink407.xml"/><Relationship Id="rId31" Type="http://schemas.openxmlformats.org/officeDocument/2006/relationships/customXml" Target="../ink/ink15.xml"/><Relationship Id="rId1476" Type="http://schemas.openxmlformats.org/officeDocument/2006/relationships/image" Target="../media/image473.png"/><Relationship Id="rId2015" Type="http://schemas.openxmlformats.org/officeDocument/2006/relationships/customXml" Target="../ink/ink498.xml"/><Relationship Id="rId2099" Type="http://schemas.openxmlformats.org/officeDocument/2006/relationships/customXml" Target="../ink/ink543.xml"/><Relationship Id="rId180" Type="http://schemas.openxmlformats.org/officeDocument/2006/relationships/customXml" Target="../ink/ink90.xml"/><Relationship Id="rId1683" Type="http://schemas.openxmlformats.org/officeDocument/2006/relationships/image" Target="../media/image572.png"/><Relationship Id="rId1890" Type="http://schemas.openxmlformats.org/officeDocument/2006/relationships/image" Target="../media/image672.png"/><Relationship Id="rId1904" Type="http://schemas.openxmlformats.org/officeDocument/2006/relationships/customXml" Target="../ink/ink442.xml"/><Relationship Id="rId1988" Type="http://schemas.openxmlformats.org/officeDocument/2006/relationships/image" Target="../media/image720.png"/><Relationship Id="rId1336" Type="http://schemas.openxmlformats.org/officeDocument/2006/relationships/customXml" Target="../ink/ink147.xml"/><Relationship Id="rId1543" Type="http://schemas.openxmlformats.org/officeDocument/2006/relationships/customXml" Target="../ink/ink255.xml"/><Relationship Id="rId1750" Type="http://schemas.openxmlformats.org/officeDocument/2006/relationships/image" Target="../media/image604.png"/><Relationship Id="rId2166" Type="http://schemas.openxmlformats.org/officeDocument/2006/relationships/image" Target="../media/image805.png"/><Relationship Id="rId42" Type="http://schemas.openxmlformats.org/officeDocument/2006/relationships/image" Target="../media/image295.png"/><Relationship Id="rId138" Type="http://schemas.openxmlformats.org/officeDocument/2006/relationships/image" Target="../media/image342.png"/><Relationship Id="rId1403" Type="http://schemas.openxmlformats.org/officeDocument/2006/relationships/image" Target="../media/image438.png"/><Relationship Id="rId1610" Type="http://schemas.openxmlformats.org/officeDocument/2006/relationships/customXml" Target="../ink/ink289.xml"/><Relationship Id="rId1848" Type="http://schemas.openxmlformats.org/officeDocument/2006/relationships/image" Target="../media/image652.png"/><Relationship Id="rId2026" Type="http://schemas.openxmlformats.org/officeDocument/2006/relationships/customXml" Target="../ink/ink504.xml"/><Relationship Id="rId191" Type="http://schemas.openxmlformats.org/officeDocument/2006/relationships/customXml" Target="../ink/ink96.xml"/><Relationship Id="rId205" Type="http://schemas.openxmlformats.org/officeDocument/2006/relationships/customXml" Target="../ink/ink103.xml"/><Relationship Id="rId1487" Type="http://schemas.openxmlformats.org/officeDocument/2006/relationships/image" Target="../media/image478.png"/><Relationship Id="rId1694" Type="http://schemas.openxmlformats.org/officeDocument/2006/relationships/image" Target="../media/image577.png"/><Relationship Id="rId1708" Type="http://schemas.openxmlformats.org/officeDocument/2006/relationships/customXml" Target="../ink/ink341.xml"/><Relationship Id="rId1915" Type="http://schemas.openxmlformats.org/officeDocument/2006/relationships/customXml" Target="../ink/ink448.xml"/><Relationship Id="rId1347" Type="http://schemas.openxmlformats.org/officeDocument/2006/relationships/image" Target="../media/image411.png"/><Relationship Id="rId1554" Type="http://schemas.openxmlformats.org/officeDocument/2006/relationships/customXml" Target="../ink/ink261.xml"/><Relationship Id="rId1761" Type="http://schemas.openxmlformats.org/officeDocument/2006/relationships/customXml" Target="../ink/ink368.xml"/><Relationship Id="rId1999" Type="http://schemas.openxmlformats.org/officeDocument/2006/relationships/customXml" Target="../ink/ink490.xml"/><Relationship Id="rId2177" Type="http://schemas.openxmlformats.org/officeDocument/2006/relationships/customXml" Target="../ink/ink584.xml"/><Relationship Id="rId53" Type="http://schemas.openxmlformats.org/officeDocument/2006/relationships/customXml" Target="../ink/ink26.xml"/><Relationship Id="rId149" Type="http://schemas.openxmlformats.org/officeDocument/2006/relationships/image" Target="../media/image347.png"/><Relationship Id="rId1414" Type="http://schemas.openxmlformats.org/officeDocument/2006/relationships/image" Target="../media/image443.png"/><Relationship Id="rId1621" Type="http://schemas.openxmlformats.org/officeDocument/2006/relationships/customXml" Target="../ink/ink295.xml"/><Relationship Id="rId1859" Type="http://schemas.openxmlformats.org/officeDocument/2006/relationships/customXml" Target="../ink/ink418.xml"/><Relationship Id="rId2037" Type="http://schemas.openxmlformats.org/officeDocument/2006/relationships/customXml" Target="../ink/ink510.xml"/><Relationship Id="rId216" Type="http://schemas.openxmlformats.org/officeDocument/2006/relationships/image" Target="../media/image380.png"/><Relationship Id="rId1498" Type="http://schemas.openxmlformats.org/officeDocument/2006/relationships/customXml" Target="../ink/ink231.xml"/><Relationship Id="rId1719" Type="http://schemas.openxmlformats.org/officeDocument/2006/relationships/image" Target="../media/image589.png"/><Relationship Id="rId1926" Type="http://schemas.openxmlformats.org/officeDocument/2006/relationships/image" Target="../media/image689.png"/><Relationship Id="rId2104" Type="http://schemas.openxmlformats.org/officeDocument/2006/relationships/image" Target="../media/image775.png"/><Relationship Id="rId1358" Type="http://schemas.openxmlformats.org/officeDocument/2006/relationships/customXml" Target="../ink/ink158.xml"/><Relationship Id="rId1565" Type="http://schemas.openxmlformats.org/officeDocument/2006/relationships/image" Target="../media/image515.png"/><Relationship Id="rId1772" Type="http://schemas.openxmlformats.org/officeDocument/2006/relationships/image" Target="../media/image615.png"/><Relationship Id="rId2090" Type="http://schemas.openxmlformats.org/officeDocument/2006/relationships/image" Target="../media/image768.png"/><Relationship Id="rId2188" Type="http://schemas.openxmlformats.org/officeDocument/2006/relationships/image" Target="../media/image815.png"/><Relationship Id="rId64" Type="http://schemas.openxmlformats.org/officeDocument/2006/relationships/image" Target="../media/image305.png"/><Relationship Id="rId1425" Type="http://schemas.openxmlformats.org/officeDocument/2006/relationships/customXml" Target="../ink/ink193.xml"/><Relationship Id="rId2048" Type="http://schemas.openxmlformats.org/officeDocument/2006/relationships/customXml" Target="../ink/ink516.xml"/><Relationship Id="rId227" Type="http://schemas.openxmlformats.org/officeDocument/2006/relationships/customXml" Target="../ink/ink114.xml"/><Relationship Id="rId1632" Type="http://schemas.openxmlformats.org/officeDocument/2006/relationships/image" Target="../media/image548.png"/><Relationship Id="rId1937" Type="http://schemas.openxmlformats.org/officeDocument/2006/relationships/customXml" Target="../ink/ink459.xml"/><Relationship Id="rId1369" Type="http://schemas.openxmlformats.org/officeDocument/2006/relationships/image" Target="../media/image422.png"/><Relationship Id="rId1576" Type="http://schemas.openxmlformats.org/officeDocument/2006/relationships/customXml" Target="../ink/ink272.xml"/><Relationship Id="rId2115" Type="http://schemas.openxmlformats.org/officeDocument/2006/relationships/image" Target="../media/image780.png"/><Relationship Id="rId1783" Type="http://schemas.openxmlformats.org/officeDocument/2006/relationships/customXml" Target="../ink/ink379.xml"/><Relationship Id="rId1990" Type="http://schemas.openxmlformats.org/officeDocument/2006/relationships/image" Target="../media/image721.png"/><Relationship Id="rId75" Type="http://schemas.openxmlformats.org/officeDocument/2006/relationships/customXml" Target="../ink/ink37.xml"/><Relationship Id="rId140" Type="http://schemas.openxmlformats.org/officeDocument/2006/relationships/image" Target="../media/image343.png"/><Relationship Id="rId1436" Type="http://schemas.openxmlformats.org/officeDocument/2006/relationships/customXml" Target="../ink/ink199.xml"/><Relationship Id="rId1643" Type="http://schemas.openxmlformats.org/officeDocument/2006/relationships/image" Target="../media/image553.png"/><Relationship Id="rId1850" Type="http://schemas.openxmlformats.org/officeDocument/2006/relationships/image" Target="../media/image653.png"/><Relationship Id="rId2059" Type="http://schemas.openxmlformats.org/officeDocument/2006/relationships/image" Target="../media/image754.png"/><Relationship Id="rId6" Type="http://schemas.openxmlformats.org/officeDocument/2006/relationships/image" Target="../media/image279.png"/><Relationship Id="rId238" Type="http://schemas.openxmlformats.org/officeDocument/2006/relationships/image" Target="../media/image391.png"/><Relationship Id="rId1503" Type="http://schemas.openxmlformats.org/officeDocument/2006/relationships/image" Target="../media/image486.png"/><Relationship Id="rId1710" Type="http://schemas.openxmlformats.org/officeDocument/2006/relationships/customXml" Target="../ink/ink342.xml"/><Relationship Id="rId1948" Type="http://schemas.openxmlformats.org/officeDocument/2006/relationships/image" Target="../media/image700.png"/><Relationship Id="rId2126" Type="http://schemas.openxmlformats.org/officeDocument/2006/relationships/image" Target="../media/image785.png"/><Relationship Id="rId1587" Type="http://schemas.openxmlformats.org/officeDocument/2006/relationships/image" Target="../media/image526.png"/><Relationship Id="rId1794" Type="http://schemas.openxmlformats.org/officeDocument/2006/relationships/customXml" Target="../ink/ink385.xml"/><Relationship Id="rId1808" Type="http://schemas.openxmlformats.org/officeDocument/2006/relationships/customXml" Target="../ink/ink392.xml"/><Relationship Id="rId86" Type="http://schemas.openxmlformats.org/officeDocument/2006/relationships/image" Target="../media/image316.png"/><Relationship Id="rId151" Type="http://schemas.openxmlformats.org/officeDocument/2006/relationships/image" Target="../media/image348.png"/><Relationship Id="rId1447" Type="http://schemas.openxmlformats.org/officeDocument/2006/relationships/image" Target="../media/image459.png"/><Relationship Id="rId1654" Type="http://schemas.openxmlformats.org/officeDocument/2006/relationships/customXml" Target="../ink/ink312.xml"/><Relationship Id="rId1861" Type="http://schemas.openxmlformats.org/officeDocument/2006/relationships/customXml" Target="../ink/ink419.xml"/><Relationship Id="rId1293" Type="http://schemas.openxmlformats.org/officeDocument/2006/relationships/image" Target="../media/image898.png"/><Relationship Id="rId1307" Type="http://schemas.openxmlformats.org/officeDocument/2006/relationships/image" Target="../media/image905.png"/><Relationship Id="rId1514" Type="http://schemas.openxmlformats.org/officeDocument/2006/relationships/image" Target="../media/image491.png"/><Relationship Id="rId1721" Type="http://schemas.openxmlformats.org/officeDocument/2006/relationships/image" Target="../media/image590.png"/><Relationship Id="rId1959" Type="http://schemas.openxmlformats.org/officeDocument/2006/relationships/customXml" Target="../ink/ink470.xml"/><Relationship Id="rId2137" Type="http://schemas.openxmlformats.org/officeDocument/2006/relationships/customXml" Target="../ink/ink563.xml"/><Relationship Id="rId13" Type="http://schemas.openxmlformats.org/officeDocument/2006/relationships/customXml" Target="../ink/ink6.xml"/><Relationship Id="rId109" Type="http://schemas.openxmlformats.org/officeDocument/2006/relationships/customXml" Target="../ink/ink54.xml"/><Relationship Id="rId1598" Type="http://schemas.openxmlformats.org/officeDocument/2006/relationships/customXml" Target="../ink/ink283.xml"/><Relationship Id="rId1819" Type="http://schemas.openxmlformats.org/officeDocument/2006/relationships/customXml" Target="../ink/ink398.xml"/><Relationship Id="rId97" Type="http://schemas.openxmlformats.org/officeDocument/2006/relationships/customXml" Target="../ink/ink48.xml"/><Relationship Id="rId1360" Type="http://schemas.openxmlformats.org/officeDocument/2006/relationships/customXml" Target="../ink/ink159.xml"/><Relationship Id="rId1458" Type="http://schemas.openxmlformats.org/officeDocument/2006/relationships/customXml" Target="../ink/ink210.xml"/><Relationship Id="rId1665" Type="http://schemas.openxmlformats.org/officeDocument/2006/relationships/customXml" Target="../ink/ink318.xml"/><Relationship Id="rId1872" Type="http://schemas.openxmlformats.org/officeDocument/2006/relationships/customXml" Target="../ink/ink425.xml"/><Relationship Id="rId2190" Type="http://schemas.openxmlformats.org/officeDocument/2006/relationships/image" Target="../media/image816.png"/><Relationship Id="rId162" Type="http://schemas.openxmlformats.org/officeDocument/2006/relationships/customXml" Target="../ink/ink81.xml"/><Relationship Id="rId1318" Type="http://schemas.openxmlformats.org/officeDocument/2006/relationships/customXml" Target="../ink/ink138.xml"/><Relationship Id="rId1525" Type="http://schemas.openxmlformats.org/officeDocument/2006/relationships/image" Target="../media/image496.png"/><Relationship Id="rId2050" Type="http://schemas.openxmlformats.org/officeDocument/2006/relationships/customXml" Target="../ink/ink517.xml"/><Relationship Id="rId2148" Type="http://schemas.openxmlformats.org/officeDocument/2006/relationships/image" Target="../media/image796.png"/><Relationship Id="rId1732" Type="http://schemas.openxmlformats.org/officeDocument/2006/relationships/image" Target="../media/image595.png"/><Relationship Id="rId24" Type="http://schemas.openxmlformats.org/officeDocument/2006/relationships/image" Target="../media/image286.png"/><Relationship Id="rId1371" Type="http://schemas.openxmlformats.org/officeDocument/2006/relationships/image" Target="../media/image423.png"/><Relationship Id="rId1469" Type="http://schemas.openxmlformats.org/officeDocument/2006/relationships/customXml" Target="../ink/ink216.xml"/><Relationship Id="rId2008" Type="http://schemas.openxmlformats.org/officeDocument/2006/relationships/image" Target="../media/image730.png"/><Relationship Id="rId173" Type="http://schemas.openxmlformats.org/officeDocument/2006/relationships/image" Target="../media/image359.png"/><Relationship Id="rId1676" Type="http://schemas.openxmlformats.org/officeDocument/2006/relationships/image" Target="../media/image569.png"/><Relationship Id="rId1883" Type="http://schemas.openxmlformats.org/officeDocument/2006/relationships/image" Target="../media/image669.png"/><Relationship Id="rId2061" Type="http://schemas.openxmlformats.org/officeDocument/2006/relationships/customXml" Target="../ink/ink523.xml"/><Relationship Id="rId240" Type="http://schemas.openxmlformats.org/officeDocument/2006/relationships/image" Target="../media/image392.png"/><Relationship Id="rId1329" Type="http://schemas.openxmlformats.org/officeDocument/2006/relationships/image" Target="../media/image402.png"/><Relationship Id="rId1536" Type="http://schemas.openxmlformats.org/officeDocument/2006/relationships/image" Target="../media/image501.png"/><Relationship Id="rId1743" Type="http://schemas.openxmlformats.org/officeDocument/2006/relationships/customXml" Target="../ink/ink359.xml"/><Relationship Id="rId1950" Type="http://schemas.openxmlformats.org/officeDocument/2006/relationships/image" Target="../media/image701.png"/><Relationship Id="rId2159" Type="http://schemas.openxmlformats.org/officeDocument/2006/relationships/customXml" Target="../ink/ink574.xml"/><Relationship Id="rId35" Type="http://schemas.openxmlformats.org/officeDocument/2006/relationships/customXml" Target="../ink/ink17.xml"/><Relationship Id="rId100" Type="http://schemas.openxmlformats.org/officeDocument/2006/relationships/image" Target="../media/image323.png"/><Relationship Id="rId1382" Type="http://schemas.openxmlformats.org/officeDocument/2006/relationships/customXml" Target="../ink/ink170.xml"/><Relationship Id="rId1603" Type="http://schemas.openxmlformats.org/officeDocument/2006/relationships/image" Target="../media/image534.png"/><Relationship Id="rId1810" Type="http://schemas.openxmlformats.org/officeDocument/2006/relationships/customXml" Target="../ink/ink393.xml"/><Relationship Id="rId2019" Type="http://schemas.openxmlformats.org/officeDocument/2006/relationships/image" Target="../media/image735.png"/><Relationship Id="rId184" Type="http://schemas.openxmlformats.org/officeDocument/2006/relationships/image" Target="../media/image364.png"/><Relationship Id="rId1687" Type="http://schemas.openxmlformats.org/officeDocument/2006/relationships/customXml" Target="../ink/ink330.xml"/><Relationship Id="rId1894" Type="http://schemas.openxmlformats.org/officeDocument/2006/relationships/image" Target="../media/image674.png"/><Relationship Id="rId1908" Type="http://schemas.openxmlformats.org/officeDocument/2006/relationships/customXml" Target="../ink/ink444.xml"/><Relationship Id="rId2072" Type="http://schemas.openxmlformats.org/officeDocument/2006/relationships/image" Target="../media/image759.png"/><Relationship Id="rId1547" Type="http://schemas.openxmlformats.org/officeDocument/2006/relationships/image" Target="../media/image506.png"/><Relationship Id="rId1754" Type="http://schemas.openxmlformats.org/officeDocument/2006/relationships/image" Target="../media/image606.png"/><Relationship Id="rId1961" Type="http://schemas.openxmlformats.org/officeDocument/2006/relationships/customXml" Target="../ink/ink471.xml"/><Relationship Id="rId46" Type="http://schemas.openxmlformats.org/officeDocument/2006/relationships/image" Target="../media/image297.png"/><Relationship Id="rId1393" Type="http://schemas.openxmlformats.org/officeDocument/2006/relationships/customXml" Target="../ink/ink176.xml"/><Relationship Id="rId1407" Type="http://schemas.openxmlformats.org/officeDocument/2006/relationships/customXml" Target="../ink/ink184.xml"/><Relationship Id="rId1614" Type="http://schemas.openxmlformats.org/officeDocument/2006/relationships/customXml" Target="../ink/ink291.xml"/><Relationship Id="rId1821" Type="http://schemas.openxmlformats.org/officeDocument/2006/relationships/customXml" Target="../ink/ink399.xml"/><Relationship Id="rId111" Type="http://schemas.openxmlformats.org/officeDocument/2006/relationships/customXml" Target="../ink/ink55.xml"/><Relationship Id="rId195" Type="http://schemas.openxmlformats.org/officeDocument/2006/relationships/customXml" Target="../ink/ink98.xml"/><Relationship Id="rId209" Type="http://schemas.openxmlformats.org/officeDocument/2006/relationships/customXml" Target="../ink/ink105.xml"/><Relationship Id="rId1698" Type="http://schemas.openxmlformats.org/officeDocument/2006/relationships/image" Target="../media/image579.png"/><Relationship Id="rId1919" Type="http://schemas.openxmlformats.org/officeDocument/2006/relationships/customXml" Target="../ink/ink450.xml"/><Relationship Id="rId1460" Type="http://schemas.openxmlformats.org/officeDocument/2006/relationships/image" Target="../media/image465.png"/><Relationship Id="rId1558" Type="http://schemas.openxmlformats.org/officeDocument/2006/relationships/customXml" Target="../ink/ink263.xml"/><Relationship Id="rId1765" Type="http://schemas.openxmlformats.org/officeDocument/2006/relationships/customXml" Target="../ink/ink370.xml"/><Relationship Id="rId2083" Type="http://schemas.openxmlformats.org/officeDocument/2006/relationships/customXml" Target="../ink/ink535.xml"/><Relationship Id="rId57" Type="http://schemas.openxmlformats.org/officeDocument/2006/relationships/customXml" Target="../ink/ink28.xml"/><Relationship Id="rId1320" Type="http://schemas.openxmlformats.org/officeDocument/2006/relationships/customXml" Target="../ink/ink139.xml"/><Relationship Id="rId1418" Type="http://schemas.openxmlformats.org/officeDocument/2006/relationships/image" Target="../media/image445.png"/><Relationship Id="rId1972" Type="http://schemas.openxmlformats.org/officeDocument/2006/relationships/image" Target="../media/image712.png"/><Relationship Id="rId2150" Type="http://schemas.openxmlformats.org/officeDocument/2006/relationships/image" Target="../media/image797.png"/><Relationship Id="rId122" Type="http://schemas.openxmlformats.org/officeDocument/2006/relationships/image" Target="../media/image334.png"/><Relationship Id="rId1625" Type="http://schemas.openxmlformats.org/officeDocument/2006/relationships/customXml" Target="../ink/ink297.xml"/><Relationship Id="rId1832" Type="http://schemas.openxmlformats.org/officeDocument/2006/relationships/image" Target="../media/image644.png"/><Relationship Id="rId2010" Type="http://schemas.openxmlformats.org/officeDocument/2006/relationships/image" Target="../media/image731.png"/><Relationship Id="rId1471" Type="http://schemas.openxmlformats.org/officeDocument/2006/relationships/customXml" Target="../ink/ink217.xml"/><Relationship Id="rId1569" Type="http://schemas.openxmlformats.org/officeDocument/2006/relationships/image" Target="../media/image517.png"/><Relationship Id="rId2094" Type="http://schemas.openxmlformats.org/officeDocument/2006/relationships/image" Target="../media/image770.png"/><Relationship Id="rId2108" Type="http://schemas.openxmlformats.org/officeDocument/2006/relationships/customXml" Target="../ink/ink548.xml"/><Relationship Id="rId1331" Type="http://schemas.openxmlformats.org/officeDocument/2006/relationships/image" Target="../media/image403.png"/><Relationship Id="rId1776" Type="http://schemas.openxmlformats.org/officeDocument/2006/relationships/image" Target="../media/image617.png"/><Relationship Id="rId1983" Type="http://schemas.openxmlformats.org/officeDocument/2006/relationships/customXml" Target="../ink/ink482.xml"/><Relationship Id="rId2161" Type="http://schemas.openxmlformats.org/officeDocument/2006/relationships/customXml" Target="../ink/ink575.xml"/><Relationship Id="rId68" Type="http://schemas.openxmlformats.org/officeDocument/2006/relationships/image" Target="../media/image307.png"/><Relationship Id="rId133" Type="http://schemas.openxmlformats.org/officeDocument/2006/relationships/customXml" Target="../ink/ink66.xml"/><Relationship Id="rId1429" Type="http://schemas.openxmlformats.org/officeDocument/2006/relationships/image" Target="../media/image450.png"/><Relationship Id="rId1636" Type="http://schemas.openxmlformats.org/officeDocument/2006/relationships/image" Target="../media/image550.png"/><Relationship Id="rId1843" Type="http://schemas.openxmlformats.org/officeDocument/2006/relationships/customXml" Target="../ink/ink410.xml"/><Relationship Id="rId2021" Type="http://schemas.openxmlformats.org/officeDocument/2006/relationships/image" Target="../media/image736.png"/><Relationship Id="rId200" Type="http://schemas.openxmlformats.org/officeDocument/2006/relationships/image" Target="../media/image372.png"/><Relationship Id="rId1482" Type="http://schemas.openxmlformats.org/officeDocument/2006/relationships/image" Target="../media/image476.png"/><Relationship Id="rId1703" Type="http://schemas.openxmlformats.org/officeDocument/2006/relationships/image" Target="../media/image581.png"/><Relationship Id="rId1910" Type="http://schemas.openxmlformats.org/officeDocument/2006/relationships/customXml" Target="../ink/ink445.xml"/><Relationship Id="rId2119" Type="http://schemas.openxmlformats.org/officeDocument/2006/relationships/image" Target="../media/image782.png"/><Relationship Id="rId1342" Type="http://schemas.openxmlformats.org/officeDocument/2006/relationships/customXml" Target="../ink/ink150.xml"/><Relationship Id="rId1787" Type="http://schemas.openxmlformats.org/officeDocument/2006/relationships/customXml" Target="../ink/ink381.xml"/><Relationship Id="rId1994" Type="http://schemas.openxmlformats.org/officeDocument/2006/relationships/image" Target="../media/image723.png"/><Relationship Id="rId2172" Type="http://schemas.openxmlformats.org/officeDocument/2006/relationships/customXml" Target="../ink/ink581.xml"/><Relationship Id="rId79" Type="http://schemas.openxmlformats.org/officeDocument/2006/relationships/customXml" Target="../ink/ink39.xml"/><Relationship Id="rId144" Type="http://schemas.openxmlformats.org/officeDocument/2006/relationships/image" Target="../media/image345.png"/><Relationship Id="rId1647" Type="http://schemas.openxmlformats.org/officeDocument/2006/relationships/image" Target="../media/image555.png"/><Relationship Id="rId1854" Type="http://schemas.openxmlformats.org/officeDocument/2006/relationships/image" Target="../media/image655.png"/><Relationship Id="rId1493" Type="http://schemas.openxmlformats.org/officeDocument/2006/relationships/image" Target="../media/image481.png"/><Relationship Id="rId1507" Type="http://schemas.openxmlformats.org/officeDocument/2006/relationships/image" Target="../media/image488.png"/><Relationship Id="rId1714" Type="http://schemas.openxmlformats.org/officeDocument/2006/relationships/customXml" Target="../ink/ink344.xml"/><Relationship Id="rId2032" Type="http://schemas.openxmlformats.org/officeDocument/2006/relationships/customXml" Target="../ink/ink507.xml"/><Relationship Id="rId211" Type="http://schemas.openxmlformats.org/officeDocument/2006/relationships/customXml" Target="../ink/ink106.xml"/><Relationship Id="rId1798" Type="http://schemas.openxmlformats.org/officeDocument/2006/relationships/customXml" Target="../ink/ink387.xml"/><Relationship Id="rId1921" Type="http://schemas.openxmlformats.org/officeDocument/2006/relationships/customXml" Target="../ink/ink451.xml"/><Relationship Id="rId1353" Type="http://schemas.openxmlformats.org/officeDocument/2006/relationships/image" Target="../media/image414.png"/><Relationship Id="rId1560" Type="http://schemas.openxmlformats.org/officeDocument/2006/relationships/customXml" Target="../ink/ink264.xml"/><Relationship Id="rId1658" Type="http://schemas.openxmlformats.org/officeDocument/2006/relationships/customXml" Target="../ink/ink314.xml"/><Relationship Id="rId1865" Type="http://schemas.openxmlformats.org/officeDocument/2006/relationships/customXml" Target="../ink/ink421.xml"/><Relationship Id="rId2183" Type="http://schemas.openxmlformats.org/officeDocument/2006/relationships/customXml" Target="../ink/ink587.xml"/><Relationship Id="rId155" Type="http://schemas.openxmlformats.org/officeDocument/2006/relationships/image" Target="../media/image350.png"/><Relationship Id="rId1297" Type="http://schemas.openxmlformats.org/officeDocument/2006/relationships/image" Target="../media/image900.png"/><Relationship Id="rId1420" Type="http://schemas.openxmlformats.org/officeDocument/2006/relationships/image" Target="../media/image446.png"/><Relationship Id="rId1518" Type="http://schemas.openxmlformats.org/officeDocument/2006/relationships/image" Target="../media/image493.png"/><Relationship Id="rId2043" Type="http://schemas.openxmlformats.org/officeDocument/2006/relationships/customXml" Target="../ink/ink513.xml"/><Relationship Id="rId222" Type="http://schemas.openxmlformats.org/officeDocument/2006/relationships/image" Target="../media/image383.png"/><Relationship Id="rId1725" Type="http://schemas.openxmlformats.org/officeDocument/2006/relationships/image" Target="../media/image592.png"/><Relationship Id="rId1932" Type="http://schemas.openxmlformats.org/officeDocument/2006/relationships/image" Target="../media/image692.png"/><Relationship Id="rId2110" Type="http://schemas.openxmlformats.org/officeDocument/2006/relationships/customXml" Target="../ink/ink549.xml"/><Relationship Id="rId17" Type="http://schemas.openxmlformats.org/officeDocument/2006/relationships/customXml" Target="../ink/ink8.xml"/><Relationship Id="rId1364" Type="http://schemas.openxmlformats.org/officeDocument/2006/relationships/customXml" Target="../ink/ink161.xml"/><Relationship Id="rId1571" Type="http://schemas.openxmlformats.org/officeDocument/2006/relationships/image" Target="../media/image518.png"/><Relationship Id="rId2194" Type="http://schemas.openxmlformats.org/officeDocument/2006/relationships/image" Target="../media/image818.png"/><Relationship Id="rId70" Type="http://schemas.openxmlformats.org/officeDocument/2006/relationships/image" Target="../media/image308.png"/><Relationship Id="rId166" Type="http://schemas.openxmlformats.org/officeDocument/2006/relationships/customXml" Target="../ink/ink83.xml"/><Relationship Id="rId1431" Type="http://schemas.openxmlformats.org/officeDocument/2006/relationships/image" Target="../media/image451.png"/><Relationship Id="rId1669" Type="http://schemas.openxmlformats.org/officeDocument/2006/relationships/customXml" Target="../ink/ink320.xml"/><Relationship Id="rId1876" Type="http://schemas.openxmlformats.org/officeDocument/2006/relationships/customXml" Target="../ink/ink427.xml"/><Relationship Id="rId2054" Type="http://schemas.openxmlformats.org/officeDocument/2006/relationships/customXml" Target="../ink/ink519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7.xml"/><Relationship Id="rId1529" Type="http://schemas.openxmlformats.org/officeDocument/2006/relationships/customXml" Target="../ink/ink248.xml"/><Relationship Id="rId1736" Type="http://schemas.openxmlformats.org/officeDocument/2006/relationships/image" Target="../media/image597.png"/><Relationship Id="rId1943" Type="http://schemas.openxmlformats.org/officeDocument/2006/relationships/customXml" Target="../ink/ink462.xml"/><Relationship Id="rId2121" Type="http://schemas.openxmlformats.org/officeDocument/2006/relationships/image" Target="../media/image783.png"/><Relationship Id="rId28" Type="http://schemas.openxmlformats.org/officeDocument/2006/relationships/image" Target="../media/image288.png"/><Relationship Id="rId1375" Type="http://schemas.openxmlformats.org/officeDocument/2006/relationships/image" Target="../media/image425.png"/><Relationship Id="rId1582" Type="http://schemas.openxmlformats.org/officeDocument/2006/relationships/customXml" Target="../ink/ink275.xml"/><Relationship Id="rId1803" Type="http://schemas.openxmlformats.org/officeDocument/2006/relationships/image" Target="../media/image630.png"/><Relationship Id="rId81" Type="http://schemas.openxmlformats.org/officeDocument/2006/relationships/customXml" Target="../ink/ink40.xml"/><Relationship Id="rId177" Type="http://schemas.openxmlformats.org/officeDocument/2006/relationships/image" Target="../media/image361.png"/><Relationship Id="rId1442" Type="http://schemas.openxmlformats.org/officeDocument/2006/relationships/customXml" Target="../ink/ink202.xml"/><Relationship Id="rId1887" Type="http://schemas.openxmlformats.org/officeDocument/2006/relationships/customXml" Target="../ink/ink433.xml"/><Relationship Id="rId2065" Type="http://schemas.openxmlformats.org/officeDocument/2006/relationships/customXml" Target="../ink/ink526.xml"/><Relationship Id="rId244" Type="http://schemas.openxmlformats.org/officeDocument/2006/relationships/customXml" Target="../ink/ink123.xml"/><Relationship Id="rId1302" Type="http://schemas.openxmlformats.org/officeDocument/2006/relationships/customXml" Target="../ink/ink130.xml"/><Relationship Id="rId1747" Type="http://schemas.openxmlformats.org/officeDocument/2006/relationships/customXml" Target="../ink/ink361.xml"/><Relationship Id="rId1954" Type="http://schemas.openxmlformats.org/officeDocument/2006/relationships/image" Target="../media/image703.png"/><Relationship Id="rId39" Type="http://schemas.openxmlformats.org/officeDocument/2006/relationships/customXml" Target="../ink/ink19.xml"/><Relationship Id="rId1386" Type="http://schemas.openxmlformats.org/officeDocument/2006/relationships/image" Target="../media/image430.png"/><Relationship Id="rId1593" Type="http://schemas.openxmlformats.org/officeDocument/2006/relationships/image" Target="../media/image529.png"/><Relationship Id="rId1607" Type="http://schemas.openxmlformats.org/officeDocument/2006/relationships/image" Target="../media/image536.png"/><Relationship Id="rId1814" Type="http://schemas.openxmlformats.org/officeDocument/2006/relationships/customXml" Target="../ink/ink395.xml"/><Relationship Id="rId2132" Type="http://schemas.openxmlformats.org/officeDocument/2006/relationships/image" Target="../media/image788.png"/><Relationship Id="rId104" Type="http://schemas.openxmlformats.org/officeDocument/2006/relationships/image" Target="../media/image325.png"/><Relationship Id="rId188" Type="http://schemas.openxmlformats.org/officeDocument/2006/relationships/image" Target="../media/image366.png"/><Relationship Id="rId1898" Type="http://schemas.openxmlformats.org/officeDocument/2006/relationships/image" Target="../media/image676.png"/><Relationship Id="rId2076" Type="http://schemas.openxmlformats.org/officeDocument/2006/relationships/image" Target="../media/image761.png"/><Relationship Id="rId92" Type="http://schemas.openxmlformats.org/officeDocument/2006/relationships/image" Target="../media/image319.png"/><Relationship Id="rId1453" Type="http://schemas.openxmlformats.org/officeDocument/2006/relationships/image" Target="../media/image462.png"/><Relationship Id="rId1660" Type="http://schemas.openxmlformats.org/officeDocument/2006/relationships/customXml" Target="../ink/ink315.xml"/><Relationship Id="rId1758" Type="http://schemas.openxmlformats.org/officeDocument/2006/relationships/image" Target="../media/image608.png"/><Relationship Id="rId1313" Type="http://schemas.openxmlformats.org/officeDocument/2006/relationships/image" Target="../media/image908.png"/><Relationship Id="rId1397" Type="http://schemas.openxmlformats.org/officeDocument/2006/relationships/image" Target="../media/image435.png"/><Relationship Id="rId1520" Type="http://schemas.openxmlformats.org/officeDocument/2006/relationships/image" Target="../media/image494.png"/><Relationship Id="rId1965" Type="http://schemas.openxmlformats.org/officeDocument/2006/relationships/customXml" Target="../ink/ink473.xml"/><Relationship Id="rId2143" Type="http://schemas.openxmlformats.org/officeDocument/2006/relationships/customXml" Target="../ink/ink566.xml"/><Relationship Id="rId115" Type="http://schemas.openxmlformats.org/officeDocument/2006/relationships/customXml" Target="../ink/ink57.xml"/><Relationship Id="rId1618" Type="http://schemas.openxmlformats.org/officeDocument/2006/relationships/customXml" Target="../ink/ink293.xml"/><Relationship Id="rId1825" Type="http://schemas.openxmlformats.org/officeDocument/2006/relationships/customXml" Target="../ink/ink401.xml"/><Relationship Id="rId2003" Type="http://schemas.openxmlformats.org/officeDocument/2006/relationships/customXml" Target="../ink/ink492.xml"/><Relationship Id="rId199" Type="http://schemas.openxmlformats.org/officeDocument/2006/relationships/customXml" Target="../ink/ink100.xml"/><Relationship Id="rId1464" Type="http://schemas.openxmlformats.org/officeDocument/2006/relationships/image" Target="../media/image467.png"/><Relationship Id="rId1671" Type="http://schemas.openxmlformats.org/officeDocument/2006/relationships/customXml" Target="../ink/ink321.xml"/><Relationship Id="rId2087" Type="http://schemas.openxmlformats.org/officeDocument/2006/relationships/customXml" Target="../ink/ink537.xml"/><Relationship Id="rId1324" Type="http://schemas.openxmlformats.org/officeDocument/2006/relationships/customXml" Target="../ink/ink141.xml"/><Relationship Id="rId1531" Type="http://schemas.openxmlformats.org/officeDocument/2006/relationships/customXml" Target="../ink/ink249.xml"/><Relationship Id="rId1769" Type="http://schemas.openxmlformats.org/officeDocument/2006/relationships/customXml" Target="../ink/ink372.xml"/><Relationship Id="rId1976" Type="http://schemas.openxmlformats.org/officeDocument/2006/relationships/image" Target="../media/image714.png"/><Relationship Id="rId2154" Type="http://schemas.openxmlformats.org/officeDocument/2006/relationships/image" Target="../media/image799.png"/><Relationship Id="rId30" Type="http://schemas.openxmlformats.org/officeDocument/2006/relationships/image" Target="../media/image289.png"/><Relationship Id="rId126" Type="http://schemas.openxmlformats.org/officeDocument/2006/relationships/image" Target="../media/image336.png"/><Relationship Id="rId1629" Type="http://schemas.openxmlformats.org/officeDocument/2006/relationships/customXml" Target="../ink/ink299.xml"/><Relationship Id="rId1836" Type="http://schemas.openxmlformats.org/officeDocument/2006/relationships/image" Target="../media/image646.png"/><Relationship Id="rId2014" Type="http://schemas.openxmlformats.org/officeDocument/2006/relationships/image" Target="../media/image733.png"/><Relationship Id="rId1475" Type="http://schemas.openxmlformats.org/officeDocument/2006/relationships/customXml" Target="../ink/ink219.xml"/><Relationship Id="rId1682" Type="http://schemas.openxmlformats.org/officeDocument/2006/relationships/customXml" Target="../ink/ink327.xml"/><Relationship Id="rId1903" Type="http://schemas.openxmlformats.org/officeDocument/2006/relationships/image" Target="../media/image678.png"/><Relationship Id="rId2098" Type="http://schemas.openxmlformats.org/officeDocument/2006/relationships/image" Target="../media/image772.png"/><Relationship Id="rId1335" Type="http://schemas.openxmlformats.org/officeDocument/2006/relationships/image" Target="../media/image405.png"/><Relationship Id="rId1542" Type="http://schemas.openxmlformats.org/officeDocument/2006/relationships/image" Target="../media/image504.png"/><Relationship Id="rId1987" Type="http://schemas.openxmlformats.org/officeDocument/2006/relationships/customXml" Target="../ink/ink484.xml"/><Relationship Id="rId2165" Type="http://schemas.openxmlformats.org/officeDocument/2006/relationships/customXml" Target="../ink/ink577.xml"/><Relationship Id="rId137" Type="http://schemas.openxmlformats.org/officeDocument/2006/relationships/customXml" Target="../ink/ink68.xml"/><Relationship Id="rId1847" Type="http://schemas.openxmlformats.org/officeDocument/2006/relationships/customXml" Target="../ink/ink412.xml"/><Relationship Id="rId2025" Type="http://schemas.openxmlformats.org/officeDocument/2006/relationships/image" Target="../media/image738.png"/><Relationship Id="rId41" Type="http://schemas.openxmlformats.org/officeDocument/2006/relationships/customXml" Target="../ink/ink20.xml"/><Relationship Id="rId1402" Type="http://schemas.openxmlformats.org/officeDocument/2006/relationships/customXml" Target="../ink/ink181.xml"/><Relationship Id="rId1486" Type="http://schemas.openxmlformats.org/officeDocument/2006/relationships/customXml" Target="../ink/ink225.xml"/><Relationship Id="rId1707" Type="http://schemas.openxmlformats.org/officeDocument/2006/relationships/image" Target="../media/image583.png"/><Relationship Id="rId190" Type="http://schemas.openxmlformats.org/officeDocument/2006/relationships/image" Target="../media/image367.png"/><Relationship Id="rId204" Type="http://schemas.openxmlformats.org/officeDocument/2006/relationships/image" Target="../media/image374.png"/><Relationship Id="rId1346" Type="http://schemas.openxmlformats.org/officeDocument/2006/relationships/customXml" Target="../ink/ink152.xml"/><Relationship Id="rId1693" Type="http://schemas.openxmlformats.org/officeDocument/2006/relationships/customXml" Target="../ink/ink333.xml"/><Relationship Id="rId1914" Type="http://schemas.openxmlformats.org/officeDocument/2006/relationships/customXml" Target="../ink/ink447.xml"/><Relationship Id="rId1998" Type="http://schemas.openxmlformats.org/officeDocument/2006/relationships/image" Target="../media/image725.png"/><Relationship Id="rId1553" Type="http://schemas.openxmlformats.org/officeDocument/2006/relationships/image" Target="../media/image509.png"/><Relationship Id="rId1760" Type="http://schemas.openxmlformats.org/officeDocument/2006/relationships/image" Target="../media/image609.png"/><Relationship Id="rId1858" Type="http://schemas.openxmlformats.org/officeDocument/2006/relationships/image" Target="../media/image657.png"/><Relationship Id="rId2176" Type="http://schemas.openxmlformats.org/officeDocument/2006/relationships/customXml" Target="../ink/ink583.xml"/><Relationship Id="rId52" Type="http://schemas.openxmlformats.org/officeDocument/2006/relationships/image" Target="../media/image300.png"/><Relationship Id="rId148" Type="http://schemas.openxmlformats.org/officeDocument/2006/relationships/customXml" Target="../ink/ink74.xml"/><Relationship Id="rId1413" Type="http://schemas.openxmlformats.org/officeDocument/2006/relationships/customXml" Target="../ink/ink187.xml"/><Relationship Id="rId1620" Type="http://schemas.openxmlformats.org/officeDocument/2006/relationships/image" Target="../media/image542.png"/><Relationship Id="rId2036" Type="http://schemas.openxmlformats.org/officeDocument/2006/relationships/image" Target="../media/image743.png"/><Relationship Id="rId215" Type="http://schemas.openxmlformats.org/officeDocument/2006/relationships/customXml" Target="../ink/ink108.xml"/><Relationship Id="rId1497" Type="http://schemas.openxmlformats.org/officeDocument/2006/relationships/image" Target="../media/image483.png"/><Relationship Id="rId1718" Type="http://schemas.openxmlformats.org/officeDocument/2006/relationships/customXml" Target="../ink/ink346.xml"/><Relationship Id="rId1925" Type="http://schemas.openxmlformats.org/officeDocument/2006/relationships/customXml" Target="../ink/ink453.xml"/><Relationship Id="rId2103" Type="http://schemas.openxmlformats.org/officeDocument/2006/relationships/customXml" Target="../ink/ink545.xml"/><Relationship Id="rId1357" Type="http://schemas.openxmlformats.org/officeDocument/2006/relationships/image" Target="../media/image416.png"/><Relationship Id="rId1564" Type="http://schemas.openxmlformats.org/officeDocument/2006/relationships/customXml" Target="../ink/ink266.xml"/><Relationship Id="rId1771" Type="http://schemas.openxmlformats.org/officeDocument/2006/relationships/customXml" Target="../ink/ink373.xml"/><Relationship Id="rId2187" Type="http://schemas.openxmlformats.org/officeDocument/2006/relationships/customXml" Target="../ink/ink589.xml"/><Relationship Id="rId63" Type="http://schemas.openxmlformats.org/officeDocument/2006/relationships/customXml" Target="../ink/ink31.xml"/><Relationship Id="rId159" Type="http://schemas.openxmlformats.org/officeDocument/2006/relationships/image" Target="../media/image352.png"/><Relationship Id="rId1424" Type="http://schemas.openxmlformats.org/officeDocument/2006/relationships/image" Target="../media/image448.png"/><Relationship Id="rId1631" Type="http://schemas.openxmlformats.org/officeDocument/2006/relationships/customXml" Target="../ink/ink300.xml"/><Relationship Id="rId1869" Type="http://schemas.openxmlformats.org/officeDocument/2006/relationships/customXml" Target="../ink/ink423.xml"/><Relationship Id="rId2047" Type="http://schemas.openxmlformats.org/officeDocument/2006/relationships/image" Target="../media/image748.png"/><Relationship Id="rId226" Type="http://schemas.openxmlformats.org/officeDocument/2006/relationships/image" Target="../media/image385.png"/><Relationship Id="rId1729" Type="http://schemas.openxmlformats.org/officeDocument/2006/relationships/image" Target="../media/image594.png"/><Relationship Id="rId1936" Type="http://schemas.openxmlformats.org/officeDocument/2006/relationships/image" Target="../media/image694.png"/><Relationship Id="rId2114" Type="http://schemas.openxmlformats.org/officeDocument/2006/relationships/customXml" Target="../ink/ink551.xml"/><Relationship Id="rId1368" Type="http://schemas.openxmlformats.org/officeDocument/2006/relationships/customXml" Target="../ink/ink163.xml"/><Relationship Id="rId1575" Type="http://schemas.openxmlformats.org/officeDocument/2006/relationships/image" Target="../media/image520.png"/><Relationship Id="rId1782" Type="http://schemas.openxmlformats.org/officeDocument/2006/relationships/image" Target="../media/image620.png"/><Relationship Id="rId74" Type="http://schemas.openxmlformats.org/officeDocument/2006/relationships/image" Target="../media/image310.png"/><Relationship Id="rId1435" Type="http://schemas.openxmlformats.org/officeDocument/2006/relationships/image" Target="../media/image453.png"/><Relationship Id="rId2058" Type="http://schemas.openxmlformats.org/officeDocument/2006/relationships/customXml" Target="../ink/ink521.xml"/><Relationship Id="rId5" Type="http://schemas.openxmlformats.org/officeDocument/2006/relationships/customXml" Target="../ink/ink2.xml"/><Relationship Id="rId237" Type="http://schemas.openxmlformats.org/officeDocument/2006/relationships/customXml" Target="../ink/ink119.xml"/><Relationship Id="rId1642" Type="http://schemas.openxmlformats.org/officeDocument/2006/relationships/customXml" Target="../ink/ink306.xml"/><Relationship Id="rId1947" Type="http://schemas.openxmlformats.org/officeDocument/2006/relationships/customXml" Target="../ink/ink464.xml"/><Relationship Id="rId1379" Type="http://schemas.openxmlformats.org/officeDocument/2006/relationships/image" Target="../media/image427.png"/><Relationship Id="rId1502" Type="http://schemas.openxmlformats.org/officeDocument/2006/relationships/customXml" Target="../ink/ink233.xml"/><Relationship Id="rId1586" Type="http://schemas.openxmlformats.org/officeDocument/2006/relationships/customXml" Target="../ink/ink277.xml"/><Relationship Id="rId1807" Type="http://schemas.openxmlformats.org/officeDocument/2006/relationships/image" Target="../media/image632.png"/><Relationship Id="rId2125" Type="http://schemas.openxmlformats.org/officeDocument/2006/relationships/customXml" Target="../ink/ink557.xml"/><Relationship Id="rId1793" Type="http://schemas.openxmlformats.org/officeDocument/2006/relationships/customXml" Target="../ink/ink384.xml"/><Relationship Id="rId2069" Type="http://schemas.openxmlformats.org/officeDocument/2006/relationships/customXml" Target="../ink/ink528.xml"/><Relationship Id="rId85" Type="http://schemas.openxmlformats.org/officeDocument/2006/relationships/customXml" Target="../ink/ink42.xml"/><Relationship Id="rId150" Type="http://schemas.openxmlformats.org/officeDocument/2006/relationships/customXml" Target="../ink/ink75.xml"/><Relationship Id="rId1446" Type="http://schemas.openxmlformats.org/officeDocument/2006/relationships/customXml" Target="../ink/ink204.xml"/><Relationship Id="rId1653" Type="http://schemas.openxmlformats.org/officeDocument/2006/relationships/image" Target="../media/image558.png"/><Relationship Id="rId1860" Type="http://schemas.openxmlformats.org/officeDocument/2006/relationships/image" Target="../media/image658.png"/><Relationship Id="rId248" Type="http://schemas.openxmlformats.org/officeDocument/2006/relationships/customXml" Target="../ink/ink125.xml"/><Relationship Id="rId1306" Type="http://schemas.openxmlformats.org/officeDocument/2006/relationships/customXml" Target="../ink/ink132.xml"/><Relationship Id="rId1513" Type="http://schemas.openxmlformats.org/officeDocument/2006/relationships/customXml" Target="../ink/ink239.xml"/><Relationship Id="rId1720" Type="http://schemas.openxmlformats.org/officeDocument/2006/relationships/customXml" Target="../ink/ink347.xml"/><Relationship Id="rId1958" Type="http://schemas.openxmlformats.org/officeDocument/2006/relationships/image" Target="../media/image705.png"/><Relationship Id="rId2136" Type="http://schemas.openxmlformats.org/officeDocument/2006/relationships/image" Target="../media/image790.png"/><Relationship Id="rId12" Type="http://schemas.openxmlformats.org/officeDocument/2006/relationships/image" Target="../media/image282.png"/><Relationship Id="rId108" Type="http://schemas.openxmlformats.org/officeDocument/2006/relationships/image" Target="../media/image327.png"/><Relationship Id="rId1597" Type="http://schemas.openxmlformats.org/officeDocument/2006/relationships/image" Target="../media/image531.png"/><Relationship Id="rId1818" Type="http://schemas.openxmlformats.org/officeDocument/2006/relationships/image" Target="../media/image637.png"/><Relationship Id="rId96" Type="http://schemas.openxmlformats.org/officeDocument/2006/relationships/image" Target="../media/image321.png"/><Relationship Id="rId161" Type="http://schemas.openxmlformats.org/officeDocument/2006/relationships/image" Target="../media/image353.png"/><Relationship Id="rId1457" Type="http://schemas.openxmlformats.org/officeDocument/2006/relationships/image" Target="../media/image464.png"/><Relationship Id="rId1664" Type="http://schemas.openxmlformats.org/officeDocument/2006/relationships/customXml" Target="../ink/ink317.xml"/><Relationship Id="rId1871" Type="http://schemas.openxmlformats.org/officeDocument/2006/relationships/customXml" Target="../ink/ink424.xml"/><Relationship Id="rId1317" Type="http://schemas.openxmlformats.org/officeDocument/2006/relationships/image" Target="../media/image396.png"/><Relationship Id="rId1524" Type="http://schemas.openxmlformats.org/officeDocument/2006/relationships/customXml" Target="../ink/ink245.xml"/><Relationship Id="rId1731" Type="http://schemas.openxmlformats.org/officeDocument/2006/relationships/customXml" Target="../ink/ink353.xml"/><Relationship Id="rId1969" Type="http://schemas.openxmlformats.org/officeDocument/2006/relationships/customXml" Target="../ink/ink475.xml"/><Relationship Id="rId2147" Type="http://schemas.openxmlformats.org/officeDocument/2006/relationships/customXml" Target="../ink/ink568.xml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1370" Type="http://schemas.openxmlformats.org/officeDocument/2006/relationships/customXml" Target="../ink/ink164.xml"/><Relationship Id="rId1829" Type="http://schemas.openxmlformats.org/officeDocument/2006/relationships/customXml" Target="../ink/ink403.xml"/><Relationship Id="rId2007" Type="http://schemas.openxmlformats.org/officeDocument/2006/relationships/customXml" Target="../ink/ink494.xml"/><Relationship Id="rId1468" Type="http://schemas.openxmlformats.org/officeDocument/2006/relationships/image" Target="../media/image469.png"/><Relationship Id="rId1675" Type="http://schemas.openxmlformats.org/officeDocument/2006/relationships/customXml" Target="../ink/ink323.xml"/><Relationship Id="rId1882" Type="http://schemas.openxmlformats.org/officeDocument/2006/relationships/customXml" Target="../ink/ink430.xml"/><Relationship Id="rId172" Type="http://schemas.openxmlformats.org/officeDocument/2006/relationships/customXml" Target="../ink/ink86.xml"/><Relationship Id="rId1328" Type="http://schemas.openxmlformats.org/officeDocument/2006/relationships/customXml" Target="../ink/ink143.xml"/><Relationship Id="rId1535" Type="http://schemas.openxmlformats.org/officeDocument/2006/relationships/customXml" Target="../ink/ink251.xml"/><Relationship Id="rId2060" Type="http://schemas.openxmlformats.org/officeDocument/2006/relationships/customXml" Target="../ink/ink522.xml"/><Relationship Id="rId2158" Type="http://schemas.openxmlformats.org/officeDocument/2006/relationships/image" Target="../media/image801.png"/><Relationship Id="rId1742" Type="http://schemas.openxmlformats.org/officeDocument/2006/relationships/image" Target="../media/image600.png"/><Relationship Id="rId2018" Type="http://schemas.openxmlformats.org/officeDocument/2006/relationships/customXml" Target="../ink/ink500.xml"/><Relationship Id="rId34" Type="http://schemas.openxmlformats.org/officeDocument/2006/relationships/image" Target="../media/image291.png"/><Relationship Id="rId1381" Type="http://schemas.openxmlformats.org/officeDocument/2006/relationships/image" Target="../media/image428.png"/><Relationship Id="rId1479" Type="http://schemas.openxmlformats.org/officeDocument/2006/relationships/customXml" Target="../ink/ink221.xml"/><Relationship Id="rId1602" Type="http://schemas.openxmlformats.org/officeDocument/2006/relationships/customXml" Target="../ink/ink285.xml"/><Relationship Id="rId1686" Type="http://schemas.openxmlformats.org/officeDocument/2006/relationships/image" Target="../media/image573.png"/><Relationship Id="rId183" Type="http://schemas.openxmlformats.org/officeDocument/2006/relationships/customXml" Target="../ink/ink92.xml"/><Relationship Id="rId1339" Type="http://schemas.openxmlformats.org/officeDocument/2006/relationships/image" Target="../media/image407.png"/><Relationship Id="rId1893" Type="http://schemas.openxmlformats.org/officeDocument/2006/relationships/customXml" Target="../ink/ink436.xml"/><Relationship Id="rId1907" Type="http://schemas.openxmlformats.org/officeDocument/2006/relationships/image" Target="../media/image680.png"/><Relationship Id="rId2071" Type="http://schemas.openxmlformats.org/officeDocument/2006/relationships/customXml" Target="../ink/ink529.xml"/><Relationship Id="rId1546" Type="http://schemas.openxmlformats.org/officeDocument/2006/relationships/customXml" Target="../ink/ink257.xml"/><Relationship Id="rId1753" Type="http://schemas.openxmlformats.org/officeDocument/2006/relationships/customXml" Target="../ink/ink364.xml"/><Relationship Id="rId1960" Type="http://schemas.openxmlformats.org/officeDocument/2006/relationships/image" Target="../media/image706.png"/><Relationship Id="rId2169" Type="http://schemas.openxmlformats.org/officeDocument/2006/relationships/customXml" Target="../ink/ink579.xml"/><Relationship Id="rId45" Type="http://schemas.openxmlformats.org/officeDocument/2006/relationships/customXml" Target="../ink/ink22.xml"/><Relationship Id="rId110" Type="http://schemas.openxmlformats.org/officeDocument/2006/relationships/image" Target="../media/image328.png"/><Relationship Id="rId1392" Type="http://schemas.openxmlformats.org/officeDocument/2006/relationships/image" Target="../media/image433.png"/><Relationship Id="rId1406" Type="http://schemas.openxmlformats.org/officeDocument/2006/relationships/customXml" Target="../ink/ink183.xml"/><Relationship Id="rId1613" Type="http://schemas.openxmlformats.org/officeDocument/2006/relationships/image" Target="../media/image539.png"/><Relationship Id="rId1820" Type="http://schemas.openxmlformats.org/officeDocument/2006/relationships/image" Target="../media/image638.png"/><Relationship Id="rId2029" Type="http://schemas.openxmlformats.org/officeDocument/2006/relationships/image" Target="../media/image740.png"/><Relationship Id="rId194" Type="http://schemas.openxmlformats.org/officeDocument/2006/relationships/image" Target="../media/image369.png"/><Relationship Id="rId208" Type="http://schemas.openxmlformats.org/officeDocument/2006/relationships/image" Target="../media/image376.png"/><Relationship Id="rId1697" Type="http://schemas.openxmlformats.org/officeDocument/2006/relationships/customXml" Target="../ink/ink335.xml"/><Relationship Id="rId1918" Type="http://schemas.openxmlformats.org/officeDocument/2006/relationships/image" Target="../media/image685.png"/><Relationship Id="rId2082" Type="http://schemas.openxmlformats.org/officeDocument/2006/relationships/image" Target="../media/image764.png"/><Relationship Id="rId1557" Type="http://schemas.openxmlformats.org/officeDocument/2006/relationships/image" Target="../media/image511.png"/><Relationship Id="rId1764" Type="http://schemas.openxmlformats.org/officeDocument/2006/relationships/image" Target="../media/image611.png"/><Relationship Id="rId1971" Type="http://schemas.openxmlformats.org/officeDocument/2006/relationships/customXml" Target="../ink/ink476.xml"/><Relationship Id="rId56" Type="http://schemas.openxmlformats.org/officeDocument/2006/relationships/image" Target="../media/image17.png"/><Relationship Id="rId1417" Type="http://schemas.openxmlformats.org/officeDocument/2006/relationships/customXml" Target="../ink/ink189.xml"/><Relationship Id="rId1624" Type="http://schemas.openxmlformats.org/officeDocument/2006/relationships/image" Target="../media/image544.png"/><Relationship Id="rId1831" Type="http://schemas.openxmlformats.org/officeDocument/2006/relationships/customXml" Target="../ink/ink404.xml"/><Relationship Id="rId121" Type="http://schemas.openxmlformats.org/officeDocument/2006/relationships/customXml" Target="../ink/ink60.xml"/><Relationship Id="rId219" Type="http://schemas.openxmlformats.org/officeDocument/2006/relationships/customXml" Target="../ink/ink110.xml"/><Relationship Id="rId1929" Type="http://schemas.openxmlformats.org/officeDocument/2006/relationships/customXml" Target="../ink/ink455.xml"/><Relationship Id="rId2093" Type="http://schemas.openxmlformats.org/officeDocument/2006/relationships/customXml" Target="../ink/ink540.xml"/><Relationship Id="rId2107" Type="http://schemas.openxmlformats.org/officeDocument/2006/relationships/image" Target="../media/image776.png"/><Relationship Id="rId1470" Type="http://schemas.openxmlformats.org/officeDocument/2006/relationships/image" Target="../media/image470.png"/><Relationship Id="rId1568" Type="http://schemas.openxmlformats.org/officeDocument/2006/relationships/customXml" Target="../ink/ink268.xml"/><Relationship Id="rId1775" Type="http://schemas.openxmlformats.org/officeDocument/2006/relationships/customXml" Target="../ink/ink375.xml"/><Relationship Id="rId67" Type="http://schemas.openxmlformats.org/officeDocument/2006/relationships/customXml" Target="../ink/ink33.xml"/><Relationship Id="rId1330" Type="http://schemas.openxmlformats.org/officeDocument/2006/relationships/customXml" Target="../ink/ink144.xml"/><Relationship Id="rId1428" Type="http://schemas.openxmlformats.org/officeDocument/2006/relationships/customXml" Target="../ink/ink195.xml"/><Relationship Id="rId1635" Type="http://schemas.openxmlformats.org/officeDocument/2006/relationships/customXml" Target="../ink/ink302.xml"/><Relationship Id="rId1982" Type="http://schemas.openxmlformats.org/officeDocument/2006/relationships/image" Target="../media/image717.png"/><Relationship Id="rId2160" Type="http://schemas.openxmlformats.org/officeDocument/2006/relationships/image" Target="../media/image802.png"/><Relationship Id="rId132" Type="http://schemas.openxmlformats.org/officeDocument/2006/relationships/image" Target="../media/image339.png"/><Relationship Id="rId1842" Type="http://schemas.openxmlformats.org/officeDocument/2006/relationships/image" Target="../media/image649.png"/><Relationship Id="rId2020" Type="http://schemas.openxmlformats.org/officeDocument/2006/relationships/customXml" Target="../ink/ink501.xml"/><Relationship Id="rId1481" Type="http://schemas.openxmlformats.org/officeDocument/2006/relationships/customXml" Target="../ink/ink222.xml"/><Relationship Id="rId1579" Type="http://schemas.openxmlformats.org/officeDocument/2006/relationships/image" Target="../media/image522.png"/><Relationship Id="rId1702" Type="http://schemas.openxmlformats.org/officeDocument/2006/relationships/customXml" Target="../ink/ink338.xml"/><Relationship Id="rId2118" Type="http://schemas.openxmlformats.org/officeDocument/2006/relationships/customXml" Target="../ink/ink553.xml"/><Relationship Id="rId1341" Type="http://schemas.openxmlformats.org/officeDocument/2006/relationships/image" Target="../media/image408.png"/><Relationship Id="rId1786" Type="http://schemas.openxmlformats.org/officeDocument/2006/relationships/image" Target="../media/image622.png"/><Relationship Id="rId1993" Type="http://schemas.openxmlformats.org/officeDocument/2006/relationships/customXml" Target="../ink/ink487.xml"/><Relationship Id="rId2171" Type="http://schemas.openxmlformats.org/officeDocument/2006/relationships/image" Target="../media/image807.png"/><Relationship Id="rId78" Type="http://schemas.openxmlformats.org/officeDocument/2006/relationships/image" Target="../media/image312.png"/><Relationship Id="rId143" Type="http://schemas.openxmlformats.org/officeDocument/2006/relationships/customXml" Target="../ink/ink71.xml"/><Relationship Id="rId1439" Type="http://schemas.openxmlformats.org/officeDocument/2006/relationships/image" Target="../media/image455.png"/><Relationship Id="rId1646" Type="http://schemas.openxmlformats.org/officeDocument/2006/relationships/customXml" Target="../ink/ink308.xml"/><Relationship Id="rId1853" Type="http://schemas.openxmlformats.org/officeDocument/2006/relationships/customXml" Target="../ink/ink415.xml"/><Relationship Id="rId2031" Type="http://schemas.openxmlformats.org/officeDocument/2006/relationships/image" Target="../media/image741.png"/><Relationship Id="rId9" Type="http://schemas.openxmlformats.org/officeDocument/2006/relationships/customXml" Target="../ink/ink4.xml"/><Relationship Id="rId210" Type="http://schemas.openxmlformats.org/officeDocument/2006/relationships/image" Target="../media/image377.png"/><Relationship Id="rId1492" Type="http://schemas.openxmlformats.org/officeDocument/2006/relationships/customXml" Target="../ink/ink228.xml"/><Relationship Id="rId1506" Type="http://schemas.openxmlformats.org/officeDocument/2006/relationships/customXml" Target="../ink/ink235.xml"/><Relationship Id="rId1713" Type="http://schemas.openxmlformats.org/officeDocument/2006/relationships/image" Target="../media/image586.png"/><Relationship Id="rId1920" Type="http://schemas.openxmlformats.org/officeDocument/2006/relationships/image" Target="../media/image686.png"/><Relationship Id="rId2129" Type="http://schemas.openxmlformats.org/officeDocument/2006/relationships/customXml" Target="../ink/ink559.xml"/><Relationship Id="rId1352" Type="http://schemas.openxmlformats.org/officeDocument/2006/relationships/customXml" Target="../ink/ink155.xml"/><Relationship Id="rId1797" Type="http://schemas.openxmlformats.org/officeDocument/2006/relationships/image" Target="../media/image627.png"/><Relationship Id="rId2182" Type="http://schemas.openxmlformats.org/officeDocument/2006/relationships/image" Target="../media/image812.png"/><Relationship Id="rId89" Type="http://schemas.openxmlformats.org/officeDocument/2006/relationships/customXml" Target="../ink/ink44.xml"/><Relationship Id="rId154" Type="http://schemas.openxmlformats.org/officeDocument/2006/relationships/customXml" Target="../ink/ink77.xml"/><Relationship Id="rId1657" Type="http://schemas.openxmlformats.org/officeDocument/2006/relationships/image" Target="../media/image560.png"/><Relationship Id="rId1864" Type="http://schemas.openxmlformats.org/officeDocument/2006/relationships/image" Target="../media/image660.png"/><Relationship Id="rId2042" Type="http://schemas.openxmlformats.org/officeDocument/2006/relationships/image" Target="../media/image746.png"/><Relationship Id="rId1296" Type="http://schemas.openxmlformats.org/officeDocument/2006/relationships/customXml" Target="../ink/ink127.xml"/><Relationship Id="rId1517" Type="http://schemas.openxmlformats.org/officeDocument/2006/relationships/customXml" Target="../ink/ink241.xml"/><Relationship Id="rId1724" Type="http://schemas.openxmlformats.org/officeDocument/2006/relationships/customXml" Target="../ink/ink349.xml"/><Relationship Id="rId16" Type="http://schemas.openxmlformats.org/officeDocument/2006/relationships/image" Target="../media/image284.png"/><Relationship Id="rId221" Type="http://schemas.openxmlformats.org/officeDocument/2006/relationships/customXml" Target="../ink/ink111.xml"/><Relationship Id="rId1363" Type="http://schemas.openxmlformats.org/officeDocument/2006/relationships/image" Target="../media/image419.png"/><Relationship Id="rId1931" Type="http://schemas.openxmlformats.org/officeDocument/2006/relationships/customXml" Target="../ink/ink456.xml"/><Relationship Id="rId1570" Type="http://schemas.openxmlformats.org/officeDocument/2006/relationships/customXml" Target="../ink/ink269.xml"/><Relationship Id="rId1668" Type="http://schemas.openxmlformats.org/officeDocument/2006/relationships/image" Target="../media/image565.png"/><Relationship Id="rId1875" Type="http://schemas.openxmlformats.org/officeDocument/2006/relationships/image" Target="../media/image665.png"/><Relationship Id="rId2193" Type="http://schemas.openxmlformats.org/officeDocument/2006/relationships/customXml" Target="../ink/ink592.xml"/><Relationship Id="rId165" Type="http://schemas.openxmlformats.org/officeDocument/2006/relationships/image" Target="../media/image355.png"/><Relationship Id="rId1430" Type="http://schemas.openxmlformats.org/officeDocument/2006/relationships/customXml" Target="../ink/ink196.xml"/><Relationship Id="rId1528" Type="http://schemas.openxmlformats.org/officeDocument/2006/relationships/image" Target="../media/image497.png"/><Relationship Id="rId2053" Type="http://schemas.openxmlformats.org/officeDocument/2006/relationships/image" Target="../media/image751.png"/><Relationship Id="rId232" Type="http://schemas.openxmlformats.org/officeDocument/2006/relationships/image" Target="../media/image388.png"/><Relationship Id="rId1735" Type="http://schemas.openxmlformats.org/officeDocument/2006/relationships/customXml" Target="../ink/ink355.xml"/><Relationship Id="rId1942" Type="http://schemas.openxmlformats.org/officeDocument/2006/relationships/image" Target="../media/image697.png"/><Relationship Id="rId2120" Type="http://schemas.openxmlformats.org/officeDocument/2006/relationships/customXml" Target="../ink/ink554.xml"/><Relationship Id="rId27" Type="http://schemas.openxmlformats.org/officeDocument/2006/relationships/customXml" Target="../ink/ink13.xml"/><Relationship Id="rId1374" Type="http://schemas.openxmlformats.org/officeDocument/2006/relationships/customXml" Target="../ink/ink166.xml"/><Relationship Id="rId1581" Type="http://schemas.openxmlformats.org/officeDocument/2006/relationships/image" Target="../media/image523.png"/><Relationship Id="rId1679" Type="http://schemas.openxmlformats.org/officeDocument/2006/relationships/image" Target="../media/image570.png"/><Relationship Id="rId1802" Type="http://schemas.openxmlformats.org/officeDocument/2006/relationships/customXml" Target="../ink/ink389.xml"/><Relationship Id="rId80" Type="http://schemas.openxmlformats.org/officeDocument/2006/relationships/image" Target="../media/image313.png"/><Relationship Id="rId176" Type="http://schemas.openxmlformats.org/officeDocument/2006/relationships/customXml" Target="../ink/ink88.xml"/><Relationship Id="rId1441" Type="http://schemas.openxmlformats.org/officeDocument/2006/relationships/image" Target="../media/image456.png"/><Relationship Id="rId1886" Type="http://schemas.openxmlformats.org/officeDocument/2006/relationships/image" Target="../media/image670.png"/><Relationship Id="rId2064" Type="http://schemas.openxmlformats.org/officeDocument/2006/relationships/customXml" Target="../ink/ink525.xml"/><Relationship Id="rId243" Type="http://schemas.openxmlformats.org/officeDocument/2006/relationships/customXml" Target="../ink/ink122.xml"/><Relationship Id="rId1301" Type="http://schemas.openxmlformats.org/officeDocument/2006/relationships/image" Target="../media/image902.png"/><Relationship Id="rId1539" Type="http://schemas.openxmlformats.org/officeDocument/2006/relationships/customXml" Target="../ink/ink253.xml"/><Relationship Id="rId1746" Type="http://schemas.openxmlformats.org/officeDocument/2006/relationships/image" Target="../media/image602.png"/><Relationship Id="rId1953" Type="http://schemas.openxmlformats.org/officeDocument/2006/relationships/customXml" Target="../ink/ink467.xml"/><Relationship Id="rId2131" Type="http://schemas.openxmlformats.org/officeDocument/2006/relationships/customXml" Target="../ink/ink560.xml"/><Relationship Id="rId38" Type="http://schemas.openxmlformats.org/officeDocument/2006/relationships/image" Target="../media/image293.png"/><Relationship Id="rId103" Type="http://schemas.openxmlformats.org/officeDocument/2006/relationships/customXml" Target="../ink/ink51.xml"/><Relationship Id="rId1385" Type="http://schemas.openxmlformats.org/officeDocument/2006/relationships/customXml" Target="../ink/ink172.xml"/><Relationship Id="rId1592" Type="http://schemas.openxmlformats.org/officeDocument/2006/relationships/customXml" Target="../ink/ink280.xml"/><Relationship Id="rId1606" Type="http://schemas.openxmlformats.org/officeDocument/2006/relationships/customXml" Target="../ink/ink287.xml"/><Relationship Id="rId1813" Type="http://schemas.openxmlformats.org/officeDocument/2006/relationships/image" Target="../media/image635.png"/><Relationship Id="rId91" Type="http://schemas.openxmlformats.org/officeDocument/2006/relationships/customXml" Target="../ink/ink45.xml"/><Relationship Id="rId187" Type="http://schemas.openxmlformats.org/officeDocument/2006/relationships/customXml" Target="../ink/ink94.xml"/><Relationship Id="rId1452" Type="http://schemas.openxmlformats.org/officeDocument/2006/relationships/customXml" Target="../ink/ink207.xml"/><Relationship Id="rId1897" Type="http://schemas.openxmlformats.org/officeDocument/2006/relationships/customXml" Target="../ink/ink438.xml"/><Relationship Id="rId2075" Type="http://schemas.openxmlformats.org/officeDocument/2006/relationships/customXml" Target="../ink/ink531.xml"/><Relationship Id="rId1312" Type="http://schemas.openxmlformats.org/officeDocument/2006/relationships/customXml" Target="../ink/ink135.xml"/><Relationship Id="rId1757" Type="http://schemas.openxmlformats.org/officeDocument/2006/relationships/customXml" Target="../ink/ink366.xml"/><Relationship Id="rId1964" Type="http://schemas.openxmlformats.org/officeDocument/2006/relationships/image" Target="../media/image708.png"/><Relationship Id="rId49" Type="http://schemas.openxmlformats.org/officeDocument/2006/relationships/customXml" Target="../ink/ink24.xml"/><Relationship Id="rId114" Type="http://schemas.openxmlformats.org/officeDocument/2006/relationships/image" Target="../media/image330.png"/><Relationship Id="rId1396" Type="http://schemas.openxmlformats.org/officeDocument/2006/relationships/customXml" Target="../ink/ink178.xml"/><Relationship Id="rId1617" Type="http://schemas.openxmlformats.org/officeDocument/2006/relationships/image" Target="../media/image541.png"/><Relationship Id="rId1824" Type="http://schemas.openxmlformats.org/officeDocument/2006/relationships/image" Target="../media/image640.png"/><Relationship Id="rId2142" Type="http://schemas.openxmlformats.org/officeDocument/2006/relationships/image" Target="../media/image793.png"/><Relationship Id="rId198" Type="http://schemas.openxmlformats.org/officeDocument/2006/relationships/image" Target="../media/image371.png"/><Relationship Id="rId2002" Type="http://schemas.openxmlformats.org/officeDocument/2006/relationships/image" Target="../media/image727.png"/><Relationship Id="rId2086" Type="http://schemas.openxmlformats.org/officeDocument/2006/relationships/image" Target="../media/image766.png"/><Relationship Id="rId1463" Type="http://schemas.openxmlformats.org/officeDocument/2006/relationships/customXml" Target="../ink/ink213.xml"/><Relationship Id="rId1670" Type="http://schemas.openxmlformats.org/officeDocument/2006/relationships/image" Target="../media/image566.png"/><Relationship Id="rId1768" Type="http://schemas.openxmlformats.org/officeDocument/2006/relationships/image" Target="../media/image613.png"/><Relationship Id="rId1323" Type="http://schemas.openxmlformats.org/officeDocument/2006/relationships/image" Target="../media/image399.png"/><Relationship Id="rId1530" Type="http://schemas.openxmlformats.org/officeDocument/2006/relationships/image" Target="../media/image498.png"/><Relationship Id="rId1628" Type="http://schemas.openxmlformats.org/officeDocument/2006/relationships/image" Target="../media/image546.png"/><Relationship Id="rId1975" Type="http://schemas.openxmlformats.org/officeDocument/2006/relationships/customXml" Target="../ink/ink478.xml"/><Relationship Id="rId2153" Type="http://schemas.openxmlformats.org/officeDocument/2006/relationships/customXml" Target="../ink/ink571.xml"/><Relationship Id="rId125" Type="http://schemas.openxmlformats.org/officeDocument/2006/relationships/customXml" Target="../ink/ink62.xml"/><Relationship Id="rId1835" Type="http://schemas.openxmlformats.org/officeDocument/2006/relationships/customXml" Target="../ink/ink406.xml"/><Relationship Id="rId2013" Type="http://schemas.openxmlformats.org/officeDocument/2006/relationships/customXml" Target="../ink/ink497.xml"/><Relationship Id="rId1474" Type="http://schemas.openxmlformats.org/officeDocument/2006/relationships/image" Target="../media/image472.png"/><Relationship Id="rId1681" Type="http://schemas.openxmlformats.org/officeDocument/2006/relationships/image" Target="../media/image571.png"/><Relationship Id="rId1902" Type="http://schemas.openxmlformats.org/officeDocument/2006/relationships/customXml" Target="../ink/ink441.xml"/><Relationship Id="rId2097" Type="http://schemas.openxmlformats.org/officeDocument/2006/relationships/customXml" Target="../ink/ink542.xml"/><Relationship Id="rId1334" Type="http://schemas.openxmlformats.org/officeDocument/2006/relationships/customXml" Target="../ink/ink146.xml"/><Relationship Id="rId1541" Type="http://schemas.openxmlformats.org/officeDocument/2006/relationships/customXml" Target="../ink/ink254.xml"/><Relationship Id="rId1779" Type="http://schemas.openxmlformats.org/officeDocument/2006/relationships/customXml" Target="../ink/ink377.xml"/><Relationship Id="rId1986" Type="http://schemas.openxmlformats.org/officeDocument/2006/relationships/image" Target="../media/image719.png"/><Relationship Id="rId2164" Type="http://schemas.openxmlformats.org/officeDocument/2006/relationships/image" Target="../media/image804.png"/><Relationship Id="rId40" Type="http://schemas.openxmlformats.org/officeDocument/2006/relationships/image" Target="../media/image294.png"/><Relationship Id="rId136" Type="http://schemas.openxmlformats.org/officeDocument/2006/relationships/image" Target="../media/image341.png"/><Relationship Id="rId1401" Type="http://schemas.openxmlformats.org/officeDocument/2006/relationships/image" Target="../media/image437.png"/><Relationship Id="rId1639" Type="http://schemas.openxmlformats.org/officeDocument/2006/relationships/customXml" Target="../ink/ink304.xml"/><Relationship Id="rId1846" Type="http://schemas.openxmlformats.org/officeDocument/2006/relationships/image" Target="../media/image651.png"/><Relationship Id="rId2024" Type="http://schemas.openxmlformats.org/officeDocument/2006/relationships/customXml" Target="../ink/ink503.xml"/><Relationship Id="rId203" Type="http://schemas.openxmlformats.org/officeDocument/2006/relationships/customXml" Target="../ink/ink102.xml"/><Relationship Id="rId1485" Type="http://schemas.openxmlformats.org/officeDocument/2006/relationships/image" Target="../media/image477.png"/><Relationship Id="rId1692" Type="http://schemas.openxmlformats.org/officeDocument/2006/relationships/image" Target="../media/image576.png"/><Relationship Id="rId1706" Type="http://schemas.openxmlformats.org/officeDocument/2006/relationships/customXml" Target="../ink/ink340.xml"/><Relationship Id="rId1913" Type="http://schemas.openxmlformats.org/officeDocument/2006/relationships/image" Target="../media/image683.png"/><Relationship Id="rId1345" Type="http://schemas.openxmlformats.org/officeDocument/2006/relationships/image" Target="../media/image410.png"/><Relationship Id="rId1552" Type="http://schemas.openxmlformats.org/officeDocument/2006/relationships/customXml" Target="../ink/ink260.xml"/><Relationship Id="rId1997" Type="http://schemas.openxmlformats.org/officeDocument/2006/relationships/customXml" Target="../ink/ink489.xml"/><Relationship Id="rId2175" Type="http://schemas.openxmlformats.org/officeDocument/2006/relationships/image" Target="../media/image809.png"/><Relationship Id="rId147" Type="http://schemas.openxmlformats.org/officeDocument/2006/relationships/image" Target="../media/image346.png"/><Relationship Id="rId1857" Type="http://schemas.openxmlformats.org/officeDocument/2006/relationships/customXml" Target="../ink/ink417.xml"/><Relationship Id="rId2035" Type="http://schemas.openxmlformats.org/officeDocument/2006/relationships/customXml" Target="../ink/ink509.xml"/><Relationship Id="rId51" Type="http://schemas.openxmlformats.org/officeDocument/2006/relationships/customXml" Target="../ink/ink25.xml"/><Relationship Id="rId1412" Type="http://schemas.openxmlformats.org/officeDocument/2006/relationships/image" Target="../media/image442.png"/><Relationship Id="rId1496" Type="http://schemas.openxmlformats.org/officeDocument/2006/relationships/customXml" Target="../ink/ink230.xml"/><Relationship Id="rId1717" Type="http://schemas.openxmlformats.org/officeDocument/2006/relationships/image" Target="../media/image588.png"/><Relationship Id="rId1924" Type="http://schemas.openxmlformats.org/officeDocument/2006/relationships/image" Target="../media/image688.png"/><Relationship Id="rId214" Type="http://schemas.openxmlformats.org/officeDocument/2006/relationships/image" Target="../media/image379.png"/><Relationship Id="rId1356" Type="http://schemas.openxmlformats.org/officeDocument/2006/relationships/customXml" Target="../ink/ink157.xml"/><Relationship Id="rId2102" Type="http://schemas.openxmlformats.org/officeDocument/2006/relationships/image" Target="../media/image774.png"/><Relationship Id="rId158" Type="http://schemas.openxmlformats.org/officeDocument/2006/relationships/customXml" Target="../ink/ink79.xml"/><Relationship Id="rId1563" Type="http://schemas.openxmlformats.org/officeDocument/2006/relationships/image" Target="../media/image514.png"/><Relationship Id="rId1770" Type="http://schemas.openxmlformats.org/officeDocument/2006/relationships/image" Target="../media/image614.png"/><Relationship Id="rId1868" Type="http://schemas.openxmlformats.org/officeDocument/2006/relationships/image" Target="../media/image662.png"/><Relationship Id="rId2186" Type="http://schemas.openxmlformats.org/officeDocument/2006/relationships/image" Target="../media/image814.png"/><Relationship Id="rId62" Type="http://schemas.openxmlformats.org/officeDocument/2006/relationships/image" Target="../media/image304.png"/><Relationship Id="rId1423" Type="http://schemas.openxmlformats.org/officeDocument/2006/relationships/customXml" Target="../ink/ink192.xml"/><Relationship Id="rId1630" Type="http://schemas.openxmlformats.org/officeDocument/2006/relationships/image" Target="../media/image547.png"/><Relationship Id="rId2046" Type="http://schemas.openxmlformats.org/officeDocument/2006/relationships/customXml" Target="../ink/ink515.xml"/><Relationship Id="rId225" Type="http://schemas.openxmlformats.org/officeDocument/2006/relationships/customXml" Target="../ink/ink113.xml"/><Relationship Id="rId1728" Type="http://schemas.openxmlformats.org/officeDocument/2006/relationships/customXml" Target="../ink/ink351.xml"/><Relationship Id="rId1935" Type="http://schemas.openxmlformats.org/officeDocument/2006/relationships/customXml" Target="../ink/ink458.xml"/><Relationship Id="rId2113" Type="http://schemas.openxmlformats.org/officeDocument/2006/relationships/image" Target="../media/image779.png"/><Relationship Id="rId1367" Type="http://schemas.openxmlformats.org/officeDocument/2006/relationships/image" Target="../media/image421.png"/><Relationship Id="rId1574" Type="http://schemas.openxmlformats.org/officeDocument/2006/relationships/customXml" Target="../ink/ink271.xml"/><Relationship Id="rId1781" Type="http://schemas.openxmlformats.org/officeDocument/2006/relationships/customXml" Target="../ink/ink378.xml"/><Relationship Id="rId2197" Type="http://schemas.openxmlformats.org/officeDocument/2006/relationships/image" Target="../media/image819.png"/><Relationship Id="rId73" Type="http://schemas.openxmlformats.org/officeDocument/2006/relationships/customXml" Target="../ink/ink36.xml"/><Relationship Id="rId169" Type="http://schemas.openxmlformats.org/officeDocument/2006/relationships/image" Target="../media/image357.png"/><Relationship Id="rId1434" Type="http://schemas.openxmlformats.org/officeDocument/2006/relationships/customXml" Target="../ink/ink198.xml"/><Relationship Id="rId1641" Type="http://schemas.openxmlformats.org/officeDocument/2006/relationships/customXml" Target="../ink/ink305.xml"/><Relationship Id="rId1879" Type="http://schemas.openxmlformats.org/officeDocument/2006/relationships/image" Target="../media/image667.png"/><Relationship Id="rId2057" Type="http://schemas.openxmlformats.org/officeDocument/2006/relationships/image" Target="../media/image753.png"/><Relationship Id="rId4" Type="http://schemas.openxmlformats.org/officeDocument/2006/relationships/image" Target="../media/image278.png"/><Relationship Id="rId236" Type="http://schemas.openxmlformats.org/officeDocument/2006/relationships/image" Target="../media/image390.png"/><Relationship Id="rId1501" Type="http://schemas.openxmlformats.org/officeDocument/2006/relationships/image" Target="../media/image485.png"/><Relationship Id="rId1739" Type="http://schemas.openxmlformats.org/officeDocument/2006/relationships/customXml" Target="../ink/ink357.xml"/><Relationship Id="rId1946" Type="http://schemas.openxmlformats.org/officeDocument/2006/relationships/image" Target="../media/image699.png"/><Relationship Id="rId2124" Type="http://schemas.openxmlformats.org/officeDocument/2006/relationships/image" Target="../media/image784.png"/><Relationship Id="rId1378" Type="http://schemas.openxmlformats.org/officeDocument/2006/relationships/customXml" Target="../ink/ink168.xml"/><Relationship Id="rId1585" Type="http://schemas.openxmlformats.org/officeDocument/2006/relationships/image" Target="../media/image525.png"/><Relationship Id="rId1792" Type="http://schemas.openxmlformats.org/officeDocument/2006/relationships/image" Target="../media/image625.png"/><Relationship Id="rId1806" Type="http://schemas.openxmlformats.org/officeDocument/2006/relationships/customXml" Target="../ink/ink391.xml"/><Relationship Id="rId84" Type="http://schemas.openxmlformats.org/officeDocument/2006/relationships/image" Target="../media/image315.png"/><Relationship Id="rId1445" Type="http://schemas.openxmlformats.org/officeDocument/2006/relationships/image" Target="../media/image458.png"/><Relationship Id="rId1652" Type="http://schemas.openxmlformats.org/officeDocument/2006/relationships/customXml" Target="../ink/ink311.xml"/><Relationship Id="rId2068" Type="http://schemas.openxmlformats.org/officeDocument/2006/relationships/image" Target="../media/image757.png"/><Relationship Id="rId247" Type="http://schemas.openxmlformats.org/officeDocument/2006/relationships/image" Target="../media/image395.png"/><Relationship Id="rId1305" Type="http://schemas.openxmlformats.org/officeDocument/2006/relationships/image" Target="../media/image904.png"/><Relationship Id="rId1957" Type="http://schemas.openxmlformats.org/officeDocument/2006/relationships/customXml" Target="../ink/ink469.xml"/><Relationship Id="rId107" Type="http://schemas.openxmlformats.org/officeDocument/2006/relationships/customXml" Target="../ink/ink53.xml"/><Relationship Id="rId1389" Type="http://schemas.openxmlformats.org/officeDocument/2006/relationships/customXml" Target="../ink/ink174.xml"/><Relationship Id="rId1512" Type="http://schemas.openxmlformats.org/officeDocument/2006/relationships/image" Target="../media/image490.png"/><Relationship Id="rId1596" Type="http://schemas.openxmlformats.org/officeDocument/2006/relationships/customXml" Target="../ink/ink282.xml"/><Relationship Id="rId1817" Type="http://schemas.openxmlformats.org/officeDocument/2006/relationships/customXml" Target="../ink/ink397.xml"/><Relationship Id="rId2135" Type="http://schemas.openxmlformats.org/officeDocument/2006/relationships/customXml" Target="../ink/ink562.xml"/><Relationship Id="rId11" Type="http://schemas.openxmlformats.org/officeDocument/2006/relationships/customXml" Target="../ink/ink5.xml"/><Relationship Id="rId2079" Type="http://schemas.openxmlformats.org/officeDocument/2006/relationships/customXml" Target="../ink/ink533.xml"/><Relationship Id="rId95" Type="http://schemas.openxmlformats.org/officeDocument/2006/relationships/customXml" Target="../ink/ink47.xml"/><Relationship Id="rId160" Type="http://schemas.openxmlformats.org/officeDocument/2006/relationships/customXml" Target="../ink/ink80.xml"/><Relationship Id="rId1456" Type="http://schemas.openxmlformats.org/officeDocument/2006/relationships/customXml" Target="../ink/ink209.xml"/><Relationship Id="rId1663" Type="http://schemas.openxmlformats.org/officeDocument/2006/relationships/image" Target="../media/image563.png"/><Relationship Id="rId1870" Type="http://schemas.openxmlformats.org/officeDocument/2006/relationships/image" Target="../media/image663.png"/><Relationship Id="rId1968" Type="http://schemas.openxmlformats.org/officeDocument/2006/relationships/image" Target="../media/image710.png"/><Relationship Id="rId1316" Type="http://schemas.openxmlformats.org/officeDocument/2006/relationships/customXml" Target="../ink/ink137.xml"/><Relationship Id="rId1523" Type="http://schemas.openxmlformats.org/officeDocument/2006/relationships/image" Target="../media/image495.png"/><Relationship Id="rId1730" Type="http://schemas.openxmlformats.org/officeDocument/2006/relationships/customXml" Target="../ink/ink352.xml"/><Relationship Id="rId2146" Type="http://schemas.openxmlformats.org/officeDocument/2006/relationships/image" Target="../media/image795.png"/><Relationship Id="rId22" Type="http://schemas.openxmlformats.org/officeDocument/2006/relationships/image" Target="../media/image148.png"/><Relationship Id="rId118" Type="http://schemas.openxmlformats.org/officeDocument/2006/relationships/image" Target="../media/image332.png"/><Relationship Id="rId1828" Type="http://schemas.openxmlformats.org/officeDocument/2006/relationships/image" Target="../media/image642.png"/><Relationship Id="rId2006" Type="http://schemas.openxmlformats.org/officeDocument/2006/relationships/image" Target="../media/image729.png"/><Relationship Id="rId171" Type="http://schemas.openxmlformats.org/officeDocument/2006/relationships/image" Target="../media/image358.png"/><Relationship Id="rId1467" Type="http://schemas.openxmlformats.org/officeDocument/2006/relationships/customXml" Target="../ink/ink215.xml"/><Relationship Id="rId1674" Type="http://schemas.openxmlformats.org/officeDocument/2006/relationships/image" Target="../media/image568.png"/><Relationship Id="rId1881" Type="http://schemas.openxmlformats.org/officeDocument/2006/relationships/image" Target="../media/image668.png"/><Relationship Id="rId1327" Type="http://schemas.openxmlformats.org/officeDocument/2006/relationships/image" Target="../media/image401.png"/><Relationship Id="rId1534" Type="http://schemas.openxmlformats.org/officeDocument/2006/relationships/image" Target="../media/image500.png"/><Relationship Id="rId1741" Type="http://schemas.openxmlformats.org/officeDocument/2006/relationships/customXml" Target="../ink/ink358.xml"/><Relationship Id="rId1979" Type="http://schemas.openxmlformats.org/officeDocument/2006/relationships/customXml" Target="../ink/ink480.xml"/><Relationship Id="rId2157" Type="http://schemas.openxmlformats.org/officeDocument/2006/relationships/customXml" Target="../ink/ink573.xml"/><Relationship Id="rId33" Type="http://schemas.openxmlformats.org/officeDocument/2006/relationships/customXml" Target="../ink/ink16.xml"/><Relationship Id="rId129" Type="http://schemas.openxmlformats.org/officeDocument/2006/relationships/customXml" Target="../ink/ink64.xml"/><Relationship Id="rId1380" Type="http://schemas.openxmlformats.org/officeDocument/2006/relationships/customXml" Target="../ink/ink169.xml"/><Relationship Id="rId1601" Type="http://schemas.openxmlformats.org/officeDocument/2006/relationships/image" Target="../media/image533.png"/><Relationship Id="rId1839" Type="http://schemas.openxmlformats.org/officeDocument/2006/relationships/customXml" Target="../ink/ink408.xml"/><Relationship Id="rId2017" Type="http://schemas.openxmlformats.org/officeDocument/2006/relationships/image" Target="../media/image734.png"/><Relationship Id="rId182" Type="http://schemas.openxmlformats.org/officeDocument/2006/relationships/image" Target="../media/image363.png"/><Relationship Id="rId1478" Type="http://schemas.openxmlformats.org/officeDocument/2006/relationships/image" Target="../media/image474.png"/><Relationship Id="rId1685" Type="http://schemas.openxmlformats.org/officeDocument/2006/relationships/customXml" Target="../ink/ink329.xml"/><Relationship Id="rId1892" Type="http://schemas.openxmlformats.org/officeDocument/2006/relationships/image" Target="../media/image673.png"/><Relationship Id="rId1906" Type="http://schemas.openxmlformats.org/officeDocument/2006/relationships/customXml" Target="../ink/ink443.xml"/><Relationship Id="rId1338" Type="http://schemas.openxmlformats.org/officeDocument/2006/relationships/customXml" Target="../ink/ink148.xml"/><Relationship Id="rId1545" Type="http://schemas.openxmlformats.org/officeDocument/2006/relationships/image" Target="../media/image505.png"/><Relationship Id="rId2070" Type="http://schemas.openxmlformats.org/officeDocument/2006/relationships/image" Target="../media/image758.png"/><Relationship Id="rId2168" Type="http://schemas.openxmlformats.org/officeDocument/2006/relationships/image" Target="../media/image806.png"/><Relationship Id="rId1405" Type="http://schemas.openxmlformats.org/officeDocument/2006/relationships/image" Target="../media/image439.png"/><Relationship Id="rId1752" Type="http://schemas.openxmlformats.org/officeDocument/2006/relationships/image" Target="../media/image605.png"/><Relationship Id="rId2028" Type="http://schemas.openxmlformats.org/officeDocument/2006/relationships/customXml" Target="../ink/ink505.xml"/><Relationship Id="rId44" Type="http://schemas.openxmlformats.org/officeDocument/2006/relationships/image" Target="../media/image296.png"/><Relationship Id="rId1391" Type="http://schemas.openxmlformats.org/officeDocument/2006/relationships/customXml" Target="../ink/ink175.xml"/><Relationship Id="rId1489" Type="http://schemas.openxmlformats.org/officeDocument/2006/relationships/image" Target="../media/image479.png"/><Relationship Id="rId1612" Type="http://schemas.openxmlformats.org/officeDocument/2006/relationships/customXml" Target="../ink/ink290.xml"/><Relationship Id="rId1696" Type="http://schemas.openxmlformats.org/officeDocument/2006/relationships/image" Target="../media/image578.png"/><Relationship Id="rId1917" Type="http://schemas.openxmlformats.org/officeDocument/2006/relationships/customXml" Target="../ink/ink449.xml"/><Relationship Id="rId193" Type="http://schemas.openxmlformats.org/officeDocument/2006/relationships/customXml" Target="../ink/ink97.xml"/><Relationship Id="rId207" Type="http://schemas.openxmlformats.org/officeDocument/2006/relationships/customXml" Target="../ink/ink104.xml"/><Relationship Id="rId1349" Type="http://schemas.openxmlformats.org/officeDocument/2006/relationships/image" Target="../media/image412.png"/><Relationship Id="rId2081" Type="http://schemas.openxmlformats.org/officeDocument/2006/relationships/customXml" Target="../ink/ink534.xml"/><Relationship Id="rId2179" Type="http://schemas.openxmlformats.org/officeDocument/2006/relationships/customXml" Target="../ink/ink585.xml"/><Relationship Id="rId1556" Type="http://schemas.openxmlformats.org/officeDocument/2006/relationships/customXml" Target="../ink/ink262.xml"/><Relationship Id="rId1763" Type="http://schemas.openxmlformats.org/officeDocument/2006/relationships/customXml" Target="../ink/ink369.xml"/><Relationship Id="rId1970" Type="http://schemas.openxmlformats.org/officeDocument/2006/relationships/image" Target="../media/image711.png"/><Relationship Id="rId55" Type="http://schemas.openxmlformats.org/officeDocument/2006/relationships/customXml" Target="../ink/ink27.xml"/><Relationship Id="rId120" Type="http://schemas.openxmlformats.org/officeDocument/2006/relationships/image" Target="../media/image333.png"/><Relationship Id="rId1416" Type="http://schemas.openxmlformats.org/officeDocument/2006/relationships/image" Target="../media/image444.png"/><Relationship Id="rId1623" Type="http://schemas.openxmlformats.org/officeDocument/2006/relationships/customXml" Target="../ink/ink296.xml"/><Relationship Id="rId1830" Type="http://schemas.openxmlformats.org/officeDocument/2006/relationships/image" Target="../media/image643.png"/><Relationship Id="rId2039" Type="http://schemas.openxmlformats.org/officeDocument/2006/relationships/customXml" Target="../ink/ink511.xml"/><Relationship Id="rId218" Type="http://schemas.openxmlformats.org/officeDocument/2006/relationships/image" Target="../media/image381.png"/><Relationship Id="rId1928" Type="http://schemas.openxmlformats.org/officeDocument/2006/relationships/image" Target="../media/image690.png"/><Relationship Id="rId2092" Type="http://schemas.openxmlformats.org/officeDocument/2006/relationships/image" Target="../media/image769.png"/><Relationship Id="rId2106" Type="http://schemas.openxmlformats.org/officeDocument/2006/relationships/customXml" Target="../ink/ink547.xml"/><Relationship Id="rId1567" Type="http://schemas.openxmlformats.org/officeDocument/2006/relationships/image" Target="../media/image516.png"/><Relationship Id="rId1774" Type="http://schemas.openxmlformats.org/officeDocument/2006/relationships/image" Target="../media/image616.png"/><Relationship Id="rId1981" Type="http://schemas.openxmlformats.org/officeDocument/2006/relationships/customXml" Target="../ink/ink481.xml"/><Relationship Id="rId66" Type="http://schemas.openxmlformats.org/officeDocument/2006/relationships/image" Target="../media/image306.png"/><Relationship Id="rId131" Type="http://schemas.openxmlformats.org/officeDocument/2006/relationships/customXml" Target="../ink/ink65.xml"/><Relationship Id="rId1427" Type="http://schemas.openxmlformats.org/officeDocument/2006/relationships/image" Target="../media/image449.png"/><Relationship Id="rId1634" Type="http://schemas.openxmlformats.org/officeDocument/2006/relationships/image" Target="../media/image549.png"/><Relationship Id="rId1841" Type="http://schemas.openxmlformats.org/officeDocument/2006/relationships/customXml" Target="../ink/ink409.xml"/><Relationship Id="rId229" Type="http://schemas.openxmlformats.org/officeDocument/2006/relationships/customXml" Target="../ink/ink115.xml"/><Relationship Id="rId1480" Type="http://schemas.openxmlformats.org/officeDocument/2006/relationships/image" Target="../media/image475.png"/><Relationship Id="rId1939" Type="http://schemas.openxmlformats.org/officeDocument/2006/relationships/customXml" Target="../ink/ink460.xml"/><Relationship Id="rId2117" Type="http://schemas.openxmlformats.org/officeDocument/2006/relationships/image" Target="../media/image781.png"/><Relationship Id="rId1578" Type="http://schemas.openxmlformats.org/officeDocument/2006/relationships/customXml" Target="../ink/ink273.xml"/><Relationship Id="rId1701" Type="http://schemas.openxmlformats.org/officeDocument/2006/relationships/image" Target="../media/image580.png"/><Relationship Id="rId1785" Type="http://schemas.openxmlformats.org/officeDocument/2006/relationships/customXml" Target="../ink/ink380.xml"/><Relationship Id="rId1992" Type="http://schemas.openxmlformats.org/officeDocument/2006/relationships/image" Target="../media/image722.png"/><Relationship Id="rId77" Type="http://schemas.openxmlformats.org/officeDocument/2006/relationships/customXml" Target="../ink/ink38.xml"/><Relationship Id="rId1340" Type="http://schemas.openxmlformats.org/officeDocument/2006/relationships/customXml" Target="../ink/ink149.xml"/><Relationship Id="rId1438" Type="http://schemas.openxmlformats.org/officeDocument/2006/relationships/customXml" Target="../ink/ink200.xml"/><Relationship Id="rId1645" Type="http://schemas.openxmlformats.org/officeDocument/2006/relationships/image" Target="../media/image554.png"/><Relationship Id="rId2170" Type="http://schemas.openxmlformats.org/officeDocument/2006/relationships/customXml" Target="../ink/ink580.xml"/><Relationship Id="rId8" Type="http://schemas.openxmlformats.org/officeDocument/2006/relationships/image" Target="../media/image280.png"/><Relationship Id="rId142" Type="http://schemas.openxmlformats.org/officeDocument/2006/relationships/image" Target="../media/image344.png"/><Relationship Id="rId1852" Type="http://schemas.openxmlformats.org/officeDocument/2006/relationships/image" Target="../media/image654.png"/><Relationship Id="rId2030" Type="http://schemas.openxmlformats.org/officeDocument/2006/relationships/customXml" Target="../ink/ink506.xml"/><Relationship Id="rId2128" Type="http://schemas.openxmlformats.org/officeDocument/2006/relationships/image" Target="../media/image786.png"/><Relationship Id="rId1491" Type="http://schemas.openxmlformats.org/officeDocument/2006/relationships/image" Target="../media/image480.png"/><Relationship Id="rId1505" Type="http://schemas.openxmlformats.org/officeDocument/2006/relationships/image" Target="../media/image487.png"/><Relationship Id="rId1589" Type="http://schemas.openxmlformats.org/officeDocument/2006/relationships/image" Target="../media/image527.png"/><Relationship Id="rId1712" Type="http://schemas.openxmlformats.org/officeDocument/2006/relationships/customXml" Target="../ink/ink343.xml"/><Relationship Id="rId1351" Type="http://schemas.openxmlformats.org/officeDocument/2006/relationships/image" Target="../media/image413.png"/><Relationship Id="rId1449" Type="http://schemas.openxmlformats.org/officeDocument/2006/relationships/image" Target="../media/image460.png"/><Relationship Id="rId1796" Type="http://schemas.openxmlformats.org/officeDocument/2006/relationships/customXml" Target="../ink/ink386.xml"/><Relationship Id="rId2181" Type="http://schemas.openxmlformats.org/officeDocument/2006/relationships/customXml" Target="../ink/ink586.xml"/><Relationship Id="rId88" Type="http://schemas.openxmlformats.org/officeDocument/2006/relationships/image" Target="../media/image317.png"/><Relationship Id="rId153" Type="http://schemas.openxmlformats.org/officeDocument/2006/relationships/image" Target="../media/image349.png"/><Relationship Id="rId1656" Type="http://schemas.openxmlformats.org/officeDocument/2006/relationships/customXml" Target="../ink/ink313.xml"/><Relationship Id="rId1863" Type="http://schemas.openxmlformats.org/officeDocument/2006/relationships/customXml" Target="../ink/ink420.xml"/><Relationship Id="rId2041" Type="http://schemas.openxmlformats.org/officeDocument/2006/relationships/customXml" Target="../ink/ink512.xml"/><Relationship Id="rId220" Type="http://schemas.openxmlformats.org/officeDocument/2006/relationships/image" Target="../media/image382.png"/><Relationship Id="rId1295" Type="http://schemas.openxmlformats.org/officeDocument/2006/relationships/image" Target="../media/image899.png"/><Relationship Id="rId1309" Type="http://schemas.openxmlformats.org/officeDocument/2006/relationships/image" Target="../media/image906.png"/><Relationship Id="rId1516" Type="http://schemas.openxmlformats.org/officeDocument/2006/relationships/image" Target="../media/image492.png"/><Relationship Id="rId1723" Type="http://schemas.openxmlformats.org/officeDocument/2006/relationships/image" Target="../media/image591.png"/><Relationship Id="rId1930" Type="http://schemas.openxmlformats.org/officeDocument/2006/relationships/image" Target="../media/image691.png"/><Relationship Id="rId2139" Type="http://schemas.openxmlformats.org/officeDocument/2006/relationships/customXml" Target="../ink/ink564.xml"/><Relationship Id="rId15" Type="http://schemas.openxmlformats.org/officeDocument/2006/relationships/customXml" Target="../ink/ink7.xml"/><Relationship Id="rId1362" Type="http://schemas.openxmlformats.org/officeDocument/2006/relationships/customXml" Target="../ink/ink160.xml"/><Relationship Id="rId2192" Type="http://schemas.openxmlformats.org/officeDocument/2006/relationships/image" Target="../media/image817.png"/><Relationship Id="rId99" Type="http://schemas.openxmlformats.org/officeDocument/2006/relationships/customXml" Target="../ink/ink49.xml"/><Relationship Id="rId164" Type="http://schemas.openxmlformats.org/officeDocument/2006/relationships/customXml" Target="../ink/ink82.xml"/><Relationship Id="rId1667" Type="http://schemas.openxmlformats.org/officeDocument/2006/relationships/customXml" Target="../ink/ink319.xml"/><Relationship Id="rId1874" Type="http://schemas.openxmlformats.org/officeDocument/2006/relationships/customXml" Target="../ink/ink426.xml"/><Relationship Id="rId2052" Type="http://schemas.openxmlformats.org/officeDocument/2006/relationships/customXml" Target="../ink/ink518.xml"/><Relationship Id="rId1527" Type="http://schemas.openxmlformats.org/officeDocument/2006/relationships/customXml" Target="../ink/ink247.xml"/><Relationship Id="rId1734" Type="http://schemas.openxmlformats.org/officeDocument/2006/relationships/image" Target="../media/image596.png"/><Relationship Id="rId1941" Type="http://schemas.openxmlformats.org/officeDocument/2006/relationships/customXml" Target="../ink/ink461.xml"/><Relationship Id="rId26" Type="http://schemas.openxmlformats.org/officeDocument/2006/relationships/image" Target="../media/image287.png"/><Relationship Id="rId231" Type="http://schemas.openxmlformats.org/officeDocument/2006/relationships/customXml" Target="../ink/ink116.xml"/><Relationship Id="rId1373" Type="http://schemas.openxmlformats.org/officeDocument/2006/relationships/image" Target="../media/image424.png"/><Relationship Id="rId175" Type="http://schemas.openxmlformats.org/officeDocument/2006/relationships/image" Target="../media/image360.png"/><Relationship Id="rId1580" Type="http://schemas.openxmlformats.org/officeDocument/2006/relationships/customXml" Target="../ink/ink274.xml"/><Relationship Id="rId1678" Type="http://schemas.openxmlformats.org/officeDocument/2006/relationships/customXml" Target="../ink/ink325.xml"/><Relationship Id="rId1801" Type="http://schemas.openxmlformats.org/officeDocument/2006/relationships/image" Target="../media/image629.png"/><Relationship Id="rId1885" Type="http://schemas.openxmlformats.org/officeDocument/2006/relationships/customXml" Target="../ink/ink432.xml"/><Relationship Id="rId1440" Type="http://schemas.openxmlformats.org/officeDocument/2006/relationships/customXml" Target="../ink/ink201.xml"/><Relationship Id="rId1538" Type="http://schemas.openxmlformats.org/officeDocument/2006/relationships/image" Target="../media/image502.png"/><Relationship Id="rId2063" Type="http://schemas.openxmlformats.org/officeDocument/2006/relationships/image" Target="../media/image755.png"/><Relationship Id="rId242" Type="http://schemas.openxmlformats.org/officeDocument/2006/relationships/image" Target="../media/image393.png"/><Relationship Id="rId1300" Type="http://schemas.openxmlformats.org/officeDocument/2006/relationships/customXml" Target="../ink/ink129.xml"/><Relationship Id="rId1745" Type="http://schemas.openxmlformats.org/officeDocument/2006/relationships/customXml" Target="../ink/ink360.xml"/><Relationship Id="rId1952" Type="http://schemas.openxmlformats.org/officeDocument/2006/relationships/image" Target="../media/image702.png"/><Relationship Id="rId2130" Type="http://schemas.openxmlformats.org/officeDocument/2006/relationships/image" Target="../media/image787.png"/><Relationship Id="rId37" Type="http://schemas.openxmlformats.org/officeDocument/2006/relationships/customXml" Target="../ink/ink18.xml"/><Relationship Id="rId102" Type="http://schemas.openxmlformats.org/officeDocument/2006/relationships/image" Target="../media/image324.png"/><Relationship Id="rId1384" Type="http://schemas.openxmlformats.org/officeDocument/2006/relationships/customXml" Target="../ink/ink171.xml"/><Relationship Id="rId1591" Type="http://schemas.openxmlformats.org/officeDocument/2006/relationships/image" Target="../media/image528.png"/><Relationship Id="rId1605" Type="http://schemas.openxmlformats.org/officeDocument/2006/relationships/image" Target="../media/image535.png"/><Relationship Id="rId1689" Type="http://schemas.openxmlformats.org/officeDocument/2006/relationships/customXml" Target="../ink/ink331.xml"/><Relationship Id="rId1812" Type="http://schemas.openxmlformats.org/officeDocument/2006/relationships/customXml" Target="../ink/ink394.xml"/><Relationship Id="rId90" Type="http://schemas.openxmlformats.org/officeDocument/2006/relationships/image" Target="../media/image318.png"/><Relationship Id="rId186" Type="http://schemas.openxmlformats.org/officeDocument/2006/relationships/image" Target="../media/image365.png"/><Relationship Id="rId1451" Type="http://schemas.openxmlformats.org/officeDocument/2006/relationships/image" Target="../media/image461.png"/><Relationship Id="rId1896" Type="http://schemas.openxmlformats.org/officeDocument/2006/relationships/image" Target="../media/image675.png"/><Relationship Id="rId2074" Type="http://schemas.openxmlformats.org/officeDocument/2006/relationships/image" Target="../media/image760.png"/><Relationship Id="rId1311" Type="http://schemas.openxmlformats.org/officeDocument/2006/relationships/image" Target="../media/image907.png"/><Relationship Id="rId1549" Type="http://schemas.openxmlformats.org/officeDocument/2006/relationships/image" Target="../media/image507.png"/><Relationship Id="rId1756" Type="http://schemas.openxmlformats.org/officeDocument/2006/relationships/image" Target="../media/image607.png"/><Relationship Id="rId1963" Type="http://schemas.openxmlformats.org/officeDocument/2006/relationships/customXml" Target="../ink/ink472.xml"/><Relationship Id="rId2141" Type="http://schemas.openxmlformats.org/officeDocument/2006/relationships/customXml" Target="../ink/ink565.xml"/><Relationship Id="rId48" Type="http://schemas.openxmlformats.org/officeDocument/2006/relationships/image" Target="../media/image298.png"/><Relationship Id="rId113" Type="http://schemas.openxmlformats.org/officeDocument/2006/relationships/customXml" Target="../ink/ink56.xml"/><Relationship Id="rId1395" Type="http://schemas.openxmlformats.org/officeDocument/2006/relationships/image" Target="../media/image434.png"/><Relationship Id="rId1409" Type="http://schemas.openxmlformats.org/officeDocument/2006/relationships/customXml" Target="../ink/ink185.xml"/><Relationship Id="rId1616" Type="http://schemas.openxmlformats.org/officeDocument/2006/relationships/customXml" Target="../ink/ink292.xml"/><Relationship Id="rId1823" Type="http://schemas.openxmlformats.org/officeDocument/2006/relationships/customXml" Target="../ink/ink400.xml"/><Relationship Id="rId2001" Type="http://schemas.openxmlformats.org/officeDocument/2006/relationships/customXml" Target="../ink/ink491.xml"/><Relationship Id="rId197" Type="http://schemas.openxmlformats.org/officeDocument/2006/relationships/customXml" Target="../ink/ink99.xml"/><Relationship Id="rId1462" Type="http://schemas.openxmlformats.org/officeDocument/2006/relationships/image" Target="../media/image466.png"/><Relationship Id="rId2085" Type="http://schemas.openxmlformats.org/officeDocument/2006/relationships/customXml" Target="../ink/ink536.xml"/><Relationship Id="rId1322" Type="http://schemas.openxmlformats.org/officeDocument/2006/relationships/customXml" Target="../ink/ink140.xml"/><Relationship Id="rId1767" Type="http://schemas.openxmlformats.org/officeDocument/2006/relationships/customXml" Target="../ink/ink371.xml"/><Relationship Id="rId1974" Type="http://schemas.openxmlformats.org/officeDocument/2006/relationships/image" Target="../media/image713.png"/><Relationship Id="rId2152" Type="http://schemas.openxmlformats.org/officeDocument/2006/relationships/image" Target="../media/image798.png"/><Relationship Id="rId59" Type="http://schemas.openxmlformats.org/officeDocument/2006/relationships/customXml" Target="../ink/ink29.xml"/><Relationship Id="rId124" Type="http://schemas.openxmlformats.org/officeDocument/2006/relationships/image" Target="../media/image335.png"/><Relationship Id="rId1627" Type="http://schemas.openxmlformats.org/officeDocument/2006/relationships/customXml" Target="../ink/ink298.xml"/><Relationship Id="rId1834" Type="http://schemas.openxmlformats.org/officeDocument/2006/relationships/image" Target="../media/image645.png"/><Relationship Id="rId1473" Type="http://schemas.openxmlformats.org/officeDocument/2006/relationships/customXml" Target="../ink/ink218.xml"/><Relationship Id="rId2012" Type="http://schemas.openxmlformats.org/officeDocument/2006/relationships/image" Target="../media/image732.png"/><Relationship Id="rId2096" Type="http://schemas.openxmlformats.org/officeDocument/2006/relationships/image" Target="../media/image771.png"/><Relationship Id="rId1680" Type="http://schemas.openxmlformats.org/officeDocument/2006/relationships/customXml" Target="../ink/ink326.xml"/><Relationship Id="rId1778" Type="http://schemas.openxmlformats.org/officeDocument/2006/relationships/image" Target="../media/image618.png"/><Relationship Id="rId1901" Type="http://schemas.openxmlformats.org/officeDocument/2006/relationships/customXml" Target="../ink/ink440.xml"/><Relationship Id="rId1985" Type="http://schemas.openxmlformats.org/officeDocument/2006/relationships/customXml" Target="../ink/ink483.xml"/><Relationship Id="rId1333" Type="http://schemas.openxmlformats.org/officeDocument/2006/relationships/image" Target="../media/image404.png"/><Relationship Id="rId1540" Type="http://schemas.openxmlformats.org/officeDocument/2006/relationships/image" Target="../media/image503.png"/><Relationship Id="rId1638" Type="http://schemas.openxmlformats.org/officeDocument/2006/relationships/image" Target="../media/image551.png"/><Relationship Id="rId2163" Type="http://schemas.openxmlformats.org/officeDocument/2006/relationships/customXml" Target="../ink/ink576.xml"/><Relationship Id="rId135" Type="http://schemas.openxmlformats.org/officeDocument/2006/relationships/customXml" Target="../ink/ink67.xml"/><Relationship Id="rId1400" Type="http://schemas.openxmlformats.org/officeDocument/2006/relationships/customXml" Target="../ink/ink180.xml"/><Relationship Id="rId1845" Type="http://schemas.openxmlformats.org/officeDocument/2006/relationships/customXml" Target="../ink/ink411.xml"/><Relationship Id="rId2023" Type="http://schemas.openxmlformats.org/officeDocument/2006/relationships/image" Target="../media/image737.png"/><Relationship Id="rId202" Type="http://schemas.openxmlformats.org/officeDocument/2006/relationships/image" Target="../media/image373.png"/><Relationship Id="rId1484" Type="http://schemas.openxmlformats.org/officeDocument/2006/relationships/customXml" Target="../ink/ink224.xml"/><Relationship Id="rId1691" Type="http://schemas.openxmlformats.org/officeDocument/2006/relationships/customXml" Target="../ink/ink332.xml"/><Relationship Id="rId1705" Type="http://schemas.openxmlformats.org/officeDocument/2006/relationships/image" Target="../media/image582.png"/><Relationship Id="rId1912" Type="http://schemas.openxmlformats.org/officeDocument/2006/relationships/customXml" Target="../ink/ink446.xml"/><Relationship Id="rId1344" Type="http://schemas.openxmlformats.org/officeDocument/2006/relationships/customXml" Target="../ink/ink151.xml"/><Relationship Id="rId1551" Type="http://schemas.openxmlformats.org/officeDocument/2006/relationships/image" Target="../media/image508.png"/><Relationship Id="rId1789" Type="http://schemas.openxmlformats.org/officeDocument/2006/relationships/customXml" Target="../ink/ink382.xml"/><Relationship Id="rId1996" Type="http://schemas.openxmlformats.org/officeDocument/2006/relationships/image" Target="../media/image724.png"/><Relationship Id="rId2174" Type="http://schemas.openxmlformats.org/officeDocument/2006/relationships/customXml" Target="../ink/ink582.xml"/><Relationship Id="rId50" Type="http://schemas.openxmlformats.org/officeDocument/2006/relationships/image" Target="../media/image299.png"/><Relationship Id="rId146" Type="http://schemas.openxmlformats.org/officeDocument/2006/relationships/customXml" Target="../ink/ink73.xml"/><Relationship Id="rId1411" Type="http://schemas.openxmlformats.org/officeDocument/2006/relationships/customXml" Target="../ink/ink186.xml"/><Relationship Id="rId1649" Type="http://schemas.openxmlformats.org/officeDocument/2006/relationships/image" Target="../media/image556.png"/><Relationship Id="rId1856" Type="http://schemas.openxmlformats.org/officeDocument/2006/relationships/image" Target="../media/image656.png"/><Relationship Id="rId2034" Type="http://schemas.openxmlformats.org/officeDocument/2006/relationships/customXml" Target="../ink/ink508.xml"/><Relationship Id="rId213" Type="http://schemas.openxmlformats.org/officeDocument/2006/relationships/customXml" Target="../ink/ink107.xml"/><Relationship Id="rId1495" Type="http://schemas.openxmlformats.org/officeDocument/2006/relationships/image" Target="../media/image482.png"/><Relationship Id="rId1509" Type="http://schemas.openxmlformats.org/officeDocument/2006/relationships/image" Target="../media/image489.png"/><Relationship Id="rId1716" Type="http://schemas.openxmlformats.org/officeDocument/2006/relationships/customXml" Target="../ink/ink345.xml"/><Relationship Id="rId1923" Type="http://schemas.openxmlformats.org/officeDocument/2006/relationships/customXml" Target="../ink/ink452.xml"/><Relationship Id="rId2101" Type="http://schemas.openxmlformats.org/officeDocument/2006/relationships/customXml" Target="../ink/ink544.xml"/><Relationship Id="rId1355" Type="http://schemas.openxmlformats.org/officeDocument/2006/relationships/image" Target="../media/image415.png"/><Relationship Id="rId1562" Type="http://schemas.openxmlformats.org/officeDocument/2006/relationships/customXml" Target="../ink/ink265.xml"/><Relationship Id="rId2185" Type="http://schemas.openxmlformats.org/officeDocument/2006/relationships/customXml" Target="../ink/ink588.xml"/><Relationship Id="rId157" Type="http://schemas.openxmlformats.org/officeDocument/2006/relationships/image" Target="../media/image351.png"/><Relationship Id="rId1422" Type="http://schemas.openxmlformats.org/officeDocument/2006/relationships/image" Target="../media/image447.png"/><Relationship Id="rId1867" Type="http://schemas.openxmlformats.org/officeDocument/2006/relationships/customXml" Target="../ink/ink422.xml"/><Relationship Id="rId2045" Type="http://schemas.openxmlformats.org/officeDocument/2006/relationships/image" Target="../media/image747.png"/><Relationship Id="rId61" Type="http://schemas.openxmlformats.org/officeDocument/2006/relationships/customXml" Target="../ink/ink30.xml"/><Relationship Id="rId1299" Type="http://schemas.openxmlformats.org/officeDocument/2006/relationships/image" Target="../media/image901.png"/><Relationship Id="rId1727" Type="http://schemas.openxmlformats.org/officeDocument/2006/relationships/image" Target="../media/image593.png"/><Relationship Id="rId1934" Type="http://schemas.openxmlformats.org/officeDocument/2006/relationships/image" Target="../media/image693.png"/><Relationship Id="rId19" Type="http://schemas.openxmlformats.org/officeDocument/2006/relationships/customXml" Target="../ink/ink9.xml"/><Relationship Id="rId224" Type="http://schemas.openxmlformats.org/officeDocument/2006/relationships/image" Target="../media/image384.png"/><Relationship Id="rId1366" Type="http://schemas.openxmlformats.org/officeDocument/2006/relationships/customXml" Target="../ink/ink162.xml"/><Relationship Id="rId2112" Type="http://schemas.openxmlformats.org/officeDocument/2006/relationships/customXml" Target="../ink/ink550.xml"/><Relationship Id="rId2196" Type="http://schemas.openxmlformats.org/officeDocument/2006/relationships/customXml" Target="../ink/ink594.xml"/><Relationship Id="rId168" Type="http://schemas.openxmlformats.org/officeDocument/2006/relationships/customXml" Target="../ink/ink84.xml"/><Relationship Id="rId1573" Type="http://schemas.openxmlformats.org/officeDocument/2006/relationships/image" Target="../media/image519.png"/><Relationship Id="rId1780" Type="http://schemas.openxmlformats.org/officeDocument/2006/relationships/image" Target="../media/image619.png"/><Relationship Id="rId1878" Type="http://schemas.openxmlformats.org/officeDocument/2006/relationships/customXml" Target="../ink/ink428.xml"/><Relationship Id="rId72" Type="http://schemas.openxmlformats.org/officeDocument/2006/relationships/image" Target="../media/image309.png"/><Relationship Id="rId1433" Type="http://schemas.openxmlformats.org/officeDocument/2006/relationships/image" Target="../media/image452.png"/><Relationship Id="rId1640" Type="http://schemas.openxmlformats.org/officeDocument/2006/relationships/image" Target="../media/image552.png"/><Relationship Id="rId1738" Type="http://schemas.openxmlformats.org/officeDocument/2006/relationships/image" Target="../media/image598.png"/><Relationship Id="rId2056" Type="http://schemas.openxmlformats.org/officeDocument/2006/relationships/customXml" Target="../ink/ink520.xml"/><Relationship Id="rId3" Type="http://schemas.openxmlformats.org/officeDocument/2006/relationships/customXml" Target="../ink/ink1.xml"/><Relationship Id="rId235" Type="http://schemas.openxmlformats.org/officeDocument/2006/relationships/customXml" Target="../ink/ink118.xml"/><Relationship Id="rId1500" Type="http://schemas.openxmlformats.org/officeDocument/2006/relationships/customXml" Target="../ink/ink232.xml"/><Relationship Id="rId1945" Type="http://schemas.openxmlformats.org/officeDocument/2006/relationships/customXml" Target="../ink/ink463.xml"/><Relationship Id="rId2123" Type="http://schemas.openxmlformats.org/officeDocument/2006/relationships/customXml" Target="../ink/ink556.xml"/><Relationship Id="rId1377" Type="http://schemas.openxmlformats.org/officeDocument/2006/relationships/image" Target="../media/image426.png"/><Relationship Id="rId1584" Type="http://schemas.openxmlformats.org/officeDocument/2006/relationships/customXml" Target="../ink/ink276.xml"/><Relationship Id="rId1791" Type="http://schemas.openxmlformats.org/officeDocument/2006/relationships/customXml" Target="../ink/ink383.xml"/><Relationship Id="rId1805" Type="http://schemas.openxmlformats.org/officeDocument/2006/relationships/image" Target="../media/image631.png"/><Relationship Id="rId83" Type="http://schemas.openxmlformats.org/officeDocument/2006/relationships/customXml" Target="../ink/ink41.xml"/><Relationship Id="rId179" Type="http://schemas.openxmlformats.org/officeDocument/2006/relationships/image" Target="../media/image362.png"/><Relationship Id="rId1444" Type="http://schemas.openxmlformats.org/officeDocument/2006/relationships/customXml" Target="../ink/ink203.xml"/><Relationship Id="rId1651" Type="http://schemas.openxmlformats.org/officeDocument/2006/relationships/image" Target="../media/image557.png"/><Relationship Id="rId1889" Type="http://schemas.openxmlformats.org/officeDocument/2006/relationships/customXml" Target="../ink/ink434.xml"/><Relationship Id="rId2067" Type="http://schemas.openxmlformats.org/officeDocument/2006/relationships/customXml" Target="../ink/ink527.xml"/><Relationship Id="rId246" Type="http://schemas.openxmlformats.org/officeDocument/2006/relationships/customXml" Target="../ink/ink124.xml"/><Relationship Id="rId1304" Type="http://schemas.openxmlformats.org/officeDocument/2006/relationships/customXml" Target="../ink/ink131.xml"/><Relationship Id="rId1511" Type="http://schemas.openxmlformats.org/officeDocument/2006/relationships/customXml" Target="../ink/ink238.xml"/><Relationship Id="rId1749" Type="http://schemas.openxmlformats.org/officeDocument/2006/relationships/customXml" Target="../ink/ink362.xml"/><Relationship Id="rId1956" Type="http://schemas.openxmlformats.org/officeDocument/2006/relationships/image" Target="../media/image704.png"/><Relationship Id="rId2134" Type="http://schemas.openxmlformats.org/officeDocument/2006/relationships/image" Target="../media/image789.png"/><Relationship Id="rId106" Type="http://schemas.openxmlformats.org/officeDocument/2006/relationships/image" Target="../media/image326.png"/><Relationship Id="rId1388" Type="http://schemas.openxmlformats.org/officeDocument/2006/relationships/image" Target="../media/image431.png"/><Relationship Id="rId1595" Type="http://schemas.openxmlformats.org/officeDocument/2006/relationships/image" Target="../media/image530.png"/><Relationship Id="rId1609" Type="http://schemas.openxmlformats.org/officeDocument/2006/relationships/image" Target="../media/image537.png"/><Relationship Id="rId1816" Type="http://schemas.openxmlformats.org/officeDocument/2006/relationships/customXml" Target="../ink/ink396.xml"/><Relationship Id="rId10" Type="http://schemas.openxmlformats.org/officeDocument/2006/relationships/image" Target="../media/image281.png"/><Relationship Id="rId94" Type="http://schemas.openxmlformats.org/officeDocument/2006/relationships/image" Target="../media/image320.png"/><Relationship Id="rId1455" Type="http://schemas.openxmlformats.org/officeDocument/2006/relationships/image" Target="../media/image463.png"/><Relationship Id="rId1662" Type="http://schemas.openxmlformats.org/officeDocument/2006/relationships/customXml" Target="../ink/ink316.xml"/><Relationship Id="rId2078" Type="http://schemas.openxmlformats.org/officeDocument/2006/relationships/image" Target="../media/image762.png"/><Relationship Id="rId1315" Type="http://schemas.openxmlformats.org/officeDocument/2006/relationships/image" Target="../media/image909.png"/><Relationship Id="rId1967" Type="http://schemas.openxmlformats.org/officeDocument/2006/relationships/customXml" Target="../ink/ink474.xml"/><Relationship Id="rId2145" Type="http://schemas.openxmlformats.org/officeDocument/2006/relationships/customXml" Target="../ink/ink567.xml"/><Relationship Id="rId117" Type="http://schemas.openxmlformats.org/officeDocument/2006/relationships/customXml" Target="../ink/ink58.xml"/><Relationship Id="rId1399" Type="http://schemas.openxmlformats.org/officeDocument/2006/relationships/image" Target="../media/image436.png"/><Relationship Id="rId1466" Type="http://schemas.openxmlformats.org/officeDocument/2006/relationships/image" Target="../media/image468.png"/><Relationship Id="rId2005" Type="http://schemas.openxmlformats.org/officeDocument/2006/relationships/customXml" Target="../ink/ink493.xml"/><Relationship Id="rId1673" Type="http://schemas.openxmlformats.org/officeDocument/2006/relationships/customXml" Target="../ink/ink322.xml"/><Relationship Id="rId1880" Type="http://schemas.openxmlformats.org/officeDocument/2006/relationships/customXml" Target="../ink/ink429.xml"/><Relationship Id="rId1978" Type="http://schemas.openxmlformats.org/officeDocument/2006/relationships/image" Target="../media/image715.png"/><Relationship Id="rId1326" Type="http://schemas.openxmlformats.org/officeDocument/2006/relationships/customXml" Target="../ink/ink142.xml"/><Relationship Id="rId1533" Type="http://schemas.openxmlformats.org/officeDocument/2006/relationships/customXml" Target="../ink/ink250.xml"/><Relationship Id="rId1740" Type="http://schemas.openxmlformats.org/officeDocument/2006/relationships/image" Target="../media/image599.png"/><Relationship Id="rId32" Type="http://schemas.openxmlformats.org/officeDocument/2006/relationships/image" Target="../media/image290.png"/><Relationship Id="rId1600" Type="http://schemas.openxmlformats.org/officeDocument/2006/relationships/customXml" Target="../ink/ink284.xml"/><Relationship Id="rId1838" Type="http://schemas.openxmlformats.org/officeDocument/2006/relationships/image" Target="../media/image647.png"/><Relationship Id="rId181" Type="http://schemas.openxmlformats.org/officeDocument/2006/relationships/customXml" Target="../ink/ink91.xml"/><Relationship Id="rId1905" Type="http://schemas.openxmlformats.org/officeDocument/2006/relationships/image" Target="../media/image679.png"/><Relationship Id="rId2167" Type="http://schemas.openxmlformats.org/officeDocument/2006/relationships/customXml" Target="../ink/ink578.xml"/><Relationship Id="rId139" Type="http://schemas.openxmlformats.org/officeDocument/2006/relationships/customXml" Target="../ink/ink69.xml"/><Relationship Id="rId1390" Type="http://schemas.openxmlformats.org/officeDocument/2006/relationships/image" Target="../media/image432.png"/><Relationship Id="rId2027" Type="http://schemas.openxmlformats.org/officeDocument/2006/relationships/image" Target="../media/image739.png"/><Relationship Id="rId206" Type="http://schemas.openxmlformats.org/officeDocument/2006/relationships/image" Target="../media/image375.png"/><Relationship Id="rId1488" Type="http://schemas.openxmlformats.org/officeDocument/2006/relationships/customXml" Target="../ink/ink226.xml"/><Relationship Id="rId1695" Type="http://schemas.openxmlformats.org/officeDocument/2006/relationships/customXml" Target="../ink/ink334.xml"/><Relationship Id="rId1348" Type="http://schemas.openxmlformats.org/officeDocument/2006/relationships/customXml" Target="../ink/ink153.xml"/><Relationship Id="rId1555" Type="http://schemas.openxmlformats.org/officeDocument/2006/relationships/image" Target="../media/image510.png"/><Relationship Id="rId1762" Type="http://schemas.openxmlformats.org/officeDocument/2006/relationships/image" Target="../media/image610.png"/><Relationship Id="rId1415" Type="http://schemas.openxmlformats.org/officeDocument/2006/relationships/customXml" Target="../ink/ink188.xml"/><Relationship Id="rId54" Type="http://schemas.openxmlformats.org/officeDocument/2006/relationships/image" Target="../media/image301.png"/><Relationship Id="rId1622" Type="http://schemas.openxmlformats.org/officeDocument/2006/relationships/image" Target="../media/image543.png"/><Relationship Id="rId1927" Type="http://schemas.openxmlformats.org/officeDocument/2006/relationships/customXml" Target="../ink/ink454.xml"/><Relationship Id="rId2091" Type="http://schemas.openxmlformats.org/officeDocument/2006/relationships/customXml" Target="../ink/ink539.xml"/><Relationship Id="rId2189" Type="http://schemas.openxmlformats.org/officeDocument/2006/relationships/customXml" Target="../ink/ink590.xml"/><Relationship Id="rId130" Type="http://schemas.openxmlformats.org/officeDocument/2006/relationships/image" Target="../media/image338.png"/><Relationship Id="rId2049" Type="http://schemas.openxmlformats.org/officeDocument/2006/relationships/image" Target="../media/image749.png"/><Relationship Id="rId228" Type="http://schemas.openxmlformats.org/officeDocument/2006/relationships/image" Target="../media/image386.png"/><Relationship Id="rId2116" Type="http://schemas.openxmlformats.org/officeDocument/2006/relationships/customXml" Target="../ink/ink552.xml"/><Relationship Id="rId1577" Type="http://schemas.openxmlformats.org/officeDocument/2006/relationships/image" Target="../media/image521.png"/><Relationship Id="rId1784" Type="http://schemas.openxmlformats.org/officeDocument/2006/relationships/image" Target="../media/image621.png"/><Relationship Id="rId1991" Type="http://schemas.openxmlformats.org/officeDocument/2006/relationships/customXml" Target="../ink/ink486.xml"/><Relationship Id="rId76" Type="http://schemas.openxmlformats.org/officeDocument/2006/relationships/image" Target="../media/image311.png"/><Relationship Id="rId1437" Type="http://schemas.openxmlformats.org/officeDocument/2006/relationships/image" Target="../media/image454.png"/><Relationship Id="rId1644" Type="http://schemas.openxmlformats.org/officeDocument/2006/relationships/customXml" Target="../ink/ink307.xml"/><Relationship Id="rId1851" Type="http://schemas.openxmlformats.org/officeDocument/2006/relationships/customXml" Target="../ink/ink414.xml"/><Relationship Id="rId1504" Type="http://schemas.openxmlformats.org/officeDocument/2006/relationships/customXml" Target="../ink/ink234.xml"/><Relationship Id="rId1711" Type="http://schemas.openxmlformats.org/officeDocument/2006/relationships/image" Target="../media/image585.png"/><Relationship Id="rId1949" Type="http://schemas.openxmlformats.org/officeDocument/2006/relationships/customXml" Target="../ink/ink465.xml"/><Relationship Id="rId1809" Type="http://schemas.openxmlformats.org/officeDocument/2006/relationships/image" Target="../media/image633.png"/><Relationship Id="rId2180" Type="http://schemas.openxmlformats.org/officeDocument/2006/relationships/image" Target="../media/image811.png"/><Relationship Id="rId152" Type="http://schemas.openxmlformats.org/officeDocument/2006/relationships/customXml" Target="../ink/ink76.xml"/><Relationship Id="rId1294" Type="http://schemas.openxmlformats.org/officeDocument/2006/relationships/customXml" Target="../ink/ink126.xml"/><Relationship Id="rId2040" Type="http://schemas.openxmlformats.org/officeDocument/2006/relationships/image" Target="../media/image745.png"/><Relationship Id="rId2138" Type="http://schemas.openxmlformats.org/officeDocument/2006/relationships/image" Target="../media/image791.png"/><Relationship Id="rId1599" Type="http://schemas.openxmlformats.org/officeDocument/2006/relationships/image" Target="../media/image532.png"/><Relationship Id="rId1361" Type="http://schemas.openxmlformats.org/officeDocument/2006/relationships/image" Target="../media/image418.png"/><Relationship Id="rId1459" Type="http://schemas.openxmlformats.org/officeDocument/2006/relationships/customXml" Target="../ink/ink211.xml"/><Relationship Id="rId98" Type="http://schemas.openxmlformats.org/officeDocument/2006/relationships/image" Target="../media/image322.png"/><Relationship Id="rId1666" Type="http://schemas.openxmlformats.org/officeDocument/2006/relationships/image" Target="../media/image564.png"/><Relationship Id="rId1873" Type="http://schemas.openxmlformats.org/officeDocument/2006/relationships/image" Target="../media/image664.png"/><Relationship Id="rId1319" Type="http://schemas.openxmlformats.org/officeDocument/2006/relationships/image" Target="../media/image397.png"/><Relationship Id="rId1526" Type="http://schemas.openxmlformats.org/officeDocument/2006/relationships/customXml" Target="../ink/ink246.xml"/><Relationship Id="rId1733" Type="http://schemas.openxmlformats.org/officeDocument/2006/relationships/customXml" Target="../ink/ink354.xml"/><Relationship Id="rId1940" Type="http://schemas.openxmlformats.org/officeDocument/2006/relationships/image" Target="../media/image696.png"/><Relationship Id="rId25" Type="http://schemas.openxmlformats.org/officeDocument/2006/relationships/customXml" Target="../ink/ink12.xml"/><Relationship Id="rId1800" Type="http://schemas.openxmlformats.org/officeDocument/2006/relationships/customXml" Target="../ink/ink388.xml"/><Relationship Id="rId174" Type="http://schemas.openxmlformats.org/officeDocument/2006/relationships/customXml" Target="../ink/ink87.xml"/><Relationship Id="rId2062" Type="http://schemas.openxmlformats.org/officeDocument/2006/relationships/customXml" Target="../ink/ink524.xml"/><Relationship Id="rId241" Type="http://schemas.openxmlformats.org/officeDocument/2006/relationships/customXml" Target="../ink/ink121.xml"/><Relationship Id="rId1383" Type="http://schemas.openxmlformats.org/officeDocument/2006/relationships/image" Target="../media/image429.png"/><Relationship Id="rId101" Type="http://schemas.openxmlformats.org/officeDocument/2006/relationships/customXml" Target="../ink/ink50.xml"/><Relationship Id="rId1590" Type="http://schemas.openxmlformats.org/officeDocument/2006/relationships/customXml" Target="../ink/ink279.xml"/><Relationship Id="rId1688" Type="http://schemas.openxmlformats.org/officeDocument/2006/relationships/image" Target="../media/image574.png"/><Relationship Id="rId1895" Type="http://schemas.openxmlformats.org/officeDocument/2006/relationships/customXml" Target="../ink/ink437.xml"/><Relationship Id="rId1450" Type="http://schemas.openxmlformats.org/officeDocument/2006/relationships/customXml" Target="../ink/ink206.xml"/><Relationship Id="rId1548" Type="http://schemas.openxmlformats.org/officeDocument/2006/relationships/customXml" Target="../ink/ink258.xml"/><Relationship Id="rId1755" Type="http://schemas.openxmlformats.org/officeDocument/2006/relationships/customXml" Target="../ink/ink365.xml"/><Relationship Id="rId1310" Type="http://schemas.openxmlformats.org/officeDocument/2006/relationships/customXml" Target="../ink/ink134.xml"/><Relationship Id="rId1408" Type="http://schemas.openxmlformats.org/officeDocument/2006/relationships/image" Target="../media/image440.png"/><Relationship Id="rId1962" Type="http://schemas.openxmlformats.org/officeDocument/2006/relationships/image" Target="../media/image707.png"/></Relationships>
</file>

<file path=ppt/slides/_rels/slide2.xml.rels><?xml version="1.0" encoding="UTF-8" standalone="yes"?>
<Relationships xmlns="http://schemas.openxmlformats.org/package/2006/relationships"><Relationship Id="rId21" Type="http://schemas.openxmlformats.org/officeDocument/2006/relationships/image" Target="../media/image400.png"/><Relationship Id="rId170" Type="http://schemas.openxmlformats.org/officeDocument/2006/relationships/customXml" Target="../ink/ink684.xml"/><Relationship Id="rId268" Type="http://schemas.openxmlformats.org/officeDocument/2006/relationships/image" Target="../media/image931.png"/><Relationship Id="rId475" Type="http://schemas.openxmlformats.org/officeDocument/2006/relationships/customXml" Target="../ink/ink934.xml"/><Relationship Id="rId682" Type="http://schemas.openxmlformats.org/officeDocument/2006/relationships/image" Target="../media/image1027.png"/><Relationship Id="rId128" Type="http://schemas.openxmlformats.org/officeDocument/2006/relationships/customXml" Target="../ink/ink661.xml"/><Relationship Id="rId335" Type="http://schemas.openxmlformats.org/officeDocument/2006/relationships/customXml" Target="../ink/ink817.xml"/><Relationship Id="rId542" Type="http://schemas.openxmlformats.org/officeDocument/2006/relationships/image" Target="../media/image973.png"/><Relationship Id="rId987" Type="http://schemas.openxmlformats.org/officeDocument/2006/relationships/customXml" Target="../ink/ink1233.xml"/><Relationship Id="rId1172" Type="http://schemas.openxmlformats.org/officeDocument/2006/relationships/image" Target="../media/image1262.png"/><Relationship Id="rId402" Type="http://schemas.openxmlformats.org/officeDocument/2006/relationships/customXml" Target="../ink/ink874.xml"/><Relationship Id="rId847" Type="http://schemas.openxmlformats.org/officeDocument/2006/relationships/image" Target="../media/image1106.png"/><Relationship Id="rId1032" Type="http://schemas.openxmlformats.org/officeDocument/2006/relationships/image" Target="../media/image1195.png"/><Relationship Id="rId707" Type="http://schemas.openxmlformats.org/officeDocument/2006/relationships/customXml" Target="../ink/ink1089.xml"/><Relationship Id="rId914" Type="http://schemas.openxmlformats.org/officeDocument/2006/relationships/image" Target="../media/image1138.png"/><Relationship Id="rId43" Type="http://schemas.openxmlformats.org/officeDocument/2006/relationships/customXml" Target="../ink/ink618.xml"/><Relationship Id="rId192" Type="http://schemas.openxmlformats.org/officeDocument/2006/relationships/customXml" Target="../ink/ink700.xml"/><Relationship Id="rId497" Type="http://schemas.openxmlformats.org/officeDocument/2006/relationships/customXml" Target="../ink/ink953.xml"/><Relationship Id="rId357" Type="http://schemas.openxmlformats.org/officeDocument/2006/relationships/image" Target="../media/image944.png"/><Relationship Id="rId1194" Type="http://schemas.openxmlformats.org/officeDocument/2006/relationships/customXml" Target="../ink/ink1342.xml"/><Relationship Id="rId217" Type="http://schemas.openxmlformats.org/officeDocument/2006/relationships/customXml" Target="../ink/ink722.xml"/><Relationship Id="rId564" Type="http://schemas.openxmlformats.org/officeDocument/2006/relationships/image" Target="../media/image978.png"/><Relationship Id="rId771" Type="http://schemas.openxmlformats.org/officeDocument/2006/relationships/customXml" Target="../ink/ink1122.xml"/><Relationship Id="rId869" Type="http://schemas.openxmlformats.org/officeDocument/2006/relationships/customXml" Target="../ink/ink1173.xml"/><Relationship Id="rId424" Type="http://schemas.openxmlformats.org/officeDocument/2006/relationships/customXml" Target="../ink/ink892.xml"/><Relationship Id="rId631" Type="http://schemas.openxmlformats.org/officeDocument/2006/relationships/customXml" Target="../ink/ink1051.xml"/><Relationship Id="rId729" Type="http://schemas.openxmlformats.org/officeDocument/2006/relationships/image" Target="../media/image1049.png"/><Relationship Id="rId1054" Type="http://schemas.openxmlformats.org/officeDocument/2006/relationships/customXml" Target="../ink/ink1269.xml"/><Relationship Id="rId1261" Type="http://schemas.openxmlformats.org/officeDocument/2006/relationships/customXml" Target="../ink/ink1377.xml"/><Relationship Id="rId936" Type="http://schemas.openxmlformats.org/officeDocument/2006/relationships/image" Target="../media/image1149.png"/><Relationship Id="rId1121" Type="http://schemas.openxmlformats.org/officeDocument/2006/relationships/image" Target="../media/image1237.png"/><Relationship Id="rId1219" Type="http://schemas.openxmlformats.org/officeDocument/2006/relationships/image" Target="../media/image1284.png"/><Relationship Id="rId65" Type="http://schemas.openxmlformats.org/officeDocument/2006/relationships/customXml" Target="../ink/ink629.xml"/><Relationship Id="rId281" Type="http://schemas.openxmlformats.org/officeDocument/2006/relationships/customXml" Target="../ink/ink771.xml"/><Relationship Id="rId141" Type="http://schemas.openxmlformats.org/officeDocument/2006/relationships/image" Target="../media/image884.png"/><Relationship Id="rId379" Type="http://schemas.openxmlformats.org/officeDocument/2006/relationships/customXml" Target="../ink/ink854.xml"/><Relationship Id="rId586" Type="http://schemas.openxmlformats.org/officeDocument/2006/relationships/image" Target="../media/image982.png"/><Relationship Id="rId793" Type="http://schemas.openxmlformats.org/officeDocument/2006/relationships/image" Target="../media/image1080.png"/><Relationship Id="rId7" Type="http://schemas.openxmlformats.org/officeDocument/2006/relationships/image" Target="../media/image822.png"/><Relationship Id="rId239" Type="http://schemas.openxmlformats.org/officeDocument/2006/relationships/customXml" Target="../ink/ink737.xml"/><Relationship Id="rId446" Type="http://schemas.openxmlformats.org/officeDocument/2006/relationships/customXml" Target="../ink/ink911.xml"/><Relationship Id="rId653" Type="http://schemas.openxmlformats.org/officeDocument/2006/relationships/customXml" Target="../ink/ink1062.xml"/><Relationship Id="rId1076" Type="http://schemas.openxmlformats.org/officeDocument/2006/relationships/customXml" Target="../ink/ink1280.xml"/><Relationship Id="rId1283" Type="http://schemas.openxmlformats.org/officeDocument/2006/relationships/customXml" Target="../ink/ink1389.xml"/><Relationship Id="rId306" Type="http://schemas.openxmlformats.org/officeDocument/2006/relationships/customXml" Target="../ink/ink794.xml"/><Relationship Id="rId860" Type="http://schemas.openxmlformats.org/officeDocument/2006/relationships/image" Target="../media/image1112.png"/><Relationship Id="rId958" Type="http://schemas.openxmlformats.org/officeDocument/2006/relationships/image" Target="../media/image1160.png"/><Relationship Id="rId1143" Type="http://schemas.openxmlformats.org/officeDocument/2006/relationships/customXml" Target="../ink/ink1315.xml"/><Relationship Id="rId87" Type="http://schemas.openxmlformats.org/officeDocument/2006/relationships/image" Target="../media/image857.png"/><Relationship Id="rId513" Type="http://schemas.openxmlformats.org/officeDocument/2006/relationships/customXml" Target="../ink/ink966.xml"/><Relationship Id="rId720" Type="http://schemas.openxmlformats.org/officeDocument/2006/relationships/image" Target="../media/image1045.png"/><Relationship Id="rId818" Type="http://schemas.openxmlformats.org/officeDocument/2006/relationships/image" Target="../media/image1092.png"/><Relationship Id="rId1003" Type="http://schemas.openxmlformats.org/officeDocument/2006/relationships/image" Target="../media/image1181.png"/><Relationship Id="rId1210" Type="http://schemas.openxmlformats.org/officeDocument/2006/relationships/customXml" Target="../ink/ink1350.xml"/><Relationship Id="rId1308" Type="http://schemas.openxmlformats.org/officeDocument/2006/relationships/customXml" Target="../ink/ink1402.xml"/><Relationship Id="rId14" Type="http://schemas.openxmlformats.org/officeDocument/2006/relationships/customXml" Target="../ink/ink601.xml"/><Relationship Id="rId163" Type="http://schemas.openxmlformats.org/officeDocument/2006/relationships/image" Target="../media/image895.png"/><Relationship Id="rId370" Type="http://schemas.openxmlformats.org/officeDocument/2006/relationships/customXml" Target="../ink/ink846.xml"/><Relationship Id="rId230" Type="http://schemas.openxmlformats.org/officeDocument/2006/relationships/customXml" Target="../ink/ink730.xml"/><Relationship Id="rId468" Type="http://schemas.openxmlformats.org/officeDocument/2006/relationships/customXml" Target="../ink/ink929.xml"/><Relationship Id="rId675" Type="http://schemas.openxmlformats.org/officeDocument/2006/relationships/customXml" Target="../ink/ink1073.xml"/><Relationship Id="rId882" Type="http://schemas.openxmlformats.org/officeDocument/2006/relationships/image" Target="../media/image1123.png"/><Relationship Id="rId1098" Type="http://schemas.openxmlformats.org/officeDocument/2006/relationships/customXml" Target="../ink/ink1292.xml"/><Relationship Id="rId328" Type="http://schemas.openxmlformats.org/officeDocument/2006/relationships/image" Target="../media/image939.png"/><Relationship Id="rId535" Type="http://schemas.openxmlformats.org/officeDocument/2006/relationships/image" Target="../media/image971.png"/><Relationship Id="rId742" Type="http://schemas.openxmlformats.org/officeDocument/2006/relationships/image" Target="../media/image1055.png"/><Relationship Id="rId1165" Type="http://schemas.openxmlformats.org/officeDocument/2006/relationships/customXml" Target="../ink/ink1326.xml"/><Relationship Id="rId602" Type="http://schemas.openxmlformats.org/officeDocument/2006/relationships/image" Target="../media/image987.png"/><Relationship Id="rId1025" Type="http://schemas.openxmlformats.org/officeDocument/2006/relationships/customXml" Target="../ink/ink1254.xml"/><Relationship Id="rId1232" Type="http://schemas.openxmlformats.org/officeDocument/2006/relationships/customXml" Target="../ink/ink1361.xml"/><Relationship Id="rId907" Type="http://schemas.openxmlformats.org/officeDocument/2006/relationships/customXml" Target="../ink/ink1193.xml"/><Relationship Id="rId36" Type="http://schemas.openxmlformats.org/officeDocument/2006/relationships/image" Target="../media/image832.png"/><Relationship Id="rId185" Type="http://schemas.openxmlformats.org/officeDocument/2006/relationships/customXml" Target="../ink/ink695.xml"/><Relationship Id="rId392" Type="http://schemas.openxmlformats.org/officeDocument/2006/relationships/customXml" Target="../ink/ink866.xml"/><Relationship Id="rId697" Type="http://schemas.openxmlformats.org/officeDocument/2006/relationships/customXml" Target="../ink/ink1084.xml"/><Relationship Id="rId252" Type="http://schemas.openxmlformats.org/officeDocument/2006/relationships/customXml" Target="../ink/ink746.xml"/><Relationship Id="rId1187" Type="http://schemas.openxmlformats.org/officeDocument/2006/relationships/customXml" Target="../ink/ink1338.xml"/><Relationship Id="rId112" Type="http://schemas.openxmlformats.org/officeDocument/2006/relationships/customXml" Target="../ink/ink653.xml"/><Relationship Id="rId557" Type="http://schemas.openxmlformats.org/officeDocument/2006/relationships/image" Target="../media/image976.png"/><Relationship Id="rId764" Type="http://schemas.openxmlformats.org/officeDocument/2006/relationships/image" Target="../media/image1066.png"/><Relationship Id="rId971" Type="http://schemas.openxmlformats.org/officeDocument/2006/relationships/customXml" Target="../ink/ink1225.xml"/><Relationship Id="rId417" Type="http://schemas.openxmlformats.org/officeDocument/2006/relationships/customXml" Target="../ink/ink886.xml"/><Relationship Id="rId624" Type="http://schemas.openxmlformats.org/officeDocument/2006/relationships/image" Target="../media/image998.png"/><Relationship Id="rId831" Type="http://schemas.openxmlformats.org/officeDocument/2006/relationships/image" Target="../media/image1098.png"/><Relationship Id="rId1047" Type="http://schemas.openxmlformats.org/officeDocument/2006/relationships/image" Target="../media/image1202.png"/><Relationship Id="rId1254" Type="http://schemas.openxmlformats.org/officeDocument/2006/relationships/customXml" Target="../ink/ink1373.xml"/><Relationship Id="rId929" Type="http://schemas.openxmlformats.org/officeDocument/2006/relationships/customXml" Target="../ink/ink1204.xml"/><Relationship Id="rId1114" Type="http://schemas.openxmlformats.org/officeDocument/2006/relationships/customXml" Target="../ink/ink1300.xml"/><Relationship Id="rId1321" Type="http://schemas.openxmlformats.org/officeDocument/2006/relationships/image" Target="../media/image1332.png"/><Relationship Id="rId58" Type="http://schemas.openxmlformats.org/officeDocument/2006/relationships/image" Target="../media/image843.png"/><Relationship Id="rId274" Type="http://schemas.openxmlformats.org/officeDocument/2006/relationships/customXml" Target="../ink/ink765.xml"/><Relationship Id="rId481" Type="http://schemas.openxmlformats.org/officeDocument/2006/relationships/customXml" Target="../ink/ink939.xml"/><Relationship Id="rId134" Type="http://schemas.openxmlformats.org/officeDocument/2006/relationships/customXml" Target="../ink/ink664.xml"/><Relationship Id="rId579" Type="http://schemas.openxmlformats.org/officeDocument/2006/relationships/customXml" Target="../ink/ink1020.xml"/><Relationship Id="rId786" Type="http://schemas.openxmlformats.org/officeDocument/2006/relationships/customXml" Target="../ink/ink1130.xml"/><Relationship Id="rId993" Type="http://schemas.openxmlformats.org/officeDocument/2006/relationships/customXml" Target="../ink/ink1237.xml"/><Relationship Id="rId341" Type="http://schemas.openxmlformats.org/officeDocument/2006/relationships/customXml" Target="../ink/ink823.xml"/><Relationship Id="rId439" Type="http://schemas.openxmlformats.org/officeDocument/2006/relationships/customXml" Target="../ink/ink904.xml"/><Relationship Id="rId646" Type="http://schemas.openxmlformats.org/officeDocument/2006/relationships/image" Target="../media/image1009.png"/><Relationship Id="rId1069" Type="http://schemas.openxmlformats.org/officeDocument/2006/relationships/image" Target="../media/image1212.png"/><Relationship Id="rId1276" Type="http://schemas.openxmlformats.org/officeDocument/2006/relationships/customXml" Target="../ink/ink1385.xml"/><Relationship Id="rId201" Type="http://schemas.openxmlformats.org/officeDocument/2006/relationships/customXml" Target="../ink/ink707.xml"/><Relationship Id="rId506" Type="http://schemas.openxmlformats.org/officeDocument/2006/relationships/customXml" Target="../ink/ink961.xml"/><Relationship Id="rId853" Type="http://schemas.openxmlformats.org/officeDocument/2006/relationships/customXml" Target="../ink/ink1165.xml"/><Relationship Id="rId1136" Type="http://schemas.openxmlformats.org/officeDocument/2006/relationships/image" Target="../media/image1244.png"/><Relationship Id="rId713" Type="http://schemas.openxmlformats.org/officeDocument/2006/relationships/customXml" Target="../ink/ink1092.xml"/><Relationship Id="rId920" Type="http://schemas.openxmlformats.org/officeDocument/2006/relationships/image" Target="../media/image1141.png"/><Relationship Id="rId1203" Type="http://schemas.openxmlformats.org/officeDocument/2006/relationships/image" Target="../media/image1276.png"/><Relationship Id="rId296" Type="http://schemas.openxmlformats.org/officeDocument/2006/relationships/customXml" Target="../ink/ink784.xml"/><Relationship Id="rId156" Type="http://schemas.openxmlformats.org/officeDocument/2006/relationships/customXml" Target="../ink/ink675.xml"/><Relationship Id="rId363" Type="http://schemas.openxmlformats.org/officeDocument/2006/relationships/customXml" Target="../ink/ink840.xml"/><Relationship Id="rId570" Type="http://schemas.openxmlformats.org/officeDocument/2006/relationships/customXml" Target="../ink/ink1013.xml"/><Relationship Id="rId223" Type="http://schemas.openxmlformats.org/officeDocument/2006/relationships/customXml" Target="../ink/ink726.xml"/><Relationship Id="rId430" Type="http://schemas.openxmlformats.org/officeDocument/2006/relationships/customXml" Target="../ink/ink897.xml"/><Relationship Id="rId668" Type="http://schemas.openxmlformats.org/officeDocument/2006/relationships/image" Target="../media/image1020.png"/><Relationship Id="rId875" Type="http://schemas.openxmlformats.org/officeDocument/2006/relationships/customXml" Target="../ink/ink1176.xml"/><Relationship Id="rId1060" Type="http://schemas.openxmlformats.org/officeDocument/2006/relationships/customXml" Target="../ink/ink1272.xml"/><Relationship Id="rId1298" Type="http://schemas.openxmlformats.org/officeDocument/2006/relationships/customXml" Target="../ink/ink1397.xml"/><Relationship Id="rId528" Type="http://schemas.openxmlformats.org/officeDocument/2006/relationships/customXml" Target="../ink/ink980.xml"/><Relationship Id="rId735" Type="http://schemas.openxmlformats.org/officeDocument/2006/relationships/customXml" Target="../ink/ink1104.xml"/><Relationship Id="rId942" Type="http://schemas.openxmlformats.org/officeDocument/2006/relationships/image" Target="../media/image1152.png"/><Relationship Id="rId1158" Type="http://schemas.openxmlformats.org/officeDocument/2006/relationships/image" Target="../media/image1255.png"/><Relationship Id="rId1018" Type="http://schemas.openxmlformats.org/officeDocument/2006/relationships/image" Target="../media/image1188.png"/><Relationship Id="rId1225" Type="http://schemas.openxmlformats.org/officeDocument/2006/relationships/image" Target="../media/image1287.png"/><Relationship Id="rId71" Type="http://schemas.openxmlformats.org/officeDocument/2006/relationships/image" Target="../media/image849.png"/><Relationship Id="rId802" Type="http://schemas.openxmlformats.org/officeDocument/2006/relationships/customXml" Target="../ink/ink1138.xml"/><Relationship Id="rId29" Type="http://schemas.openxmlformats.org/officeDocument/2006/relationships/customXml" Target="../ink/ink611.xml"/><Relationship Id="rId178" Type="http://schemas.openxmlformats.org/officeDocument/2006/relationships/customXml" Target="../ink/ink689.xml"/><Relationship Id="rId385" Type="http://schemas.openxmlformats.org/officeDocument/2006/relationships/customXml" Target="../ink/ink859.xml"/><Relationship Id="rId592" Type="http://schemas.openxmlformats.org/officeDocument/2006/relationships/image" Target="../media/image983.png"/><Relationship Id="rId245" Type="http://schemas.openxmlformats.org/officeDocument/2006/relationships/image" Target="../media/image926.png"/><Relationship Id="rId452" Type="http://schemas.openxmlformats.org/officeDocument/2006/relationships/image" Target="../media/image959.png"/><Relationship Id="rId897" Type="http://schemas.openxmlformats.org/officeDocument/2006/relationships/image" Target="../media/image1130.png"/><Relationship Id="rId1082" Type="http://schemas.openxmlformats.org/officeDocument/2006/relationships/customXml" Target="../ink/ink1283.xml"/><Relationship Id="rId105" Type="http://schemas.openxmlformats.org/officeDocument/2006/relationships/image" Target="../media/image866.png"/><Relationship Id="rId312" Type="http://schemas.openxmlformats.org/officeDocument/2006/relationships/customXml" Target="../ink/ink800.xml"/><Relationship Id="rId757" Type="http://schemas.openxmlformats.org/officeDocument/2006/relationships/customXml" Target="../ink/ink1115.xml"/><Relationship Id="rId964" Type="http://schemas.openxmlformats.org/officeDocument/2006/relationships/image" Target="../media/image1163.png"/><Relationship Id="rId93" Type="http://schemas.openxmlformats.org/officeDocument/2006/relationships/image" Target="../media/image860.png"/><Relationship Id="rId617" Type="http://schemas.openxmlformats.org/officeDocument/2006/relationships/customXml" Target="../ink/ink1044.xml"/><Relationship Id="rId824" Type="http://schemas.openxmlformats.org/officeDocument/2006/relationships/image" Target="../media/image1095.png"/><Relationship Id="rId1247" Type="http://schemas.openxmlformats.org/officeDocument/2006/relationships/customXml" Target="../ink/ink1369.xml"/><Relationship Id="rId1107" Type="http://schemas.openxmlformats.org/officeDocument/2006/relationships/image" Target="../media/image1230.png"/><Relationship Id="rId1314" Type="http://schemas.openxmlformats.org/officeDocument/2006/relationships/customXml" Target="../ink/ink1405.xml"/><Relationship Id="rId20" Type="http://schemas.openxmlformats.org/officeDocument/2006/relationships/customXml" Target="../ink/ink604.xml"/><Relationship Id="rId267" Type="http://schemas.openxmlformats.org/officeDocument/2006/relationships/customXml" Target="../ink/ink759.xml"/><Relationship Id="rId474" Type="http://schemas.openxmlformats.org/officeDocument/2006/relationships/customXml" Target="../ink/ink933.xml"/><Relationship Id="rId127" Type="http://schemas.openxmlformats.org/officeDocument/2006/relationships/image" Target="../media/image877.png"/><Relationship Id="rId681" Type="http://schemas.openxmlformats.org/officeDocument/2006/relationships/customXml" Target="../ink/ink1076.xml"/><Relationship Id="rId779" Type="http://schemas.openxmlformats.org/officeDocument/2006/relationships/image" Target="../media/image1073.png"/><Relationship Id="rId986" Type="http://schemas.openxmlformats.org/officeDocument/2006/relationships/image" Target="../media/image1174.png"/><Relationship Id="rId334" Type="http://schemas.openxmlformats.org/officeDocument/2006/relationships/customXml" Target="../ink/ink816.xml"/><Relationship Id="rId541" Type="http://schemas.openxmlformats.org/officeDocument/2006/relationships/customXml" Target="../ink/ink991.xml"/><Relationship Id="rId639" Type="http://schemas.openxmlformats.org/officeDocument/2006/relationships/customXml" Target="../ink/ink1055.xml"/><Relationship Id="rId1171" Type="http://schemas.openxmlformats.org/officeDocument/2006/relationships/customXml" Target="../ink/ink1329.xml"/><Relationship Id="rId1269" Type="http://schemas.openxmlformats.org/officeDocument/2006/relationships/image" Target="../media/image1307.png"/><Relationship Id="rId401" Type="http://schemas.openxmlformats.org/officeDocument/2006/relationships/customXml" Target="../ink/ink873.xml"/><Relationship Id="rId846" Type="http://schemas.openxmlformats.org/officeDocument/2006/relationships/customXml" Target="../ink/ink1161.xml"/><Relationship Id="rId1031" Type="http://schemas.openxmlformats.org/officeDocument/2006/relationships/customXml" Target="../ink/ink1257.xml"/><Relationship Id="rId1129" Type="http://schemas.openxmlformats.org/officeDocument/2006/relationships/customXml" Target="../ink/ink1308.xml"/><Relationship Id="rId706" Type="http://schemas.openxmlformats.org/officeDocument/2006/relationships/image" Target="../media/image1038.png"/><Relationship Id="rId913" Type="http://schemas.openxmlformats.org/officeDocument/2006/relationships/customXml" Target="../ink/ink1196.xml"/><Relationship Id="rId42" Type="http://schemas.openxmlformats.org/officeDocument/2006/relationships/image" Target="../media/image835.png"/><Relationship Id="rId191" Type="http://schemas.openxmlformats.org/officeDocument/2006/relationships/image" Target="../media/image914.png"/><Relationship Id="rId289" Type="http://schemas.openxmlformats.org/officeDocument/2006/relationships/customXml" Target="../ink/ink778.xml"/><Relationship Id="rId496" Type="http://schemas.openxmlformats.org/officeDocument/2006/relationships/customXml" Target="../ink/ink952.xml"/><Relationship Id="rId149" Type="http://schemas.openxmlformats.org/officeDocument/2006/relationships/image" Target="../media/image888.png"/><Relationship Id="rId356" Type="http://schemas.openxmlformats.org/officeDocument/2006/relationships/customXml" Target="../ink/ink835.xml"/><Relationship Id="rId563" Type="http://schemas.openxmlformats.org/officeDocument/2006/relationships/customXml" Target="../ink/ink1008.xml"/><Relationship Id="rId770" Type="http://schemas.openxmlformats.org/officeDocument/2006/relationships/image" Target="../media/image1069.png"/><Relationship Id="rId1193" Type="http://schemas.openxmlformats.org/officeDocument/2006/relationships/image" Target="../media/image1271.png"/><Relationship Id="rId216" Type="http://schemas.openxmlformats.org/officeDocument/2006/relationships/customXml" Target="../ink/ink721.xml"/><Relationship Id="rId423" Type="http://schemas.openxmlformats.org/officeDocument/2006/relationships/customXml" Target="../ink/ink891.xml"/><Relationship Id="rId868" Type="http://schemas.openxmlformats.org/officeDocument/2006/relationships/image" Target="../media/image1116.png"/><Relationship Id="rId1053" Type="http://schemas.openxmlformats.org/officeDocument/2006/relationships/image" Target="../media/image1205.png"/><Relationship Id="rId1260" Type="http://schemas.openxmlformats.org/officeDocument/2006/relationships/image" Target="../media/image1303.png"/><Relationship Id="rId630" Type="http://schemas.openxmlformats.org/officeDocument/2006/relationships/image" Target="../media/image1001.png"/><Relationship Id="rId728" Type="http://schemas.openxmlformats.org/officeDocument/2006/relationships/customXml" Target="../ink/ink1100.xml"/><Relationship Id="rId935" Type="http://schemas.openxmlformats.org/officeDocument/2006/relationships/customXml" Target="../ink/ink1207.xml"/><Relationship Id="rId64" Type="http://schemas.openxmlformats.org/officeDocument/2006/relationships/image" Target="../media/image846.png"/><Relationship Id="rId1120" Type="http://schemas.openxmlformats.org/officeDocument/2006/relationships/customXml" Target="../ink/ink1303.xml"/><Relationship Id="rId1218" Type="http://schemas.openxmlformats.org/officeDocument/2006/relationships/customXml" Target="../ink/ink1354.xml"/><Relationship Id="rId280" Type="http://schemas.openxmlformats.org/officeDocument/2006/relationships/customXml" Target="../ink/ink770.xml"/><Relationship Id="rId75" Type="http://schemas.openxmlformats.org/officeDocument/2006/relationships/image" Target="../media/image851.png"/><Relationship Id="rId140" Type="http://schemas.openxmlformats.org/officeDocument/2006/relationships/customXml" Target="../ink/ink667.xml"/><Relationship Id="rId378" Type="http://schemas.openxmlformats.org/officeDocument/2006/relationships/customXml" Target="../ink/ink853.xml"/><Relationship Id="rId585" Type="http://schemas.openxmlformats.org/officeDocument/2006/relationships/customXml" Target="../ink/ink1026.xml"/><Relationship Id="rId792" Type="http://schemas.openxmlformats.org/officeDocument/2006/relationships/customXml" Target="../ink/ink1133.xml"/><Relationship Id="rId806" Type="http://schemas.openxmlformats.org/officeDocument/2006/relationships/customXml" Target="../ink/ink1140.xml"/><Relationship Id="rId6" Type="http://schemas.openxmlformats.org/officeDocument/2006/relationships/customXml" Target="../ink/ink597.xml"/><Relationship Id="rId238" Type="http://schemas.openxmlformats.org/officeDocument/2006/relationships/customXml" Target="../ink/ink736.xml"/><Relationship Id="rId445" Type="http://schemas.openxmlformats.org/officeDocument/2006/relationships/customXml" Target="../ink/ink910.xml"/><Relationship Id="rId652" Type="http://schemas.openxmlformats.org/officeDocument/2006/relationships/image" Target="../media/image1012.png"/><Relationship Id="rId1075" Type="http://schemas.openxmlformats.org/officeDocument/2006/relationships/image" Target="../media/image1215.png"/><Relationship Id="rId1282" Type="http://schemas.openxmlformats.org/officeDocument/2006/relationships/image" Target="../media/image1313.png"/><Relationship Id="rId291" Type="http://schemas.openxmlformats.org/officeDocument/2006/relationships/customXml" Target="../ink/ink780.xml"/><Relationship Id="rId305" Type="http://schemas.openxmlformats.org/officeDocument/2006/relationships/customXml" Target="../ink/ink793.xml"/><Relationship Id="rId512" Type="http://schemas.openxmlformats.org/officeDocument/2006/relationships/customXml" Target="../ink/ink965.xml"/><Relationship Id="rId957" Type="http://schemas.openxmlformats.org/officeDocument/2006/relationships/customXml" Target="../ink/ink1218.xml"/><Relationship Id="rId1142" Type="http://schemas.openxmlformats.org/officeDocument/2006/relationships/image" Target="../media/image1247.png"/><Relationship Id="rId86" Type="http://schemas.openxmlformats.org/officeDocument/2006/relationships/customXml" Target="../ink/ink640.xml"/><Relationship Id="rId151" Type="http://schemas.openxmlformats.org/officeDocument/2006/relationships/image" Target="../media/image889.png"/><Relationship Id="rId389" Type="http://schemas.openxmlformats.org/officeDocument/2006/relationships/customXml" Target="../ink/ink863.xml"/><Relationship Id="rId596" Type="http://schemas.openxmlformats.org/officeDocument/2006/relationships/customXml" Target="../ink/ink1033.xml"/><Relationship Id="rId817" Type="http://schemas.openxmlformats.org/officeDocument/2006/relationships/customXml" Target="../ink/ink1146.xml"/><Relationship Id="rId1002" Type="http://schemas.openxmlformats.org/officeDocument/2006/relationships/customXml" Target="../ink/ink1242.xml"/><Relationship Id="rId249" Type="http://schemas.openxmlformats.org/officeDocument/2006/relationships/image" Target="../media/image927.png"/><Relationship Id="rId456" Type="http://schemas.openxmlformats.org/officeDocument/2006/relationships/customXml" Target="../ink/ink918.xml"/><Relationship Id="rId663" Type="http://schemas.openxmlformats.org/officeDocument/2006/relationships/customXml" Target="../ink/ink1067.xml"/><Relationship Id="rId870" Type="http://schemas.openxmlformats.org/officeDocument/2006/relationships/image" Target="../media/image1117.png"/><Relationship Id="rId1086" Type="http://schemas.openxmlformats.org/officeDocument/2006/relationships/image" Target="../media/image1220.png"/><Relationship Id="rId1293" Type="http://schemas.openxmlformats.org/officeDocument/2006/relationships/image" Target="../media/image1318.png"/><Relationship Id="rId1307" Type="http://schemas.openxmlformats.org/officeDocument/2006/relationships/image" Target="../media/image1325.png"/><Relationship Id="rId13" Type="http://schemas.openxmlformats.org/officeDocument/2006/relationships/image" Target="../media/image825.png"/><Relationship Id="rId109" Type="http://schemas.openxmlformats.org/officeDocument/2006/relationships/image" Target="../media/image868.png"/><Relationship Id="rId316" Type="http://schemas.openxmlformats.org/officeDocument/2006/relationships/customXml" Target="../ink/ink802.xml"/><Relationship Id="rId523" Type="http://schemas.openxmlformats.org/officeDocument/2006/relationships/customXml" Target="../ink/ink975.xml"/><Relationship Id="rId968" Type="http://schemas.openxmlformats.org/officeDocument/2006/relationships/image" Target="../media/image1165.png"/><Relationship Id="rId1153" Type="http://schemas.openxmlformats.org/officeDocument/2006/relationships/customXml" Target="../ink/ink1320.xml"/><Relationship Id="rId97" Type="http://schemas.openxmlformats.org/officeDocument/2006/relationships/image" Target="../media/image862.png"/><Relationship Id="rId730" Type="http://schemas.openxmlformats.org/officeDocument/2006/relationships/customXml" Target="../ink/ink1101.xml"/><Relationship Id="rId828" Type="http://schemas.openxmlformats.org/officeDocument/2006/relationships/customXml" Target="../ink/ink1152.xml"/><Relationship Id="rId1013" Type="http://schemas.openxmlformats.org/officeDocument/2006/relationships/customXml" Target="../ink/ink1248.xml"/><Relationship Id="rId162" Type="http://schemas.openxmlformats.org/officeDocument/2006/relationships/customXml" Target="../ink/ink678.xml"/><Relationship Id="rId467" Type="http://schemas.openxmlformats.org/officeDocument/2006/relationships/customXml" Target="../ink/ink928.xml"/><Relationship Id="rId1097" Type="http://schemas.openxmlformats.org/officeDocument/2006/relationships/image" Target="../media/image1225.png"/><Relationship Id="rId1220" Type="http://schemas.openxmlformats.org/officeDocument/2006/relationships/customXml" Target="../ink/ink1355.xml"/><Relationship Id="rId1318" Type="http://schemas.openxmlformats.org/officeDocument/2006/relationships/customXml" Target="../ink/ink1407.xml"/><Relationship Id="rId674" Type="http://schemas.openxmlformats.org/officeDocument/2006/relationships/image" Target="../media/image1023.png"/><Relationship Id="rId881" Type="http://schemas.openxmlformats.org/officeDocument/2006/relationships/customXml" Target="../ink/ink1179.xml"/><Relationship Id="rId979" Type="http://schemas.openxmlformats.org/officeDocument/2006/relationships/customXml" Target="../ink/ink1229.xml"/><Relationship Id="rId24" Type="http://schemas.openxmlformats.org/officeDocument/2006/relationships/customXml" Target="../ink/ink606.xml"/><Relationship Id="rId327" Type="http://schemas.openxmlformats.org/officeDocument/2006/relationships/customXml" Target="../ink/ink811.xml"/><Relationship Id="rId534" Type="http://schemas.openxmlformats.org/officeDocument/2006/relationships/customXml" Target="../ink/ink986.xml"/><Relationship Id="rId741" Type="http://schemas.openxmlformats.org/officeDocument/2006/relationships/customXml" Target="../ink/ink1107.xml"/><Relationship Id="rId839" Type="http://schemas.openxmlformats.org/officeDocument/2006/relationships/image" Target="../media/image1102.png"/><Relationship Id="rId1164" Type="http://schemas.openxmlformats.org/officeDocument/2006/relationships/image" Target="../media/image1258.png"/><Relationship Id="rId173" Type="http://schemas.openxmlformats.org/officeDocument/2006/relationships/image" Target="../media/image910.png"/><Relationship Id="rId380" Type="http://schemas.openxmlformats.org/officeDocument/2006/relationships/customXml" Target="../ink/ink855.xml"/><Relationship Id="rId601" Type="http://schemas.openxmlformats.org/officeDocument/2006/relationships/customXml" Target="../ink/ink1036.xml"/><Relationship Id="rId1024" Type="http://schemas.openxmlformats.org/officeDocument/2006/relationships/image" Target="../media/image1191.png"/><Relationship Id="rId1231" Type="http://schemas.openxmlformats.org/officeDocument/2006/relationships/image" Target="../media/image1290.png"/><Relationship Id="rId240" Type="http://schemas.openxmlformats.org/officeDocument/2006/relationships/customXml" Target="../ink/ink738.xml"/><Relationship Id="rId478" Type="http://schemas.openxmlformats.org/officeDocument/2006/relationships/customXml" Target="../ink/ink937.xml"/><Relationship Id="rId685" Type="http://schemas.openxmlformats.org/officeDocument/2006/relationships/customXml" Target="../ink/ink1078.xml"/><Relationship Id="rId892" Type="http://schemas.openxmlformats.org/officeDocument/2006/relationships/image" Target="../media/image1128.png"/><Relationship Id="rId906" Type="http://schemas.openxmlformats.org/officeDocument/2006/relationships/customXml" Target="../ink/ink1192.xml"/><Relationship Id="rId35" Type="http://schemas.openxmlformats.org/officeDocument/2006/relationships/customXml" Target="../ink/ink614.xml"/><Relationship Id="rId100" Type="http://schemas.openxmlformats.org/officeDocument/2006/relationships/customXml" Target="../ink/ink647.xml"/><Relationship Id="rId338" Type="http://schemas.openxmlformats.org/officeDocument/2006/relationships/customXml" Target="../ink/ink820.xml"/><Relationship Id="rId545" Type="http://schemas.openxmlformats.org/officeDocument/2006/relationships/customXml" Target="../ink/ink994.xml"/><Relationship Id="rId752" Type="http://schemas.openxmlformats.org/officeDocument/2006/relationships/image" Target="../media/image1060.png"/><Relationship Id="rId1175" Type="http://schemas.openxmlformats.org/officeDocument/2006/relationships/image" Target="../media/image1263.png"/><Relationship Id="rId184" Type="http://schemas.openxmlformats.org/officeDocument/2006/relationships/customXml" Target="../ink/ink694.xml"/><Relationship Id="rId391" Type="http://schemas.openxmlformats.org/officeDocument/2006/relationships/customXml" Target="../ink/ink865.xml"/><Relationship Id="rId405" Type="http://schemas.openxmlformats.org/officeDocument/2006/relationships/customXml" Target="../ink/ink876.xml"/><Relationship Id="rId612" Type="http://schemas.openxmlformats.org/officeDocument/2006/relationships/image" Target="../media/image992.png"/><Relationship Id="rId1035" Type="http://schemas.openxmlformats.org/officeDocument/2006/relationships/customXml" Target="../ink/ink1259.xml"/><Relationship Id="rId1242" Type="http://schemas.openxmlformats.org/officeDocument/2006/relationships/customXml" Target="../ink/ink1366.xml"/><Relationship Id="rId251" Type="http://schemas.openxmlformats.org/officeDocument/2006/relationships/image" Target="../media/image928.png"/><Relationship Id="rId489" Type="http://schemas.openxmlformats.org/officeDocument/2006/relationships/customXml" Target="../ink/ink946.xml"/><Relationship Id="rId696" Type="http://schemas.openxmlformats.org/officeDocument/2006/relationships/image" Target="../media/image1033.png"/><Relationship Id="rId917" Type="http://schemas.openxmlformats.org/officeDocument/2006/relationships/customXml" Target="../ink/ink1198.xml"/><Relationship Id="rId1102" Type="http://schemas.openxmlformats.org/officeDocument/2006/relationships/customXml" Target="../ink/ink1294.xml"/><Relationship Id="rId46" Type="http://schemas.openxmlformats.org/officeDocument/2006/relationships/image" Target="../media/image837.png"/><Relationship Id="rId349" Type="http://schemas.openxmlformats.org/officeDocument/2006/relationships/customXml" Target="../ink/ink829.xml"/><Relationship Id="rId556" Type="http://schemas.openxmlformats.org/officeDocument/2006/relationships/customXml" Target="../ink/ink1003.xml"/><Relationship Id="rId763" Type="http://schemas.openxmlformats.org/officeDocument/2006/relationships/customXml" Target="../ink/ink1118.xml"/><Relationship Id="rId1186" Type="http://schemas.openxmlformats.org/officeDocument/2006/relationships/image" Target="../media/image1268.png"/><Relationship Id="rId111" Type="http://schemas.openxmlformats.org/officeDocument/2006/relationships/image" Target="../media/image869.png"/><Relationship Id="rId195" Type="http://schemas.openxmlformats.org/officeDocument/2006/relationships/image" Target="../media/image916.png"/><Relationship Id="rId209" Type="http://schemas.openxmlformats.org/officeDocument/2006/relationships/customXml" Target="../ink/ink714.xml"/><Relationship Id="rId416" Type="http://schemas.openxmlformats.org/officeDocument/2006/relationships/customXml" Target="../ink/ink885.xml"/><Relationship Id="rId970" Type="http://schemas.openxmlformats.org/officeDocument/2006/relationships/image" Target="../media/image1166.png"/><Relationship Id="rId1046" Type="http://schemas.openxmlformats.org/officeDocument/2006/relationships/customXml" Target="../ink/ink1265.xml"/><Relationship Id="rId1253" Type="http://schemas.openxmlformats.org/officeDocument/2006/relationships/image" Target="../media/image1300.png"/><Relationship Id="rId623" Type="http://schemas.openxmlformats.org/officeDocument/2006/relationships/customXml" Target="../ink/ink1047.xml"/><Relationship Id="rId830" Type="http://schemas.openxmlformats.org/officeDocument/2006/relationships/customXml" Target="../ink/ink1153.xml"/><Relationship Id="rId928" Type="http://schemas.openxmlformats.org/officeDocument/2006/relationships/image" Target="../media/image1145.png"/><Relationship Id="rId57" Type="http://schemas.openxmlformats.org/officeDocument/2006/relationships/customXml" Target="../ink/ink625.xml"/><Relationship Id="rId262" Type="http://schemas.openxmlformats.org/officeDocument/2006/relationships/customXml" Target="../ink/ink755.xml"/><Relationship Id="rId567" Type="http://schemas.openxmlformats.org/officeDocument/2006/relationships/customXml" Target="../ink/ink1011.xml"/><Relationship Id="rId1113" Type="http://schemas.openxmlformats.org/officeDocument/2006/relationships/image" Target="../media/image1233.png"/><Relationship Id="rId1197" Type="http://schemas.openxmlformats.org/officeDocument/2006/relationships/image" Target="../media/image1273.png"/><Relationship Id="rId1320" Type="http://schemas.openxmlformats.org/officeDocument/2006/relationships/customXml" Target="../ink/ink1408.xml"/><Relationship Id="rId122" Type="http://schemas.openxmlformats.org/officeDocument/2006/relationships/customXml" Target="../ink/ink658.xml"/><Relationship Id="rId774" Type="http://schemas.openxmlformats.org/officeDocument/2006/relationships/image" Target="../media/image1071.png"/><Relationship Id="rId981" Type="http://schemas.openxmlformats.org/officeDocument/2006/relationships/customXml" Target="../ink/ink1230.xml"/><Relationship Id="rId1057" Type="http://schemas.openxmlformats.org/officeDocument/2006/relationships/image" Target="../media/image1207.png"/><Relationship Id="rId427" Type="http://schemas.openxmlformats.org/officeDocument/2006/relationships/image" Target="../media/image955.png"/><Relationship Id="rId634" Type="http://schemas.openxmlformats.org/officeDocument/2006/relationships/image" Target="../media/image1003.png"/><Relationship Id="rId841" Type="http://schemas.openxmlformats.org/officeDocument/2006/relationships/image" Target="../media/image1103.png"/><Relationship Id="rId1264" Type="http://schemas.openxmlformats.org/officeDocument/2006/relationships/customXml" Target="../ink/ink1379.xml"/><Relationship Id="rId273" Type="http://schemas.openxmlformats.org/officeDocument/2006/relationships/customXml" Target="../ink/ink764.xml"/><Relationship Id="rId480" Type="http://schemas.openxmlformats.org/officeDocument/2006/relationships/customXml" Target="../ink/ink938.xml"/><Relationship Id="rId701" Type="http://schemas.openxmlformats.org/officeDocument/2006/relationships/customXml" Target="../ink/ink1086.xml"/><Relationship Id="rId939" Type="http://schemas.openxmlformats.org/officeDocument/2006/relationships/customXml" Target="../ink/ink1209.xml"/><Relationship Id="rId1124" Type="http://schemas.openxmlformats.org/officeDocument/2006/relationships/image" Target="../media/image1238.png"/><Relationship Id="rId68" Type="http://schemas.openxmlformats.org/officeDocument/2006/relationships/image" Target="../media/image848.png"/><Relationship Id="rId133" Type="http://schemas.openxmlformats.org/officeDocument/2006/relationships/image" Target="../media/image880.png"/><Relationship Id="rId340" Type="http://schemas.openxmlformats.org/officeDocument/2006/relationships/customXml" Target="../ink/ink822.xml"/><Relationship Id="rId578" Type="http://schemas.openxmlformats.org/officeDocument/2006/relationships/customXml" Target="../ink/ink1019.xml"/><Relationship Id="rId785" Type="http://schemas.openxmlformats.org/officeDocument/2006/relationships/image" Target="../media/image1076.png"/><Relationship Id="rId992" Type="http://schemas.openxmlformats.org/officeDocument/2006/relationships/image" Target="../media/image1176.png"/><Relationship Id="rId200" Type="http://schemas.openxmlformats.org/officeDocument/2006/relationships/customXml" Target="../ink/ink706.xml"/><Relationship Id="rId438" Type="http://schemas.openxmlformats.org/officeDocument/2006/relationships/customXml" Target="../ink/ink903.xml"/><Relationship Id="rId645" Type="http://schemas.openxmlformats.org/officeDocument/2006/relationships/customXml" Target="../ink/ink1058.xml"/><Relationship Id="rId852" Type="http://schemas.openxmlformats.org/officeDocument/2006/relationships/customXml" Target="../ink/ink1164.xml"/><Relationship Id="rId1068" Type="http://schemas.openxmlformats.org/officeDocument/2006/relationships/customXml" Target="../ink/ink1276.xml"/><Relationship Id="rId1275" Type="http://schemas.openxmlformats.org/officeDocument/2006/relationships/image" Target="../media/image1310.png"/><Relationship Id="rId284" Type="http://schemas.openxmlformats.org/officeDocument/2006/relationships/customXml" Target="../ink/ink774.xml"/><Relationship Id="rId491" Type="http://schemas.openxmlformats.org/officeDocument/2006/relationships/customXml" Target="../ink/ink948.xml"/><Relationship Id="rId505" Type="http://schemas.openxmlformats.org/officeDocument/2006/relationships/customXml" Target="../ink/ink960.xml"/><Relationship Id="rId712" Type="http://schemas.openxmlformats.org/officeDocument/2006/relationships/image" Target="../media/image1041.png"/><Relationship Id="rId1135" Type="http://schemas.openxmlformats.org/officeDocument/2006/relationships/customXml" Target="../ink/ink1311.xml"/><Relationship Id="rId79" Type="http://schemas.openxmlformats.org/officeDocument/2006/relationships/image" Target="../media/image853.png"/><Relationship Id="rId144" Type="http://schemas.openxmlformats.org/officeDocument/2006/relationships/customXml" Target="../ink/ink669.xml"/><Relationship Id="rId589" Type="http://schemas.openxmlformats.org/officeDocument/2006/relationships/customXml" Target="../ink/ink1028.xml"/><Relationship Id="rId796" Type="http://schemas.openxmlformats.org/officeDocument/2006/relationships/customXml" Target="../ink/ink1135.xml"/><Relationship Id="rId1202" Type="http://schemas.openxmlformats.org/officeDocument/2006/relationships/customXml" Target="../ink/ink1346.xml"/><Relationship Id="rId351" Type="http://schemas.openxmlformats.org/officeDocument/2006/relationships/customXml" Target="../ink/ink831.xml"/><Relationship Id="rId449" Type="http://schemas.openxmlformats.org/officeDocument/2006/relationships/image" Target="../media/image958.png"/><Relationship Id="rId656" Type="http://schemas.openxmlformats.org/officeDocument/2006/relationships/image" Target="../media/image1014.png"/><Relationship Id="rId863" Type="http://schemas.openxmlformats.org/officeDocument/2006/relationships/customXml" Target="../ink/ink1170.xml"/><Relationship Id="rId1079" Type="http://schemas.openxmlformats.org/officeDocument/2006/relationships/image" Target="../media/image1217.png"/><Relationship Id="rId1286" Type="http://schemas.openxmlformats.org/officeDocument/2006/relationships/customXml" Target="../ink/ink1391.xml"/><Relationship Id="rId211" Type="http://schemas.openxmlformats.org/officeDocument/2006/relationships/customXml" Target="../ink/ink716.xml"/><Relationship Id="rId295" Type="http://schemas.openxmlformats.org/officeDocument/2006/relationships/image" Target="../media/image934.png"/><Relationship Id="rId309" Type="http://schemas.openxmlformats.org/officeDocument/2006/relationships/customXml" Target="../ink/ink797.xml"/><Relationship Id="rId516" Type="http://schemas.openxmlformats.org/officeDocument/2006/relationships/customXml" Target="../ink/ink968.xml"/><Relationship Id="rId1146" Type="http://schemas.openxmlformats.org/officeDocument/2006/relationships/image" Target="../media/image1249.png"/><Relationship Id="rId723" Type="http://schemas.openxmlformats.org/officeDocument/2006/relationships/image" Target="../media/image1046.png"/><Relationship Id="rId930" Type="http://schemas.openxmlformats.org/officeDocument/2006/relationships/image" Target="../media/image1146.png"/><Relationship Id="rId1006" Type="http://schemas.openxmlformats.org/officeDocument/2006/relationships/customXml" Target="../ink/ink1244.xml"/><Relationship Id="rId155" Type="http://schemas.openxmlformats.org/officeDocument/2006/relationships/image" Target="../media/image891.png"/><Relationship Id="rId362" Type="http://schemas.openxmlformats.org/officeDocument/2006/relationships/image" Target="../media/image945.png"/><Relationship Id="rId1213" Type="http://schemas.openxmlformats.org/officeDocument/2006/relationships/image" Target="../media/image1281.png"/><Relationship Id="rId1297" Type="http://schemas.openxmlformats.org/officeDocument/2006/relationships/image" Target="../media/image1320.png"/><Relationship Id="rId222" Type="http://schemas.openxmlformats.org/officeDocument/2006/relationships/customXml" Target="../ink/ink725.xml"/><Relationship Id="rId667" Type="http://schemas.openxmlformats.org/officeDocument/2006/relationships/customXml" Target="../ink/ink1069.xml"/><Relationship Id="rId874" Type="http://schemas.openxmlformats.org/officeDocument/2006/relationships/image" Target="../media/image1119.png"/><Relationship Id="rId17" Type="http://schemas.openxmlformats.org/officeDocument/2006/relationships/image" Target="../media/image827.png"/><Relationship Id="rId527" Type="http://schemas.openxmlformats.org/officeDocument/2006/relationships/customXml" Target="../ink/ink979.xml"/><Relationship Id="rId734" Type="http://schemas.openxmlformats.org/officeDocument/2006/relationships/image" Target="../media/image1051.png"/><Relationship Id="rId941" Type="http://schemas.openxmlformats.org/officeDocument/2006/relationships/customXml" Target="../ink/ink1210.xml"/><Relationship Id="rId1157" Type="http://schemas.openxmlformats.org/officeDocument/2006/relationships/customXml" Target="../ink/ink1322.xml"/><Relationship Id="rId70" Type="http://schemas.openxmlformats.org/officeDocument/2006/relationships/customXml" Target="../ink/ink632.xml"/><Relationship Id="rId166" Type="http://schemas.openxmlformats.org/officeDocument/2006/relationships/customXml" Target="../ink/ink681.xml"/><Relationship Id="rId373" Type="http://schemas.openxmlformats.org/officeDocument/2006/relationships/customXml" Target="../ink/ink849.xml"/><Relationship Id="rId580" Type="http://schemas.openxmlformats.org/officeDocument/2006/relationships/customXml" Target="../ink/ink1021.xml"/><Relationship Id="rId801" Type="http://schemas.openxmlformats.org/officeDocument/2006/relationships/image" Target="../media/image1084.png"/><Relationship Id="rId1017" Type="http://schemas.openxmlformats.org/officeDocument/2006/relationships/customXml" Target="../ink/ink1250.xml"/><Relationship Id="rId1224" Type="http://schemas.openxmlformats.org/officeDocument/2006/relationships/customXml" Target="../ink/ink1357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733.xml"/><Relationship Id="rId440" Type="http://schemas.openxmlformats.org/officeDocument/2006/relationships/customXml" Target="../ink/ink905.xml"/><Relationship Id="rId678" Type="http://schemas.openxmlformats.org/officeDocument/2006/relationships/image" Target="../media/image1025.png"/><Relationship Id="rId885" Type="http://schemas.openxmlformats.org/officeDocument/2006/relationships/customXml" Target="../ink/ink1181.xml"/><Relationship Id="rId1070" Type="http://schemas.openxmlformats.org/officeDocument/2006/relationships/customXml" Target="../ink/ink1277.xml"/><Relationship Id="rId28" Type="http://schemas.openxmlformats.org/officeDocument/2006/relationships/customXml" Target="../ink/ink610.xml"/><Relationship Id="rId300" Type="http://schemas.openxmlformats.org/officeDocument/2006/relationships/customXml" Target="../ink/ink788.xml"/><Relationship Id="rId538" Type="http://schemas.openxmlformats.org/officeDocument/2006/relationships/image" Target="../media/image972.png"/><Relationship Id="rId745" Type="http://schemas.openxmlformats.org/officeDocument/2006/relationships/customXml" Target="../ink/ink1109.xml"/><Relationship Id="rId952" Type="http://schemas.openxmlformats.org/officeDocument/2006/relationships/image" Target="../media/image1157.png"/><Relationship Id="rId1168" Type="http://schemas.openxmlformats.org/officeDocument/2006/relationships/image" Target="../media/image1260.png"/><Relationship Id="rId81" Type="http://schemas.openxmlformats.org/officeDocument/2006/relationships/image" Target="../media/image854.png"/><Relationship Id="rId177" Type="http://schemas.openxmlformats.org/officeDocument/2006/relationships/customXml" Target="../ink/ink688.xml"/><Relationship Id="rId384" Type="http://schemas.openxmlformats.org/officeDocument/2006/relationships/customXml" Target="../ink/ink858.xml"/><Relationship Id="rId591" Type="http://schemas.openxmlformats.org/officeDocument/2006/relationships/customXml" Target="../ink/ink1030.xml"/><Relationship Id="rId605" Type="http://schemas.openxmlformats.org/officeDocument/2006/relationships/customXml" Target="../ink/ink1038.xml"/><Relationship Id="rId812" Type="http://schemas.openxmlformats.org/officeDocument/2006/relationships/image" Target="../media/image1089.png"/><Relationship Id="rId1028" Type="http://schemas.openxmlformats.org/officeDocument/2006/relationships/image" Target="../media/image1193.png"/><Relationship Id="rId1235" Type="http://schemas.openxmlformats.org/officeDocument/2006/relationships/image" Target="../media/image1292.png"/><Relationship Id="rId244" Type="http://schemas.openxmlformats.org/officeDocument/2006/relationships/customXml" Target="../ink/ink741.xml"/><Relationship Id="rId689" Type="http://schemas.openxmlformats.org/officeDocument/2006/relationships/customXml" Target="../ink/ink1080.xml"/><Relationship Id="rId896" Type="http://schemas.openxmlformats.org/officeDocument/2006/relationships/customXml" Target="../ink/ink1187.xml"/><Relationship Id="rId1081" Type="http://schemas.openxmlformats.org/officeDocument/2006/relationships/image" Target="../media/image1218.png"/><Relationship Id="rId1302" Type="http://schemas.openxmlformats.org/officeDocument/2006/relationships/customXml" Target="../ink/ink1399.xml"/><Relationship Id="rId39" Type="http://schemas.openxmlformats.org/officeDocument/2006/relationships/customXml" Target="../ink/ink616.xml"/><Relationship Id="rId451" Type="http://schemas.openxmlformats.org/officeDocument/2006/relationships/customXml" Target="../ink/ink915.xml"/><Relationship Id="rId549" Type="http://schemas.openxmlformats.org/officeDocument/2006/relationships/customXml" Target="../ink/ink998.xml"/><Relationship Id="rId756" Type="http://schemas.openxmlformats.org/officeDocument/2006/relationships/image" Target="../media/image1062.png"/><Relationship Id="rId1179" Type="http://schemas.openxmlformats.org/officeDocument/2006/relationships/customXml" Target="../ink/ink1334.xml"/><Relationship Id="rId104" Type="http://schemas.openxmlformats.org/officeDocument/2006/relationships/customXml" Target="../ink/ink649.xml"/><Relationship Id="rId188" Type="http://schemas.openxmlformats.org/officeDocument/2006/relationships/customXml" Target="../ink/ink697.xml"/><Relationship Id="rId311" Type="http://schemas.openxmlformats.org/officeDocument/2006/relationships/customXml" Target="../ink/ink799.xml"/><Relationship Id="rId395" Type="http://schemas.openxmlformats.org/officeDocument/2006/relationships/customXml" Target="../ink/ink868.xml"/><Relationship Id="rId409" Type="http://schemas.openxmlformats.org/officeDocument/2006/relationships/customXml" Target="../ink/ink880.xml"/><Relationship Id="rId963" Type="http://schemas.openxmlformats.org/officeDocument/2006/relationships/customXml" Target="../ink/ink1221.xml"/><Relationship Id="rId1039" Type="http://schemas.openxmlformats.org/officeDocument/2006/relationships/customXml" Target="../ink/ink1261.xml"/><Relationship Id="rId1246" Type="http://schemas.openxmlformats.org/officeDocument/2006/relationships/customXml" Target="../ink/ink1368.xml"/><Relationship Id="rId92" Type="http://schemas.openxmlformats.org/officeDocument/2006/relationships/customXml" Target="../ink/ink643.xml"/><Relationship Id="rId616" Type="http://schemas.openxmlformats.org/officeDocument/2006/relationships/image" Target="../media/image994.png"/><Relationship Id="rId823" Type="http://schemas.openxmlformats.org/officeDocument/2006/relationships/customXml" Target="../ink/ink1149.xml"/><Relationship Id="rId255" Type="http://schemas.openxmlformats.org/officeDocument/2006/relationships/customXml" Target="../ink/ink749.xml"/><Relationship Id="rId462" Type="http://schemas.openxmlformats.org/officeDocument/2006/relationships/customXml" Target="../ink/ink923.xml"/><Relationship Id="rId1092" Type="http://schemas.openxmlformats.org/officeDocument/2006/relationships/customXml" Target="../ink/ink1289.xml"/><Relationship Id="rId1106" Type="http://schemas.openxmlformats.org/officeDocument/2006/relationships/customXml" Target="../ink/ink1296.xml"/><Relationship Id="rId1313" Type="http://schemas.openxmlformats.org/officeDocument/2006/relationships/image" Target="../media/image1328.png"/><Relationship Id="rId115" Type="http://schemas.openxmlformats.org/officeDocument/2006/relationships/image" Target="../media/image871.png"/><Relationship Id="rId322" Type="http://schemas.openxmlformats.org/officeDocument/2006/relationships/customXml" Target="../ink/ink807.xml"/><Relationship Id="rId767" Type="http://schemas.openxmlformats.org/officeDocument/2006/relationships/customXml" Target="../ink/ink1120.xml"/><Relationship Id="rId974" Type="http://schemas.openxmlformats.org/officeDocument/2006/relationships/image" Target="../media/image1168.png"/><Relationship Id="rId199" Type="http://schemas.openxmlformats.org/officeDocument/2006/relationships/customXml" Target="../ink/ink705.xml"/><Relationship Id="rId627" Type="http://schemas.openxmlformats.org/officeDocument/2006/relationships/customXml" Target="../ink/ink1049.xml"/><Relationship Id="rId834" Type="http://schemas.openxmlformats.org/officeDocument/2006/relationships/customXml" Target="../ink/ink1155.xml"/><Relationship Id="rId1257" Type="http://schemas.openxmlformats.org/officeDocument/2006/relationships/customXml" Target="../ink/ink1375.xml"/><Relationship Id="rId266" Type="http://schemas.openxmlformats.org/officeDocument/2006/relationships/customXml" Target="../ink/ink758.xml"/><Relationship Id="rId473" Type="http://schemas.openxmlformats.org/officeDocument/2006/relationships/image" Target="../media/image963.png"/><Relationship Id="rId680" Type="http://schemas.openxmlformats.org/officeDocument/2006/relationships/image" Target="../media/image1026.png"/><Relationship Id="rId901" Type="http://schemas.openxmlformats.org/officeDocument/2006/relationships/image" Target="../media/image1132.png"/><Relationship Id="rId1117" Type="http://schemas.openxmlformats.org/officeDocument/2006/relationships/image" Target="../media/image1235.png"/><Relationship Id="rId30" Type="http://schemas.openxmlformats.org/officeDocument/2006/relationships/image" Target="../media/image829.png"/><Relationship Id="rId126" Type="http://schemas.openxmlformats.org/officeDocument/2006/relationships/customXml" Target="../ink/ink660.xml"/><Relationship Id="rId333" Type="http://schemas.openxmlformats.org/officeDocument/2006/relationships/image" Target="../media/image940.png"/><Relationship Id="rId540" Type="http://schemas.openxmlformats.org/officeDocument/2006/relationships/customXml" Target="../ink/ink990.xml"/><Relationship Id="rId778" Type="http://schemas.openxmlformats.org/officeDocument/2006/relationships/customXml" Target="../ink/ink1126.xml"/><Relationship Id="rId985" Type="http://schemas.openxmlformats.org/officeDocument/2006/relationships/customXml" Target="../ink/ink1232.xml"/><Relationship Id="rId1170" Type="http://schemas.openxmlformats.org/officeDocument/2006/relationships/image" Target="../media/image1261.png"/><Relationship Id="rId638" Type="http://schemas.openxmlformats.org/officeDocument/2006/relationships/image" Target="../media/image1005.png"/><Relationship Id="rId845" Type="http://schemas.openxmlformats.org/officeDocument/2006/relationships/image" Target="../media/image1105.png"/><Relationship Id="rId1030" Type="http://schemas.openxmlformats.org/officeDocument/2006/relationships/image" Target="../media/image1194.png"/><Relationship Id="rId1268" Type="http://schemas.openxmlformats.org/officeDocument/2006/relationships/customXml" Target="../ink/ink1381.xml"/><Relationship Id="rId277" Type="http://schemas.openxmlformats.org/officeDocument/2006/relationships/image" Target="../media/image932.png"/><Relationship Id="rId400" Type="http://schemas.openxmlformats.org/officeDocument/2006/relationships/image" Target="../media/image950.png"/><Relationship Id="rId484" Type="http://schemas.openxmlformats.org/officeDocument/2006/relationships/customXml" Target="../ink/ink942.xml"/><Relationship Id="rId705" Type="http://schemas.openxmlformats.org/officeDocument/2006/relationships/customXml" Target="../ink/ink1088.xml"/><Relationship Id="rId1128" Type="http://schemas.openxmlformats.org/officeDocument/2006/relationships/image" Target="../media/image1240.png"/><Relationship Id="rId137" Type="http://schemas.openxmlformats.org/officeDocument/2006/relationships/image" Target="../media/image882.png"/><Relationship Id="rId344" Type="http://schemas.openxmlformats.org/officeDocument/2006/relationships/customXml" Target="../ink/ink825.xml"/><Relationship Id="rId691" Type="http://schemas.openxmlformats.org/officeDocument/2006/relationships/customXml" Target="../ink/ink1081.xml"/><Relationship Id="rId789" Type="http://schemas.openxmlformats.org/officeDocument/2006/relationships/image" Target="../media/image1078.png"/><Relationship Id="rId912" Type="http://schemas.openxmlformats.org/officeDocument/2006/relationships/image" Target="../media/image1137.png"/><Relationship Id="rId996" Type="http://schemas.openxmlformats.org/officeDocument/2006/relationships/image" Target="../media/image1178.png"/><Relationship Id="rId41" Type="http://schemas.openxmlformats.org/officeDocument/2006/relationships/customXml" Target="../ink/ink617.xml"/><Relationship Id="rId551" Type="http://schemas.openxmlformats.org/officeDocument/2006/relationships/customXml" Target="../ink/ink999.xml"/><Relationship Id="rId649" Type="http://schemas.openxmlformats.org/officeDocument/2006/relationships/customXml" Target="../ink/ink1060.xml"/><Relationship Id="rId856" Type="http://schemas.openxmlformats.org/officeDocument/2006/relationships/image" Target="../media/image1110.png"/><Relationship Id="rId1181" Type="http://schemas.openxmlformats.org/officeDocument/2006/relationships/customXml" Target="../ink/ink1335.xml"/><Relationship Id="rId1279" Type="http://schemas.openxmlformats.org/officeDocument/2006/relationships/customXml" Target="../ink/ink1387.xml"/><Relationship Id="rId190" Type="http://schemas.openxmlformats.org/officeDocument/2006/relationships/customXml" Target="../ink/ink699.xml"/><Relationship Id="rId204" Type="http://schemas.openxmlformats.org/officeDocument/2006/relationships/customXml" Target="../ink/ink709.xml"/><Relationship Id="rId288" Type="http://schemas.openxmlformats.org/officeDocument/2006/relationships/image" Target="../media/image933.png"/><Relationship Id="rId411" Type="http://schemas.openxmlformats.org/officeDocument/2006/relationships/image" Target="../media/image952.png"/><Relationship Id="rId509" Type="http://schemas.openxmlformats.org/officeDocument/2006/relationships/customXml" Target="../ink/ink963.xml"/><Relationship Id="rId1041" Type="http://schemas.openxmlformats.org/officeDocument/2006/relationships/customXml" Target="../ink/ink1262.xml"/><Relationship Id="rId1139" Type="http://schemas.openxmlformats.org/officeDocument/2006/relationships/customXml" Target="../ink/ink1313.xml"/><Relationship Id="rId495" Type="http://schemas.openxmlformats.org/officeDocument/2006/relationships/image" Target="../media/image966.png"/><Relationship Id="rId716" Type="http://schemas.openxmlformats.org/officeDocument/2006/relationships/image" Target="../media/image1043.png"/><Relationship Id="rId923" Type="http://schemas.openxmlformats.org/officeDocument/2006/relationships/customXml" Target="../ink/ink1201.xml"/><Relationship Id="rId52" Type="http://schemas.openxmlformats.org/officeDocument/2006/relationships/image" Target="../media/image840.png"/><Relationship Id="rId148" Type="http://schemas.openxmlformats.org/officeDocument/2006/relationships/customXml" Target="../ink/ink671.xml"/><Relationship Id="rId355" Type="http://schemas.openxmlformats.org/officeDocument/2006/relationships/customXml" Target="../ink/ink834.xml"/><Relationship Id="rId562" Type="http://schemas.openxmlformats.org/officeDocument/2006/relationships/image" Target="../media/image977.png"/><Relationship Id="rId1192" Type="http://schemas.openxmlformats.org/officeDocument/2006/relationships/customXml" Target="../ink/ink1341.xml"/><Relationship Id="rId1206" Type="http://schemas.openxmlformats.org/officeDocument/2006/relationships/customXml" Target="../ink/ink1348.xml"/><Relationship Id="rId215" Type="http://schemas.openxmlformats.org/officeDocument/2006/relationships/customXml" Target="../ink/ink720.xml"/><Relationship Id="rId422" Type="http://schemas.openxmlformats.org/officeDocument/2006/relationships/image" Target="../media/image954.png"/><Relationship Id="rId867" Type="http://schemas.openxmlformats.org/officeDocument/2006/relationships/customXml" Target="../ink/ink1172.xml"/><Relationship Id="rId1052" Type="http://schemas.openxmlformats.org/officeDocument/2006/relationships/customXml" Target="../ink/ink1268.xml"/><Relationship Id="rId299" Type="http://schemas.openxmlformats.org/officeDocument/2006/relationships/customXml" Target="../ink/ink787.xml"/><Relationship Id="rId727" Type="http://schemas.openxmlformats.org/officeDocument/2006/relationships/image" Target="../media/image1048.png"/><Relationship Id="rId934" Type="http://schemas.openxmlformats.org/officeDocument/2006/relationships/image" Target="../media/image1148.png"/><Relationship Id="rId63" Type="http://schemas.openxmlformats.org/officeDocument/2006/relationships/customXml" Target="../ink/ink628.xml"/><Relationship Id="rId159" Type="http://schemas.openxmlformats.org/officeDocument/2006/relationships/image" Target="../media/image893.png"/><Relationship Id="rId366" Type="http://schemas.openxmlformats.org/officeDocument/2006/relationships/image" Target="../media/image946.png"/><Relationship Id="rId573" Type="http://schemas.openxmlformats.org/officeDocument/2006/relationships/customXml" Target="../ink/ink1015.xml"/><Relationship Id="rId780" Type="http://schemas.openxmlformats.org/officeDocument/2006/relationships/customXml" Target="../ink/ink1127.xml"/><Relationship Id="rId1217" Type="http://schemas.openxmlformats.org/officeDocument/2006/relationships/image" Target="../media/image1283.png"/><Relationship Id="rId226" Type="http://schemas.openxmlformats.org/officeDocument/2006/relationships/customXml" Target="../ink/ink728.xml"/><Relationship Id="rId433" Type="http://schemas.openxmlformats.org/officeDocument/2006/relationships/customXml" Target="../ink/ink899.xml"/><Relationship Id="rId878" Type="http://schemas.openxmlformats.org/officeDocument/2006/relationships/image" Target="../media/image1121.png"/><Relationship Id="rId1063" Type="http://schemas.openxmlformats.org/officeDocument/2006/relationships/image" Target="../media/image1209.png"/><Relationship Id="rId1270" Type="http://schemas.openxmlformats.org/officeDocument/2006/relationships/customXml" Target="../ink/ink1382.xml"/><Relationship Id="rId640" Type="http://schemas.openxmlformats.org/officeDocument/2006/relationships/image" Target="../media/image1006.png"/><Relationship Id="rId738" Type="http://schemas.openxmlformats.org/officeDocument/2006/relationships/image" Target="../media/image1053.png"/><Relationship Id="rId945" Type="http://schemas.openxmlformats.org/officeDocument/2006/relationships/customXml" Target="../ink/ink1212.xml"/><Relationship Id="rId74" Type="http://schemas.openxmlformats.org/officeDocument/2006/relationships/customXml" Target="../ink/ink634.xml"/><Relationship Id="rId377" Type="http://schemas.openxmlformats.org/officeDocument/2006/relationships/image" Target="../media/image947.png"/><Relationship Id="rId500" Type="http://schemas.openxmlformats.org/officeDocument/2006/relationships/customXml" Target="../ink/ink955.xml"/><Relationship Id="rId584" Type="http://schemas.openxmlformats.org/officeDocument/2006/relationships/customXml" Target="../ink/ink1025.xml"/><Relationship Id="rId805" Type="http://schemas.openxmlformats.org/officeDocument/2006/relationships/image" Target="../media/image1086.png"/><Relationship Id="rId1130" Type="http://schemas.openxmlformats.org/officeDocument/2006/relationships/image" Target="../media/image1241.png"/><Relationship Id="rId1228" Type="http://schemas.openxmlformats.org/officeDocument/2006/relationships/customXml" Target="../ink/ink1359.xml"/><Relationship Id="rId5" Type="http://schemas.openxmlformats.org/officeDocument/2006/relationships/image" Target="../media/image821.png"/><Relationship Id="rId237" Type="http://schemas.openxmlformats.org/officeDocument/2006/relationships/image" Target="../media/image924.png"/><Relationship Id="rId791" Type="http://schemas.openxmlformats.org/officeDocument/2006/relationships/image" Target="../media/image1079.png"/><Relationship Id="rId889" Type="http://schemas.openxmlformats.org/officeDocument/2006/relationships/customXml" Target="../ink/ink1183.xml"/><Relationship Id="rId1074" Type="http://schemas.openxmlformats.org/officeDocument/2006/relationships/customXml" Target="../ink/ink1279.xml"/><Relationship Id="rId444" Type="http://schemas.openxmlformats.org/officeDocument/2006/relationships/customXml" Target="../ink/ink909.xml"/><Relationship Id="rId651" Type="http://schemas.openxmlformats.org/officeDocument/2006/relationships/customXml" Target="../ink/ink1061.xml"/><Relationship Id="rId749" Type="http://schemas.openxmlformats.org/officeDocument/2006/relationships/customXml" Target="../ink/ink1111.xml"/><Relationship Id="rId1281" Type="http://schemas.openxmlformats.org/officeDocument/2006/relationships/customXml" Target="../ink/ink1388.xml"/><Relationship Id="rId290" Type="http://schemas.openxmlformats.org/officeDocument/2006/relationships/customXml" Target="../ink/ink779.xml"/><Relationship Id="rId304" Type="http://schemas.openxmlformats.org/officeDocument/2006/relationships/customXml" Target="../ink/ink792.xml"/><Relationship Id="rId388" Type="http://schemas.openxmlformats.org/officeDocument/2006/relationships/customXml" Target="../ink/ink862.xml"/><Relationship Id="rId511" Type="http://schemas.openxmlformats.org/officeDocument/2006/relationships/customXml" Target="../ink/ink964.xml"/><Relationship Id="rId609" Type="http://schemas.openxmlformats.org/officeDocument/2006/relationships/customXml" Target="../ink/ink1040.xml"/><Relationship Id="rId956" Type="http://schemas.openxmlformats.org/officeDocument/2006/relationships/image" Target="../media/image1159.png"/><Relationship Id="rId1141" Type="http://schemas.openxmlformats.org/officeDocument/2006/relationships/customXml" Target="../ink/ink1314.xml"/><Relationship Id="rId1239" Type="http://schemas.openxmlformats.org/officeDocument/2006/relationships/image" Target="../media/image1294.png"/><Relationship Id="rId85" Type="http://schemas.openxmlformats.org/officeDocument/2006/relationships/image" Target="../media/image856.png"/><Relationship Id="rId150" Type="http://schemas.openxmlformats.org/officeDocument/2006/relationships/customXml" Target="../ink/ink672.xml"/><Relationship Id="rId595" Type="http://schemas.openxmlformats.org/officeDocument/2006/relationships/image" Target="../media/image984.png"/><Relationship Id="rId816" Type="http://schemas.openxmlformats.org/officeDocument/2006/relationships/image" Target="../media/image1091.png"/><Relationship Id="rId1001" Type="http://schemas.openxmlformats.org/officeDocument/2006/relationships/image" Target="../media/image1180.png"/><Relationship Id="rId248" Type="http://schemas.openxmlformats.org/officeDocument/2006/relationships/customXml" Target="../ink/ink744.xml"/><Relationship Id="rId455" Type="http://schemas.openxmlformats.org/officeDocument/2006/relationships/image" Target="../media/image960.png"/><Relationship Id="rId662" Type="http://schemas.openxmlformats.org/officeDocument/2006/relationships/image" Target="../media/image1017.png"/><Relationship Id="rId1085" Type="http://schemas.openxmlformats.org/officeDocument/2006/relationships/customXml" Target="../ink/ink1285.xml"/><Relationship Id="rId1292" Type="http://schemas.openxmlformats.org/officeDocument/2006/relationships/customXml" Target="../ink/ink1394.xml"/><Relationship Id="rId1306" Type="http://schemas.openxmlformats.org/officeDocument/2006/relationships/customXml" Target="../ink/ink1401.xml"/><Relationship Id="rId12" Type="http://schemas.openxmlformats.org/officeDocument/2006/relationships/customXml" Target="../ink/ink600.xml"/><Relationship Id="rId108" Type="http://schemas.openxmlformats.org/officeDocument/2006/relationships/customXml" Target="../ink/ink651.xml"/><Relationship Id="rId315" Type="http://schemas.openxmlformats.org/officeDocument/2006/relationships/image" Target="../media/image936.png"/><Relationship Id="rId522" Type="http://schemas.openxmlformats.org/officeDocument/2006/relationships/customXml" Target="../ink/ink974.xml"/><Relationship Id="rId967" Type="http://schemas.openxmlformats.org/officeDocument/2006/relationships/customXml" Target="../ink/ink1223.xml"/><Relationship Id="rId1152" Type="http://schemas.openxmlformats.org/officeDocument/2006/relationships/image" Target="../media/image1252.png"/><Relationship Id="rId96" Type="http://schemas.openxmlformats.org/officeDocument/2006/relationships/customXml" Target="../ink/ink645.xml"/><Relationship Id="rId161" Type="http://schemas.openxmlformats.org/officeDocument/2006/relationships/image" Target="../media/image894.png"/><Relationship Id="rId399" Type="http://schemas.openxmlformats.org/officeDocument/2006/relationships/customXml" Target="../ink/ink872.xml"/><Relationship Id="rId827" Type="http://schemas.openxmlformats.org/officeDocument/2006/relationships/image" Target="../media/image1096.png"/><Relationship Id="rId1012" Type="http://schemas.openxmlformats.org/officeDocument/2006/relationships/image" Target="../media/image1185.png"/><Relationship Id="rId259" Type="http://schemas.openxmlformats.org/officeDocument/2006/relationships/customXml" Target="../ink/ink753.xml"/><Relationship Id="rId466" Type="http://schemas.openxmlformats.org/officeDocument/2006/relationships/customXml" Target="../ink/ink927.xml"/><Relationship Id="rId673" Type="http://schemas.openxmlformats.org/officeDocument/2006/relationships/customXml" Target="../ink/ink1072.xml"/><Relationship Id="rId880" Type="http://schemas.openxmlformats.org/officeDocument/2006/relationships/image" Target="../media/image1122.png"/><Relationship Id="rId1096" Type="http://schemas.openxmlformats.org/officeDocument/2006/relationships/customXml" Target="../ink/ink1291.xml"/><Relationship Id="rId1317" Type="http://schemas.openxmlformats.org/officeDocument/2006/relationships/image" Target="../media/image1330.png"/><Relationship Id="rId23" Type="http://schemas.openxmlformats.org/officeDocument/2006/relationships/image" Target="../media/image828.png"/><Relationship Id="rId119" Type="http://schemas.openxmlformats.org/officeDocument/2006/relationships/image" Target="../media/image873.png"/><Relationship Id="rId326" Type="http://schemas.openxmlformats.org/officeDocument/2006/relationships/image" Target="../media/image938.png"/><Relationship Id="rId533" Type="http://schemas.openxmlformats.org/officeDocument/2006/relationships/customXml" Target="../ink/ink985.xml"/><Relationship Id="rId978" Type="http://schemas.openxmlformats.org/officeDocument/2006/relationships/image" Target="../media/image1170.png"/><Relationship Id="rId1163" Type="http://schemas.openxmlformats.org/officeDocument/2006/relationships/customXml" Target="../ink/ink1325.xml"/><Relationship Id="rId740" Type="http://schemas.openxmlformats.org/officeDocument/2006/relationships/image" Target="../media/image1054.png"/><Relationship Id="rId838" Type="http://schemas.openxmlformats.org/officeDocument/2006/relationships/customXml" Target="../ink/ink1157.xml"/><Relationship Id="rId1023" Type="http://schemas.openxmlformats.org/officeDocument/2006/relationships/customXml" Target="../ink/ink1253.xml"/><Relationship Id="rId172" Type="http://schemas.openxmlformats.org/officeDocument/2006/relationships/customXml" Target="../ink/ink685.xml"/><Relationship Id="rId477" Type="http://schemas.openxmlformats.org/officeDocument/2006/relationships/customXml" Target="../ink/ink936.xml"/><Relationship Id="rId600" Type="http://schemas.openxmlformats.org/officeDocument/2006/relationships/image" Target="../media/image986.png"/><Relationship Id="rId684" Type="http://schemas.openxmlformats.org/officeDocument/2006/relationships/image" Target="../media/image1028.png"/><Relationship Id="rId1230" Type="http://schemas.openxmlformats.org/officeDocument/2006/relationships/customXml" Target="../ink/ink1360.xml"/><Relationship Id="rId337" Type="http://schemas.openxmlformats.org/officeDocument/2006/relationships/customXml" Target="../ink/ink819.xml"/><Relationship Id="rId891" Type="http://schemas.openxmlformats.org/officeDocument/2006/relationships/customXml" Target="../ink/ink1184.xml"/><Relationship Id="rId905" Type="http://schemas.openxmlformats.org/officeDocument/2006/relationships/image" Target="../media/image1134.png"/><Relationship Id="rId989" Type="http://schemas.openxmlformats.org/officeDocument/2006/relationships/image" Target="../media/image1175.png"/><Relationship Id="rId34" Type="http://schemas.openxmlformats.org/officeDocument/2006/relationships/image" Target="../media/image831.png"/><Relationship Id="rId544" Type="http://schemas.openxmlformats.org/officeDocument/2006/relationships/customXml" Target="../ink/ink993.xml"/><Relationship Id="rId751" Type="http://schemas.openxmlformats.org/officeDocument/2006/relationships/customXml" Target="../ink/ink1112.xml"/><Relationship Id="rId849" Type="http://schemas.openxmlformats.org/officeDocument/2006/relationships/image" Target="../media/image1107.png"/><Relationship Id="rId1174" Type="http://schemas.openxmlformats.org/officeDocument/2006/relationships/customXml" Target="../ink/ink1331.xml"/><Relationship Id="rId183" Type="http://schemas.openxmlformats.org/officeDocument/2006/relationships/customXml" Target="../ink/ink693.xml"/><Relationship Id="rId390" Type="http://schemas.openxmlformats.org/officeDocument/2006/relationships/customXml" Target="../ink/ink864.xml"/><Relationship Id="rId404" Type="http://schemas.openxmlformats.org/officeDocument/2006/relationships/image" Target="../media/image951.png"/><Relationship Id="rId611" Type="http://schemas.openxmlformats.org/officeDocument/2006/relationships/customXml" Target="../ink/ink1041.xml"/><Relationship Id="rId1034" Type="http://schemas.openxmlformats.org/officeDocument/2006/relationships/image" Target="../media/image1196.png"/><Relationship Id="rId1241" Type="http://schemas.openxmlformats.org/officeDocument/2006/relationships/image" Target="../media/image1295.png"/><Relationship Id="rId250" Type="http://schemas.openxmlformats.org/officeDocument/2006/relationships/customXml" Target="../ink/ink745.xml"/><Relationship Id="rId488" Type="http://schemas.openxmlformats.org/officeDocument/2006/relationships/customXml" Target="../ink/ink945.xml"/><Relationship Id="rId695" Type="http://schemas.openxmlformats.org/officeDocument/2006/relationships/customXml" Target="../ink/ink1083.xml"/><Relationship Id="rId709" Type="http://schemas.openxmlformats.org/officeDocument/2006/relationships/customXml" Target="../ink/ink1090.xml"/><Relationship Id="rId916" Type="http://schemas.openxmlformats.org/officeDocument/2006/relationships/image" Target="../media/image1139.png"/><Relationship Id="rId1101" Type="http://schemas.openxmlformats.org/officeDocument/2006/relationships/image" Target="../media/image1227.png"/><Relationship Id="rId45" Type="http://schemas.openxmlformats.org/officeDocument/2006/relationships/customXml" Target="../ink/ink619.xml"/><Relationship Id="rId110" Type="http://schemas.openxmlformats.org/officeDocument/2006/relationships/customXml" Target="../ink/ink652.xml"/><Relationship Id="rId348" Type="http://schemas.openxmlformats.org/officeDocument/2006/relationships/customXml" Target="../ink/ink828.xml"/><Relationship Id="rId555" Type="http://schemas.openxmlformats.org/officeDocument/2006/relationships/customXml" Target="../ink/ink1002.xml"/><Relationship Id="rId762" Type="http://schemas.openxmlformats.org/officeDocument/2006/relationships/image" Target="../media/image1065.png"/><Relationship Id="rId1185" Type="http://schemas.openxmlformats.org/officeDocument/2006/relationships/customXml" Target="../ink/ink1337.xml"/><Relationship Id="rId194" Type="http://schemas.openxmlformats.org/officeDocument/2006/relationships/customXml" Target="../ink/ink701.xml"/><Relationship Id="rId208" Type="http://schemas.openxmlformats.org/officeDocument/2006/relationships/customXml" Target="../ink/ink713.xml"/><Relationship Id="rId415" Type="http://schemas.openxmlformats.org/officeDocument/2006/relationships/customXml" Target="../ink/ink884.xml"/><Relationship Id="rId622" Type="http://schemas.openxmlformats.org/officeDocument/2006/relationships/image" Target="../media/image997.png"/><Relationship Id="rId1045" Type="http://schemas.openxmlformats.org/officeDocument/2006/relationships/image" Target="../media/image1201.png"/><Relationship Id="rId1252" Type="http://schemas.openxmlformats.org/officeDocument/2006/relationships/customXml" Target="../ink/ink1372.xml"/><Relationship Id="rId261" Type="http://schemas.openxmlformats.org/officeDocument/2006/relationships/image" Target="../media/image929.png"/><Relationship Id="rId499" Type="http://schemas.openxmlformats.org/officeDocument/2006/relationships/image" Target="../media/image967.png"/><Relationship Id="rId927" Type="http://schemas.openxmlformats.org/officeDocument/2006/relationships/customXml" Target="../ink/ink1203.xml"/><Relationship Id="rId1112" Type="http://schemas.openxmlformats.org/officeDocument/2006/relationships/customXml" Target="../ink/ink1299.xml"/><Relationship Id="rId56" Type="http://schemas.openxmlformats.org/officeDocument/2006/relationships/image" Target="../media/image842.png"/><Relationship Id="rId359" Type="http://schemas.openxmlformats.org/officeDocument/2006/relationships/customXml" Target="../ink/ink837.xml"/><Relationship Id="rId566" Type="http://schemas.openxmlformats.org/officeDocument/2006/relationships/customXml" Target="../ink/ink1010.xml"/><Relationship Id="rId773" Type="http://schemas.openxmlformats.org/officeDocument/2006/relationships/customXml" Target="../ink/ink1123.xml"/><Relationship Id="rId1196" Type="http://schemas.openxmlformats.org/officeDocument/2006/relationships/customXml" Target="../ink/ink1343.xml"/><Relationship Id="rId121" Type="http://schemas.openxmlformats.org/officeDocument/2006/relationships/image" Target="../media/image874.png"/><Relationship Id="rId219" Type="http://schemas.openxmlformats.org/officeDocument/2006/relationships/customXml" Target="../ink/ink723.xml"/><Relationship Id="rId426" Type="http://schemas.openxmlformats.org/officeDocument/2006/relationships/customXml" Target="../ink/ink894.xml"/><Relationship Id="rId633" Type="http://schemas.openxmlformats.org/officeDocument/2006/relationships/customXml" Target="../ink/ink1052.xml"/><Relationship Id="rId980" Type="http://schemas.openxmlformats.org/officeDocument/2006/relationships/image" Target="../media/image1171.png"/><Relationship Id="rId1056" Type="http://schemas.openxmlformats.org/officeDocument/2006/relationships/customXml" Target="../ink/ink1270.xml"/><Relationship Id="rId1263" Type="http://schemas.openxmlformats.org/officeDocument/2006/relationships/image" Target="../media/image1304.png"/><Relationship Id="rId840" Type="http://schemas.openxmlformats.org/officeDocument/2006/relationships/customXml" Target="../ink/ink1158.xml"/><Relationship Id="rId938" Type="http://schemas.openxmlformats.org/officeDocument/2006/relationships/image" Target="../media/image1150.png"/><Relationship Id="rId67" Type="http://schemas.openxmlformats.org/officeDocument/2006/relationships/customXml" Target="../ink/ink630.xml"/><Relationship Id="rId272" Type="http://schemas.openxmlformats.org/officeDocument/2006/relationships/customXml" Target="../ink/ink763.xml"/><Relationship Id="rId577" Type="http://schemas.openxmlformats.org/officeDocument/2006/relationships/customXml" Target="../ink/ink1018.xml"/><Relationship Id="rId700" Type="http://schemas.openxmlformats.org/officeDocument/2006/relationships/image" Target="../media/image1035.png"/><Relationship Id="rId1123" Type="http://schemas.openxmlformats.org/officeDocument/2006/relationships/customXml" Target="../ink/ink1305.xml"/><Relationship Id="rId132" Type="http://schemas.openxmlformats.org/officeDocument/2006/relationships/customXml" Target="../ink/ink663.xml"/><Relationship Id="rId784" Type="http://schemas.openxmlformats.org/officeDocument/2006/relationships/customXml" Target="../ink/ink1129.xml"/><Relationship Id="rId991" Type="http://schemas.openxmlformats.org/officeDocument/2006/relationships/customXml" Target="../ink/ink1236.xml"/><Relationship Id="rId1067" Type="http://schemas.openxmlformats.org/officeDocument/2006/relationships/image" Target="../media/image1211.png"/><Relationship Id="rId437" Type="http://schemas.openxmlformats.org/officeDocument/2006/relationships/image" Target="../media/image957.png"/><Relationship Id="rId644" Type="http://schemas.openxmlformats.org/officeDocument/2006/relationships/image" Target="../media/image1008.png"/><Relationship Id="rId851" Type="http://schemas.openxmlformats.org/officeDocument/2006/relationships/image" Target="../media/image1108.png"/><Relationship Id="rId1274" Type="http://schemas.openxmlformats.org/officeDocument/2006/relationships/customXml" Target="../ink/ink1384.xml"/><Relationship Id="rId283" Type="http://schemas.openxmlformats.org/officeDocument/2006/relationships/customXml" Target="../ink/ink773.xml"/><Relationship Id="rId490" Type="http://schemas.openxmlformats.org/officeDocument/2006/relationships/customXml" Target="../ink/ink947.xml"/><Relationship Id="rId504" Type="http://schemas.openxmlformats.org/officeDocument/2006/relationships/customXml" Target="../ink/ink959.xml"/><Relationship Id="rId711" Type="http://schemas.openxmlformats.org/officeDocument/2006/relationships/customXml" Target="../ink/ink1091.xml"/><Relationship Id="rId949" Type="http://schemas.openxmlformats.org/officeDocument/2006/relationships/customXml" Target="../ink/ink1214.xml"/><Relationship Id="rId1134" Type="http://schemas.openxmlformats.org/officeDocument/2006/relationships/image" Target="../media/image1243.png"/><Relationship Id="rId78" Type="http://schemas.openxmlformats.org/officeDocument/2006/relationships/customXml" Target="../ink/ink636.xml"/><Relationship Id="rId143" Type="http://schemas.openxmlformats.org/officeDocument/2006/relationships/image" Target="../media/image885.png"/><Relationship Id="rId350" Type="http://schemas.openxmlformats.org/officeDocument/2006/relationships/customXml" Target="../ink/ink830.xml"/><Relationship Id="rId588" Type="http://schemas.openxmlformats.org/officeDocument/2006/relationships/image" Target="../media/image637.png"/><Relationship Id="rId795" Type="http://schemas.openxmlformats.org/officeDocument/2006/relationships/image" Target="../media/image1081.png"/><Relationship Id="rId809" Type="http://schemas.openxmlformats.org/officeDocument/2006/relationships/image" Target="../media/image1088.png"/><Relationship Id="rId1201" Type="http://schemas.openxmlformats.org/officeDocument/2006/relationships/image" Target="../media/image1275.png"/><Relationship Id="rId9" Type="http://schemas.openxmlformats.org/officeDocument/2006/relationships/image" Target="../media/image823.png"/><Relationship Id="rId210" Type="http://schemas.openxmlformats.org/officeDocument/2006/relationships/customXml" Target="../ink/ink715.xml"/><Relationship Id="rId448" Type="http://schemas.openxmlformats.org/officeDocument/2006/relationships/customXml" Target="../ink/ink913.xml"/><Relationship Id="rId655" Type="http://schemas.openxmlformats.org/officeDocument/2006/relationships/customXml" Target="../ink/ink1063.xml"/><Relationship Id="rId862" Type="http://schemas.openxmlformats.org/officeDocument/2006/relationships/image" Target="../media/image1113.png"/><Relationship Id="rId1078" Type="http://schemas.openxmlformats.org/officeDocument/2006/relationships/customXml" Target="../ink/ink1281.xml"/><Relationship Id="rId1285" Type="http://schemas.openxmlformats.org/officeDocument/2006/relationships/image" Target="../media/image1314.png"/><Relationship Id="rId294" Type="http://schemas.openxmlformats.org/officeDocument/2006/relationships/customXml" Target="../ink/ink783.xml"/><Relationship Id="rId308" Type="http://schemas.openxmlformats.org/officeDocument/2006/relationships/customXml" Target="../ink/ink796.xml"/><Relationship Id="rId515" Type="http://schemas.openxmlformats.org/officeDocument/2006/relationships/image" Target="../media/image970.png"/><Relationship Id="rId722" Type="http://schemas.openxmlformats.org/officeDocument/2006/relationships/customXml" Target="../ink/ink1097.xml"/><Relationship Id="rId1145" Type="http://schemas.openxmlformats.org/officeDocument/2006/relationships/customXml" Target="../ink/ink1316.xml"/><Relationship Id="rId89" Type="http://schemas.openxmlformats.org/officeDocument/2006/relationships/image" Target="../media/image858.png"/><Relationship Id="rId154" Type="http://schemas.openxmlformats.org/officeDocument/2006/relationships/customXml" Target="../ink/ink674.xml"/><Relationship Id="rId361" Type="http://schemas.openxmlformats.org/officeDocument/2006/relationships/customXml" Target="../ink/ink839.xml"/><Relationship Id="rId599" Type="http://schemas.openxmlformats.org/officeDocument/2006/relationships/customXml" Target="../ink/ink1035.xml"/><Relationship Id="rId1005" Type="http://schemas.openxmlformats.org/officeDocument/2006/relationships/image" Target="../media/image1182.png"/><Relationship Id="rId1212" Type="http://schemas.openxmlformats.org/officeDocument/2006/relationships/customXml" Target="../ink/ink1351.xml"/><Relationship Id="rId459" Type="http://schemas.openxmlformats.org/officeDocument/2006/relationships/customXml" Target="../ink/ink921.xml"/><Relationship Id="rId666" Type="http://schemas.openxmlformats.org/officeDocument/2006/relationships/image" Target="../media/image1019.png"/><Relationship Id="rId873" Type="http://schemas.openxmlformats.org/officeDocument/2006/relationships/customXml" Target="../ink/ink1175.xml"/><Relationship Id="rId1089" Type="http://schemas.openxmlformats.org/officeDocument/2006/relationships/customXml" Target="../ink/ink1287.xml"/><Relationship Id="rId1296" Type="http://schemas.openxmlformats.org/officeDocument/2006/relationships/customXml" Target="../ink/ink1396.xml"/><Relationship Id="rId16" Type="http://schemas.openxmlformats.org/officeDocument/2006/relationships/customXml" Target="../ink/ink602.xml"/><Relationship Id="rId221" Type="http://schemas.openxmlformats.org/officeDocument/2006/relationships/image" Target="../media/image919.png"/><Relationship Id="rId319" Type="http://schemas.openxmlformats.org/officeDocument/2006/relationships/customXml" Target="../ink/ink805.xml"/><Relationship Id="rId526" Type="http://schemas.openxmlformats.org/officeDocument/2006/relationships/customXml" Target="../ink/ink978.xml"/><Relationship Id="rId1156" Type="http://schemas.openxmlformats.org/officeDocument/2006/relationships/image" Target="../media/image1254.png"/><Relationship Id="rId733" Type="http://schemas.openxmlformats.org/officeDocument/2006/relationships/customXml" Target="../ink/ink1103.xml"/><Relationship Id="rId940" Type="http://schemas.openxmlformats.org/officeDocument/2006/relationships/image" Target="../media/image1151.png"/><Relationship Id="rId1016" Type="http://schemas.openxmlformats.org/officeDocument/2006/relationships/image" Target="../media/image1187.png"/><Relationship Id="rId165" Type="http://schemas.openxmlformats.org/officeDocument/2006/relationships/customXml" Target="../ink/ink680.xml"/><Relationship Id="rId372" Type="http://schemas.openxmlformats.org/officeDocument/2006/relationships/customXml" Target="../ink/ink848.xml"/><Relationship Id="rId677" Type="http://schemas.openxmlformats.org/officeDocument/2006/relationships/customXml" Target="../ink/ink1074.xml"/><Relationship Id="rId800" Type="http://schemas.openxmlformats.org/officeDocument/2006/relationships/customXml" Target="../ink/ink1137.xml"/><Relationship Id="rId1223" Type="http://schemas.openxmlformats.org/officeDocument/2006/relationships/image" Target="../media/image1286.png"/><Relationship Id="rId232" Type="http://schemas.openxmlformats.org/officeDocument/2006/relationships/customXml" Target="../ink/ink732.xml"/><Relationship Id="rId884" Type="http://schemas.openxmlformats.org/officeDocument/2006/relationships/image" Target="../media/image1124.png"/><Relationship Id="rId27" Type="http://schemas.openxmlformats.org/officeDocument/2006/relationships/customXml" Target="../ink/ink609.xml"/><Relationship Id="rId537" Type="http://schemas.openxmlformats.org/officeDocument/2006/relationships/customXml" Target="../ink/ink988.xml"/><Relationship Id="rId744" Type="http://schemas.openxmlformats.org/officeDocument/2006/relationships/image" Target="../media/image1056.png"/><Relationship Id="rId951" Type="http://schemas.openxmlformats.org/officeDocument/2006/relationships/customXml" Target="../ink/ink1215.xml"/><Relationship Id="rId1167" Type="http://schemas.openxmlformats.org/officeDocument/2006/relationships/customXml" Target="../ink/ink1327.xml"/><Relationship Id="rId80" Type="http://schemas.openxmlformats.org/officeDocument/2006/relationships/customXml" Target="../ink/ink637.xml"/><Relationship Id="rId176" Type="http://schemas.openxmlformats.org/officeDocument/2006/relationships/image" Target="../media/image911.png"/><Relationship Id="rId383" Type="http://schemas.openxmlformats.org/officeDocument/2006/relationships/image" Target="../media/image948.png"/><Relationship Id="rId590" Type="http://schemas.openxmlformats.org/officeDocument/2006/relationships/customXml" Target="../ink/ink1029.xml"/><Relationship Id="rId604" Type="http://schemas.openxmlformats.org/officeDocument/2006/relationships/image" Target="../media/image988.png"/><Relationship Id="rId811" Type="http://schemas.openxmlformats.org/officeDocument/2006/relationships/customXml" Target="../ink/ink1143.xml"/><Relationship Id="rId1027" Type="http://schemas.openxmlformats.org/officeDocument/2006/relationships/customXml" Target="../ink/ink1255.xml"/><Relationship Id="rId1234" Type="http://schemas.openxmlformats.org/officeDocument/2006/relationships/customXml" Target="../ink/ink1362.xml"/><Relationship Id="rId243" Type="http://schemas.openxmlformats.org/officeDocument/2006/relationships/image" Target="../media/image925.png"/><Relationship Id="rId450" Type="http://schemas.openxmlformats.org/officeDocument/2006/relationships/customXml" Target="../ink/ink914.xml"/><Relationship Id="rId688" Type="http://schemas.openxmlformats.org/officeDocument/2006/relationships/image" Target="../media/image1030.png"/><Relationship Id="rId895" Type="http://schemas.openxmlformats.org/officeDocument/2006/relationships/image" Target="../media/image1129.png"/><Relationship Id="rId909" Type="http://schemas.openxmlformats.org/officeDocument/2006/relationships/customXml" Target="../ink/ink1194.xml"/><Relationship Id="rId1080" Type="http://schemas.openxmlformats.org/officeDocument/2006/relationships/customXml" Target="../ink/ink1282.xml"/><Relationship Id="rId1301" Type="http://schemas.openxmlformats.org/officeDocument/2006/relationships/image" Target="../media/image1322.png"/><Relationship Id="rId38" Type="http://schemas.openxmlformats.org/officeDocument/2006/relationships/image" Target="../media/image833.png"/><Relationship Id="rId103" Type="http://schemas.openxmlformats.org/officeDocument/2006/relationships/image" Target="../media/image865.png"/><Relationship Id="rId310" Type="http://schemas.openxmlformats.org/officeDocument/2006/relationships/customXml" Target="../ink/ink798.xml"/><Relationship Id="rId548" Type="http://schemas.openxmlformats.org/officeDocument/2006/relationships/customXml" Target="../ink/ink997.xml"/><Relationship Id="rId755" Type="http://schemas.openxmlformats.org/officeDocument/2006/relationships/customXml" Target="../ink/ink1114.xml"/><Relationship Id="rId962" Type="http://schemas.openxmlformats.org/officeDocument/2006/relationships/image" Target="../media/image1162.png"/><Relationship Id="rId1178" Type="http://schemas.openxmlformats.org/officeDocument/2006/relationships/customXml" Target="../ink/ink1333.xml"/><Relationship Id="rId91" Type="http://schemas.openxmlformats.org/officeDocument/2006/relationships/image" Target="../media/image859.png"/><Relationship Id="rId187" Type="http://schemas.openxmlformats.org/officeDocument/2006/relationships/image" Target="../media/image913.png"/><Relationship Id="rId394" Type="http://schemas.openxmlformats.org/officeDocument/2006/relationships/image" Target="../media/image949.png"/><Relationship Id="rId408" Type="http://schemas.openxmlformats.org/officeDocument/2006/relationships/customXml" Target="../ink/ink879.xml"/><Relationship Id="rId615" Type="http://schemas.openxmlformats.org/officeDocument/2006/relationships/customXml" Target="../ink/ink1043.xml"/><Relationship Id="rId822" Type="http://schemas.openxmlformats.org/officeDocument/2006/relationships/image" Target="../media/image1094.png"/><Relationship Id="rId1038" Type="http://schemas.openxmlformats.org/officeDocument/2006/relationships/image" Target="../media/image1198.png"/><Relationship Id="rId1245" Type="http://schemas.openxmlformats.org/officeDocument/2006/relationships/image" Target="../media/image1297.png"/><Relationship Id="rId254" Type="http://schemas.openxmlformats.org/officeDocument/2006/relationships/customXml" Target="../ink/ink748.xml"/><Relationship Id="rId699" Type="http://schemas.openxmlformats.org/officeDocument/2006/relationships/customXml" Target="../ink/ink1085.xml"/><Relationship Id="rId1091" Type="http://schemas.openxmlformats.org/officeDocument/2006/relationships/customXml" Target="../ink/ink1288.xml"/><Relationship Id="rId1105" Type="http://schemas.openxmlformats.org/officeDocument/2006/relationships/image" Target="../media/image1229.png"/><Relationship Id="rId1312" Type="http://schemas.openxmlformats.org/officeDocument/2006/relationships/customXml" Target="../ink/ink1404.xml"/><Relationship Id="rId49" Type="http://schemas.openxmlformats.org/officeDocument/2006/relationships/customXml" Target="../ink/ink621.xml"/><Relationship Id="rId114" Type="http://schemas.openxmlformats.org/officeDocument/2006/relationships/customXml" Target="../ink/ink654.xml"/><Relationship Id="rId461" Type="http://schemas.openxmlformats.org/officeDocument/2006/relationships/customXml" Target="../ink/ink922.xml"/><Relationship Id="rId559" Type="http://schemas.openxmlformats.org/officeDocument/2006/relationships/customXml" Target="../ink/ink1005.xml"/><Relationship Id="rId766" Type="http://schemas.openxmlformats.org/officeDocument/2006/relationships/image" Target="../media/image1067.png"/><Relationship Id="rId1189" Type="http://schemas.openxmlformats.org/officeDocument/2006/relationships/customXml" Target="../ink/ink1339.xml"/><Relationship Id="rId198" Type="http://schemas.openxmlformats.org/officeDocument/2006/relationships/customXml" Target="../ink/ink704.xml"/><Relationship Id="rId321" Type="http://schemas.openxmlformats.org/officeDocument/2006/relationships/customXml" Target="../ink/ink806.xml"/><Relationship Id="rId419" Type="http://schemas.openxmlformats.org/officeDocument/2006/relationships/customXml" Target="../ink/ink888.xml"/><Relationship Id="rId626" Type="http://schemas.openxmlformats.org/officeDocument/2006/relationships/image" Target="../media/image999.png"/><Relationship Id="rId973" Type="http://schemas.openxmlformats.org/officeDocument/2006/relationships/customXml" Target="../ink/ink1226.xml"/><Relationship Id="rId1049" Type="http://schemas.openxmlformats.org/officeDocument/2006/relationships/image" Target="../media/image1203.png"/><Relationship Id="rId1256" Type="http://schemas.openxmlformats.org/officeDocument/2006/relationships/image" Target="../media/image1301.png"/><Relationship Id="rId833" Type="http://schemas.openxmlformats.org/officeDocument/2006/relationships/image" Target="../media/image1099.png"/><Relationship Id="rId1116" Type="http://schemas.openxmlformats.org/officeDocument/2006/relationships/customXml" Target="../ink/ink1301.xml"/><Relationship Id="rId265" Type="http://schemas.openxmlformats.org/officeDocument/2006/relationships/customXml" Target="../ink/ink757.xml"/><Relationship Id="rId472" Type="http://schemas.openxmlformats.org/officeDocument/2006/relationships/customXml" Target="../ink/ink932.xml"/><Relationship Id="rId900" Type="http://schemas.openxmlformats.org/officeDocument/2006/relationships/customXml" Target="../ink/ink1189.xml"/><Relationship Id="rId125" Type="http://schemas.openxmlformats.org/officeDocument/2006/relationships/image" Target="../media/image876.png"/><Relationship Id="rId332" Type="http://schemas.openxmlformats.org/officeDocument/2006/relationships/customXml" Target="../ink/ink815.xml"/><Relationship Id="rId777" Type="http://schemas.openxmlformats.org/officeDocument/2006/relationships/customXml" Target="../ink/ink1125.xml"/><Relationship Id="rId984" Type="http://schemas.openxmlformats.org/officeDocument/2006/relationships/image" Target="../media/image1173.png"/><Relationship Id="rId637" Type="http://schemas.openxmlformats.org/officeDocument/2006/relationships/customXml" Target="../ink/ink1054.xml"/><Relationship Id="rId844" Type="http://schemas.openxmlformats.org/officeDocument/2006/relationships/customXml" Target="../ink/ink1160.xml"/><Relationship Id="rId1267" Type="http://schemas.openxmlformats.org/officeDocument/2006/relationships/image" Target="../media/image1306.png"/><Relationship Id="rId276" Type="http://schemas.openxmlformats.org/officeDocument/2006/relationships/customXml" Target="../ink/ink767.xml"/><Relationship Id="rId483" Type="http://schemas.openxmlformats.org/officeDocument/2006/relationships/customXml" Target="../ink/ink941.xml"/><Relationship Id="rId690" Type="http://schemas.openxmlformats.org/officeDocument/2006/relationships/image" Target="../media/image1031.png"/><Relationship Id="rId704" Type="http://schemas.openxmlformats.org/officeDocument/2006/relationships/image" Target="../media/image1037.png"/><Relationship Id="rId911" Type="http://schemas.openxmlformats.org/officeDocument/2006/relationships/customXml" Target="../ink/ink1195.xml"/><Relationship Id="rId1127" Type="http://schemas.openxmlformats.org/officeDocument/2006/relationships/customXml" Target="../ink/ink1307.xml"/><Relationship Id="rId40" Type="http://schemas.openxmlformats.org/officeDocument/2006/relationships/image" Target="../media/image834.png"/><Relationship Id="rId136" Type="http://schemas.openxmlformats.org/officeDocument/2006/relationships/customXml" Target="../ink/ink665.xml"/><Relationship Id="rId343" Type="http://schemas.openxmlformats.org/officeDocument/2006/relationships/customXml" Target="../ink/ink824.xml"/><Relationship Id="rId550" Type="http://schemas.openxmlformats.org/officeDocument/2006/relationships/image" Target="../media/image974.png"/><Relationship Id="rId788" Type="http://schemas.openxmlformats.org/officeDocument/2006/relationships/customXml" Target="../ink/ink1131.xml"/><Relationship Id="rId995" Type="http://schemas.openxmlformats.org/officeDocument/2006/relationships/customXml" Target="../ink/ink1238.xml"/><Relationship Id="rId1180" Type="http://schemas.openxmlformats.org/officeDocument/2006/relationships/image" Target="../media/image1265.png"/><Relationship Id="rId203" Type="http://schemas.openxmlformats.org/officeDocument/2006/relationships/image" Target="../media/image917.png"/><Relationship Id="rId648" Type="http://schemas.openxmlformats.org/officeDocument/2006/relationships/image" Target="../media/image1010.png"/><Relationship Id="rId855" Type="http://schemas.openxmlformats.org/officeDocument/2006/relationships/customXml" Target="../ink/ink1166.xml"/><Relationship Id="rId1040" Type="http://schemas.openxmlformats.org/officeDocument/2006/relationships/image" Target="../media/image1199.png"/><Relationship Id="rId1278" Type="http://schemas.openxmlformats.org/officeDocument/2006/relationships/customXml" Target="../ink/ink1386.xml"/><Relationship Id="rId287" Type="http://schemas.openxmlformats.org/officeDocument/2006/relationships/customXml" Target="../ink/ink777.xml"/><Relationship Id="rId410" Type="http://schemas.openxmlformats.org/officeDocument/2006/relationships/customXml" Target="../ink/ink881.xml"/><Relationship Id="rId494" Type="http://schemas.openxmlformats.org/officeDocument/2006/relationships/customXml" Target="../ink/ink951.xml"/><Relationship Id="rId508" Type="http://schemas.openxmlformats.org/officeDocument/2006/relationships/customXml" Target="../ink/ink962.xml"/><Relationship Id="rId715" Type="http://schemas.openxmlformats.org/officeDocument/2006/relationships/customXml" Target="../ink/ink1093.xml"/><Relationship Id="rId922" Type="http://schemas.openxmlformats.org/officeDocument/2006/relationships/image" Target="../media/image1142.png"/><Relationship Id="rId1138" Type="http://schemas.openxmlformats.org/officeDocument/2006/relationships/image" Target="../media/image1245.png"/><Relationship Id="rId147" Type="http://schemas.openxmlformats.org/officeDocument/2006/relationships/image" Target="../media/image887.png"/><Relationship Id="rId354" Type="http://schemas.openxmlformats.org/officeDocument/2006/relationships/customXml" Target="../ink/ink833.xml"/><Relationship Id="rId799" Type="http://schemas.openxmlformats.org/officeDocument/2006/relationships/image" Target="../media/image1083.png"/><Relationship Id="rId1191" Type="http://schemas.openxmlformats.org/officeDocument/2006/relationships/customXml" Target="../ink/ink1340.xml"/><Relationship Id="rId1205" Type="http://schemas.openxmlformats.org/officeDocument/2006/relationships/image" Target="../media/image1277.png"/><Relationship Id="rId51" Type="http://schemas.openxmlformats.org/officeDocument/2006/relationships/customXml" Target="../ink/ink622.xml"/><Relationship Id="rId561" Type="http://schemas.openxmlformats.org/officeDocument/2006/relationships/customXml" Target="../ink/ink1007.xml"/><Relationship Id="rId659" Type="http://schemas.openxmlformats.org/officeDocument/2006/relationships/customXml" Target="../ink/ink1065.xml"/><Relationship Id="rId866" Type="http://schemas.openxmlformats.org/officeDocument/2006/relationships/image" Target="../media/image1115.png"/><Relationship Id="rId1289" Type="http://schemas.openxmlformats.org/officeDocument/2006/relationships/image" Target="../media/image1316.png"/><Relationship Id="rId214" Type="http://schemas.openxmlformats.org/officeDocument/2006/relationships/customXml" Target="../ink/ink719.xml"/><Relationship Id="rId298" Type="http://schemas.openxmlformats.org/officeDocument/2006/relationships/customXml" Target="../ink/ink786.xml"/><Relationship Id="rId421" Type="http://schemas.openxmlformats.org/officeDocument/2006/relationships/customXml" Target="../ink/ink890.xml"/><Relationship Id="rId519" Type="http://schemas.openxmlformats.org/officeDocument/2006/relationships/customXml" Target="../ink/ink971.xml"/><Relationship Id="rId1051" Type="http://schemas.openxmlformats.org/officeDocument/2006/relationships/image" Target="../media/image1204.png"/><Relationship Id="rId1149" Type="http://schemas.openxmlformats.org/officeDocument/2006/relationships/customXml" Target="../ink/ink1318.xml"/><Relationship Id="rId158" Type="http://schemas.openxmlformats.org/officeDocument/2006/relationships/customXml" Target="../ink/ink676.xml"/><Relationship Id="rId726" Type="http://schemas.openxmlformats.org/officeDocument/2006/relationships/customXml" Target="../ink/ink1099.xml"/><Relationship Id="rId933" Type="http://schemas.openxmlformats.org/officeDocument/2006/relationships/customXml" Target="../ink/ink1206.xml"/><Relationship Id="rId1009" Type="http://schemas.openxmlformats.org/officeDocument/2006/relationships/image" Target="../media/image1184.png"/><Relationship Id="rId62" Type="http://schemas.openxmlformats.org/officeDocument/2006/relationships/image" Target="../media/image845.png"/><Relationship Id="rId365" Type="http://schemas.openxmlformats.org/officeDocument/2006/relationships/customXml" Target="../ink/ink842.xml"/><Relationship Id="rId572" Type="http://schemas.openxmlformats.org/officeDocument/2006/relationships/customXml" Target="../ink/ink1014.xml"/><Relationship Id="rId1216" Type="http://schemas.openxmlformats.org/officeDocument/2006/relationships/customXml" Target="../ink/ink1353.xml"/><Relationship Id="rId225" Type="http://schemas.openxmlformats.org/officeDocument/2006/relationships/image" Target="../media/image920.png"/><Relationship Id="rId432" Type="http://schemas.openxmlformats.org/officeDocument/2006/relationships/image" Target="../media/image956.png"/><Relationship Id="rId877" Type="http://schemas.openxmlformats.org/officeDocument/2006/relationships/customXml" Target="../ink/ink1177.xml"/><Relationship Id="rId1062" Type="http://schemas.openxmlformats.org/officeDocument/2006/relationships/customXml" Target="../ink/ink1273.xml"/><Relationship Id="rId737" Type="http://schemas.openxmlformats.org/officeDocument/2006/relationships/customXml" Target="../ink/ink1105.xml"/><Relationship Id="rId944" Type="http://schemas.openxmlformats.org/officeDocument/2006/relationships/image" Target="../media/image1153.png"/><Relationship Id="rId73" Type="http://schemas.openxmlformats.org/officeDocument/2006/relationships/image" Target="../media/image850.png"/><Relationship Id="rId169" Type="http://schemas.openxmlformats.org/officeDocument/2006/relationships/customXml" Target="../ink/ink683.xml"/><Relationship Id="rId376" Type="http://schemas.openxmlformats.org/officeDocument/2006/relationships/customXml" Target="../ink/ink852.xml"/><Relationship Id="rId583" Type="http://schemas.openxmlformats.org/officeDocument/2006/relationships/customXml" Target="../ink/ink1024.xml"/><Relationship Id="rId790" Type="http://schemas.openxmlformats.org/officeDocument/2006/relationships/customXml" Target="../ink/ink1132.xml"/><Relationship Id="rId804" Type="http://schemas.openxmlformats.org/officeDocument/2006/relationships/customXml" Target="../ink/ink1139.xml"/><Relationship Id="rId1227" Type="http://schemas.openxmlformats.org/officeDocument/2006/relationships/image" Target="../media/image1288.png"/><Relationship Id="rId4" Type="http://schemas.openxmlformats.org/officeDocument/2006/relationships/customXml" Target="../ink/ink596.xml"/><Relationship Id="rId236" Type="http://schemas.openxmlformats.org/officeDocument/2006/relationships/customXml" Target="../ink/ink735.xml"/><Relationship Id="rId443" Type="http://schemas.openxmlformats.org/officeDocument/2006/relationships/customXml" Target="../ink/ink908.xml"/><Relationship Id="rId650" Type="http://schemas.openxmlformats.org/officeDocument/2006/relationships/image" Target="../media/image1011.png"/><Relationship Id="rId888" Type="http://schemas.openxmlformats.org/officeDocument/2006/relationships/image" Target="../media/image1126.png"/><Relationship Id="rId1073" Type="http://schemas.openxmlformats.org/officeDocument/2006/relationships/image" Target="../media/image1214.png"/><Relationship Id="rId1280" Type="http://schemas.openxmlformats.org/officeDocument/2006/relationships/image" Target="../media/image1312.png"/><Relationship Id="rId303" Type="http://schemas.openxmlformats.org/officeDocument/2006/relationships/customXml" Target="../ink/ink791.xml"/><Relationship Id="rId748" Type="http://schemas.openxmlformats.org/officeDocument/2006/relationships/image" Target="../media/image1058.png"/><Relationship Id="rId955" Type="http://schemas.openxmlformats.org/officeDocument/2006/relationships/customXml" Target="../ink/ink1217.xml"/><Relationship Id="rId1140" Type="http://schemas.openxmlformats.org/officeDocument/2006/relationships/image" Target="../media/image1246.png"/><Relationship Id="rId84" Type="http://schemas.openxmlformats.org/officeDocument/2006/relationships/customXml" Target="../ink/ink639.xml"/><Relationship Id="rId387" Type="http://schemas.openxmlformats.org/officeDocument/2006/relationships/customXml" Target="../ink/ink861.xml"/><Relationship Id="rId510" Type="http://schemas.openxmlformats.org/officeDocument/2006/relationships/image" Target="../media/image969.png"/><Relationship Id="rId594" Type="http://schemas.openxmlformats.org/officeDocument/2006/relationships/customXml" Target="../ink/ink1032.xml"/><Relationship Id="rId608" Type="http://schemas.openxmlformats.org/officeDocument/2006/relationships/image" Target="../media/image990.png"/><Relationship Id="rId815" Type="http://schemas.openxmlformats.org/officeDocument/2006/relationships/customXml" Target="../ink/ink1145.xml"/><Relationship Id="rId1238" Type="http://schemas.openxmlformats.org/officeDocument/2006/relationships/customXml" Target="../ink/ink1364.xml"/><Relationship Id="rId247" Type="http://schemas.openxmlformats.org/officeDocument/2006/relationships/customXml" Target="../ink/ink743.xml"/><Relationship Id="rId899" Type="http://schemas.openxmlformats.org/officeDocument/2006/relationships/image" Target="../media/image1131.png"/><Relationship Id="rId1000" Type="http://schemas.openxmlformats.org/officeDocument/2006/relationships/customXml" Target="../ink/ink1241.xml"/><Relationship Id="rId1084" Type="http://schemas.openxmlformats.org/officeDocument/2006/relationships/customXml" Target="../ink/ink1284.xml"/><Relationship Id="rId1305" Type="http://schemas.openxmlformats.org/officeDocument/2006/relationships/image" Target="../media/image1324.png"/><Relationship Id="rId107" Type="http://schemas.openxmlformats.org/officeDocument/2006/relationships/image" Target="../media/image867.png"/><Relationship Id="rId454" Type="http://schemas.openxmlformats.org/officeDocument/2006/relationships/customXml" Target="../ink/ink917.xml"/><Relationship Id="rId661" Type="http://schemas.openxmlformats.org/officeDocument/2006/relationships/customXml" Target="../ink/ink1066.xml"/><Relationship Id="rId759" Type="http://schemas.openxmlformats.org/officeDocument/2006/relationships/customXml" Target="../ink/ink1116.xml"/><Relationship Id="rId966" Type="http://schemas.openxmlformats.org/officeDocument/2006/relationships/image" Target="../media/image1164.png"/><Relationship Id="rId1291" Type="http://schemas.openxmlformats.org/officeDocument/2006/relationships/image" Target="../media/image1317.png"/><Relationship Id="rId11" Type="http://schemas.openxmlformats.org/officeDocument/2006/relationships/image" Target="../media/image824.png"/><Relationship Id="rId314" Type="http://schemas.openxmlformats.org/officeDocument/2006/relationships/customXml" Target="../ink/ink801.xml"/><Relationship Id="rId398" Type="http://schemas.openxmlformats.org/officeDocument/2006/relationships/customXml" Target="../ink/ink871.xml"/><Relationship Id="rId521" Type="http://schemas.openxmlformats.org/officeDocument/2006/relationships/customXml" Target="../ink/ink973.xml"/><Relationship Id="rId619" Type="http://schemas.openxmlformats.org/officeDocument/2006/relationships/customXml" Target="../ink/ink1045.xml"/><Relationship Id="rId1151" Type="http://schemas.openxmlformats.org/officeDocument/2006/relationships/customXml" Target="../ink/ink1319.xml"/><Relationship Id="rId1249" Type="http://schemas.openxmlformats.org/officeDocument/2006/relationships/customXml" Target="../ink/ink1370.xml"/><Relationship Id="rId95" Type="http://schemas.openxmlformats.org/officeDocument/2006/relationships/image" Target="../media/image861.png"/><Relationship Id="rId160" Type="http://schemas.openxmlformats.org/officeDocument/2006/relationships/customXml" Target="../ink/ink677.xml"/><Relationship Id="rId826" Type="http://schemas.openxmlformats.org/officeDocument/2006/relationships/customXml" Target="../ink/ink1151.xml"/><Relationship Id="rId1011" Type="http://schemas.openxmlformats.org/officeDocument/2006/relationships/customXml" Target="../ink/ink1247.xml"/><Relationship Id="rId1109" Type="http://schemas.openxmlformats.org/officeDocument/2006/relationships/image" Target="../media/image1231.png"/><Relationship Id="rId258" Type="http://schemas.openxmlformats.org/officeDocument/2006/relationships/customXml" Target="../ink/ink752.xml"/><Relationship Id="rId465" Type="http://schemas.openxmlformats.org/officeDocument/2006/relationships/customXml" Target="../ink/ink926.xml"/><Relationship Id="rId672" Type="http://schemas.openxmlformats.org/officeDocument/2006/relationships/image" Target="../media/image1022.png"/><Relationship Id="rId1095" Type="http://schemas.openxmlformats.org/officeDocument/2006/relationships/image" Target="../media/image1224.png"/><Relationship Id="rId1316" Type="http://schemas.openxmlformats.org/officeDocument/2006/relationships/customXml" Target="../ink/ink1406.xml"/><Relationship Id="rId22" Type="http://schemas.openxmlformats.org/officeDocument/2006/relationships/customXml" Target="../ink/ink605.xml"/><Relationship Id="rId118" Type="http://schemas.openxmlformats.org/officeDocument/2006/relationships/customXml" Target="../ink/ink656.xml"/><Relationship Id="rId325" Type="http://schemas.openxmlformats.org/officeDocument/2006/relationships/customXml" Target="../ink/ink810.xml"/><Relationship Id="rId532" Type="http://schemas.openxmlformats.org/officeDocument/2006/relationships/customXml" Target="../ink/ink984.xml"/><Relationship Id="rId977" Type="http://schemas.openxmlformats.org/officeDocument/2006/relationships/customXml" Target="../ink/ink1228.xml"/><Relationship Id="rId1162" Type="http://schemas.openxmlformats.org/officeDocument/2006/relationships/image" Target="../media/image1257.png"/><Relationship Id="rId171" Type="http://schemas.openxmlformats.org/officeDocument/2006/relationships/image" Target="../media/image897.png"/><Relationship Id="rId837" Type="http://schemas.openxmlformats.org/officeDocument/2006/relationships/image" Target="../media/image1101.png"/><Relationship Id="rId1022" Type="http://schemas.openxmlformats.org/officeDocument/2006/relationships/image" Target="../media/image1190.png"/><Relationship Id="rId269" Type="http://schemas.openxmlformats.org/officeDocument/2006/relationships/customXml" Target="../ink/ink760.xml"/><Relationship Id="rId476" Type="http://schemas.openxmlformats.org/officeDocument/2006/relationships/customXml" Target="../ink/ink935.xml"/><Relationship Id="rId683" Type="http://schemas.openxmlformats.org/officeDocument/2006/relationships/customXml" Target="../ink/ink1077.xml"/><Relationship Id="rId890" Type="http://schemas.openxmlformats.org/officeDocument/2006/relationships/image" Target="../media/image1127.png"/><Relationship Id="rId904" Type="http://schemas.openxmlformats.org/officeDocument/2006/relationships/customXml" Target="../ink/ink1191.xml"/><Relationship Id="rId33" Type="http://schemas.openxmlformats.org/officeDocument/2006/relationships/customXml" Target="../ink/ink613.xml"/><Relationship Id="rId129" Type="http://schemas.openxmlformats.org/officeDocument/2006/relationships/image" Target="../media/image878.png"/><Relationship Id="rId336" Type="http://schemas.openxmlformats.org/officeDocument/2006/relationships/customXml" Target="../ink/ink818.xml"/><Relationship Id="rId543" Type="http://schemas.openxmlformats.org/officeDocument/2006/relationships/customXml" Target="../ink/ink992.xml"/><Relationship Id="rId988" Type="http://schemas.openxmlformats.org/officeDocument/2006/relationships/customXml" Target="../ink/ink1234.xml"/><Relationship Id="rId1173" Type="http://schemas.openxmlformats.org/officeDocument/2006/relationships/customXml" Target="../ink/ink1330.xml"/><Relationship Id="rId182" Type="http://schemas.openxmlformats.org/officeDocument/2006/relationships/image" Target="../media/image912.png"/><Relationship Id="rId403" Type="http://schemas.openxmlformats.org/officeDocument/2006/relationships/customXml" Target="../ink/ink875.xml"/><Relationship Id="rId750" Type="http://schemas.openxmlformats.org/officeDocument/2006/relationships/image" Target="../media/image1059.png"/><Relationship Id="rId848" Type="http://schemas.openxmlformats.org/officeDocument/2006/relationships/customXml" Target="../ink/ink1162.xml"/><Relationship Id="rId1033" Type="http://schemas.openxmlformats.org/officeDocument/2006/relationships/customXml" Target="../ink/ink1258.xml"/><Relationship Id="rId487" Type="http://schemas.openxmlformats.org/officeDocument/2006/relationships/image" Target="../media/image965.png"/><Relationship Id="rId610" Type="http://schemas.openxmlformats.org/officeDocument/2006/relationships/image" Target="../media/image991.png"/><Relationship Id="rId694" Type="http://schemas.openxmlformats.org/officeDocument/2006/relationships/image" Target="../media/image1032.png"/><Relationship Id="rId708" Type="http://schemas.openxmlformats.org/officeDocument/2006/relationships/image" Target="../media/image1039.png"/><Relationship Id="rId915" Type="http://schemas.openxmlformats.org/officeDocument/2006/relationships/customXml" Target="../ink/ink1197.xml"/><Relationship Id="rId1240" Type="http://schemas.openxmlformats.org/officeDocument/2006/relationships/customXml" Target="../ink/ink1365.xml"/><Relationship Id="rId347" Type="http://schemas.openxmlformats.org/officeDocument/2006/relationships/image" Target="../media/image942.png"/><Relationship Id="rId999" Type="http://schemas.openxmlformats.org/officeDocument/2006/relationships/image" Target="../media/image1179.png"/><Relationship Id="rId1100" Type="http://schemas.openxmlformats.org/officeDocument/2006/relationships/customXml" Target="../ink/ink1293.xml"/><Relationship Id="rId1184" Type="http://schemas.openxmlformats.org/officeDocument/2006/relationships/image" Target="../media/image1267.png"/><Relationship Id="rId44" Type="http://schemas.openxmlformats.org/officeDocument/2006/relationships/image" Target="../media/image836.png"/><Relationship Id="rId554" Type="http://schemas.openxmlformats.org/officeDocument/2006/relationships/customXml" Target="../ink/ink1001.xml"/><Relationship Id="rId761" Type="http://schemas.openxmlformats.org/officeDocument/2006/relationships/customXml" Target="../ink/ink1117.xml"/><Relationship Id="rId859" Type="http://schemas.openxmlformats.org/officeDocument/2006/relationships/customXml" Target="../ink/ink1168.xml"/><Relationship Id="rId193" Type="http://schemas.openxmlformats.org/officeDocument/2006/relationships/image" Target="../media/image915.png"/><Relationship Id="rId207" Type="http://schemas.openxmlformats.org/officeDocument/2006/relationships/customXml" Target="../ink/ink712.xml"/><Relationship Id="rId414" Type="http://schemas.openxmlformats.org/officeDocument/2006/relationships/image" Target="../media/image953.png"/><Relationship Id="rId498" Type="http://schemas.openxmlformats.org/officeDocument/2006/relationships/customXml" Target="../ink/ink954.xml"/><Relationship Id="rId621" Type="http://schemas.openxmlformats.org/officeDocument/2006/relationships/customXml" Target="../ink/ink1046.xml"/><Relationship Id="rId1044" Type="http://schemas.openxmlformats.org/officeDocument/2006/relationships/customXml" Target="../ink/ink1264.xml"/><Relationship Id="rId1251" Type="http://schemas.openxmlformats.org/officeDocument/2006/relationships/image" Target="../media/image1299.png"/><Relationship Id="rId260" Type="http://schemas.openxmlformats.org/officeDocument/2006/relationships/customXml" Target="../ink/ink754.xml"/><Relationship Id="rId719" Type="http://schemas.openxmlformats.org/officeDocument/2006/relationships/customXml" Target="../ink/ink1095.xml"/><Relationship Id="rId926" Type="http://schemas.openxmlformats.org/officeDocument/2006/relationships/image" Target="../media/image1144.png"/><Relationship Id="rId1111" Type="http://schemas.openxmlformats.org/officeDocument/2006/relationships/image" Target="../media/image1232.png"/><Relationship Id="rId55" Type="http://schemas.openxmlformats.org/officeDocument/2006/relationships/customXml" Target="../ink/ink624.xml"/><Relationship Id="rId120" Type="http://schemas.openxmlformats.org/officeDocument/2006/relationships/customXml" Target="../ink/ink657.xml"/><Relationship Id="rId358" Type="http://schemas.openxmlformats.org/officeDocument/2006/relationships/customXml" Target="../ink/ink836.xml"/><Relationship Id="rId565" Type="http://schemas.openxmlformats.org/officeDocument/2006/relationships/customXml" Target="../ink/ink1009.xml"/><Relationship Id="rId772" Type="http://schemas.openxmlformats.org/officeDocument/2006/relationships/image" Target="../media/image1070.png"/><Relationship Id="rId1195" Type="http://schemas.openxmlformats.org/officeDocument/2006/relationships/image" Target="../media/image1272.png"/><Relationship Id="rId1209" Type="http://schemas.openxmlformats.org/officeDocument/2006/relationships/image" Target="../media/image1279.png"/><Relationship Id="rId218" Type="http://schemas.openxmlformats.org/officeDocument/2006/relationships/image" Target="../media/image918.png"/><Relationship Id="rId425" Type="http://schemas.openxmlformats.org/officeDocument/2006/relationships/customXml" Target="../ink/ink893.xml"/><Relationship Id="rId632" Type="http://schemas.openxmlformats.org/officeDocument/2006/relationships/image" Target="../media/image1002.png"/><Relationship Id="rId1055" Type="http://schemas.openxmlformats.org/officeDocument/2006/relationships/image" Target="../media/image1206.png"/><Relationship Id="rId1262" Type="http://schemas.openxmlformats.org/officeDocument/2006/relationships/customXml" Target="../ink/ink1378.xml"/><Relationship Id="rId271" Type="http://schemas.openxmlformats.org/officeDocument/2006/relationships/customXml" Target="../ink/ink762.xml"/><Relationship Id="rId937" Type="http://schemas.openxmlformats.org/officeDocument/2006/relationships/customXml" Target="../ink/ink1208.xml"/><Relationship Id="rId1122" Type="http://schemas.openxmlformats.org/officeDocument/2006/relationships/customXml" Target="../ink/ink1304.xml"/><Relationship Id="rId66" Type="http://schemas.openxmlformats.org/officeDocument/2006/relationships/image" Target="../media/image847.png"/><Relationship Id="rId131" Type="http://schemas.openxmlformats.org/officeDocument/2006/relationships/image" Target="../media/image879.png"/><Relationship Id="rId369" Type="http://schemas.openxmlformats.org/officeDocument/2006/relationships/customXml" Target="../ink/ink845.xml"/><Relationship Id="rId576" Type="http://schemas.openxmlformats.org/officeDocument/2006/relationships/customXml" Target="../ink/ink1017.xml"/><Relationship Id="rId783" Type="http://schemas.openxmlformats.org/officeDocument/2006/relationships/image" Target="../media/image1075.png"/><Relationship Id="rId990" Type="http://schemas.openxmlformats.org/officeDocument/2006/relationships/customXml" Target="../ink/ink1235.xml"/><Relationship Id="rId229" Type="http://schemas.openxmlformats.org/officeDocument/2006/relationships/image" Target="../media/image922.png"/><Relationship Id="rId436" Type="http://schemas.openxmlformats.org/officeDocument/2006/relationships/customXml" Target="../ink/ink902.xml"/><Relationship Id="rId643" Type="http://schemas.openxmlformats.org/officeDocument/2006/relationships/customXml" Target="../ink/ink1057.xml"/><Relationship Id="rId1066" Type="http://schemas.openxmlformats.org/officeDocument/2006/relationships/customXml" Target="../ink/ink1275.xml"/><Relationship Id="rId1273" Type="http://schemas.openxmlformats.org/officeDocument/2006/relationships/image" Target="../media/image1309.png"/><Relationship Id="rId850" Type="http://schemas.openxmlformats.org/officeDocument/2006/relationships/customXml" Target="../ink/ink1163.xml"/><Relationship Id="rId948" Type="http://schemas.openxmlformats.org/officeDocument/2006/relationships/image" Target="../media/image1155.png"/><Relationship Id="rId1133" Type="http://schemas.openxmlformats.org/officeDocument/2006/relationships/customXml" Target="../ink/ink1310.xml"/><Relationship Id="rId77" Type="http://schemas.openxmlformats.org/officeDocument/2006/relationships/image" Target="../media/image852.png"/><Relationship Id="rId282" Type="http://schemas.openxmlformats.org/officeDocument/2006/relationships/customXml" Target="../ink/ink772.xml"/><Relationship Id="rId503" Type="http://schemas.openxmlformats.org/officeDocument/2006/relationships/customXml" Target="../ink/ink958.xml"/><Relationship Id="rId587" Type="http://schemas.openxmlformats.org/officeDocument/2006/relationships/customXml" Target="../ink/ink1027.xml"/><Relationship Id="rId710" Type="http://schemas.openxmlformats.org/officeDocument/2006/relationships/image" Target="../media/image1040.png"/><Relationship Id="rId808" Type="http://schemas.openxmlformats.org/officeDocument/2006/relationships/customXml" Target="../ink/ink1141.xml"/><Relationship Id="rId8" Type="http://schemas.openxmlformats.org/officeDocument/2006/relationships/customXml" Target="../ink/ink598.xml"/><Relationship Id="rId142" Type="http://schemas.openxmlformats.org/officeDocument/2006/relationships/customXml" Target="../ink/ink668.xml"/><Relationship Id="rId447" Type="http://schemas.openxmlformats.org/officeDocument/2006/relationships/customXml" Target="../ink/ink912.xml"/><Relationship Id="rId794" Type="http://schemas.openxmlformats.org/officeDocument/2006/relationships/customXml" Target="../ink/ink1134.xml"/><Relationship Id="rId1077" Type="http://schemas.openxmlformats.org/officeDocument/2006/relationships/image" Target="../media/image1216.png"/><Relationship Id="rId1200" Type="http://schemas.openxmlformats.org/officeDocument/2006/relationships/customXml" Target="../ink/ink1345.xml"/><Relationship Id="rId654" Type="http://schemas.openxmlformats.org/officeDocument/2006/relationships/image" Target="../media/image1013.png"/><Relationship Id="rId861" Type="http://schemas.openxmlformats.org/officeDocument/2006/relationships/customXml" Target="../ink/ink1169.xml"/><Relationship Id="rId959" Type="http://schemas.openxmlformats.org/officeDocument/2006/relationships/customXml" Target="../ink/ink1219.xml"/><Relationship Id="rId1284" Type="http://schemas.openxmlformats.org/officeDocument/2006/relationships/customXml" Target="../ink/ink1390.xml"/><Relationship Id="rId293" Type="http://schemas.openxmlformats.org/officeDocument/2006/relationships/customXml" Target="../ink/ink782.xml"/><Relationship Id="rId307" Type="http://schemas.openxmlformats.org/officeDocument/2006/relationships/customXml" Target="../ink/ink795.xml"/><Relationship Id="rId514" Type="http://schemas.openxmlformats.org/officeDocument/2006/relationships/customXml" Target="../ink/ink967.xml"/><Relationship Id="rId721" Type="http://schemas.openxmlformats.org/officeDocument/2006/relationships/customXml" Target="../ink/ink1096.xml"/><Relationship Id="rId1144" Type="http://schemas.openxmlformats.org/officeDocument/2006/relationships/image" Target="../media/image1248.png"/><Relationship Id="rId88" Type="http://schemas.openxmlformats.org/officeDocument/2006/relationships/customXml" Target="../ink/ink641.xml"/><Relationship Id="rId153" Type="http://schemas.openxmlformats.org/officeDocument/2006/relationships/image" Target="../media/image890.png"/><Relationship Id="rId360" Type="http://schemas.openxmlformats.org/officeDocument/2006/relationships/customXml" Target="../ink/ink838.xml"/><Relationship Id="rId598" Type="http://schemas.openxmlformats.org/officeDocument/2006/relationships/image" Target="../media/image985.png"/><Relationship Id="rId819" Type="http://schemas.openxmlformats.org/officeDocument/2006/relationships/customXml" Target="../ink/ink1147.xml"/><Relationship Id="rId1004" Type="http://schemas.openxmlformats.org/officeDocument/2006/relationships/customXml" Target="../ink/ink1243.xml"/><Relationship Id="rId1211" Type="http://schemas.openxmlformats.org/officeDocument/2006/relationships/image" Target="../media/image1280.png"/><Relationship Id="rId220" Type="http://schemas.openxmlformats.org/officeDocument/2006/relationships/customXml" Target="../ink/ink724.xml"/><Relationship Id="rId458" Type="http://schemas.openxmlformats.org/officeDocument/2006/relationships/customXml" Target="../ink/ink920.xml"/><Relationship Id="rId665" Type="http://schemas.openxmlformats.org/officeDocument/2006/relationships/customXml" Target="../ink/ink1068.xml"/><Relationship Id="rId872" Type="http://schemas.openxmlformats.org/officeDocument/2006/relationships/image" Target="../media/image1118.png"/><Relationship Id="rId1088" Type="http://schemas.openxmlformats.org/officeDocument/2006/relationships/image" Target="../media/image1221.png"/><Relationship Id="rId1295" Type="http://schemas.openxmlformats.org/officeDocument/2006/relationships/image" Target="../media/image1319.png"/><Relationship Id="rId1309" Type="http://schemas.openxmlformats.org/officeDocument/2006/relationships/image" Target="../media/image1326.png"/><Relationship Id="rId15" Type="http://schemas.openxmlformats.org/officeDocument/2006/relationships/image" Target="../media/image826.png"/><Relationship Id="rId318" Type="http://schemas.openxmlformats.org/officeDocument/2006/relationships/customXml" Target="../ink/ink804.xml"/><Relationship Id="rId525" Type="http://schemas.openxmlformats.org/officeDocument/2006/relationships/customXml" Target="../ink/ink977.xml"/><Relationship Id="rId732" Type="http://schemas.openxmlformats.org/officeDocument/2006/relationships/customXml" Target="../ink/ink1102.xml"/><Relationship Id="rId1155" Type="http://schemas.openxmlformats.org/officeDocument/2006/relationships/customXml" Target="../ink/ink1321.xml"/><Relationship Id="rId99" Type="http://schemas.openxmlformats.org/officeDocument/2006/relationships/image" Target="../media/image863.png"/><Relationship Id="rId164" Type="http://schemas.openxmlformats.org/officeDocument/2006/relationships/customXml" Target="../ink/ink679.xml"/><Relationship Id="rId371" Type="http://schemas.openxmlformats.org/officeDocument/2006/relationships/customXml" Target="../ink/ink847.xml"/><Relationship Id="rId1015" Type="http://schemas.openxmlformats.org/officeDocument/2006/relationships/customXml" Target="../ink/ink1249.xml"/><Relationship Id="rId1222" Type="http://schemas.openxmlformats.org/officeDocument/2006/relationships/customXml" Target="../ink/ink1356.xml"/><Relationship Id="rId469" Type="http://schemas.openxmlformats.org/officeDocument/2006/relationships/customXml" Target="../ink/ink930.xml"/><Relationship Id="rId676" Type="http://schemas.openxmlformats.org/officeDocument/2006/relationships/image" Target="../media/image1024.png"/><Relationship Id="rId883" Type="http://schemas.openxmlformats.org/officeDocument/2006/relationships/customXml" Target="../ink/ink1180.xml"/><Relationship Id="rId1099" Type="http://schemas.openxmlformats.org/officeDocument/2006/relationships/image" Target="../media/image1226.png"/><Relationship Id="rId26" Type="http://schemas.openxmlformats.org/officeDocument/2006/relationships/customXml" Target="../ink/ink608.xml"/><Relationship Id="rId231" Type="http://schemas.openxmlformats.org/officeDocument/2006/relationships/customXml" Target="../ink/ink731.xml"/><Relationship Id="rId329" Type="http://schemas.openxmlformats.org/officeDocument/2006/relationships/customXml" Target="../ink/ink812.xml"/><Relationship Id="rId536" Type="http://schemas.openxmlformats.org/officeDocument/2006/relationships/customXml" Target="../ink/ink987.xml"/><Relationship Id="rId1166" Type="http://schemas.openxmlformats.org/officeDocument/2006/relationships/image" Target="../media/image1259.png"/><Relationship Id="rId175" Type="http://schemas.openxmlformats.org/officeDocument/2006/relationships/customXml" Target="../ink/ink687.xml"/><Relationship Id="rId743" Type="http://schemas.openxmlformats.org/officeDocument/2006/relationships/customXml" Target="../ink/ink1108.xml"/><Relationship Id="rId950" Type="http://schemas.openxmlformats.org/officeDocument/2006/relationships/image" Target="../media/image1156.png"/><Relationship Id="rId1026" Type="http://schemas.openxmlformats.org/officeDocument/2006/relationships/image" Target="../media/image1192.png"/><Relationship Id="rId382" Type="http://schemas.openxmlformats.org/officeDocument/2006/relationships/customXml" Target="../ink/ink857.xml"/><Relationship Id="rId603" Type="http://schemas.openxmlformats.org/officeDocument/2006/relationships/customXml" Target="../ink/ink1037.xml"/><Relationship Id="rId687" Type="http://schemas.openxmlformats.org/officeDocument/2006/relationships/customXml" Target="../ink/ink1079.xml"/><Relationship Id="rId810" Type="http://schemas.openxmlformats.org/officeDocument/2006/relationships/customXml" Target="../ink/ink1142.xml"/><Relationship Id="rId908" Type="http://schemas.openxmlformats.org/officeDocument/2006/relationships/image" Target="../media/image1135.png"/><Relationship Id="rId1233" Type="http://schemas.openxmlformats.org/officeDocument/2006/relationships/image" Target="../media/image1291.png"/><Relationship Id="rId242" Type="http://schemas.openxmlformats.org/officeDocument/2006/relationships/customXml" Target="../ink/ink740.xml"/><Relationship Id="rId894" Type="http://schemas.openxmlformats.org/officeDocument/2006/relationships/customXml" Target="../ink/ink1186.xml"/><Relationship Id="rId1177" Type="http://schemas.openxmlformats.org/officeDocument/2006/relationships/image" Target="../media/image1264.png"/><Relationship Id="rId1300" Type="http://schemas.openxmlformats.org/officeDocument/2006/relationships/customXml" Target="../ink/ink1398.xml"/><Relationship Id="rId37" Type="http://schemas.openxmlformats.org/officeDocument/2006/relationships/customXml" Target="../ink/ink615.xml"/><Relationship Id="rId102" Type="http://schemas.openxmlformats.org/officeDocument/2006/relationships/customXml" Target="../ink/ink648.xml"/><Relationship Id="rId547" Type="http://schemas.openxmlformats.org/officeDocument/2006/relationships/customXml" Target="../ink/ink996.xml"/><Relationship Id="rId754" Type="http://schemas.openxmlformats.org/officeDocument/2006/relationships/image" Target="../media/image1061.png"/><Relationship Id="rId961" Type="http://schemas.openxmlformats.org/officeDocument/2006/relationships/customXml" Target="../ink/ink1220.xml"/><Relationship Id="rId90" Type="http://schemas.openxmlformats.org/officeDocument/2006/relationships/customXml" Target="../ink/ink642.xml"/><Relationship Id="rId186" Type="http://schemas.openxmlformats.org/officeDocument/2006/relationships/customXml" Target="../ink/ink696.xml"/><Relationship Id="rId393" Type="http://schemas.openxmlformats.org/officeDocument/2006/relationships/customXml" Target="../ink/ink867.xml"/><Relationship Id="rId407" Type="http://schemas.openxmlformats.org/officeDocument/2006/relationships/customXml" Target="../ink/ink878.xml"/><Relationship Id="rId614" Type="http://schemas.openxmlformats.org/officeDocument/2006/relationships/image" Target="../media/image993.png"/><Relationship Id="rId821" Type="http://schemas.openxmlformats.org/officeDocument/2006/relationships/customXml" Target="../ink/ink1148.xml"/><Relationship Id="rId1037" Type="http://schemas.openxmlformats.org/officeDocument/2006/relationships/customXml" Target="../ink/ink1260.xml"/><Relationship Id="rId1244" Type="http://schemas.openxmlformats.org/officeDocument/2006/relationships/customXml" Target="../ink/ink1367.xml"/><Relationship Id="rId253" Type="http://schemas.openxmlformats.org/officeDocument/2006/relationships/customXml" Target="../ink/ink747.xml"/><Relationship Id="rId460" Type="http://schemas.openxmlformats.org/officeDocument/2006/relationships/image" Target="../media/image961.png"/><Relationship Id="rId698" Type="http://schemas.openxmlformats.org/officeDocument/2006/relationships/image" Target="../media/image1034.png"/><Relationship Id="rId919" Type="http://schemas.openxmlformats.org/officeDocument/2006/relationships/customXml" Target="../ink/ink1199.xml"/><Relationship Id="rId1090" Type="http://schemas.openxmlformats.org/officeDocument/2006/relationships/image" Target="../media/image1222.png"/><Relationship Id="rId1104" Type="http://schemas.openxmlformats.org/officeDocument/2006/relationships/customXml" Target="../ink/ink1295.xml"/><Relationship Id="rId1311" Type="http://schemas.openxmlformats.org/officeDocument/2006/relationships/image" Target="../media/image1327.png"/><Relationship Id="rId48" Type="http://schemas.openxmlformats.org/officeDocument/2006/relationships/image" Target="../media/image838.png"/><Relationship Id="rId113" Type="http://schemas.openxmlformats.org/officeDocument/2006/relationships/image" Target="../media/image870.png"/><Relationship Id="rId320" Type="http://schemas.openxmlformats.org/officeDocument/2006/relationships/image" Target="../media/image937.png"/><Relationship Id="rId558" Type="http://schemas.openxmlformats.org/officeDocument/2006/relationships/customXml" Target="../ink/ink1004.xml"/><Relationship Id="rId765" Type="http://schemas.openxmlformats.org/officeDocument/2006/relationships/customXml" Target="../ink/ink1119.xml"/><Relationship Id="rId972" Type="http://schemas.openxmlformats.org/officeDocument/2006/relationships/image" Target="../media/image1167.png"/><Relationship Id="rId1188" Type="http://schemas.openxmlformats.org/officeDocument/2006/relationships/image" Target="../media/image1269.png"/><Relationship Id="rId197" Type="http://schemas.openxmlformats.org/officeDocument/2006/relationships/customXml" Target="../ink/ink703.xml"/><Relationship Id="rId418" Type="http://schemas.openxmlformats.org/officeDocument/2006/relationships/customXml" Target="../ink/ink887.xml"/><Relationship Id="rId625" Type="http://schemas.openxmlformats.org/officeDocument/2006/relationships/customXml" Target="../ink/ink1048.xml"/><Relationship Id="rId832" Type="http://schemas.openxmlformats.org/officeDocument/2006/relationships/customXml" Target="../ink/ink1154.xml"/><Relationship Id="rId1048" Type="http://schemas.openxmlformats.org/officeDocument/2006/relationships/customXml" Target="../ink/ink1266.xml"/><Relationship Id="rId1255" Type="http://schemas.openxmlformats.org/officeDocument/2006/relationships/customXml" Target="../ink/ink1374.xml"/><Relationship Id="rId264" Type="http://schemas.openxmlformats.org/officeDocument/2006/relationships/customXml" Target="../ink/ink756.xml"/><Relationship Id="rId471" Type="http://schemas.openxmlformats.org/officeDocument/2006/relationships/image" Target="../media/image962.png"/><Relationship Id="rId1115" Type="http://schemas.openxmlformats.org/officeDocument/2006/relationships/image" Target="../media/image1234.png"/><Relationship Id="rId59" Type="http://schemas.openxmlformats.org/officeDocument/2006/relationships/customXml" Target="../ink/ink626.xml"/><Relationship Id="rId124" Type="http://schemas.openxmlformats.org/officeDocument/2006/relationships/customXml" Target="../ink/ink659.xml"/><Relationship Id="rId569" Type="http://schemas.openxmlformats.org/officeDocument/2006/relationships/customXml" Target="../ink/ink1012.xml"/><Relationship Id="rId776" Type="http://schemas.openxmlformats.org/officeDocument/2006/relationships/image" Target="../media/image1072.png"/><Relationship Id="rId983" Type="http://schemas.openxmlformats.org/officeDocument/2006/relationships/customXml" Target="../ink/ink1231.xml"/><Relationship Id="rId1199" Type="http://schemas.openxmlformats.org/officeDocument/2006/relationships/image" Target="../media/image1274.png"/><Relationship Id="rId331" Type="http://schemas.openxmlformats.org/officeDocument/2006/relationships/customXml" Target="../ink/ink814.xml"/><Relationship Id="rId429" Type="http://schemas.openxmlformats.org/officeDocument/2006/relationships/customXml" Target="../ink/ink896.xml"/><Relationship Id="rId636" Type="http://schemas.openxmlformats.org/officeDocument/2006/relationships/image" Target="../media/image1004.png"/><Relationship Id="rId1059" Type="http://schemas.openxmlformats.org/officeDocument/2006/relationships/image" Target="../media/image1208.png"/><Relationship Id="rId1266" Type="http://schemas.openxmlformats.org/officeDocument/2006/relationships/customXml" Target="../ink/ink1380.xml"/><Relationship Id="rId843" Type="http://schemas.openxmlformats.org/officeDocument/2006/relationships/image" Target="../media/image1104.png"/><Relationship Id="rId1126" Type="http://schemas.openxmlformats.org/officeDocument/2006/relationships/image" Target="../media/image1239.png"/><Relationship Id="rId275" Type="http://schemas.openxmlformats.org/officeDocument/2006/relationships/customXml" Target="../ink/ink766.xml"/><Relationship Id="rId482" Type="http://schemas.openxmlformats.org/officeDocument/2006/relationships/customXml" Target="../ink/ink940.xml"/><Relationship Id="rId703" Type="http://schemas.openxmlformats.org/officeDocument/2006/relationships/customXml" Target="../ink/ink1087.xml"/><Relationship Id="rId910" Type="http://schemas.openxmlformats.org/officeDocument/2006/relationships/image" Target="../media/image1136.png"/><Relationship Id="rId135" Type="http://schemas.openxmlformats.org/officeDocument/2006/relationships/image" Target="../media/image881.png"/><Relationship Id="rId342" Type="http://schemas.openxmlformats.org/officeDocument/2006/relationships/image" Target="../media/image941.png"/><Relationship Id="rId787" Type="http://schemas.openxmlformats.org/officeDocument/2006/relationships/image" Target="../media/image1077.png"/><Relationship Id="rId994" Type="http://schemas.openxmlformats.org/officeDocument/2006/relationships/image" Target="../media/image1177.png"/><Relationship Id="rId202" Type="http://schemas.openxmlformats.org/officeDocument/2006/relationships/customXml" Target="../ink/ink708.xml"/><Relationship Id="rId647" Type="http://schemas.openxmlformats.org/officeDocument/2006/relationships/customXml" Target="../ink/ink1059.xml"/><Relationship Id="rId854" Type="http://schemas.openxmlformats.org/officeDocument/2006/relationships/image" Target="../media/image1109.png"/><Relationship Id="rId1277" Type="http://schemas.openxmlformats.org/officeDocument/2006/relationships/image" Target="../media/image1311.png"/><Relationship Id="rId286" Type="http://schemas.openxmlformats.org/officeDocument/2006/relationships/customXml" Target="../ink/ink776.xml"/><Relationship Id="rId493" Type="http://schemas.openxmlformats.org/officeDocument/2006/relationships/customXml" Target="../ink/ink950.xml"/><Relationship Id="rId507" Type="http://schemas.openxmlformats.org/officeDocument/2006/relationships/image" Target="../media/image968.png"/><Relationship Id="rId714" Type="http://schemas.openxmlformats.org/officeDocument/2006/relationships/image" Target="../media/image1042.png"/><Relationship Id="rId921" Type="http://schemas.openxmlformats.org/officeDocument/2006/relationships/customXml" Target="../ink/ink1200.xml"/><Relationship Id="rId1137" Type="http://schemas.openxmlformats.org/officeDocument/2006/relationships/customXml" Target="../ink/ink1312.xml"/><Relationship Id="rId50" Type="http://schemas.openxmlformats.org/officeDocument/2006/relationships/image" Target="../media/image839.png"/><Relationship Id="rId146" Type="http://schemas.openxmlformats.org/officeDocument/2006/relationships/customXml" Target="../ink/ink670.xml"/><Relationship Id="rId353" Type="http://schemas.openxmlformats.org/officeDocument/2006/relationships/image" Target="../media/image943.png"/><Relationship Id="rId560" Type="http://schemas.openxmlformats.org/officeDocument/2006/relationships/customXml" Target="../ink/ink1006.xml"/><Relationship Id="rId798" Type="http://schemas.openxmlformats.org/officeDocument/2006/relationships/customXml" Target="../ink/ink1136.xml"/><Relationship Id="rId1190" Type="http://schemas.openxmlformats.org/officeDocument/2006/relationships/image" Target="../media/image1270.png"/><Relationship Id="rId1204" Type="http://schemas.openxmlformats.org/officeDocument/2006/relationships/customXml" Target="../ink/ink1347.xml"/><Relationship Id="rId213" Type="http://schemas.openxmlformats.org/officeDocument/2006/relationships/customXml" Target="../ink/ink718.xml"/><Relationship Id="rId420" Type="http://schemas.openxmlformats.org/officeDocument/2006/relationships/customXml" Target="../ink/ink889.xml"/><Relationship Id="rId658" Type="http://schemas.openxmlformats.org/officeDocument/2006/relationships/image" Target="../media/image1015.png"/><Relationship Id="rId865" Type="http://schemas.openxmlformats.org/officeDocument/2006/relationships/customXml" Target="../ink/ink1171.xml"/><Relationship Id="rId1050" Type="http://schemas.openxmlformats.org/officeDocument/2006/relationships/customXml" Target="../ink/ink1267.xml"/><Relationship Id="rId1288" Type="http://schemas.openxmlformats.org/officeDocument/2006/relationships/customXml" Target="../ink/ink1392.xml"/><Relationship Id="rId297" Type="http://schemas.openxmlformats.org/officeDocument/2006/relationships/customXml" Target="../ink/ink785.xml"/><Relationship Id="rId518" Type="http://schemas.openxmlformats.org/officeDocument/2006/relationships/customXml" Target="../ink/ink970.xml"/><Relationship Id="rId725" Type="http://schemas.openxmlformats.org/officeDocument/2006/relationships/image" Target="../media/image1047.png"/><Relationship Id="rId932" Type="http://schemas.openxmlformats.org/officeDocument/2006/relationships/image" Target="../media/image1147.png"/><Relationship Id="rId1148" Type="http://schemas.openxmlformats.org/officeDocument/2006/relationships/image" Target="../media/image1250.png"/><Relationship Id="rId157" Type="http://schemas.openxmlformats.org/officeDocument/2006/relationships/image" Target="../media/image892.png"/><Relationship Id="rId364" Type="http://schemas.openxmlformats.org/officeDocument/2006/relationships/customXml" Target="../ink/ink841.xml"/><Relationship Id="rId1008" Type="http://schemas.openxmlformats.org/officeDocument/2006/relationships/customXml" Target="../ink/ink1245.xml"/><Relationship Id="rId1215" Type="http://schemas.openxmlformats.org/officeDocument/2006/relationships/image" Target="../media/image1282.png"/><Relationship Id="rId61" Type="http://schemas.openxmlformats.org/officeDocument/2006/relationships/customXml" Target="../ink/ink627.xml"/><Relationship Id="rId571" Type="http://schemas.openxmlformats.org/officeDocument/2006/relationships/image" Target="../media/image980.png"/><Relationship Id="rId669" Type="http://schemas.openxmlformats.org/officeDocument/2006/relationships/customXml" Target="../ink/ink1070.xml"/><Relationship Id="rId876" Type="http://schemas.openxmlformats.org/officeDocument/2006/relationships/image" Target="../media/image1120.png"/><Relationship Id="rId1299" Type="http://schemas.openxmlformats.org/officeDocument/2006/relationships/image" Target="../media/image1321.png"/><Relationship Id="rId19" Type="http://schemas.openxmlformats.org/officeDocument/2006/relationships/image" Target="../media/image659.png"/><Relationship Id="rId224" Type="http://schemas.openxmlformats.org/officeDocument/2006/relationships/customXml" Target="../ink/ink727.xml"/><Relationship Id="rId431" Type="http://schemas.openxmlformats.org/officeDocument/2006/relationships/customXml" Target="../ink/ink898.xml"/><Relationship Id="rId529" Type="http://schemas.openxmlformats.org/officeDocument/2006/relationships/customXml" Target="../ink/ink981.xml"/><Relationship Id="rId736" Type="http://schemas.openxmlformats.org/officeDocument/2006/relationships/image" Target="../media/image1052.png"/><Relationship Id="rId1061" Type="http://schemas.openxmlformats.org/officeDocument/2006/relationships/image" Target="../media/image722.png"/><Relationship Id="rId1159" Type="http://schemas.openxmlformats.org/officeDocument/2006/relationships/customXml" Target="../ink/ink1323.xml"/><Relationship Id="rId168" Type="http://schemas.openxmlformats.org/officeDocument/2006/relationships/customXml" Target="../ink/ink682.xml"/><Relationship Id="rId943" Type="http://schemas.openxmlformats.org/officeDocument/2006/relationships/customXml" Target="../ink/ink1211.xml"/><Relationship Id="rId1019" Type="http://schemas.openxmlformats.org/officeDocument/2006/relationships/customXml" Target="../ink/ink1251.xml"/><Relationship Id="rId72" Type="http://schemas.openxmlformats.org/officeDocument/2006/relationships/customXml" Target="../ink/ink633.xml"/><Relationship Id="rId375" Type="http://schemas.openxmlformats.org/officeDocument/2006/relationships/customXml" Target="../ink/ink851.xml"/><Relationship Id="rId582" Type="http://schemas.openxmlformats.org/officeDocument/2006/relationships/customXml" Target="../ink/ink1023.xml"/><Relationship Id="rId803" Type="http://schemas.openxmlformats.org/officeDocument/2006/relationships/image" Target="../media/image1085.png"/><Relationship Id="rId1226" Type="http://schemas.openxmlformats.org/officeDocument/2006/relationships/customXml" Target="../ink/ink1358.xml"/><Relationship Id="rId3" Type="http://schemas.openxmlformats.org/officeDocument/2006/relationships/image" Target="../media/image820.png"/><Relationship Id="rId235" Type="http://schemas.openxmlformats.org/officeDocument/2006/relationships/customXml" Target="../ink/ink734.xml"/><Relationship Id="rId442" Type="http://schemas.openxmlformats.org/officeDocument/2006/relationships/customXml" Target="../ink/ink907.xml"/><Relationship Id="rId887" Type="http://schemas.openxmlformats.org/officeDocument/2006/relationships/customXml" Target="../ink/ink1182.xml"/><Relationship Id="rId1072" Type="http://schemas.openxmlformats.org/officeDocument/2006/relationships/customXml" Target="../ink/ink1278.xml"/><Relationship Id="rId302" Type="http://schemas.openxmlformats.org/officeDocument/2006/relationships/customXml" Target="../ink/ink790.xml"/><Relationship Id="rId747" Type="http://schemas.openxmlformats.org/officeDocument/2006/relationships/customXml" Target="../ink/ink1110.xml"/><Relationship Id="rId954" Type="http://schemas.openxmlformats.org/officeDocument/2006/relationships/image" Target="../media/image1158.png"/><Relationship Id="rId83" Type="http://schemas.openxmlformats.org/officeDocument/2006/relationships/image" Target="../media/image855.png"/><Relationship Id="rId179" Type="http://schemas.openxmlformats.org/officeDocument/2006/relationships/customXml" Target="../ink/ink690.xml"/><Relationship Id="rId386" Type="http://schemas.openxmlformats.org/officeDocument/2006/relationships/customXml" Target="../ink/ink860.xml"/><Relationship Id="rId593" Type="http://schemas.openxmlformats.org/officeDocument/2006/relationships/customXml" Target="../ink/ink1031.xml"/><Relationship Id="rId607" Type="http://schemas.openxmlformats.org/officeDocument/2006/relationships/customXml" Target="../ink/ink1039.xml"/><Relationship Id="rId814" Type="http://schemas.openxmlformats.org/officeDocument/2006/relationships/image" Target="../media/image1090.png"/><Relationship Id="rId1237" Type="http://schemas.openxmlformats.org/officeDocument/2006/relationships/image" Target="../media/image1293.png"/><Relationship Id="rId246" Type="http://schemas.openxmlformats.org/officeDocument/2006/relationships/customXml" Target="../ink/ink742.xml"/><Relationship Id="rId453" Type="http://schemas.openxmlformats.org/officeDocument/2006/relationships/customXml" Target="../ink/ink916.xml"/><Relationship Id="rId660" Type="http://schemas.openxmlformats.org/officeDocument/2006/relationships/image" Target="../media/image1016.png"/><Relationship Id="rId898" Type="http://schemas.openxmlformats.org/officeDocument/2006/relationships/customXml" Target="../ink/ink1188.xml"/><Relationship Id="rId1083" Type="http://schemas.openxmlformats.org/officeDocument/2006/relationships/image" Target="../media/image1219.png"/><Relationship Id="rId1290" Type="http://schemas.openxmlformats.org/officeDocument/2006/relationships/customXml" Target="../ink/ink1393.xml"/><Relationship Id="rId1304" Type="http://schemas.openxmlformats.org/officeDocument/2006/relationships/customXml" Target="../ink/ink1400.xml"/><Relationship Id="rId106" Type="http://schemas.openxmlformats.org/officeDocument/2006/relationships/customXml" Target="../ink/ink650.xml"/><Relationship Id="rId313" Type="http://schemas.openxmlformats.org/officeDocument/2006/relationships/image" Target="../media/image935.png"/><Relationship Id="rId758" Type="http://schemas.openxmlformats.org/officeDocument/2006/relationships/image" Target="../media/image1063.png"/><Relationship Id="rId965" Type="http://schemas.openxmlformats.org/officeDocument/2006/relationships/customXml" Target="../ink/ink1222.xml"/><Relationship Id="rId1150" Type="http://schemas.openxmlformats.org/officeDocument/2006/relationships/image" Target="../media/image1251.png"/><Relationship Id="rId10" Type="http://schemas.openxmlformats.org/officeDocument/2006/relationships/customXml" Target="../ink/ink599.xml"/><Relationship Id="rId94" Type="http://schemas.openxmlformats.org/officeDocument/2006/relationships/customXml" Target="../ink/ink644.xml"/><Relationship Id="rId397" Type="http://schemas.openxmlformats.org/officeDocument/2006/relationships/customXml" Target="../ink/ink870.xml"/><Relationship Id="rId520" Type="http://schemas.openxmlformats.org/officeDocument/2006/relationships/customXml" Target="../ink/ink972.xml"/><Relationship Id="rId618" Type="http://schemas.openxmlformats.org/officeDocument/2006/relationships/image" Target="../media/image995.png"/><Relationship Id="rId825" Type="http://schemas.openxmlformats.org/officeDocument/2006/relationships/customXml" Target="../ink/ink1150.xml"/><Relationship Id="rId1248" Type="http://schemas.openxmlformats.org/officeDocument/2006/relationships/image" Target="../media/image1298.png"/><Relationship Id="rId257" Type="http://schemas.openxmlformats.org/officeDocument/2006/relationships/customXml" Target="../ink/ink751.xml"/><Relationship Id="rId464" Type="http://schemas.openxmlformats.org/officeDocument/2006/relationships/customXml" Target="../ink/ink925.xml"/><Relationship Id="rId1010" Type="http://schemas.openxmlformats.org/officeDocument/2006/relationships/customXml" Target="../ink/ink1246.xml"/><Relationship Id="rId1094" Type="http://schemas.openxmlformats.org/officeDocument/2006/relationships/customXml" Target="../ink/ink1290.xml"/><Relationship Id="rId1108" Type="http://schemas.openxmlformats.org/officeDocument/2006/relationships/customXml" Target="../ink/ink1297.xml"/><Relationship Id="rId1315" Type="http://schemas.openxmlformats.org/officeDocument/2006/relationships/image" Target="../media/image1329.png"/><Relationship Id="rId117" Type="http://schemas.openxmlformats.org/officeDocument/2006/relationships/image" Target="../media/image872.png"/><Relationship Id="rId671" Type="http://schemas.openxmlformats.org/officeDocument/2006/relationships/customXml" Target="../ink/ink1071.xml"/><Relationship Id="rId769" Type="http://schemas.openxmlformats.org/officeDocument/2006/relationships/customXml" Target="../ink/ink1121.xml"/><Relationship Id="rId976" Type="http://schemas.openxmlformats.org/officeDocument/2006/relationships/image" Target="../media/image1169.png"/><Relationship Id="rId324" Type="http://schemas.openxmlformats.org/officeDocument/2006/relationships/customXml" Target="../ink/ink809.xml"/><Relationship Id="rId531" Type="http://schemas.openxmlformats.org/officeDocument/2006/relationships/customXml" Target="../ink/ink983.xml"/><Relationship Id="rId629" Type="http://schemas.openxmlformats.org/officeDocument/2006/relationships/customXml" Target="../ink/ink1050.xml"/><Relationship Id="rId1161" Type="http://schemas.openxmlformats.org/officeDocument/2006/relationships/customXml" Target="../ink/ink1324.xml"/><Relationship Id="rId1259" Type="http://schemas.openxmlformats.org/officeDocument/2006/relationships/customXml" Target="../ink/ink1376.xml"/><Relationship Id="rId836" Type="http://schemas.openxmlformats.org/officeDocument/2006/relationships/customXml" Target="../ink/ink1156.xml"/><Relationship Id="rId1021" Type="http://schemas.openxmlformats.org/officeDocument/2006/relationships/customXml" Target="../ink/ink1252.xml"/><Relationship Id="rId1119" Type="http://schemas.openxmlformats.org/officeDocument/2006/relationships/image" Target="../media/image1236.png"/><Relationship Id="rId903" Type="http://schemas.openxmlformats.org/officeDocument/2006/relationships/image" Target="../media/image1133.png"/><Relationship Id="rId32" Type="http://schemas.openxmlformats.org/officeDocument/2006/relationships/image" Target="../media/image830.png"/><Relationship Id="rId181" Type="http://schemas.openxmlformats.org/officeDocument/2006/relationships/customXml" Target="../ink/ink692.xml"/><Relationship Id="rId279" Type="http://schemas.openxmlformats.org/officeDocument/2006/relationships/customXml" Target="../ink/ink769.xml"/><Relationship Id="rId486" Type="http://schemas.openxmlformats.org/officeDocument/2006/relationships/customXml" Target="../ink/ink944.xml"/><Relationship Id="rId693" Type="http://schemas.openxmlformats.org/officeDocument/2006/relationships/customXml" Target="../ink/ink1082.xml"/><Relationship Id="rId139" Type="http://schemas.openxmlformats.org/officeDocument/2006/relationships/image" Target="../media/image883.png"/><Relationship Id="rId346" Type="http://schemas.openxmlformats.org/officeDocument/2006/relationships/customXml" Target="../ink/ink827.xml"/><Relationship Id="rId553" Type="http://schemas.openxmlformats.org/officeDocument/2006/relationships/image" Target="../media/image975.png"/><Relationship Id="rId760" Type="http://schemas.openxmlformats.org/officeDocument/2006/relationships/image" Target="../media/image1064.png"/><Relationship Id="rId998" Type="http://schemas.openxmlformats.org/officeDocument/2006/relationships/customXml" Target="../ink/ink1240.xml"/><Relationship Id="rId1183" Type="http://schemas.openxmlformats.org/officeDocument/2006/relationships/customXml" Target="../ink/ink1336.xml"/><Relationship Id="rId206" Type="http://schemas.openxmlformats.org/officeDocument/2006/relationships/customXml" Target="../ink/ink711.xml"/><Relationship Id="rId413" Type="http://schemas.openxmlformats.org/officeDocument/2006/relationships/customXml" Target="../ink/ink883.xml"/><Relationship Id="rId858" Type="http://schemas.openxmlformats.org/officeDocument/2006/relationships/image" Target="../media/image1111.png"/><Relationship Id="rId1043" Type="http://schemas.openxmlformats.org/officeDocument/2006/relationships/customXml" Target="../ink/ink1263.xml"/><Relationship Id="rId620" Type="http://schemas.openxmlformats.org/officeDocument/2006/relationships/image" Target="../media/image996.png"/><Relationship Id="rId718" Type="http://schemas.openxmlformats.org/officeDocument/2006/relationships/image" Target="../media/image1044.png"/><Relationship Id="rId925" Type="http://schemas.openxmlformats.org/officeDocument/2006/relationships/customXml" Target="../ink/ink1202.xml"/><Relationship Id="rId1250" Type="http://schemas.openxmlformats.org/officeDocument/2006/relationships/customXml" Target="../ink/ink1371.xml"/><Relationship Id="rId1110" Type="http://schemas.openxmlformats.org/officeDocument/2006/relationships/customXml" Target="../ink/ink1298.xml"/><Relationship Id="rId1208" Type="http://schemas.openxmlformats.org/officeDocument/2006/relationships/customXml" Target="../ink/ink1349.xml"/><Relationship Id="rId54" Type="http://schemas.openxmlformats.org/officeDocument/2006/relationships/image" Target="../media/image841.png"/><Relationship Id="rId270" Type="http://schemas.openxmlformats.org/officeDocument/2006/relationships/customXml" Target="../ink/ink761.xml"/><Relationship Id="rId130" Type="http://schemas.openxmlformats.org/officeDocument/2006/relationships/customXml" Target="../ink/ink662.xml"/><Relationship Id="rId368" Type="http://schemas.openxmlformats.org/officeDocument/2006/relationships/customXml" Target="../ink/ink844.xml"/><Relationship Id="rId575" Type="http://schemas.openxmlformats.org/officeDocument/2006/relationships/customXml" Target="../ink/ink1016.xml"/><Relationship Id="rId782" Type="http://schemas.openxmlformats.org/officeDocument/2006/relationships/customXml" Target="../ink/ink1128.xml"/><Relationship Id="rId228" Type="http://schemas.openxmlformats.org/officeDocument/2006/relationships/customXml" Target="../ink/ink729.xml"/><Relationship Id="rId435" Type="http://schemas.openxmlformats.org/officeDocument/2006/relationships/customXml" Target="../ink/ink901.xml"/><Relationship Id="rId642" Type="http://schemas.openxmlformats.org/officeDocument/2006/relationships/image" Target="../media/image1007.png"/><Relationship Id="rId1065" Type="http://schemas.openxmlformats.org/officeDocument/2006/relationships/image" Target="../media/image1210.png"/><Relationship Id="rId1272" Type="http://schemas.openxmlformats.org/officeDocument/2006/relationships/customXml" Target="../ink/ink1383.xml"/><Relationship Id="rId502" Type="http://schemas.openxmlformats.org/officeDocument/2006/relationships/customXml" Target="../ink/ink957.xml"/><Relationship Id="rId947" Type="http://schemas.openxmlformats.org/officeDocument/2006/relationships/customXml" Target="../ink/ink1213.xml"/><Relationship Id="rId1132" Type="http://schemas.openxmlformats.org/officeDocument/2006/relationships/image" Target="../media/image1242.png"/><Relationship Id="rId76" Type="http://schemas.openxmlformats.org/officeDocument/2006/relationships/customXml" Target="../ink/ink635.xml"/><Relationship Id="rId807" Type="http://schemas.openxmlformats.org/officeDocument/2006/relationships/image" Target="../media/image1087.png"/><Relationship Id="rId292" Type="http://schemas.openxmlformats.org/officeDocument/2006/relationships/customXml" Target="../ink/ink781.xml"/><Relationship Id="rId597" Type="http://schemas.openxmlformats.org/officeDocument/2006/relationships/customXml" Target="../ink/ink1034.xml"/><Relationship Id="rId152" Type="http://schemas.openxmlformats.org/officeDocument/2006/relationships/customXml" Target="../ink/ink673.xml"/><Relationship Id="rId457" Type="http://schemas.openxmlformats.org/officeDocument/2006/relationships/customXml" Target="../ink/ink919.xml"/><Relationship Id="rId1087" Type="http://schemas.openxmlformats.org/officeDocument/2006/relationships/customXml" Target="../ink/ink1286.xml"/><Relationship Id="rId1294" Type="http://schemas.openxmlformats.org/officeDocument/2006/relationships/customXml" Target="../ink/ink1395.xml"/><Relationship Id="rId664" Type="http://schemas.openxmlformats.org/officeDocument/2006/relationships/image" Target="../media/image1018.png"/><Relationship Id="rId871" Type="http://schemas.openxmlformats.org/officeDocument/2006/relationships/customXml" Target="../ink/ink1174.xml"/><Relationship Id="rId969" Type="http://schemas.openxmlformats.org/officeDocument/2006/relationships/customXml" Target="../ink/ink1224.xml"/><Relationship Id="rId317" Type="http://schemas.openxmlformats.org/officeDocument/2006/relationships/customXml" Target="../ink/ink803.xml"/><Relationship Id="rId524" Type="http://schemas.openxmlformats.org/officeDocument/2006/relationships/customXml" Target="../ink/ink976.xml"/><Relationship Id="rId731" Type="http://schemas.openxmlformats.org/officeDocument/2006/relationships/image" Target="../media/image1050.png"/><Relationship Id="rId1154" Type="http://schemas.openxmlformats.org/officeDocument/2006/relationships/image" Target="../media/image1253.png"/><Relationship Id="rId98" Type="http://schemas.openxmlformats.org/officeDocument/2006/relationships/customXml" Target="../ink/ink646.xml"/><Relationship Id="rId829" Type="http://schemas.openxmlformats.org/officeDocument/2006/relationships/image" Target="../media/image1097.png"/><Relationship Id="rId1014" Type="http://schemas.openxmlformats.org/officeDocument/2006/relationships/image" Target="../media/image1186.png"/><Relationship Id="rId1221" Type="http://schemas.openxmlformats.org/officeDocument/2006/relationships/image" Target="../media/image1285.png"/><Relationship Id="rId1319" Type="http://schemas.openxmlformats.org/officeDocument/2006/relationships/image" Target="../media/image1331.png"/><Relationship Id="rId25" Type="http://schemas.openxmlformats.org/officeDocument/2006/relationships/customXml" Target="../ink/ink607.xml"/><Relationship Id="rId174" Type="http://schemas.openxmlformats.org/officeDocument/2006/relationships/customXml" Target="../ink/ink686.xml"/><Relationship Id="rId381" Type="http://schemas.openxmlformats.org/officeDocument/2006/relationships/customXml" Target="../ink/ink856.xml"/><Relationship Id="rId241" Type="http://schemas.openxmlformats.org/officeDocument/2006/relationships/customXml" Target="../ink/ink739.xml"/><Relationship Id="rId479" Type="http://schemas.openxmlformats.org/officeDocument/2006/relationships/image" Target="../media/image964.png"/><Relationship Id="rId686" Type="http://schemas.openxmlformats.org/officeDocument/2006/relationships/image" Target="../media/image1029.png"/><Relationship Id="rId893" Type="http://schemas.openxmlformats.org/officeDocument/2006/relationships/customXml" Target="../ink/ink1185.xml"/><Relationship Id="rId339" Type="http://schemas.openxmlformats.org/officeDocument/2006/relationships/customXml" Target="../ink/ink821.xml"/><Relationship Id="rId546" Type="http://schemas.openxmlformats.org/officeDocument/2006/relationships/customXml" Target="../ink/ink995.xml"/><Relationship Id="rId753" Type="http://schemas.openxmlformats.org/officeDocument/2006/relationships/customXml" Target="../ink/ink1113.xml"/><Relationship Id="rId1176" Type="http://schemas.openxmlformats.org/officeDocument/2006/relationships/customXml" Target="../ink/ink1332.xml"/><Relationship Id="rId101" Type="http://schemas.openxmlformats.org/officeDocument/2006/relationships/image" Target="../media/image864.png"/><Relationship Id="rId406" Type="http://schemas.openxmlformats.org/officeDocument/2006/relationships/customXml" Target="../ink/ink877.xml"/><Relationship Id="rId960" Type="http://schemas.openxmlformats.org/officeDocument/2006/relationships/image" Target="../media/image1161.png"/><Relationship Id="rId1036" Type="http://schemas.openxmlformats.org/officeDocument/2006/relationships/image" Target="../media/image1197.png"/><Relationship Id="rId1243" Type="http://schemas.openxmlformats.org/officeDocument/2006/relationships/image" Target="../media/image1296.png"/><Relationship Id="rId613" Type="http://schemas.openxmlformats.org/officeDocument/2006/relationships/customXml" Target="../ink/ink1042.xml"/><Relationship Id="rId820" Type="http://schemas.openxmlformats.org/officeDocument/2006/relationships/image" Target="../media/image1093.png"/><Relationship Id="rId918" Type="http://schemas.openxmlformats.org/officeDocument/2006/relationships/image" Target="../media/image1140.png"/><Relationship Id="rId1103" Type="http://schemas.openxmlformats.org/officeDocument/2006/relationships/image" Target="../media/image1228.png"/><Relationship Id="rId1310" Type="http://schemas.openxmlformats.org/officeDocument/2006/relationships/customXml" Target="../ink/ink1403.xml"/><Relationship Id="rId47" Type="http://schemas.openxmlformats.org/officeDocument/2006/relationships/customXml" Target="../ink/ink620.xml"/><Relationship Id="rId196" Type="http://schemas.openxmlformats.org/officeDocument/2006/relationships/customXml" Target="../ink/ink702.xml"/><Relationship Id="rId263" Type="http://schemas.openxmlformats.org/officeDocument/2006/relationships/image" Target="../media/image930.png"/><Relationship Id="rId470" Type="http://schemas.openxmlformats.org/officeDocument/2006/relationships/customXml" Target="../ink/ink931.xml"/><Relationship Id="rId123" Type="http://schemas.openxmlformats.org/officeDocument/2006/relationships/image" Target="../media/image875.png"/><Relationship Id="rId330" Type="http://schemas.openxmlformats.org/officeDocument/2006/relationships/customXml" Target="../ink/ink813.xml"/><Relationship Id="rId568" Type="http://schemas.openxmlformats.org/officeDocument/2006/relationships/image" Target="../media/image979.png"/><Relationship Id="rId775" Type="http://schemas.openxmlformats.org/officeDocument/2006/relationships/customXml" Target="../ink/ink1124.xml"/><Relationship Id="rId982" Type="http://schemas.openxmlformats.org/officeDocument/2006/relationships/image" Target="../media/image1172.png"/><Relationship Id="rId1198" Type="http://schemas.openxmlformats.org/officeDocument/2006/relationships/customXml" Target="../ink/ink1344.xml"/><Relationship Id="rId428" Type="http://schemas.openxmlformats.org/officeDocument/2006/relationships/customXml" Target="../ink/ink895.xml"/><Relationship Id="rId635" Type="http://schemas.openxmlformats.org/officeDocument/2006/relationships/customXml" Target="../ink/ink1053.xml"/><Relationship Id="rId842" Type="http://schemas.openxmlformats.org/officeDocument/2006/relationships/customXml" Target="../ink/ink1159.xml"/><Relationship Id="rId1058" Type="http://schemas.openxmlformats.org/officeDocument/2006/relationships/customXml" Target="../ink/ink1271.xml"/><Relationship Id="rId1265" Type="http://schemas.openxmlformats.org/officeDocument/2006/relationships/image" Target="../media/image1305.png"/><Relationship Id="rId702" Type="http://schemas.openxmlformats.org/officeDocument/2006/relationships/image" Target="../media/image1036.png"/><Relationship Id="rId1125" Type="http://schemas.openxmlformats.org/officeDocument/2006/relationships/customXml" Target="../ink/ink1306.xml"/><Relationship Id="rId69" Type="http://schemas.openxmlformats.org/officeDocument/2006/relationships/customXml" Target="../ink/ink631.xml"/><Relationship Id="rId285" Type="http://schemas.openxmlformats.org/officeDocument/2006/relationships/customXml" Target="../ink/ink775.xml"/><Relationship Id="rId492" Type="http://schemas.openxmlformats.org/officeDocument/2006/relationships/customXml" Target="../ink/ink949.xml"/><Relationship Id="rId797" Type="http://schemas.openxmlformats.org/officeDocument/2006/relationships/image" Target="../media/image1082.png"/><Relationship Id="rId145" Type="http://schemas.openxmlformats.org/officeDocument/2006/relationships/image" Target="../media/image886.png"/><Relationship Id="rId352" Type="http://schemas.openxmlformats.org/officeDocument/2006/relationships/customXml" Target="../ink/ink832.xml"/><Relationship Id="rId1287" Type="http://schemas.openxmlformats.org/officeDocument/2006/relationships/image" Target="../media/image1315.png"/><Relationship Id="rId212" Type="http://schemas.openxmlformats.org/officeDocument/2006/relationships/customXml" Target="../ink/ink717.xml"/><Relationship Id="rId657" Type="http://schemas.openxmlformats.org/officeDocument/2006/relationships/customXml" Target="../ink/ink1064.xml"/><Relationship Id="rId864" Type="http://schemas.openxmlformats.org/officeDocument/2006/relationships/image" Target="../media/image1114.png"/><Relationship Id="rId517" Type="http://schemas.openxmlformats.org/officeDocument/2006/relationships/customXml" Target="../ink/ink969.xml"/><Relationship Id="rId724" Type="http://schemas.openxmlformats.org/officeDocument/2006/relationships/customXml" Target="../ink/ink1098.xml"/><Relationship Id="rId931" Type="http://schemas.openxmlformats.org/officeDocument/2006/relationships/customXml" Target="../ink/ink1205.xml"/><Relationship Id="rId1147" Type="http://schemas.openxmlformats.org/officeDocument/2006/relationships/customXml" Target="../ink/ink1317.xml"/><Relationship Id="rId60" Type="http://schemas.openxmlformats.org/officeDocument/2006/relationships/image" Target="../media/image844.png"/><Relationship Id="rId1007" Type="http://schemas.openxmlformats.org/officeDocument/2006/relationships/image" Target="../media/image1183.png"/><Relationship Id="rId1214" Type="http://schemas.openxmlformats.org/officeDocument/2006/relationships/customXml" Target="../ink/ink1352.xml"/><Relationship Id="rId18" Type="http://schemas.openxmlformats.org/officeDocument/2006/relationships/customXml" Target="../ink/ink603.xml"/><Relationship Id="rId167" Type="http://schemas.openxmlformats.org/officeDocument/2006/relationships/image" Target="../media/image896.png"/><Relationship Id="rId374" Type="http://schemas.openxmlformats.org/officeDocument/2006/relationships/customXml" Target="../ink/ink850.xml"/><Relationship Id="rId581" Type="http://schemas.openxmlformats.org/officeDocument/2006/relationships/customXml" Target="../ink/ink1022.xml"/><Relationship Id="rId234" Type="http://schemas.openxmlformats.org/officeDocument/2006/relationships/image" Target="../media/image923.png"/><Relationship Id="rId679" Type="http://schemas.openxmlformats.org/officeDocument/2006/relationships/customXml" Target="../ink/ink1075.xml"/><Relationship Id="rId886" Type="http://schemas.openxmlformats.org/officeDocument/2006/relationships/image" Target="../media/image1125.png"/><Relationship Id="rId2" Type="http://schemas.openxmlformats.org/officeDocument/2006/relationships/customXml" Target="../ink/ink595.xml"/><Relationship Id="rId441" Type="http://schemas.openxmlformats.org/officeDocument/2006/relationships/customXml" Target="../ink/ink906.xml"/><Relationship Id="rId539" Type="http://schemas.openxmlformats.org/officeDocument/2006/relationships/customXml" Target="../ink/ink989.xml"/><Relationship Id="rId746" Type="http://schemas.openxmlformats.org/officeDocument/2006/relationships/image" Target="../media/image1057.png"/><Relationship Id="rId1071" Type="http://schemas.openxmlformats.org/officeDocument/2006/relationships/image" Target="../media/image1213.png"/><Relationship Id="rId1169" Type="http://schemas.openxmlformats.org/officeDocument/2006/relationships/customXml" Target="../ink/ink1328.xml"/><Relationship Id="rId301" Type="http://schemas.openxmlformats.org/officeDocument/2006/relationships/customXml" Target="../ink/ink789.xml"/><Relationship Id="rId953" Type="http://schemas.openxmlformats.org/officeDocument/2006/relationships/customXml" Target="../ink/ink1216.xml"/><Relationship Id="rId1029" Type="http://schemas.openxmlformats.org/officeDocument/2006/relationships/customXml" Target="../ink/ink1256.xml"/><Relationship Id="rId1236" Type="http://schemas.openxmlformats.org/officeDocument/2006/relationships/customXml" Target="../ink/ink1363.xml"/><Relationship Id="rId82" Type="http://schemas.openxmlformats.org/officeDocument/2006/relationships/customXml" Target="../ink/ink638.xml"/><Relationship Id="rId606" Type="http://schemas.openxmlformats.org/officeDocument/2006/relationships/image" Target="../media/image989.png"/><Relationship Id="rId813" Type="http://schemas.openxmlformats.org/officeDocument/2006/relationships/customXml" Target="../ink/ink1144.xml"/><Relationship Id="rId1303" Type="http://schemas.openxmlformats.org/officeDocument/2006/relationships/image" Target="../media/image1323.png"/><Relationship Id="rId189" Type="http://schemas.openxmlformats.org/officeDocument/2006/relationships/customXml" Target="../ink/ink698.xml"/><Relationship Id="rId396" Type="http://schemas.openxmlformats.org/officeDocument/2006/relationships/customXml" Target="../ink/ink869.xml"/><Relationship Id="rId256" Type="http://schemas.openxmlformats.org/officeDocument/2006/relationships/customXml" Target="../ink/ink750.xml"/><Relationship Id="rId463" Type="http://schemas.openxmlformats.org/officeDocument/2006/relationships/customXml" Target="../ink/ink924.xml"/><Relationship Id="rId670" Type="http://schemas.openxmlformats.org/officeDocument/2006/relationships/image" Target="../media/image1021.png"/><Relationship Id="rId1093" Type="http://schemas.openxmlformats.org/officeDocument/2006/relationships/image" Target="../media/image1223.png"/><Relationship Id="rId116" Type="http://schemas.openxmlformats.org/officeDocument/2006/relationships/customXml" Target="../ink/ink655.xml"/><Relationship Id="rId323" Type="http://schemas.openxmlformats.org/officeDocument/2006/relationships/customXml" Target="../ink/ink808.xml"/><Relationship Id="rId530" Type="http://schemas.openxmlformats.org/officeDocument/2006/relationships/customXml" Target="../ink/ink982.xml"/><Relationship Id="rId768" Type="http://schemas.openxmlformats.org/officeDocument/2006/relationships/image" Target="../media/image1068.png"/><Relationship Id="rId975" Type="http://schemas.openxmlformats.org/officeDocument/2006/relationships/customXml" Target="../ink/ink1227.xml"/><Relationship Id="rId1160" Type="http://schemas.openxmlformats.org/officeDocument/2006/relationships/image" Target="../media/image1256.png"/><Relationship Id="rId628" Type="http://schemas.openxmlformats.org/officeDocument/2006/relationships/image" Target="../media/image1000.png"/><Relationship Id="rId835" Type="http://schemas.openxmlformats.org/officeDocument/2006/relationships/image" Target="../media/image1100.png"/><Relationship Id="rId1258" Type="http://schemas.openxmlformats.org/officeDocument/2006/relationships/image" Target="../media/image1302.png"/><Relationship Id="rId1020" Type="http://schemas.openxmlformats.org/officeDocument/2006/relationships/image" Target="../media/image1189.png"/><Relationship Id="rId1118" Type="http://schemas.openxmlformats.org/officeDocument/2006/relationships/customXml" Target="../ink/ink1302.xml"/><Relationship Id="rId902" Type="http://schemas.openxmlformats.org/officeDocument/2006/relationships/customXml" Target="../ink/ink1190.xml"/><Relationship Id="rId31" Type="http://schemas.openxmlformats.org/officeDocument/2006/relationships/customXml" Target="../ink/ink612.xml"/><Relationship Id="rId180" Type="http://schemas.openxmlformats.org/officeDocument/2006/relationships/customXml" Target="../ink/ink691.xml"/><Relationship Id="rId278" Type="http://schemas.openxmlformats.org/officeDocument/2006/relationships/customXml" Target="../ink/ink768.xml"/><Relationship Id="rId485" Type="http://schemas.openxmlformats.org/officeDocument/2006/relationships/customXml" Target="../ink/ink943.xml"/><Relationship Id="rId692" Type="http://schemas.openxmlformats.org/officeDocument/2006/relationships/image" Target="../media/image716.png"/><Relationship Id="rId138" Type="http://schemas.openxmlformats.org/officeDocument/2006/relationships/customXml" Target="../ink/ink666.xml"/><Relationship Id="rId345" Type="http://schemas.openxmlformats.org/officeDocument/2006/relationships/customXml" Target="../ink/ink826.xml"/><Relationship Id="rId552" Type="http://schemas.openxmlformats.org/officeDocument/2006/relationships/customXml" Target="../ink/ink1000.xml"/><Relationship Id="rId997" Type="http://schemas.openxmlformats.org/officeDocument/2006/relationships/customXml" Target="../ink/ink1239.xml"/><Relationship Id="rId1182" Type="http://schemas.openxmlformats.org/officeDocument/2006/relationships/image" Target="../media/image1266.png"/><Relationship Id="rId205" Type="http://schemas.openxmlformats.org/officeDocument/2006/relationships/customXml" Target="../ink/ink710.xml"/><Relationship Id="rId412" Type="http://schemas.openxmlformats.org/officeDocument/2006/relationships/customXml" Target="../ink/ink882.xml"/><Relationship Id="rId857" Type="http://schemas.openxmlformats.org/officeDocument/2006/relationships/customXml" Target="../ink/ink1167.xml"/><Relationship Id="rId1042" Type="http://schemas.openxmlformats.org/officeDocument/2006/relationships/image" Target="../media/image1200.png"/><Relationship Id="rId717" Type="http://schemas.openxmlformats.org/officeDocument/2006/relationships/customXml" Target="../ink/ink1094.xml"/><Relationship Id="rId924" Type="http://schemas.openxmlformats.org/officeDocument/2006/relationships/image" Target="../media/image1143.png"/><Relationship Id="rId53" Type="http://schemas.openxmlformats.org/officeDocument/2006/relationships/customXml" Target="../ink/ink623.xml"/><Relationship Id="rId1207" Type="http://schemas.openxmlformats.org/officeDocument/2006/relationships/image" Target="../media/image1278.png"/><Relationship Id="rId367" Type="http://schemas.openxmlformats.org/officeDocument/2006/relationships/customXml" Target="../ink/ink843.xml"/><Relationship Id="rId574" Type="http://schemas.openxmlformats.org/officeDocument/2006/relationships/image" Target="../media/image981.png"/><Relationship Id="rId227" Type="http://schemas.openxmlformats.org/officeDocument/2006/relationships/image" Target="../media/image921.png"/><Relationship Id="rId781" Type="http://schemas.openxmlformats.org/officeDocument/2006/relationships/image" Target="../media/image1074.png"/><Relationship Id="rId879" Type="http://schemas.openxmlformats.org/officeDocument/2006/relationships/customXml" Target="../ink/ink1178.xml"/><Relationship Id="rId434" Type="http://schemas.openxmlformats.org/officeDocument/2006/relationships/customXml" Target="../ink/ink900.xml"/><Relationship Id="rId641" Type="http://schemas.openxmlformats.org/officeDocument/2006/relationships/customXml" Target="../ink/ink1056.xml"/><Relationship Id="rId739" Type="http://schemas.openxmlformats.org/officeDocument/2006/relationships/customXml" Target="../ink/ink1106.xml"/><Relationship Id="rId1064" Type="http://schemas.openxmlformats.org/officeDocument/2006/relationships/customXml" Target="../ink/ink1274.xml"/><Relationship Id="rId1271" Type="http://schemas.openxmlformats.org/officeDocument/2006/relationships/image" Target="../media/image1308.png"/><Relationship Id="rId501" Type="http://schemas.openxmlformats.org/officeDocument/2006/relationships/customXml" Target="../ink/ink956.xml"/><Relationship Id="rId946" Type="http://schemas.openxmlformats.org/officeDocument/2006/relationships/image" Target="../media/image1154.png"/><Relationship Id="rId1131" Type="http://schemas.openxmlformats.org/officeDocument/2006/relationships/customXml" Target="../ink/ink1309.xml"/><Relationship Id="rId1229" Type="http://schemas.openxmlformats.org/officeDocument/2006/relationships/image" Target="../media/image1289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89.png"/><Relationship Id="rId671" Type="http://schemas.openxmlformats.org/officeDocument/2006/relationships/customXml" Target="../ink/ink1749.xml"/><Relationship Id="rId769" Type="http://schemas.openxmlformats.org/officeDocument/2006/relationships/customXml" Target="../ink/ink1801.xml"/><Relationship Id="rId21" Type="http://schemas.openxmlformats.org/officeDocument/2006/relationships/image" Target="../media/image1342.png"/><Relationship Id="rId324" Type="http://schemas.openxmlformats.org/officeDocument/2006/relationships/image" Target="../media/image1490.png"/><Relationship Id="rId531" Type="http://schemas.openxmlformats.org/officeDocument/2006/relationships/image" Target="../media/image1591.png"/><Relationship Id="rId629" Type="http://schemas.openxmlformats.org/officeDocument/2006/relationships/image" Target="../media/image1639.png"/><Relationship Id="rId170" Type="http://schemas.openxmlformats.org/officeDocument/2006/relationships/image" Target="../media/image1415.png"/><Relationship Id="rId836" Type="http://schemas.openxmlformats.org/officeDocument/2006/relationships/image" Target="../media/image1737.png"/><Relationship Id="rId268" Type="http://schemas.openxmlformats.org/officeDocument/2006/relationships/customXml" Target="../ink/ink1543.xml"/><Relationship Id="rId475" Type="http://schemas.openxmlformats.org/officeDocument/2006/relationships/image" Target="../media/image1564.png"/><Relationship Id="rId682" Type="http://schemas.openxmlformats.org/officeDocument/2006/relationships/image" Target="../media/image1665.png"/><Relationship Id="rId32" Type="http://schemas.openxmlformats.org/officeDocument/2006/relationships/customXml" Target="../ink/ink1424.xml"/><Relationship Id="rId128" Type="http://schemas.openxmlformats.org/officeDocument/2006/relationships/customXml" Target="../ink/ink1472.xml"/><Relationship Id="rId335" Type="http://schemas.openxmlformats.org/officeDocument/2006/relationships/customXml" Target="../ink/ink1577.xml"/><Relationship Id="rId542" Type="http://schemas.openxmlformats.org/officeDocument/2006/relationships/customXml" Target="../ink/ink1683.xml"/><Relationship Id="rId181" Type="http://schemas.openxmlformats.org/officeDocument/2006/relationships/image" Target="../media/image1420.png"/><Relationship Id="rId402" Type="http://schemas.openxmlformats.org/officeDocument/2006/relationships/customXml" Target="../ink/ink1612.xml"/><Relationship Id="rId847" Type="http://schemas.openxmlformats.org/officeDocument/2006/relationships/customXml" Target="../ink/ink1842.xml"/><Relationship Id="rId279" Type="http://schemas.openxmlformats.org/officeDocument/2006/relationships/image" Target="../media/image1468.png"/><Relationship Id="rId486" Type="http://schemas.openxmlformats.org/officeDocument/2006/relationships/customXml" Target="../ink/ink1654.xml"/><Relationship Id="rId693" Type="http://schemas.openxmlformats.org/officeDocument/2006/relationships/customXml" Target="../ink/ink1761.xml"/><Relationship Id="rId707" Type="http://schemas.openxmlformats.org/officeDocument/2006/relationships/image" Target="../media/image1676.png"/><Relationship Id="rId43" Type="http://schemas.openxmlformats.org/officeDocument/2006/relationships/image" Target="../media/image1353.png"/><Relationship Id="rId139" Type="http://schemas.openxmlformats.org/officeDocument/2006/relationships/customXml" Target="../ink/ink1478.xml"/><Relationship Id="rId346" Type="http://schemas.openxmlformats.org/officeDocument/2006/relationships/image" Target="../media/image1501.png"/><Relationship Id="rId553" Type="http://schemas.openxmlformats.org/officeDocument/2006/relationships/image" Target="../media/image1602.png"/><Relationship Id="rId760" Type="http://schemas.openxmlformats.org/officeDocument/2006/relationships/customXml" Target="../ink/ink1796.xml"/><Relationship Id="rId192" Type="http://schemas.openxmlformats.org/officeDocument/2006/relationships/customXml" Target="../ink/ink1505.xml"/><Relationship Id="rId206" Type="http://schemas.openxmlformats.org/officeDocument/2006/relationships/customXml" Target="../ink/ink1512.xml"/><Relationship Id="rId413" Type="http://schemas.openxmlformats.org/officeDocument/2006/relationships/image" Target="../media/image1533.png"/><Relationship Id="rId858" Type="http://schemas.openxmlformats.org/officeDocument/2006/relationships/image" Target="../media/image1748.png"/><Relationship Id="rId497" Type="http://schemas.openxmlformats.org/officeDocument/2006/relationships/customXml" Target="../ink/ink1660.xml"/><Relationship Id="rId620" Type="http://schemas.openxmlformats.org/officeDocument/2006/relationships/customXml" Target="../ink/ink1723.xml"/><Relationship Id="rId718" Type="http://schemas.openxmlformats.org/officeDocument/2006/relationships/image" Target="../media/image1681.png"/><Relationship Id="rId357" Type="http://schemas.openxmlformats.org/officeDocument/2006/relationships/customXml" Target="../ink/ink1588.xml"/><Relationship Id="rId54" Type="http://schemas.openxmlformats.org/officeDocument/2006/relationships/customXml" Target="../ink/ink1435.xml"/><Relationship Id="rId217" Type="http://schemas.openxmlformats.org/officeDocument/2006/relationships/image" Target="../media/image1437.png"/><Relationship Id="rId564" Type="http://schemas.openxmlformats.org/officeDocument/2006/relationships/customXml" Target="../ink/ink1694.xml"/><Relationship Id="rId771" Type="http://schemas.openxmlformats.org/officeDocument/2006/relationships/customXml" Target="../ink/ink1802.xml"/><Relationship Id="rId869" Type="http://schemas.openxmlformats.org/officeDocument/2006/relationships/image" Target="../media/image1752.png"/><Relationship Id="rId424" Type="http://schemas.openxmlformats.org/officeDocument/2006/relationships/customXml" Target="../ink/ink1623.xml"/><Relationship Id="rId631" Type="http://schemas.openxmlformats.org/officeDocument/2006/relationships/image" Target="../media/image1640.png"/><Relationship Id="rId729" Type="http://schemas.openxmlformats.org/officeDocument/2006/relationships/customXml" Target="../ink/ink1780.xml"/><Relationship Id="rId270" Type="http://schemas.openxmlformats.org/officeDocument/2006/relationships/customXml" Target="../ink/ink1544.xml"/><Relationship Id="rId65" Type="http://schemas.openxmlformats.org/officeDocument/2006/relationships/image" Target="../media/image1364.png"/><Relationship Id="rId130" Type="http://schemas.openxmlformats.org/officeDocument/2006/relationships/customXml" Target="../ink/ink1473.xml"/><Relationship Id="rId368" Type="http://schemas.openxmlformats.org/officeDocument/2006/relationships/image" Target="../media/image1512.png"/><Relationship Id="rId575" Type="http://schemas.openxmlformats.org/officeDocument/2006/relationships/image" Target="../media/image1613.png"/><Relationship Id="rId782" Type="http://schemas.openxmlformats.org/officeDocument/2006/relationships/customXml" Target="../ink/ink1808.xml"/><Relationship Id="rId228" Type="http://schemas.openxmlformats.org/officeDocument/2006/relationships/customXml" Target="../ink/ink1523.xml"/><Relationship Id="rId435" Type="http://schemas.openxmlformats.org/officeDocument/2006/relationships/image" Target="../media/image1544.png"/><Relationship Id="rId642" Type="http://schemas.openxmlformats.org/officeDocument/2006/relationships/image" Target="../media/image1645.png"/><Relationship Id="rId281" Type="http://schemas.openxmlformats.org/officeDocument/2006/relationships/image" Target="../media/image1469.png"/><Relationship Id="rId502" Type="http://schemas.openxmlformats.org/officeDocument/2006/relationships/customXml" Target="../ink/ink1663.xml"/><Relationship Id="rId76" Type="http://schemas.openxmlformats.org/officeDocument/2006/relationships/customXml" Target="../ink/ink1446.xml"/><Relationship Id="rId141" Type="http://schemas.openxmlformats.org/officeDocument/2006/relationships/customXml" Target="../ink/ink1479.xml"/><Relationship Id="rId379" Type="http://schemas.openxmlformats.org/officeDocument/2006/relationships/customXml" Target="../ink/ink1599.xml"/><Relationship Id="rId586" Type="http://schemas.openxmlformats.org/officeDocument/2006/relationships/customXml" Target="../ink/ink1706.xml"/><Relationship Id="rId793" Type="http://schemas.openxmlformats.org/officeDocument/2006/relationships/customXml" Target="../ink/ink1814.xml"/><Relationship Id="rId807" Type="http://schemas.openxmlformats.org/officeDocument/2006/relationships/customXml" Target="../ink/ink1821.xml"/><Relationship Id="rId7" Type="http://schemas.openxmlformats.org/officeDocument/2006/relationships/image" Target="../media/image1335.png"/><Relationship Id="rId239" Type="http://schemas.openxmlformats.org/officeDocument/2006/relationships/image" Target="../media/image1448.png"/><Relationship Id="rId446" Type="http://schemas.openxmlformats.org/officeDocument/2006/relationships/customXml" Target="../ink/ink1634.xml"/><Relationship Id="rId653" Type="http://schemas.openxmlformats.org/officeDocument/2006/relationships/customXml" Target="../ink/ink1740.xml"/><Relationship Id="rId292" Type="http://schemas.openxmlformats.org/officeDocument/2006/relationships/customXml" Target="../ink/ink1555.xml"/><Relationship Id="rId306" Type="http://schemas.openxmlformats.org/officeDocument/2006/relationships/customXml" Target="../ink/ink1562.xml"/><Relationship Id="rId860" Type="http://schemas.openxmlformats.org/officeDocument/2006/relationships/image" Target="../media/image1749.png"/><Relationship Id="rId87" Type="http://schemas.openxmlformats.org/officeDocument/2006/relationships/image" Target="../media/image1374.png"/><Relationship Id="rId513" Type="http://schemas.openxmlformats.org/officeDocument/2006/relationships/image" Target="../media/image1582.png"/><Relationship Id="rId597" Type="http://schemas.openxmlformats.org/officeDocument/2006/relationships/image" Target="../media/image1623.png"/><Relationship Id="rId720" Type="http://schemas.openxmlformats.org/officeDocument/2006/relationships/image" Target="../media/image1682.png"/><Relationship Id="rId818" Type="http://schemas.openxmlformats.org/officeDocument/2006/relationships/customXml" Target="../ink/ink1827.xml"/><Relationship Id="rId152" Type="http://schemas.openxmlformats.org/officeDocument/2006/relationships/image" Target="../media/image1406.png"/><Relationship Id="rId457" Type="http://schemas.openxmlformats.org/officeDocument/2006/relationships/image" Target="../media/image1555.png"/><Relationship Id="rId664" Type="http://schemas.openxmlformats.org/officeDocument/2006/relationships/image" Target="../media/image1656.png"/><Relationship Id="rId14" Type="http://schemas.openxmlformats.org/officeDocument/2006/relationships/customXml" Target="../ink/ink1415.xml"/><Relationship Id="rId317" Type="http://schemas.openxmlformats.org/officeDocument/2006/relationships/customXml" Target="../ink/ink1568.xml"/><Relationship Id="rId524" Type="http://schemas.openxmlformats.org/officeDocument/2006/relationships/customXml" Target="../ink/ink1674.xml"/><Relationship Id="rId731" Type="http://schemas.openxmlformats.org/officeDocument/2006/relationships/customXml" Target="../ink/ink1781.xml"/><Relationship Id="rId98" Type="http://schemas.openxmlformats.org/officeDocument/2006/relationships/customXml" Target="../ink/ink1457.xml"/><Relationship Id="rId163" Type="http://schemas.openxmlformats.org/officeDocument/2006/relationships/customXml" Target="../ink/ink1490.xml"/><Relationship Id="rId370" Type="http://schemas.openxmlformats.org/officeDocument/2006/relationships/image" Target="../media/image1513.png"/><Relationship Id="rId829" Type="http://schemas.openxmlformats.org/officeDocument/2006/relationships/customXml" Target="../ink/ink1833.xml"/><Relationship Id="rId230" Type="http://schemas.openxmlformats.org/officeDocument/2006/relationships/customXml" Target="../ink/ink1524.xml"/><Relationship Id="rId468" Type="http://schemas.openxmlformats.org/officeDocument/2006/relationships/customXml" Target="../ink/ink1645.xml"/><Relationship Id="rId675" Type="http://schemas.openxmlformats.org/officeDocument/2006/relationships/customXml" Target="../ink/ink1751.xml"/><Relationship Id="rId25" Type="http://schemas.openxmlformats.org/officeDocument/2006/relationships/image" Target="../media/image1344.png"/><Relationship Id="rId328" Type="http://schemas.openxmlformats.org/officeDocument/2006/relationships/image" Target="../media/image1492.png"/><Relationship Id="rId535" Type="http://schemas.openxmlformats.org/officeDocument/2006/relationships/image" Target="../media/image1593.png"/><Relationship Id="rId742" Type="http://schemas.openxmlformats.org/officeDocument/2006/relationships/image" Target="../media/image1693.png"/><Relationship Id="rId174" Type="http://schemas.openxmlformats.org/officeDocument/2006/relationships/customXml" Target="../ink/ink1496.xml"/><Relationship Id="rId381" Type="http://schemas.openxmlformats.org/officeDocument/2006/relationships/customXml" Target="../ink/ink1600.xml"/><Relationship Id="rId602" Type="http://schemas.openxmlformats.org/officeDocument/2006/relationships/customXml" Target="../ink/ink1714.xml"/><Relationship Id="rId241" Type="http://schemas.openxmlformats.org/officeDocument/2006/relationships/image" Target="../media/image1449.png"/><Relationship Id="rId479" Type="http://schemas.openxmlformats.org/officeDocument/2006/relationships/image" Target="../media/image1566.png"/><Relationship Id="rId686" Type="http://schemas.openxmlformats.org/officeDocument/2006/relationships/customXml" Target="../ink/ink1757.xml"/><Relationship Id="rId36" Type="http://schemas.openxmlformats.org/officeDocument/2006/relationships/customXml" Target="../ink/ink1426.xml"/><Relationship Id="rId339" Type="http://schemas.openxmlformats.org/officeDocument/2006/relationships/customXml" Target="../ink/ink1579.xml"/><Relationship Id="rId546" Type="http://schemas.openxmlformats.org/officeDocument/2006/relationships/customXml" Target="../ink/ink1685.xml"/><Relationship Id="rId753" Type="http://schemas.openxmlformats.org/officeDocument/2006/relationships/image" Target="../media/image1698.png"/><Relationship Id="rId101" Type="http://schemas.openxmlformats.org/officeDocument/2006/relationships/image" Target="../media/image1381.png"/><Relationship Id="rId185" Type="http://schemas.openxmlformats.org/officeDocument/2006/relationships/image" Target="../media/image1422.png"/><Relationship Id="rId406" Type="http://schemas.openxmlformats.org/officeDocument/2006/relationships/customXml" Target="../ink/ink1614.xml"/><Relationship Id="rId392" Type="http://schemas.openxmlformats.org/officeDocument/2006/relationships/image" Target="../media/image1524.png"/><Relationship Id="rId613" Type="http://schemas.openxmlformats.org/officeDocument/2006/relationships/image" Target="../media/image1631.png"/><Relationship Id="rId697" Type="http://schemas.openxmlformats.org/officeDocument/2006/relationships/customXml" Target="../ink/ink1763.xml"/><Relationship Id="rId820" Type="http://schemas.openxmlformats.org/officeDocument/2006/relationships/customXml" Target="../ink/ink1828.xml"/><Relationship Id="rId252" Type="http://schemas.openxmlformats.org/officeDocument/2006/relationships/customXml" Target="../ink/ink1535.xml"/><Relationship Id="rId47" Type="http://schemas.openxmlformats.org/officeDocument/2006/relationships/image" Target="../media/image1355.png"/><Relationship Id="rId112" Type="http://schemas.openxmlformats.org/officeDocument/2006/relationships/customXml" Target="../ink/ink1464.xml"/><Relationship Id="rId557" Type="http://schemas.openxmlformats.org/officeDocument/2006/relationships/image" Target="../media/image1604.png"/><Relationship Id="rId764" Type="http://schemas.openxmlformats.org/officeDocument/2006/relationships/customXml" Target="../ink/ink1798.xml"/><Relationship Id="rId196" Type="http://schemas.openxmlformats.org/officeDocument/2006/relationships/customXml" Target="../ink/ink1507.xml"/><Relationship Id="rId417" Type="http://schemas.openxmlformats.org/officeDocument/2006/relationships/image" Target="../media/image1535.png"/><Relationship Id="rId624" Type="http://schemas.openxmlformats.org/officeDocument/2006/relationships/customXml" Target="../ink/ink1725.xml"/><Relationship Id="rId831" Type="http://schemas.openxmlformats.org/officeDocument/2006/relationships/customXml" Target="../ink/ink1834.xml"/><Relationship Id="rId263" Type="http://schemas.openxmlformats.org/officeDocument/2006/relationships/image" Target="../media/image1460.png"/><Relationship Id="rId470" Type="http://schemas.openxmlformats.org/officeDocument/2006/relationships/customXml" Target="../ink/ink1646.xml"/><Relationship Id="rId58" Type="http://schemas.openxmlformats.org/officeDocument/2006/relationships/customXml" Target="../ink/ink1437.xml"/><Relationship Id="rId123" Type="http://schemas.openxmlformats.org/officeDocument/2006/relationships/image" Target="../media/image1392.png"/><Relationship Id="rId330" Type="http://schemas.openxmlformats.org/officeDocument/2006/relationships/image" Target="../media/image1493.png"/><Relationship Id="rId568" Type="http://schemas.openxmlformats.org/officeDocument/2006/relationships/customXml" Target="../ink/ink1696.xml"/><Relationship Id="rId775" Type="http://schemas.openxmlformats.org/officeDocument/2006/relationships/customXml" Target="../ink/ink1804.xml"/><Relationship Id="rId428" Type="http://schemas.openxmlformats.org/officeDocument/2006/relationships/customXml" Target="../ink/ink1625.xml"/><Relationship Id="rId635" Type="http://schemas.openxmlformats.org/officeDocument/2006/relationships/customXml" Target="../ink/ink1731.xml"/><Relationship Id="rId842" Type="http://schemas.openxmlformats.org/officeDocument/2006/relationships/image" Target="../media/image1740.png"/><Relationship Id="rId274" Type="http://schemas.openxmlformats.org/officeDocument/2006/relationships/customXml" Target="../ink/ink1546.xml"/><Relationship Id="rId481" Type="http://schemas.openxmlformats.org/officeDocument/2006/relationships/image" Target="../media/image1567.png"/><Relationship Id="rId702" Type="http://schemas.openxmlformats.org/officeDocument/2006/relationships/customXml" Target="../ink/ink1766.xml"/><Relationship Id="rId69" Type="http://schemas.openxmlformats.org/officeDocument/2006/relationships/image" Target="../media/image1366.png"/><Relationship Id="rId134" Type="http://schemas.openxmlformats.org/officeDocument/2006/relationships/customXml" Target="../ink/ink1475.xml"/><Relationship Id="rId579" Type="http://schemas.openxmlformats.org/officeDocument/2006/relationships/customXml" Target="../ink/ink1702.xml"/><Relationship Id="rId786" Type="http://schemas.openxmlformats.org/officeDocument/2006/relationships/customXml" Target="../ink/ink1810.xml"/><Relationship Id="rId341" Type="http://schemas.openxmlformats.org/officeDocument/2006/relationships/customXml" Target="../ink/ink1580.xml"/><Relationship Id="rId439" Type="http://schemas.openxmlformats.org/officeDocument/2006/relationships/image" Target="../media/image1546.png"/><Relationship Id="rId646" Type="http://schemas.openxmlformats.org/officeDocument/2006/relationships/image" Target="../media/image1647.png"/><Relationship Id="rId201" Type="http://schemas.openxmlformats.org/officeDocument/2006/relationships/image" Target="../media/image1430.png"/><Relationship Id="rId285" Type="http://schemas.openxmlformats.org/officeDocument/2006/relationships/image" Target="../media/image1471.png"/><Relationship Id="rId506" Type="http://schemas.openxmlformats.org/officeDocument/2006/relationships/customXml" Target="../ink/ink1665.xml"/><Relationship Id="rId853" Type="http://schemas.openxmlformats.org/officeDocument/2006/relationships/customXml" Target="../ink/ink1845.xml"/><Relationship Id="rId492" Type="http://schemas.openxmlformats.org/officeDocument/2006/relationships/image" Target="../media/image1572.png"/><Relationship Id="rId713" Type="http://schemas.openxmlformats.org/officeDocument/2006/relationships/customXml" Target="../ink/ink1772.xml"/><Relationship Id="rId797" Type="http://schemas.openxmlformats.org/officeDocument/2006/relationships/customXml" Target="../ink/ink1816.xml"/><Relationship Id="rId145" Type="http://schemas.openxmlformats.org/officeDocument/2006/relationships/customXml" Target="../ink/ink1481.xml"/><Relationship Id="rId352" Type="http://schemas.openxmlformats.org/officeDocument/2006/relationships/image" Target="../media/image1504.png"/><Relationship Id="rId212" Type="http://schemas.openxmlformats.org/officeDocument/2006/relationships/customXml" Target="../ink/ink1515.xml"/><Relationship Id="rId657" Type="http://schemas.openxmlformats.org/officeDocument/2006/relationships/customXml" Target="../ink/ink1742.xml"/><Relationship Id="rId864" Type="http://schemas.openxmlformats.org/officeDocument/2006/relationships/customXml" Target="../ink/ink1851.xml"/><Relationship Id="rId296" Type="http://schemas.openxmlformats.org/officeDocument/2006/relationships/customXml" Target="../ink/ink1557.xml"/><Relationship Id="rId517" Type="http://schemas.openxmlformats.org/officeDocument/2006/relationships/image" Target="../media/image1584.png"/><Relationship Id="rId724" Type="http://schemas.openxmlformats.org/officeDocument/2006/relationships/image" Target="../media/image1684.png"/><Relationship Id="rId60" Type="http://schemas.openxmlformats.org/officeDocument/2006/relationships/customXml" Target="../ink/ink1438.xml"/><Relationship Id="rId156" Type="http://schemas.openxmlformats.org/officeDocument/2006/relationships/image" Target="../media/image1408.png"/><Relationship Id="rId363" Type="http://schemas.openxmlformats.org/officeDocument/2006/relationships/customXml" Target="../ink/ink1591.xml"/><Relationship Id="rId570" Type="http://schemas.openxmlformats.org/officeDocument/2006/relationships/customXml" Target="../ink/ink1697.xml"/><Relationship Id="rId223" Type="http://schemas.openxmlformats.org/officeDocument/2006/relationships/image" Target="../media/image1440.png"/><Relationship Id="rId430" Type="http://schemas.openxmlformats.org/officeDocument/2006/relationships/customXml" Target="../ink/ink1626.xml"/><Relationship Id="rId668" Type="http://schemas.openxmlformats.org/officeDocument/2006/relationships/image" Target="../media/image1658.png"/><Relationship Id="rId18" Type="http://schemas.openxmlformats.org/officeDocument/2006/relationships/customXml" Target="../ink/ink1417.xml"/><Relationship Id="rId528" Type="http://schemas.openxmlformats.org/officeDocument/2006/relationships/customXml" Target="../ink/ink1676.xml"/><Relationship Id="rId735" Type="http://schemas.openxmlformats.org/officeDocument/2006/relationships/customXml" Target="../ink/ink1783.xml"/><Relationship Id="rId167" Type="http://schemas.openxmlformats.org/officeDocument/2006/relationships/customXml" Target="../ink/ink1492.xml"/><Relationship Id="rId374" Type="http://schemas.openxmlformats.org/officeDocument/2006/relationships/image" Target="../media/image1515.png"/><Relationship Id="rId581" Type="http://schemas.openxmlformats.org/officeDocument/2006/relationships/customXml" Target="../ink/ink1703.xml"/><Relationship Id="rId71" Type="http://schemas.openxmlformats.org/officeDocument/2006/relationships/image" Target="../media/image1367.png"/><Relationship Id="rId234" Type="http://schemas.openxmlformats.org/officeDocument/2006/relationships/customXml" Target="../ink/ink1526.xml"/><Relationship Id="rId679" Type="http://schemas.openxmlformats.org/officeDocument/2006/relationships/customXml" Target="../ink/ink1753.xml"/><Relationship Id="rId802" Type="http://schemas.openxmlformats.org/officeDocument/2006/relationships/image" Target="../media/image1721.png"/><Relationship Id="rId2" Type="http://schemas.openxmlformats.org/officeDocument/2006/relationships/customXml" Target="../ink/ink1409.xml"/><Relationship Id="rId29" Type="http://schemas.openxmlformats.org/officeDocument/2006/relationships/image" Target="../media/image1346.png"/><Relationship Id="rId441" Type="http://schemas.openxmlformats.org/officeDocument/2006/relationships/image" Target="../media/image1547.png"/><Relationship Id="rId539" Type="http://schemas.openxmlformats.org/officeDocument/2006/relationships/image" Target="../media/image1595.png"/><Relationship Id="rId746" Type="http://schemas.openxmlformats.org/officeDocument/2006/relationships/image" Target="../media/image1695.png"/><Relationship Id="rId178" Type="http://schemas.openxmlformats.org/officeDocument/2006/relationships/customXml" Target="../ink/ink1498.xml"/><Relationship Id="rId301" Type="http://schemas.openxmlformats.org/officeDocument/2006/relationships/image" Target="../media/image1479.png"/><Relationship Id="rId82" Type="http://schemas.openxmlformats.org/officeDocument/2006/relationships/customXml" Target="../ink/ink1449.xml"/><Relationship Id="rId385" Type="http://schemas.openxmlformats.org/officeDocument/2006/relationships/customXml" Target="../ink/ink1602.xml"/><Relationship Id="rId592" Type="http://schemas.openxmlformats.org/officeDocument/2006/relationships/customXml" Target="../ink/ink1709.xml"/><Relationship Id="rId606" Type="http://schemas.openxmlformats.org/officeDocument/2006/relationships/customXml" Target="../ink/ink1716.xml"/><Relationship Id="rId813" Type="http://schemas.openxmlformats.org/officeDocument/2006/relationships/customXml" Target="../ink/ink1824.xml"/><Relationship Id="rId245" Type="http://schemas.openxmlformats.org/officeDocument/2006/relationships/image" Target="../media/image1451.png"/><Relationship Id="rId452" Type="http://schemas.openxmlformats.org/officeDocument/2006/relationships/customXml" Target="../ink/ink1637.xml"/><Relationship Id="rId105" Type="http://schemas.openxmlformats.org/officeDocument/2006/relationships/image" Target="../media/image1383.png"/><Relationship Id="rId312" Type="http://schemas.openxmlformats.org/officeDocument/2006/relationships/image" Target="../media/image1484.png"/><Relationship Id="rId757" Type="http://schemas.openxmlformats.org/officeDocument/2006/relationships/image" Target="../media/image1700.png"/><Relationship Id="rId93" Type="http://schemas.openxmlformats.org/officeDocument/2006/relationships/image" Target="../media/image1377.png"/><Relationship Id="rId189" Type="http://schemas.openxmlformats.org/officeDocument/2006/relationships/image" Target="../media/image1424.png"/><Relationship Id="rId396" Type="http://schemas.openxmlformats.org/officeDocument/2006/relationships/customXml" Target="../ink/ink1608.xml"/><Relationship Id="rId617" Type="http://schemas.openxmlformats.org/officeDocument/2006/relationships/image" Target="../media/image1633.png"/><Relationship Id="rId824" Type="http://schemas.openxmlformats.org/officeDocument/2006/relationships/image" Target="../media/image1731.png"/><Relationship Id="rId256" Type="http://schemas.openxmlformats.org/officeDocument/2006/relationships/customXml" Target="../ink/ink1537.xml"/><Relationship Id="rId463" Type="http://schemas.openxmlformats.org/officeDocument/2006/relationships/image" Target="../media/image1558.png"/><Relationship Id="rId670" Type="http://schemas.openxmlformats.org/officeDocument/2006/relationships/image" Target="../media/image1659.png"/><Relationship Id="rId116" Type="http://schemas.openxmlformats.org/officeDocument/2006/relationships/customXml" Target="../ink/ink1466.xml"/><Relationship Id="rId323" Type="http://schemas.openxmlformats.org/officeDocument/2006/relationships/customXml" Target="../ink/ink1571.xml"/><Relationship Id="rId530" Type="http://schemas.openxmlformats.org/officeDocument/2006/relationships/customXml" Target="../ink/ink1677.xml"/><Relationship Id="rId768" Type="http://schemas.openxmlformats.org/officeDocument/2006/relationships/image" Target="../media/image1705.png"/><Relationship Id="rId20" Type="http://schemas.openxmlformats.org/officeDocument/2006/relationships/customXml" Target="../ink/ink1418.xml"/><Relationship Id="rId628" Type="http://schemas.openxmlformats.org/officeDocument/2006/relationships/customXml" Target="../ink/ink1727.xml"/><Relationship Id="rId835" Type="http://schemas.openxmlformats.org/officeDocument/2006/relationships/customXml" Target="../ink/ink1836.xml"/><Relationship Id="rId267" Type="http://schemas.openxmlformats.org/officeDocument/2006/relationships/image" Target="../media/image1462.png"/><Relationship Id="rId474" Type="http://schemas.openxmlformats.org/officeDocument/2006/relationships/customXml" Target="../ink/ink1648.xml"/><Relationship Id="rId127" Type="http://schemas.openxmlformats.org/officeDocument/2006/relationships/image" Target="../media/image1394.png"/><Relationship Id="rId681" Type="http://schemas.openxmlformats.org/officeDocument/2006/relationships/customXml" Target="../ink/ink1754.xml"/><Relationship Id="rId779" Type="http://schemas.openxmlformats.org/officeDocument/2006/relationships/image" Target="../media/image1710.png"/><Relationship Id="rId31" Type="http://schemas.openxmlformats.org/officeDocument/2006/relationships/image" Target="../media/image1347.png"/><Relationship Id="rId334" Type="http://schemas.openxmlformats.org/officeDocument/2006/relationships/image" Target="../media/image1495.png"/><Relationship Id="rId541" Type="http://schemas.openxmlformats.org/officeDocument/2006/relationships/image" Target="../media/image1596.png"/><Relationship Id="rId639" Type="http://schemas.openxmlformats.org/officeDocument/2006/relationships/customXml" Target="../ink/ink1733.xml"/><Relationship Id="rId180" Type="http://schemas.openxmlformats.org/officeDocument/2006/relationships/customXml" Target="../ink/ink1499.xml"/><Relationship Id="rId278" Type="http://schemas.openxmlformats.org/officeDocument/2006/relationships/customXml" Target="../ink/ink1548.xml"/><Relationship Id="rId401" Type="http://schemas.openxmlformats.org/officeDocument/2006/relationships/image" Target="../media/image1527.png"/><Relationship Id="rId846" Type="http://schemas.openxmlformats.org/officeDocument/2006/relationships/image" Target="../media/image1742.png"/><Relationship Id="rId485" Type="http://schemas.openxmlformats.org/officeDocument/2006/relationships/image" Target="../media/image1569.png"/><Relationship Id="rId692" Type="http://schemas.openxmlformats.org/officeDocument/2006/relationships/image" Target="../media/image1669.png"/><Relationship Id="rId706" Type="http://schemas.openxmlformats.org/officeDocument/2006/relationships/customXml" Target="../ink/ink1768.xml"/><Relationship Id="rId42" Type="http://schemas.openxmlformats.org/officeDocument/2006/relationships/customXml" Target="../ink/ink1429.xml"/><Relationship Id="rId138" Type="http://schemas.openxmlformats.org/officeDocument/2006/relationships/image" Target="../media/image1399.png"/><Relationship Id="rId345" Type="http://schemas.openxmlformats.org/officeDocument/2006/relationships/customXml" Target="../ink/ink1582.xml"/><Relationship Id="rId552" Type="http://schemas.openxmlformats.org/officeDocument/2006/relationships/customXml" Target="../ink/ink1688.xml"/><Relationship Id="rId191" Type="http://schemas.openxmlformats.org/officeDocument/2006/relationships/image" Target="../media/image1425.png"/><Relationship Id="rId205" Type="http://schemas.openxmlformats.org/officeDocument/2006/relationships/image" Target="../media/image1432.png"/><Relationship Id="rId412" Type="http://schemas.openxmlformats.org/officeDocument/2006/relationships/customXml" Target="../ink/ink1617.xml"/><Relationship Id="rId857" Type="http://schemas.openxmlformats.org/officeDocument/2006/relationships/customXml" Target="../ink/ink1847.xml"/><Relationship Id="rId289" Type="http://schemas.openxmlformats.org/officeDocument/2006/relationships/image" Target="../media/image1473.png"/><Relationship Id="rId496" Type="http://schemas.openxmlformats.org/officeDocument/2006/relationships/image" Target="../media/image1574.png"/><Relationship Id="rId717" Type="http://schemas.openxmlformats.org/officeDocument/2006/relationships/customXml" Target="../ink/ink1774.xml"/><Relationship Id="rId53" Type="http://schemas.openxmlformats.org/officeDocument/2006/relationships/image" Target="../media/image1358.png"/><Relationship Id="rId149" Type="http://schemas.openxmlformats.org/officeDocument/2006/relationships/customXml" Target="../ink/ink1483.xml"/><Relationship Id="rId356" Type="http://schemas.openxmlformats.org/officeDocument/2006/relationships/image" Target="../media/image1506.png"/><Relationship Id="rId563" Type="http://schemas.openxmlformats.org/officeDocument/2006/relationships/image" Target="../media/image1607.png"/><Relationship Id="rId770" Type="http://schemas.openxmlformats.org/officeDocument/2006/relationships/image" Target="../media/image1706.png"/><Relationship Id="rId216" Type="http://schemas.openxmlformats.org/officeDocument/2006/relationships/customXml" Target="../ink/ink1517.xml"/><Relationship Id="rId423" Type="http://schemas.openxmlformats.org/officeDocument/2006/relationships/image" Target="../media/image1538.png"/><Relationship Id="rId868" Type="http://schemas.openxmlformats.org/officeDocument/2006/relationships/customXml" Target="../ink/ink1853.xml"/><Relationship Id="rId630" Type="http://schemas.openxmlformats.org/officeDocument/2006/relationships/customXml" Target="../ink/ink1728.xml"/><Relationship Id="rId728" Type="http://schemas.openxmlformats.org/officeDocument/2006/relationships/image" Target="../media/image1686.png"/><Relationship Id="rId64" Type="http://schemas.openxmlformats.org/officeDocument/2006/relationships/customXml" Target="../ink/ink1440.xml"/><Relationship Id="rId367" Type="http://schemas.openxmlformats.org/officeDocument/2006/relationships/customXml" Target="../ink/ink1593.xml"/><Relationship Id="rId574" Type="http://schemas.openxmlformats.org/officeDocument/2006/relationships/customXml" Target="../ink/ink1699.xml"/><Relationship Id="rId227" Type="http://schemas.openxmlformats.org/officeDocument/2006/relationships/image" Target="../media/image1442.png"/><Relationship Id="rId781" Type="http://schemas.openxmlformats.org/officeDocument/2006/relationships/image" Target="../media/image1711.png"/><Relationship Id="rId434" Type="http://schemas.openxmlformats.org/officeDocument/2006/relationships/customXml" Target="../ink/ink1628.xml"/><Relationship Id="rId641" Type="http://schemas.openxmlformats.org/officeDocument/2006/relationships/customXml" Target="../ink/ink1734.xml"/><Relationship Id="rId739" Type="http://schemas.openxmlformats.org/officeDocument/2006/relationships/customXml" Target="../ink/ink1785.xml"/><Relationship Id="rId280" Type="http://schemas.openxmlformats.org/officeDocument/2006/relationships/customXml" Target="../ink/ink1549.xml"/><Relationship Id="rId501" Type="http://schemas.openxmlformats.org/officeDocument/2006/relationships/image" Target="../media/image1576.png"/><Relationship Id="rId75" Type="http://schemas.openxmlformats.org/officeDocument/2006/relationships/image" Target="../media/image716.png"/><Relationship Id="rId140" Type="http://schemas.openxmlformats.org/officeDocument/2006/relationships/image" Target="../media/image1400.png"/><Relationship Id="rId378" Type="http://schemas.openxmlformats.org/officeDocument/2006/relationships/image" Target="../media/image1517.png"/><Relationship Id="rId585" Type="http://schemas.openxmlformats.org/officeDocument/2006/relationships/image" Target="../media/image1617.png"/><Relationship Id="rId792" Type="http://schemas.openxmlformats.org/officeDocument/2006/relationships/customXml" Target="../ink/ink1813.xml"/><Relationship Id="rId806" Type="http://schemas.openxmlformats.org/officeDocument/2006/relationships/image" Target="../media/image1723.png"/><Relationship Id="rId6" Type="http://schemas.openxmlformats.org/officeDocument/2006/relationships/customXml" Target="../ink/ink1411.xml"/><Relationship Id="rId238" Type="http://schemas.openxmlformats.org/officeDocument/2006/relationships/customXml" Target="../ink/ink1528.xml"/><Relationship Id="rId445" Type="http://schemas.openxmlformats.org/officeDocument/2006/relationships/image" Target="../media/image1549.png"/><Relationship Id="rId652" Type="http://schemas.openxmlformats.org/officeDocument/2006/relationships/image" Target="../media/image1650.png"/><Relationship Id="rId291" Type="http://schemas.openxmlformats.org/officeDocument/2006/relationships/image" Target="../media/image1474.png"/><Relationship Id="rId305" Type="http://schemas.openxmlformats.org/officeDocument/2006/relationships/image" Target="../media/image1481.png"/><Relationship Id="rId512" Type="http://schemas.openxmlformats.org/officeDocument/2006/relationships/customXml" Target="../ink/ink1668.xml"/><Relationship Id="rId86" Type="http://schemas.openxmlformats.org/officeDocument/2006/relationships/customXml" Target="../ink/ink1451.xml"/><Relationship Id="rId151" Type="http://schemas.openxmlformats.org/officeDocument/2006/relationships/customXml" Target="../ink/ink1484.xml"/><Relationship Id="rId389" Type="http://schemas.openxmlformats.org/officeDocument/2006/relationships/customXml" Target="../ink/ink1604.xml"/><Relationship Id="rId596" Type="http://schemas.openxmlformats.org/officeDocument/2006/relationships/customXml" Target="../ink/ink1711.xml"/><Relationship Id="rId817" Type="http://schemas.openxmlformats.org/officeDocument/2006/relationships/image" Target="../media/image1728.png"/><Relationship Id="rId249" Type="http://schemas.openxmlformats.org/officeDocument/2006/relationships/image" Target="../media/image1453.png"/><Relationship Id="rId456" Type="http://schemas.openxmlformats.org/officeDocument/2006/relationships/customXml" Target="../ink/ink1639.xml"/><Relationship Id="rId663" Type="http://schemas.openxmlformats.org/officeDocument/2006/relationships/customXml" Target="../ink/ink1745.xml"/><Relationship Id="rId870" Type="http://schemas.openxmlformats.org/officeDocument/2006/relationships/customXml" Target="../ink/ink1854.xml"/><Relationship Id="rId13" Type="http://schemas.openxmlformats.org/officeDocument/2006/relationships/image" Target="../media/image1338.png"/><Relationship Id="rId109" Type="http://schemas.openxmlformats.org/officeDocument/2006/relationships/image" Target="../media/image1385.png"/><Relationship Id="rId316" Type="http://schemas.openxmlformats.org/officeDocument/2006/relationships/image" Target="../media/image1486.png"/><Relationship Id="rId523" Type="http://schemas.openxmlformats.org/officeDocument/2006/relationships/image" Target="../media/image1587.png"/><Relationship Id="rId97" Type="http://schemas.openxmlformats.org/officeDocument/2006/relationships/image" Target="../media/image1379.png"/><Relationship Id="rId730" Type="http://schemas.openxmlformats.org/officeDocument/2006/relationships/image" Target="../media/image1687.png"/><Relationship Id="rId828" Type="http://schemas.openxmlformats.org/officeDocument/2006/relationships/image" Target="../media/image1733.png"/><Relationship Id="rId162" Type="http://schemas.openxmlformats.org/officeDocument/2006/relationships/image" Target="../media/image1411.png"/><Relationship Id="rId467" Type="http://schemas.openxmlformats.org/officeDocument/2006/relationships/image" Target="../media/image1560.png"/><Relationship Id="rId674" Type="http://schemas.openxmlformats.org/officeDocument/2006/relationships/image" Target="../media/image1661.png"/><Relationship Id="rId24" Type="http://schemas.openxmlformats.org/officeDocument/2006/relationships/customXml" Target="../ink/ink1420.xml"/><Relationship Id="rId327" Type="http://schemas.openxmlformats.org/officeDocument/2006/relationships/customXml" Target="../ink/ink1573.xml"/><Relationship Id="rId534" Type="http://schemas.openxmlformats.org/officeDocument/2006/relationships/customXml" Target="../ink/ink1679.xml"/><Relationship Id="rId741" Type="http://schemas.openxmlformats.org/officeDocument/2006/relationships/customXml" Target="../ink/ink1786.xml"/><Relationship Id="rId839" Type="http://schemas.openxmlformats.org/officeDocument/2006/relationships/customXml" Target="../ink/ink1838.xml"/><Relationship Id="rId173" Type="http://schemas.openxmlformats.org/officeDocument/2006/relationships/customXml" Target="../ink/ink1495.xml"/><Relationship Id="rId380" Type="http://schemas.openxmlformats.org/officeDocument/2006/relationships/image" Target="../media/image1518.png"/><Relationship Id="rId601" Type="http://schemas.openxmlformats.org/officeDocument/2006/relationships/image" Target="../media/image1625.png"/><Relationship Id="rId240" Type="http://schemas.openxmlformats.org/officeDocument/2006/relationships/customXml" Target="../ink/ink1529.xml"/><Relationship Id="rId478" Type="http://schemas.openxmlformats.org/officeDocument/2006/relationships/customXml" Target="../ink/ink1650.xml"/><Relationship Id="rId685" Type="http://schemas.openxmlformats.org/officeDocument/2006/relationships/image" Target="../media/image1666.png"/><Relationship Id="rId35" Type="http://schemas.openxmlformats.org/officeDocument/2006/relationships/image" Target="../media/image1349.png"/><Relationship Id="rId100" Type="http://schemas.openxmlformats.org/officeDocument/2006/relationships/customXml" Target="../ink/ink1458.xml"/><Relationship Id="rId338" Type="http://schemas.openxmlformats.org/officeDocument/2006/relationships/image" Target="../media/image1497.png"/><Relationship Id="rId545" Type="http://schemas.openxmlformats.org/officeDocument/2006/relationships/image" Target="../media/image1598.png"/><Relationship Id="rId752" Type="http://schemas.openxmlformats.org/officeDocument/2006/relationships/customXml" Target="../ink/ink1792.xml"/><Relationship Id="rId184" Type="http://schemas.openxmlformats.org/officeDocument/2006/relationships/customXml" Target="../ink/ink1501.xml"/><Relationship Id="rId391" Type="http://schemas.openxmlformats.org/officeDocument/2006/relationships/customXml" Target="../ink/ink1605.xml"/><Relationship Id="rId405" Type="http://schemas.openxmlformats.org/officeDocument/2006/relationships/image" Target="../media/image1529.png"/><Relationship Id="rId612" Type="http://schemas.openxmlformats.org/officeDocument/2006/relationships/customXml" Target="../ink/ink1719.xml"/><Relationship Id="rId251" Type="http://schemas.openxmlformats.org/officeDocument/2006/relationships/image" Target="../media/image1454.png"/><Relationship Id="rId489" Type="http://schemas.openxmlformats.org/officeDocument/2006/relationships/customXml" Target="../ink/ink1656.xml"/><Relationship Id="rId696" Type="http://schemas.openxmlformats.org/officeDocument/2006/relationships/image" Target="../media/image1671.png"/><Relationship Id="rId46" Type="http://schemas.openxmlformats.org/officeDocument/2006/relationships/customXml" Target="../ink/ink1431.xml"/><Relationship Id="rId293" Type="http://schemas.openxmlformats.org/officeDocument/2006/relationships/image" Target="../media/image1475.png"/><Relationship Id="rId307" Type="http://schemas.openxmlformats.org/officeDocument/2006/relationships/image" Target="../media/image1482.png"/><Relationship Id="rId349" Type="http://schemas.openxmlformats.org/officeDocument/2006/relationships/customXml" Target="../ink/ink1584.xml"/><Relationship Id="rId514" Type="http://schemas.openxmlformats.org/officeDocument/2006/relationships/customXml" Target="../ink/ink1669.xml"/><Relationship Id="rId556" Type="http://schemas.openxmlformats.org/officeDocument/2006/relationships/customXml" Target="../ink/ink1690.xml"/><Relationship Id="rId721" Type="http://schemas.openxmlformats.org/officeDocument/2006/relationships/customXml" Target="../ink/ink1776.xml"/><Relationship Id="rId763" Type="http://schemas.openxmlformats.org/officeDocument/2006/relationships/image" Target="../media/image1703.png"/><Relationship Id="rId88" Type="http://schemas.openxmlformats.org/officeDocument/2006/relationships/customXml" Target="../ink/ink1452.xml"/><Relationship Id="rId111" Type="http://schemas.openxmlformats.org/officeDocument/2006/relationships/image" Target="../media/image1386.png"/><Relationship Id="rId153" Type="http://schemas.openxmlformats.org/officeDocument/2006/relationships/customXml" Target="../ink/ink1485.xml"/><Relationship Id="rId195" Type="http://schemas.openxmlformats.org/officeDocument/2006/relationships/image" Target="../media/image1427.png"/><Relationship Id="rId209" Type="http://schemas.openxmlformats.org/officeDocument/2006/relationships/image" Target="../media/image1434.png"/><Relationship Id="rId360" Type="http://schemas.openxmlformats.org/officeDocument/2006/relationships/image" Target="../media/image1508.png"/><Relationship Id="rId416" Type="http://schemas.openxmlformats.org/officeDocument/2006/relationships/customXml" Target="../ink/ink1619.xml"/><Relationship Id="rId598" Type="http://schemas.openxmlformats.org/officeDocument/2006/relationships/customXml" Target="../ink/ink1712.xml"/><Relationship Id="rId819" Type="http://schemas.openxmlformats.org/officeDocument/2006/relationships/image" Target="../media/image1729.png"/><Relationship Id="rId220" Type="http://schemas.openxmlformats.org/officeDocument/2006/relationships/customXml" Target="../ink/ink1519.xml"/><Relationship Id="rId458" Type="http://schemas.openxmlformats.org/officeDocument/2006/relationships/customXml" Target="../ink/ink1640.xml"/><Relationship Id="rId623" Type="http://schemas.openxmlformats.org/officeDocument/2006/relationships/image" Target="../media/image1636.png"/><Relationship Id="rId665" Type="http://schemas.openxmlformats.org/officeDocument/2006/relationships/customXml" Target="../ink/ink1746.xml"/><Relationship Id="rId830" Type="http://schemas.openxmlformats.org/officeDocument/2006/relationships/image" Target="../media/image1734.png"/><Relationship Id="rId15" Type="http://schemas.openxmlformats.org/officeDocument/2006/relationships/image" Target="../media/image1339.png"/><Relationship Id="rId57" Type="http://schemas.openxmlformats.org/officeDocument/2006/relationships/image" Target="../media/image1360.png"/><Relationship Id="rId262" Type="http://schemas.openxmlformats.org/officeDocument/2006/relationships/customXml" Target="../ink/ink1540.xml"/><Relationship Id="rId318" Type="http://schemas.openxmlformats.org/officeDocument/2006/relationships/image" Target="../media/image1487.png"/><Relationship Id="rId525" Type="http://schemas.openxmlformats.org/officeDocument/2006/relationships/image" Target="../media/image1588.png"/><Relationship Id="rId567" Type="http://schemas.openxmlformats.org/officeDocument/2006/relationships/image" Target="../media/image1609.png"/><Relationship Id="rId732" Type="http://schemas.openxmlformats.org/officeDocument/2006/relationships/image" Target="../media/image1688.png"/><Relationship Id="rId99" Type="http://schemas.openxmlformats.org/officeDocument/2006/relationships/image" Target="../media/image1380.png"/><Relationship Id="rId122" Type="http://schemas.openxmlformats.org/officeDocument/2006/relationships/customXml" Target="../ink/ink1469.xml"/><Relationship Id="rId164" Type="http://schemas.openxmlformats.org/officeDocument/2006/relationships/image" Target="../media/image1412.png"/><Relationship Id="rId371" Type="http://schemas.openxmlformats.org/officeDocument/2006/relationships/customXml" Target="../ink/ink1595.xml"/><Relationship Id="rId774" Type="http://schemas.openxmlformats.org/officeDocument/2006/relationships/image" Target="../media/image1708.png"/><Relationship Id="rId427" Type="http://schemas.openxmlformats.org/officeDocument/2006/relationships/image" Target="../media/image1540.png"/><Relationship Id="rId469" Type="http://schemas.openxmlformats.org/officeDocument/2006/relationships/image" Target="../media/image1561.png"/><Relationship Id="rId634" Type="http://schemas.openxmlformats.org/officeDocument/2006/relationships/customXml" Target="../ink/ink1730.xml"/><Relationship Id="rId676" Type="http://schemas.openxmlformats.org/officeDocument/2006/relationships/image" Target="../media/image1662.png"/><Relationship Id="rId841" Type="http://schemas.openxmlformats.org/officeDocument/2006/relationships/customXml" Target="../ink/ink1839.xml"/><Relationship Id="rId26" Type="http://schemas.openxmlformats.org/officeDocument/2006/relationships/customXml" Target="../ink/ink1421.xml"/><Relationship Id="rId231" Type="http://schemas.openxmlformats.org/officeDocument/2006/relationships/image" Target="../media/image1444.png"/><Relationship Id="rId273" Type="http://schemas.openxmlformats.org/officeDocument/2006/relationships/image" Target="../media/image1465.png"/><Relationship Id="rId329" Type="http://schemas.openxmlformats.org/officeDocument/2006/relationships/customXml" Target="../ink/ink1574.xml"/><Relationship Id="rId480" Type="http://schemas.openxmlformats.org/officeDocument/2006/relationships/customXml" Target="../ink/ink1651.xml"/><Relationship Id="rId536" Type="http://schemas.openxmlformats.org/officeDocument/2006/relationships/customXml" Target="../ink/ink1680.xml"/><Relationship Id="rId701" Type="http://schemas.openxmlformats.org/officeDocument/2006/relationships/image" Target="../media/image1673.png"/><Relationship Id="rId68" Type="http://schemas.openxmlformats.org/officeDocument/2006/relationships/customXml" Target="../ink/ink1442.xml"/><Relationship Id="rId133" Type="http://schemas.openxmlformats.org/officeDocument/2006/relationships/image" Target="../media/image1397.png"/><Relationship Id="rId175" Type="http://schemas.openxmlformats.org/officeDocument/2006/relationships/image" Target="../media/image1417.png"/><Relationship Id="rId340" Type="http://schemas.openxmlformats.org/officeDocument/2006/relationships/image" Target="../media/image1498.png"/><Relationship Id="rId578" Type="http://schemas.openxmlformats.org/officeDocument/2006/relationships/image" Target="../media/image1614.png"/><Relationship Id="rId743" Type="http://schemas.openxmlformats.org/officeDocument/2006/relationships/customXml" Target="../ink/ink1787.xml"/><Relationship Id="rId785" Type="http://schemas.openxmlformats.org/officeDocument/2006/relationships/image" Target="../media/image1713.png"/><Relationship Id="rId200" Type="http://schemas.openxmlformats.org/officeDocument/2006/relationships/customXml" Target="../ink/ink1509.xml"/><Relationship Id="rId382" Type="http://schemas.openxmlformats.org/officeDocument/2006/relationships/image" Target="../media/image1519.png"/><Relationship Id="rId438" Type="http://schemas.openxmlformats.org/officeDocument/2006/relationships/customXml" Target="../ink/ink1630.xml"/><Relationship Id="rId603" Type="http://schemas.openxmlformats.org/officeDocument/2006/relationships/image" Target="../media/image1626.png"/><Relationship Id="rId645" Type="http://schemas.openxmlformats.org/officeDocument/2006/relationships/customXml" Target="../ink/ink1736.xml"/><Relationship Id="rId687" Type="http://schemas.openxmlformats.org/officeDocument/2006/relationships/image" Target="../media/image1667.png"/><Relationship Id="rId810" Type="http://schemas.openxmlformats.org/officeDocument/2006/relationships/image" Target="../media/image1725.png"/><Relationship Id="rId852" Type="http://schemas.openxmlformats.org/officeDocument/2006/relationships/image" Target="../media/image1745.png"/><Relationship Id="rId242" Type="http://schemas.openxmlformats.org/officeDocument/2006/relationships/customXml" Target="../ink/ink1530.xml"/><Relationship Id="rId284" Type="http://schemas.openxmlformats.org/officeDocument/2006/relationships/customXml" Target="../ink/ink1551.xml"/><Relationship Id="rId491" Type="http://schemas.openxmlformats.org/officeDocument/2006/relationships/customXml" Target="../ink/ink1657.xml"/><Relationship Id="rId505" Type="http://schemas.openxmlformats.org/officeDocument/2006/relationships/image" Target="../media/image1578.png"/><Relationship Id="rId712" Type="http://schemas.openxmlformats.org/officeDocument/2006/relationships/image" Target="../media/image1678.png"/><Relationship Id="rId37" Type="http://schemas.openxmlformats.org/officeDocument/2006/relationships/image" Target="../media/image1350.png"/><Relationship Id="rId79" Type="http://schemas.openxmlformats.org/officeDocument/2006/relationships/image" Target="../media/image1370.png"/><Relationship Id="rId102" Type="http://schemas.openxmlformats.org/officeDocument/2006/relationships/customXml" Target="../ink/ink1459.xml"/><Relationship Id="rId144" Type="http://schemas.openxmlformats.org/officeDocument/2006/relationships/image" Target="../media/image1402.png"/><Relationship Id="rId547" Type="http://schemas.openxmlformats.org/officeDocument/2006/relationships/image" Target="../media/image1599.png"/><Relationship Id="rId589" Type="http://schemas.openxmlformats.org/officeDocument/2006/relationships/image" Target="../media/image1619.png"/><Relationship Id="rId754" Type="http://schemas.openxmlformats.org/officeDocument/2006/relationships/customXml" Target="../ink/ink1793.xml"/><Relationship Id="rId796" Type="http://schemas.openxmlformats.org/officeDocument/2006/relationships/image" Target="../media/image1718.png"/><Relationship Id="rId90" Type="http://schemas.openxmlformats.org/officeDocument/2006/relationships/customXml" Target="../ink/ink1453.xml"/><Relationship Id="rId186" Type="http://schemas.openxmlformats.org/officeDocument/2006/relationships/customXml" Target="../ink/ink1502.xml"/><Relationship Id="rId351" Type="http://schemas.openxmlformats.org/officeDocument/2006/relationships/customXml" Target="../ink/ink1585.xml"/><Relationship Id="rId393" Type="http://schemas.openxmlformats.org/officeDocument/2006/relationships/customXml" Target="../ink/ink1606.xml"/><Relationship Id="rId407" Type="http://schemas.openxmlformats.org/officeDocument/2006/relationships/image" Target="../media/image1530.png"/><Relationship Id="rId449" Type="http://schemas.openxmlformats.org/officeDocument/2006/relationships/image" Target="../media/image1551.png"/><Relationship Id="rId614" Type="http://schemas.openxmlformats.org/officeDocument/2006/relationships/customXml" Target="../ink/ink1720.xml"/><Relationship Id="rId656" Type="http://schemas.openxmlformats.org/officeDocument/2006/relationships/image" Target="../media/image1652.png"/><Relationship Id="rId821" Type="http://schemas.openxmlformats.org/officeDocument/2006/relationships/customXml" Target="../ink/ink1829.xml"/><Relationship Id="rId863" Type="http://schemas.openxmlformats.org/officeDocument/2006/relationships/customXml" Target="../ink/ink1850.xml"/><Relationship Id="rId211" Type="http://schemas.openxmlformats.org/officeDocument/2006/relationships/image" Target="../media/image1435.png"/><Relationship Id="rId253" Type="http://schemas.openxmlformats.org/officeDocument/2006/relationships/image" Target="../media/image1455.png"/><Relationship Id="rId295" Type="http://schemas.openxmlformats.org/officeDocument/2006/relationships/image" Target="../media/image1476.png"/><Relationship Id="rId309" Type="http://schemas.openxmlformats.org/officeDocument/2006/relationships/customXml" Target="../ink/ink1564.xml"/><Relationship Id="rId460" Type="http://schemas.openxmlformats.org/officeDocument/2006/relationships/customXml" Target="../ink/ink1641.xml"/><Relationship Id="rId516" Type="http://schemas.openxmlformats.org/officeDocument/2006/relationships/customXml" Target="../ink/ink1670.xml"/><Relationship Id="rId698" Type="http://schemas.openxmlformats.org/officeDocument/2006/relationships/image" Target="../media/image1672.png"/><Relationship Id="rId48" Type="http://schemas.openxmlformats.org/officeDocument/2006/relationships/customXml" Target="../ink/ink1432.xml"/><Relationship Id="rId113" Type="http://schemas.openxmlformats.org/officeDocument/2006/relationships/image" Target="../media/image1387.png"/><Relationship Id="rId320" Type="http://schemas.openxmlformats.org/officeDocument/2006/relationships/image" Target="../media/image1488.png"/><Relationship Id="rId558" Type="http://schemas.openxmlformats.org/officeDocument/2006/relationships/customXml" Target="../ink/ink1691.xml"/><Relationship Id="rId723" Type="http://schemas.openxmlformats.org/officeDocument/2006/relationships/customXml" Target="../ink/ink1777.xml"/><Relationship Id="rId765" Type="http://schemas.openxmlformats.org/officeDocument/2006/relationships/customXml" Target="../ink/ink1799.xml"/><Relationship Id="rId155" Type="http://schemas.openxmlformats.org/officeDocument/2006/relationships/customXml" Target="../ink/ink1486.xml"/><Relationship Id="rId197" Type="http://schemas.openxmlformats.org/officeDocument/2006/relationships/image" Target="../media/image1428.png"/><Relationship Id="rId362" Type="http://schemas.openxmlformats.org/officeDocument/2006/relationships/image" Target="../media/image1509.png"/><Relationship Id="rId418" Type="http://schemas.openxmlformats.org/officeDocument/2006/relationships/customXml" Target="../ink/ink1620.xml"/><Relationship Id="rId625" Type="http://schemas.openxmlformats.org/officeDocument/2006/relationships/image" Target="../media/image1637.png"/><Relationship Id="rId832" Type="http://schemas.openxmlformats.org/officeDocument/2006/relationships/image" Target="../media/image1735.png"/><Relationship Id="rId222" Type="http://schemas.openxmlformats.org/officeDocument/2006/relationships/customXml" Target="../ink/ink1520.xml"/><Relationship Id="rId264" Type="http://schemas.openxmlformats.org/officeDocument/2006/relationships/customXml" Target="../ink/ink1541.xml"/><Relationship Id="rId471" Type="http://schemas.openxmlformats.org/officeDocument/2006/relationships/image" Target="../media/image1562.png"/><Relationship Id="rId667" Type="http://schemas.openxmlformats.org/officeDocument/2006/relationships/customXml" Target="../ink/ink1747.xml"/><Relationship Id="rId17" Type="http://schemas.openxmlformats.org/officeDocument/2006/relationships/image" Target="../media/image1340.png"/><Relationship Id="rId59" Type="http://schemas.openxmlformats.org/officeDocument/2006/relationships/image" Target="../media/image1361.png"/><Relationship Id="rId124" Type="http://schemas.openxmlformats.org/officeDocument/2006/relationships/customXml" Target="../ink/ink1470.xml"/><Relationship Id="rId527" Type="http://schemas.openxmlformats.org/officeDocument/2006/relationships/image" Target="../media/image1589.png"/><Relationship Id="rId569" Type="http://schemas.openxmlformats.org/officeDocument/2006/relationships/image" Target="../media/image1610.png"/><Relationship Id="rId734" Type="http://schemas.openxmlformats.org/officeDocument/2006/relationships/image" Target="../media/image1689.png"/><Relationship Id="rId776" Type="http://schemas.openxmlformats.org/officeDocument/2006/relationships/image" Target="../media/image1709.png"/><Relationship Id="rId70" Type="http://schemas.openxmlformats.org/officeDocument/2006/relationships/customXml" Target="../ink/ink1443.xml"/><Relationship Id="rId166" Type="http://schemas.openxmlformats.org/officeDocument/2006/relationships/image" Target="../media/image1413.png"/><Relationship Id="rId331" Type="http://schemas.openxmlformats.org/officeDocument/2006/relationships/customXml" Target="../ink/ink1575.xml"/><Relationship Id="rId373" Type="http://schemas.openxmlformats.org/officeDocument/2006/relationships/customXml" Target="../ink/ink1596.xml"/><Relationship Id="rId429" Type="http://schemas.openxmlformats.org/officeDocument/2006/relationships/image" Target="../media/image1541.png"/><Relationship Id="rId580" Type="http://schemas.openxmlformats.org/officeDocument/2006/relationships/image" Target="../media/image1615.png"/><Relationship Id="rId636" Type="http://schemas.openxmlformats.org/officeDocument/2006/relationships/image" Target="../media/image1642.png"/><Relationship Id="rId801" Type="http://schemas.openxmlformats.org/officeDocument/2006/relationships/customXml" Target="../ink/ink1818.xml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1445.png"/><Relationship Id="rId440" Type="http://schemas.openxmlformats.org/officeDocument/2006/relationships/customXml" Target="../ink/ink1631.xml"/><Relationship Id="rId678" Type="http://schemas.openxmlformats.org/officeDocument/2006/relationships/image" Target="../media/image1663.png"/><Relationship Id="rId843" Type="http://schemas.openxmlformats.org/officeDocument/2006/relationships/customXml" Target="../ink/ink1840.xml"/><Relationship Id="rId28" Type="http://schemas.openxmlformats.org/officeDocument/2006/relationships/customXml" Target="../ink/ink1422.xml"/><Relationship Id="rId275" Type="http://schemas.openxmlformats.org/officeDocument/2006/relationships/image" Target="../media/image1466.png"/><Relationship Id="rId300" Type="http://schemas.openxmlformats.org/officeDocument/2006/relationships/customXml" Target="../ink/ink1559.xml"/><Relationship Id="rId482" Type="http://schemas.openxmlformats.org/officeDocument/2006/relationships/customXml" Target="../ink/ink1652.xml"/><Relationship Id="rId538" Type="http://schemas.openxmlformats.org/officeDocument/2006/relationships/customXml" Target="../ink/ink1681.xml"/><Relationship Id="rId703" Type="http://schemas.openxmlformats.org/officeDocument/2006/relationships/image" Target="../media/image1674.png"/><Relationship Id="rId745" Type="http://schemas.openxmlformats.org/officeDocument/2006/relationships/customXml" Target="../ink/ink1788.xml"/><Relationship Id="rId81" Type="http://schemas.openxmlformats.org/officeDocument/2006/relationships/image" Target="../media/image1371.png"/><Relationship Id="rId135" Type="http://schemas.openxmlformats.org/officeDocument/2006/relationships/customXml" Target="../ink/ink1476.xml"/><Relationship Id="rId177" Type="http://schemas.openxmlformats.org/officeDocument/2006/relationships/image" Target="../media/image1418.png"/><Relationship Id="rId342" Type="http://schemas.openxmlformats.org/officeDocument/2006/relationships/image" Target="../media/image1499.png"/><Relationship Id="rId384" Type="http://schemas.openxmlformats.org/officeDocument/2006/relationships/image" Target="../media/image1520.png"/><Relationship Id="rId591" Type="http://schemas.openxmlformats.org/officeDocument/2006/relationships/image" Target="../media/image1620.png"/><Relationship Id="rId605" Type="http://schemas.openxmlformats.org/officeDocument/2006/relationships/image" Target="../media/image1627.png"/><Relationship Id="rId787" Type="http://schemas.openxmlformats.org/officeDocument/2006/relationships/image" Target="../media/image1714.png"/><Relationship Id="rId812" Type="http://schemas.openxmlformats.org/officeDocument/2006/relationships/image" Target="../media/image1726.png"/><Relationship Id="rId202" Type="http://schemas.openxmlformats.org/officeDocument/2006/relationships/customXml" Target="../ink/ink1510.xml"/><Relationship Id="rId244" Type="http://schemas.openxmlformats.org/officeDocument/2006/relationships/customXml" Target="../ink/ink1531.xml"/><Relationship Id="rId647" Type="http://schemas.openxmlformats.org/officeDocument/2006/relationships/customXml" Target="../ink/ink1737.xml"/><Relationship Id="rId689" Type="http://schemas.openxmlformats.org/officeDocument/2006/relationships/customXml" Target="../ink/ink1759.xml"/><Relationship Id="rId854" Type="http://schemas.openxmlformats.org/officeDocument/2006/relationships/image" Target="../media/image1746.png"/><Relationship Id="rId39" Type="http://schemas.openxmlformats.org/officeDocument/2006/relationships/image" Target="../media/image1351.png"/><Relationship Id="rId286" Type="http://schemas.openxmlformats.org/officeDocument/2006/relationships/customXml" Target="../ink/ink1552.xml"/><Relationship Id="rId451" Type="http://schemas.openxmlformats.org/officeDocument/2006/relationships/image" Target="../media/image1552.png"/><Relationship Id="rId493" Type="http://schemas.openxmlformats.org/officeDocument/2006/relationships/customXml" Target="../ink/ink1658.xml"/><Relationship Id="rId507" Type="http://schemas.openxmlformats.org/officeDocument/2006/relationships/image" Target="../media/image1579.png"/><Relationship Id="rId549" Type="http://schemas.openxmlformats.org/officeDocument/2006/relationships/image" Target="../media/image1600.png"/><Relationship Id="rId714" Type="http://schemas.openxmlformats.org/officeDocument/2006/relationships/image" Target="../media/image1679.png"/><Relationship Id="rId756" Type="http://schemas.openxmlformats.org/officeDocument/2006/relationships/customXml" Target="../ink/ink1794.xml"/><Relationship Id="rId50" Type="http://schemas.openxmlformats.org/officeDocument/2006/relationships/customXml" Target="../ink/ink1433.xml"/><Relationship Id="rId104" Type="http://schemas.openxmlformats.org/officeDocument/2006/relationships/customXml" Target="../ink/ink1460.xml"/><Relationship Id="rId146" Type="http://schemas.openxmlformats.org/officeDocument/2006/relationships/image" Target="../media/image1403.png"/><Relationship Id="rId188" Type="http://schemas.openxmlformats.org/officeDocument/2006/relationships/customXml" Target="../ink/ink1503.xml"/><Relationship Id="rId311" Type="http://schemas.openxmlformats.org/officeDocument/2006/relationships/customXml" Target="../ink/ink1565.xml"/><Relationship Id="rId353" Type="http://schemas.openxmlformats.org/officeDocument/2006/relationships/customXml" Target="../ink/ink1586.xml"/><Relationship Id="rId395" Type="http://schemas.openxmlformats.org/officeDocument/2006/relationships/image" Target="../media/image1525.png"/><Relationship Id="rId409" Type="http://schemas.openxmlformats.org/officeDocument/2006/relationships/image" Target="../media/image1531.png"/><Relationship Id="rId560" Type="http://schemas.openxmlformats.org/officeDocument/2006/relationships/customXml" Target="../ink/ink1692.xml"/><Relationship Id="rId798" Type="http://schemas.openxmlformats.org/officeDocument/2006/relationships/image" Target="../media/image1719.png"/><Relationship Id="rId92" Type="http://schemas.openxmlformats.org/officeDocument/2006/relationships/customXml" Target="../ink/ink1454.xml"/><Relationship Id="rId213" Type="http://schemas.openxmlformats.org/officeDocument/2006/relationships/image" Target="../media/image1436.png"/><Relationship Id="rId420" Type="http://schemas.openxmlformats.org/officeDocument/2006/relationships/customXml" Target="../ink/ink1621.xml"/><Relationship Id="rId616" Type="http://schemas.openxmlformats.org/officeDocument/2006/relationships/customXml" Target="../ink/ink1721.xml"/><Relationship Id="rId658" Type="http://schemas.openxmlformats.org/officeDocument/2006/relationships/image" Target="../media/image1653.png"/><Relationship Id="rId823" Type="http://schemas.openxmlformats.org/officeDocument/2006/relationships/customXml" Target="../ink/ink1830.xml"/><Relationship Id="rId865" Type="http://schemas.openxmlformats.org/officeDocument/2006/relationships/image" Target="../media/image1751.png"/><Relationship Id="rId255" Type="http://schemas.openxmlformats.org/officeDocument/2006/relationships/image" Target="../media/image1456.png"/><Relationship Id="rId297" Type="http://schemas.openxmlformats.org/officeDocument/2006/relationships/image" Target="../media/image1477.png"/><Relationship Id="rId462" Type="http://schemas.openxmlformats.org/officeDocument/2006/relationships/customXml" Target="../ink/ink1642.xml"/><Relationship Id="rId518" Type="http://schemas.openxmlformats.org/officeDocument/2006/relationships/customXml" Target="../ink/ink1671.xml"/><Relationship Id="rId725" Type="http://schemas.openxmlformats.org/officeDocument/2006/relationships/customXml" Target="../ink/ink1778.xml"/><Relationship Id="rId115" Type="http://schemas.openxmlformats.org/officeDocument/2006/relationships/image" Target="../media/image1388.png"/><Relationship Id="rId157" Type="http://schemas.openxmlformats.org/officeDocument/2006/relationships/customXml" Target="../ink/ink1487.xml"/><Relationship Id="rId322" Type="http://schemas.openxmlformats.org/officeDocument/2006/relationships/image" Target="../media/image1489.png"/><Relationship Id="rId364" Type="http://schemas.openxmlformats.org/officeDocument/2006/relationships/image" Target="../media/image1510.png"/><Relationship Id="rId767" Type="http://schemas.openxmlformats.org/officeDocument/2006/relationships/customXml" Target="../ink/ink1800.xml"/><Relationship Id="rId61" Type="http://schemas.openxmlformats.org/officeDocument/2006/relationships/image" Target="../media/image1362.png"/><Relationship Id="rId199" Type="http://schemas.openxmlformats.org/officeDocument/2006/relationships/image" Target="../media/image1429.png"/><Relationship Id="rId571" Type="http://schemas.openxmlformats.org/officeDocument/2006/relationships/image" Target="../media/image1611.png"/><Relationship Id="rId627" Type="http://schemas.openxmlformats.org/officeDocument/2006/relationships/image" Target="../media/image1638.png"/><Relationship Id="rId669" Type="http://schemas.openxmlformats.org/officeDocument/2006/relationships/customXml" Target="../ink/ink1748.xml"/><Relationship Id="rId834" Type="http://schemas.openxmlformats.org/officeDocument/2006/relationships/image" Target="../media/image1736.png"/><Relationship Id="rId19" Type="http://schemas.openxmlformats.org/officeDocument/2006/relationships/image" Target="../media/image1341.png"/><Relationship Id="rId224" Type="http://schemas.openxmlformats.org/officeDocument/2006/relationships/customXml" Target="../ink/ink1521.xml"/><Relationship Id="rId266" Type="http://schemas.openxmlformats.org/officeDocument/2006/relationships/customXml" Target="../ink/ink1542.xml"/><Relationship Id="rId431" Type="http://schemas.openxmlformats.org/officeDocument/2006/relationships/image" Target="../media/image1542.png"/><Relationship Id="rId473" Type="http://schemas.openxmlformats.org/officeDocument/2006/relationships/image" Target="../media/image1563.png"/><Relationship Id="rId529" Type="http://schemas.openxmlformats.org/officeDocument/2006/relationships/image" Target="../media/image1590.png"/><Relationship Id="rId680" Type="http://schemas.openxmlformats.org/officeDocument/2006/relationships/image" Target="../media/image1664.png"/><Relationship Id="rId736" Type="http://schemas.openxmlformats.org/officeDocument/2006/relationships/image" Target="../media/image1690.png"/><Relationship Id="rId30" Type="http://schemas.openxmlformats.org/officeDocument/2006/relationships/customXml" Target="../ink/ink1423.xml"/><Relationship Id="rId126" Type="http://schemas.openxmlformats.org/officeDocument/2006/relationships/customXml" Target="../ink/ink1471.xml"/><Relationship Id="rId168" Type="http://schemas.openxmlformats.org/officeDocument/2006/relationships/image" Target="../media/image1414.png"/><Relationship Id="rId333" Type="http://schemas.openxmlformats.org/officeDocument/2006/relationships/customXml" Target="../ink/ink1576.xml"/><Relationship Id="rId540" Type="http://schemas.openxmlformats.org/officeDocument/2006/relationships/customXml" Target="../ink/ink1682.xml"/><Relationship Id="rId778" Type="http://schemas.openxmlformats.org/officeDocument/2006/relationships/customXml" Target="../ink/ink1806.xml"/><Relationship Id="rId72" Type="http://schemas.openxmlformats.org/officeDocument/2006/relationships/customXml" Target="../ink/ink1444.xml"/><Relationship Id="rId375" Type="http://schemas.openxmlformats.org/officeDocument/2006/relationships/customXml" Target="../ink/ink1597.xml"/><Relationship Id="rId582" Type="http://schemas.openxmlformats.org/officeDocument/2006/relationships/image" Target="../media/image1616.png"/><Relationship Id="rId638" Type="http://schemas.openxmlformats.org/officeDocument/2006/relationships/image" Target="../media/image1643.png"/><Relationship Id="rId803" Type="http://schemas.openxmlformats.org/officeDocument/2006/relationships/customXml" Target="../ink/ink1819.xml"/><Relationship Id="rId845" Type="http://schemas.openxmlformats.org/officeDocument/2006/relationships/customXml" Target="../ink/ink1841.xml"/><Relationship Id="rId3" Type="http://schemas.openxmlformats.org/officeDocument/2006/relationships/image" Target="../media/image1333.png"/><Relationship Id="rId235" Type="http://schemas.openxmlformats.org/officeDocument/2006/relationships/image" Target="../media/image1446.png"/><Relationship Id="rId277" Type="http://schemas.openxmlformats.org/officeDocument/2006/relationships/image" Target="../media/image1467.png"/><Relationship Id="rId400" Type="http://schemas.openxmlformats.org/officeDocument/2006/relationships/customXml" Target="../ink/ink1611.xml"/><Relationship Id="rId442" Type="http://schemas.openxmlformats.org/officeDocument/2006/relationships/customXml" Target="../ink/ink1632.xml"/><Relationship Id="rId484" Type="http://schemas.openxmlformats.org/officeDocument/2006/relationships/customXml" Target="../ink/ink1653.xml"/><Relationship Id="rId705" Type="http://schemas.openxmlformats.org/officeDocument/2006/relationships/image" Target="../media/image1675.png"/><Relationship Id="rId137" Type="http://schemas.openxmlformats.org/officeDocument/2006/relationships/customXml" Target="../ink/ink1477.xml"/><Relationship Id="rId302" Type="http://schemas.openxmlformats.org/officeDocument/2006/relationships/customXml" Target="../ink/ink1560.xml"/><Relationship Id="rId344" Type="http://schemas.openxmlformats.org/officeDocument/2006/relationships/image" Target="../media/image1500.png"/><Relationship Id="rId691" Type="http://schemas.openxmlformats.org/officeDocument/2006/relationships/customXml" Target="../ink/ink1760.xml"/><Relationship Id="rId747" Type="http://schemas.openxmlformats.org/officeDocument/2006/relationships/customXml" Target="../ink/ink1789.xml"/><Relationship Id="rId789" Type="http://schemas.openxmlformats.org/officeDocument/2006/relationships/image" Target="../media/image1715.png"/><Relationship Id="rId41" Type="http://schemas.openxmlformats.org/officeDocument/2006/relationships/image" Target="../media/image1352.png"/><Relationship Id="rId83" Type="http://schemas.openxmlformats.org/officeDocument/2006/relationships/image" Target="../media/image1372.png"/><Relationship Id="rId179" Type="http://schemas.openxmlformats.org/officeDocument/2006/relationships/image" Target="../media/image1419.png"/><Relationship Id="rId386" Type="http://schemas.openxmlformats.org/officeDocument/2006/relationships/image" Target="../media/image1521.png"/><Relationship Id="rId551" Type="http://schemas.openxmlformats.org/officeDocument/2006/relationships/image" Target="../media/image1601.png"/><Relationship Id="rId593" Type="http://schemas.openxmlformats.org/officeDocument/2006/relationships/image" Target="../media/image1621.png"/><Relationship Id="rId607" Type="http://schemas.openxmlformats.org/officeDocument/2006/relationships/image" Target="../media/image1628.png"/><Relationship Id="rId649" Type="http://schemas.openxmlformats.org/officeDocument/2006/relationships/customXml" Target="../ink/ink1738.xml"/><Relationship Id="rId814" Type="http://schemas.openxmlformats.org/officeDocument/2006/relationships/customXml" Target="../ink/ink1825.xml"/><Relationship Id="rId856" Type="http://schemas.openxmlformats.org/officeDocument/2006/relationships/image" Target="../media/image1747.png"/><Relationship Id="rId190" Type="http://schemas.openxmlformats.org/officeDocument/2006/relationships/customXml" Target="../ink/ink1504.xml"/><Relationship Id="rId204" Type="http://schemas.openxmlformats.org/officeDocument/2006/relationships/customXml" Target="../ink/ink1511.xml"/><Relationship Id="rId246" Type="http://schemas.openxmlformats.org/officeDocument/2006/relationships/customXml" Target="../ink/ink1532.xml"/><Relationship Id="rId288" Type="http://schemas.openxmlformats.org/officeDocument/2006/relationships/customXml" Target="../ink/ink1553.xml"/><Relationship Id="rId411" Type="http://schemas.openxmlformats.org/officeDocument/2006/relationships/image" Target="../media/image1532.png"/><Relationship Id="rId453" Type="http://schemas.openxmlformats.org/officeDocument/2006/relationships/image" Target="../media/image1553.png"/><Relationship Id="rId509" Type="http://schemas.openxmlformats.org/officeDocument/2006/relationships/image" Target="../media/image1580.png"/><Relationship Id="rId660" Type="http://schemas.openxmlformats.org/officeDocument/2006/relationships/image" Target="../media/image1654.png"/><Relationship Id="rId106" Type="http://schemas.openxmlformats.org/officeDocument/2006/relationships/customXml" Target="../ink/ink1461.xml"/><Relationship Id="rId313" Type="http://schemas.openxmlformats.org/officeDocument/2006/relationships/customXml" Target="../ink/ink1566.xml"/><Relationship Id="rId495" Type="http://schemas.openxmlformats.org/officeDocument/2006/relationships/customXml" Target="../ink/ink1659.xml"/><Relationship Id="rId716" Type="http://schemas.openxmlformats.org/officeDocument/2006/relationships/image" Target="../media/image1680.png"/><Relationship Id="rId758" Type="http://schemas.openxmlformats.org/officeDocument/2006/relationships/customXml" Target="../ink/ink1795.xml"/><Relationship Id="rId10" Type="http://schemas.openxmlformats.org/officeDocument/2006/relationships/customXml" Target="../ink/ink1413.xml"/><Relationship Id="rId52" Type="http://schemas.openxmlformats.org/officeDocument/2006/relationships/customXml" Target="../ink/ink1434.xml"/><Relationship Id="rId94" Type="http://schemas.openxmlformats.org/officeDocument/2006/relationships/customXml" Target="../ink/ink1455.xml"/><Relationship Id="rId148" Type="http://schemas.openxmlformats.org/officeDocument/2006/relationships/image" Target="../media/image1404.png"/><Relationship Id="rId355" Type="http://schemas.openxmlformats.org/officeDocument/2006/relationships/customXml" Target="../ink/ink1587.xml"/><Relationship Id="rId397" Type="http://schemas.openxmlformats.org/officeDocument/2006/relationships/image" Target="../media/image1526.png"/><Relationship Id="rId520" Type="http://schemas.openxmlformats.org/officeDocument/2006/relationships/customXml" Target="../ink/ink1672.xml"/><Relationship Id="rId562" Type="http://schemas.openxmlformats.org/officeDocument/2006/relationships/customXml" Target="../ink/ink1693.xml"/><Relationship Id="rId618" Type="http://schemas.openxmlformats.org/officeDocument/2006/relationships/customXml" Target="../ink/ink1722.xml"/><Relationship Id="rId825" Type="http://schemas.openxmlformats.org/officeDocument/2006/relationships/customXml" Target="../ink/ink1831.xml"/><Relationship Id="rId215" Type="http://schemas.openxmlformats.org/officeDocument/2006/relationships/image" Target="../media/image400.png"/><Relationship Id="rId257" Type="http://schemas.openxmlformats.org/officeDocument/2006/relationships/image" Target="../media/image1457.png"/><Relationship Id="rId422" Type="http://schemas.openxmlformats.org/officeDocument/2006/relationships/customXml" Target="../ink/ink1622.xml"/><Relationship Id="rId464" Type="http://schemas.openxmlformats.org/officeDocument/2006/relationships/customXml" Target="../ink/ink1643.xml"/><Relationship Id="rId867" Type="http://schemas.openxmlformats.org/officeDocument/2006/relationships/image" Target="../media/image784.png"/><Relationship Id="rId299" Type="http://schemas.openxmlformats.org/officeDocument/2006/relationships/image" Target="../media/image1478.png"/><Relationship Id="rId727" Type="http://schemas.openxmlformats.org/officeDocument/2006/relationships/customXml" Target="../ink/ink1779.xml"/><Relationship Id="rId63" Type="http://schemas.openxmlformats.org/officeDocument/2006/relationships/image" Target="../media/image1363.png"/><Relationship Id="rId159" Type="http://schemas.openxmlformats.org/officeDocument/2006/relationships/customXml" Target="../ink/ink1488.xml"/><Relationship Id="rId366" Type="http://schemas.openxmlformats.org/officeDocument/2006/relationships/image" Target="../media/image1511.png"/><Relationship Id="rId573" Type="http://schemas.openxmlformats.org/officeDocument/2006/relationships/image" Target="../media/image1612.png"/><Relationship Id="rId780" Type="http://schemas.openxmlformats.org/officeDocument/2006/relationships/customXml" Target="../ink/ink1807.xml"/><Relationship Id="rId226" Type="http://schemas.openxmlformats.org/officeDocument/2006/relationships/customXml" Target="../ink/ink1522.xml"/><Relationship Id="rId433" Type="http://schemas.openxmlformats.org/officeDocument/2006/relationships/image" Target="../media/image1543.png"/><Relationship Id="rId640" Type="http://schemas.openxmlformats.org/officeDocument/2006/relationships/image" Target="../media/image1644.png"/><Relationship Id="rId738" Type="http://schemas.openxmlformats.org/officeDocument/2006/relationships/image" Target="../media/image1691.png"/><Relationship Id="rId74" Type="http://schemas.openxmlformats.org/officeDocument/2006/relationships/customXml" Target="../ink/ink1445.xml"/><Relationship Id="rId377" Type="http://schemas.openxmlformats.org/officeDocument/2006/relationships/customXml" Target="../ink/ink1598.xml"/><Relationship Id="rId500" Type="http://schemas.openxmlformats.org/officeDocument/2006/relationships/customXml" Target="../ink/ink1662.xml"/><Relationship Id="rId584" Type="http://schemas.openxmlformats.org/officeDocument/2006/relationships/customXml" Target="../ink/ink1705.xml"/><Relationship Id="rId805" Type="http://schemas.openxmlformats.org/officeDocument/2006/relationships/customXml" Target="../ink/ink1820.xml"/><Relationship Id="rId5" Type="http://schemas.openxmlformats.org/officeDocument/2006/relationships/image" Target="../media/image1334.png"/><Relationship Id="rId237" Type="http://schemas.openxmlformats.org/officeDocument/2006/relationships/image" Target="../media/image1447.png"/><Relationship Id="rId791" Type="http://schemas.openxmlformats.org/officeDocument/2006/relationships/image" Target="../media/image1716.png"/><Relationship Id="rId444" Type="http://schemas.openxmlformats.org/officeDocument/2006/relationships/customXml" Target="../ink/ink1633.xml"/><Relationship Id="rId651" Type="http://schemas.openxmlformats.org/officeDocument/2006/relationships/customXml" Target="../ink/ink1739.xml"/><Relationship Id="rId749" Type="http://schemas.openxmlformats.org/officeDocument/2006/relationships/customXml" Target="../ink/ink1790.xml"/><Relationship Id="rId290" Type="http://schemas.openxmlformats.org/officeDocument/2006/relationships/customXml" Target="../ink/ink1554.xml"/><Relationship Id="rId304" Type="http://schemas.openxmlformats.org/officeDocument/2006/relationships/customXml" Target="../ink/ink1561.xml"/><Relationship Id="rId388" Type="http://schemas.openxmlformats.org/officeDocument/2006/relationships/image" Target="../media/image1522.png"/><Relationship Id="rId511" Type="http://schemas.openxmlformats.org/officeDocument/2006/relationships/image" Target="../media/image1581.png"/><Relationship Id="rId609" Type="http://schemas.openxmlformats.org/officeDocument/2006/relationships/image" Target="../media/image1629.png"/><Relationship Id="rId85" Type="http://schemas.openxmlformats.org/officeDocument/2006/relationships/image" Target="../media/image1373.png"/><Relationship Id="rId150" Type="http://schemas.openxmlformats.org/officeDocument/2006/relationships/image" Target="../media/image1405.png"/><Relationship Id="rId595" Type="http://schemas.openxmlformats.org/officeDocument/2006/relationships/image" Target="../media/image1622.png"/><Relationship Id="rId816" Type="http://schemas.openxmlformats.org/officeDocument/2006/relationships/customXml" Target="../ink/ink1826.xml"/><Relationship Id="rId248" Type="http://schemas.openxmlformats.org/officeDocument/2006/relationships/customXml" Target="../ink/ink1533.xml"/><Relationship Id="rId455" Type="http://schemas.openxmlformats.org/officeDocument/2006/relationships/image" Target="../media/image1554.png"/><Relationship Id="rId662" Type="http://schemas.openxmlformats.org/officeDocument/2006/relationships/image" Target="../media/image1655.png"/><Relationship Id="rId12" Type="http://schemas.openxmlformats.org/officeDocument/2006/relationships/customXml" Target="../ink/ink1414.xml"/><Relationship Id="rId108" Type="http://schemas.openxmlformats.org/officeDocument/2006/relationships/customXml" Target="../ink/ink1462.xml"/><Relationship Id="rId315" Type="http://schemas.openxmlformats.org/officeDocument/2006/relationships/customXml" Target="../ink/ink1567.xml"/><Relationship Id="rId522" Type="http://schemas.openxmlformats.org/officeDocument/2006/relationships/customXml" Target="../ink/ink1673.xml"/><Relationship Id="rId96" Type="http://schemas.openxmlformats.org/officeDocument/2006/relationships/customXml" Target="../ink/ink1456.xml"/><Relationship Id="rId161" Type="http://schemas.openxmlformats.org/officeDocument/2006/relationships/customXml" Target="../ink/ink1489.xml"/><Relationship Id="rId399" Type="http://schemas.openxmlformats.org/officeDocument/2006/relationships/customXml" Target="../ink/ink1610.xml"/><Relationship Id="rId827" Type="http://schemas.openxmlformats.org/officeDocument/2006/relationships/customXml" Target="../ink/ink1832.xml"/><Relationship Id="rId259" Type="http://schemas.openxmlformats.org/officeDocument/2006/relationships/image" Target="../media/image1458.png"/><Relationship Id="rId466" Type="http://schemas.openxmlformats.org/officeDocument/2006/relationships/customXml" Target="../ink/ink1644.xml"/><Relationship Id="rId673" Type="http://schemas.openxmlformats.org/officeDocument/2006/relationships/customXml" Target="../ink/ink1750.xml"/><Relationship Id="rId23" Type="http://schemas.openxmlformats.org/officeDocument/2006/relationships/image" Target="../media/image1343.png"/><Relationship Id="rId119" Type="http://schemas.openxmlformats.org/officeDocument/2006/relationships/image" Target="../media/image1390.png"/><Relationship Id="rId326" Type="http://schemas.openxmlformats.org/officeDocument/2006/relationships/image" Target="../media/image1491.png"/><Relationship Id="rId533" Type="http://schemas.openxmlformats.org/officeDocument/2006/relationships/image" Target="../media/image1592.png"/><Relationship Id="rId740" Type="http://schemas.openxmlformats.org/officeDocument/2006/relationships/image" Target="../media/image1692.png"/><Relationship Id="rId838" Type="http://schemas.openxmlformats.org/officeDocument/2006/relationships/image" Target="../media/image1738.png"/><Relationship Id="rId172" Type="http://schemas.openxmlformats.org/officeDocument/2006/relationships/image" Target="../media/image1416.png"/><Relationship Id="rId477" Type="http://schemas.openxmlformats.org/officeDocument/2006/relationships/image" Target="../media/image1565.png"/><Relationship Id="rId600" Type="http://schemas.openxmlformats.org/officeDocument/2006/relationships/customXml" Target="../ink/ink1713.xml"/><Relationship Id="rId684" Type="http://schemas.openxmlformats.org/officeDocument/2006/relationships/customXml" Target="../ink/ink1756.xml"/><Relationship Id="rId337" Type="http://schemas.openxmlformats.org/officeDocument/2006/relationships/customXml" Target="../ink/ink1578.xml"/><Relationship Id="rId34" Type="http://schemas.openxmlformats.org/officeDocument/2006/relationships/customXml" Target="../ink/ink1425.xml"/><Relationship Id="rId544" Type="http://schemas.openxmlformats.org/officeDocument/2006/relationships/customXml" Target="../ink/ink1684.xml"/><Relationship Id="rId751" Type="http://schemas.openxmlformats.org/officeDocument/2006/relationships/image" Target="../media/image1697.png"/><Relationship Id="rId849" Type="http://schemas.openxmlformats.org/officeDocument/2006/relationships/customXml" Target="../ink/ink1843.xml"/><Relationship Id="rId183" Type="http://schemas.openxmlformats.org/officeDocument/2006/relationships/image" Target="../media/image1421.png"/><Relationship Id="rId390" Type="http://schemas.openxmlformats.org/officeDocument/2006/relationships/image" Target="../media/image1523.png"/><Relationship Id="rId404" Type="http://schemas.openxmlformats.org/officeDocument/2006/relationships/customXml" Target="../ink/ink1613.xml"/><Relationship Id="rId611" Type="http://schemas.openxmlformats.org/officeDocument/2006/relationships/image" Target="../media/image1630.png"/><Relationship Id="rId250" Type="http://schemas.openxmlformats.org/officeDocument/2006/relationships/customXml" Target="../ink/ink1534.xml"/><Relationship Id="rId488" Type="http://schemas.openxmlformats.org/officeDocument/2006/relationships/customXml" Target="../ink/ink1655.xml"/><Relationship Id="rId695" Type="http://schemas.openxmlformats.org/officeDocument/2006/relationships/customXml" Target="../ink/ink1762.xml"/><Relationship Id="rId709" Type="http://schemas.openxmlformats.org/officeDocument/2006/relationships/customXml" Target="../ink/ink1770.xml"/><Relationship Id="rId45" Type="http://schemas.openxmlformats.org/officeDocument/2006/relationships/image" Target="../media/image1354.png"/><Relationship Id="rId110" Type="http://schemas.openxmlformats.org/officeDocument/2006/relationships/customXml" Target="../ink/ink1463.xml"/><Relationship Id="rId348" Type="http://schemas.openxmlformats.org/officeDocument/2006/relationships/image" Target="../media/image1502.png"/><Relationship Id="rId555" Type="http://schemas.openxmlformats.org/officeDocument/2006/relationships/image" Target="../media/image1603.png"/><Relationship Id="rId762" Type="http://schemas.openxmlformats.org/officeDocument/2006/relationships/customXml" Target="../ink/ink1797.xml"/><Relationship Id="rId194" Type="http://schemas.openxmlformats.org/officeDocument/2006/relationships/customXml" Target="../ink/ink1506.xml"/><Relationship Id="rId208" Type="http://schemas.openxmlformats.org/officeDocument/2006/relationships/customXml" Target="../ink/ink1513.xml"/><Relationship Id="rId415" Type="http://schemas.openxmlformats.org/officeDocument/2006/relationships/image" Target="../media/image1534.png"/><Relationship Id="rId622" Type="http://schemas.openxmlformats.org/officeDocument/2006/relationships/customXml" Target="../ink/ink1724.xml"/><Relationship Id="rId261" Type="http://schemas.openxmlformats.org/officeDocument/2006/relationships/image" Target="../media/image1459.png"/><Relationship Id="rId499" Type="http://schemas.openxmlformats.org/officeDocument/2006/relationships/image" Target="../media/image1575.png"/><Relationship Id="rId56" Type="http://schemas.openxmlformats.org/officeDocument/2006/relationships/customXml" Target="../ink/ink1436.xml"/><Relationship Id="rId359" Type="http://schemas.openxmlformats.org/officeDocument/2006/relationships/customXml" Target="../ink/ink1589.xml"/><Relationship Id="rId566" Type="http://schemas.openxmlformats.org/officeDocument/2006/relationships/customXml" Target="../ink/ink1695.xml"/><Relationship Id="rId773" Type="http://schemas.openxmlformats.org/officeDocument/2006/relationships/customXml" Target="../ink/ink1803.xml"/><Relationship Id="rId121" Type="http://schemas.openxmlformats.org/officeDocument/2006/relationships/image" Target="../media/image1391.png"/><Relationship Id="rId219" Type="http://schemas.openxmlformats.org/officeDocument/2006/relationships/image" Target="../media/image1438.png"/><Relationship Id="rId426" Type="http://schemas.openxmlformats.org/officeDocument/2006/relationships/customXml" Target="../ink/ink1624.xml"/><Relationship Id="rId633" Type="http://schemas.openxmlformats.org/officeDocument/2006/relationships/image" Target="../media/image1641.png"/><Relationship Id="rId840" Type="http://schemas.openxmlformats.org/officeDocument/2006/relationships/image" Target="../media/image1739.png"/><Relationship Id="rId67" Type="http://schemas.openxmlformats.org/officeDocument/2006/relationships/image" Target="../media/image1365.png"/><Relationship Id="rId272" Type="http://schemas.openxmlformats.org/officeDocument/2006/relationships/customXml" Target="../ink/ink1545.xml"/><Relationship Id="rId577" Type="http://schemas.openxmlformats.org/officeDocument/2006/relationships/customXml" Target="../ink/ink1701.xml"/><Relationship Id="rId700" Type="http://schemas.openxmlformats.org/officeDocument/2006/relationships/customXml" Target="../ink/ink1765.xml"/><Relationship Id="rId132" Type="http://schemas.openxmlformats.org/officeDocument/2006/relationships/customXml" Target="../ink/ink1474.xml"/><Relationship Id="rId784" Type="http://schemas.openxmlformats.org/officeDocument/2006/relationships/customXml" Target="../ink/ink1809.xml"/><Relationship Id="rId437" Type="http://schemas.openxmlformats.org/officeDocument/2006/relationships/image" Target="../media/image1545.png"/><Relationship Id="rId644" Type="http://schemas.openxmlformats.org/officeDocument/2006/relationships/image" Target="../media/image1646.png"/><Relationship Id="rId851" Type="http://schemas.openxmlformats.org/officeDocument/2006/relationships/customXml" Target="../ink/ink1844.xml"/><Relationship Id="rId283" Type="http://schemas.openxmlformats.org/officeDocument/2006/relationships/image" Target="../media/image1470.png"/><Relationship Id="rId490" Type="http://schemas.openxmlformats.org/officeDocument/2006/relationships/image" Target="../media/image1571.png"/><Relationship Id="rId504" Type="http://schemas.openxmlformats.org/officeDocument/2006/relationships/customXml" Target="../ink/ink1664.xml"/><Relationship Id="rId711" Type="http://schemas.openxmlformats.org/officeDocument/2006/relationships/customXml" Target="../ink/ink1771.xml"/><Relationship Id="rId78" Type="http://schemas.openxmlformats.org/officeDocument/2006/relationships/customXml" Target="../ink/ink1447.xml"/><Relationship Id="rId143" Type="http://schemas.openxmlformats.org/officeDocument/2006/relationships/customXml" Target="../ink/ink1480.xml"/><Relationship Id="rId350" Type="http://schemas.openxmlformats.org/officeDocument/2006/relationships/image" Target="../media/image1503.png"/><Relationship Id="rId588" Type="http://schemas.openxmlformats.org/officeDocument/2006/relationships/customXml" Target="../ink/ink1707.xml"/><Relationship Id="rId795" Type="http://schemas.openxmlformats.org/officeDocument/2006/relationships/customXml" Target="../ink/ink1815.xml"/><Relationship Id="rId809" Type="http://schemas.openxmlformats.org/officeDocument/2006/relationships/customXml" Target="../ink/ink1822.xml"/><Relationship Id="rId9" Type="http://schemas.openxmlformats.org/officeDocument/2006/relationships/image" Target="../media/image1336.png"/><Relationship Id="rId210" Type="http://schemas.openxmlformats.org/officeDocument/2006/relationships/customXml" Target="../ink/ink1514.xml"/><Relationship Id="rId448" Type="http://schemas.openxmlformats.org/officeDocument/2006/relationships/customXml" Target="../ink/ink1635.xml"/><Relationship Id="rId655" Type="http://schemas.openxmlformats.org/officeDocument/2006/relationships/customXml" Target="../ink/ink1741.xml"/><Relationship Id="rId862" Type="http://schemas.openxmlformats.org/officeDocument/2006/relationships/image" Target="../media/image1750.png"/><Relationship Id="rId294" Type="http://schemas.openxmlformats.org/officeDocument/2006/relationships/customXml" Target="../ink/ink1556.xml"/><Relationship Id="rId308" Type="http://schemas.openxmlformats.org/officeDocument/2006/relationships/customXml" Target="../ink/ink1563.xml"/><Relationship Id="rId515" Type="http://schemas.openxmlformats.org/officeDocument/2006/relationships/image" Target="../media/image1583.png"/><Relationship Id="rId722" Type="http://schemas.openxmlformats.org/officeDocument/2006/relationships/image" Target="../media/image1683.png"/><Relationship Id="rId89" Type="http://schemas.openxmlformats.org/officeDocument/2006/relationships/image" Target="../media/image1375.png"/><Relationship Id="rId154" Type="http://schemas.openxmlformats.org/officeDocument/2006/relationships/image" Target="../media/image1407.png"/><Relationship Id="rId361" Type="http://schemas.openxmlformats.org/officeDocument/2006/relationships/customXml" Target="../ink/ink1590.xml"/><Relationship Id="rId599" Type="http://schemas.openxmlformats.org/officeDocument/2006/relationships/image" Target="../media/image1624.png"/><Relationship Id="rId459" Type="http://schemas.openxmlformats.org/officeDocument/2006/relationships/image" Target="../media/image1556.png"/><Relationship Id="rId666" Type="http://schemas.openxmlformats.org/officeDocument/2006/relationships/image" Target="../media/image1657.png"/><Relationship Id="rId16" Type="http://schemas.openxmlformats.org/officeDocument/2006/relationships/customXml" Target="../ink/ink1416.xml"/><Relationship Id="rId221" Type="http://schemas.openxmlformats.org/officeDocument/2006/relationships/image" Target="../media/image1439.png"/><Relationship Id="rId319" Type="http://schemas.openxmlformats.org/officeDocument/2006/relationships/customXml" Target="../ink/ink1569.xml"/><Relationship Id="rId526" Type="http://schemas.openxmlformats.org/officeDocument/2006/relationships/customXml" Target="../ink/ink1675.xml"/><Relationship Id="rId733" Type="http://schemas.openxmlformats.org/officeDocument/2006/relationships/customXml" Target="../ink/ink1782.xml"/><Relationship Id="rId165" Type="http://schemas.openxmlformats.org/officeDocument/2006/relationships/customXml" Target="../ink/ink1491.xml"/><Relationship Id="rId372" Type="http://schemas.openxmlformats.org/officeDocument/2006/relationships/image" Target="../media/image1514.png"/><Relationship Id="rId677" Type="http://schemas.openxmlformats.org/officeDocument/2006/relationships/customXml" Target="../ink/ink1752.xml"/><Relationship Id="rId800" Type="http://schemas.openxmlformats.org/officeDocument/2006/relationships/image" Target="../media/image1720.png"/><Relationship Id="rId232" Type="http://schemas.openxmlformats.org/officeDocument/2006/relationships/customXml" Target="../ink/ink1525.xml"/><Relationship Id="rId27" Type="http://schemas.openxmlformats.org/officeDocument/2006/relationships/image" Target="../media/image1345.png"/><Relationship Id="rId537" Type="http://schemas.openxmlformats.org/officeDocument/2006/relationships/image" Target="../media/image1594.png"/><Relationship Id="rId744" Type="http://schemas.openxmlformats.org/officeDocument/2006/relationships/image" Target="../media/image1694.png"/><Relationship Id="rId80" Type="http://schemas.openxmlformats.org/officeDocument/2006/relationships/customXml" Target="../ink/ink1448.xml"/><Relationship Id="rId176" Type="http://schemas.openxmlformats.org/officeDocument/2006/relationships/customXml" Target="../ink/ink1497.xml"/><Relationship Id="rId383" Type="http://schemas.openxmlformats.org/officeDocument/2006/relationships/customXml" Target="../ink/ink1601.xml"/><Relationship Id="rId590" Type="http://schemas.openxmlformats.org/officeDocument/2006/relationships/customXml" Target="../ink/ink1708.xml"/><Relationship Id="rId604" Type="http://schemas.openxmlformats.org/officeDocument/2006/relationships/customXml" Target="../ink/ink1715.xml"/><Relationship Id="rId811" Type="http://schemas.openxmlformats.org/officeDocument/2006/relationships/customXml" Target="../ink/ink1823.xml"/><Relationship Id="rId243" Type="http://schemas.openxmlformats.org/officeDocument/2006/relationships/image" Target="../media/image1450.png"/><Relationship Id="rId450" Type="http://schemas.openxmlformats.org/officeDocument/2006/relationships/customXml" Target="../ink/ink1636.xml"/><Relationship Id="rId688" Type="http://schemas.openxmlformats.org/officeDocument/2006/relationships/customXml" Target="../ink/ink1758.xml"/><Relationship Id="rId38" Type="http://schemas.openxmlformats.org/officeDocument/2006/relationships/customXml" Target="../ink/ink1427.xml"/><Relationship Id="rId103" Type="http://schemas.openxmlformats.org/officeDocument/2006/relationships/image" Target="../media/image1382.png"/><Relationship Id="rId310" Type="http://schemas.openxmlformats.org/officeDocument/2006/relationships/image" Target="../media/image1483.png"/><Relationship Id="rId548" Type="http://schemas.openxmlformats.org/officeDocument/2006/relationships/customXml" Target="../ink/ink1686.xml"/><Relationship Id="rId755" Type="http://schemas.openxmlformats.org/officeDocument/2006/relationships/image" Target="../media/image1699.png"/><Relationship Id="rId91" Type="http://schemas.openxmlformats.org/officeDocument/2006/relationships/image" Target="../media/image1376.png"/><Relationship Id="rId187" Type="http://schemas.openxmlformats.org/officeDocument/2006/relationships/image" Target="../media/image1423.png"/><Relationship Id="rId394" Type="http://schemas.openxmlformats.org/officeDocument/2006/relationships/customXml" Target="../ink/ink1607.xml"/><Relationship Id="rId408" Type="http://schemas.openxmlformats.org/officeDocument/2006/relationships/customXml" Target="../ink/ink1615.xml"/><Relationship Id="rId615" Type="http://schemas.openxmlformats.org/officeDocument/2006/relationships/image" Target="../media/image1632.png"/><Relationship Id="rId822" Type="http://schemas.openxmlformats.org/officeDocument/2006/relationships/image" Target="../media/image1730.png"/><Relationship Id="rId254" Type="http://schemas.openxmlformats.org/officeDocument/2006/relationships/customXml" Target="../ink/ink1536.xml"/><Relationship Id="rId699" Type="http://schemas.openxmlformats.org/officeDocument/2006/relationships/customXml" Target="../ink/ink1764.xml"/><Relationship Id="rId49" Type="http://schemas.openxmlformats.org/officeDocument/2006/relationships/image" Target="../media/image1356.png"/><Relationship Id="rId114" Type="http://schemas.openxmlformats.org/officeDocument/2006/relationships/customXml" Target="../ink/ink1465.xml"/><Relationship Id="rId461" Type="http://schemas.openxmlformats.org/officeDocument/2006/relationships/image" Target="../media/image1557.png"/><Relationship Id="rId559" Type="http://schemas.openxmlformats.org/officeDocument/2006/relationships/image" Target="../media/image1605.png"/><Relationship Id="rId766" Type="http://schemas.openxmlformats.org/officeDocument/2006/relationships/image" Target="../media/image1704.png"/><Relationship Id="rId198" Type="http://schemas.openxmlformats.org/officeDocument/2006/relationships/customXml" Target="../ink/ink1508.xml"/><Relationship Id="rId321" Type="http://schemas.openxmlformats.org/officeDocument/2006/relationships/customXml" Target="../ink/ink1570.xml"/><Relationship Id="rId419" Type="http://schemas.openxmlformats.org/officeDocument/2006/relationships/image" Target="../media/image1536.png"/><Relationship Id="rId626" Type="http://schemas.openxmlformats.org/officeDocument/2006/relationships/customXml" Target="../ink/ink1726.xml"/><Relationship Id="rId833" Type="http://schemas.openxmlformats.org/officeDocument/2006/relationships/customXml" Target="../ink/ink1835.xml"/><Relationship Id="rId265" Type="http://schemas.openxmlformats.org/officeDocument/2006/relationships/image" Target="../media/image1461.png"/><Relationship Id="rId472" Type="http://schemas.openxmlformats.org/officeDocument/2006/relationships/customXml" Target="../ink/ink1647.xml"/><Relationship Id="rId125" Type="http://schemas.openxmlformats.org/officeDocument/2006/relationships/image" Target="../media/image1393.png"/><Relationship Id="rId332" Type="http://schemas.openxmlformats.org/officeDocument/2006/relationships/image" Target="../media/image1494.png"/><Relationship Id="rId777" Type="http://schemas.openxmlformats.org/officeDocument/2006/relationships/customXml" Target="../ink/ink1805.xml"/><Relationship Id="rId637" Type="http://schemas.openxmlformats.org/officeDocument/2006/relationships/customXml" Target="../ink/ink1732.xml"/><Relationship Id="rId844" Type="http://schemas.openxmlformats.org/officeDocument/2006/relationships/image" Target="../media/image1741.png"/><Relationship Id="rId276" Type="http://schemas.openxmlformats.org/officeDocument/2006/relationships/customXml" Target="../ink/ink1547.xml"/><Relationship Id="rId483" Type="http://schemas.openxmlformats.org/officeDocument/2006/relationships/image" Target="../media/image1568.png"/><Relationship Id="rId690" Type="http://schemas.openxmlformats.org/officeDocument/2006/relationships/image" Target="../media/image1668.png"/><Relationship Id="rId704" Type="http://schemas.openxmlformats.org/officeDocument/2006/relationships/customXml" Target="../ink/ink1767.xml"/><Relationship Id="rId40" Type="http://schemas.openxmlformats.org/officeDocument/2006/relationships/customXml" Target="../ink/ink1428.xml"/><Relationship Id="rId136" Type="http://schemas.openxmlformats.org/officeDocument/2006/relationships/image" Target="../media/image1398.png"/><Relationship Id="rId343" Type="http://schemas.openxmlformats.org/officeDocument/2006/relationships/customXml" Target="../ink/ink1581.xml"/><Relationship Id="rId550" Type="http://schemas.openxmlformats.org/officeDocument/2006/relationships/customXml" Target="../ink/ink1687.xml"/><Relationship Id="rId788" Type="http://schemas.openxmlformats.org/officeDocument/2006/relationships/customXml" Target="../ink/ink1811.xml"/><Relationship Id="rId203" Type="http://schemas.openxmlformats.org/officeDocument/2006/relationships/image" Target="../media/image1431.png"/><Relationship Id="rId648" Type="http://schemas.openxmlformats.org/officeDocument/2006/relationships/image" Target="../media/image1648.png"/><Relationship Id="rId855" Type="http://schemas.openxmlformats.org/officeDocument/2006/relationships/customXml" Target="../ink/ink1846.xml"/><Relationship Id="rId287" Type="http://schemas.openxmlformats.org/officeDocument/2006/relationships/image" Target="../media/image1472.png"/><Relationship Id="rId410" Type="http://schemas.openxmlformats.org/officeDocument/2006/relationships/customXml" Target="../ink/ink1616.xml"/><Relationship Id="rId494" Type="http://schemas.openxmlformats.org/officeDocument/2006/relationships/image" Target="../media/image1573.png"/><Relationship Id="rId508" Type="http://schemas.openxmlformats.org/officeDocument/2006/relationships/customXml" Target="../ink/ink1666.xml"/><Relationship Id="rId715" Type="http://schemas.openxmlformats.org/officeDocument/2006/relationships/customXml" Target="../ink/ink1773.xml"/><Relationship Id="rId147" Type="http://schemas.openxmlformats.org/officeDocument/2006/relationships/customXml" Target="../ink/ink1482.xml"/><Relationship Id="rId354" Type="http://schemas.openxmlformats.org/officeDocument/2006/relationships/image" Target="../media/image1505.png"/><Relationship Id="rId799" Type="http://schemas.openxmlformats.org/officeDocument/2006/relationships/customXml" Target="../ink/ink1817.xml"/><Relationship Id="rId51" Type="http://schemas.openxmlformats.org/officeDocument/2006/relationships/image" Target="../media/image1357.png"/><Relationship Id="rId561" Type="http://schemas.openxmlformats.org/officeDocument/2006/relationships/image" Target="../media/image1606.png"/><Relationship Id="rId659" Type="http://schemas.openxmlformats.org/officeDocument/2006/relationships/customXml" Target="../ink/ink1743.xml"/><Relationship Id="rId866" Type="http://schemas.openxmlformats.org/officeDocument/2006/relationships/customXml" Target="../ink/ink1852.xml"/><Relationship Id="rId214" Type="http://schemas.openxmlformats.org/officeDocument/2006/relationships/customXml" Target="../ink/ink1516.xml"/><Relationship Id="rId298" Type="http://schemas.openxmlformats.org/officeDocument/2006/relationships/customXml" Target="../ink/ink1558.xml"/><Relationship Id="rId421" Type="http://schemas.openxmlformats.org/officeDocument/2006/relationships/image" Target="../media/image1537.png"/><Relationship Id="rId519" Type="http://schemas.openxmlformats.org/officeDocument/2006/relationships/image" Target="../media/image1585.png"/><Relationship Id="rId158" Type="http://schemas.openxmlformats.org/officeDocument/2006/relationships/image" Target="../media/image1409.png"/><Relationship Id="rId726" Type="http://schemas.openxmlformats.org/officeDocument/2006/relationships/image" Target="../media/image1685.png"/><Relationship Id="rId62" Type="http://schemas.openxmlformats.org/officeDocument/2006/relationships/customXml" Target="../ink/ink1439.xml"/><Relationship Id="rId365" Type="http://schemas.openxmlformats.org/officeDocument/2006/relationships/customXml" Target="../ink/ink1592.xml"/><Relationship Id="rId572" Type="http://schemas.openxmlformats.org/officeDocument/2006/relationships/customXml" Target="../ink/ink1698.xml"/><Relationship Id="rId225" Type="http://schemas.openxmlformats.org/officeDocument/2006/relationships/image" Target="../media/image1441.png"/><Relationship Id="rId432" Type="http://schemas.openxmlformats.org/officeDocument/2006/relationships/customXml" Target="../ink/ink1627.xml"/><Relationship Id="rId737" Type="http://schemas.openxmlformats.org/officeDocument/2006/relationships/customXml" Target="../ink/ink1784.xml"/><Relationship Id="rId73" Type="http://schemas.openxmlformats.org/officeDocument/2006/relationships/image" Target="../media/image1368.png"/><Relationship Id="rId169" Type="http://schemas.openxmlformats.org/officeDocument/2006/relationships/customXml" Target="../ink/ink1493.xml"/><Relationship Id="rId376" Type="http://schemas.openxmlformats.org/officeDocument/2006/relationships/image" Target="../media/image1516.png"/><Relationship Id="rId583" Type="http://schemas.openxmlformats.org/officeDocument/2006/relationships/customXml" Target="../ink/ink1704.xml"/><Relationship Id="rId790" Type="http://schemas.openxmlformats.org/officeDocument/2006/relationships/customXml" Target="../ink/ink1812.xml"/><Relationship Id="rId804" Type="http://schemas.openxmlformats.org/officeDocument/2006/relationships/image" Target="../media/image1722.png"/><Relationship Id="rId4" Type="http://schemas.openxmlformats.org/officeDocument/2006/relationships/customXml" Target="../ink/ink1410.xml"/><Relationship Id="rId236" Type="http://schemas.openxmlformats.org/officeDocument/2006/relationships/customXml" Target="../ink/ink1527.xml"/><Relationship Id="rId443" Type="http://schemas.openxmlformats.org/officeDocument/2006/relationships/image" Target="../media/image1548.png"/><Relationship Id="rId650" Type="http://schemas.openxmlformats.org/officeDocument/2006/relationships/image" Target="../media/image1649.png"/><Relationship Id="rId303" Type="http://schemas.openxmlformats.org/officeDocument/2006/relationships/image" Target="../media/image1480.png"/><Relationship Id="rId748" Type="http://schemas.openxmlformats.org/officeDocument/2006/relationships/image" Target="../media/image1696.png"/><Relationship Id="rId84" Type="http://schemas.openxmlformats.org/officeDocument/2006/relationships/customXml" Target="../ink/ink1450.xml"/><Relationship Id="rId387" Type="http://schemas.openxmlformats.org/officeDocument/2006/relationships/customXml" Target="../ink/ink1603.xml"/><Relationship Id="rId510" Type="http://schemas.openxmlformats.org/officeDocument/2006/relationships/customXml" Target="../ink/ink1667.xml"/><Relationship Id="rId594" Type="http://schemas.openxmlformats.org/officeDocument/2006/relationships/customXml" Target="../ink/ink1710.xml"/><Relationship Id="rId608" Type="http://schemas.openxmlformats.org/officeDocument/2006/relationships/customXml" Target="../ink/ink1717.xml"/><Relationship Id="rId815" Type="http://schemas.openxmlformats.org/officeDocument/2006/relationships/image" Target="../media/image1727.png"/><Relationship Id="rId247" Type="http://schemas.openxmlformats.org/officeDocument/2006/relationships/image" Target="../media/image1452.png"/><Relationship Id="rId107" Type="http://schemas.openxmlformats.org/officeDocument/2006/relationships/image" Target="../media/image1384.png"/><Relationship Id="rId454" Type="http://schemas.openxmlformats.org/officeDocument/2006/relationships/customXml" Target="../ink/ink1638.xml"/><Relationship Id="rId661" Type="http://schemas.openxmlformats.org/officeDocument/2006/relationships/customXml" Target="../ink/ink1744.xml"/><Relationship Id="rId759" Type="http://schemas.openxmlformats.org/officeDocument/2006/relationships/image" Target="../media/image1701.png"/><Relationship Id="rId11" Type="http://schemas.openxmlformats.org/officeDocument/2006/relationships/image" Target="../media/image1337.png"/><Relationship Id="rId314" Type="http://schemas.openxmlformats.org/officeDocument/2006/relationships/image" Target="../media/image1485.png"/><Relationship Id="rId398" Type="http://schemas.openxmlformats.org/officeDocument/2006/relationships/customXml" Target="../ink/ink1609.xml"/><Relationship Id="rId521" Type="http://schemas.openxmlformats.org/officeDocument/2006/relationships/image" Target="../media/image1586.png"/><Relationship Id="rId619" Type="http://schemas.openxmlformats.org/officeDocument/2006/relationships/image" Target="../media/image1634.png"/><Relationship Id="rId95" Type="http://schemas.openxmlformats.org/officeDocument/2006/relationships/image" Target="../media/image1378.png"/><Relationship Id="rId160" Type="http://schemas.openxmlformats.org/officeDocument/2006/relationships/image" Target="../media/image1410.png"/><Relationship Id="rId826" Type="http://schemas.openxmlformats.org/officeDocument/2006/relationships/image" Target="../media/image1732.png"/><Relationship Id="rId258" Type="http://schemas.openxmlformats.org/officeDocument/2006/relationships/customXml" Target="../ink/ink1538.xml"/><Relationship Id="rId465" Type="http://schemas.openxmlformats.org/officeDocument/2006/relationships/image" Target="../media/image1559.png"/><Relationship Id="rId672" Type="http://schemas.openxmlformats.org/officeDocument/2006/relationships/image" Target="../media/image1660.png"/><Relationship Id="rId22" Type="http://schemas.openxmlformats.org/officeDocument/2006/relationships/customXml" Target="../ink/ink1419.xml"/><Relationship Id="rId118" Type="http://schemas.openxmlformats.org/officeDocument/2006/relationships/customXml" Target="../ink/ink1467.xml"/><Relationship Id="rId325" Type="http://schemas.openxmlformats.org/officeDocument/2006/relationships/customXml" Target="../ink/ink1572.xml"/><Relationship Id="rId532" Type="http://schemas.openxmlformats.org/officeDocument/2006/relationships/customXml" Target="../ink/ink1678.xml"/><Relationship Id="rId171" Type="http://schemas.openxmlformats.org/officeDocument/2006/relationships/customXml" Target="../ink/ink1494.xml"/><Relationship Id="rId837" Type="http://schemas.openxmlformats.org/officeDocument/2006/relationships/customXml" Target="../ink/ink1837.xml"/><Relationship Id="rId269" Type="http://schemas.openxmlformats.org/officeDocument/2006/relationships/image" Target="../media/image1463.png"/><Relationship Id="rId476" Type="http://schemas.openxmlformats.org/officeDocument/2006/relationships/customXml" Target="../ink/ink1649.xml"/><Relationship Id="rId683" Type="http://schemas.openxmlformats.org/officeDocument/2006/relationships/customXml" Target="../ink/ink1755.xml"/><Relationship Id="rId33" Type="http://schemas.openxmlformats.org/officeDocument/2006/relationships/image" Target="../media/image1348.png"/><Relationship Id="rId129" Type="http://schemas.openxmlformats.org/officeDocument/2006/relationships/image" Target="../media/image1395.png"/><Relationship Id="rId336" Type="http://schemas.openxmlformats.org/officeDocument/2006/relationships/image" Target="../media/image1496.png"/><Relationship Id="rId543" Type="http://schemas.openxmlformats.org/officeDocument/2006/relationships/image" Target="../media/image1597.png"/><Relationship Id="rId182" Type="http://schemas.openxmlformats.org/officeDocument/2006/relationships/customXml" Target="../ink/ink1500.xml"/><Relationship Id="rId403" Type="http://schemas.openxmlformats.org/officeDocument/2006/relationships/image" Target="../media/image1528.png"/><Relationship Id="rId750" Type="http://schemas.openxmlformats.org/officeDocument/2006/relationships/customXml" Target="../ink/ink1791.xml"/><Relationship Id="rId848" Type="http://schemas.openxmlformats.org/officeDocument/2006/relationships/image" Target="../media/image1743.png"/><Relationship Id="rId487" Type="http://schemas.openxmlformats.org/officeDocument/2006/relationships/image" Target="../media/image1570.png"/><Relationship Id="rId610" Type="http://schemas.openxmlformats.org/officeDocument/2006/relationships/customXml" Target="../ink/ink1718.xml"/><Relationship Id="rId694" Type="http://schemas.openxmlformats.org/officeDocument/2006/relationships/image" Target="../media/image1670.png"/><Relationship Id="rId708" Type="http://schemas.openxmlformats.org/officeDocument/2006/relationships/customXml" Target="../ink/ink1769.xml"/><Relationship Id="rId347" Type="http://schemas.openxmlformats.org/officeDocument/2006/relationships/customXml" Target="../ink/ink1583.xml"/><Relationship Id="rId44" Type="http://schemas.openxmlformats.org/officeDocument/2006/relationships/customXml" Target="../ink/ink1430.xml"/><Relationship Id="rId554" Type="http://schemas.openxmlformats.org/officeDocument/2006/relationships/customXml" Target="../ink/ink1689.xml"/><Relationship Id="rId761" Type="http://schemas.openxmlformats.org/officeDocument/2006/relationships/image" Target="../media/image1702.png"/><Relationship Id="rId859" Type="http://schemas.openxmlformats.org/officeDocument/2006/relationships/customXml" Target="../ink/ink1848.xml"/><Relationship Id="rId193" Type="http://schemas.openxmlformats.org/officeDocument/2006/relationships/image" Target="../media/image1426.png"/><Relationship Id="rId207" Type="http://schemas.openxmlformats.org/officeDocument/2006/relationships/image" Target="../media/image1433.png"/><Relationship Id="rId414" Type="http://schemas.openxmlformats.org/officeDocument/2006/relationships/customXml" Target="../ink/ink1618.xml"/><Relationship Id="rId498" Type="http://schemas.openxmlformats.org/officeDocument/2006/relationships/customXml" Target="../ink/ink1661.xml"/><Relationship Id="rId621" Type="http://schemas.openxmlformats.org/officeDocument/2006/relationships/image" Target="../media/image1635.png"/><Relationship Id="rId260" Type="http://schemas.openxmlformats.org/officeDocument/2006/relationships/customXml" Target="../ink/ink1539.xml"/><Relationship Id="rId719" Type="http://schemas.openxmlformats.org/officeDocument/2006/relationships/customXml" Target="../ink/ink1775.xml"/><Relationship Id="rId55" Type="http://schemas.openxmlformats.org/officeDocument/2006/relationships/image" Target="../media/image1359.png"/><Relationship Id="rId120" Type="http://schemas.openxmlformats.org/officeDocument/2006/relationships/customXml" Target="../ink/ink1468.xml"/><Relationship Id="rId358" Type="http://schemas.openxmlformats.org/officeDocument/2006/relationships/image" Target="../media/image1507.png"/><Relationship Id="rId565" Type="http://schemas.openxmlformats.org/officeDocument/2006/relationships/image" Target="../media/image1608.png"/><Relationship Id="rId772" Type="http://schemas.openxmlformats.org/officeDocument/2006/relationships/image" Target="../media/image1707.png"/><Relationship Id="rId218" Type="http://schemas.openxmlformats.org/officeDocument/2006/relationships/customXml" Target="../ink/ink1518.xml"/><Relationship Id="rId425" Type="http://schemas.openxmlformats.org/officeDocument/2006/relationships/image" Target="../media/image1539.png"/><Relationship Id="rId632" Type="http://schemas.openxmlformats.org/officeDocument/2006/relationships/customXml" Target="../ink/ink1729.xml"/><Relationship Id="rId271" Type="http://schemas.openxmlformats.org/officeDocument/2006/relationships/image" Target="../media/image1464.png"/><Relationship Id="rId66" Type="http://schemas.openxmlformats.org/officeDocument/2006/relationships/customXml" Target="../ink/ink1441.xml"/><Relationship Id="rId131" Type="http://schemas.openxmlformats.org/officeDocument/2006/relationships/image" Target="../media/image1396.png"/><Relationship Id="rId369" Type="http://schemas.openxmlformats.org/officeDocument/2006/relationships/customXml" Target="../ink/ink1594.xml"/><Relationship Id="rId576" Type="http://schemas.openxmlformats.org/officeDocument/2006/relationships/customXml" Target="../ink/ink1700.xml"/><Relationship Id="rId783" Type="http://schemas.openxmlformats.org/officeDocument/2006/relationships/image" Target="../media/image1712.png"/><Relationship Id="rId229" Type="http://schemas.openxmlformats.org/officeDocument/2006/relationships/image" Target="../media/image1443.png"/><Relationship Id="rId436" Type="http://schemas.openxmlformats.org/officeDocument/2006/relationships/customXml" Target="../ink/ink1629.xml"/><Relationship Id="rId643" Type="http://schemas.openxmlformats.org/officeDocument/2006/relationships/customXml" Target="../ink/ink1735.xml"/><Relationship Id="rId850" Type="http://schemas.openxmlformats.org/officeDocument/2006/relationships/image" Target="../media/image1744.png"/><Relationship Id="rId77" Type="http://schemas.openxmlformats.org/officeDocument/2006/relationships/image" Target="../media/image1369.png"/><Relationship Id="rId282" Type="http://schemas.openxmlformats.org/officeDocument/2006/relationships/customXml" Target="../ink/ink1550.xml"/><Relationship Id="rId503" Type="http://schemas.openxmlformats.org/officeDocument/2006/relationships/image" Target="../media/image1577.png"/><Relationship Id="rId587" Type="http://schemas.openxmlformats.org/officeDocument/2006/relationships/image" Target="../media/image1618.png"/><Relationship Id="rId710" Type="http://schemas.openxmlformats.org/officeDocument/2006/relationships/image" Target="../media/image1677.png"/><Relationship Id="rId808" Type="http://schemas.openxmlformats.org/officeDocument/2006/relationships/image" Target="../media/image1724.png"/><Relationship Id="rId8" Type="http://schemas.openxmlformats.org/officeDocument/2006/relationships/customXml" Target="../ink/ink1412.xml"/><Relationship Id="rId142" Type="http://schemas.openxmlformats.org/officeDocument/2006/relationships/image" Target="../media/image1401.png"/><Relationship Id="rId447" Type="http://schemas.openxmlformats.org/officeDocument/2006/relationships/image" Target="../media/image1550.png"/><Relationship Id="rId794" Type="http://schemas.openxmlformats.org/officeDocument/2006/relationships/image" Target="../media/image1717.png"/><Relationship Id="rId654" Type="http://schemas.openxmlformats.org/officeDocument/2006/relationships/image" Target="../media/image1651.png"/><Relationship Id="rId861" Type="http://schemas.openxmlformats.org/officeDocument/2006/relationships/customXml" Target="../ink/ink1849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65.png"/><Relationship Id="rId21" Type="http://schemas.openxmlformats.org/officeDocument/2006/relationships/customXml" Target="../ink/ink1864.xml"/><Relationship Id="rId42" Type="http://schemas.openxmlformats.org/officeDocument/2006/relationships/customXml" Target="../ink/ink1875.xml"/><Relationship Id="rId47" Type="http://schemas.openxmlformats.org/officeDocument/2006/relationships/image" Target="../media/image1775.png"/><Relationship Id="rId63" Type="http://schemas.openxmlformats.org/officeDocument/2006/relationships/image" Target="../media/image1782.png"/><Relationship Id="rId68" Type="http://schemas.openxmlformats.org/officeDocument/2006/relationships/customXml" Target="../ink/ink1889.xml"/><Relationship Id="rId84" Type="http://schemas.openxmlformats.org/officeDocument/2006/relationships/customXml" Target="../ink/ink1897.xml"/><Relationship Id="rId89" Type="http://schemas.openxmlformats.org/officeDocument/2006/relationships/image" Target="../media/image1795.png"/><Relationship Id="rId112" Type="http://schemas.openxmlformats.org/officeDocument/2006/relationships/image" Target="../media/image1806.png"/><Relationship Id="rId16" Type="http://schemas.openxmlformats.org/officeDocument/2006/relationships/customXml" Target="../ink/ink1861.xml"/><Relationship Id="rId107" Type="http://schemas.openxmlformats.org/officeDocument/2006/relationships/customXml" Target="../ink/ink1909.xml"/><Relationship Id="rId11" Type="http://schemas.openxmlformats.org/officeDocument/2006/relationships/image" Target="../media/image1758.png"/><Relationship Id="rId32" Type="http://schemas.openxmlformats.org/officeDocument/2006/relationships/image" Target="../media/image1768.png"/><Relationship Id="rId37" Type="http://schemas.openxmlformats.org/officeDocument/2006/relationships/image" Target="../media/image1770.png"/><Relationship Id="rId53" Type="http://schemas.openxmlformats.org/officeDocument/2006/relationships/image" Target="../media/image1778.png"/><Relationship Id="rId58" Type="http://schemas.openxmlformats.org/officeDocument/2006/relationships/customXml" Target="../ink/ink1884.xml"/><Relationship Id="rId74" Type="http://schemas.openxmlformats.org/officeDocument/2006/relationships/customXml" Target="../ink/ink1892.xml"/><Relationship Id="rId79" Type="http://schemas.openxmlformats.org/officeDocument/2006/relationships/image" Target="../media/image1790.png"/><Relationship Id="rId102" Type="http://schemas.openxmlformats.org/officeDocument/2006/relationships/image" Target="../media/image1801.png"/><Relationship Id="rId5" Type="http://schemas.openxmlformats.org/officeDocument/2006/relationships/image" Target="../media/image1755.png"/><Relationship Id="rId90" Type="http://schemas.openxmlformats.org/officeDocument/2006/relationships/customXml" Target="../ink/ink1900.xml"/><Relationship Id="rId95" Type="http://schemas.openxmlformats.org/officeDocument/2006/relationships/image" Target="../media/image1798.png"/><Relationship Id="rId22" Type="http://schemas.openxmlformats.org/officeDocument/2006/relationships/image" Target="../media/image1763.png"/><Relationship Id="rId27" Type="http://schemas.openxmlformats.org/officeDocument/2006/relationships/customXml" Target="../ink/ink1867.xml"/><Relationship Id="rId43" Type="http://schemas.openxmlformats.org/officeDocument/2006/relationships/image" Target="../media/image1773.png"/><Relationship Id="rId48" Type="http://schemas.openxmlformats.org/officeDocument/2006/relationships/customXml" Target="../ink/ink1878.xml"/><Relationship Id="rId64" Type="http://schemas.openxmlformats.org/officeDocument/2006/relationships/customXml" Target="../ink/ink1887.xml"/><Relationship Id="rId69" Type="http://schemas.openxmlformats.org/officeDocument/2006/relationships/image" Target="../media/image1785.png"/><Relationship Id="rId113" Type="http://schemas.openxmlformats.org/officeDocument/2006/relationships/customXml" Target="../ink/ink1912.xml"/><Relationship Id="rId80" Type="http://schemas.openxmlformats.org/officeDocument/2006/relationships/customXml" Target="../ink/ink1895.xml"/><Relationship Id="rId85" Type="http://schemas.openxmlformats.org/officeDocument/2006/relationships/image" Target="../media/image1793.png"/><Relationship Id="rId12" Type="http://schemas.openxmlformats.org/officeDocument/2006/relationships/customXml" Target="../ink/ink1859.xml"/><Relationship Id="rId17" Type="http://schemas.openxmlformats.org/officeDocument/2006/relationships/image" Target="../media/image1761.png"/><Relationship Id="rId33" Type="http://schemas.openxmlformats.org/officeDocument/2006/relationships/customXml" Target="../ink/ink1870.xml"/><Relationship Id="rId38" Type="http://schemas.openxmlformats.org/officeDocument/2006/relationships/customXml" Target="../ink/ink1873.xml"/><Relationship Id="rId59" Type="http://schemas.openxmlformats.org/officeDocument/2006/relationships/image" Target="../media/image1780.png"/><Relationship Id="rId103" Type="http://schemas.openxmlformats.org/officeDocument/2006/relationships/customXml" Target="../ink/ink1907.xml"/><Relationship Id="rId108" Type="http://schemas.openxmlformats.org/officeDocument/2006/relationships/image" Target="../media/image1804.png"/><Relationship Id="rId54" Type="http://schemas.openxmlformats.org/officeDocument/2006/relationships/customXml" Target="../ink/ink1881.xml"/><Relationship Id="rId70" Type="http://schemas.openxmlformats.org/officeDocument/2006/relationships/customXml" Target="../ink/ink1890.xml"/><Relationship Id="rId75" Type="http://schemas.openxmlformats.org/officeDocument/2006/relationships/image" Target="../media/image1788.png"/><Relationship Id="rId91" Type="http://schemas.openxmlformats.org/officeDocument/2006/relationships/image" Target="../media/image1796.png"/><Relationship Id="rId96" Type="http://schemas.openxmlformats.org/officeDocument/2006/relationships/customXml" Target="../ink/ink190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56.xml"/><Relationship Id="rId15" Type="http://schemas.openxmlformats.org/officeDocument/2006/relationships/image" Target="../media/image1760.png"/><Relationship Id="rId23" Type="http://schemas.openxmlformats.org/officeDocument/2006/relationships/customXml" Target="../ink/ink1865.xml"/><Relationship Id="rId28" Type="http://schemas.openxmlformats.org/officeDocument/2006/relationships/image" Target="../media/image1766.png"/><Relationship Id="rId36" Type="http://schemas.openxmlformats.org/officeDocument/2006/relationships/customXml" Target="../ink/ink1872.xml"/><Relationship Id="rId49" Type="http://schemas.openxmlformats.org/officeDocument/2006/relationships/image" Target="../media/image1776.png"/><Relationship Id="rId57" Type="http://schemas.openxmlformats.org/officeDocument/2006/relationships/customXml" Target="../ink/ink1883.xml"/><Relationship Id="rId106" Type="http://schemas.openxmlformats.org/officeDocument/2006/relationships/image" Target="../media/image1803.png"/><Relationship Id="rId114" Type="http://schemas.openxmlformats.org/officeDocument/2006/relationships/image" Target="../media/image1807.png"/><Relationship Id="rId10" Type="http://schemas.openxmlformats.org/officeDocument/2006/relationships/customXml" Target="../ink/ink1858.xml"/><Relationship Id="rId31" Type="http://schemas.openxmlformats.org/officeDocument/2006/relationships/customXml" Target="../ink/ink1869.xml"/><Relationship Id="rId44" Type="http://schemas.openxmlformats.org/officeDocument/2006/relationships/customXml" Target="../ink/ink1876.xml"/><Relationship Id="rId52" Type="http://schemas.openxmlformats.org/officeDocument/2006/relationships/customXml" Target="../ink/ink1880.xml"/><Relationship Id="rId60" Type="http://schemas.openxmlformats.org/officeDocument/2006/relationships/customXml" Target="../ink/ink1885.xml"/><Relationship Id="rId65" Type="http://schemas.openxmlformats.org/officeDocument/2006/relationships/image" Target="../media/image1783.png"/><Relationship Id="rId73" Type="http://schemas.openxmlformats.org/officeDocument/2006/relationships/image" Target="../media/image1787.png"/><Relationship Id="rId78" Type="http://schemas.openxmlformats.org/officeDocument/2006/relationships/customXml" Target="../ink/ink1894.xml"/><Relationship Id="rId81" Type="http://schemas.openxmlformats.org/officeDocument/2006/relationships/image" Target="../media/image1791.png"/><Relationship Id="rId86" Type="http://schemas.openxmlformats.org/officeDocument/2006/relationships/customXml" Target="../ink/ink1898.xml"/><Relationship Id="rId94" Type="http://schemas.openxmlformats.org/officeDocument/2006/relationships/customXml" Target="../ink/ink1902.xml"/><Relationship Id="rId99" Type="http://schemas.openxmlformats.org/officeDocument/2006/relationships/customXml" Target="../ink/ink1905.xml"/><Relationship Id="rId101" Type="http://schemas.openxmlformats.org/officeDocument/2006/relationships/customXml" Target="../ink/ink1906.xml"/><Relationship Id="rId4" Type="http://schemas.openxmlformats.org/officeDocument/2006/relationships/customXml" Target="../ink/ink1855.xml"/><Relationship Id="rId9" Type="http://schemas.openxmlformats.org/officeDocument/2006/relationships/image" Target="../media/image1757.png"/><Relationship Id="rId13" Type="http://schemas.openxmlformats.org/officeDocument/2006/relationships/image" Target="../media/image1759.png"/><Relationship Id="rId18" Type="http://schemas.openxmlformats.org/officeDocument/2006/relationships/customXml" Target="../ink/ink1862.xml"/><Relationship Id="rId39" Type="http://schemas.openxmlformats.org/officeDocument/2006/relationships/image" Target="../media/image1771.png"/><Relationship Id="rId109" Type="http://schemas.openxmlformats.org/officeDocument/2006/relationships/customXml" Target="../ink/ink1910.xml"/><Relationship Id="rId34" Type="http://schemas.openxmlformats.org/officeDocument/2006/relationships/customXml" Target="../ink/ink1871.xml"/><Relationship Id="rId50" Type="http://schemas.openxmlformats.org/officeDocument/2006/relationships/customXml" Target="../ink/ink1879.xml"/><Relationship Id="rId55" Type="http://schemas.openxmlformats.org/officeDocument/2006/relationships/customXml" Target="../ink/ink1882.xml"/><Relationship Id="rId76" Type="http://schemas.openxmlformats.org/officeDocument/2006/relationships/customXml" Target="../ink/ink1893.xml"/><Relationship Id="rId97" Type="http://schemas.openxmlformats.org/officeDocument/2006/relationships/image" Target="../media/image1799.png"/><Relationship Id="rId104" Type="http://schemas.openxmlformats.org/officeDocument/2006/relationships/image" Target="../media/image1802.png"/><Relationship Id="rId7" Type="http://schemas.openxmlformats.org/officeDocument/2006/relationships/image" Target="../media/image1756.png"/><Relationship Id="rId71" Type="http://schemas.openxmlformats.org/officeDocument/2006/relationships/image" Target="../media/image1786.png"/><Relationship Id="rId92" Type="http://schemas.openxmlformats.org/officeDocument/2006/relationships/customXml" Target="../ink/ink1901.xml"/><Relationship Id="rId2" Type="http://schemas.openxmlformats.org/officeDocument/2006/relationships/image" Target="../media/image1.tiff"/><Relationship Id="rId29" Type="http://schemas.openxmlformats.org/officeDocument/2006/relationships/customXml" Target="../ink/ink1868.xml"/><Relationship Id="rId24" Type="http://schemas.openxmlformats.org/officeDocument/2006/relationships/image" Target="../media/image1764.png"/><Relationship Id="rId40" Type="http://schemas.openxmlformats.org/officeDocument/2006/relationships/customXml" Target="../ink/ink1874.xml"/><Relationship Id="rId45" Type="http://schemas.openxmlformats.org/officeDocument/2006/relationships/image" Target="../media/image1774.png"/><Relationship Id="rId66" Type="http://schemas.openxmlformats.org/officeDocument/2006/relationships/customXml" Target="../ink/ink1888.xml"/><Relationship Id="rId87" Type="http://schemas.openxmlformats.org/officeDocument/2006/relationships/image" Target="../media/image1794.png"/><Relationship Id="rId110" Type="http://schemas.openxmlformats.org/officeDocument/2006/relationships/image" Target="../media/image1805.png"/><Relationship Id="rId115" Type="http://schemas.openxmlformats.org/officeDocument/2006/relationships/customXml" Target="../ink/ink1913.xml"/><Relationship Id="rId61" Type="http://schemas.openxmlformats.org/officeDocument/2006/relationships/image" Target="../media/image1781.png"/><Relationship Id="rId82" Type="http://schemas.openxmlformats.org/officeDocument/2006/relationships/customXml" Target="../ink/ink1896.xml"/><Relationship Id="rId19" Type="http://schemas.openxmlformats.org/officeDocument/2006/relationships/image" Target="../media/image1762.png"/><Relationship Id="rId14" Type="http://schemas.openxmlformats.org/officeDocument/2006/relationships/customXml" Target="../ink/ink1860.xml"/><Relationship Id="rId30" Type="http://schemas.openxmlformats.org/officeDocument/2006/relationships/image" Target="../media/image1767.png"/><Relationship Id="rId35" Type="http://schemas.openxmlformats.org/officeDocument/2006/relationships/image" Target="../media/image1769.png"/><Relationship Id="rId56" Type="http://schemas.openxmlformats.org/officeDocument/2006/relationships/image" Target="../media/image1779.png"/><Relationship Id="rId77" Type="http://schemas.openxmlformats.org/officeDocument/2006/relationships/image" Target="../media/image1789.png"/><Relationship Id="rId100" Type="http://schemas.openxmlformats.org/officeDocument/2006/relationships/image" Target="../media/image1800.png"/><Relationship Id="rId105" Type="http://schemas.openxmlformats.org/officeDocument/2006/relationships/customXml" Target="../ink/ink1908.xml"/><Relationship Id="rId8" Type="http://schemas.openxmlformats.org/officeDocument/2006/relationships/customXml" Target="../ink/ink1857.xml"/><Relationship Id="rId51" Type="http://schemas.openxmlformats.org/officeDocument/2006/relationships/image" Target="../media/image1777.png"/><Relationship Id="rId72" Type="http://schemas.openxmlformats.org/officeDocument/2006/relationships/customXml" Target="../ink/ink1891.xml"/><Relationship Id="rId93" Type="http://schemas.openxmlformats.org/officeDocument/2006/relationships/image" Target="../media/image1797.png"/><Relationship Id="rId98" Type="http://schemas.openxmlformats.org/officeDocument/2006/relationships/customXml" Target="../ink/ink1904.xml"/><Relationship Id="rId3" Type="http://schemas.openxmlformats.org/officeDocument/2006/relationships/image" Target="../media/image2.tiff"/><Relationship Id="rId25" Type="http://schemas.openxmlformats.org/officeDocument/2006/relationships/customXml" Target="../ink/ink1866.xml"/><Relationship Id="rId46" Type="http://schemas.openxmlformats.org/officeDocument/2006/relationships/customXml" Target="../ink/ink1877.xml"/><Relationship Id="rId67" Type="http://schemas.openxmlformats.org/officeDocument/2006/relationships/image" Target="../media/image1784.png"/><Relationship Id="rId116" Type="http://schemas.openxmlformats.org/officeDocument/2006/relationships/image" Target="../media/image1808.png"/><Relationship Id="rId20" Type="http://schemas.openxmlformats.org/officeDocument/2006/relationships/customXml" Target="../ink/ink1863.xml"/><Relationship Id="rId41" Type="http://schemas.openxmlformats.org/officeDocument/2006/relationships/image" Target="../media/image1772.png"/><Relationship Id="rId62" Type="http://schemas.openxmlformats.org/officeDocument/2006/relationships/customXml" Target="../ink/ink1886.xml"/><Relationship Id="rId83" Type="http://schemas.openxmlformats.org/officeDocument/2006/relationships/image" Target="../media/image1792.png"/><Relationship Id="rId88" Type="http://schemas.openxmlformats.org/officeDocument/2006/relationships/customXml" Target="../ink/ink1899.xml"/><Relationship Id="rId111" Type="http://schemas.openxmlformats.org/officeDocument/2006/relationships/customXml" Target="../ink/ink1911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925.xml"/><Relationship Id="rId21" Type="http://schemas.openxmlformats.org/officeDocument/2006/relationships/image" Target="../media/image1819.png"/><Relationship Id="rId42" Type="http://schemas.openxmlformats.org/officeDocument/2006/relationships/customXml" Target="../ink/ink1933.xml"/><Relationship Id="rId47" Type="http://schemas.openxmlformats.org/officeDocument/2006/relationships/image" Target="../media/image1831.png"/><Relationship Id="rId63" Type="http://schemas.openxmlformats.org/officeDocument/2006/relationships/image" Target="../media/image1839.png"/><Relationship Id="rId68" Type="http://schemas.openxmlformats.org/officeDocument/2006/relationships/customXml" Target="../ink/ink1946.xml"/><Relationship Id="rId84" Type="http://schemas.openxmlformats.org/officeDocument/2006/relationships/customXml" Target="../ink/ink1954.xml"/><Relationship Id="rId89" Type="http://schemas.openxmlformats.org/officeDocument/2006/relationships/customXml" Target="../ink/ink1957.xml"/><Relationship Id="rId16" Type="http://schemas.openxmlformats.org/officeDocument/2006/relationships/customXml" Target="../ink/ink1920.xml"/><Relationship Id="rId107" Type="http://schemas.openxmlformats.org/officeDocument/2006/relationships/customXml" Target="../ink/ink1966.xml"/><Relationship Id="rId11" Type="http://schemas.openxmlformats.org/officeDocument/2006/relationships/image" Target="../media/image1814.png"/><Relationship Id="rId32" Type="http://schemas.openxmlformats.org/officeDocument/2006/relationships/customXml" Target="../ink/ink1928.xml"/><Relationship Id="rId37" Type="http://schemas.openxmlformats.org/officeDocument/2006/relationships/image" Target="../media/image1827.png"/><Relationship Id="rId53" Type="http://schemas.openxmlformats.org/officeDocument/2006/relationships/image" Target="../media/image1834.png"/><Relationship Id="rId58" Type="http://schemas.openxmlformats.org/officeDocument/2006/relationships/customXml" Target="../ink/ink1941.xml"/><Relationship Id="rId74" Type="http://schemas.openxmlformats.org/officeDocument/2006/relationships/customXml" Target="../ink/ink1949.xml"/><Relationship Id="rId79" Type="http://schemas.openxmlformats.org/officeDocument/2006/relationships/image" Target="../media/image1847.png"/><Relationship Id="rId102" Type="http://schemas.openxmlformats.org/officeDocument/2006/relationships/image" Target="../media/image1858.png"/><Relationship Id="rId5" Type="http://schemas.openxmlformats.org/officeDocument/2006/relationships/image" Target="../media/image1811.png"/><Relationship Id="rId90" Type="http://schemas.openxmlformats.org/officeDocument/2006/relationships/image" Target="../media/image1852.png"/><Relationship Id="rId95" Type="http://schemas.openxmlformats.org/officeDocument/2006/relationships/customXml" Target="../ink/ink1960.xml"/><Relationship Id="rId22" Type="http://schemas.openxmlformats.org/officeDocument/2006/relationships/customXml" Target="../ink/ink1923.xml"/><Relationship Id="rId27" Type="http://schemas.openxmlformats.org/officeDocument/2006/relationships/image" Target="../media/image1822.png"/><Relationship Id="rId43" Type="http://schemas.openxmlformats.org/officeDocument/2006/relationships/image" Target="../media/image1760.png"/><Relationship Id="rId48" Type="http://schemas.openxmlformats.org/officeDocument/2006/relationships/customXml" Target="../ink/ink1936.xml"/><Relationship Id="rId64" Type="http://schemas.openxmlformats.org/officeDocument/2006/relationships/customXml" Target="../ink/ink1944.xml"/><Relationship Id="rId69" Type="http://schemas.openxmlformats.org/officeDocument/2006/relationships/image" Target="../media/image1842.png"/><Relationship Id="rId80" Type="http://schemas.openxmlformats.org/officeDocument/2006/relationships/customXml" Target="../ink/ink1952.xml"/><Relationship Id="rId85" Type="http://schemas.openxmlformats.org/officeDocument/2006/relationships/image" Target="../media/image1850.png"/><Relationship Id="rId12" Type="http://schemas.openxmlformats.org/officeDocument/2006/relationships/customXml" Target="../ink/ink1918.xml"/><Relationship Id="rId17" Type="http://schemas.openxmlformats.org/officeDocument/2006/relationships/image" Target="../media/image1817.png"/><Relationship Id="rId33" Type="http://schemas.openxmlformats.org/officeDocument/2006/relationships/image" Target="../media/image1825.png"/><Relationship Id="rId38" Type="http://schemas.openxmlformats.org/officeDocument/2006/relationships/customXml" Target="../ink/ink1931.xml"/><Relationship Id="rId59" Type="http://schemas.openxmlformats.org/officeDocument/2006/relationships/image" Target="../media/image1837.png"/><Relationship Id="rId103" Type="http://schemas.openxmlformats.org/officeDocument/2006/relationships/customXml" Target="../ink/ink1964.xml"/><Relationship Id="rId108" Type="http://schemas.openxmlformats.org/officeDocument/2006/relationships/image" Target="../media/image1861.png"/><Relationship Id="rId20" Type="http://schemas.openxmlformats.org/officeDocument/2006/relationships/customXml" Target="../ink/ink1922.xml"/><Relationship Id="rId41" Type="http://schemas.openxmlformats.org/officeDocument/2006/relationships/image" Target="../media/image1829.png"/><Relationship Id="rId54" Type="http://schemas.openxmlformats.org/officeDocument/2006/relationships/customXml" Target="../ink/ink1939.xml"/><Relationship Id="rId62" Type="http://schemas.openxmlformats.org/officeDocument/2006/relationships/customXml" Target="../ink/ink1943.xml"/><Relationship Id="rId70" Type="http://schemas.openxmlformats.org/officeDocument/2006/relationships/customXml" Target="../ink/ink1947.xml"/><Relationship Id="rId75" Type="http://schemas.openxmlformats.org/officeDocument/2006/relationships/image" Target="../media/image1845.png"/><Relationship Id="rId83" Type="http://schemas.openxmlformats.org/officeDocument/2006/relationships/image" Target="../media/image1849.png"/><Relationship Id="rId88" Type="http://schemas.openxmlformats.org/officeDocument/2006/relationships/image" Target="../media/image1851.png"/><Relationship Id="rId91" Type="http://schemas.openxmlformats.org/officeDocument/2006/relationships/customXml" Target="../ink/ink1958.xml"/><Relationship Id="rId96" Type="http://schemas.openxmlformats.org/officeDocument/2006/relationships/image" Target="../media/image185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15.xml"/><Relationship Id="rId15" Type="http://schemas.openxmlformats.org/officeDocument/2006/relationships/image" Target="../media/image1816.png"/><Relationship Id="rId23" Type="http://schemas.openxmlformats.org/officeDocument/2006/relationships/image" Target="../media/image1820.png"/><Relationship Id="rId28" Type="http://schemas.openxmlformats.org/officeDocument/2006/relationships/customXml" Target="../ink/ink1926.xml"/><Relationship Id="rId36" Type="http://schemas.openxmlformats.org/officeDocument/2006/relationships/customXml" Target="../ink/ink1930.xml"/><Relationship Id="rId49" Type="http://schemas.openxmlformats.org/officeDocument/2006/relationships/image" Target="../media/image1832.png"/><Relationship Id="rId57" Type="http://schemas.openxmlformats.org/officeDocument/2006/relationships/image" Target="../media/image1836.png"/><Relationship Id="rId106" Type="http://schemas.openxmlformats.org/officeDocument/2006/relationships/image" Target="../media/image1860.png"/><Relationship Id="rId10" Type="http://schemas.openxmlformats.org/officeDocument/2006/relationships/customXml" Target="../ink/ink1917.xml"/><Relationship Id="rId31" Type="http://schemas.openxmlformats.org/officeDocument/2006/relationships/image" Target="../media/image1824.png"/><Relationship Id="rId44" Type="http://schemas.openxmlformats.org/officeDocument/2006/relationships/customXml" Target="../ink/ink1934.xml"/><Relationship Id="rId52" Type="http://schemas.openxmlformats.org/officeDocument/2006/relationships/customXml" Target="../ink/ink1938.xml"/><Relationship Id="rId60" Type="http://schemas.openxmlformats.org/officeDocument/2006/relationships/customXml" Target="../ink/ink1942.xml"/><Relationship Id="rId65" Type="http://schemas.openxmlformats.org/officeDocument/2006/relationships/image" Target="../media/image1840.png"/><Relationship Id="rId73" Type="http://schemas.openxmlformats.org/officeDocument/2006/relationships/image" Target="../media/image1844.png"/><Relationship Id="rId78" Type="http://schemas.openxmlformats.org/officeDocument/2006/relationships/customXml" Target="../ink/ink1951.xml"/><Relationship Id="rId81" Type="http://schemas.openxmlformats.org/officeDocument/2006/relationships/image" Target="../media/image1848.png"/><Relationship Id="rId86" Type="http://schemas.openxmlformats.org/officeDocument/2006/relationships/customXml" Target="../ink/ink1955.xml"/><Relationship Id="rId94" Type="http://schemas.openxmlformats.org/officeDocument/2006/relationships/image" Target="../media/image1854.png"/><Relationship Id="rId99" Type="http://schemas.openxmlformats.org/officeDocument/2006/relationships/customXml" Target="../ink/ink1962.xml"/><Relationship Id="rId101" Type="http://schemas.openxmlformats.org/officeDocument/2006/relationships/customXml" Target="../ink/ink1963.xml"/><Relationship Id="rId4" Type="http://schemas.openxmlformats.org/officeDocument/2006/relationships/customXml" Target="../ink/ink1914.xml"/><Relationship Id="rId9" Type="http://schemas.openxmlformats.org/officeDocument/2006/relationships/image" Target="../media/image1813.png"/><Relationship Id="rId13" Type="http://schemas.openxmlformats.org/officeDocument/2006/relationships/image" Target="../media/image1815.png"/><Relationship Id="rId18" Type="http://schemas.openxmlformats.org/officeDocument/2006/relationships/customXml" Target="../ink/ink1921.xml"/><Relationship Id="rId39" Type="http://schemas.openxmlformats.org/officeDocument/2006/relationships/image" Target="../media/image1828.png"/><Relationship Id="rId34" Type="http://schemas.openxmlformats.org/officeDocument/2006/relationships/customXml" Target="../ink/ink1929.xml"/><Relationship Id="rId50" Type="http://schemas.openxmlformats.org/officeDocument/2006/relationships/customXml" Target="../ink/ink1937.xml"/><Relationship Id="rId55" Type="http://schemas.openxmlformats.org/officeDocument/2006/relationships/image" Target="../media/image1835.png"/><Relationship Id="rId76" Type="http://schemas.openxmlformats.org/officeDocument/2006/relationships/customXml" Target="../ink/ink1950.xml"/><Relationship Id="rId97" Type="http://schemas.openxmlformats.org/officeDocument/2006/relationships/customXml" Target="../ink/ink1961.xml"/><Relationship Id="rId104" Type="http://schemas.openxmlformats.org/officeDocument/2006/relationships/image" Target="../media/image1859.png"/><Relationship Id="rId7" Type="http://schemas.openxmlformats.org/officeDocument/2006/relationships/image" Target="../media/image1812.png"/><Relationship Id="rId71" Type="http://schemas.openxmlformats.org/officeDocument/2006/relationships/image" Target="../media/image1843.png"/><Relationship Id="rId92" Type="http://schemas.openxmlformats.org/officeDocument/2006/relationships/image" Target="../media/image1853.png"/><Relationship Id="rId2" Type="http://schemas.openxmlformats.org/officeDocument/2006/relationships/image" Target="../media/image3.tiff"/><Relationship Id="rId29" Type="http://schemas.openxmlformats.org/officeDocument/2006/relationships/image" Target="../media/image1823.png"/><Relationship Id="rId24" Type="http://schemas.openxmlformats.org/officeDocument/2006/relationships/customXml" Target="../ink/ink1924.xml"/><Relationship Id="rId40" Type="http://schemas.openxmlformats.org/officeDocument/2006/relationships/customXml" Target="../ink/ink1932.xml"/><Relationship Id="rId45" Type="http://schemas.openxmlformats.org/officeDocument/2006/relationships/image" Target="../media/image1830.png"/><Relationship Id="rId66" Type="http://schemas.openxmlformats.org/officeDocument/2006/relationships/customXml" Target="../ink/ink1945.xml"/><Relationship Id="rId87" Type="http://schemas.openxmlformats.org/officeDocument/2006/relationships/customXml" Target="../ink/ink1956.xml"/><Relationship Id="rId61" Type="http://schemas.openxmlformats.org/officeDocument/2006/relationships/image" Target="../media/image1838.png"/><Relationship Id="rId82" Type="http://schemas.openxmlformats.org/officeDocument/2006/relationships/customXml" Target="../ink/ink1953.xml"/><Relationship Id="rId19" Type="http://schemas.openxmlformats.org/officeDocument/2006/relationships/image" Target="../media/image1818.png"/><Relationship Id="rId14" Type="http://schemas.openxmlformats.org/officeDocument/2006/relationships/customXml" Target="../ink/ink1919.xml"/><Relationship Id="rId30" Type="http://schemas.openxmlformats.org/officeDocument/2006/relationships/customXml" Target="../ink/ink1927.xml"/><Relationship Id="rId35" Type="http://schemas.openxmlformats.org/officeDocument/2006/relationships/image" Target="../media/image1826.png"/><Relationship Id="rId56" Type="http://schemas.openxmlformats.org/officeDocument/2006/relationships/customXml" Target="../ink/ink1940.xml"/><Relationship Id="rId77" Type="http://schemas.openxmlformats.org/officeDocument/2006/relationships/image" Target="../media/image1846.png"/><Relationship Id="rId100" Type="http://schemas.openxmlformats.org/officeDocument/2006/relationships/image" Target="../media/image1857.png"/><Relationship Id="rId105" Type="http://schemas.openxmlformats.org/officeDocument/2006/relationships/customXml" Target="../ink/ink1965.xml"/><Relationship Id="rId8" Type="http://schemas.openxmlformats.org/officeDocument/2006/relationships/customXml" Target="../ink/ink1916.xml"/><Relationship Id="rId51" Type="http://schemas.openxmlformats.org/officeDocument/2006/relationships/image" Target="../media/image1833.png"/><Relationship Id="rId72" Type="http://schemas.openxmlformats.org/officeDocument/2006/relationships/customXml" Target="../ink/ink1948.xml"/><Relationship Id="rId93" Type="http://schemas.openxmlformats.org/officeDocument/2006/relationships/customXml" Target="../ink/ink1959.xml"/><Relationship Id="rId98" Type="http://schemas.openxmlformats.org/officeDocument/2006/relationships/image" Target="../media/image1856.png"/><Relationship Id="rId3" Type="http://schemas.openxmlformats.org/officeDocument/2006/relationships/image" Target="../media/image4.tiff"/><Relationship Id="rId25" Type="http://schemas.openxmlformats.org/officeDocument/2006/relationships/image" Target="../media/image1821.png"/><Relationship Id="rId46" Type="http://schemas.openxmlformats.org/officeDocument/2006/relationships/customXml" Target="../ink/ink1935.xml"/><Relationship Id="rId67" Type="http://schemas.openxmlformats.org/officeDocument/2006/relationships/image" Target="../media/image1841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978.xml"/><Relationship Id="rId117" Type="http://schemas.openxmlformats.org/officeDocument/2006/relationships/image" Target="../media/image1919.png"/><Relationship Id="rId21" Type="http://schemas.openxmlformats.org/officeDocument/2006/relationships/image" Target="../media/image1872.png"/><Relationship Id="rId42" Type="http://schemas.openxmlformats.org/officeDocument/2006/relationships/customXml" Target="../ink/ink1986.xml"/><Relationship Id="rId47" Type="http://schemas.openxmlformats.org/officeDocument/2006/relationships/image" Target="../media/image1885.png"/><Relationship Id="rId63" Type="http://schemas.openxmlformats.org/officeDocument/2006/relationships/image" Target="../media/image1893.png"/><Relationship Id="rId68" Type="http://schemas.openxmlformats.org/officeDocument/2006/relationships/customXml" Target="../ink/ink1999.xml"/><Relationship Id="rId84" Type="http://schemas.openxmlformats.org/officeDocument/2006/relationships/customXml" Target="../ink/ink2007.xml"/><Relationship Id="rId89" Type="http://schemas.openxmlformats.org/officeDocument/2006/relationships/image" Target="../media/image1906.png"/><Relationship Id="rId112" Type="http://schemas.openxmlformats.org/officeDocument/2006/relationships/customXml" Target="../ink/ink2021.xml"/><Relationship Id="rId16" Type="http://schemas.openxmlformats.org/officeDocument/2006/relationships/customXml" Target="../ink/ink1973.xml"/><Relationship Id="rId107" Type="http://schemas.openxmlformats.org/officeDocument/2006/relationships/image" Target="../media/image1914.png"/><Relationship Id="rId11" Type="http://schemas.openxmlformats.org/officeDocument/2006/relationships/image" Target="../media/image1867.png"/><Relationship Id="rId32" Type="http://schemas.openxmlformats.org/officeDocument/2006/relationships/customXml" Target="../ink/ink1981.xml"/><Relationship Id="rId37" Type="http://schemas.openxmlformats.org/officeDocument/2006/relationships/image" Target="../media/image1880.png"/><Relationship Id="rId53" Type="http://schemas.openxmlformats.org/officeDocument/2006/relationships/image" Target="../media/image1888.png"/><Relationship Id="rId58" Type="http://schemas.openxmlformats.org/officeDocument/2006/relationships/customXml" Target="../ink/ink1994.xml"/><Relationship Id="rId74" Type="http://schemas.openxmlformats.org/officeDocument/2006/relationships/customXml" Target="../ink/ink2002.xml"/><Relationship Id="rId79" Type="http://schemas.openxmlformats.org/officeDocument/2006/relationships/image" Target="../media/image1901.png"/><Relationship Id="rId102" Type="http://schemas.openxmlformats.org/officeDocument/2006/relationships/customXml" Target="../ink/ink2016.xml"/><Relationship Id="rId5" Type="http://schemas.openxmlformats.org/officeDocument/2006/relationships/image" Target="../media/image1864.png"/><Relationship Id="rId90" Type="http://schemas.openxmlformats.org/officeDocument/2006/relationships/customXml" Target="../ink/ink2010.xml"/><Relationship Id="rId95" Type="http://schemas.openxmlformats.org/officeDocument/2006/relationships/image" Target="../media/image1909.png"/><Relationship Id="rId22" Type="http://schemas.openxmlformats.org/officeDocument/2006/relationships/customXml" Target="../ink/ink1976.xml"/><Relationship Id="rId27" Type="http://schemas.openxmlformats.org/officeDocument/2006/relationships/image" Target="../media/image1875.png"/><Relationship Id="rId43" Type="http://schemas.openxmlformats.org/officeDocument/2006/relationships/image" Target="../media/image1883.png"/><Relationship Id="rId48" Type="http://schemas.openxmlformats.org/officeDocument/2006/relationships/customXml" Target="../ink/ink1989.xml"/><Relationship Id="rId64" Type="http://schemas.openxmlformats.org/officeDocument/2006/relationships/customXml" Target="../ink/ink1997.xml"/><Relationship Id="rId69" Type="http://schemas.openxmlformats.org/officeDocument/2006/relationships/image" Target="../media/image1896.png"/><Relationship Id="rId113" Type="http://schemas.openxmlformats.org/officeDocument/2006/relationships/image" Target="../media/image1917.png"/><Relationship Id="rId118" Type="http://schemas.openxmlformats.org/officeDocument/2006/relationships/customXml" Target="../ink/ink2024.xml"/><Relationship Id="rId80" Type="http://schemas.openxmlformats.org/officeDocument/2006/relationships/customXml" Target="../ink/ink2005.xml"/><Relationship Id="rId85" Type="http://schemas.openxmlformats.org/officeDocument/2006/relationships/image" Target="../media/image1904.png"/><Relationship Id="rId12" Type="http://schemas.openxmlformats.org/officeDocument/2006/relationships/customXml" Target="../ink/ink1971.xml"/><Relationship Id="rId17" Type="http://schemas.openxmlformats.org/officeDocument/2006/relationships/image" Target="../media/image1870.png"/><Relationship Id="rId33" Type="http://schemas.openxmlformats.org/officeDocument/2006/relationships/image" Target="../media/image1878.png"/><Relationship Id="rId38" Type="http://schemas.openxmlformats.org/officeDocument/2006/relationships/customXml" Target="../ink/ink1984.xml"/><Relationship Id="rId59" Type="http://schemas.openxmlformats.org/officeDocument/2006/relationships/image" Target="../media/image1891.png"/><Relationship Id="rId103" Type="http://schemas.openxmlformats.org/officeDocument/2006/relationships/image" Target="../media/image1912.png"/><Relationship Id="rId108" Type="http://schemas.openxmlformats.org/officeDocument/2006/relationships/customXml" Target="../ink/ink2019.xml"/><Relationship Id="rId54" Type="http://schemas.openxmlformats.org/officeDocument/2006/relationships/customXml" Target="../ink/ink1992.xml"/><Relationship Id="rId70" Type="http://schemas.openxmlformats.org/officeDocument/2006/relationships/customXml" Target="../ink/ink2000.xml"/><Relationship Id="rId75" Type="http://schemas.openxmlformats.org/officeDocument/2006/relationships/image" Target="../media/image1899.png"/><Relationship Id="rId91" Type="http://schemas.openxmlformats.org/officeDocument/2006/relationships/image" Target="../media/image1907.png"/><Relationship Id="rId96" Type="http://schemas.openxmlformats.org/officeDocument/2006/relationships/customXml" Target="../ink/ink201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68.xml"/><Relationship Id="rId23" Type="http://schemas.openxmlformats.org/officeDocument/2006/relationships/image" Target="../media/image1873.png"/><Relationship Id="rId28" Type="http://schemas.openxmlformats.org/officeDocument/2006/relationships/customXml" Target="../ink/ink1979.xml"/><Relationship Id="rId49" Type="http://schemas.openxmlformats.org/officeDocument/2006/relationships/image" Target="../media/image1886.png"/><Relationship Id="rId114" Type="http://schemas.openxmlformats.org/officeDocument/2006/relationships/customXml" Target="../ink/ink2022.xml"/><Relationship Id="rId119" Type="http://schemas.openxmlformats.org/officeDocument/2006/relationships/image" Target="../media/image1920.png"/><Relationship Id="rId10" Type="http://schemas.openxmlformats.org/officeDocument/2006/relationships/customXml" Target="../ink/ink1970.xml"/><Relationship Id="rId31" Type="http://schemas.openxmlformats.org/officeDocument/2006/relationships/image" Target="../media/image1877.png"/><Relationship Id="rId44" Type="http://schemas.openxmlformats.org/officeDocument/2006/relationships/customXml" Target="../ink/ink1987.xml"/><Relationship Id="rId52" Type="http://schemas.openxmlformats.org/officeDocument/2006/relationships/customXml" Target="../ink/ink1991.xml"/><Relationship Id="rId60" Type="http://schemas.openxmlformats.org/officeDocument/2006/relationships/customXml" Target="../ink/ink1995.xml"/><Relationship Id="rId65" Type="http://schemas.openxmlformats.org/officeDocument/2006/relationships/image" Target="../media/image1894.png"/><Relationship Id="rId73" Type="http://schemas.openxmlformats.org/officeDocument/2006/relationships/image" Target="../media/image1898.png"/><Relationship Id="rId78" Type="http://schemas.openxmlformats.org/officeDocument/2006/relationships/customXml" Target="../ink/ink2004.xml"/><Relationship Id="rId81" Type="http://schemas.openxmlformats.org/officeDocument/2006/relationships/image" Target="../media/image1902.png"/><Relationship Id="rId86" Type="http://schemas.openxmlformats.org/officeDocument/2006/relationships/customXml" Target="../ink/ink2008.xml"/><Relationship Id="rId94" Type="http://schemas.openxmlformats.org/officeDocument/2006/relationships/customXml" Target="../ink/ink2012.xml"/><Relationship Id="rId99" Type="http://schemas.openxmlformats.org/officeDocument/2006/relationships/image" Target="../media/image1911.png"/><Relationship Id="rId101" Type="http://schemas.openxmlformats.org/officeDocument/2006/relationships/image" Target="../media/image1760.png"/><Relationship Id="rId4" Type="http://schemas.openxmlformats.org/officeDocument/2006/relationships/customXml" Target="../ink/ink1967.xml"/><Relationship Id="rId9" Type="http://schemas.openxmlformats.org/officeDocument/2006/relationships/image" Target="../media/image1866.png"/><Relationship Id="rId13" Type="http://schemas.openxmlformats.org/officeDocument/2006/relationships/image" Target="../media/image1868.png"/><Relationship Id="rId18" Type="http://schemas.openxmlformats.org/officeDocument/2006/relationships/customXml" Target="../ink/ink1974.xml"/><Relationship Id="rId39" Type="http://schemas.openxmlformats.org/officeDocument/2006/relationships/image" Target="../media/image1881.png"/><Relationship Id="rId109" Type="http://schemas.openxmlformats.org/officeDocument/2006/relationships/image" Target="../media/image1915.png"/><Relationship Id="rId34" Type="http://schemas.openxmlformats.org/officeDocument/2006/relationships/customXml" Target="../ink/ink1982.xml"/><Relationship Id="rId50" Type="http://schemas.openxmlformats.org/officeDocument/2006/relationships/customXml" Target="../ink/ink1990.xml"/><Relationship Id="rId55" Type="http://schemas.openxmlformats.org/officeDocument/2006/relationships/image" Target="../media/image1889.png"/><Relationship Id="rId76" Type="http://schemas.openxmlformats.org/officeDocument/2006/relationships/customXml" Target="../ink/ink2003.xml"/><Relationship Id="rId97" Type="http://schemas.openxmlformats.org/officeDocument/2006/relationships/image" Target="../media/image1910.png"/><Relationship Id="rId104" Type="http://schemas.openxmlformats.org/officeDocument/2006/relationships/customXml" Target="../ink/ink2017.xml"/><Relationship Id="rId7" Type="http://schemas.openxmlformats.org/officeDocument/2006/relationships/image" Target="../media/image1865.png"/><Relationship Id="rId71" Type="http://schemas.openxmlformats.org/officeDocument/2006/relationships/image" Target="../media/image1897.png"/><Relationship Id="rId92" Type="http://schemas.openxmlformats.org/officeDocument/2006/relationships/customXml" Target="../ink/ink2011.xml"/><Relationship Id="rId2" Type="http://schemas.openxmlformats.org/officeDocument/2006/relationships/image" Target="../media/image5.tiff"/><Relationship Id="rId29" Type="http://schemas.openxmlformats.org/officeDocument/2006/relationships/image" Target="../media/image1876.png"/><Relationship Id="rId24" Type="http://schemas.openxmlformats.org/officeDocument/2006/relationships/customXml" Target="../ink/ink1977.xml"/><Relationship Id="rId40" Type="http://schemas.openxmlformats.org/officeDocument/2006/relationships/customXml" Target="../ink/ink1985.xml"/><Relationship Id="rId45" Type="http://schemas.openxmlformats.org/officeDocument/2006/relationships/image" Target="../media/image1884.png"/><Relationship Id="rId66" Type="http://schemas.openxmlformats.org/officeDocument/2006/relationships/customXml" Target="../ink/ink1998.xml"/><Relationship Id="rId87" Type="http://schemas.openxmlformats.org/officeDocument/2006/relationships/image" Target="../media/image1905.png"/><Relationship Id="rId110" Type="http://schemas.openxmlformats.org/officeDocument/2006/relationships/customXml" Target="../ink/ink2020.xml"/><Relationship Id="rId115" Type="http://schemas.openxmlformats.org/officeDocument/2006/relationships/image" Target="../media/image1918.png"/><Relationship Id="rId61" Type="http://schemas.openxmlformats.org/officeDocument/2006/relationships/image" Target="../media/image1892.png"/><Relationship Id="rId82" Type="http://schemas.openxmlformats.org/officeDocument/2006/relationships/customXml" Target="../ink/ink2006.xml"/><Relationship Id="rId19" Type="http://schemas.openxmlformats.org/officeDocument/2006/relationships/image" Target="../media/image1871.png"/><Relationship Id="rId14" Type="http://schemas.openxmlformats.org/officeDocument/2006/relationships/customXml" Target="../ink/ink1972.xml"/><Relationship Id="rId30" Type="http://schemas.openxmlformats.org/officeDocument/2006/relationships/customXml" Target="../ink/ink1980.xml"/><Relationship Id="rId35" Type="http://schemas.openxmlformats.org/officeDocument/2006/relationships/image" Target="../media/image1879.png"/><Relationship Id="rId56" Type="http://schemas.openxmlformats.org/officeDocument/2006/relationships/customXml" Target="../ink/ink1993.xml"/><Relationship Id="rId77" Type="http://schemas.openxmlformats.org/officeDocument/2006/relationships/image" Target="../media/image1900.png"/><Relationship Id="rId100" Type="http://schemas.openxmlformats.org/officeDocument/2006/relationships/customXml" Target="../ink/ink2015.xml"/><Relationship Id="rId105" Type="http://schemas.openxmlformats.org/officeDocument/2006/relationships/image" Target="../media/image1913.png"/><Relationship Id="rId8" Type="http://schemas.openxmlformats.org/officeDocument/2006/relationships/customXml" Target="../ink/ink1969.xml"/><Relationship Id="rId51" Type="http://schemas.openxmlformats.org/officeDocument/2006/relationships/image" Target="../media/image1887.png"/><Relationship Id="rId72" Type="http://schemas.openxmlformats.org/officeDocument/2006/relationships/customXml" Target="../ink/ink2001.xml"/><Relationship Id="rId93" Type="http://schemas.openxmlformats.org/officeDocument/2006/relationships/image" Target="../media/image1908.png"/><Relationship Id="rId98" Type="http://schemas.openxmlformats.org/officeDocument/2006/relationships/customXml" Target="../ink/ink2014.xml"/><Relationship Id="rId3" Type="http://schemas.openxmlformats.org/officeDocument/2006/relationships/image" Target="../media/image6.tiff"/><Relationship Id="rId25" Type="http://schemas.openxmlformats.org/officeDocument/2006/relationships/image" Target="../media/image1874.png"/><Relationship Id="rId46" Type="http://schemas.openxmlformats.org/officeDocument/2006/relationships/customXml" Target="../ink/ink1988.xml"/><Relationship Id="rId67" Type="http://schemas.openxmlformats.org/officeDocument/2006/relationships/image" Target="../media/image1895.png"/><Relationship Id="rId116" Type="http://schemas.openxmlformats.org/officeDocument/2006/relationships/customXml" Target="../ink/ink2023.xml"/><Relationship Id="rId20" Type="http://schemas.openxmlformats.org/officeDocument/2006/relationships/customXml" Target="../ink/ink1975.xml"/><Relationship Id="rId41" Type="http://schemas.openxmlformats.org/officeDocument/2006/relationships/image" Target="../media/image1882.png"/><Relationship Id="rId62" Type="http://schemas.openxmlformats.org/officeDocument/2006/relationships/customXml" Target="../ink/ink1996.xml"/><Relationship Id="rId83" Type="http://schemas.openxmlformats.org/officeDocument/2006/relationships/image" Target="../media/image1903.png"/><Relationship Id="rId88" Type="http://schemas.openxmlformats.org/officeDocument/2006/relationships/customXml" Target="../ink/ink2009.xml"/><Relationship Id="rId111" Type="http://schemas.openxmlformats.org/officeDocument/2006/relationships/image" Target="../media/image1916.png"/><Relationship Id="rId15" Type="http://schemas.openxmlformats.org/officeDocument/2006/relationships/image" Target="../media/image1869.png"/><Relationship Id="rId36" Type="http://schemas.openxmlformats.org/officeDocument/2006/relationships/customXml" Target="../ink/ink1983.xml"/><Relationship Id="rId57" Type="http://schemas.openxmlformats.org/officeDocument/2006/relationships/image" Target="../media/image1890.png"/><Relationship Id="rId106" Type="http://schemas.openxmlformats.org/officeDocument/2006/relationships/customXml" Target="../ink/ink2018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036.xml"/><Relationship Id="rId21" Type="http://schemas.openxmlformats.org/officeDocument/2006/relationships/image" Target="../media/image1931.png"/><Relationship Id="rId42" Type="http://schemas.openxmlformats.org/officeDocument/2006/relationships/customXml" Target="../ink/ink2044.xml"/><Relationship Id="rId47" Type="http://schemas.openxmlformats.org/officeDocument/2006/relationships/image" Target="../media/image1944.png"/><Relationship Id="rId63" Type="http://schemas.openxmlformats.org/officeDocument/2006/relationships/image" Target="../media/image1952.png"/><Relationship Id="rId68" Type="http://schemas.openxmlformats.org/officeDocument/2006/relationships/customXml" Target="../ink/ink2057.xml"/><Relationship Id="rId84" Type="http://schemas.openxmlformats.org/officeDocument/2006/relationships/customXml" Target="../ink/ink2065.xml"/><Relationship Id="rId89" Type="http://schemas.openxmlformats.org/officeDocument/2006/relationships/image" Target="../media/image1964.png"/><Relationship Id="rId16" Type="http://schemas.openxmlformats.org/officeDocument/2006/relationships/customXml" Target="../ink/ink2031.xml"/><Relationship Id="rId11" Type="http://schemas.openxmlformats.org/officeDocument/2006/relationships/image" Target="../media/image1926.png"/><Relationship Id="rId32" Type="http://schemas.openxmlformats.org/officeDocument/2006/relationships/customXml" Target="../ink/ink2039.xml"/><Relationship Id="rId37" Type="http://schemas.openxmlformats.org/officeDocument/2006/relationships/image" Target="../media/image1939.png"/><Relationship Id="rId53" Type="http://schemas.openxmlformats.org/officeDocument/2006/relationships/image" Target="../media/image1947.png"/><Relationship Id="rId58" Type="http://schemas.openxmlformats.org/officeDocument/2006/relationships/customXml" Target="../ink/ink2052.xml"/><Relationship Id="rId74" Type="http://schemas.openxmlformats.org/officeDocument/2006/relationships/customXml" Target="../ink/ink2060.xml"/><Relationship Id="rId79" Type="http://schemas.openxmlformats.org/officeDocument/2006/relationships/image" Target="../media/image1960.png"/><Relationship Id="rId102" Type="http://schemas.openxmlformats.org/officeDocument/2006/relationships/customXml" Target="../ink/ink2074.xml"/><Relationship Id="rId5" Type="http://schemas.openxmlformats.org/officeDocument/2006/relationships/image" Target="../media/image1923.png"/><Relationship Id="rId90" Type="http://schemas.openxmlformats.org/officeDocument/2006/relationships/customXml" Target="../ink/ink2068.xml"/><Relationship Id="rId95" Type="http://schemas.openxmlformats.org/officeDocument/2006/relationships/image" Target="../media/image1967.png"/><Relationship Id="rId22" Type="http://schemas.openxmlformats.org/officeDocument/2006/relationships/customXml" Target="../ink/ink2034.xml"/><Relationship Id="rId27" Type="http://schemas.openxmlformats.org/officeDocument/2006/relationships/image" Target="../media/image1934.png"/><Relationship Id="rId43" Type="http://schemas.openxmlformats.org/officeDocument/2006/relationships/image" Target="../media/image1942.png"/><Relationship Id="rId48" Type="http://schemas.openxmlformats.org/officeDocument/2006/relationships/customXml" Target="../ink/ink2047.xml"/><Relationship Id="rId64" Type="http://schemas.openxmlformats.org/officeDocument/2006/relationships/customXml" Target="../ink/ink2055.xml"/><Relationship Id="rId69" Type="http://schemas.openxmlformats.org/officeDocument/2006/relationships/image" Target="../media/image1955.png"/><Relationship Id="rId80" Type="http://schemas.openxmlformats.org/officeDocument/2006/relationships/customXml" Target="../ink/ink2063.xml"/><Relationship Id="rId85" Type="http://schemas.openxmlformats.org/officeDocument/2006/relationships/image" Target="../media/image1962.png"/><Relationship Id="rId12" Type="http://schemas.openxmlformats.org/officeDocument/2006/relationships/customXml" Target="../ink/ink2029.xml"/><Relationship Id="rId17" Type="http://schemas.openxmlformats.org/officeDocument/2006/relationships/image" Target="../media/image1929.png"/><Relationship Id="rId25" Type="http://schemas.openxmlformats.org/officeDocument/2006/relationships/image" Target="../media/image1933.png"/><Relationship Id="rId33" Type="http://schemas.openxmlformats.org/officeDocument/2006/relationships/image" Target="../media/image1937.png"/><Relationship Id="rId38" Type="http://schemas.openxmlformats.org/officeDocument/2006/relationships/customXml" Target="../ink/ink2042.xml"/><Relationship Id="rId46" Type="http://schemas.openxmlformats.org/officeDocument/2006/relationships/customXml" Target="../ink/ink2046.xml"/><Relationship Id="rId59" Type="http://schemas.openxmlformats.org/officeDocument/2006/relationships/image" Target="../media/image1950.png"/><Relationship Id="rId67" Type="http://schemas.openxmlformats.org/officeDocument/2006/relationships/image" Target="../media/image1954.png"/><Relationship Id="rId103" Type="http://schemas.openxmlformats.org/officeDocument/2006/relationships/image" Target="../media/image1971.png"/><Relationship Id="rId20" Type="http://schemas.openxmlformats.org/officeDocument/2006/relationships/customXml" Target="../ink/ink2033.xml"/><Relationship Id="rId41" Type="http://schemas.openxmlformats.org/officeDocument/2006/relationships/image" Target="../media/image1941.png"/><Relationship Id="rId54" Type="http://schemas.openxmlformats.org/officeDocument/2006/relationships/customXml" Target="../ink/ink2050.xml"/><Relationship Id="rId62" Type="http://schemas.openxmlformats.org/officeDocument/2006/relationships/customXml" Target="../ink/ink2054.xml"/><Relationship Id="rId70" Type="http://schemas.openxmlformats.org/officeDocument/2006/relationships/customXml" Target="../ink/ink2058.xml"/><Relationship Id="rId75" Type="http://schemas.openxmlformats.org/officeDocument/2006/relationships/image" Target="../media/image1958.png"/><Relationship Id="rId83" Type="http://schemas.openxmlformats.org/officeDocument/2006/relationships/image" Target="../media/image1760.png"/><Relationship Id="rId88" Type="http://schemas.openxmlformats.org/officeDocument/2006/relationships/customXml" Target="../ink/ink2067.xml"/><Relationship Id="rId91" Type="http://schemas.openxmlformats.org/officeDocument/2006/relationships/image" Target="../media/image1965.png"/><Relationship Id="rId96" Type="http://schemas.openxmlformats.org/officeDocument/2006/relationships/customXml" Target="../ink/ink207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26.xml"/><Relationship Id="rId15" Type="http://schemas.openxmlformats.org/officeDocument/2006/relationships/image" Target="../media/image1928.png"/><Relationship Id="rId23" Type="http://schemas.openxmlformats.org/officeDocument/2006/relationships/image" Target="../media/image1932.png"/><Relationship Id="rId28" Type="http://schemas.openxmlformats.org/officeDocument/2006/relationships/customXml" Target="../ink/ink2037.xml"/><Relationship Id="rId36" Type="http://schemas.openxmlformats.org/officeDocument/2006/relationships/customXml" Target="../ink/ink2041.xml"/><Relationship Id="rId49" Type="http://schemas.openxmlformats.org/officeDocument/2006/relationships/image" Target="../media/image1945.png"/><Relationship Id="rId57" Type="http://schemas.openxmlformats.org/officeDocument/2006/relationships/image" Target="../media/image1949.png"/><Relationship Id="rId10" Type="http://schemas.openxmlformats.org/officeDocument/2006/relationships/customXml" Target="../ink/ink2028.xml"/><Relationship Id="rId31" Type="http://schemas.openxmlformats.org/officeDocument/2006/relationships/image" Target="../media/image1936.png"/><Relationship Id="rId44" Type="http://schemas.openxmlformats.org/officeDocument/2006/relationships/customXml" Target="../ink/ink2045.xml"/><Relationship Id="rId52" Type="http://schemas.openxmlformats.org/officeDocument/2006/relationships/customXml" Target="../ink/ink2049.xml"/><Relationship Id="rId60" Type="http://schemas.openxmlformats.org/officeDocument/2006/relationships/customXml" Target="../ink/ink2053.xml"/><Relationship Id="rId65" Type="http://schemas.openxmlformats.org/officeDocument/2006/relationships/image" Target="../media/image1953.png"/><Relationship Id="rId73" Type="http://schemas.openxmlformats.org/officeDocument/2006/relationships/image" Target="../media/image1957.png"/><Relationship Id="rId78" Type="http://schemas.openxmlformats.org/officeDocument/2006/relationships/customXml" Target="../ink/ink2062.xml"/><Relationship Id="rId81" Type="http://schemas.openxmlformats.org/officeDocument/2006/relationships/image" Target="../media/image1961.png"/><Relationship Id="rId86" Type="http://schemas.openxmlformats.org/officeDocument/2006/relationships/customXml" Target="../ink/ink2066.xml"/><Relationship Id="rId94" Type="http://schemas.openxmlformats.org/officeDocument/2006/relationships/customXml" Target="../ink/ink2070.xml"/><Relationship Id="rId99" Type="http://schemas.openxmlformats.org/officeDocument/2006/relationships/image" Target="../media/image1969.png"/><Relationship Id="rId101" Type="http://schemas.openxmlformats.org/officeDocument/2006/relationships/image" Target="../media/image1970.png"/><Relationship Id="rId4" Type="http://schemas.openxmlformats.org/officeDocument/2006/relationships/customXml" Target="../ink/ink2025.xml"/><Relationship Id="rId9" Type="http://schemas.openxmlformats.org/officeDocument/2006/relationships/image" Target="../media/image1925.png"/><Relationship Id="rId13" Type="http://schemas.openxmlformats.org/officeDocument/2006/relationships/image" Target="../media/image1927.png"/><Relationship Id="rId18" Type="http://schemas.openxmlformats.org/officeDocument/2006/relationships/customXml" Target="../ink/ink2032.xml"/><Relationship Id="rId39" Type="http://schemas.openxmlformats.org/officeDocument/2006/relationships/image" Target="../media/image1940.png"/><Relationship Id="rId34" Type="http://schemas.openxmlformats.org/officeDocument/2006/relationships/customXml" Target="../ink/ink2040.xml"/><Relationship Id="rId50" Type="http://schemas.openxmlformats.org/officeDocument/2006/relationships/customXml" Target="../ink/ink2048.xml"/><Relationship Id="rId55" Type="http://schemas.openxmlformats.org/officeDocument/2006/relationships/image" Target="../media/image1948.png"/><Relationship Id="rId76" Type="http://schemas.openxmlformats.org/officeDocument/2006/relationships/customXml" Target="../ink/ink2061.xml"/><Relationship Id="rId97" Type="http://schemas.openxmlformats.org/officeDocument/2006/relationships/image" Target="../media/image1968.png"/><Relationship Id="rId7" Type="http://schemas.openxmlformats.org/officeDocument/2006/relationships/image" Target="../media/image1924.png"/><Relationship Id="rId71" Type="http://schemas.openxmlformats.org/officeDocument/2006/relationships/image" Target="../media/image1956.png"/><Relationship Id="rId92" Type="http://schemas.openxmlformats.org/officeDocument/2006/relationships/customXml" Target="../ink/ink2069.xml"/><Relationship Id="rId2" Type="http://schemas.openxmlformats.org/officeDocument/2006/relationships/image" Target="../media/image7.tiff"/><Relationship Id="rId29" Type="http://schemas.openxmlformats.org/officeDocument/2006/relationships/image" Target="../media/image1935.png"/><Relationship Id="rId24" Type="http://schemas.openxmlformats.org/officeDocument/2006/relationships/customXml" Target="../ink/ink2035.xml"/><Relationship Id="rId40" Type="http://schemas.openxmlformats.org/officeDocument/2006/relationships/customXml" Target="../ink/ink2043.xml"/><Relationship Id="rId45" Type="http://schemas.openxmlformats.org/officeDocument/2006/relationships/image" Target="../media/image1943.png"/><Relationship Id="rId66" Type="http://schemas.openxmlformats.org/officeDocument/2006/relationships/customXml" Target="../ink/ink2056.xml"/><Relationship Id="rId87" Type="http://schemas.openxmlformats.org/officeDocument/2006/relationships/image" Target="../media/image1963.png"/><Relationship Id="rId61" Type="http://schemas.openxmlformats.org/officeDocument/2006/relationships/image" Target="../media/image1951.png"/><Relationship Id="rId82" Type="http://schemas.openxmlformats.org/officeDocument/2006/relationships/customXml" Target="../ink/ink2064.xml"/><Relationship Id="rId19" Type="http://schemas.openxmlformats.org/officeDocument/2006/relationships/image" Target="../media/image1930.png"/><Relationship Id="rId14" Type="http://schemas.openxmlformats.org/officeDocument/2006/relationships/customXml" Target="../ink/ink2030.xml"/><Relationship Id="rId30" Type="http://schemas.openxmlformats.org/officeDocument/2006/relationships/customXml" Target="../ink/ink2038.xml"/><Relationship Id="rId35" Type="http://schemas.openxmlformats.org/officeDocument/2006/relationships/image" Target="../media/image1938.png"/><Relationship Id="rId56" Type="http://schemas.openxmlformats.org/officeDocument/2006/relationships/customXml" Target="../ink/ink2051.xml"/><Relationship Id="rId77" Type="http://schemas.openxmlformats.org/officeDocument/2006/relationships/image" Target="../media/image1959.png"/><Relationship Id="rId100" Type="http://schemas.openxmlformats.org/officeDocument/2006/relationships/customXml" Target="../ink/ink2073.xml"/><Relationship Id="rId8" Type="http://schemas.openxmlformats.org/officeDocument/2006/relationships/customXml" Target="../ink/ink2027.xml"/><Relationship Id="rId51" Type="http://schemas.openxmlformats.org/officeDocument/2006/relationships/image" Target="../media/image1946.png"/><Relationship Id="rId72" Type="http://schemas.openxmlformats.org/officeDocument/2006/relationships/customXml" Target="../ink/ink2059.xml"/><Relationship Id="rId93" Type="http://schemas.openxmlformats.org/officeDocument/2006/relationships/image" Target="../media/image1966.png"/><Relationship Id="rId98" Type="http://schemas.openxmlformats.org/officeDocument/2006/relationships/customXml" Target="../ink/ink2072.xml"/><Relationship Id="rId3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029.png"/><Relationship Id="rId21" Type="http://schemas.openxmlformats.org/officeDocument/2006/relationships/image" Target="../media/image1981.png"/><Relationship Id="rId42" Type="http://schemas.openxmlformats.org/officeDocument/2006/relationships/customXml" Target="../ink/ink2095.xml"/><Relationship Id="rId63" Type="http://schemas.openxmlformats.org/officeDocument/2006/relationships/image" Target="../media/image2002.png"/><Relationship Id="rId84" Type="http://schemas.openxmlformats.org/officeDocument/2006/relationships/customXml" Target="../ink/ink2116.xml"/><Relationship Id="rId138" Type="http://schemas.openxmlformats.org/officeDocument/2006/relationships/customXml" Target="../ink/ink2143.xml"/><Relationship Id="rId159" Type="http://schemas.openxmlformats.org/officeDocument/2006/relationships/image" Target="../media/image2050.png"/><Relationship Id="rId170" Type="http://schemas.openxmlformats.org/officeDocument/2006/relationships/customXml" Target="../ink/ink2159.xml"/><Relationship Id="rId191" Type="http://schemas.openxmlformats.org/officeDocument/2006/relationships/image" Target="../media/image2066.png"/><Relationship Id="rId205" Type="http://schemas.openxmlformats.org/officeDocument/2006/relationships/image" Target="../media/image2073.png"/><Relationship Id="rId226" Type="http://schemas.openxmlformats.org/officeDocument/2006/relationships/customXml" Target="../ink/ink2187.xml"/><Relationship Id="rId247" Type="http://schemas.openxmlformats.org/officeDocument/2006/relationships/image" Target="../media/image2094.png"/><Relationship Id="rId107" Type="http://schemas.openxmlformats.org/officeDocument/2006/relationships/image" Target="../media/image2024.png"/><Relationship Id="rId11" Type="http://schemas.openxmlformats.org/officeDocument/2006/relationships/image" Target="../media/image1976.png"/><Relationship Id="rId32" Type="http://schemas.openxmlformats.org/officeDocument/2006/relationships/customXml" Target="../ink/ink2090.xml"/><Relationship Id="rId53" Type="http://schemas.openxmlformats.org/officeDocument/2006/relationships/image" Target="../media/image1997.png"/><Relationship Id="rId74" Type="http://schemas.openxmlformats.org/officeDocument/2006/relationships/customXml" Target="../ink/ink2111.xml"/><Relationship Id="rId128" Type="http://schemas.openxmlformats.org/officeDocument/2006/relationships/customXml" Target="../ink/ink2138.xml"/><Relationship Id="rId149" Type="http://schemas.openxmlformats.org/officeDocument/2006/relationships/image" Target="../media/image2045.png"/><Relationship Id="rId5" Type="http://schemas.openxmlformats.org/officeDocument/2006/relationships/image" Target="../media/image1973.png"/><Relationship Id="rId95" Type="http://schemas.openxmlformats.org/officeDocument/2006/relationships/image" Target="../media/image2018.png"/><Relationship Id="rId160" Type="http://schemas.openxmlformats.org/officeDocument/2006/relationships/customXml" Target="../ink/ink2154.xml"/><Relationship Id="rId181" Type="http://schemas.openxmlformats.org/officeDocument/2006/relationships/image" Target="../media/image2061.png"/><Relationship Id="rId216" Type="http://schemas.openxmlformats.org/officeDocument/2006/relationships/customXml" Target="../ink/ink2182.xml"/><Relationship Id="rId237" Type="http://schemas.openxmlformats.org/officeDocument/2006/relationships/image" Target="../media/image2089.png"/><Relationship Id="rId22" Type="http://schemas.openxmlformats.org/officeDocument/2006/relationships/customXml" Target="../ink/ink2085.xml"/><Relationship Id="rId43" Type="http://schemas.openxmlformats.org/officeDocument/2006/relationships/image" Target="../media/image1992.png"/><Relationship Id="rId64" Type="http://schemas.openxmlformats.org/officeDocument/2006/relationships/customXml" Target="../ink/ink2106.xml"/><Relationship Id="rId118" Type="http://schemas.openxmlformats.org/officeDocument/2006/relationships/customXml" Target="../ink/ink2133.xml"/><Relationship Id="rId139" Type="http://schemas.openxmlformats.org/officeDocument/2006/relationships/image" Target="../media/image2040.png"/><Relationship Id="rId85" Type="http://schemas.openxmlformats.org/officeDocument/2006/relationships/image" Target="../media/image2013.png"/><Relationship Id="rId150" Type="http://schemas.openxmlformats.org/officeDocument/2006/relationships/customXml" Target="../ink/ink2149.xml"/><Relationship Id="rId171" Type="http://schemas.openxmlformats.org/officeDocument/2006/relationships/image" Target="../media/image2056.png"/><Relationship Id="rId192" Type="http://schemas.openxmlformats.org/officeDocument/2006/relationships/customXml" Target="../ink/ink2170.xml"/><Relationship Id="rId206" Type="http://schemas.openxmlformats.org/officeDocument/2006/relationships/customXml" Target="../ink/ink2177.xml"/><Relationship Id="rId227" Type="http://schemas.openxmlformats.org/officeDocument/2006/relationships/image" Target="../media/image2084.png"/><Relationship Id="rId248" Type="http://schemas.openxmlformats.org/officeDocument/2006/relationships/customXml" Target="../ink/ink2198.xml"/><Relationship Id="rId12" Type="http://schemas.openxmlformats.org/officeDocument/2006/relationships/customXml" Target="../ink/ink2080.xml"/><Relationship Id="rId33" Type="http://schemas.openxmlformats.org/officeDocument/2006/relationships/image" Target="../media/image1987.png"/><Relationship Id="rId108" Type="http://schemas.openxmlformats.org/officeDocument/2006/relationships/customXml" Target="../ink/ink2128.xml"/><Relationship Id="rId129" Type="http://schemas.openxmlformats.org/officeDocument/2006/relationships/image" Target="../media/image2035.png"/><Relationship Id="rId54" Type="http://schemas.openxmlformats.org/officeDocument/2006/relationships/customXml" Target="../ink/ink2101.xml"/><Relationship Id="rId75" Type="http://schemas.openxmlformats.org/officeDocument/2006/relationships/image" Target="../media/image2008.png"/><Relationship Id="rId96" Type="http://schemas.openxmlformats.org/officeDocument/2006/relationships/customXml" Target="../ink/ink2122.xml"/><Relationship Id="rId140" Type="http://schemas.openxmlformats.org/officeDocument/2006/relationships/customXml" Target="../ink/ink2144.xml"/><Relationship Id="rId161" Type="http://schemas.openxmlformats.org/officeDocument/2006/relationships/image" Target="../media/image2051.png"/><Relationship Id="rId182" Type="http://schemas.openxmlformats.org/officeDocument/2006/relationships/customXml" Target="../ink/ink2165.xml"/><Relationship Id="rId217" Type="http://schemas.openxmlformats.org/officeDocument/2006/relationships/image" Target="../media/image2079.png"/><Relationship Id="rId6" Type="http://schemas.openxmlformats.org/officeDocument/2006/relationships/customXml" Target="../ink/ink2077.xml"/><Relationship Id="rId238" Type="http://schemas.openxmlformats.org/officeDocument/2006/relationships/customXml" Target="../ink/ink2193.xml"/><Relationship Id="rId23" Type="http://schemas.openxmlformats.org/officeDocument/2006/relationships/image" Target="../media/image1982.png"/><Relationship Id="rId119" Type="http://schemas.openxmlformats.org/officeDocument/2006/relationships/image" Target="../media/image2030.png"/><Relationship Id="rId44" Type="http://schemas.openxmlformats.org/officeDocument/2006/relationships/customXml" Target="../ink/ink2096.xml"/><Relationship Id="rId65" Type="http://schemas.openxmlformats.org/officeDocument/2006/relationships/image" Target="../media/image2003.png"/><Relationship Id="rId86" Type="http://schemas.openxmlformats.org/officeDocument/2006/relationships/customXml" Target="../ink/ink2117.xml"/><Relationship Id="rId130" Type="http://schemas.openxmlformats.org/officeDocument/2006/relationships/customXml" Target="../ink/ink2139.xml"/><Relationship Id="rId151" Type="http://schemas.openxmlformats.org/officeDocument/2006/relationships/image" Target="../media/image2046.png"/><Relationship Id="rId172" Type="http://schemas.openxmlformats.org/officeDocument/2006/relationships/customXml" Target="../ink/ink2160.xml"/><Relationship Id="rId193" Type="http://schemas.openxmlformats.org/officeDocument/2006/relationships/image" Target="../media/image2067.png"/><Relationship Id="rId207" Type="http://schemas.openxmlformats.org/officeDocument/2006/relationships/image" Target="../media/image2074.png"/><Relationship Id="rId228" Type="http://schemas.openxmlformats.org/officeDocument/2006/relationships/customXml" Target="../ink/ink2188.xml"/><Relationship Id="rId249" Type="http://schemas.openxmlformats.org/officeDocument/2006/relationships/image" Target="../media/image2095.png"/><Relationship Id="rId13" Type="http://schemas.openxmlformats.org/officeDocument/2006/relationships/image" Target="../media/image1977.png"/><Relationship Id="rId109" Type="http://schemas.openxmlformats.org/officeDocument/2006/relationships/image" Target="../media/image2025.png"/><Relationship Id="rId34" Type="http://schemas.openxmlformats.org/officeDocument/2006/relationships/customXml" Target="../ink/ink2091.xml"/><Relationship Id="rId55" Type="http://schemas.openxmlformats.org/officeDocument/2006/relationships/image" Target="../media/image1998.png"/><Relationship Id="rId76" Type="http://schemas.openxmlformats.org/officeDocument/2006/relationships/customXml" Target="../ink/ink2112.xml"/><Relationship Id="rId97" Type="http://schemas.openxmlformats.org/officeDocument/2006/relationships/image" Target="../media/image2019.png"/><Relationship Id="rId120" Type="http://schemas.openxmlformats.org/officeDocument/2006/relationships/customXml" Target="../ink/ink2134.xml"/><Relationship Id="rId141" Type="http://schemas.openxmlformats.org/officeDocument/2006/relationships/image" Target="../media/image2041.png"/><Relationship Id="rId7" Type="http://schemas.openxmlformats.org/officeDocument/2006/relationships/image" Target="../media/image1974.png"/><Relationship Id="rId162" Type="http://schemas.openxmlformats.org/officeDocument/2006/relationships/customXml" Target="../ink/ink2155.xml"/><Relationship Id="rId183" Type="http://schemas.openxmlformats.org/officeDocument/2006/relationships/image" Target="../media/image2062.png"/><Relationship Id="rId218" Type="http://schemas.openxmlformats.org/officeDocument/2006/relationships/customXml" Target="../ink/ink2183.xml"/><Relationship Id="rId239" Type="http://schemas.openxmlformats.org/officeDocument/2006/relationships/image" Target="../media/image2090.png"/><Relationship Id="rId250" Type="http://schemas.openxmlformats.org/officeDocument/2006/relationships/customXml" Target="../ink/ink2199.xml"/><Relationship Id="rId24" Type="http://schemas.openxmlformats.org/officeDocument/2006/relationships/customXml" Target="../ink/ink2086.xml"/><Relationship Id="rId45" Type="http://schemas.openxmlformats.org/officeDocument/2006/relationships/image" Target="../media/image1993.png"/><Relationship Id="rId66" Type="http://schemas.openxmlformats.org/officeDocument/2006/relationships/customXml" Target="../ink/ink2107.xml"/><Relationship Id="rId87" Type="http://schemas.openxmlformats.org/officeDocument/2006/relationships/image" Target="../media/image2014.png"/><Relationship Id="rId110" Type="http://schemas.openxmlformats.org/officeDocument/2006/relationships/customXml" Target="../ink/ink2129.xml"/><Relationship Id="rId131" Type="http://schemas.openxmlformats.org/officeDocument/2006/relationships/image" Target="../media/image2036.png"/><Relationship Id="rId152" Type="http://schemas.openxmlformats.org/officeDocument/2006/relationships/customXml" Target="../ink/ink2150.xml"/><Relationship Id="rId173" Type="http://schemas.openxmlformats.org/officeDocument/2006/relationships/image" Target="../media/image2057.png"/><Relationship Id="rId194" Type="http://schemas.openxmlformats.org/officeDocument/2006/relationships/customXml" Target="../ink/ink2171.xml"/><Relationship Id="rId208" Type="http://schemas.openxmlformats.org/officeDocument/2006/relationships/customXml" Target="../ink/ink2178.xml"/><Relationship Id="rId229" Type="http://schemas.openxmlformats.org/officeDocument/2006/relationships/image" Target="../media/image2085.png"/><Relationship Id="rId240" Type="http://schemas.openxmlformats.org/officeDocument/2006/relationships/customXml" Target="../ink/ink2194.xml"/><Relationship Id="rId14" Type="http://schemas.openxmlformats.org/officeDocument/2006/relationships/customXml" Target="../ink/ink2081.xml"/><Relationship Id="rId35" Type="http://schemas.openxmlformats.org/officeDocument/2006/relationships/image" Target="../media/image1988.png"/><Relationship Id="rId56" Type="http://schemas.openxmlformats.org/officeDocument/2006/relationships/customXml" Target="../ink/ink2102.xml"/><Relationship Id="rId77" Type="http://schemas.openxmlformats.org/officeDocument/2006/relationships/image" Target="../media/image2009.png"/><Relationship Id="rId100" Type="http://schemas.openxmlformats.org/officeDocument/2006/relationships/customXml" Target="../ink/ink2124.xml"/><Relationship Id="rId8" Type="http://schemas.openxmlformats.org/officeDocument/2006/relationships/customXml" Target="../ink/ink2078.xml"/><Relationship Id="rId98" Type="http://schemas.openxmlformats.org/officeDocument/2006/relationships/customXml" Target="../ink/ink2123.xml"/><Relationship Id="rId121" Type="http://schemas.openxmlformats.org/officeDocument/2006/relationships/image" Target="../media/image2031.png"/><Relationship Id="rId142" Type="http://schemas.openxmlformats.org/officeDocument/2006/relationships/customXml" Target="../ink/ink2145.xml"/><Relationship Id="rId163" Type="http://schemas.openxmlformats.org/officeDocument/2006/relationships/image" Target="../media/image2052.png"/><Relationship Id="rId184" Type="http://schemas.openxmlformats.org/officeDocument/2006/relationships/customXml" Target="../ink/ink2166.xml"/><Relationship Id="rId219" Type="http://schemas.openxmlformats.org/officeDocument/2006/relationships/image" Target="../media/image2080.png"/><Relationship Id="rId230" Type="http://schemas.openxmlformats.org/officeDocument/2006/relationships/customXml" Target="../ink/ink2189.xml"/><Relationship Id="rId251" Type="http://schemas.openxmlformats.org/officeDocument/2006/relationships/image" Target="../media/image2096.png"/><Relationship Id="rId25" Type="http://schemas.openxmlformats.org/officeDocument/2006/relationships/image" Target="../media/image1983.png"/><Relationship Id="rId46" Type="http://schemas.openxmlformats.org/officeDocument/2006/relationships/customXml" Target="../ink/ink2097.xml"/><Relationship Id="rId67" Type="http://schemas.openxmlformats.org/officeDocument/2006/relationships/image" Target="../media/image2004.png"/><Relationship Id="rId88" Type="http://schemas.openxmlformats.org/officeDocument/2006/relationships/customXml" Target="../ink/ink2118.xml"/><Relationship Id="rId111" Type="http://schemas.openxmlformats.org/officeDocument/2006/relationships/image" Target="../media/image2026.png"/><Relationship Id="rId132" Type="http://schemas.openxmlformats.org/officeDocument/2006/relationships/customXml" Target="../ink/ink2140.xml"/><Relationship Id="rId153" Type="http://schemas.openxmlformats.org/officeDocument/2006/relationships/image" Target="../media/image2047.png"/><Relationship Id="rId174" Type="http://schemas.openxmlformats.org/officeDocument/2006/relationships/customXml" Target="../ink/ink2161.xml"/><Relationship Id="rId195" Type="http://schemas.openxmlformats.org/officeDocument/2006/relationships/image" Target="../media/image2068.png"/><Relationship Id="rId209" Type="http://schemas.openxmlformats.org/officeDocument/2006/relationships/image" Target="../media/image2075.png"/><Relationship Id="rId220" Type="http://schemas.openxmlformats.org/officeDocument/2006/relationships/customXml" Target="../ink/ink2184.xml"/><Relationship Id="rId241" Type="http://schemas.openxmlformats.org/officeDocument/2006/relationships/image" Target="../media/image2091.png"/><Relationship Id="rId15" Type="http://schemas.openxmlformats.org/officeDocument/2006/relationships/image" Target="../media/image1978.png"/><Relationship Id="rId36" Type="http://schemas.openxmlformats.org/officeDocument/2006/relationships/customXml" Target="../ink/ink2092.xml"/><Relationship Id="rId57" Type="http://schemas.openxmlformats.org/officeDocument/2006/relationships/image" Target="../media/image1999.png"/><Relationship Id="rId78" Type="http://schemas.openxmlformats.org/officeDocument/2006/relationships/customXml" Target="../ink/ink2113.xml"/><Relationship Id="rId99" Type="http://schemas.openxmlformats.org/officeDocument/2006/relationships/image" Target="../media/image2020.png"/><Relationship Id="rId101" Type="http://schemas.openxmlformats.org/officeDocument/2006/relationships/image" Target="../media/image2021.png"/><Relationship Id="rId122" Type="http://schemas.openxmlformats.org/officeDocument/2006/relationships/customXml" Target="../ink/ink2135.xml"/><Relationship Id="rId143" Type="http://schemas.openxmlformats.org/officeDocument/2006/relationships/image" Target="../media/image2042.png"/><Relationship Id="rId164" Type="http://schemas.openxmlformats.org/officeDocument/2006/relationships/customXml" Target="../ink/ink2156.xml"/><Relationship Id="rId185" Type="http://schemas.openxmlformats.org/officeDocument/2006/relationships/image" Target="../media/image2063.png"/><Relationship Id="rId9" Type="http://schemas.openxmlformats.org/officeDocument/2006/relationships/image" Target="../media/image1975.png"/><Relationship Id="rId210" Type="http://schemas.openxmlformats.org/officeDocument/2006/relationships/customXml" Target="../ink/ink2179.xml"/><Relationship Id="rId26" Type="http://schemas.openxmlformats.org/officeDocument/2006/relationships/customXml" Target="../ink/ink2087.xml"/><Relationship Id="rId231" Type="http://schemas.openxmlformats.org/officeDocument/2006/relationships/image" Target="../media/image2086.png"/><Relationship Id="rId252" Type="http://schemas.openxmlformats.org/officeDocument/2006/relationships/customXml" Target="../ink/ink2200.xml"/><Relationship Id="rId47" Type="http://schemas.openxmlformats.org/officeDocument/2006/relationships/image" Target="../media/image1994.png"/><Relationship Id="rId68" Type="http://schemas.openxmlformats.org/officeDocument/2006/relationships/customXml" Target="../ink/ink2108.xml"/><Relationship Id="rId89" Type="http://schemas.openxmlformats.org/officeDocument/2006/relationships/image" Target="../media/image2015.png"/><Relationship Id="rId112" Type="http://schemas.openxmlformats.org/officeDocument/2006/relationships/customXml" Target="../ink/ink2130.xml"/><Relationship Id="rId133" Type="http://schemas.openxmlformats.org/officeDocument/2006/relationships/image" Target="../media/image2037.png"/><Relationship Id="rId154" Type="http://schemas.openxmlformats.org/officeDocument/2006/relationships/customXml" Target="../ink/ink2151.xml"/><Relationship Id="rId175" Type="http://schemas.openxmlformats.org/officeDocument/2006/relationships/image" Target="../media/image2058.png"/><Relationship Id="rId196" Type="http://schemas.openxmlformats.org/officeDocument/2006/relationships/customXml" Target="../ink/ink2172.xml"/><Relationship Id="rId200" Type="http://schemas.openxmlformats.org/officeDocument/2006/relationships/customXml" Target="../ink/ink2174.xml"/><Relationship Id="rId16" Type="http://schemas.openxmlformats.org/officeDocument/2006/relationships/customXml" Target="../ink/ink2082.xml"/><Relationship Id="rId221" Type="http://schemas.openxmlformats.org/officeDocument/2006/relationships/image" Target="../media/image2081.png"/><Relationship Id="rId242" Type="http://schemas.openxmlformats.org/officeDocument/2006/relationships/customXml" Target="../ink/ink2195.xml"/><Relationship Id="rId37" Type="http://schemas.openxmlformats.org/officeDocument/2006/relationships/image" Target="../media/image1989.png"/><Relationship Id="rId58" Type="http://schemas.openxmlformats.org/officeDocument/2006/relationships/customXml" Target="../ink/ink2103.xml"/><Relationship Id="rId79" Type="http://schemas.openxmlformats.org/officeDocument/2006/relationships/image" Target="../media/image2010.png"/><Relationship Id="rId102" Type="http://schemas.openxmlformats.org/officeDocument/2006/relationships/customXml" Target="../ink/ink2125.xml"/><Relationship Id="rId123" Type="http://schemas.openxmlformats.org/officeDocument/2006/relationships/image" Target="../media/image2032.png"/><Relationship Id="rId144" Type="http://schemas.openxmlformats.org/officeDocument/2006/relationships/customXml" Target="../ink/ink2146.xml"/><Relationship Id="rId90" Type="http://schemas.openxmlformats.org/officeDocument/2006/relationships/customXml" Target="../ink/ink2119.xml"/><Relationship Id="rId165" Type="http://schemas.openxmlformats.org/officeDocument/2006/relationships/image" Target="../media/image2053.png"/><Relationship Id="rId186" Type="http://schemas.openxmlformats.org/officeDocument/2006/relationships/customXml" Target="../ink/ink2167.xml"/><Relationship Id="rId211" Type="http://schemas.openxmlformats.org/officeDocument/2006/relationships/image" Target="../media/image2076.png"/><Relationship Id="rId232" Type="http://schemas.openxmlformats.org/officeDocument/2006/relationships/customXml" Target="../ink/ink2190.xml"/><Relationship Id="rId253" Type="http://schemas.openxmlformats.org/officeDocument/2006/relationships/image" Target="../media/image2097.png"/><Relationship Id="rId27" Type="http://schemas.openxmlformats.org/officeDocument/2006/relationships/image" Target="../media/image1984.png"/><Relationship Id="rId48" Type="http://schemas.openxmlformats.org/officeDocument/2006/relationships/customXml" Target="../ink/ink2098.xml"/><Relationship Id="rId69" Type="http://schemas.openxmlformats.org/officeDocument/2006/relationships/image" Target="../media/image2005.png"/><Relationship Id="rId113" Type="http://schemas.openxmlformats.org/officeDocument/2006/relationships/image" Target="../media/image2027.png"/><Relationship Id="rId134" Type="http://schemas.openxmlformats.org/officeDocument/2006/relationships/customXml" Target="../ink/ink2141.xml"/><Relationship Id="rId80" Type="http://schemas.openxmlformats.org/officeDocument/2006/relationships/customXml" Target="../ink/ink2114.xml"/><Relationship Id="rId155" Type="http://schemas.openxmlformats.org/officeDocument/2006/relationships/image" Target="../media/image2048.png"/><Relationship Id="rId176" Type="http://schemas.openxmlformats.org/officeDocument/2006/relationships/customXml" Target="../ink/ink2162.xml"/><Relationship Id="rId197" Type="http://schemas.openxmlformats.org/officeDocument/2006/relationships/image" Target="../media/image2069.png"/><Relationship Id="rId201" Type="http://schemas.openxmlformats.org/officeDocument/2006/relationships/image" Target="../media/image2071.png"/><Relationship Id="rId222" Type="http://schemas.openxmlformats.org/officeDocument/2006/relationships/customXml" Target="../ink/ink2185.xml"/><Relationship Id="rId243" Type="http://schemas.openxmlformats.org/officeDocument/2006/relationships/image" Target="../media/image2092.png"/><Relationship Id="rId17" Type="http://schemas.openxmlformats.org/officeDocument/2006/relationships/image" Target="../media/image1979.png"/><Relationship Id="rId38" Type="http://schemas.openxmlformats.org/officeDocument/2006/relationships/customXml" Target="../ink/ink2093.xml"/><Relationship Id="rId59" Type="http://schemas.openxmlformats.org/officeDocument/2006/relationships/image" Target="../media/image2000.png"/><Relationship Id="rId103" Type="http://schemas.openxmlformats.org/officeDocument/2006/relationships/image" Target="../media/image2022.png"/><Relationship Id="rId124" Type="http://schemas.openxmlformats.org/officeDocument/2006/relationships/customXml" Target="../ink/ink2136.xml"/><Relationship Id="rId70" Type="http://schemas.openxmlformats.org/officeDocument/2006/relationships/customXml" Target="../ink/ink2109.xml"/><Relationship Id="rId91" Type="http://schemas.openxmlformats.org/officeDocument/2006/relationships/image" Target="../media/image2016.png"/><Relationship Id="rId145" Type="http://schemas.openxmlformats.org/officeDocument/2006/relationships/image" Target="../media/image2043.png"/><Relationship Id="rId166" Type="http://schemas.openxmlformats.org/officeDocument/2006/relationships/customXml" Target="../ink/ink2157.xml"/><Relationship Id="rId187" Type="http://schemas.openxmlformats.org/officeDocument/2006/relationships/image" Target="../media/image2064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2180.xml"/><Relationship Id="rId233" Type="http://schemas.openxmlformats.org/officeDocument/2006/relationships/image" Target="../media/image2087.png"/><Relationship Id="rId254" Type="http://schemas.openxmlformats.org/officeDocument/2006/relationships/customXml" Target="../ink/ink2201.xml"/><Relationship Id="rId28" Type="http://schemas.openxmlformats.org/officeDocument/2006/relationships/customXml" Target="../ink/ink2088.xml"/><Relationship Id="rId49" Type="http://schemas.openxmlformats.org/officeDocument/2006/relationships/image" Target="../media/image1995.png"/><Relationship Id="rId114" Type="http://schemas.openxmlformats.org/officeDocument/2006/relationships/customXml" Target="../ink/ink2131.xml"/><Relationship Id="rId60" Type="http://schemas.openxmlformats.org/officeDocument/2006/relationships/customXml" Target="../ink/ink2104.xml"/><Relationship Id="rId81" Type="http://schemas.openxmlformats.org/officeDocument/2006/relationships/image" Target="../media/image2011.png"/><Relationship Id="rId135" Type="http://schemas.openxmlformats.org/officeDocument/2006/relationships/image" Target="../media/image2038.png"/><Relationship Id="rId156" Type="http://schemas.openxmlformats.org/officeDocument/2006/relationships/customXml" Target="../ink/ink2152.xml"/><Relationship Id="rId177" Type="http://schemas.openxmlformats.org/officeDocument/2006/relationships/image" Target="../media/image2059.png"/><Relationship Id="rId198" Type="http://schemas.openxmlformats.org/officeDocument/2006/relationships/customXml" Target="../ink/ink2173.xml"/><Relationship Id="rId202" Type="http://schemas.openxmlformats.org/officeDocument/2006/relationships/customXml" Target="../ink/ink2175.xml"/><Relationship Id="rId223" Type="http://schemas.openxmlformats.org/officeDocument/2006/relationships/image" Target="../media/image2082.png"/><Relationship Id="rId244" Type="http://schemas.openxmlformats.org/officeDocument/2006/relationships/customXml" Target="../ink/ink2196.xml"/><Relationship Id="rId18" Type="http://schemas.openxmlformats.org/officeDocument/2006/relationships/customXml" Target="../ink/ink2083.xml"/><Relationship Id="rId39" Type="http://schemas.openxmlformats.org/officeDocument/2006/relationships/image" Target="../media/image1990.png"/><Relationship Id="rId50" Type="http://schemas.openxmlformats.org/officeDocument/2006/relationships/customXml" Target="../ink/ink2099.xml"/><Relationship Id="rId104" Type="http://schemas.openxmlformats.org/officeDocument/2006/relationships/customXml" Target="../ink/ink2126.xml"/><Relationship Id="rId125" Type="http://schemas.openxmlformats.org/officeDocument/2006/relationships/image" Target="../media/image2033.png"/><Relationship Id="rId146" Type="http://schemas.openxmlformats.org/officeDocument/2006/relationships/customXml" Target="../ink/ink2147.xml"/><Relationship Id="rId167" Type="http://schemas.openxmlformats.org/officeDocument/2006/relationships/image" Target="../media/image2054.png"/><Relationship Id="rId188" Type="http://schemas.openxmlformats.org/officeDocument/2006/relationships/customXml" Target="../ink/ink2168.xml"/><Relationship Id="rId71" Type="http://schemas.openxmlformats.org/officeDocument/2006/relationships/image" Target="../media/image2006.png"/><Relationship Id="rId92" Type="http://schemas.openxmlformats.org/officeDocument/2006/relationships/customXml" Target="../ink/ink2120.xml"/><Relationship Id="rId213" Type="http://schemas.openxmlformats.org/officeDocument/2006/relationships/image" Target="../media/image2077.png"/><Relationship Id="rId234" Type="http://schemas.openxmlformats.org/officeDocument/2006/relationships/customXml" Target="../ink/ink2191.xml"/><Relationship Id="rId2" Type="http://schemas.openxmlformats.org/officeDocument/2006/relationships/customXml" Target="../ink/ink2075.xml"/><Relationship Id="rId29" Type="http://schemas.openxmlformats.org/officeDocument/2006/relationships/image" Target="../media/image1985.png"/><Relationship Id="rId255" Type="http://schemas.openxmlformats.org/officeDocument/2006/relationships/image" Target="../media/image2098.png"/><Relationship Id="rId40" Type="http://schemas.openxmlformats.org/officeDocument/2006/relationships/customXml" Target="../ink/ink2094.xml"/><Relationship Id="rId115" Type="http://schemas.openxmlformats.org/officeDocument/2006/relationships/image" Target="../media/image2028.png"/><Relationship Id="rId136" Type="http://schemas.openxmlformats.org/officeDocument/2006/relationships/customXml" Target="../ink/ink2142.xml"/><Relationship Id="rId157" Type="http://schemas.openxmlformats.org/officeDocument/2006/relationships/image" Target="../media/image2049.png"/><Relationship Id="rId178" Type="http://schemas.openxmlformats.org/officeDocument/2006/relationships/customXml" Target="../ink/ink2163.xml"/><Relationship Id="rId61" Type="http://schemas.openxmlformats.org/officeDocument/2006/relationships/image" Target="../media/image2001.png"/><Relationship Id="rId82" Type="http://schemas.openxmlformats.org/officeDocument/2006/relationships/customXml" Target="../ink/ink2115.xml"/><Relationship Id="rId199" Type="http://schemas.openxmlformats.org/officeDocument/2006/relationships/image" Target="../media/image2070.png"/><Relationship Id="rId203" Type="http://schemas.openxmlformats.org/officeDocument/2006/relationships/image" Target="../media/image2072.png"/><Relationship Id="rId19" Type="http://schemas.openxmlformats.org/officeDocument/2006/relationships/image" Target="../media/image1980.png"/><Relationship Id="rId224" Type="http://schemas.openxmlformats.org/officeDocument/2006/relationships/customXml" Target="../ink/ink2186.xml"/><Relationship Id="rId245" Type="http://schemas.openxmlformats.org/officeDocument/2006/relationships/image" Target="../media/image2093.png"/><Relationship Id="rId30" Type="http://schemas.openxmlformats.org/officeDocument/2006/relationships/customXml" Target="../ink/ink2089.xml"/><Relationship Id="rId105" Type="http://schemas.openxmlformats.org/officeDocument/2006/relationships/image" Target="../media/image2023.png"/><Relationship Id="rId126" Type="http://schemas.openxmlformats.org/officeDocument/2006/relationships/customXml" Target="../ink/ink2137.xml"/><Relationship Id="rId147" Type="http://schemas.openxmlformats.org/officeDocument/2006/relationships/image" Target="../media/image2044.png"/><Relationship Id="rId168" Type="http://schemas.openxmlformats.org/officeDocument/2006/relationships/customXml" Target="../ink/ink2158.xml"/><Relationship Id="rId51" Type="http://schemas.openxmlformats.org/officeDocument/2006/relationships/image" Target="../media/image1996.png"/><Relationship Id="rId72" Type="http://schemas.openxmlformats.org/officeDocument/2006/relationships/customXml" Target="../ink/ink2110.xml"/><Relationship Id="rId93" Type="http://schemas.openxmlformats.org/officeDocument/2006/relationships/image" Target="../media/image2017.png"/><Relationship Id="rId189" Type="http://schemas.openxmlformats.org/officeDocument/2006/relationships/image" Target="../media/image2065.png"/><Relationship Id="rId3" Type="http://schemas.openxmlformats.org/officeDocument/2006/relationships/image" Target="../media/image1972.png"/><Relationship Id="rId214" Type="http://schemas.openxmlformats.org/officeDocument/2006/relationships/customXml" Target="../ink/ink2181.xml"/><Relationship Id="rId235" Type="http://schemas.openxmlformats.org/officeDocument/2006/relationships/image" Target="../media/image2088.png"/><Relationship Id="rId256" Type="http://schemas.openxmlformats.org/officeDocument/2006/relationships/customXml" Target="../ink/ink2202.xml"/><Relationship Id="rId116" Type="http://schemas.openxmlformats.org/officeDocument/2006/relationships/customXml" Target="../ink/ink2132.xml"/><Relationship Id="rId137" Type="http://schemas.openxmlformats.org/officeDocument/2006/relationships/image" Target="../media/image2039.png"/><Relationship Id="rId158" Type="http://schemas.openxmlformats.org/officeDocument/2006/relationships/customXml" Target="../ink/ink2153.xml"/><Relationship Id="rId20" Type="http://schemas.openxmlformats.org/officeDocument/2006/relationships/customXml" Target="../ink/ink2084.xml"/><Relationship Id="rId41" Type="http://schemas.openxmlformats.org/officeDocument/2006/relationships/image" Target="../media/image1991.png"/><Relationship Id="rId62" Type="http://schemas.openxmlformats.org/officeDocument/2006/relationships/customXml" Target="../ink/ink2105.xml"/><Relationship Id="rId83" Type="http://schemas.openxmlformats.org/officeDocument/2006/relationships/image" Target="../media/image2012.png"/><Relationship Id="rId179" Type="http://schemas.openxmlformats.org/officeDocument/2006/relationships/image" Target="../media/image2060.png"/><Relationship Id="rId190" Type="http://schemas.openxmlformats.org/officeDocument/2006/relationships/customXml" Target="../ink/ink2169.xml"/><Relationship Id="rId204" Type="http://schemas.openxmlformats.org/officeDocument/2006/relationships/customXml" Target="../ink/ink2176.xml"/><Relationship Id="rId225" Type="http://schemas.openxmlformats.org/officeDocument/2006/relationships/image" Target="../media/image2083.png"/><Relationship Id="rId246" Type="http://schemas.openxmlformats.org/officeDocument/2006/relationships/customXml" Target="../ink/ink2197.xml"/><Relationship Id="rId106" Type="http://schemas.openxmlformats.org/officeDocument/2006/relationships/customXml" Target="../ink/ink2127.xml"/><Relationship Id="rId127" Type="http://schemas.openxmlformats.org/officeDocument/2006/relationships/image" Target="../media/image2034.png"/><Relationship Id="rId10" Type="http://schemas.openxmlformats.org/officeDocument/2006/relationships/customXml" Target="../ink/ink2079.xml"/><Relationship Id="rId31" Type="http://schemas.openxmlformats.org/officeDocument/2006/relationships/image" Target="../media/image1986.png"/><Relationship Id="rId52" Type="http://schemas.openxmlformats.org/officeDocument/2006/relationships/customXml" Target="../ink/ink2100.xml"/><Relationship Id="rId73" Type="http://schemas.openxmlformats.org/officeDocument/2006/relationships/image" Target="../media/image2007.png"/><Relationship Id="rId94" Type="http://schemas.openxmlformats.org/officeDocument/2006/relationships/customXml" Target="../ink/ink2121.xml"/><Relationship Id="rId148" Type="http://schemas.openxmlformats.org/officeDocument/2006/relationships/customXml" Target="../ink/ink2148.xml"/><Relationship Id="rId169" Type="http://schemas.openxmlformats.org/officeDocument/2006/relationships/image" Target="../media/image2055.png"/><Relationship Id="rId4" Type="http://schemas.openxmlformats.org/officeDocument/2006/relationships/customXml" Target="../ink/ink2076.xml"/><Relationship Id="rId180" Type="http://schemas.openxmlformats.org/officeDocument/2006/relationships/customXml" Target="../ink/ink2164.xml"/><Relationship Id="rId215" Type="http://schemas.openxmlformats.org/officeDocument/2006/relationships/image" Target="../media/image2078.png"/><Relationship Id="rId236" Type="http://schemas.openxmlformats.org/officeDocument/2006/relationships/customXml" Target="../ink/ink2192.xml"/><Relationship Id="rId257" Type="http://schemas.openxmlformats.org/officeDocument/2006/relationships/image" Target="../media/image2099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157.png"/><Relationship Id="rId21" Type="http://schemas.openxmlformats.org/officeDocument/2006/relationships/image" Target="../media/image2109.png"/><Relationship Id="rId42" Type="http://schemas.openxmlformats.org/officeDocument/2006/relationships/customXml" Target="../ink/ink2223.xml"/><Relationship Id="rId63" Type="http://schemas.openxmlformats.org/officeDocument/2006/relationships/image" Target="../media/image2130.png"/><Relationship Id="rId84" Type="http://schemas.openxmlformats.org/officeDocument/2006/relationships/customXml" Target="../ink/ink2244.xml"/><Relationship Id="rId138" Type="http://schemas.openxmlformats.org/officeDocument/2006/relationships/customXml" Target="../ink/ink2271.xml"/><Relationship Id="rId159" Type="http://schemas.openxmlformats.org/officeDocument/2006/relationships/image" Target="../media/image2178.png"/><Relationship Id="rId170" Type="http://schemas.openxmlformats.org/officeDocument/2006/relationships/customXml" Target="../ink/ink2287.xml"/><Relationship Id="rId191" Type="http://schemas.openxmlformats.org/officeDocument/2006/relationships/image" Target="../media/image2194.png"/><Relationship Id="rId205" Type="http://schemas.openxmlformats.org/officeDocument/2006/relationships/image" Target="../media/image2201.png"/><Relationship Id="rId107" Type="http://schemas.openxmlformats.org/officeDocument/2006/relationships/image" Target="../media/image2152.png"/><Relationship Id="rId11" Type="http://schemas.openxmlformats.org/officeDocument/2006/relationships/image" Target="../media/image2104.png"/><Relationship Id="rId32" Type="http://schemas.openxmlformats.org/officeDocument/2006/relationships/customXml" Target="../ink/ink2218.xml"/><Relationship Id="rId53" Type="http://schemas.openxmlformats.org/officeDocument/2006/relationships/image" Target="../media/image2125.png"/><Relationship Id="rId74" Type="http://schemas.openxmlformats.org/officeDocument/2006/relationships/customXml" Target="../ink/ink2239.xml"/><Relationship Id="rId128" Type="http://schemas.openxmlformats.org/officeDocument/2006/relationships/customXml" Target="../ink/ink2266.xml"/><Relationship Id="rId149" Type="http://schemas.openxmlformats.org/officeDocument/2006/relationships/image" Target="../media/image2173.png"/><Relationship Id="rId5" Type="http://schemas.openxmlformats.org/officeDocument/2006/relationships/image" Target="../media/image2101.png"/><Relationship Id="rId95" Type="http://schemas.openxmlformats.org/officeDocument/2006/relationships/image" Target="../media/image2146.png"/><Relationship Id="rId160" Type="http://schemas.openxmlformats.org/officeDocument/2006/relationships/customXml" Target="../ink/ink2282.xml"/><Relationship Id="rId181" Type="http://schemas.openxmlformats.org/officeDocument/2006/relationships/image" Target="../media/image2189.png"/><Relationship Id="rId22" Type="http://schemas.openxmlformats.org/officeDocument/2006/relationships/customXml" Target="../ink/ink2213.xml"/><Relationship Id="rId43" Type="http://schemas.openxmlformats.org/officeDocument/2006/relationships/image" Target="../media/image2120.png"/><Relationship Id="rId64" Type="http://schemas.openxmlformats.org/officeDocument/2006/relationships/customXml" Target="../ink/ink2234.xml"/><Relationship Id="rId118" Type="http://schemas.openxmlformats.org/officeDocument/2006/relationships/customXml" Target="../ink/ink2261.xml"/><Relationship Id="rId139" Type="http://schemas.openxmlformats.org/officeDocument/2006/relationships/image" Target="../media/image2168.png"/><Relationship Id="rId85" Type="http://schemas.openxmlformats.org/officeDocument/2006/relationships/image" Target="../media/image2141.png"/><Relationship Id="rId150" Type="http://schemas.openxmlformats.org/officeDocument/2006/relationships/customXml" Target="../ink/ink2277.xml"/><Relationship Id="rId171" Type="http://schemas.openxmlformats.org/officeDocument/2006/relationships/image" Target="../media/image2184.png"/><Relationship Id="rId192" Type="http://schemas.openxmlformats.org/officeDocument/2006/relationships/customXml" Target="../ink/ink2298.xml"/><Relationship Id="rId206" Type="http://schemas.openxmlformats.org/officeDocument/2006/relationships/customXml" Target="../ink/ink2305.xml"/><Relationship Id="rId12" Type="http://schemas.openxmlformats.org/officeDocument/2006/relationships/customXml" Target="../ink/ink2208.xml"/><Relationship Id="rId33" Type="http://schemas.openxmlformats.org/officeDocument/2006/relationships/image" Target="../media/image2115.png"/><Relationship Id="rId108" Type="http://schemas.openxmlformats.org/officeDocument/2006/relationships/customXml" Target="../ink/ink2256.xml"/><Relationship Id="rId129" Type="http://schemas.openxmlformats.org/officeDocument/2006/relationships/image" Target="../media/image2163.png"/><Relationship Id="rId54" Type="http://schemas.openxmlformats.org/officeDocument/2006/relationships/customXml" Target="../ink/ink2229.xml"/><Relationship Id="rId75" Type="http://schemas.openxmlformats.org/officeDocument/2006/relationships/image" Target="../media/image2136.png"/><Relationship Id="rId96" Type="http://schemas.openxmlformats.org/officeDocument/2006/relationships/customXml" Target="../ink/ink2250.xml"/><Relationship Id="rId140" Type="http://schemas.openxmlformats.org/officeDocument/2006/relationships/customXml" Target="../ink/ink2272.xml"/><Relationship Id="rId161" Type="http://schemas.openxmlformats.org/officeDocument/2006/relationships/image" Target="../media/image2179.png"/><Relationship Id="rId182" Type="http://schemas.openxmlformats.org/officeDocument/2006/relationships/customXml" Target="../ink/ink2293.xml"/><Relationship Id="rId6" Type="http://schemas.openxmlformats.org/officeDocument/2006/relationships/customXml" Target="../ink/ink2205.xml"/><Relationship Id="rId23" Type="http://schemas.openxmlformats.org/officeDocument/2006/relationships/image" Target="../media/image2110.png"/><Relationship Id="rId119" Type="http://schemas.openxmlformats.org/officeDocument/2006/relationships/image" Target="../media/image2158.png"/><Relationship Id="rId44" Type="http://schemas.openxmlformats.org/officeDocument/2006/relationships/customXml" Target="../ink/ink2224.xml"/><Relationship Id="rId65" Type="http://schemas.openxmlformats.org/officeDocument/2006/relationships/image" Target="../media/image2131.png"/><Relationship Id="rId86" Type="http://schemas.openxmlformats.org/officeDocument/2006/relationships/customXml" Target="../ink/ink2245.xml"/><Relationship Id="rId130" Type="http://schemas.openxmlformats.org/officeDocument/2006/relationships/customXml" Target="../ink/ink2267.xml"/><Relationship Id="rId151" Type="http://schemas.openxmlformats.org/officeDocument/2006/relationships/image" Target="../media/image2174.png"/><Relationship Id="rId172" Type="http://schemas.openxmlformats.org/officeDocument/2006/relationships/customXml" Target="../ink/ink2288.xml"/><Relationship Id="rId193" Type="http://schemas.openxmlformats.org/officeDocument/2006/relationships/image" Target="../media/image2195.png"/><Relationship Id="rId207" Type="http://schemas.openxmlformats.org/officeDocument/2006/relationships/image" Target="../media/image2202.png"/><Relationship Id="rId13" Type="http://schemas.openxmlformats.org/officeDocument/2006/relationships/image" Target="../media/image2105.png"/><Relationship Id="rId109" Type="http://schemas.openxmlformats.org/officeDocument/2006/relationships/image" Target="../media/image2153.png"/><Relationship Id="rId34" Type="http://schemas.openxmlformats.org/officeDocument/2006/relationships/customXml" Target="../ink/ink2219.xml"/><Relationship Id="rId55" Type="http://schemas.openxmlformats.org/officeDocument/2006/relationships/image" Target="../media/image2126.png"/><Relationship Id="rId76" Type="http://schemas.openxmlformats.org/officeDocument/2006/relationships/customXml" Target="../ink/ink2240.xml"/><Relationship Id="rId97" Type="http://schemas.openxmlformats.org/officeDocument/2006/relationships/image" Target="../media/image2147.png"/><Relationship Id="rId120" Type="http://schemas.openxmlformats.org/officeDocument/2006/relationships/customXml" Target="../ink/ink2262.xml"/><Relationship Id="rId141" Type="http://schemas.openxmlformats.org/officeDocument/2006/relationships/image" Target="../media/image2169.png"/><Relationship Id="rId7" Type="http://schemas.openxmlformats.org/officeDocument/2006/relationships/image" Target="../media/image2102.png"/><Relationship Id="rId162" Type="http://schemas.openxmlformats.org/officeDocument/2006/relationships/customXml" Target="../ink/ink2283.xml"/><Relationship Id="rId183" Type="http://schemas.openxmlformats.org/officeDocument/2006/relationships/image" Target="../media/image2190.png"/><Relationship Id="rId24" Type="http://schemas.openxmlformats.org/officeDocument/2006/relationships/customXml" Target="../ink/ink2214.xml"/><Relationship Id="rId45" Type="http://schemas.openxmlformats.org/officeDocument/2006/relationships/image" Target="../media/image2121.png"/><Relationship Id="rId66" Type="http://schemas.openxmlformats.org/officeDocument/2006/relationships/customXml" Target="../ink/ink2235.xml"/><Relationship Id="rId87" Type="http://schemas.openxmlformats.org/officeDocument/2006/relationships/image" Target="../media/image2142.png"/><Relationship Id="rId110" Type="http://schemas.openxmlformats.org/officeDocument/2006/relationships/customXml" Target="../ink/ink2257.xml"/><Relationship Id="rId131" Type="http://schemas.openxmlformats.org/officeDocument/2006/relationships/image" Target="../media/image2164.png"/><Relationship Id="rId152" Type="http://schemas.openxmlformats.org/officeDocument/2006/relationships/customXml" Target="../ink/ink2278.xml"/><Relationship Id="rId173" Type="http://schemas.openxmlformats.org/officeDocument/2006/relationships/image" Target="../media/image2185.png"/><Relationship Id="rId194" Type="http://schemas.openxmlformats.org/officeDocument/2006/relationships/customXml" Target="../ink/ink2299.xml"/><Relationship Id="rId208" Type="http://schemas.openxmlformats.org/officeDocument/2006/relationships/customXml" Target="../ink/ink2306.xml"/><Relationship Id="rId19" Type="http://schemas.openxmlformats.org/officeDocument/2006/relationships/image" Target="../media/image2108.png"/><Relationship Id="rId14" Type="http://schemas.openxmlformats.org/officeDocument/2006/relationships/customXml" Target="../ink/ink2209.xml"/><Relationship Id="rId30" Type="http://schemas.openxmlformats.org/officeDocument/2006/relationships/customXml" Target="../ink/ink2217.xml"/><Relationship Id="rId35" Type="http://schemas.openxmlformats.org/officeDocument/2006/relationships/image" Target="../media/image2116.png"/><Relationship Id="rId56" Type="http://schemas.openxmlformats.org/officeDocument/2006/relationships/customXml" Target="../ink/ink2230.xml"/><Relationship Id="rId77" Type="http://schemas.openxmlformats.org/officeDocument/2006/relationships/image" Target="../media/image2137.png"/><Relationship Id="rId100" Type="http://schemas.openxmlformats.org/officeDocument/2006/relationships/customXml" Target="../ink/ink2252.xml"/><Relationship Id="rId105" Type="http://schemas.openxmlformats.org/officeDocument/2006/relationships/image" Target="../media/image2151.png"/><Relationship Id="rId126" Type="http://schemas.openxmlformats.org/officeDocument/2006/relationships/customXml" Target="../ink/ink2265.xml"/><Relationship Id="rId147" Type="http://schemas.openxmlformats.org/officeDocument/2006/relationships/image" Target="../media/image2172.png"/><Relationship Id="rId168" Type="http://schemas.openxmlformats.org/officeDocument/2006/relationships/customXml" Target="../ink/ink2286.xml"/><Relationship Id="rId8" Type="http://schemas.openxmlformats.org/officeDocument/2006/relationships/customXml" Target="../ink/ink2206.xml"/><Relationship Id="rId51" Type="http://schemas.openxmlformats.org/officeDocument/2006/relationships/image" Target="../media/image2124.png"/><Relationship Id="rId72" Type="http://schemas.openxmlformats.org/officeDocument/2006/relationships/customXml" Target="../ink/ink2238.xml"/><Relationship Id="rId93" Type="http://schemas.openxmlformats.org/officeDocument/2006/relationships/image" Target="../media/image2145.png"/><Relationship Id="rId98" Type="http://schemas.openxmlformats.org/officeDocument/2006/relationships/customXml" Target="../ink/ink2251.xml"/><Relationship Id="rId121" Type="http://schemas.openxmlformats.org/officeDocument/2006/relationships/image" Target="../media/image2159.png"/><Relationship Id="rId142" Type="http://schemas.openxmlformats.org/officeDocument/2006/relationships/customXml" Target="../ink/ink2273.xml"/><Relationship Id="rId163" Type="http://schemas.openxmlformats.org/officeDocument/2006/relationships/image" Target="../media/image2180.png"/><Relationship Id="rId184" Type="http://schemas.openxmlformats.org/officeDocument/2006/relationships/customXml" Target="../ink/ink2294.xml"/><Relationship Id="rId189" Type="http://schemas.openxmlformats.org/officeDocument/2006/relationships/image" Target="../media/image2193.png"/><Relationship Id="rId3" Type="http://schemas.openxmlformats.org/officeDocument/2006/relationships/image" Target="../media/image2100.png"/><Relationship Id="rId25" Type="http://schemas.openxmlformats.org/officeDocument/2006/relationships/image" Target="../media/image2111.png"/><Relationship Id="rId46" Type="http://schemas.openxmlformats.org/officeDocument/2006/relationships/customXml" Target="../ink/ink2225.xml"/><Relationship Id="rId67" Type="http://schemas.openxmlformats.org/officeDocument/2006/relationships/image" Target="../media/image2132.png"/><Relationship Id="rId116" Type="http://schemas.openxmlformats.org/officeDocument/2006/relationships/customXml" Target="../ink/ink2260.xml"/><Relationship Id="rId137" Type="http://schemas.openxmlformats.org/officeDocument/2006/relationships/image" Target="../media/image2167.png"/><Relationship Id="rId158" Type="http://schemas.openxmlformats.org/officeDocument/2006/relationships/customXml" Target="../ink/ink2281.xml"/><Relationship Id="rId20" Type="http://schemas.openxmlformats.org/officeDocument/2006/relationships/customXml" Target="../ink/ink2212.xml"/><Relationship Id="rId41" Type="http://schemas.openxmlformats.org/officeDocument/2006/relationships/image" Target="../media/image2119.png"/><Relationship Id="rId62" Type="http://schemas.openxmlformats.org/officeDocument/2006/relationships/customXml" Target="../ink/ink2233.xml"/><Relationship Id="rId83" Type="http://schemas.openxmlformats.org/officeDocument/2006/relationships/image" Target="../media/image2140.png"/><Relationship Id="rId88" Type="http://schemas.openxmlformats.org/officeDocument/2006/relationships/customXml" Target="../ink/ink2246.xml"/><Relationship Id="rId111" Type="http://schemas.openxmlformats.org/officeDocument/2006/relationships/image" Target="../media/image2154.png"/><Relationship Id="rId132" Type="http://schemas.openxmlformats.org/officeDocument/2006/relationships/customXml" Target="../ink/ink2268.xml"/><Relationship Id="rId153" Type="http://schemas.openxmlformats.org/officeDocument/2006/relationships/image" Target="../media/image2175.png"/><Relationship Id="rId174" Type="http://schemas.openxmlformats.org/officeDocument/2006/relationships/customXml" Target="../ink/ink2289.xml"/><Relationship Id="rId179" Type="http://schemas.openxmlformats.org/officeDocument/2006/relationships/image" Target="../media/image2188.png"/><Relationship Id="rId195" Type="http://schemas.openxmlformats.org/officeDocument/2006/relationships/image" Target="../media/image2196.png"/><Relationship Id="rId209" Type="http://schemas.openxmlformats.org/officeDocument/2006/relationships/image" Target="../media/image2203.png"/><Relationship Id="rId190" Type="http://schemas.openxmlformats.org/officeDocument/2006/relationships/customXml" Target="../ink/ink2297.xml"/><Relationship Id="rId204" Type="http://schemas.openxmlformats.org/officeDocument/2006/relationships/customXml" Target="../ink/ink2304.xml"/><Relationship Id="rId15" Type="http://schemas.openxmlformats.org/officeDocument/2006/relationships/image" Target="../media/image2106.png"/><Relationship Id="rId36" Type="http://schemas.openxmlformats.org/officeDocument/2006/relationships/customXml" Target="../ink/ink2220.xml"/><Relationship Id="rId57" Type="http://schemas.openxmlformats.org/officeDocument/2006/relationships/image" Target="../media/image2127.png"/><Relationship Id="rId106" Type="http://schemas.openxmlformats.org/officeDocument/2006/relationships/customXml" Target="../ink/ink2255.xml"/><Relationship Id="rId127" Type="http://schemas.openxmlformats.org/officeDocument/2006/relationships/image" Target="../media/image2162.png"/><Relationship Id="rId10" Type="http://schemas.openxmlformats.org/officeDocument/2006/relationships/customXml" Target="../ink/ink2207.xml"/><Relationship Id="rId31" Type="http://schemas.openxmlformats.org/officeDocument/2006/relationships/image" Target="../media/image2114.png"/><Relationship Id="rId52" Type="http://schemas.openxmlformats.org/officeDocument/2006/relationships/customXml" Target="../ink/ink2228.xml"/><Relationship Id="rId73" Type="http://schemas.openxmlformats.org/officeDocument/2006/relationships/image" Target="../media/image2135.png"/><Relationship Id="rId78" Type="http://schemas.openxmlformats.org/officeDocument/2006/relationships/customXml" Target="../ink/ink2241.xml"/><Relationship Id="rId94" Type="http://schemas.openxmlformats.org/officeDocument/2006/relationships/customXml" Target="../ink/ink2249.xml"/><Relationship Id="rId99" Type="http://schemas.openxmlformats.org/officeDocument/2006/relationships/image" Target="../media/image2148.png"/><Relationship Id="rId101" Type="http://schemas.openxmlformats.org/officeDocument/2006/relationships/image" Target="../media/image2149.png"/><Relationship Id="rId122" Type="http://schemas.openxmlformats.org/officeDocument/2006/relationships/customXml" Target="../ink/ink2263.xml"/><Relationship Id="rId143" Type="http://schemas.openxmlformats.org/officeDocument/2006/relationships/image" Target="../media/image2170.png"/><Relationship Id="rId148" Type="http://schemas.openxmlformats.org/officeDocument/2006/relationships/customXml" Target="../ink/ink2276.xml"/><Relationship Id="rId164" Type="http://schemas.openxmlformats.org/officeDocument/2006/relationships/customXml" Target="../ink/ink2284.xml"/><Relationship Id="rId169" Type="http://schemas.openxmlformats.org/officeDocument/2006/relationships/image" Target="../media/image2183.png"/><Relationship Id="rId185" Type="http://schemas.openxmlformats.org/officeDocument/2006/relationships/image" Target="../media/image2191.png"/><Relationship Id="rId4" Type="http://schemas.openxmlformats.org/officeDocument/2006/relationships/customXml" Target="../ink/ink2204.xml"/><Relationship Id="rId9" Type="http://schemas.openxmlformats.org/officeDocument/2006/relationships/image" Target="../media/image2103.png"/><Relationship Id="rId180" Type="http://schemas.openxmlformats.org/officeDocument/2006/relationships/customXml" Target="../ink/ink2292.xml"/><Relationship Id="rId210" Type="http://schemas.openxmlformats.org/officeDocument/2006/relationships/customXml" Target="../ink/ink2307.xml"/><Relationship Id="rId26" Type="http://schemas.openxmlformats.org/officeDocument/2006/relationships/customXml" Target="../ink/ink2215.xml"/><Relationship Id="rId47" Type="http://schemas.openxmlformats.org/officeDocument/2006/relationships/image" Target="../media/image2122.png"/><Relationship Id="rId68" Type="http://schemas.openxmlformats.org/officeDocument/2006/relationships/customXml" Target="../ink/ink2236.xml"/><Relationship Id="rId89" Type="http://schemas.openxmlformats.org/officeDocument/2006/relationships/image" Target="../media/image2143.png"/><Relationship Id="rId112" Type="http://schemas.openxmlformats.org/officeDocument/2006/relationships/customXml" Target="../ink/ink2258.xml"/><Relationship Id="rId133" Type="http://schemas.openxmlformats.org/officeDocument/2006/relationships/image" Target="../media/image2165.png"/><Relationship Id="rId154" Type="http://schemas.openxmlformats.org/officeDocument/2006/relationships/customXml" Target="../ink/ink2279.xml"/><Relationship Id="rId175" Type="http://schemas.openxmlformats.org/officeDocument/2006/relationships/image" Target="../media/image2186.png"/><Relationship Id="rId196" Type="http://schemas.openxmlformats.org/officeDocument/2006/relationships/customXml" Target="../ink/ink2300.xml"/><Relationship Id="rId200" Type="http://schemas.openxmlformats.org/officeDocument/2006/relationships/customXml" Target="../ink/ink2302.xml"/><Relationship Id="rId16" Type="http://schemas.openxmlformats.org/officeDocument/2006/relationships/customXml" Target="../ink/ink2210.xml"/><Relationship Id="rId37" Type="http://schemas.openxmlformats.org/officeDocument/2006/relationships/image" Target="../media/image2117.png"/><Relationship Id="rId58" Type="http://schemas.openxmlformats.org/officeDocument/2006/relationships/customXml" Target="../ink/ink2231.xml"/><Relationship Id="rId79" Type="http://schemas.openxmlformats.org/officeDocument/2006/relationships/image" Target="../media/image2138.png"/><Relationship Id="rId102" Type="http://schemas.openxmlformats.org/officeDocument/2006/relationships/customXml" Target="../ink/ink2253.xml"/><Relationship Id="rId123" Type="http://schemas.openxmlformats.org/officeDocument/2006/relationships/image" Target="../media/image2160.png"/><Relationship Id="rId144" Type="http://schemas.openxmlformats.org/officeDocument/2006/relationships/customXml" Target="../ink/ink2274.xml"/><Relationship Id="rId90" Type="http://schemas.openxmlformats.org/officeDocument/2006/relationships/customXml" Target="../ink/ink2247.xml"/><Relationship Id="rId165" Type="http://schemas.openxmlformats.org/officeDocument/2006/relationships/image" Target="../media/image2181.png"/><Relationship Id="rId186" Type="http://schemas.openxmlformats.org/officeDocument/2006/relationships/customXml" Target="../ink/ink2295.xml"/><Relationship Id="rId211" Type="http://schemas.openxmlformats.org/officeDocument/2006/relationships/image" Target="../media/image2204.png"/><Relationship Id="rId27" Type="http://schemas.openxmlformats.org/officeDocument/2006/relationships/image" Target="../media/image2112.png"/><Relationship Id="rId48" Type="http://schemas.openxmlformats.org/officeDocument/2006/relationships/customXml" Target="../ink/ink2226.xml"/><Relationship Id="rId69" Type="http://schemas.openxmlformats.org/officeDocument/2006/relationships/image" Target="../media/image2133.png"/><Relationship Id="rId113" Type="http://schemas.openxmlformats.org/officeDocument/2006/relationships/image" Target="../media/image2155.png"/><Relationship Id="rId134" Type="http://schemas.openxmlformats.org/officeDocument/2006/relationships/customXml" Target="../ink/ink2269.xml"/><Relationship Id="rId80" Type="http://schemas.openxmlformats.org/officeDocument/2006/relationships/customXml" Target="../ink/ink2242.xml"/><Relationship Id="rId155" Type="http://schemas.openxmlformats.org/officeDocument/2006/relationships/image" Target="../media/image2176.png"/><Relationship Id="rId176" Type="http://schemas.openxmlformats.org/officeDocument/2006/relationships/customXml" Target="../ink/ink2290.xml"/><Relationship Id="rId197" Type="http://schemas.openxmlformats.org/officeDocument/2006/relationships/image" Target="../media/image2197.png"/><Relationship Id="rId201" Type="http://schemas.openxmlformats.org/officeDocument/2006/relationships/image" Target="../media/image2199.png"/><Relationship Id="rId17" Type="http://schemas.openxmlformats.org/officeDocument/2006/relationships/image" Target="../media/image2107.png"/><Relationship Id="rId38" Type="http://schemas.openxmlformats.org/officeDocument/2006/relationships/customXml" Target="../ink/ink2221.xml"/><Relationship Id="rId59" Type="http://schemas.openxmlformats.org/officeDocument/2006/relationships/image" Target="../media/image2128.png"/><Relationship Id="rId103" Type="http://schemas.openxmlformats.org/officeDocument/2006/relationships/image" Target="../media/image2150.png"/><Relationship Id="rId124" Type="http://schemas.openxmlformats.org/officeDocument/2006/relationships/customXml" Target="../ink/ink2264.xml"/><Relationship Id="rId70" Type="http://schemas.openxmlformats.org/officeDocument/2006/relationships/customXml" Target="../ink/ink2237.xml"/><Relationship Id="rId91" Type="http://schemas.openxmlformats.org/officeDocument/2006/relationships/image" Target="../media/image2144.png"/><Relationship Id="rId145" Type="http://schemas.openxmlformats.org/officeDocument/2006/relationships/image" Target="../media/image2171.png"/><Relationship Id="rId166" Type="http://schemas.openxmlformats.org/officeDocument/2006/relationships/customXml" Target="../ink/ink2285.xml"/><Relationship Id="rId187" Type="http://schemas.openxmlformats.org/officeDocument/2006/relationships/image" Target="../media/image2192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2308.xml"/><Relationship Id="rId28" Type="http://schemas.openxmlformats.org/officeDocument/2006/relationships/customXml" Target="../ink/ink2216.xml"/><Relationship Id="rId49" Type="http://schemas.openxmlformats.org/officeDocument/2006/relationships/image" Target="../media/image2123.png"/><Relationship Id="rId114" Type="http://schemas.openxmlformats.org/officeDocument/2006/relationships/customXml" Target="../ink/ink2259.xml"/><Relationship Id="rId60" Type="http://schemas.openxmlformats.org/officeDocument/2006/relationships/customXml" Target="../ink/ink2232.xml"/><Relationship Id="rId81" Type="http://schemas.openxmlformats.org/officeDocument/2006/relationships/image" Target="../media/image2139.png"/><Relationship Id="rId135" Type="http://schemas.openxmlformats.org/officeDocument/2006/relationships/image" Target="../media/image2166.png"/><Relationship Id="rId156" Type="http://schemas.openxmlformats.org/officeDocument/2006/relationships/customXml" Target="../ink/ink2280.xml"/><Relationship Id="rId177" Type="http://schemas.openxmlformats.org/officeDocument/2006/relationships/image" Target="../media/image2187.png"/><Relationship Id="rId198" Type="http://schemas.openxmlformats.org/officeDocument/2006/relationships/customXml" Target="../ink/ink2301.xml"/><Relationship Id="rId202" Type="http://schemas.openxmlformats.org/officeDocument/2006/relationships/customXml" Target="../ink/ink2303.xml"/><Relationship Id="rId18" Type="http://schemas.openxmlformats.org/officeDocument/2006/relationships/customXml" Target="../ink/ink2211.xml"/><Relationship Id="rId39" Type="http://schemas.openxmlformats.org/officeDocument/2006/relationships/image" Target="../media/image2118.png"/><Relationship Id="rId50" Type="http://schemas.openxmlformats.org/officeDocument/2006/relationships/customXml" Target="../ink/ink2227.xml"/><Relationship Id="rId104" Type="http://schemas.openxmlformats.org/officeDocument/2006/relationships/customXml" Target="../ink/ink2254.xml"/><Relationship Id="rId125" Type="http://schemas.openxmlformats.org/officeDocument/2006/relationships/image" Target="../media/image2161.png"/><Relationship Id="rId146" Type="http://schemas.openxmlformats.org/officeDocument/2006/relationships/customXml" Target="../ink/ink2275.xml"/><Relationship Id="rId167" Type="http://schemas.openxmlformats.org/officeDocument/2006/relationships/image" Target="../media/image2182.png"/><Relationship Id="rId188" Type="http://schemas.openxmlformats.org/officeDocument/2006/relationships/customXml" Target="../ink/ink2296.xml"/><Relationship Id="rId71" Type="http://schemas.openxmlformats.org/officeDocument/2006/relationships/image" Target="../media/image2134.png"/><Relationship Id="rId92" Type="http://schemas.openxmlformats.org/officeDocument/2006/relationships/customXml" Target="../ink/ink2248.xml"/><Relationship Id="rId213" Type="http://schemas.openxmlformats.org/officeDocument/2006/relationships/image" Target="../media/image2205.png"/><Relationship Id="rId2" Type="http://schemas.openxmlformats.org/officeDocument/2006/relationships/customXml" Target="../ink/ink2203.xml"/><Relationship Id="rId29" Type="http://schemas.openxmlformats.org/officeDocument/2006/relationships/image" Target="../media/image2113.png"/><Relationship Id="rId40" Type="http://schemas.openxmlformats.org/officeDocument/2006/relationships/customXml" Target="../ink/ink2222.xml"/><Relationship Id="rId115" Type="http://schemas.openxmlformats.org/officeDocument/2006/relationships/image" Target="../media/image2156.png"/><Relationship Id="rId136" Type="http://schemas.openxmlformats.org/officeDocument/2006/relationships/customXml" Target="../ink/ink2270.xml"/><Relationship Id="rId157" Type="http://schemas.openxmlformats.org/officeDocument/2006/relationships/image" Target="../media/image2177.png"/><Relationship Id="rId178" Type="http://schemas.openxmlformats.org/officeDocument/2006/relationships/customXml" Target="../ink/ink2291.xml"/><Relationship Id="rId61" Type="http://schemas.openxmlformats.org/officeDocument/2006/relationships/image" Target="../media/image2129.png"/><Relationship Id="rId82" Type="http://schemas.openxmlformats.org/officeDocument/2006/relationships/customXml" Target="../ink/ink2243.xml"/><Relationship Id="rId199" Type="http://schemas.openxmlformats.org/officeDocument/2006/relationships/image" Target="../media/image2198.png"/><Relationship Id="rId203" Type="http://schemas.openxmlformats.org/officeDocument/2006/relationships/image" Target="../media/image22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3139960-231A-CC46-ACDC-A585A7A93097}"/>
              </a:ext>
            </a:extLst>
          </p:cNvPr>
          <p:cNvGrpSpPr/>
          <p:nvPr/>
        </p:nvGrpSpPr>
        <p:grpSpPr>
          <a:xfrm>
            <a:off x="300758" y="214744"/>
            <a:ext cx="2193840" cy="644040"/>
            <a:chOff x="300758" y="214744"/>
            <a:chExt cx="2193840" cy="64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14:cNvPr>
                <p14:cNvContentPartPr/>
                <p14:nvPr/>
              </p14:nvContentPartPr>
              <p14:xfrm>
                <a:off x="300758" y="289624"/>
                <a:ext cx="87840" cy="456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5638" y="274504"/>
                  <a:ext cx="1184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14:cNvPr>
                <p14:cNvContentPartPr/>
                <p14:nvPr/>
              </p14:nvContentPartPr>
              <p14:xfrm>
                <a:off x="310478" y="277024"/>
                <a:ext cx="234000" cy="41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4998" y="261904"/>
                  <a:ext cx="2642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14:cNvPr>
                <p14:cNvContentPartPr/>
                <p14:nvPr/>
              </p14:nvContentPartPr>
              <p14:xfrm>
                <a:off x="581918" y="454504"/>
                <a:ext cx="18000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6798" y="439384"/>
                  <a:ext cx="210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14:cNvPr>
                <p14:cNvContentPartPr/>
                <p14:nvPr/>
              </p14:nvContentPartPr>
              <p14:xfrm>
                <a:off x="869558" y="417424"/>
                <a:ext cx="253440" cy="24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38" y="402304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14:cNvPr>
                <p14:cNvContentPartPr/>
                <p14:nvPr/>
              </p14:nvContentPartPr>
              <p14:xfrm>
                <a:off x="1201118" y="433624"/>
                <a:ext cx="203040" cy="240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5638" y="418504"/>
                  <a:ext cx="233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14:cNvPr>
                <p14:cNvContentPartPr/>
                <p14:nvPr/>
              </p14:nvContentPartPr>
              <p14:xfrm>
                <a:off x="1471838" y="378904"/>
                <a:ext cx="245160" cy="272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56358" y="363784"/>
                  <a:ext cx="275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14:cNvPr>
                <p14:cNvContentPartPr/>
                <p14:nvPr/>
              </p14:nvContentPartPr>
              <p14:xfrm>
                <a:off x="1735358" y="214744"/>
                <a:ext cx="241200" cy="405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20238" y="199624"/>
                  <a:ext cx="271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14:cNvPr>
                <p14:cNvContentPartPr/>
                <p14:nvPr/>
              </p14:nvContentPartPr>
              <p14:xfrm>
                <a:off x="2008238" y="375304"/>
                <a:ext cx="344880" cy="251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92758" y="360184"/>
                  <a:ext cx="375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14:cNvPr>
                <p14:cNvContentPartPr/>
                <p14:nvPr/>
              </p14:nvContentPartPr>
              <p14:xfrm>
                <a:off x="2475518" y="356584"/>
                <a:ext cx="12600" cy="5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60038" y="341464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14:cNvPr>
                <p14:cNvContentPartPr/>
                <p14:nvPr/>
              </p14:nvContentPartPr>
              <p14:xfrm>
                <a:off x="2486678" y="511744"/>
                <a:ext cx="7920" cy="1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71198" y="496264"/>
                  <a:ext cx="38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14:cNvPr>
                <p14:cNvContentPartPr/>
                <p14:nvPr/>
              </p14:nvContentPartPr>
              <p14:xfrm>
                <a:off x="475358" y="719824"/>
                <a:ext cx="1720080" cy="13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9878" y="704344"/>
                  <a:ext cx="17506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B6C652-4F0E-B441-9C18-097924C25B87}"/>
              </a:ext>
            </a:extLst>
          </p:cNvPr>
          <p:cNvGrpSpPr/>
          <p:nvPr/>
        </p:nvGrpSpPr>
        <p:grpSpPr>
          <a:xfrm>
            <a:off x="165758" y="813784"/>
            <a:ext cx="4369680" cy="2284200"/>
            <a:chOff x="165758" y="813784"/>
            <a:chExt cx="4369680" cy="22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14:cNvPr>
                <p14:cNvContentPartPr/>
                <p14:nvPr/>
              </p14:nvContentPartPr>
              <p14:xfrm>
                <a:off x="201758" y="1160104"/>
                <a:ext cx="126000" cy="2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278" y="1144984"/>
                  <a:ext cx="156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14:cNvPr>
                <p14:cNvContentPartPr/>
                <p14:nvPr/>
              </p14:nvContentPartPr>
              <p14:xfrm>
                <a:off x="396878" y="1093864"/>
                <a:ext cx="147240" cy="20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81758" y="1078384"/>
                  <a:ext cx="177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14:cNvPr>
                <p14:cNvContentPartPr/>
                <p14:nvPr/>
              </p14:nvContentPartPr>
              <p14:xfrm>
                <a:off x="596318" y="1092784"/>
                <a:ext cx="91080" cy="18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1198" y="1077304"/>
                  <a:ext cx="12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14:cNvPr>
                <p14:cNvContentPartPr/>
                <p14:nvPr/>
              </p14:nvContentPartPr>
              <p14:xfrm>
                <a:off x="835358" y="1101064"/>
                <a:ext cx="126000" cy="121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0238" y="1085944"/>
                  <a:ext cx="1566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14:cNvPr>
                <p14:cNvContentPartPr/>
                <p14:nvPr/>
              </p14:nvContentPartPr>
              <p14:xfrm>
                <a:off x="932558" y="1092784"/>
                <a:ext cx="30960" cy="33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7438" y="1077304"/>
                  <a:ext cx="615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14:cNvPr>
                <p14:cNvContentPartPr/>
                <p14:nvPr/>
              </p14:nvContentPartPr>
              <p14:xfrm>
                <a:off x="1045598" y="1081624"/>
                <a:ext cx="96480" cy="17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0478" y="106614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14:cNvPr>
                <p14:cNvContentPartPr/>
                <p14:nvPr/>
              </p14:nvContentPartPr>
              <p14:xfrm>
                <a:off x="1214798" y="1073704"/>
                <a:ext cx="64800" cy="158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99318" y="1058224"/>
                  <a:ext cx="954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14:cNvPr>
                <p14:cNvContentPartPr/>
                <p14:nvPr/>
              </p14:nvContentPartPr>
              <p14:xfrm>
                <a:off x="1392278" y="1085584"/>
                <a:ext cx="105120" cy="173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6798" y="1070464"/>
                  <a:ext cx="1353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14:cNvPr>
                <p14:cNvContentPartPr/>
                <p14:nvPr/>
              </p14:nvContentPartPr>
              <p14:xfrm>
                <a:off x="1511438" y="1102144"/>
                <a:ext cx="98640" cy="142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6318" y="1087024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14:cNvPr>
                <p14:cNvContentPartPr/>
                <p14:nvPr/>
              </p14:nvContentPartPr>
              <p14:xfrm>
                <a:off x="1327838" y="915304"/>
                <a:ext cx="10440" cy="159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12358" y="899824"/>
                  <a:ext cx="41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14:cNvPr>
                <p14:cNvContentPartPr/>
                <p14:nvPr/>
              </p14:nvContentPartPr>
              <p14:xfrm>
                <a:off x="1728158" y="1032304"/>
                <a:ext cx="211320" cy="190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13038" y="1017184"/>
                  <a:ext cx="2419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14:cNvPr>
                <p14:cNvContentPartPr/>
                <p14:nvPr/>
              </p14:nvContentPartPr>
              <p14:xfrm>
                <a:off x="1975478" y="1069744"/>
                <a:ext cx="132480" cy="123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59998" y="1054624"/>
                  <a:ext cx="163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14:cNvPr>
                <p14:cNvContentPartPr/>
                <p14:nvPr/>
              </p14:nvContentPartPr>
              <p14:xfrm>
                <a:off x="2161238" y="869584"/>
                <a:ext cx="29880" cy="336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46118" y="854464"/>
                  <a:ext cx="604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14:cNvPr>
                <p14:cNvContentPartPr/>
                <p14:nvPr/>
              </p14:nvContentPartPr>
              <p14:xfrm>
                <a:off x="2181398" y="1003504"/>
                <a:ext cx="151560" cy="162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5918" y="988024"/>
                  <a:ext cx="181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14:cNvPr>
                <p14:cNvContentPartPr/>
                <p14:nvPr/>
              </p14:nvContentPartPr>
              <p14:xfrm>
                <a:off x="2352758" y="1048144"/>
                <a:ext cx="46440" cy="13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37638" y="1032664"/>
                  <a:ext cx="77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14:cNvPr>
                <p14:cNvContentPartPr/>
                <p14:nvPr/>
              </p14:nvContentPartPr>
              <p14:xfrm>
                <a:off x="2379038" y="931144"/>
                <a:ext cx="7560" cy="5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63558" y="91566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14:cNvPr>
                <p14:cNvContentPartPr/>
                <p14:nvPr/>
              </p14:nvContentPartPr>
              <p14:xfrm>
                <a:off x="2436998" y="1012144"/>
                <a:ext cx="119880" cy="157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21878" y="997024"/>
                  <a:ext cx="150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14:cNvPr>
                <p14:cNvContentPartPr/>
                <p14:nvPr/>
              </p14:nvContentPartPr>
              <p14:xfrm>
                <a:off x="2623838" y="1056064"/>
                <a:ext cx="135000" cy="416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8718" y="1040584"/>
                  <a:ext cx="1656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14:cNvPr>
                <p14:cNvContentPartPr/>
                <p14:nvPr/>
              </p14:nvContentPartPr>
              <p14:xfrm>
                <a:off x="2858558" y="981184"/>
                <a:ext cx="120960" cy="176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843078" y="965704"/>
                  <a:ext cx="151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14:cNvPr>
                <p14:cNvContentPartPr/>
                <p14:nvPr/>
              </p14:nvContentPartPr>
              <p14:xfrm>
                <a:off x="2999678" y="813784"/>
                <a:ext cx="48240" cy="321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84198" y="798664"/>
                  <a:ext cx="788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14:cNvPr>
                <p14:cNvContentPartPr/>
                <p14:nvPr/>
              </p14:nvContentPartPr>
              <p14:xfrm>
                <a:off x="3030638" y="941584"/>
                <a:ext cx="276120" cy="218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015518" y="926104"/>
                  <a:ext cx="306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14:cNvPr>
                <p14:cNvContentPartPr/>
                <p14:nvPr/>
              </p14:nvContentPartPr>
              <p14:xfrm>
                <a:off x="3322958" y="925384"/>
                <a:ext cx="30240" cy="199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07478" y="910264"/>
                  <a:ext cx="608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14:cNvPr>
                <p14:cNvContentPartPr/>
                <p14:nvPr/>
              </p14:nvContentPartPr>
              <p14:xfrm>
                <a:off x="3243038" y="846544"/>
                <a:ext cx="44388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227918" y="831064"/>
                  <a:ext cx="474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14:cNvPr>
                <p14:cNvContentPartPr/>
                <p14:nvPr/>
              </p14:nvContentPartPr>
              <p14:xfrm>
                <a:off x="3711038" y="948784"/>
                <a:ext cx="135720" cy="160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695918" y="933664"/>
                  <a:ext cx="165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14:cNvPr>
                <p14:cNvContentPartPr/>
                <p14:nvPr/>
              </p14:nvContentPartPr>
              <p14:xfrm>
                <a:off x="3884198" y="942664"/>
                <a:ext cx="77400" cy="201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869078" y="927544"/>
                  <a:ext cx="108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14:cNvPr>
                <p14:cNvContentPartPr/>
                <p14:nvPr/>
              </p14:nvContentPartPr>
              <p14:xfrm>
                <a:off x="4032158" y="1103944"/>
                <a:ext cx="56520" cy="151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17038" y="1088464"/>
                  <a:ext cx="87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14:cNvPr>
                <p14:cNvContentPartPr/>
                <p14:nvPr/>
              </p14:nvContentPartPr>
              <p14:xfrm>
                <a:off x="422438" y="1529824"/>
                <a:ext cx="135360" cy="17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18" y="1514704"/>
                  <a:ext cx="165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14:cNvPr>
                <p14:cNvContentPartPr/>
                <p14:nvPr/>
              </p14:nvContentPartPr>
              <p14:xfrm>
                <a:off x="512078" y="1381144"/>
                <a:ext cx="68040" cy="28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96958" y="1366024"/>
                  <a:ext cx="98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14:cNvPr>
                <p14:cNvContentPartPr/>
                <p14:nvPr/>
              </p14:nvContentPartPr>
              <p14:xfrm>
                <a:off x="635558" y="1447024"/>
                <a:ext cx="217080" cy="18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20078" y="1431904"/>
                  <a:ext cx="2476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14:cNvPr>
                <p14:cNvContentPartPr/>
                <p14:nvPr/>
              </p14:nvContentPartPr>
              <p14:xfrm>
                <a:off x="880718" y="1471864"/>
                <a:ext cx="195840" cy="17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5598" y="1456384"/>
                  <a:ext cx="22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14:cNvPr>
                <p14:cNvContentPartPr/>
                <p14:nvPr/>
              </p14:nvContentPartPr>
              <p14:xfrm>
                <a:off x="1243238" y="1413904"/>
                <a:ext cx="144000" cy="193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8118" y="1398424"/>
                  <a:ext cx="174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14:cNvPr>
                <p14:cNvContentPartPr/>
                <p14:nvPr/>
              </p14:nvContentPartPr>
              <p14:xfrm>
                <a:off x="1449518" y="1270984"/>
                <a:ext cx="154440" cy="336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4398" y="1255864"/>
                  <a:ext cx="1846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14:cNvPr>
                <p14:cNvContentPartPr/>
                <p14:nvPr/>
              </p14:nvContentPartPr>
              <p14:xfrm>
                <a:off x="1652198" y="1435864"/>
                <a:ext cx="128160" cy="160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36718" y="1420744"/>
                  <a:ext cx="158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14:cNvPr>
                <p14:cNvContentPartPr/>
                <p14:nvPr/>
              </p14:nvContentPartPr>
              <p14:xfrm>
                <a:off x="1828598" y="1382584"/>
                <a:ext cx="28800" cy="251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13478" y="1367464"/>
                  <a:ext cx="59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14:cNvPr>
                <p14:cNvContentPartPr/>
                <p14:nvPr/>
              </p14:nvContentPartPr>
              <p14:xfrm>
                <a:off x="1764158" y="1492024"/>
                <a:ext cx="236880" cy="36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8678" y="1476544"/>
                  <a:ext cx="267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14:cNvPr>
                <p14:cNvContentPartPr/>
                <p14:nvPr/>
              </p14:nvContentPartPr>
              <p14:xfrm>
                <a:off x="2038838" y="1436944"/>
                <a:ext cx="113400" cy="11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23358" y="1421824"/>
                  <a:ext cx="144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14:cNvPr>
                <p14:cNvContentPartPr/>
                <p14:nvPr/>
              </p14:nvContentPartPr>
              <p14:xfrm>
                <a:off x="2138198" y="1393744"/>
                <a:ext cx="38880" cy="34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2718" y="1378624"/>
                  <a:ext cx="691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14:cNvPr>
                <p14:cNvContentPartPr/>
                <p14:nvPr/>
              </p14:nvContentPartPr>
              <p14:xfrm>
                <a:off x="2242598" y="1403104"/>
                <a:ext cx="88920" cy="176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27478" y="1387984"/>
                  <a:ext cx="1195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14:cNvPr>
                <p14:cNvContentPartPr/>
                <p14:nvPr/>
              </p14:nvContentPartPr>
              <p14:xfrm>
                <a:off x="2376878" y="1409584"/>
                <a:ext cx="88200" cy="132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61398" y="13944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14:cNvPr>
                <p14:cNvContentPartPr/>
                <p14:nvPr/>
              </p14:nvContentPartPr>
              <p14:xfrm>
                <a:off x="2582798" y="1360264"/>
                <a:ext cx="17352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7678" y="1345144"/>
                  <a:ext cx="204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14:cNvPr>
                <p14:cNvContentPartPr/>
                <p14:nvPr/>
              </p14:nvContentPartPr>
              <p14:xfrm>
                <a:off x="2787638" y="1390504"/>
                <a:ext cx="109080" cy="150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72518" y="1375384"/>
                  <a:ext cx="13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14:cNvPr>
                <p14:cNvContentPartPr/>
                <p14:nvPr/>
              </p14:nvContentPartPr>
              <p14:xfrm>
                <a:off x="2943878" y="1383304"/>
                <a:ext cx="108360" cy="137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8398" y="1367824"/>
                  <a:ext cx="138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14:cNvPr>
                <p14:cNvContentPartPr/>
                <p14:nvPr/>
              </p14:nvContentPartPr>
              <p14:xfrm>
                <a:off x="2588198" y="1628104"/>
                <a:ext cx="397440" cy="55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72718" y="1612984"/>
                  <a:ext cx="42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14:cNvPr>
                <p14:cNvContentPartPr/>
                <p14:nvPr/>
              </p14:nvContentPartPr>
              <p14:xfrm>
                <a:off x="3144398" y="1516504"/>
                <a:ext cx="37080" cy="147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29278" y="1501024"/>
                  <a:ext cx="67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14:cNvPr>
                <p14:cNvContentPartPr/>
                <p14:nvPr/>
              </p14:nvContentPartPr>
              <p14:xfrm>
                <a:off x="3311798" y="1312384"/>
                <a:ext cx="127080" cy="180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96318" y="1297264"/>
                  <a:ext cx="157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14:cNvPr>
                <p14:cNvContentPartPr/>
                <p14:nvPr/>
              </p14:nvContentPartPr>
              <p14:xfrm>
                <a:off x="3464798" y="1382584"/>
                <a:ext cx="118800" cy="98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49678" y="1367104"/>
                  <a:ext cx="149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14:cNvPr>
                <p14:cNvContentPartPr/>
                <p14:nvPr/>
              </p14:nvContentPartPr>
              <p14:xfrm>
                <a:off x="3568118" y="1282144"/>
                <a:ext cx="52200" cy="21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52998" y="1267024"/>
                  <a:ext cx="82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14:cNvPr>
                <p14:cNvContentPartPr/>
                <p14:nvPr/>
              </p14:nvContentPartPr>
              <p14:xfrm>
                <a:off x="3556958" y="1354504"/>
                <a:ext cx="187200" cy="3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41838" y="1339384"/>
                  <a:ext cx="2174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14:cNvPr>
                <p14:cNvContentPartPr/>
                <p14:nvPr/>
              </p14:nvContentPartPr>
              <p14:xfrm>
                <a:off x="434678" y="1850944"/>
                <a:ext cx="149760" cy="205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19558" y="1835824"/>
                  <a:ext cx="180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14:cNvPr>
                <p14:cNvContentPartPr/>
                <p14:nvPr/>
              </p14:nvContentPartPr>
              <p14:xfrm>
                <a:off x="613238" y="1753024"/>
                <a:ext cx="137160" cy="246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7758" y="1737544"/>
                  <a:ext cx="167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14:cNvPr>
                <p14:cNvContentPartPr/>
                <p14:nvPr/>
              </p14:nvContentPartPr>
              <p14:xfrm>
                <a:off x="810158" y="1858504"/>
                <a:ext cx="105120" cy="144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94678" y="184338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14:cNvPr>
                <p14:cNvContentPartPr/>
                <p14:nvPr/>
              </p14:nvContentPartPr>
              <p14:xfrm>
                <a:off x="992318" y="1783984"/>
                <a:ext cx="31680" cy="205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7198" y="1768864"/>
                  <a:ext cx="61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14:cNvPr>
                <p14:cNvContentPartPr/>
                <p14:nvPr/>
              </p14:nvContentPartPr>
              <p14:xfrm>
                <a:off x="922118" y="1870024"/>
                <a:ext cx="13248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6638" y="1854904"/>
                  <a:ext cx="163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14:cNvPr>
                <p14:cNvContentPartPr/>
                <p14:nvPr/>
              </p14:nvContentPartPr>
              <p14:xfrm>
                <a:off x="1159718" y="1862104"/>
                <a:ext cx="104040" cy="99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4238" y="1846984"/>
                  <a:ext cx="134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14:cNvPr>
                <p14:cNvContentPartPr/>
                <p14:nvPr/>
              </p14:nvContentPartPr>
              <p14:xfrm>
                <a:off x="1236758" y="1817464"/>
                <a:ext cx="58320" cy="32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21638" y="1802344"/>
                  <a:ext cx="889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14:cNvPr>
                <p14:cNvContentPartPr/>
                <p14:nvPr/>
              </p14:nvContentPartPr>
              <p14:xfrm>
                <a:off x="1326758" y="1873264"/>
                <a:ext cx="98280" cy="856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11638" y="1858144"/>
                  <a:ext cx="128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14:cNvPr>
                <p14:cNvContentPartPr/>
                <p14:nvPr/>
              </p14:nvContentPartPr>
              <p14:xfrm>
                <a:off x="1449518" y="1817464"/>
                <a:ext cx="110520" cy="90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34398" y="1801984"/>
                  <a:ext cx="141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14:cNvPr>
                <p14:cNvContentPartPr/>
                <p14:nvPr/>
              </p14:nvContentPartPr>
              <p14:xfrm>
                <a:off x="1768838" y="1686424"/>
                <a:ext cx="14400" cy="300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53718" y="1670944"/>
                  <a:ext cx="45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14:cNvPr>
                <p14:cNvContentPartPr/>
                <p14:nvPr/>
              </p14:nvContentPartPr>
              <p14:xfrm>
                <a:off x="1602518" y="1678864"/>
                <a:ext cx="410400" cy="284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587038" y="1663744"/>
                  <a:ext cx="440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14:cNvPr>
                <p14:cNvContentPartPr/>
                <p14:nvPr/>
              </p14:nvContentPartPr>
              <p14:xfrm>
                <a:off x="2062958" y="1828624"/>
                <a:ext cx="2916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47478" y="1813504"/>
                  <a:ext cx="59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14:cNvPr>
                <p14:cNvContentPartPr/>
                <p14:nvPr/>
              </p14:nvContentPartPr>
              <p14:xfrm>
                <a:off x="2104358" y="1687504"/>
                <a:ext cx="360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88878" y="1672024"/>
                  <a:ext cx="3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14:cNvPr>
                <p14:cNvContentPartPr/>
                <p14:nvPr/>
              </p14:nvContentPartPr>
              <p14:xfrm>
                <a:off x="2140718" y="1798384"/>
                <a:ext cx="112680" cy="173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125598" y="1782904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14:cNvPr>
                <p14:cNvContentPartPr/>
                <p14:nvPr/>
              </p14:nvContentPartPr>
              <p14:xfrm>
                <a:off x="2296958" y="1683544"/>
                <a:ext cx="46440" cy="294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281838" y="1668424"/>
                  <a:ext cx="7668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14:cNvPr>
                <p14:cNvContentPartPr/>
                <p14:nvPr/>
              </p14:nvContentPartPr>
              <p14:xfrm>
                <a:off x="2334398" y="1772824"/>
                <a:ext cx="122760" cy="154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19278" y="1757704"/>
                  <a:ext cx="153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14:cNvPr>
                <p14:cNvContentPartPr/>
                <p14:nvPr/>
              </p14:nvContentPartPr>
              <p14:xfrm>
                <a:off x="1736438" y="2053984"/>
                <a:ext cx="570960" cy="53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21318" y="2038864"/>
                  <a:ext cx="601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14:cNvPr>
                <p14:cNvContentPartPr/>
                <p14:nvPr/>
              </p14:nvContentPartPr>
              <p14:xfrm>
                <a:off x="2564438" y="1839784"/>
                <a:ext cx="120960" cy="120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49318" y="1824664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14:cNvPr>
                <p14:cNvContentPartPr/>
                <p14:nvPr/>
              </p14:nvContentPartPr>
              <p14:xfrm>
                <a:off x="2665238" y="1795144"/>
                <a:ext cx="36360" cy="368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49758" y="1780024"/>
                  <a:ext cx="66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14:cNvPr>
                <p14:cNvContentPartPr/>
                <p14:nvPr/>
              </p14:nvContentPartPr>
              <p14:xfrm>
                <a:off x="2765318" y="1862104"/>
                <a:ext cx="84960" cy="10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50198" y="1846984"/>
                  <a:ext cx="11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14:cNvPr>
                <p14:cNvContentPartPr/>
                <p14:nvPr/>
              </p14:nvContentPartPr>
              <p14:xfrm>
                <a:off x="2888078" y="1831144"/>
                <a:ext cx="107280" cy="131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872958" y="181566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14:cNvPr>
                <p14:cNvContentPartPr/>
                <p14:nvPr/>
              </p14:nvContentPartPr>
              <p14:xfrm>
                <a:off x="3119558" y="1750504"/>
                <a:ext cx="12924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04078" y="1735384"/>
                  <a:ext cx="1598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14:cNvPr>
                <p14:cNvContentPartPr/>
                <p14:nvPr/>
              </p14:nvContentPartPr>
              <p14:xfrm>
                <a:off x="3211358" y="1647184"/>
                <a:ext cx="182160" cy="304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96238" y="1632064"/>
                  <a:ext cx="212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14:cNvPr>
                <p14:cNvContentPartPr/>
                <p14:nvPr/>
              </p14:nvContentPartPr>
              <p14:xfrm>
                <a:off x="3441758" y="1783984"/>
                <a:ext cx="95400" cy="132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26278" y="1768864"/>
                  <a:ext cx="126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14:cNvPr>
                <p14:cNvContentPartPr/>
                <p14:nvPr/>
              </p14:nvContentPartPr>
              <p14:xfrm>
                <a:off x="3561278" y="1783624"/>
                <a:ext cx="98640" cy="128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545798" y="1768144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14:cNvPr>
                <p14:cNvContentPartPr/>
                <p14:nvPr/>
              </p14:nvContentPartPr>
              <p14:xfrm>
                <a:off x="3727958" y="1594624"/>
                <a:ext cx="56160" cy="307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12838" y="1579144"/>
                  <a:ext cx="867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14:cNvPr>
                <p14:cNvContentPartPr/>
                <p14:nvPr/>
              </p14:nvContentPartPr>
              <p14:xfrm>
                <a:off x="3804998" y="1641784"/>
                <a:ext cx="88200" cy="28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89878" y="1626664"/>
                  <a:ext cx="118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14:cNvPr>
                <p14:cNvContentPartPr/>
                <p14:nvPr/>
              </p14:nvContentPartPr>
              <p14:xfrm>
                <a:off x="3982478" y="1743304"/>
                <a:ext cx="88920" cy="170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67358" y="1728184"/>
                  <a:ext cx="1195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14:cNvPr>
                <p14:cNvContentPartPr/>
                <p14:nvPr/>
              </p14:nvContentPartPr>
              <p14:xfrm>
                <a:off x="4121078" y="1724224"/>
                <a:ext cx="114480" cy="184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105598" y="1709104"/>
                  <a:ext cx="145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14:cNvPr>
                <p14:cNvContentPartPr/>
                <p14:nvPr/>
              </p14:nvContentPartPr>
              <p14:xfrm>
                <a:off x="4270838" y="1749784"/>
                <a:ext cx="152640" cy="144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55358" y="1734664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14:cNvPr>
                <p14:cNvContentPartPr/>
                <p14:nvPr/>
              </p14:nvContentPartPr>
              <p14:xfrm>
                <a:off x="4527158" y="1906744"/>
                <a:ext cx="8280" cy="8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12038" y="189126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14:cNvPr>
                <p14:cNvContentPartPr/>
                <p14:nvPr/>
              </p14:nvContentPartPr>
              <p14:xfrm>
                <a:off x="165758" y="2534584"/>
                <a:ext cx="139680" cy="19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0278" y="2519464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14:cNvPr>
                <p14:cNvContentPartPr/>
                <p14:nvPr/>
              </p14:nvContentPartPr>
              <p14:xfrm>
                <a:off x="501638" y="2352784"/>
                <a:ext cx="18360" cy="275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86518" y="2337304"/>
                  <a:ext cx="489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14:cNvPr>
                <p14:cNvContentPartPr/>
                <p14:nvPr/>
              </p14:nvContentPartPr>
              <p14:xfrm>
                <a:off x="422438" y="2235424"/>
                <a:ext cx="279360" cy="319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7318" y="2220304"/>
                  <a:ext cx="3096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14:cNvPr>
                <p14:cNvContentPartPr/>
                <p14:nvPr/>
              </p14:nvContentPartPr>
              <p14:xfrm>
                <a:off x="743558" y="2394184"/>
                <a:ext cx="10188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28438" y="2379064"/>
                  <a:ext cx="132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14:cNvPr>
                <p14:cNvContentPartPr/>
                <p14:nvPr/>
              </p14:nvContentPartPr>
              <p14:xfrm>
                <a:off x="947318" y="2386264"/>
                <a:ext cx="204120" cy="1710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198" y="2370784"/>
                  <a:ext cx="234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14:cNvPr>
                <p14:cNvContentPartPr/>
                <p14:nvPr/>
              </p14:nvContentPartPr>
              <p14:xfrm>
                <a:off x="1227398" y="2386624"/>
                <a:ext cx="66960" cy="154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12278" y="2371504"/>
                  <a:ext cx="97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14:cNvPr>
                <p14:cNvContentPartPr/>
                <p14:nvPr/>
              </p14:nvContentPartPr>
              <p14:xfrm>
                <a:off x="1360238" y="2336584"/>
                <a:ext cx="208800" cy="21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45118" y="2321104"/>
                  <a:ext cx="2390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14:cNvPr>
                <p14:cNvContentPartPr/>
                <p14:nvPr/>
              </p14:nvContentPartPr>
              <p14:xfrm>
                <a:off x="1750478" y="2319304"/>
                <a:ext cx="116280" cy="153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735358" y="2304184"/>
                  <a:ext cx="146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14:cNvPr>
                <p14:cNvContentPartPr/>
                <p14:nvPr/>
              </p14:nvContentPartPr>
              <p14:xfrm>
                <a:off x="1819598" y="2341624"/>
                <a:ext cx="57240" cy="349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04118" y="2326504"/>
                  <a:ext cx="8784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14:cNvPr>
                <p14:cNvContentPartPr/>
                <p14:nvPr/>
              </p14:nvContentPartPr>
              <p14:xfrm>
                <a:off x="1957118" y="2352784"/>
                <a:ext cx="84240" cy="162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941998" y="2337304"/>
                  <a:ext cx="114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14:cNvPr>
                <p14:cNvContentPartPr/>
                <p14:nvPr/>
              </p14:nvContentPartPr>
              <p14:xfrm>
                <a:off x="2051798" y="2350984"/>
                <a:ext cx="133200" cy="149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36318" y="2335504"/>
                  <a:ext cx="1638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14:cNvPr>
                <p14:cNvContentPartPr/>
                <p14:nvPr/>
              </p14:nvContentPartPr>
              <p14:xfrm>
                <a:off x="2336558" y="2205544"/>
                <a:ext cx="371160" cy="32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1438" y="2190424"/>
                  <a:ext cx="4017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14:cNvPr>
                <p14:cNvContentPartPr/>
                <p14:nvPr/>
              </p14:nvContentPartPr>
              <p14:xfrm>
                <a:off x="2689358" y="2274664"/>
                <a:ext cx="105840" cy="202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674238" y="2259544"/>
                  <a:ext cx="136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14:cNvPr>
                <p14:cNvContentPartPr/>
                <p14:nvPr/>
              </p14:nvContentPartPr>
              <p14:xfrm>
                <a:off x="2845958" y="2282224"/>
                <a:ext cx="153720" cy="20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478" y="2266744"/>
                  <a:ext cx="183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14:cNvPr>
                <p14:cNvContentPartPr/>
                <p14:nvPr/>
              </p14:nvContentPartPr>
              <p14:xfrm>
                <a:off x="3077438" y="2453224"/>
                <a:ext cx="18360" cy="106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62318" y="2437744"/>
                  <a:ext cx="48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14:cNvPr>
                <p14:cNvContentPartPr/>
                <p14:nvPr/>
              </p14:nvContentPartPr>
              <p14:xfrm>
                <a:off x="3322958" y="2241184"/>
                <a:ext cx="23040" cy="246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07478" y="2226064"/>
                  <a:ext cx="53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14:cNvPr>
                <p14:cNvContentPartPr/>
                <p14:nvPr/>
              </p14:nvContentPartPr>
              <p14:xfrm>
                <a:off x="3217838" y="2177464"/>
                <a:ext cx="516960" cy="283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202358" y="2162344"/>
                  <a:ext cx="5475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14:cNvPr>
                <p14:cNvContentPartPr/>
                <p14:nvPr/>
              </p14:nvContentPartPr>
              <p14:xfrm>
                <a:off x="3824798" y="2274664"/>
                <a:ext cx="219600" cy="181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809318" y="2259544"/>
                  <a:ext cx="249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14:cNvPr>
                <p14:cNvContentPartPr/>
                <p14:nvPr/>
              </p14:nvContentPartPr>
              <p14:xfrm>
                <a:off x="4072478" y="2301304"/>
                <a:ext cx="78480" cy="1490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056998" y="2285824"/>
                  <a:ext cx="109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14:cNvPr>
                <p14:cNvContentPartPr/>
                <p14:nvPr/>
              </p14:nvContentPartPr>
              <p14:xfrm>
                <a:off x="4215038" y="2251624"/>
                <a:ext cx="226440" cy="18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199558" y="2236144"/>
                  <a:ext cx="257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14:cNvPr>
                <p14:cNvContentPartPr/>
                <p14:nvPr/>
              </p14:nvContentPartPr>
              <p14:xfrm>
                <a:off x="509918" y="2727904"/>
                <a:ext cx="97560" cy="131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94798" y="2712784"/>
                  <a:ext cx="128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14:cNvPr>
                <p14:cNvContentPartPr/>
                <p14:nvPr/>
              </p14:nvContentPartPr>
              <p14:xfrm>
                <a:off x="606038" y="2709544"/>
                <a:ext cx="20520" cy="388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90918" y="2694424"/>
                  <a:ext cx="507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14:cNvPr>
                <p14:cNvContentPartPr/>
                <p14:nvPr/>
              </p14:nvContentPartPr>
              <p14:xfrm>
                <a:off x="713678" y="2754184"/>
                <a:ext cx="87120" cy="140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8198" y="2739064"/>
                  <a:ext cx="117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14:cNvPr>
                <p14:cNvContentPartPr/>
                <p14:nvPr/>
              </p14:nvContentPartPr>
              <p14:xfrm>
                <a:off x="802598" y="2731864"/>
                <a:ext cx="106920" cy="130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7478" y="2716744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14:cNvPr>
                <p14:cNvContentPartPr/>
                <p14:nvPr/>
              </p14:nvContentPartPr>
              <p14:xfrm>
                <a:off x="958838" y="2597944"/>
                <a:ext cx="27000" cy="154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43718" y="2582824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14:cNvPr>
                <p14:cNvContentPartPr/>
                <p14:nvPr/>
              </p14:nvContentPartPr>
              <p14:xfrm>
                <a:off x="1092758" y="2609104"/>
                <a:ext cx="19800" cy="26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7278" y="2593984"/>
                  <a:ext cx="50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14:cNvPr>
                <p14:cNvContentPartPr/>
                <p14:nvPr/>
              </p14:nvContentPartPr>
              <p14:xfrm>
                <a:off x="1148558" y="2631424"/>
                <a:ext cx="25560" cy="266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33078" y="2616304"/>
                  <a:ext cx="558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14:cNvPr>
                <p14:cNvContentPartPr/>
                <p14:nvPr/>
              </p14:nvContentPartPr>
              <p14:xfrm>
                <a:off x="1337918" y="2674624"/>
                <a:ext cx="148680" cy="220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22798" y="2659144"/>
                  <a:ext cx="178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14:cNvPr>
                <p14:cNvContentPartPr/>
                <p14:nvPr/>
              </p14:nvContentPartPr>
              <p14:xfrm>
                <a:off x="1566518" y="2722504"/>
                <a:ext cx="7740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51398" y="2707384"/>
                  <a:ext cx="108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14:cNvPr>
                <p14:cNvContentPartPr/>
                <p14:nvPr/>
              </p14:nvContentPartPr>
              <p14:xfrm>
                <a:off x="1761638" y="2620264"/>
                <a:ext cx="33480" cy="222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46518" y="2605144"/>
                  <a:ext cx="63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14:cNvPr>
                <p14:cNvContentPartPr/>
                <p14:nvPr/>
              </p14:nvContentPartPr>
              <p14:xfrm>
                <a:off x="1666958" y="2694064"/>
                <a:ext cx="255960" cy="153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651478" y="2678944"/>
                  <a:ext cx="286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14:cNvPr>
                <p14:cNvContentPartPr/>
                <p14:nvPr/>
              </p14:nvContentPartPr>
              <p14:xfrm>
                <a:off x="1940198" y="2604424"/>
                <a:ext cx="3960" cy="50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24718" y="2588944"/>
                  <a:ext cx="34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14:cNvPr>
                <p14:cNvContentPartPr/>
                <p14:nvPr/>
              </p14:nvContentPartPr>
              <p14:xfrm>
                <a:off x="2007158" y="2625664"/>
                <a:ext cx="10080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91678" y="2610544"/>
                  <a:ext cx="131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14:cNvPr>
                <p14:cNvContentPartPr/>
                <p14:nvPr/>
              </p14:nvContentPartPr>
              <p14:xfrm>
                <a:off x="2163038" y="2654824"/>
                <a:ext cx="124200" cy="15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47918" y="2639704"/>
                  <a:ext cx="154440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8">
            <p14:nvContentPartPr>
              <p14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14:cNvPr>
              <p14:cNvContentPartPr/>
              <p14:nvPr/>
            </p14:nvContentPartPr>
            <p14:xfrm>
              <a:off x="445838" y="723784"/>
              <a:ext cx="1772280" cy="137880"/>
            </p14:xfrm>
          </p:contentPart>
        </mc:Choice>
        <mc:Fallback xmlns="">
          <p:pic>
            <p:nvPicPr>
              <p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:cNvPr>
              <p:cNvPicPr/>
              <p:nvPr/>
            </p:nvPicPr>
            <p:blipFill>
              <a:blip r:embed="rId1293"/>
              <a:stretch>
                <a:fillRect/>
              </a:stretch>
            </p:blipFill>
            <p:spPr>
              <a:xfrm>
                <a:off x="415238" y="693184"/>
                <a:ext cx="1833480" cy="19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1" name="Group 970">
            <a:extLst>
              <a:ext uri="{FF2B5EF4-FFF2-40B4-BE49-F238E27FC236}">
                <a16:creationId xmlns:a16="http://schemas.microsoft.com/office/drawing/2014/main" id="{D8DA9FC5-8662-D24C-8DA1-41B3C6B2067B}"/>
              </a:ext>
            </a:extLst>
          </p:cNvPr>
          <p:cNvGrpSpPr/>
          <p:nvPr/>
        </p:nvGrpSpPr>
        <p:grpSpPr>
          <a:xfrm>
            <a:off x="129758" y="992344"/>
            <a:ext cx="194400" cy="354240"/>
            <a:chOff x="129758" y="992344"/>
            <a:chExt cx="194400" cy="3542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4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14:cNvPr>
                <p14:cNvContentPartPr/>
                <p14:nvPr/>
              </p14:nvContentPartPr>
              <p14:xfrm>
                <a:off x="139118" y="1168744"/>
                <a:ext cx="181080" cy="3564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08518" y="1138144"/>
                  <a:ext cx="242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6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14:cNvPr>
                <p14:cNvContentPartPr/>
                <p14:nvPr/>
              </p14:nvContentPartPr>
              <p14:xfrm>
                <a:off x="129758" y="1039864"/>
                <a:ext cx="194400" cy="25164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99158" y="1009264"/>
                  <a:ext cx="2556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8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14:cNvPr>
                <p14:cNvContentPartPr/>
                <p14:nvPr/>
              </p14:nvContentPartPr>
              <p14:xfrm>
                <a:off x="168998" y="1003504"/>
                <a:ext cx="129240" cy="32616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38038" y="972904"/>
                  <a:ext cx="19044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0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14:cNvPr>
                <p14:cNvContentPartPr/>
                <p14:nvPr/>
              </p14:nvContentPartPr>
              <p14:xfrm>
                <a:off x="200678" y="992344"/>
                <a:ext cx="70200" cy="3542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69718" y="961744"/>
                  <a:ext cx="131400" cy="41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2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14:cNvPr>
              <p14:cNvContentPartPr/>
              <p14:nvPr/>
            </p14:nvContentPartPr>
            <p14:xfrm>
              <a:off x="2575598" y="1665184"/>
              <a:ext cx="444600" cy="1944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:cNvPr>
              <p:cNvPicPr/>
              <p:nvPr/>
            </p:nvPicPr>
            <p:blipFill>
              <a:blip r:embed="rId1303"/>
              <a:stretch>
                <a:fillRect/>
              </a:stretch>
            </p:blipFill>
            <p:spPr>
              <a:xfrm>
                <a:off x="2544998" y="1634584"/>
                <a:ext cx="50616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4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14:cNvPr>
              <p14:cNvContentPartPr/>
              <p14:nvPr/>
            </p14:nvContentPartPr>
            <p14:xfrm>
              <a:off x="1739318" y="2078104"/>
              <a:ext cx="593280" cy="3852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:cNvPr>
              <p:cNvPicPr/>
              <p:nvPr/>
            </p:nvPicPr>
            <p:blipFill>
              <a:blip r:embed="rId1305"/>
              <a:stretch>
                <a:fillRect/>
              </a:stretch>
            </p:blipFill>
            <p:spPr>
              <a:xfrm>
                <a:off x="1708718" y="2047504"/>
                <a:ext cx="6548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6">
            <p14:nvContentPartPr>
              <p14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14:cNvPr>
              <p14:cNvContentPartPr/>
              <p14:nvPr/>
            </p14:nvContentPartPr>
            <p14:xfrm>
              <a:off x="3211358" y="2012944"/>
              <a:ext cx="671760" cy="45720"/>
            </p14:xfrm>
          </p:contentPart>
        </mc:Choice>
        <mc:Fallback xmlns="">
          <p:pic>
            <p:nvPicPr>
              <p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:cNvPr>
              <p:cNvPicPr/>
              <p:nvPr/>
            </p:nvPicPr>
            <p:blipFill>
              <a:blip r:embed="rId1307"/>
              <a:stretch>
                <a:fillRect/>
              </a:stretch>
            </p:blipFill>
            <p:spPr>
              <a:xfrm>
                <a:off x="3180758" y="1981984"/>
                <a:ext cx="73296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9" name="Group 978">
            <a:extLst>
              <a:ext uri="{FF2B5EF4-FFF2-40B4-BE49-F238E27FC236}">
                <a16:creationId xmlns:a16="http://schemas.microsoft.com/office/drawing/2014/main" id="{D09AEEF3-434C-C843-BFF0-3BB3CE251100}"/>
              </a:ext>
            </a:extLst>
          </p:cNvPr>
          <p:cNvGrpSpPr/>
          <p:nvPr/>
        </p:nvGrpSpPr>
        <p:grpSpPr>
          <a:xfrm>
            <a:off x="133718" y="2359264"/>
            <a:ext cx="215280" cy="374040"/>
            <a:chOff x="133718" y="2359264"/>
            <a:chExt cx="215280" cy="374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8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14:cNvPr>
                <p14:cNvContentPartPr/>
                <p14:nvPr/>
              </p14:nvContentPartPr>
              <p14:xfrm>
                <a:off x="133718" y="2524144"/>
                <a:ext cx="196560" cy="4248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3118" y="2493544"/>
                  <a:ext cx="258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0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14:cNvPr>
                <p14:cNvContentPartPr/>
                <p14:nvPr/>
              </p14:nvContentPartPr>
              <p14:xfrm>
                <a:off x="144878" y="2430904"/>
                <a:ext cx="204120" cy="20340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14278" y="2399944"/>
                  <a:ext cx="265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2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14:cNvPr>
                <p14:cNvContentPartPr/>
                <p14:nvPr/>
              </p14:nvContentPartPr>
              <p14:xfrm>
                <a:off x="168278" y="2383744"/>
                <a:ext cx="144360" cy="3337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37678" y="2352784"/>
                  <a:ext cx="20592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4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14:cNvPr>
                <p14:cNvContentPartPr/>
                <p14:nvPr/>
              </p14:nvContentPartPr>
              <p14:xfrm>
                <a:off x="207878" y="2359264"/>
                <a:ext cx="75240" cy="37404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77278" y="2328664"/>
                  <a:ext cx="136800" cy="43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57AC29C1-5604-2C4F-913D-50CEF542779F}"/>
              </a:ext>
            </a:extLst>
          </p:cNvPr>
          <p:cNvGrpSpPr/>
          <p:nvPr/>
        </p:nvGrpSpPr>
        <p:grpSpPr>
          <a:xfrm>
            <a:off x="4895078" y="200704"/>
            <a:ext cx="6638040" cy="795960"/>
            <a:chOff x="4895078" y="200704"/>
            <a:chExt cx="6638040" cy="79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6BC5F52-ED01-1D41-8704-D29A8F4AB313}"/>
                    </a:ext>
                  </a:extLst>
                </p14:cNvPr>
                <p14:cNvContentPartPr/>
                <p14:nvPr/>
              </p14:nvContentPartPr>
              <p14:xfrm>
                <a:off x="4895078" y="269824"/>
                <a:ext cx="321480" cy="486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6BC5F52-ED01-1D41-8704-D29A8F4AB313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4879958" y="254344"/>
                  <a:ext cx="352080" cy="51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E356CD3-3BFB-E548-A0B3-6035D807908C}"/>
                    </a:ext>
                  </a:extLst>
                </p14:cNvPr>
                <p14:cNvContentPartPr/>
                <p14:nvPr/>
              </p14:nvContentPartPr>
              <p14:xfrm>
                <a:off x="5221598" y="468184"/>
                <a:ext cx="182160" cy="2286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E356CD3-3BFB-E548-A0B3-6035D807908C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5206478" y="453064"/>
                  <a:ext cx="2127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C206FBDB-BE09-F04B-BEB8-5C8434A9FBE9}"/>
                    </a:ext>
                  </a:extLst>
                </p14:cNvPr>
                <p14:cNvContentPartPr/>
                <p14:nvPr/>
              </p14:nvContentPartPr>
              <p14:xfrm>
                <a:off x="5451638" y="223024"/>
                <a:ext cx="197640" cy="4867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C206FBDB-BE09-F04B-BEB8-5C8434A9FBE9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5436158" y="207544"/>
                  <a:ext cx="227880" cy="51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A9F76370-F319-8649-8316-76A843944A5C}"/>
                    </a:ext>
                  </a:extLst>
                </p14:cNvPr>
                <p14:cNvContentPartPr/>
                <p14:nvPr/>
              </p14:nvContentPartPr>
              <p14:xfrm>
                <a:off x="5837558" y="282424"/>
                <a:ext cx="314280" cy="3618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A9F76370-F319-8649-8316-76A843944A5C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5822438" y="266944"/>
                  <a:ext cx="34452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D44E9517-5714-9847-93C9-330A9E439FEA}"/>
                    </a:ext>
                  </a:extLst>
                </p14:cNvPr>
                <p14:cNvContentPartPr/>
                <p14:nvPr/>
              </p14:nvContentPartPr>
              <p14:xfrm>
                <a:off x="6244358" y="334264"/>
                <a:ext cx="3240" cy="972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D44E9517-5714-9847-93C9-330A9E439FEA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229238" y="319144"/>
                  <a:ext cx="33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6B395B9E-B7D5-5840-86CA-93DE6BA02A7C}"/>
                    </a:ext>
                  </a:extLst>
                </p14:cNvPr>
                <p14:cNvContentPartPr/>
                <p14:nvPr/>
              </p14:nvContentPartPr>
              <p14:xfrm>
                <a:off x="6266678" y="499864"/>
                <a:ext cx="12600" cy="255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6B395B9E-B7D5-5840-86CA-93DE6BA02A7C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251558" y="484744"/>
                  <a:ext cx="4320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B62D7097-30CB-3C4F-9C21-9327D367FED5}"/>
                    </a:ext>
                  </a:extLst>
                </p14:cNvPr>
                <p14:cNvContentPartPr/>
                <p14:nvPr/>
              </p14:nvContentPartPr>
              <p14:xfrm>
                <a:off x="6459998" y="227344"/>
                <a:ext cx="270720" cy="4737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B62D7097-30CB-3C4F-9C21-9327D367FED5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444518" y="212224"/>
                  <a:ext cx="301320" cy="50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90E11C03-BB8A-6146-B2EB-8EC608A3CDE1}"/>
                    </a:ext>
                  </a:extLst>
                </p14:cNvPr>
                <p14:cNvContentPartPr/>
                <p14:nvPr/>
              </p14:nvContentPartPr>
              <p14:xfrm>
                <a:off x="6562238" y="467104"/>
                <a:ext cx="172440" cy="1684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90E11C03-BB8A-6146-B2EB-8EC608A3CDE1}"/>
                    </a:ext>
                  </a:extLst>
                </p:cNvPr>
                <p:cNvPicPr/>
                <p:nvPr/>
              </p:nvPicPr>
              <p:blipFill>
                <a:blip r:embed="rId1331"/>
                <a:stretch>
                  <a:fillRect/>
                </a:stretch>
              </p:blipFill>
              <p:spPr>
                <a:xfrm>
                  <a:off x="6547118" y="451984"/>
                  <a:ext cx="2030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6358C315-7FA0-7B46-B7E3-D62B8F011F8F}"/>
                    </a:ext>
                  </a:extLst>
                </p14:cNvPr>
                <p14:cNvContentPartPr/>
                <p14:nvPr/>
              </p14:nvContentPartPr>
              <p14:xfrm>
                <a:off x="6824318" y="428224"/>
                <a:ext cx="149400" cy="22392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6358C315-7FA0-7B46-B7E3-D62B8F011F8F}"/>
                    </a:ext>
                  </a:extLst>
                </p:cNvPr>
                <p:cNvPicPr/>
                <p:nvPr/>
              </p:nvPicPr>
              <p:blipFill>
                <a:blip r:embed="rId1333"/>
                <a:stretch>
                  <a:fillRect/>
                </a:stretch>
              </p:blipFill>
              <p:spPr>
                <a:xfrm>
                  <a:off x="6809198" y="412744"/>
                  <a:ext cx="17964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1A597BF1-7823-C849-AE11-6B0531F3F314}"/>
                    </a:ext>
                  </a:extLst>
                </p14:cNvPr>
                <p14:cNvContentPartPr/>
                <p14:nvPr/>
              </p14:nvContentPartPr>
              <p14:xfrm>
                <a:off x="7003958" y="447304"/>
                <a:ext cx="116640" cy="2451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1A597BF1-7823-C849-AE11-6B0531F3F314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6988838" y="431824"/>
                  <a:ext cx="14724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8FF34EF9-713F-0349-96A6-9FA4D483BCF1}"/>
                    </a:ext>
                  </a:extLst>
                </p14:cNvPr>
                <p14:cNvContentPartPr/>
                <p14:nvPr/>
              </p14:nvContentPartPr>
              <p14:xfrm>
                <a:off x="7237238" y="409144"/>
                <a:ext cx="172440" cy="29124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8FF34EF9-713F-0349-96A6-9FA4D483BCF1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222118" y="394024"/>
                  <a:ext cx="20304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EB2B8CCC-0E04-0D44-9DC6-E80B3B8DA58D}"/>
                    </a:ext>
                  </a:extLst>
                </p14:cNvPr>
                <p14:cNvContentPartPr/>
                <p14:nvPr/>
              </p14:nvContentPartPr>
              <p14:xfrm>
                <a:off x="7432718" y="482584"/>
                <a:ext cx="105120" cy="1976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EB2B8CCC-0E04-0D44-9DC6-E80B3B8DA58D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7417598" y="467104"/>
                  <a:ext cx="1353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0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4D01FC33-9A37-2E42-A256-D465B2C2ADF7}"/>
                    </a:ext>
                  </a:extLst>
                </p14:cNvPr>
                <p14:cNvContentPartPr/>
                <p14:nvPr/>
              </p14:nvContentPartPr>
              <p14:xfrm>
                <a:off x="7635758" y="466744"/>
                <a:ext cx="337320" cy="45936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4D01FC33-9A37-2E42-A256-D465B2C2ADF7}"/>
                    </a:ext>
                  </a:extLst>
                </p:cNvPr>
                <p:cNvPicPr/>
                <p:nvPr/>
              </p:nvPicPr>
              <p:blipFill>
                <a:blip r:embed="rId1341"/>
                <a:stretch>
                  <a:fillRect/>
                </a:stretch>
              </p:blipFill>
              <p:spPr>
                <a:xfrm>
                  <a:off x="7620278" y="451624"/>
                  <a:ext cx="367920" cy="48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7A42AFDA-6DDB-2E46-9508-4D56ED5E9F56}"/>
                    </a:ext>
                  </a:extLst>
                </p14:cNvPr>
                <p14:cNvContentPartPr/>
                <p14:nvPr/>
              </p14:nvContentPartPr>
              <p14:xfrm>
                <a:off x="8216798" y="399784"/>
                <a:ext cx="149400" cy="2581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7A42AFDA-6DDB-2E46-9508-4D56ED5E9F56}"/>
                    </a:ext>
                  </a:extLst>
                </p:cNvPr>
                <p:cNvPicPr/>
                <p:nvPr/>
              </p:nvPicPr>
              <p:blipFill>
                <a:blip r:embed="rId1343"/>
                <a:stretch>
                  <a:fillRect/>
                </a:stretch>
              </p:blipFill>
              <p:spPr>
                <a:xfrm>
                  <a:off x="8201318" y="384304"/>
                  <a:ext cx="18000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0D2C951B-5E53-EA42-B9AD-7E43EA23C43E}"/>
                    </a:ext>
                  </a:extLst>
                </p14:cNvPr>
                <p14:cNvContentPartPr/>
                <p14:nvPr/>
              </p14:nvContentPartPr>
              <p14:xfrm>
                <a:off x="8474918" y="345424"/>
                <a:ext cx="42480" cy="3063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0D2C951B-5E53-EA42-B9AD-7E43EA23C43E}"/>
                    </a:ext>
                  </a:extLst>
                </p:cNvPr>
                <p:cNvPicPr/>
                <p:nvPr/>
              </p:nvPicPr>
              <p:blipFill>
                <a:blip r:embed="rId1345"/>
                <a:stretch>
                  <a:fillRect/>
                </a:stretch>
              </p:blipFill>
              <p:spPr>
                <a:xfrm>
                  <a:off x="8459438" y="330304"/>
                  <a:ext cx="7272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AD58166A-CFD6-B942-8E16-A35A0D5E7085}"/>
                    </a:ext>
                  </a:extLst>
                </p14:cNvPr>
                <p14:cNvContentPartPr/>
                <p14:nvPr/>
              </p14:nvContentPartPr>
              <p14:xfrm>
                <a:off x="8409038" y="469264"/>
                <a:ext cx="323640" cy="18792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AD58166A-CFD6-B942-8E16-A35A0D5E7085}"/>
                    </a:ext>
                  </a:extLst>
                </p:cNvPr>
                <p:cNvPicPr/>
                <p:nvPr/>
              </p:nvPicPr>
              <p:blipFill>
                <a:blip r:embed="rId1347"/>
                <a:stretch>
                  <a:fillRect/>
                </a:stretch>
              </p:blipFill>
              <p:spPr>
                <a:xfrm>
                  <a:off x="8393558" y="454144"/>
                  <a:ext cx="3542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60AC6A94-8A1C-4744-907C-27F599F9DFAB}"/>
                    </a:ext>
                  </a:extLst>
                </p14:cNvPr>
                <p14:cNvContentPartPr/>
                <p14:nvPr/>
              </p14:nvContentPartPr>
              <p14:xfrm>
                <a:off x="8764718" y="441184"/>
                <a:ext cx="337680" cy="22788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60AC6A94-8A1C-4744-907C-27F599F9DFAB}"/>
                    </a:ext>
                  </a:extLst>
                </p:cNvPr>
                <p:cNvPicPr/>
                <p:nvPr/>
              </p:nvPicPr>
              <p:blipFill>
                <a:blip r:embed="rId1349"/>
                <a:stretch>
                  <a:fillRect/>
                </a:stretch>
              </p:blipFill>
              <p:spPr>
                <a:xfrm>
                  <a:off x="8749598" y="426064"/>
                  <a:ext cx="36828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5FDCA1E9-D91E-1042-8C4E-7708ABB222BA}"/>
                    </a:ext>
                  </a:extLst>
                </p14:cNvPr>
                <p14:cNvContentPartPr/>
                <p14:nvPr/>
              </p14:nvContentPartPr>
              <p14:xfrm>
                <a:off x="9284558" y="468184"/>
                <a:ext cx="9000" cy="4464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5FDCA1E9-D91E-1042-8C4E-7708ABB222BA}"/>
                    </a:ext>
                  </a:extLst>
                </p:cNvPr>
                <p:cNvPicPr/>
                <p:nvPr/>
              </p:nvPicPr>
              <p:blipFill>
                <a:blip r:embed="rId1351"/>
                <a:stretch>
                  <a:fillRect/>
                </a:stretch>
              </p:blipFill>
              <p:spPr>
                <a:xfrm>
                  <a:off x="9269438" y="453064"/>
                  <a:ext cx="39240" cy="47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EB4D23C5-395A-704B-B994-1468C2EAB62A}"/>
                    </a:ext>
                  </a:extLst>
                </p14:cNvPr>
                <p14:cNvContentPartPr/>
                <p14:nvPr/>
              </p14:nvContentPartPr>
              <p14:xfrm>
                <a:off x="9277358" y="416344"/>
                <a:ext cx="188280" cy="2516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EB4D23C5-395A-704B-B994-1468C2EAB62A}"/>
                    </a:ext>
                  </a:extLst>
                </p:cNvPr>
                <p:cNvPicPr/>
                <p:nvPr/>
              </p:nvPicPr>
              <p:blipFill>
                <a:blip r:embed="rId1353"/>
                <a:stretch>
                  <a:fillRect/>
                </a:stretch>
              </p:blipFill>
              <p:spPr>
                <a:xfrm>
                  <a:off x="9262238" y="401224"/>
                  <a:ext cx="21888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202B6EA3-7BB7-DF4E-A690-5C6C2E79919A}"/>
                    </a:ext>
                  </a:extLst>
                </p14:cNvPr>
                <p14:cNvContentPartPr/>
                <p14:nvPr/>
              </p14:nvContentPartPr>
              <p14:xfrm>
                <a:off x="9504518" y="408064"/>
                <a:ext cx="524520" cy="26244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202B6EA3-7BB7-DF4E-A690-5C6C2E79919A}"/>
                    </a:ext>
                  </a:extLst>
                </p:cNvPr>
                <p:cNvPicPr/>
                <p:nvPr/>
              </p:nvPicPr>
              <p:blipFill>
                <a:blip r:embed="rId1355"/>
                <a:stretch>
                  <a:fillRect/>
                </a:stretch>
              </p:blipFill>
              <p:spPr>
                <a:xfrm>
                  <a:off x="9489398" y="392944"/>
                  <a:ext cx="55476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6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5877CED4-AA2B-A14C-AFAF-E2258A684564}"/>
                    </a:ext>
                  </a:extLst>
                </p14:cNvPr>
                <p14:cNvContentPartPr/>
                <p14:nvPr/>
              </p14:nvContentPartPr>
              <p14:xfrm>
                <a:off x="10081238" y="445864"/>
                <a:ext cx="131400" cy="22104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5877CED4-AA2B-A14C-AFAF-E2258A684564}"/>
                    </a:ext>
                  </a:extLst>
                </p:cNvPr>
                <p:cNvPicPr/>
                <p:nvPr/>
              </p:nvPicPr>
              <p:blipFill>
                <a:blip r:embed="rId1357"/>
                <a:stretch>
                  <a:fillRect/>
                </a:stretch>
              </p:blipFill>
              <p:spPr>
                <a:xfrm>
                  <a:off x="10066118" y="430744"/>
                  <a:ext cx="16200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8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B7D49F92-2C6F-894B-81C8-B06205EDF14B}"/>
                    </a:ext>
                  </a:extLst>
                </p14:cNvPr>
                <p14:cNvContentPartPr/>
                <p14:nvPr/>
              </p14:nvContentPartPr>
              <p14:xfrm>
                <a:off x="10314878" y="434704"/>
                <a:ext cx="22680" cy="24624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B7D49F92-2C6F-894B-81C8-B06205EDF14B}"/>
                    </a:ext>
                  </a:extLst>
                </p:cNvPr>
                <p:cNvPicPr/>
                <p:nvPr/>
              </p:nvPicPr>
              <p:blipFill>
                <a:blip r:embed="rId1359"/>
                <a:stretch>
                  <a:fillRect/>
                </a:stretch>
              </p:blipFill>
              <p:spPr>
                <a:xfrm>
                  <a:off x="10299398" y="419584"/>
                  <a:ext cx="5328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4C9864CD-629C-AC40-9973-8AD7B050A3ED}"/>
                    </a:ext>
                  </a:extLst>
                </p14:cNvPr>
                <p14:cNvContentPartPr/>
                <p14:nvPr/>
              </p14:nvContentPartPr>
              <p14:xfrm>
                <a:off x="10448438" y="378904"/>
                <a:ext cx="11520" cy="31464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4C9864CD-629C-AC40-9973-8AD7B050A3ED}"/>
                    </a:ext>
                  </a:extLst>
                </p:cNvPr>
                <p:cNvPicPr/>
                <p:nvPr/>
              </p:nvPicPr>
              <p:blipFill>
                <a:blip r:embed="rId1361"/>
                <a:stretch>
                  <a:fillRect/>
                </a:stretch>
              </p:blipFill>
              <p:spPr>
                <a:xfrm>
                  <a:off x="10433318" y="363784"/>
                  <a:ext cx="4176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2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79A81E16-EC41-9043-9377-53F6B239AC1E}"/>
                    </a:ext>
                  </a:extLst>
                </p14:cNvPr>
                <p14:cNvContentPartPr/>
                <p14:nvPr/>
              </p14:nvContentPartPr>
              <p14:xfrm>
                <a:off x="10327478" y="463144"/>
                <a:ext cx="402840" cy="2001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79A81E16-EC41-9043-9377-53F6B239AC1E}"/>
                    </a:ext>
                  </a:extLst>
                </p:cNvPr>
                <p:cNvPicPr/>
                <p:nvPr/>
              </p:nvPicPr>
              <p:blipFill>
                <a:blip r:embed="rId1363"/>
                <a:stretch>
                  <a:fillRect/>
                </a:stretch>
              </p:blipFill>
              <p:spPr>
                <a:xfrm>
                  <a:off x="10312358" y="447664"/>
                  <a:ext cx="4334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4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9C3F8CEB-05AC-E844-97BB-885F1F10D704}"/>
                    </a:ext>
                  </a:extLst>
                </p14:cNvPr>
                <p14:cNvContentPartPr/>
                <p14:nvPr/>
              </p14:nvContentPartPr>
              <p14:xfrm>
                <a:off x="10772078" y="200704"/>
                <a:ext cx="23760" cy="4456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9C3F8CEB-05AC-E844-97BB-885F1F10D704}"/>
                    </a:ext>
                  </a:extLst>
                </p:cNvPr>
                <p:cNvPicPr/>
                <p:nvPr/>
              </p:nvPicPr>
              <p:blipFill>
                <a:blip r:embed="rId1365"/>
                <a:stretch>
                  <a:fillRect/>
                </a:stretch>
              </p:blipFill>
              <p:spPr>
                <a:xfrm>
                  <a:off x="10756598" y="185224"/>
                  <a:ext cx="54360" cy="47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6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BE5BDE4B-C162-7F49-980B-64053A199FE6}"/>
                    </a:ext>
                  </a:extLst>
                </p14:cNvPr>
                <p14:cNvContentPartPr/>
                <p14:nvPr/>
              </p14:nvContentPartPr>
              <p14:xfrm>
                <a:off x="10900958" y="434704"/>
                <a:ext cx="113400" cy="21816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BE5BDE4B-C162-7F49-980B-64053A199FE6}"/>
                    </a:ext>
                  </a:extLst>
                </p:cNvPr>
                <p:cNvPicPr/>
                <p:nvPr/>
              </p:nvPicPr>
              <p:blipFill>
                <a:blip r:embed="rId1367"/>
                <a:stretch>
                  <a:fillRect/>
                </a:stretch>
              </p:blipFill>
              <p:spPr>
                <a:xfrm>
                  <a:off x="10885838" y="419584"/>
                  <a:ext cx="1440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4D248504-4AB4-624A-A25B-BD5E6C68C6AB}"/>
                    </a:ext>
                  </a:extLst>
                </p14:cNvPr>
                <p14:cNvContentPartPr/>
                <p14:nvPr/>
              </p14:nvContentPartPr>
              <p14:xfrm>
                <a:off x="11096438" y="497704"/>
                <a:ext cx="191520" cy="45000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4D248504-4AB4-624A-A25B-BD5E6C68C6AB}"/>
                    </a:ext>
                  </a:extLst>
                </p:cNvPr>
                <p:cNvPicPr/>
                <p:nvPr/>
              </p:nvPicPr>
              <p:blipFill>
                <a:blip r:embed="rId1369"/>
                <a:stretch>
                  <a:fillRect/>
                </a:stretch>
              </p:blipFill>
              <p:spPr>
                <a:xfrm>
                  <a:off x="11081318" y="482584"/>
                  <a:ext cx="222120" cy="48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0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FEFAD5A8-CB4E-CC44-B9E6-12CA8E868F36}"/>
                    </a:ext>
                  </a:extLst>
                </p14:cNvPr>
                <p14:cNvContentPartPr/>
                <p14:nvPr/>
              </p14:nvContentPartPr>
              <p14:xfrm>
                <a:off x="11295878" y="459904"/>
                <a:ext cx="237240" cy="53676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FEFAD5A8-CB4E-CC44-B9E6-12CA8E868F36}"/>
                    </a:ext>
                  </a:extLst>
                </p:cNvPr>
                <p:cNvPicPr/>
                <p:nvPr/>
              </p:nvPicPr>
              <p:blipFill>
                <a:blip r:embed="rId1371"/>
                <a:stretch>
                  <a:fillRect/>
                </a:stretch>
              </p:blipFill>
              <p:spPr>
                <a:xfrm>
                  <a:off x="11280758" y="444424"/>
                  <a:ext cx="267840" cy="56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2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EC34F162-0E22-9C42-97F8-36741E886ABA}"/>
                    </a:ext>
                  </a:extLst>
                </p14:cNvPr>
                <p14:cNvContentPartPr/>
                <p14:nvPr/>
              </p14:nvContentPartPr>
              <p14:xfrm>
                <a:off x="10347998" y="233824"/>
                <a:ext cx="13320" cy="1260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EC34F162-0E22-9C42-97F8-36741E886ABA}"/>
                    </a:ext>
                  </a:extLst>
                </p:cNvPr>
                <p:cNvPicPr/>
                <p:nvPr/>
              </p:nvPicPr>
              <p:blipFill>
                <a:blip r:embed="rId1373"/>
                <a:stretch>
                  <a:fillRect/>
                </a:stretch>
              </p:blipFill>
              <p:spPr>
                <a:xfrm>
                  <a:off x="10332878" y="218704"/>
                  <a:ext cx="439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601D0E6D-4636-C74D-9F74-249AEE6AABC2}"/>
                    </a:ext>
                  </a:extLst>
                </p14:cNvPr>
                <p14:cNvContentPartPr/>
                <p14:nvPr/>
              </p14:nvContentPartPr>
              <p14:xfrm>
                <a:off x="5010638" y="867784"/>
                <a:ext cx="1074600" cy="468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601D0E6D-4636-C74D-9F74-249AEE6AABC2}"/>
                    </a:ext>
                  </a:extLst>
                </p:cNvPr>
                <p:cNvPicPr/>
                <p:nvPr/>
              </p:nvPicPr>
              <p:blipFill>
                <a:blip r:embed="rId1375"/>
                <a:stretch>
                  <a:fillRect/>
                </a:stretch>
              </p:blipFill>
              <p:spPr>
                <a:xfrm>
                  <a:off x="4995158" y="852304"/>
                  <a:ext cx="11052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6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728232F3-E3DA-9643-A073-C6D9345DE0F5}"/>
                    </a:ext>
                  </a:extLst>
                </p14:cNvPr>
                <p14:cNvContentPartPr/>
                <p14:nvPr/>
              </p14:nvContentPartPr>
              <p14:xfrm>
                <a:off x="6623798" y="818824"/>
                <a:ext cx="4737240" cy="889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728232F3-E3DA-9643-A073-C6D9345DE0F5}"/>
                    </a:ext>
                  </a:extLst>
                </p:cNvPr>
                <p:cNvPicPr/>
                <p:nvPr/>
              </p:nvPicPr>
              <p:blipFill>
                <a:blip r:embed="rId1377"/>
                <a:stretch>
                  <a:fillRect/>
                </a:stretch>
              </p:blipFill>
              <p:spPr>
                <a:xfrm>
                  <a:off x="6608318" y="803704"/>
                  <a:ext cx="4767840" cy="119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78">
            <p14:nvContentPartPr>
              <p14:cNvPr id="359" name="Ink 358">
                <a:extLst>
                  <a:ext uri="{FF2B5EF4-FFF2-40B4-BE49-F238E27FC236}">
                    <a16:creationId xmlns:a16="http://schemas.microsoft.com/office/drawing/2014/main" id="{04A723CA-1AD9-CC4D-8BC3-CE5A4583F956}"/>
                  </a:ext>
                </a:extLst>
              </p14:cNvPr>
              <p14:cNvContentPartPr/>
              <p14:nvPr/>
            </p14:nvContentPartPr>
            <p14:xfrm>
              <a:off x="4914878" y="1489864"/>
              <a:ext cx="217440" cy="49320"/>
            </p14:xfrm>
          </p:contentPart>
        </mc:Choice>
        <mc:Fallback xmlns="">
          <p:pic>
            <p:nvPicPr>
              <p:cNvPr id="359" name="Ink 358">
                <a:extLst>
                  <a:ext uri="{FF2B5EF4-FFF2-40B4-BE49-F238E27FC236}">
                    <a16:creationId xmlns:a16="http://schemas.microsoft.com/office/drawing/2014/main" id="{04A723CA-1AD9-CC4D-8BC3-CE5A4583F956}"/>
                  </a:ext>
                </a:extLst>
              </p:cNvPr>
              <p:cNvPicPr/>
              <p:nvPr/>
            </p:nvPicPr>
            <p:blipFill>
              <a:blip r:embed="rId1379"/>
              <a:stretch>
                <a:fillRect/>
              </a:stretch>
            </p:blipFill>
            <p:spPr>
              <a:xfrm>
                <a:off x="4899398" y="1474744"/>
                <a:ext cx="248040" cy="7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559" name="Group 558">
            <a:extLst>
              <a:ext uri="{FF2B5EF4-FFF2-40B4-BE49-F238E27FC236}">
                <a16:creationId xmlns:a16="http://schemas.microsoft.com/office/drawing/2014/main" id="{95FCCA06-8168-4846-B384-3C479848FE02}"/>
              </a:ext>
            </a:extLst>
          </p:cNvPr>
          <p:cNvGrpSpPr/>
          <p:nvPr/>
        </p:nvGrpSpPr>
        <p:grpSpPr>
          <a:xfrm>
            <a:off x="6480878" y="1159384"/>
            <a:ext cx="2474640" cy="489240"/>
            <a:chOff x="6480878" y="1159384"/>
            <a:chExt cx="2474640" cy="48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0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CD1CCD09-F7F6-8146-B5D8-82419657E8AD}"/>
                    </a:ext>
                  </a:extLst>
                </p14:cNvPr>
                <p14:cNvContentPartPr/>
                <p14:nvPr/>
              </p14:nvContentPartPr>
              <p14:xfrm>
                <a:off x="6558998" y="1196464"/>
                <a:ext cx="128160" cy="37584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CD1CCD09-F7F6-8146-B5D8-82419657E8AD}"/>
                    </a:ext>
                  </a:extLst>
                </p:cNvPr>
                <p:cNvPicPr/>
                <p:nvPr/>
              </p:nvPicPr>
              <p:blipFill>
                <a:blip r:embed="rId1381"/>
                <a:stretch>
                  <a:fillRect/>
                </a:stretch>
              </p:blipFill>
              <p:spPr>
                <a:xfrm>
                  <a:off x="6543878" y="1181344"/>
                  <a:ext cx="15876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2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E66820A0-CDAE-F74F-85A2-8219963F69C4}"/>
                    </a:ext>
                  </a:extLst>
                </p14:cNvPr>
                <p14:cNvContentPartPr/>
                <p14:nvPr/>
              </p14:nvContentPartPr>
              <p14:xfrm>
                <a:off x="6480878" y="1334704"/>
                <a:ext cx="218160" cy="22104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E66820A0-CDAE-F74F-85A2-8219963F69C4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6465758" y="1319224"/>
                  <a:ext cx="2484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4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BB5370B3-FF1F-AC4D-8936-6310C867E1F1}"/>
                    </a:ext>
                  </a:extLst>
                </p14:cNvPr>
                <p14:cNvContentPartPr/>
                <p14:nvPr/>
              </p14:nvContentPartPr>
              <p14:xfrm>
                <a:off x="6767438" y="1278544"/>
                <a:ext cx="1800" cy="396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BB5370B3-FF1F-AC4D-8936-6310C867E1F1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751958" y="1263424"/>
                  <a:ext cx="320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5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55DFF9FD-8A31-9143-9B5F-899546EF298D}"/>
                    </a:ext>
                  </a:extLst>
                </p14:cNvPr>
                <p14:cNvContentPartPr/>
                <p14:nvPr/>
              </p14:nvContentPartPr>
              <p14:xfrm>
                <a:off x="6730358" y="1341904"/>
                <a:ext cx="184320" cy="21276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55DFF9FD-8A31-9143-9B5F-899546EF298D}"/>
                    </a:ext>
                  </a:extLst>
                </p:cNvPr>
                <p:cNvPicPr/>
                <p:nvPr/>
              </p:nvPicPr>
              <p:blipFill>
                <a:blip r:embed="rId1386"/>
                <a:stretch>
                  <a:fillRect/>
                </a:stretch>
              </p:blipFill>
              <p:spPr>
                <a:xfrm>
                  <a:off x="6715238" y="1326784"/>
                  <a:ext cx="21456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7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70A51245-BE95-7D41-8EB2-2B270978FF6A}"/>
                    </a:ext>
                  </a:extLst>
                </p14:cNvPr>
                <p14:cNvContentPartPr/>
                <p14:nvPr/>
              </p14:nvContentPartPr>
              <p14:xfrm>
                <a:off x="6902438" y="1159384"/>
                <a:ext cx="214920" cy="38988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70A51245-BE95-7D41-8EB2-2B270978FF6A}"/>
                    </a:ext>
                  </a:extLst>
                </p:cNvPr>
                <p:cNvPicPr/>
                <p:nvPr/>
              </p:nvPicPr>
              <p:blipFill>
                <a:blip r:embed="rId1388"/>
                <a:stretch>
                  <a:fillRect/>
                </a:stretch>
              </p:blipFill>
              <p:spPr>
                <a:xfrm>
                  <a:off x="6887318" y="1144264"/>
                  <a:ext cx="24552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9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F1F62011-46F0-3F40-9A09-6A495A47ABD3}"/>
                    </a:ext>
                  </a:extLst>
                </p14:cNvPr>
                <p14:cNvContentPartPr/>
                <p14:nvPr/>
              </p14:nvContentPartPr>
              <p14:xfrm>
                <a:off x="7277558" y="1190704"/>
                <a:ext cx="186120" cy="37584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F1F62011-46F0-3F40-9A09-6A495A47ABD3}"/>
                    </a:ext>
                  </a:extLst>
                </p:cNvPr>
                <p:cNvPicPr/>
                <p:nvPr/>
              </p:nvPicPr>
              <p:blipFill>
                <a:blip r:embed="rId1390"/>
                <a:stretch>
                  <a:fillRect/>
                </a:stretch>
              </p:blipFill>
              <p:spPr>
                <a:xfrm>
                  <a:off x="7262438" y="1175584"/>
                  <a:ext cx="21672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1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3820CCA4-7A8F-5C49-B855-D438CD3F1C6E}"/>
                    </a:ext>
                  </a:extLst>
                </p14:cNvPr>
                <p14:cNvContentPartPr/>
                <p14:nvPr/>
              </p14:nvContentPartPr>
              <p14:xfrm>
                <a:off x="7482398" y="1337944"/>
                <a:ext cx="53280" cy="21024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3820CCA4-7A8F-5C49-B855-D438CD3F1C6E}"/>
                    </a:ext>
                  </a:extLst>
                </p:cNvPr>
                <p:cNvPicPr/>
                <p:nvPr/>
              </p:nvPicPr>
              <p:blipFill>
                <a:blip r:embed="rId1392"/>
                <a:stretch>
                  <a:fillRect/>
                </a:stretch>
              </p:blipFill>
              <p:spPr>
                <a:xfrm>
                  <a:off x="7466918" y="1322824"/>
                  <a:ext cx="8388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3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865435BB-8E36-5E49-ACE7-BCB9C3D3D1AA}"/>
                    </a:ext>
                  </a:extLst>
                </p14:cNvPr>
                <p14:cNvContentPartPr/>
                <p14:nvPr/>
              </p14:nvContentPartPr>
              <p14:xfrm>
                <a:off x="7556558" y="1221664"/>
                <a:ext cx="4320" cy="540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865435BB-8E36-5E49-ACE7-BCB9C3D3D1AA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7541078" y="1206184"/>
                  <a:ext cx="345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4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34FDA8BA-6F3A-EE47-8C42-3B90D5F103AB}"/>
                    </a:ext>
                  </a:extLst>
                </p14:cNvPr>
                <p14:cNvContentPartPr/>
                <p14:nvPr/>
              </p14:nvContentPartPr>
              <p14:xfrm>
                <a:off x="7593278" y="1336504"/>
                <a:ext cx="146160" cy="23472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34FDA8BA-6F3A-EE47-8C42-3B90D5F103AB}"/>
                    </a:ext>
                  </a:extLst>
                </p:cNvPr>
                <p:cNvPicPr/>
                <p:nvPr/>
              </p:nvPicPr>
              <p:blipFill>
                <a:blip r:embed="rId1395"/>
                <a:stretch>
                  <a:fillRect/>
                </a:stretch>
              </p:blipFill>
              <p:spPr>
                <a:xfrm>
                  <a:off x="7578158" y="1321384"/>
                  <a:ext cx="17676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6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7002CB67-7D98-B246-A91C-C0AFB7F956D1}"/>
                    </a:ext>
                  </a:extLst>
                </p14:cNvPr>
                <p14:cNvContentPartPr/>
                <p14:nvPr/>
              </p14:nvContentPartPr>
              <p14:xfrm>
                <a:off x="7770038" y="1361344"/>
                <a:ext cx="105120" cy="17136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7002CB67-7D98-B246-A91C-C0AFB7F956D1}"/>
                    </a:ext>
                  </a:extLst>
                </p:cNvPr>
                <p:cNvPicPr/>
                <p:nvPr/>
              </p:nvPicPr>
              <p:blipFill>
                <a:blip r:embed="rId1397"/>
                <a:stretch>
                  <a:fillRect/>
                </a:stretch>
              </p:blipFill>
              <p:spPr>
                <a:xfrm>
                  <a:off x="7754558" y="1345864"/>
                  <a:ext cx="1353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8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51E1F808-2C15-994F-8BD5-BCC98FC2E264}"/>
                    </a:ext>
                  </a:extLst>
                </p14:cNvPr>
                <p14:cNvContentPartPr/>
                <p14:nvPr/>
              </p14:nvContentPartPr>
              <p14:xfrm>
                <a:off x="7932038" y="1349104"/>
                <a:ext cx="97200" cy="16956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51E1F808-2C15-994F-8BD5-BCC98FC2E264}"/>
                    </a:ext>
                  </a:extLst>
                </p:cNvPr>
                <p:cNvPicPr/>
                <p:nvPr/>
              </p:nvPicPr>
              <p:blipFill>
                <a:blip r:embed="rId1399"/>
                <a:stretch>
                  <a:fillRect/>
                </a:stretch>
              </p:blipFill>
              <p:spPr>
                <a:xfrm>
                  <a:off x="7916558" y="1333984"/>
                  <a:ext cx="1274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0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D9D691E9-2287-624A-9C01-DC22A54887B7}"/>
                    </a:ext>
                  </a:extLst>
                </p14:cNvPr>
                <p14:cNvContentPartPr/>
                <p14:nvPr/>
              </p14:nvContentPartPr>
              <p14:xfrm>
                <a:off x="8156678" y="1332544"/>
                <a:ext cx="105840" cy="22968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D9D691E9-2287-624A-9C01-DC22A54887B7}"/>
                    </a:ext>
                  </a:extLst>
                </p:cNvPr>
                <p:cNvPicPr/>
                <p:nvPr/>
              </p:nvPicPr>
              <p:blipFill>
                <a:blip r:embed="rId1401"/>
                <a:stretch>
                  <a:fillRect/>
                </a:stretch>
              </p:blipFill>
              <p:spPr>
                <a:xfrm>
                  <a:off x="8141198" y="1317064"/>
                  <a:ext cx="1364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2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C0B4A4AE-95DF-9C4D-A66E-B92C20B4A7BB}"/>
                    </a:ext>
                  </a:extLst>
                </p14:cNvPr>
                <p14:cNvContentPartPr/>
                <p14:nvPr/>
              </p14:nvContentPartPr>
              <p14:xfrm>
                <a:off x="8385638" y="1282144"/>
                <a:ext cx="17640" cy="29340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C0B4A4AE-95DF-9C4D-A66E-B92C20B4A7BB}"/>
                    </a:ext>
                  </a:extLst>
                </p:cNvPr>
                <p:cNvPicPr/>
                <p:nvPr/>
              </p:nvPicPr>
              <p:blipFill>
                <a:blip r:embed="rId1403"/>
                <a:stretch>
                  <a:fillRect/>
                </a:stretch>
              </p:blipFill>
              <p:spPr>
                <a:xfrm>
                  <a:off x="8370158" y="1267024"/>
                  <a:ext cx="478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4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0F9C9517-3FBD-6A4F-A2D9-CD793751441E}"/>
                    </a:ext>
                  </a:extLst>
                </p14:cNvPr>
                <p14:cNvContentPartPr/>
                <p14:nvPr/>
              </p14:nvContentPartPr>
              <p14:xfrm>
                <a:off x="8240558" y="1378984"/>
                <a:ext cx="298800" cy="16524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0F9C9517-3FBD-6A4F-A2D9-CD793751441E}"/>
                    </a:ext>
                  </a:extLst>
                </p:cNvPr>
                <p:cNvPicPr/>
                <p:nvPr/>
              </p:nvPicPr>
              <p:blipFill>
                <a:blip r:embed="rId1405"/>
                <a:stretch>
                  <a:fillRect/>
                </a:stretch>
              </p:blipFill>
              <p:spPr>
                <a:xfrm>
                  <a:off x="8225438" y="1363504"/>
                  <a:ext cx="3294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6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F3AA6D8C-ABE2-A347-92EE-C89E7D2D6DBB}"/>
                    </a:ext>
                  </a:extLst>
                </p14:cNvPr>
                <p14:cNvContentPartPr/>
                <p14:nvPr/>
              </p14:nvContentPartPr>
              <p14:xfrm>
                <a:off x="8543318" y="1285024"/>
                <a:ext cx="10080" cy="8640"/>
              </p14:xfrm>
            </p:contentPart>
          </mc:Choice>
          <mc:Fallback xmlns=""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F3AA6D8C-ABE2-A347-92EE-C89E7D2D6DBB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8527838" y="1269544"/>
                  <a:ext cx="403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7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7498B05C-46CF-234A-BC0C-7E0D5C07E13D}"/>
                    </a:ext>
                  </a:extLst>
                </p14:cNvPr>
                <p14:cNvContentPartPr/>
                <p14:nvPr/>
              </p14:nvContentPartPr>
              <p14:xfrm>
                <a:off x="8589758" y="1402024"/>
                <a:ext cx="89640" cy="12492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7498B05C-46CF-234A-BC0C-7E0D5C07E13D}"/>
                    </a:ext>
                  </a:extLst>
                </p:cNvPr>
                <p:cNvPicPr/>
                <p:nvPr/>
              </p:nvPicPr>
              <p:blipFill>
                <a:blip r:embed="rId1408"/>
                <a:stretch>
                  <a:fillRect/>
                </a:stretch>
              </p:blipFill>
              <p:spPr>
                <a:xfrm>
                  <a:off x="8574638" y="1386904"/>
                  <a:ext cx="119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9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0200F650-0BF8-3A4B-9758-C5A869088E3D}"/>
                    </a:ext>
                  </a:extLst>
                </p14:cNvPr>
                <p14:cNvContentPartPr/>
                <p14:nvPr/>
              </p14:nvContentPartPr>
              <p14:xfrm>
                <a:off x="8641958" y="1359904"/>
                <a:ext cx="159120" cy="19152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0200F650-0BF8-3A4B-9758-C5A869088E3D}"/>
                    </a:ext>
                  </a:extLst>
                </p:cNvPr>
                <p:cNvPicPr/>
                <p:nvPr/>
              </p:nvPicPr>
              <p:blipFill>
                <a:blip r:embed="rId1410"/>
                <a:stretch>
                  <a:fillRect/>
                </a:stretch>
              </p:blipFill>
              <p:spPr>
                <a:xfrm>
                  <a:off x="8626838" y="1344784"/>
                  <a:ext cx="18972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1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748E54CD-9F75-E340-8456-D5DC9DFC6753}"/>
                    </a:ext>
                  </a:extLst>
                </p14:cNvPr>
                <p14:cNvContentPartPr/>
                <p14:nvPr/>
              </p14:nvContentPartPr>
              <p14:xfrm>
                <a:off x="8900078" y="1460704"/>
                <a:ext cx="55440" cy="18792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748E54CD-9F75-E340-8456-D5DC9DFC6753}"/>
                    </a:ext>
                  </a:extLst>
                </p:cNvPr>
                <p:cNvPicPr/>
                <p:nvPr/>
              </p:nvPicPr>
              <p:blipFill>
                <a:blip r:embed="rId1412"/>
                <a:stretch>
                  <a:fillRect/>
                </a:stretch>
              </p:blipFill>
              <p:spPr>
                <a:xfrm>
                  <a:off x="8884958" y="1445224"/>
                  <a:ext cx="85680" cy="21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3" name="Group 632">
            <a:extLst>
              <a:ext uri="{FF2B5EF4-FFF2-40B4-BE49-F238E27FC236}">
                <a16:creationId xmlns:a16="http://schemas.microsoft.com/office/drawing/2014/main" id="{4A59C72D-AF77-0A44-B1D2-2DE4DDD4485A}"/>
              </a:ext>
            </a:extLst>
          </p:cNvPr>
          <p:cNvGrpSpPr/>
          <p:nvPr/>
        </p:nvGrpSpPr>
        <p:grpSpPr>
          <a:xfrm>
            <a:off x="9166118" y="1148944"/>
            <a:ext cx="1127160" cy="365400"/>
            <a:chOff x="9166118" y="1148944"/>
            <a:chExt cx="1127160" cy="36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3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EA0C35A4-FE39-0F43-AF67-857DE6360C9A}"/>
                    </a:ext>
                  </a:extLst>
                </p14:cNvPr>
                <p14:cNvContentPartPr/>
                <p14:nvPr/>
              </p14:nvContentPartPr>
              <p14:xfrm>
                <a:off x="9166118" y="1277464"/>
                <a:ext cx="166680" cy="23688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EA0C35A4-FE39-0F43-AF67-857DE6360C9A}"/>
                    </a:ext>
                  </a:extLst>
                </p:cNvPr>
                <p:cNvPicPr/>
                <p:nvPr/>
              </p:nvPicPr>
              <p:blipFill>
                <a:blip r:embed="rId1414"/>
                <a:stretch>
                  <a:fillRect/>
                </a:stretch>
              </p:blipFill>
              <p:spPr>
                <a:xfrm>
                  <a:off x="9150998" y="1262344"/>
                  <a:ext cx="19692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5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7BCE42D7-AED5-544D-8887-F4B1B030EAF7}"/>
                    </a:ext>
                  </a:extLst>
                </p14:cNvPr>
                <p14:cNvContentPartPr/>
                <p14:nvPr/>
              </p14:nvContentPartPr>
              <p14:xfrm>
                <a:off x="9351518" y="1302664"/>
                <a:ext cx="106920" cy="18540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7BCE42D7-AED5-544D-8887-F4B1B030EAF7}"/>
                    </a:ext>
                  </a:extLst>
                </p:cNvPr>
                <p:cNvPicPr/>
                <p:nvPr/>
              </p:nvPicPr>
              <p:blipFill>
                <a:blip r:embed="rId1416"/>
                <a:stretch>
                  <a:fillRect/>
                </a:stretch>
              </p:blipFill>
              <p:spPr>
                <a:xfrm>
                  <a:off x="9336038" y="1287544"/>
                  <a:ext cx="1375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7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0C469229-5E25-E448-9020-D50F7C2C8018}"/>
                    </a:ext>
                  </a:extLst>
                </p14:cNvPr>
                <p14:cNvContentPartPr/>
                <p14:nvPr/>
              </p14:nvContentPartPr>
              <p14:xfrm>
                <a:off x="9552038" y="1298704"/>
                <a:ext cx="94320" cy="20628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0C469229-5E25-E448-9020-D50F7C2C8018}"/>
                    </a:ext>
                  </a:extLst>
                </p:cNvPr>
                <p:cNvPicPr/>
                <p:nvPr/>
              </p:nvPicPr>
              <p:blipFill>
                <a:blip r:embed="rId1418"/>
                <a:stretch>
                  <a:fillRect/>
                </a:stretch>
              </p:blipFill>
              <p:spPr>
                <a:xfrm>
                  <a:off x="9536918" y="1283224"/>
                  <a:ext cx="12492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9">
              <p14:nvContentPartPr>
                <p14:cNvPr id="620" name="Ink 619">
                  <a:extLst>
                    <a:ext uri="{FF2B5EF4-FFF2-40B4-BE49-F238E27FC236}">
                      <a16:creationId xmlns:a16="http://schemas.microsoft.com/office/drawing/2014/main" id="{306D252B-3DA4-0B41-843E-A71BFAC5F31B}"/>
                    </a:ext>
                  </a:extLst>
                </p14:cNvPr>
                <p14:cNvContentPartPr/>
                <p14:nvPr/>
              </p14:nvContentPartPr>
              <p14:xfrm>
                <a:off x="9663998" y="1337944"/>
                <a:ext cx="98640" cy="133200"/>
              </p14:xfrm>
            </p:contentPart>
          </mc:Choice>
          <mc:Fallback xmlns="">
            <p:pic>
              <p:nvPicPr>
                <p:cNvPr id="620" name="Ink 619">
                  <a:extLst>
                    <a:ext uri="{FF2B5EF4-FFF2-40B4-BE49-F238E27FC236}">
                      <a16:creationId xmlns:a16="http://schemas.microsoft.com/office/drawing/2014/main" id="{306D252B-3DA4-0B41-843E-A71BFAC5F31B}"/>
                    </a:ext>
                  </a:extLst>
                </p:cNvPr>
                <p:cNvPicPr/>
                <p:nvPr/>
              </p:nvPicPr>
              <p:blipFill>
                <a:blip r:embed="rId1420"/>
                <a:stretch>
                  <a:fillRect/>
                </a:stretch>
              </p:blipFill>
              <p:spPr>
                <a:xfrm>
                  <a:off x="9648878" y="1322824"/>
                  <a:ext cx="1292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1">
              <p14:nvContentPartPr>
                <p14:cNvPr id="621" name="Ink 620">
                  <a:extLst>
                    <a:ext uri="{FF2B5EF4-FFF2-40B4-BE49-F238E27FC236}">
                      <a16:creationId xmlns:a16="http://schemas.microsoft.com/office/drawing/2014/main" id="{FEDDCAEB-E1A1-0346-8957-BD43C5E7D40D}"/>
                    </a:ext>
                  </a:extLst>
                </p14:cNvPr>
                <p14:cNvContentPartPr/>
                <p14:nvPr/>
              </p14:nvContentPartPr>
              <p14:xfrm>
                <a:off x="9857678" y="1148944"/>
                <a:ext cx="318240" cy="336960"/>
              </p14:xfrm>
            </p:contentPart>
          </mc:Choice>
          <mc:Fallback xmlns="">
            <p:pic>
              <p:nvPicPr>
                <p:cNvPr id="621" name="Ink 620">
                  <a:extLst>
                    <a:ext uri="{FF2B5EF4-FFF2-40B4-BE49-F238E27FC236}">
                      <a16:creationId xmlns:a16="http://schemas.microsoft.com/office/drawing/2014/main" id="{FEDDCAEB-E1A1-0346-8957-BD43C5E7D40D}"/>
                    </a:ext>
                  </a:extLst>
                </p:cNvPr>
                <p:cNvPicPr/>
                <p:nvPr/>
              </p:nvPicPr>
              <p:blipFill>
                <a:blip r:embed="rId1422"/>
                <a:stretch>
                  <a:fillRect/>
                </a:stretch>
              </p:blipFill>
              <p:spPr>
                <a:xfrm>
                  <a:off x="9842198" y="1133824"/>
                  <a:ext cx="34884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3">
              <p14:nvContentPartPr>
                <p14:cNvPr id="622" name="Ink 621">
                  <a:extLst>
                    <a:ext uri="{FF2B5EF4-FFF2-40B4-BE49-F238E27FC236}">
                      <a16:creationId xmlns:a16="http://schemas.microsoft.com/office/drawing/2014/main" id="{3ACDA5E0-661D-E64A-ABC4-074A1DE1B68D}"/>
                    </a:ext>
                  </a:extLst>
                </p14:cNvPr>
                <p14:cNvContentPartPr/>
                <p14:nvPr/>
              </p14:nvContentPartPr>
              <p14:xfrm>
                <a:off x="10292558" y="1326784"/>
                <a:ext cx="720" cy="23040"/>
              </p14:xfrm>
            </p:contentPart>
          </mc:Choice>
          <mc:Fallback xmlns="">
            <p:pic>
              <p:nvPicPr>
                <p:cNvPr id="622" name="Ink 621">
                  <a:extLst>
                    <a:ext uri="{FF2B5EF4-FFF2-40B4-BE49-F238E27FC236}">
                      <a16:creationId xmlns:a16="http://schemas.microsoft.com/office/drawing/2014/main" id="{3ACDA5E0-661D-E64A-ABC4-074A1DE1B68D}"/>
                    </a:ext>
                  </a:extLst>
                </p:cNvPr>
                <p:cNvPicPr/>
                <p:nvPr/>
              </p:nvPicPr>
              <p:blipFill>
                <a:blip r:embed="rId1424"/>
                <a:stretch>
                  <a:fillRect/>
                </a:stretch>
              </p:blipFill>
              <p:spPr>
                <a:xfrm>
                  <a:off x="10277078" y="1311664"/>
                  <a:ext cx="309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5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5B6FC911-2AE8-014E-87C8-FE1AC507BE23}"/>
                    </a:ext>
                  </a:extLst>
                </p14:cNvPr>
                <p14:cNvContentPartPr/>
                <p14:nvPr/>
              </p14:nvContentPartPr>
              <p14:xfrm>
                <a:off x="10281398" y="1460704"/>
                <a:ext cx="1080" cy="828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5B6FC911-2AE8-014E-87C8-FE1AC507BE23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10265918" y="1445224"/>
                  <a:ext cx="31680" cy="3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1" name="Group 1010">
            <a:extLst>
              <a:ext uri="{FF2B5EF4-FFF2-40B4-BE49-F238E27FC236}">
                <a16:creationId xmlns:a16="http://schemas.microsoft.com/office/drawing/2014/main" id="{8898AB65-5C65-DA44-99A7-C70A82C2FE9C}"/>
              </a:ext>
            </a:extLst>
          </p:cNvPr>
          <p:cNvGrpSpPr/>
          <p:nvPr/>
        </p:nvGrpSpPr>
        <p:grpSpPr>
          <a:xfrm>
            <a:off x="5954558" y="1836184"/>
            <a:ext cx="5065200" cy="2187360"/>
            <a:chOff x="5954558" y="1836184"/>
            <a:chExt cx="5065200" cy="218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26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461CD1B6-5CA9-A742-ADDA-0FCAC7F00139}"/>
                    </a:ext>
                  </a:extLst>
                </p14:cNvPr>
                <p14:cNvContentPartPr/>
                <p14:nvPr/>
              </p14:nvContentPartPr>
              <p14:xfrm>
                <a:off x="5954558" y="1936624"/>
                <a:ext cx="184320" cy="2988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461CD1B6-5CA9-A742-ADDA-0FCAC7F00139}"/>
                    </a:ext>
                  </a:extLst>
                </p:cNvPr>
                <p:cNvPicPr/>
                <p:nvPr/>
              </p:nvPicPr>
              <p:blipFill>
                <a:blip r:embed="rId1427"/>
                <a:stretch>
                  <a:fillRect/>
                </a:stretch>
              </p:blipFill>
              <p:spPr>
                <a:xfrm>
                  <a:off x="5939438" y="1921504"/>
                  <a:ext cx="21492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8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AC482E9F-EB8B-9743-AB5A-9BD61B253285}"/>
                    </a:ext>
                  </a:extLst>
                </p14:cNvPr>
                <p14:cNvContentPartPr/>
                <p14:nvPr/>
              </p14:nvContentPartPr>
              <p14:xfrm>
                <a:off x="6282518" y="1836184"/>
                <a:ext cx="113400" cy="22932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AC482E9F-EB8B-9743-AB5A-9BD61B253285}"/>
                    </a:ext>
                  </a:extLst>
                </p:cNvPr>
                <p:cNvPicPr/>
                <p:nvPr/>
              </p:nvPicPr>
              <p:blipFill>
                <a:blip r:embed="rId1429"/>
                <a:stretch>
                  <a:fillRect/>
                </a:stretch>
              </p:blipFill>
              <p:spPr>
                <a:xfrm>
                  <a:off x="6267038" y="1821064"/>
                  <a:ext cx="14400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0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437B94FF-9159-3F4A-9ABB-71B7EA0E76CA}"/>
                    </a:ext>
                  </a:extLst>
                </p14:cNvPr>
                <p14:cNvContentPartPr/>
                <p14:nvPr/>
              </p14:nvContentPartPr>
              <p14:xfrm>
                <a:off x="6452438" y="1882984"/>
                <a:ext cx="113400" cy="14940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437B94FF-9159-3F4A-9ABB-71B7EA0E76CA}"/>
                    </a:ext>
                  </a:extLst>
                </p:cNvPr>
                <p:cNvPicPr/>
                <p:nvPr/>
              </p:nvPicPr>
              <p:blipFill>
                <a:blip r:embed="rId1431"/>
                <a:stretch>
                  <a:fillRect/>
                </a:stretch>
              </p:blipFill>
              <p:spPr>
                <a:xfrm>
                  <a:off x="6437318" y="1867504"/>
                  <a:ext cx="1440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2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96B2F9D7-8303-9E4E-803F-A30074C1297D}"/>
                    </a:ext>
                  </a:extLst>
                </p14:cNvPr>
                <p14:cNvContentPartPr/>
                <p14:nvPr/>
              </p14:nvContentPartPr>
              <p14:xfrm>
                <a:off x="6641438" y="1862824"/>
                <a:ext cx="226440" cy="18828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96B2F9D7-8303-9E4E-803F-A30074C1297D}"/>
                    </a:ext>
                  </a:extLst>
                </p:cNvPr>
                <p:cNvPicPr/>
                <p:nvPr/>
              </p:nvPicPr>
              <p:blipFill>
                <a:blip r:embed="rId1433"/>
                <a:stretch>
                  <a:fillRect/>
                </a:stretch>
              </p:blipFill>
              <p:spPr>
                <a:xfrm>
                  <a:off x="6626318" y="1847344"/>
                  <a:ext cx="2570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4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51A1C43D-E840-2946-8116-A96F0594C184}"/>
                    </a:ext>
                  </a:extLst>
                </p14:cNvPr>
                <p14:cNvContentPartPr/>
                <p14:nvPr/>
              </p14:nvContentPartPr>
              <p14:xfrm>
                <a:off x="6967958" y="1855264"/>
                <a:ext cx="180000" cy="18000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51A1C43D-E840-2946-8116-A96F0594C184}"/>
                    </a:ext>
                  </a:extLst>
                </p:cNvPr>
                <p:cNvPicPr/>
                <p:nvPr/>
              </p:nvPicPr>
              <p:blipFill>
                <a:blip r:embed="rId1435"/>
                <a:stretch>
                  <a:fillRect/>
                </a:stretch>
              </p:blipFill>
              <p:spPr>
                <a:xfrm>
                  <a:off x="6952838" y="1840144"/>
                  <a:ext cx="2106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6">
              <p14:nvContentPartPr>
                <p14:cNvPr id="651" name="Ink 650">
                  <a:extLst>
                    <a:ext uri="{FF2B5EF4-FFF2-40B4-BE49-F238E27FC236}">
                      <a16:creationId xmlns:a16="http://schemas.microsoft.com/office/drawing/2014/main" id="{BE1E2642-3F86-214D-819C-5BBC7D9DF55A}"/>
                    </a:ext>
                  </a:extLst>
                </p14:cNvPr>
                <p14:cNvContentPartPr/>
                <p14:nvPr/>
              </p14:nvContentPartPr>
              <p14:xfrm>
                <a:off x="7224638" y="1895584"/>
                <a:ext cx="81720" cy="158760"/>
              </p14:xfrm>
            </p:contentPart>
          </mc:Choice>
          <mc:Fallback xmlns="">
            <p:pic>
              <p:nvPicPr>
                <p:cNvPr id="651" name="Ink 650">
                  <a:extLst>
                    <a:ext uri="{FF2B5EF4-FFF2-40B4-BE49-F238E27FC236}">
                      <a16:creationId xmlns:a16="http://schemas.microsoft.com/office/drawing/2014/main" id="{BE1E2642-3F86-214D-819C-5BBC7D9DF55A}"/>
                    </a:ext>
                  </a:extLst>
                </p:cNvPr>
                <p:cNvPicPr/>
                <p:nvPr/>
              </p:nvPicPr>
              <p:blipFill>
                <a:blip r:embed="rId1437"/>
                <a:stretch>
                  <a:fillRect/>
                </a:stretch>
              </p:blipFill>
              <p:spPr>
                <a:xfrm>
                  <a:off x="7209518" y="1880104"/>
                  <a:ext cx="1123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8">
              <p14:nvContentPartPr>
                <p14:cNvPr id="652" name="Ink 651">
                  <a:extLst>
                    <a:ext uri="{FF2B5EF4-FFF2-40B4-BE49-F238E27FC236}">
                      <a16:creationId xmlns:a16="http://schemas.microsoft.com/office/drawing/2014/main" id="{499CB141-E9E8-E046-815F-3AAEB30CFD8B}"/>
                    </a:ext>
                  </a:extLst>
                </p14:cNvPr>
                <p14:cNvContentPartPr/>
                <p14:nvPr/>
              </p14:nvContentPartPr>
              <p14:xfrm>
                <a:off x="7381958" y="1870744"/>
                <a:ext cx="129600" cy="175320"/>
              </p14:xfrm>
            </p:contentPart>
          </mc:Choice>
          <mc:Fallback xmlns="">
            <p:pic>
              <p:nvPicPr>
                <p:cNvPr id="652" name="Ink 651">
                  <a:extLst>
                    <a:ext uri="{FF2B5EF4-FFF2-40B4-BE49-F238E27FC236}">
                      <a16:creationId xmlns:a16="http://schemas.microsoft.com/office/drawing/2014/main" id="{499CB141-E9E8-E046-815F-3AAEB30CFD8B}"/>
                    </a:ext>
                  </a:extLst>
                </p:cNvPr>
                <p:cNvPicPr/>
                <p:nvPr/>
              </p:nvPicPr>
              <p:blipFill>
                <a:blip r:embed="rId1439"/>
                <a:stretch>
                  <a:fillRect/>
                </a:stretch>
              </p:blipFill>
              <p:spPr>
                <a:xfrm>
                  <a:off x="7366838" y="1855264"/>
                  <a:ext cx="15984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0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788E9522-9147-3E43-9AE0-75AFA92A6EE4}"/>
                    </a:ext>
                  </a:extLst>
                </p14:cNvPr>
                <p14:cNvContentPartPr/>
                <p14:nvPr/>
              </p14:nvContentPartPr>
              <p14:xfrm>
                <a:off x="7718198" y="1855264"/>
                <a:ext cx="123840" cy="20304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788E9522-9147-3E43-9AE0-75AFA92A6EE4}"/>
                    </a:ext>
                  </a:extLst>
                </p:cNvPr>
                <p:cNvPicPr/>
                <p:nvPr/>
              </p:nvPicPr>
              <p:blipFill>
                <a:blip r:embed="rId1441"/>
                <a:stretch>
                  <a:fillRect/>
                </a:stretch>
              </p:blipFill>
              <p:spPr>
                <a:xfrm>
                  <a:off x="7702718" y="1840144"/>
                  <a:ext cx="15444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2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6D2BCB16-3C45-774C-88F4-926D9E2A7AFA}"/>
                    </a:ext>
                  </a:extLst>
                </p14:cNvPr>
                <p14:cNvContentPartPr/>
                <p14:nvPr/>
              </p14:nvContentPartPr>
              <p14:xfrm>
                <a:off x="7935638" y="1858504"/>
                <a:ext cx="123840" cy="16920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6D2BCB16-3C45-774C-88F4-926D9E2A7AFA}"/>
                    </a:ext>
                  </a:extLst>
                </p:cNvPr>
                <p:cNvPicPr/>
                <p:nvPr/>
              </p:nvPicPr>
              <p:blipFill>
                <a:blip r:embed="rId1443"/>
                <a:stretch>
                  <a:fillRect/>
                </a:stretch>
              </p:blipFill>
              <p:spPr>
                <a:xfrm>
                  <a:off x="7920518" y="1843384"/>
                  <a:ext cx="1544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4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D7FDE656-7AFE-F344-BAFC-3224092B1C6B}"/>
                    </a:ext>
                  </a:extLst>
                </p14:cNvPr>
                <p14:cNvContentPartPr/>
                <p14:nvPr/>
              </p14:nvContentPartPr>
              <p14:xfrm>
                <a:off x="8117798" y="1839784"/>
                <a:ext cx="220680" cy="16596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D7FDE656-7AFE-F344-BAFC-3224092B1C6B}"/>
                    </a:ext>
                  </a:extLst>
                </p:cNvPr>
                <p:cNvPicPr/>
                <p:nvPr/>
              </p:nvPicPr>
              <p:blipFill>
                <a:blip r:embed="rId1445"/>
                <a:stretch>
                  <a:fillRect/>
                </a:stretch>
              </p:blipFill>
              <p:spPr>
                <a:xfrm>
                  <a:off x="8102678" y="1824664"/>
                  <a:ext cx="2512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6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427195E2-A716-9349-B151-B54DE7C5C853}"/>
                    </a:ext>
                  </a:extLst>
                </p14:cNvPr>
                <p14:cNvContentPartPr/>
                <p14:nvPr/>
              </p14:nvContentPartPr>
              <p14:xfrm>
                <a:off x="8416598" y="1850584"/>
                <a:ext cx="135360" cy="16560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427195E2-A716-9349-B151-B54DE7C5C853}"/>
                    </a:ext>
                  </a:extLst>
                </p:cNvPr>
                <p:cNvPicPr/>
                <p:nvPr/>
              </p:nvPicPr>
              <p:blipFill>
                <a:blip r:embed="rId1447"/>
                <a:stretch>
                  <a:fillRect/>
                </a:stretch>
              </p:blipFill>
              <p:spPr>
                <a:xfrm>
                  <a:off x="8401478" y="1835464"/>
                  <a:ext cx="1656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8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DDCA85EF-4874-CC48-9735-E1DA3DF618D6}"/>
                    </a:ext>
                  </a:extLst>
                </p14:cNvPr>
                <p14:cNvContentPartPr/>
                <p14:nvPr/>
              </p14:nvContentPartPr>
              <p14:xfrm>
                <a:off x="5954558" y="2330464"/>
                <a:ext cx="216360" cy="1224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DDCA85EF-4874-CC48-9735-E1DA3DF618D6}"/>
                    </a:ext>
                  </a:extLst>
                </p:cNvPr>
                <p:cNvPicPr/>
                <p:nvPr/>
              </p:nvPicPr>
              <p:blipFill>
                <a:blip r:embed="rId1449"/>
                <a:stretch>
                  <a:fillRect/>
                </a:stretch>
              </p:blipFill>
              <p:spPr>
                <a:xfrm>
                  <a:off x="5939438" y="2315344"/>
                  <a:ext cx="246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0">
              <p14:nvContentPartPr>
                <p14:cNvPr id="681" name="Ink 680">
                  <a:extLst>
                    <a:ext uri="{FF2B5EF4-FFF2-40B4-BE49-F238E27FC236}">
                      <a16:creationId xmlns:a16="http://schemas.microsoft.com/office/drawing/2014/main" id="{06FED2B3-E1E3-4343-AC66-5B6E279A26F0}"/>
                    </a:ext>
                  </a:extLst>
                </p14:cNvPr>
                <p14:cNvContentPartPr/>
                <p14:nvPr/>
              </p14:nvContentPartPr>
              <p14:xfrm>
                <a:off x="6322478" y="2163784"/>
                <a:ext cx="171360" cy="278280"/>
              </p14:xfrm>
            </p:contentPart>
          </mc:Choice>
          <mc:Fallback xmlns="">
            <p:pic>
              <p:nvPicPr>
                <p:cNvPr id="681" name="Ink 680">
                  <a:extLst>
                    <a:ext uri="{FF2B5EF4-FFF2-40B4-BE49-F238E27FC236}">
                      <a16:creationId xmlns:a16="http://schemas.microsoft.com/office/drawing/2014/main" id="{06FED2B3-E1E3-4343-AC66-5B6E279A26F0}"/>
                    </a:ext>
                  </a:extLst>
                </p:cNvPr>
                <p:cNvPicPr/>
                <p:nvPr/>
              </p:nvPicPr>
              <p:blipFill>
                <a:blip r:embed="rId1451"/>
                <a:stretch>
                  <a:fillRect/>
                </a:stretch>
              </p:blipFill>
              <p:spPr>
                <a:xfrm>
                  <a:off x="6307358" y="2148664"/>
                  <a:ext cx="20196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2">
              <p14:nvContentPartPr>
                <p14:cNvPr id="682" name="Ink 681">
                  <a:extLst>
                    <a:ext uri="{FF2B5EF4-FFF2-40B4-BE49-F238E27FC236}">
                      <a16:creationId xmlns:a16="http://schemas.microsoft.com/office/drawing/2014/main" id="{DF1D00C5-93AE-5343-BF2C-18BC02B86154}"/>
                    </a:ext>
                  </a:extLst>
                </p14:cNvPr>
                <p14:cNvContentPartPr/>
                <p14:nvPr/>
              </p14:nvContentPartPr>
              <p14:xfrm>
                <a:off x="6496718" y="2282944"/>
                <a:ext cx="127080" cy="177120"/>
              </p14:xfrm>
            </p:contentPart>
          </mc:Choice>
          <mc:Fallback xmlns="">
            <p:pic>
              <p:nvPicPr>
                <p:cNvPr id="682" name="Ink 681">
                  <a:extLst>
                    <a:ext uri="{FF2B5EF4-FFF2-40B4-BE49-F238E27FC236}">
                      <a16:creationId xmlns:a16="http://schemas.microsoft.com/office/drawing/2014/main" id="{DF1D00C5-93AE-5343-BF2C-18BC02B86154}"/>
                    </a:ext>
                  </a:extLst>
                </p:cNvPr>
                <p:cNvPicPr/>
                <p:nvPr/>
              </p:nvPicPr>
              <p:blipFill>
                <a:blip r:embed="rId1453"/>
                <a:stretch>
                  <a:fillRect/>
                </a:stretch>
              </p:blipFill>
              <p:spPr>
                <a:xfrm>
                  <a:off x="6481598" y="2267824"/>
                  <a:ext cx="15768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4">
              <p14:nvContentPartPr>
                <p14:cNvPr id="683" name="Ink 682">
                  <a:extLst>
                    <a:ext uri="{FF2B5EF4-FFF2-40B4-BE49-F238E27FC236}">
                      <a16:creationId xmlns:a16="http://schemas.microsoft.com/office/drawing/2014/main" id="{51FE4ED2-1890-DF4E-92B1-546C0288A0C6}"/>
                    </a:ext>
                  </a:extLst>
                </p14:cNvPr>
                <p14:cNvContentPartPr/>
                <p14:nvPr/>
              </p14:nvContentPartPr>
              <p14:xfrm>
                <a:off x="6750518" y="2232544"/>
                <a:ext cx="7200" cy="232920"/>
              </p14:xfrm>
            </p:contentPart>
          </mc:Choice>
          <mc:Fallback xmlns="">
            <p:pic>
              <p:nvPicPr>
                <p:cNvPr id="683" name="Ink 682">
                  <a:extLst>
                    <a:ext uri="{FF2B5EF4-FFF2-40B4-BE49-F238E27FC236}">
                      <a16:creationId xmlns:a16="http://schemas.microsoft.com/office/drawing/2014/main" id="{51FE4ED2-1890-DF4E-92B1-546C0288A0C6}"/>
                    </a:ext>
                  </a:extLst>
                </p:cNvPr>
                <p:cNvPicPr/>
                <p:nvPr/>
              </p:nvPicPr>
              <p:blipFill>
                <a:blip r:embed="rId1455"/>
                <a:stretch>
                  <a:fillRect/>
                </a:stretch>
              </p:blipFill>
              <p:spPr>
                <a:xfrm>
                  <a:off x="6735038" y="2217424"/>
                  <a:ext cx="3780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6">
              <p14:nvContentPartPr>
                <p14:cNvPr id="684" name="Ink 683">
                  <a:extLst>
                    <a:ext uri="{FF2B5EF4-FFF2-40B4-BE49-F238E27FC236}">
                      <a16:creationId xmlns:a16="http://schemas.microsoft.com/office/drawing/2014/main" id="{E6598F7E-606D-D347-9592-CFEEBB13B1E2}"/>
                    </a:ext>
                  </a:extLst>
                </p14:cNvPr>
                <p14:cNvContentPartPr/>
                <p14:nvPr/>
              </p14:nvContentPartPr>
              <p14:xfrm>
                <a:off x="6623798" y="2280064"/>
                <a:ext cx="222120" cy="155520"/>
              </p14:xfrm>
            </p:contentPart>
          </mc:Choice>
          <mc:Fallback xmlns="">
            <p:pic>
              <p:nvPicPr>
                <p:cNvPr id="684" name="Ink 683">
                  <a:extLst>
                    <a:ext uri="{FF2B5EF4-FFF2-40B4-BE49-F238E27FC236}">
                      <a16:creationId xmlns:a16="http://schemas.microsoft.com/office/drawing/2014/main" id="{E6598F7E-606D-D347-9592-CFEEBB13B1E2}"/>
                    </a:ext>
                  </a:extLst>
                </p:cNvPr>
                <p:cNvPicPr/>
                <p:nvPr/>
              </p:nvPicPr>
              <p:blipFill>
                <a:blip r:embed="rId1457"/>
                <a:stretch>
                  <a:fillRect/>
                </a:stretch>
              </p:blipFill>
              <p:spPr>
                <a:xfrm>
                  <a:off x="6608318" y="2264944"/>
                  <a:ext cx="2527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8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A8500E76-6971-504E-B10D-50F72FE95743}"/>
                    </a:ext>
                  </a:extLst>
                </p14:cNvPr>
                <p14:cNvContentPartPr/>
                <p14:nvPr/>
              </p14:nvContentPartPr>
              <p14:xfrm>
                <a:off x="6853838" y="2211304"/>
                <a:ext cx="4320" cy="792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A8500E76-6971-504E-B10D-50F72FE95743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838718" y="2196184"/>
                  <a:ext cx="345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9">
              <p14:nvContentPartPr>
                <p14:cNvPr id="686" name="Ink 685">
                  <a:extLst>
                    <a:ext uri="{FF2B5EF4-FFF2-40B4-BE49-F238E27FC236}">
                      <a16:creationId xmlns:a16="http://schemas.microsoft.com/office/drawing/2014/main" id="{A88A38A3-BCEB-6C4B-BE89-3392B9F94301}"/>
                    </a:ext>
                  </a:extLst>
                </p14:cNvPr>
                <p14:cNvContentPartPr/>
                <p14:nvPr/>
              </p14:nvContentPartPr>
              <p14:xfrm>
                <a:off x="6902438" y="2280064"/>
                <a:ext cx="112320" cy="180000"/>
              </p14:xfrm>
            </p:contentPart>
          </mc:Choice>
          <mc:Fallback xmlns="">
            <p:pic>
              <p:nvPicPr>
                <p:cNvPr id="686" name="Ink 685">
                  <a:extLst>
                    <a:ext uri="{FF2B5EF4-FFF2-40B4-BE49-F238E27FC236}">
                      <a16:creationId xmlns:a16="http://schemas.microsoft.com/office/drawing/2014/main" id="{A88A38A3-BCEB-6C4B-BE89-3392B9F94301}"/>
                    </a:ext>
                  </a:extLst>
                </p:cNvPr>
                <p:cNvPicPr/>
                <p:nvPr/>
              </p:nvPicPr>
              <p:blipFill>
                <a:blip r:embed="rId1460"/>
                <a:stretch>
                  <a:fillRect/>
                </a:stretch>
              </p:blipFill>
              <p:spPr>
                <a:xfrm>
                  <a:off x="6887318" y="2264944"/>
                  <a:ext cx="1429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1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67C8CA0C-E428-5D44-9CB6-52C18296A012}"/>
                    </a:ext>
                  </a:extLst>
                </p14:cNvPr>
                <p14:cNvContentPartPr/>
                <p14:nvPr/>
              </p14:nvContentPartPr>
              <p14:xfrm>
                <a:off x="7147598" y="2287264"/>
                <a:ext cx="128160" cy="18108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id="{67C8CA0C-E428-5D44-9CB6-52C18296A012}"/>
                    </a:ext>
                  </a:extLst>
                </p:cNvPr>
                <p:cNvPicPr/>
                <p:nvPr/>
              </p:nvPicPr>
              <p:blipFill>
                <a:blip r:embed="rId1462"/>
                <a:stretch>
                  <a:fillRect/>
                </a:stretch>
              </p:blipFill>
              <p:spPr>
                <a:xfrm>
                  <a:off x="7132478" y="2272144"/>
                  <a:ext cx="15840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3">
              <p14:nvContentPartPr>
                <p14:cNvPr id="688" name="Ink 687">
                  <a:extLst>
                    <a:ext uri="{FF2B5EF4-FFF2-40B4-BE49-F238E27FC236}">
                      <a16:creationId xmlns:a16="http://schemas.microsoft.com/office/drawing/2014/main" id="{5CC72604-154E-F74D-8CFD-2A8EF9386E57}"/>
                    </a:ext>
                  </a:extLst>
                </p14:cNvPr>
                <p14:cNvContentPartPr/>
                <p14:nvPr/>
              </p14:nvContentPartPr>
              <p14:xfrm>
                <a:off x="7335518" y="2282224"/>
                <a:ext cx="142920" cy="154440"/>
              </p14:xfrm>
            </p:contentPart>
          </mc:Choice>
          <mc:Fallback xmlns="">
            <p:pic>
              <p:nvPicPr>
                <p:cNvPr id="688" name="Ink 687">
                  <a:extLst>
                    <a:ext uri="{FF2B5EF4-FFF2-40B4-BE49-F238E27FC236}">
                      <a16:creationId xmlns:a16="http://schemas.microsoft.com/office/drawing/2014/main" id="{5CC72604-154E-F74D-8CFD-2A8EF9386E57}"/>
                    </a:ext>
                  </a:extLst>
                </p:cNvPr>
                <p:cNvPicPr/>
                <p:nvPr/>
              </p:nvPicPr>
              <p:blipFill>
                <a:blip r:embed="rId1464"/>
                <a:stretch>
                  <a:fillRect/>
                </a:stretch>
              </p:blipFill>
              <p:spPr>
                <a:xfrm>
                  <a:off x="7320398" y="2267104"/>
                  <a:ext cx="1735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5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0F02A492-F46A-0C4A-96E0-D906EA2F2DBD}"/>
                    </a:ext>
                  </a:extLst>
                </p14:cNvPr>
                <p14:cNvContentPartPr/>
                <p14:nvPr/>
              </p14:nvContentPartPr>
              <p14:xfrm>
                <a:off x="7527038" y="2263144"/>
                <a:ext cx="205200" cy="17460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id="{0F02A492-F46A-0C4A-96E0-D906EA2F2DBD}"/>
                    </a:ext>
                  </a:extLst>
                </p:cNvPr>
                <p:cNvPicPr/>
                <p:nvPr/>
              </p:nvPicPr>
              <p:blipFill>
                <a:blip r:embed="rId1466"/>
                <a:stretch>
                  <a:fillRect/>
                </a:stretch>
              </p:blipFill>
              <p:spPr>
                <a:xfrm>
                  <a:off x="7511558" y="2248024"/>
                  <a:ext cx="23580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7">
              <p14:nvContentPartPr>
                <p14:cNvPr id="690" name="Ink 689">
                  <a:extLst>
                    <a:ext uri="{FF2B5EF4-FFF2-40B4-BE49-F238E27FC236}">
                      <a16:creationId xmlns:a16="http://schemas.microsoft.com/office/drawing/2014/main" id="{5B3A580C-6EE3-1743-B144-DEB47D8164FE}"/>
                    </a:ext>
                  </a:extLst>
                </p14:cNvPr>
                <p14:cNvContentPartPr/>
                <p14:nvPr/>
              </p14:nvContentPartPr>
              <p14:xfrm>
                <a:off x="7787678" y="2256664"/>
                <a:ext cx="136440" cy="155880"/>
              </p14:xfrm>
            </p:contentPart>
          </mc:Choice>
          <mc:Fallback xmlns="">
            <p:pic>
              <p:nvPicPr>
                <p:cNvPr id="690" name="Ink 689">
                  <a:extLst>
                    <a:ext uri="{FF2B5EF4-FFF2-40B4-BE49-F238E27FC236}">
                      <a16:creationId xmlns:a16="http://schemas.microsoft.com/office/drawing/2014/main" id="{5B3A580C-6EE3-1743-B144-DEB47D8164FE}"/>
                    </a:ext>
                  </a:extLst>
                </p:cNvPr>
                <p:cNvPicPr/>
                <p:nvPr/>
              </p:nvPicPr>
              <p:blipFill>
                <a:blip r:embed="rId1468"/>
                <a:stretch>
                  <a:fillRect/>
                </a:stretch>
              </p:blipFill>
              <p:spPr>
                <a:xfrm>
                  <a:off x="7772558" y="2241544"/>
                  <a:ext cx="1670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9">
              <p14:nvContentPartPr>
                <p14:cNvPr id="692" name="Ink 691">
                  <a:extLst>
                    <a:ext uri="{FF2B5EF4-FFF2-40B4-BE49-F238E27FC236}">
                      <a16:creationId xmlns:a16="http://schemas.microsoft.com/office/drawing/2014/main" id="{6047469E-4CB2-B44C-BF84-34F07F127225}"/>
                    </a:ext>
                  </a:extLst>
                </p14:cNvPr>
                <p14:cNvContentPartPr/>
                <p14:nvPr/>
              </p14:nvContentPartPr>
              <p14:xfrm>
                <a:off x="6043478" y="2658424"/>
                <a:ext cx="144000" cy="29160"/>
              </p14:xfrm>
            </p:contentPart>
          </mc:Choice>
          <mc:Fallback xmlns="">
            <p:pic>
              <p:nvPicPr>
                <p:cNvPr id="692" name="Ink 691">
                  <a:extLst>
                    <a:ext uri="{FF2B5EF4-FFF2-40B4-BE49-F238E27FC236}">
                      <a16:creationId xmlns:a16="http://schemas.microsoft.com/office/drawing/2014/main" id="{6047469E-4CB2-B44C-BF84-34F07F127225}"/>
                    </a:ext>
                  </a:extLst>
                </p:cNvPr>
                <p:cNvPicPr/>
                <p:nvPr/>
              </p:nvPicPr>
              <p:blipFill>
                <a:blip r:embed="rId1470"/>
                <a:stretch>
                  <a:fillRect/>
                </a:stretch>
              </p:blipFill>
              <p:spPr>
                <a:xfrm>
                  <a:off x="6028358" y="2642944"/>
                  <a:ext cx="1746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1">
              <p14:nvContentPartPr>
                <p14:cNvPr id="693" name="Ink 692">
                  <a:extLst>
                    <a:ext uri="{FF2B5EF4-FFF2-40B4-BE49-F238E27FC236}">
                      <a16:creationId xmlns:a16="http://schemas.microsoft.com/office/drawing/2014/main" id="{A28B189C-6F5A-4C46-9D6A-A900FE7216F0}"/>
                    </a:ext>
                  </a:extLst>
                </p14:cNvPr>
                <p14:cNvContentPartPr/>
                <p14:nvPr/>
              </p14:nvContentPartPr>
              <p14:xfrm>
                <a:off x="6321398" y="2550064"/>
                <a:ext cx="44640" cy="244440"/>
              </p14:xfrm>
            </p:contentPart>
          </mc:Choice>
          <mc:Fallback xmlns="">
            <p:pic>
              <p:nvPicPr>
                <p:cNvPr id="693" name="Ink 692">
                  <a:extLst>
                    <a:ext uri="{FF2B5EF4-FFF2-40B4-BE49-F238E27FC236}">
                      <a16:creationId xmlns:a16="http://schemas.microsoft.com/office/drawing/2014/main" id="{A28B189C-6F5A-4C46-9D6A-A900FE7216F0}"/>
                    </a:ext>
                  </a:extLst>
                </p:cNvPr>
                <p:cNvPicPr/>
                <p:nvPr/>
              </p:nvPicPr>
              <p:blipFill>
                <a:blip r:embed="rId1472"/>
                <a:stretch>
                  <a:fillRect/>
                </a:stretch>
              </p:blipFill>
              <p:spPr>
                <a:xfrm>
                  <a:off x="6306278" y="2534944"/>
                  <a:ext cx="7524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3">
              <p14:nvContentPartPr>
                <p14:cNvPr id="694" name="Ink 693">
                  <a:extLst>
                    <a:ext uri="{FF2B5EF4-FFF2-40B4-BE49-F238E27FC236}">
                      <a16:creationId xmlns:a16="http://schemas.microsoft.com/office/drawing/2014/main" id="{CF281467-E32F-AD4A-B5FA-909651F65203}"/>
                    </a:ext>
                  </a:extLst>
                </p14:cNvPr>
                <p14:cNvContentPartPr/>
                <p14:nvPr/>
              </p14:nvContentPartPr>
              <p14:xfrm>
                <a:off x="6440918" y="2653744"/>
                <a:ext cx="104040" cy="146520"/>
              </p14:xfrm>
            </p:contentPart>
          </mc:Choice>
          <mc:Fallback xmlns="">
            <p:pic>
              <p:nvPicPr>
                <p:cNvPr id="694" name="Ink 693">
                  <a:extLst>
                    <a:ext uri="{FF2B5EF4-FFF2-40B4-BE49-F238E27FC236}">
                      <a16:creationId xmlns:a16="http://schemas.microsoft.com/office/drawing/2014/main" id="{CF281467-E32F-AD4A-B5FA-909651F65203}"/>
                    </a:ext>
                  </a:extLst>
                </p:cNvPr>
                <p:cNvPicPr/>
                <p:nvPr/>
              </p:nvPicPr>
              <p:blipFill>
                <a:blip r:embed="rId1474"/>
                <a:stretch>
                  <a:fillRect/>
                </a:stretch>
              </p:blipFill>
              <p:spPr>
                <a:xfrm>
                  <a:off x="6425798" y="2638624"/>
                  <a:ext cx="1342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5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DAF8E6B9-50AB-4244-83F2-8E4DAE05E2A4}"/>
                    </a:ext>
                  </a:extLst>
                </p14:cNvPr>
                <p14:cNvContentPartPr/>
                <p14:nvPr/>
              </p14:nvContentPartPr>
              <p14:xfrm>
                <a:off x="6598238" y="2632144"/>
                <a:ext cx="115560" cy="17964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id="{DAF8E6B9-50AB-4244-83F2-8E4DAE05E2A4}"/>
                    </a:ext>
                  </a:extLst>
                </p:cNvPr>
                <p:cNvPicPr/>
                <p:nvPr/>
              </p:nvPicPr>
              <p:blipFill>
                <a:blip r:embed="rId1476"/>
                <a:stretch>
                  <a:fillRect/>
                </a:stretch>
              </p:blipFill>
              <p:spPr>
                <a:xfrm>
                  <a:off x="6583118" y="2617024"/>
                  <a:ext cx="14616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7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AC617F9E-7883-DC4C-AD1A-B66F248CF6C8}"/>
                    </a:ext>
                  </a:extLst>
                </p14:cNvPr>
                <p14:cNvContentPartPr/>
                <p14:nvPr/>
              </p14:nvContentPartPr>
              <p14:xfrm>
                <a:off x="6747278" y="2696224"/>
                <a:ext cx="84960" cy="12420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AC617F9E-7883-DC4C-AD1A-B66F248CF6C8}"/>
                    </a:ext>
                  </a:extLst>
                </p:cNvPr>
                <p:cNvPicPr/>
                <p:nvPr/>
              </p:nvPicPr>
              <p:blipFill>
                <a:blip r:embed="rId1478"/>
                <a:stretch>
                  <a:fillRect/>
                </a:stretch>
              </p:blipFill>
              <p:spPr>
                <a:xfrm>
                  <a:off x="6731798" y="2680744"/>
                  <a:ext cx="1152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9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8AE4BDEA-B406-EA44-9481-71CFC66CA121}"/>
                    </a:ext>
                  </a:extLst>
                </p14:cNvPr>
                <p14:cNvContentPartPr/>
                <p14:nvPr/>
              </p14:nvContentPartPr>
              <p14:xfrm>
                <a:off x="6944198" y="2581024"/>
                <a:ext cx="14760" cy="24444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8AE4BDEA-B406-EA44-9481-71CFC66CA121}"/>
                    </a:ext>
                  </a:extLst>
                </p:cNvPr>
                <p:cNvPicPr/>
                <p:nvPr/>
              </p:nvPicPr>
              <p:blipFill>
                <a:blip r:embed="rId1480"/>
                <a:stretch>
                  <a:fillRect/>
                </a:stretch>
              </p:blipFill>
              <p:spPr>
                <a:xfrm>
                  <a:off x="6929078" y="2565904"/>
                  <a:ext cx="453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1">
              <p14:nvContentPartPr>
                <p14:cNvPr id="719" name="Ink 718">
                  <a:extLst>
                    <a:ext uri="{FF2B5EF4-FFF2-40B4-BE49-F238E27FC236}">
                      <a16:creationId xmlns:a16="http://schemas.microsoft.com/office/drawing/2014/main" id="{431DC46E-1202-1848-BAC7-B26FE49D3793}"/>
                    </a:ext>
                  </a:extLst>
                </p14:cNvPr>
                <p14:cNvContentPartPr/>
                <p14:nvPr/>
              </p14:nvContentPartPr>
              <p14:xfrm>
                <a:off x="6812798" y="2651944"/>
                <a:ext cx="242280" cy="188280"/>
              </p14:xfrm>
            </p:contentPart>
          </mc:Choice>
          <mc:Fallback xmlns="">
            <p:pic>
              <p:nvPicPr>
                <p:cNvPr id="719" name="Ink 718">
                  <a:extLst>
                    <a:ext uri="{FF2B5EF4-FFF2-40B4-BE49-F238E27FC236}">
                      <a16:creationId xmlns:a16="http://schemas.microsoft.com/office/drawing/2014/main" id="{431DC46E-1202-1848-BAC7-B26FE49D3793}"/>
                    </a:ext>
                  </a:extLst>
                </p:cNvPr>
                <p:cNvPicPr/>
                <p:nvPr/>
              </p:nvPicPr>
              <p:blipFill>
                <a:blip r:embed="rId1482"/>
                <a:stretch>
                  <a:fillRect/>
                </a:stretch>
              </p:blipFill>
              <p:spPr>
                <a:xfrm>
                  <a:off x="6797318" y="2636824"/>
                  <a:ext cx="27288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3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5C4949C1-D281-3E45-A72E-318AB0871C19}"/>
                    </a:ext>
                  </a:extLst>
                </p14:cNvPr>
                <p14:cNvContentPartPr/>
                <p14:nvPr/>
              </p14:nvContentPartPr>
              <p14:xfrm>
                <a:off x="7058678" y="2620264"/>
                <a:ext cx="360" cy="36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id="{5C4949C1-D281-3E45-A72E-318AB0871C19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7043198" y="260514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4">
              <p14:nvContentPartPr>
                <p14:cNvPr id="721" name="Ink 720">
                  <a:extLst>
                    <a:ext uri="{FF2B5EF4-FFF2-40B4-BE49-F238E27FC236}">
                      <a16:creationId xmlns:a16="http://schemas.microsoft.com/office/drawing/2014/main" id="{DF6BB4CD-4BEC-8440-AF85-690F7B28A3B5}"/>
                    </a:ext>
                  </a:extLst>
                </p14:cNvPr>
                <p14:cNvContentPartPr/>
                <p14:nvPr/>
              </p14:nvContentPartPr>
              <p14:xfrm>
                <a:off x="7110518" y="2705944"/>
                <a:ext cx="94320" cy="124920"/>
              </p14:xfrm>
            </p:contentPart>
          </mc:Choice>
          <mc:Fallback xmlns="">
            <p:pic>
              <p:nvPicPr>
                <p:cNvPr id="721" name="Ink 720">
                  <a:extLst>
                    <a:ext uri="{FF2B5EF4-FFF2-40B4-BE49-F238E27FC236}">
                      <a16:creationId xmlns:a16="http://schemas.microsoft.com/office/drawing/2014/main" id="{DF6BB4CD-4BEC-8440-AF85-690F7B28A3B5}"/>
                    </a:ext>
                  </a:extLst>
                </p:cNvPr>
                <p:cNvPicPr/>
                <p:nvPr/>
              </p:nvPicPr>
              <p:blipFill>
                <a:blip r:embed="rId1485"/>
                <a:stretch>
                  <a:fillRect/>
                </a:stretch>
              </p:blipFill>
              <p:spPr>
                <a:xfrm>
                  <a:off x="7095398" y="2690464"/>
                  <a:ext cx="1249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6">
              <p14:nvContentPartPr>
                <p14:cNvPr id="722" name="Ink 721">
                  <a:extLst>
                    <a:ext uri="{FF2B5EF4-FFF2-40B4-BE49-F238E27FC236}">
                      <a16:creationId xmlns:a16="http://schemas.microsoft.com/office/drawing/2014/main" id="{4AE25728-B468-0A4B-97DD-C85745C1F6EC}"/>
                    </a:ext>
                  </a:extLst>
                </p14:cNvPr>
                <p14:cNvContentPartPr/>
                <p14:nvPr/>
              </p14:nvContentPartPr>
              <p14:xfrm>
                <a:off x="7259198" y="2695144"/>
                <a:ext cx="102240" cy="138600"/>
              </p14:xfrm>
            </p:contentPart>
          </mc:Choice>
          <mc:Fallback xmlns="">
            <p:pic>
              <p:nvPicPr>
                <p:cNvPr id="722" name="Ink 721">
                  <a:extLst>
                    <a:ext uri="{FF2B5EF4-FFF2-40B4-BE49-F238E27FC236}">
                      <a16:creationId xmlns:a16="http://schemas.microsoft.com/office/drawing/2014/main" id="{4AE25728-B468-0A4B-97DD-C85745C1F6EC}"/>
                    </a:ext>
                  </a:extLst>
                </p:cNvPr>
                <p:cNvPicPr/>
                <p:nvPr/>
              </p:nvPicPr>
              <p:blipFill>
                <a:blip r:embed="rId1487"/>
                <a:stretch>
                  <a:fillRect/>
                </a:stretch>
              </p:blipFill>
              <p:spPr>
                <a:xfrm>
                  <a:off x="7244078" y="2680024"/>
                  <a:ext cx="1324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8">
              <p14:nvContentPartPr>
                <p14:cNvPr id="723" name="Ink 722">
                  <a:extLst>
                    <a:ext uri="{FF2B5EF4-FFF2-40B4-BE49-F238E27FC236}">
                      <a16:creationId xmlns:a16="http://schemas.microsoft.com/office/drawing/2014/main" id="{6CA9B30D-CE83-1543-B1C6-937AF428727F}"/>
                    </a:ext>
                  </a:extLst>
                </p14:cNvPr>
                <p14:cNvContentPartPr/>
                <p14:nvPr/>
              </p14:nvContentPartPr>
              <p14:xfrm>
                <a:off x="7527038" y="2707024"/>
                <a:ext cx="83880" cy="117720"/>
              </p14:xfrm>
            </p:contentPart>
          </mc:Choice>
          <mc:Fallback xmlns="">
            <p:pic>
              <p:nvPicPr>
                <p:cNvPr id="723" name="Ink 722">
                  <a:extLst>
                    <a:ext uri="{FF2B5EF4-FFF2-40B4-BE49-F238E27FC236}">
                      <a16:creationId xmlns:a16="http://schemas.microsoft.com/office/drawing/2014/main" id="{6CA9B30D-CE83-1543-B1C6-937AF428727F}"/>
                    </a:ext>
                  </a:extLst>
                </p:cNvPr>
                <p:cNvPicPr/>
                <p:nvPr/>
              </p:nvPicPr>
              <p:blipFill>
                <a:blip r:embed="rId1489"/>
                <a:stretch>
                  <a:fillRect/>
                </a:stretch>
              </p:blipFill>
              <p:spPr>
                <a:xfrm>
                  <a:off x="7511558" y="2691544"/>
                  <a:ext cx="1141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0">
              <p14:nvContentPartPr>
                <p14:cNvPr id="724" name="Ink 723">
                  <a:extLst>
                    <a:ext uri="{FF2B5EF4-FFF2-40B4-BE49-F238E27FC236}">
                      <a16:creationId xmlns:a16="http://schemas.microsoft.com/office/drawing/2014/main" id="{7211DEBC-CABC-4F4F-A4B9-806EC8E0CA6E}"/>
                    </a:ext>
                  </a:extLst>
                </p14:cNvPr>
                <p14:cNvContentPartPr/>
                <p14:nvPr/>
              </p14:nvContentPartPr>
              <p14:xfrm>
                <a:off x="7668518" y="2534224"/>
                <a:ext cx="77400" cy="298800"/>
              </p14:xfrm>
            </p:contentPart>
          </mc:Choice>
          <mc:Fallback xmlns="">
            <p:pic>
              <p:nvPicPr>
                <p:cNvPr id="724" name="Ink 723">
                  <a:extLst>
                    <a:ext uri="{FF2B5EF4-FFF2-40B4-BE49-F238E27FC236}">
                      <a16:creationId xmlns:a16="http://schemas.microsoft.com/office/drawing/2014/main" id="{7211DEBC-CABC-4F4F-A4B9-806EC8E0CA6E}"/>
                    </a:ext>
                  </a:extLst>
                </p:cNvPr>
                <p:cNvPicPr/>
                <p:nvPr/>
              </p:nvPicPr>
              <p:blipFill>
                <a:blip r:embed="rId1491"/>
                <a:stretch>
                  <a:fillRect/>
                </a:stretch>
              </p:blipFill>
              <p:spPr>
                <a:xfrm>
                  <a:off x="7653038" y="2518744"/>
                  <a:ext cx="10800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B69F479D-A3E9-B548-972A-7D345BAEC52A}"/>
                    </a:ext>
                  </a:extLst>
                </p14:cNvPr>
                <p14:cNvContentPartPr/>
                <p14:nvPr/>
              </p14:nvContentPartPr>
              <p14:xfrm>
                <a:off x="7638278" y="2698384"/>
                <a:ext cx="140400" cy="3420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id="{B69F479D-A3E9-B548-972A-7D345BAEC52A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7623158" y="2683264"/>
                  <a:ext cx="1706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726" name="Ink 725">
                  <a:extLst>
                    <a:ext uri="{FF2B5EF4-FFF2-40B4-BE49-F238E27FC236}">
                      <a16:creationId xmlns:a16="http://schemas.microsoft.com/office/drawing/2014/main" id="{2174E56B-F1E9-FB44-A8A7-9F9D1E359080}"/>
                    </a:ext>
                  </a:extLst>
                </p14:cNvPr>
                <p14:cNvContentPartPr/>
                <p14:nvPr/>
              </p14:nvContentPartPr>
              <p14:xfrm>
                <a:off x="7964078" y="2641504"/>
                <a:ext cx="81720" cy="159840"/>
              </p14:xfrm>
            </p:contentPart>
          </mc:Choice>
          <mc:Fallback xmlns="">
            <p:pic>
              <p:nvPicPr>
                <p:cNvPr id="726" name="Ink 725">
                  <a:extLst>
                    <a:ext uri="{FF2B5EF4-FFF2-40B4-BE49-F238E27FC236}">
                      <a16:creationId xmlns:a16="http://schemas.microsoft.com/office/drawing/2014/main" id="{2174E56B-F1E9-FB44-A8A7-9F9D1E359080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7948958" y="2626024"/>
                  <a:ext cx="1123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727" name="Ink 726">
                  <a:extLst>
                    <a:ext uri="{FF2B5EF4-FFF2-40B4-BE49-F238E27FC236}">
                      <a16:creationId xmlns:a16="http://schemas.microsoft.com/office/drawing/2014/main" id="{D43B4841-8F96-0243-864F-DBF58765F7DA}"/>
                    </a:ext>
                  </a:extLst>
                </p14:cNvPr>
                <p14:cNvContentPartPr/>
                <p14:nvPr/>
              </p14:nvContentPartPr>
              <p14:xfrm>
                <a:off x="8104838" y="2664904"/>
                <a:ext cx="100440" cy="139320"/>
              </p14:xfrm>
            </p:contentPart>
          </mc:Choice>
          <mc:Fallback xmlns="">
            <p:pic>
              <p:nvPicPr>
                <p:cNvPr id="727" name="Ink 726">
                  <a:extLst>
                    <a:ext uri="{FF2B5EF4-FFF2-40B4-BE49-F238E27FC236}">
                      <a16:creationId xmlns:a16="http://schemas.microsoft.com/office/drawing/2014/main" id="{D43B4841-8F96-0243-864F-DBF58765F7DA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8089718" y="2649784"/>
                  <a:ext cx="1310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728" name="Ink 727">
                  <a:extLst>
                    <a:ext uri="{FF2B5EF4-FFF2-40B4-BE49-F238E27FC236}">
                      <a16:creationId xmlns:a16="http://schemas.microsoft.com/office/drawing/2014/main" id="{AEA7B6D8-58A8-424D-814A-2C99CBF4738F}"/>
                    </a:ext>
                  </a:extLst>
                </p14:cNvPr>
                <p14:cNvContentPartPr/>
                <p14:nvPr/>
              </p14:nvContentPartPr>
              <p14:xfrm>
                <a:off x="8285198" y="2509024"/>
                <a:ext cx="53280" cy="303120"/>
              </p14:xfrm>
            </p:contentPart>
          </mc:Choice>
          <mc:Fallback xmlns="">
            <p:pic>
              <p:nvPicPr>
                <p:cNvPr id="728" name="Ink 727">
                  <a:extLst>
                    <a:ext uri="{FF2B5EF4-FFF2-40B4-BE49-F238E27FC236}">
                      <a16:creationId xmlns:a16="http://schemas.microsoft.com/office/drawing/2014/main" id="{AEA7B6D8-58A8-424D-814A-2C99CBF4738F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8270078" y="2493544"/>
                  <a:ext cx="8388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729" name="Ink 728">
                  <a:extLst>
                    <a:ext uri="{FF2B5EF4-FFF2-40B4-BE49-F238E27FC236}">
                      <a16:creationId xmlns:a16="http://schemas.microsoft.com/office/drawing/2014/main" id="{625D5D51-6EF5-AC4D-B994-82E9DEF54A15}"/>
                    </a:ext>
                  </a:extLst>
                </p14:cNvPr>
                <p14:cNvContentPartPr/>
                <p14:nvPr/>
              </p14:nvContentPartPr>
              <p14:xfrm>
                <a:off x="8374478" y="2509024"/>
                <a:ext cx="52920" cy="308160"/>
              </p14:xfrm>
            </p:contentPart>
          </mc:Choice>
          <mc:Fallback xmlns="">
            <p:pic>
              <p:nvPicPr>
                <p:cNvPr id="729" name="Ink 728">
                  <a:extLst>
                    <a:ext uri="{FF2B5EF4-FFF2-40B4-BE49-F238E27FC236}">
                      <a16:creationId xmlns:a16="http://schemas.microsoft.com/office/drawing/2014/main" id="{625D5D51-6EF5-AC4D-B994-82E9DEF54A15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8358998" y="2493544"/>
                  <a:ext cx="8352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730" name="Ink 729">
                  <a:extLst>
                    <a:ext uri="{FF2B5EF4-FFF2-40B4-BE49-F238E27FC236}">
                      <a16:creationId xmlns:a16="http://schemas.microsoft.com/office/drawing/2014/main" id="{FF137611-C41B-2C4C-ABC8-D1F670D7C356}"/>
                    </a:ext>
                  </a:extLst>
                </p14:cNvPr>
                <p14:cNvContentPartPr/>
                <p14:nvPr/>
              </p14:nvContentPartPr>
              <p14:xfrm>
                <a:off x="8530718" y="2607664"/>
                <a:ext cx="81720" cy="189360"/>
              </p14:xfrm>
            </p:contentPart>
          </mc:Choice>
          <mc:Fallback xmlns="">
            <p:pic>
              <p:nvPicPr>
                <p:cNvPr id="730" name="Ink 729">
                  <a:extLst>
                    <a:ext uri="{FF2B5EF4-FFF2-40B4-BE49-F238E27FC236}">
                      <a16:creationId xmlns:a16="http://schemas.microsoft.com/office/drawing/2014/main" id="{FF137611-C41B-2C4C-ABC8-D1F670D7C356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8515238" y="2592184"/>
                  <a:ext cx="11196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731" name="Ink 730">
                  <a:extLst>
                    <a:ext uri="{FF2B5EF4-FFF2-40B4-BE49-F238E27FC236}">
                      <a16:creationId xmlns:a16="http://schemas.microsoft.com/office/drawing/2014/main" id="{D3BB1903-1C6D-3641-A813-7CB45D33606C}"/>
                    </a:ext>
                  </a:extLst>
                </p14:cNvPr>
                <p14:cNvContentPartPr/>
                <p14:nvPr/>
              </p14:nvContentPartPr>
              <p14:xfrm>
                <a:off x="8653118" y="2621344"/>
                <a:ext cx="155520" cy="200520"/>
              </p14:xfrm>
            </p:contentPart>
          </mc:Choice>
          <mc:Fallback xmlns="">
            <p:pic>
              <p:nvPicPr>
                <p:cNvPr id="731" name="Ink 730">
                  <a:extLst>
                    <a:ext uri="{FF2B5EF4-FFF2-40B4-BE49-F238E27FC236}">
                      <a16:creationId xmlns:a16="http://schemas.microsoft.com/office/drawing/2014/main" id="{D3BB1903-1C6D-3641-A813-7CB45D33606C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8637638" y="2605864"/>
                  <a:ext cx="1861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732" name="Ink 731">
                  <a:extLst>
                    <a:ext uri="{FF2B5EF4-FFF2-40B4-BE49-F238E27FC236}">
                      <a16:creationId xmlns:a16="http://schemas.microsoft.com/office/drawing/2014/main" id="{99C11BD6-EDC6-934B-8EA9-D3253BFF9D15}"/>
                    </a:ext>
                  </a:extLst>
                </p14:cNvPr>
                <p14:cNvContentPartPr/>
                <p14:nvPr/>
              </p14:nvContentPartPr>
              <p14:xfrm>
                <a:off x="8842838" y="2635024"/>
                <a:ext cx="37800" cy="175680"/>
              </p14:xfrm>
            </p:contentPart>
          </mc:Choice>
          <mc:Fallback xmlns="">
            <p:pic>
              <p:nvPicPr>
                <p:cNvPr id="732" name="Ink 731">
                  <a:extLst>
                    <a:ext uri="{FF2B5EF4-FFF2-40B4-BE49-F238E27FC236}">
                      <a16:creationId xmlns:a16="http://schemas.microsoft.com/office/drawing/2014/main" id="{99C11BD6-EDC6-934B-8EA9-D3253BFF9D15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8827358" y="2619904"/>
                  <a:ext cx="684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733" name="Ink 732">
                  <a:extLst>
                    <a:ext uri="{FF2B5EF4-FFF2-40B4-BE49-F238E27FC236}">
                      <a16:creationId xmlns:a16="http://schemas.microsoft.com/office/drawing/2014/main" id="{1F8C8E34-53FE-6C46-AC4B-45DFCEEEF8D1}"/>
                    </a:ext>
                  </a:extLst>
                </p14:cNvPr>
                <p14:cNvContentPartPr/>
                <p14:nvPr/>
              </p14:nvContentPartPr>
              <p14:xfrm>
                <a:off x="8753558" y="2642944"/>
                <a:ext cx="239040" cy="174960"/>
              </p14:xfrm>
            </p:contentPart>
          </mc:Choice>
          <mc:Fallback xmlns="">
            <p:pic>
              <p:nvPicPr>
                <p:cNvPr id="733" name="Ink 732">
                  <a:extLst>
                    <a:ext uri="{FF2B5EF4-FFF2-40B4-BE49-F238E27FC236}">
                      <a16:creationId xmlns:a16="http://schemas.microsoft.com/office/drawing/2014/main" id="{1F8C8E34-53FE-6C46-AC4B-45DFCEEEF8D1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8738438" y="2627464"/>
                  <a:ext cx="26964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734" name="Ink 733">
                  <a:extLst>
                    <a:ext uri="{FF2B5EF4-FFF2-40B4-BE49-F238E27FC236}">
                      <a16:creationId xmlns:a16="http://schemas.microsoft.com/office/drawing/2014/main" id="{4485E68B-3303-9F4C-BE5F-03DC7B4B1DCE}"/>
                    </a:ext>
                  </a:extLst>
                </p14:cNvPr>
                <p14:cNvContentPartPr/>
                <p14:nvPr/>
              </p14:nvContentPartPr>
              <p14:xfrm>
                <a:off x="8998718" y="2575624"/>
                <a:ext cx="2160" cy="9000"/>
              </p14:xfrm>
            </p:contentPart>
          </mc:Choice>
          <mc:Fallback xmlns="">
            <p:pic>
              <p:nvPicPr>
                <p:cNvPr id="734" name="Ink 733">
                  <a:extLst>
                    <a:ext uri="{FF2B5EF4-FFF2-40B4-BE49-F238E27FC236}">
                      <a16:creationId xmlns:a16="http://schemas.microsoft.com/office/drawing/2014/main" id="{4485E68B-3303-9F4C-BE5F-03DC7B4B1DCE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8983598" y="2560504"/>
                  <a:ext cx="327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1">
              <p14:nvContentPartPr>
                <p14:cNvPr id="735" name="Ink 734">
                  <a:extLst>
                    <a:ext uri="{FF2B5EF4-FFF2-40B4-BE49-F238E27FC236}">
                      <a16:creationId xmlns:a16="http://schemas.microsoft.com/office/drawing/2014/main" id="{A7C352F9-F702-AF48-A6D8-8932D1C0634D}"/>
                    </a:ext>
                  </a:extLst>
                </p14:cNvPr>
                <p14:cNvContentPartPr/>
                <p14:nvPr/>
              </p14:nvContentPartPr>
              <p14:xfrm>
                <a:off x="9054518" y="2660224"/>
                <a:ext cx="97560" cy="148320"/>
              </p14:xfrm>
            </p:contentPart>
          </mc:Choice>
          <mc:Fallback xmlns="">
            <p:pic>
              <p:nvPicPr>
                <p:cNvPr id="735" name="Ink 734">
                  <a:extLst>
                    <a:ext uri="{FF2B5EF4-FFF2-40B4-BE49-F238E27FC236}">
                      <a16:creationId xmlns:a16="http://schemas.microsoft.com/office/drawing/2014/main" id="{A7C352F9-F702-AF48-A6D8-8932D1C0634D}"/>
                    </a:ext>
                  </a:extLst>
                </p:cNvPr>
                <p:cNvPicPr/>
                <p:nvPr/>
              </p:nvPicPr>
              <p:blipFill>
                <a:blip r:embed="rId1512"/>
                <a:stretch>
                  <a:fillRect/>
                </a:stretch>
              </p:blipFill>
              <p:spPr>
                <a:xfrm>
                  <a:off x="9039398" y="2645104"/>
                  <a:ext cx="1281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3">
              <p14:nvContentPartPr>
                <p14:cNvPr id="736" name="Ink 735">
                  <a:extLst>
                    <a:ext uri="{FF2B5EF4-FFF2-40B4-BE49-F238E27FC236}">
                      <a16:creationId xmlns:a16="http://schemas.microsoft.com/office/drawing/2014/main" id="{BACCF3EE-5FE6-9347-9140-BBFFBAA6F17D}"/>
                    </a:ext>
                  </a:extLst>
                </p14:cNvPr>
                <p14:cNvContentPartPr/>
                <p14:nvPr/>
              </p14:nvContentPartPr>
              <p14:xfrm>
                <a:off x="9177278" y="2653024"/>
                <a:ext cx="125640" cy="155520"/>
              </p14:xfrm>
            </p:contentPart>
          </mc:Choice>
          <mc:Fallback xmlns="">
            <p:pic>
              <p:nvPicPr>
                <p:cNvPr id="736" name="Ink 735">
                  <a:extLst>
                    <a:ext uri="{FF2B5EF4-FFF2-40B4-BE49-F238E27FC236}">
                      <a16:creationId xmlns:a16="http://schemas.microsoft.com/office/drawing/2014/main" id="{BACCF3EE-5FE6-9347-9140-BBFFBAA6F17D}"/>
                    </a:ext>
                  </a:extLst>
                </p:cNvPr>
                <p:cNvPicPr/>
                <p:nvPr/>
              </p:nvPicPr>
              <p:blipFill>
                <a:blip r:embed="rId1514"/>
                <a:stretch>
                  <a:fillRect/>
                </a:stretch>
              </p:blipFill>
              <p:spPr>
                <a:xfrm>
                  <a:off x="9162158" y="2637904"/>
                  <a:ext cx="1562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5">
              <p14:nvContentPartPr>
                <p14:cNvPr id="738" name="Ink 737">
                  <a:extLst>
                    <a:ext uri="{FF2B5EF4-FFF2-40B4-BE49-F238E27FC236}">
                      <a16:creationId xmlns:a16="http://schemas.microsoft.com/office/drawing/2014/main" id="{16214045-F9F9-6146-8305-A91B83F4886D}"/>
                    </a:ext>
                  </a:extLst>
                </p14:cNvPr>
                <p14:cNvContentPartPr/>
                <p14:nvPr/>
              </p14:nvContentPartPr>
              <p14:xfrm>
                <a:off x="6077318" y="3097624"/>
                <a:ext cx="156960" cy="38520"/>
              </p14:xfrm>
            </p:contentPart>
          </mc:Choice>
          <mc:Fallback xmlns="">
            <p:pic>
              <p:nvPicPr>
                <p:cNvPr id="738" name="Ink 737">
                  <a:extLst>
                    <a:ext uri="{FF2B5EF4-FFF2-40B4-BE49-F238E27FC236}">
                      <a16:creationId xmlns:a16="http://schemas.microsoft.com/office/drawing/2014/main" id="{16214045-F9F9-6146-8305-A91B83F4886D}"/>
                    </a:ext>
                  </a:extLst>
                </p:cNvPr>
                <p:cNvPicPr/>
                <p:nvPr/>
              </p:nvPicPr>
              <p:blipFill>
                <a:blip r:embed="rId1516"/>
                <a:stretch>
                  <a:fillRect/>
                </a:stretch>
              </p:blipFill>
              <p:spPr>
                <a:xfrm>
                  <a:off x="6061838" y="3082504"/>
                  <a:ext cx="18756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7">
              <p14:nvContentPartPr>
                <p14:cNvPr id="739" name="Ink 738">
                  <a:extLst>
                    <a:ext uri="{FF2B5EF4-FFF2-40B4-BE49-F238E27FC236}">
                      <a16:creationId xmlns:a16="http://schemas.microsoft.com/office/drawing/2014/main" id="{2701D439-007C-2B4E-AC73-CD1C2FD73741}"/>
                    </a:ext>
                  </a:extLst>
                </p14:cNvPr>
                <p14:cNvContentPartPr/>
                <p14:nvPr/>
              </p14:nvContentPartPr>
              <p14:xfrm>
                <a:off x="6369998" y="2976304"/>
                <a:ext cx="93240" cy="176760"/>
              </p14:xfrm>
            </p:contentPart>
          </mc:Choice>
          <mc:Fallback xmlns="">
            <p:pic>
              <p:nvPicPr>
                <p:cNvPr id="739" name="Ink 738">
                  <a:extLst>
                    <a:ext uri="{FF2B5EF4-FFF2-40B4-BE49-F238E27FC236}">
                      <a16:creationId xmlns:a16="http://schemas.microsoft.com/office/drawing/2014/main" id="{2701D439-007C-2B4E-AC73-CD1C2FD73741}"/>
                    </a:ext>
                  </a:extLst>
                </p:cNvPr>
                <p:cNvPicPr/>
                <p:nvPr/>
              </p:nvPicPr>
              <p:blipFill>
                <a:blip r:embed="rId1518"/>
                <a:stretch>
                  <a:fillRect/>
                </a:stretch>
              </p:blipFill>
              <p:spPr>
                <a:xfrm>
                  <a:off x="6354878" y="2960824"/>
                  <a:ext cx="1238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9">
              <p14:nvContentPartPr>
                <p14:cNvPr id="740" name="Ink 739">
                  <a:extLst>
                    <a:ext uri="{FF2B5EF4-FFF2-40B4-BE49-F238E27FC236}">
                      <a16:creationId xmlns:a16="http://schemas.microsoft.com/office/drawing/2014/main" id="{14AC14D8-D915-F441-A455-01619D5E1FA6}"/>
                    </a:ext>
                  </a:extLst>
                </p14:cNvPr>
                <p14:cNvContentPartPr/>
                <p14:nvPr/>
              </p14:nvContentPartPr>
              <p14:xfrm>
                <a:off x="6545678" y="2961544"/>
                <a:ext cx="179640" cy="205200"/>
              </p14:xfrm>
            </p:contentPart>
          </mc:Choice>
          <mc:Fallback xmlns="">
            <p:pic>
              <p:nvPicPr>
                <p:cNvPr id="740" name="Ink 739">
                  <a:extLst>
                    <a:ext uri="{FF2B5EF4-FFF2-40B4-BE49-F238E27FC236}">
                      <a16:creationId xmlns:a16="http://schemas.microsoft.com/office/drawing/2014/main" id="{14AC14D8-D915-F441-A455-01619D5E1FA6}"/>
                    </a:ext>
                  </a:extLst>
                </p:cNvPr>
                <p:cNvPicPr/>
                <p:nvPr/>
              </p:nvPicPr>
              <p:blipFill>
                <a:blip r:embed="rId1520"/>
                <a:stretch>
                  <a:fillRect/>
                </a:stretch>
              </p:blipFill>
              <p:spPr>
                <a:xfrm>
                  <a:off x="6530558" y="2946064"/>
                  <a:ext cx="210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1">
              <p14:nvContentPartPr>
                <p14:cNvPr id="741" name="Ink 740">
                  <a:extLst>
                    <a:ext uri="{FF2B5EF4-FFF2-40B4-BE49-F238E27FC236}">
                      <a16:creationId xmlns:a16="http://schemas.microsoft.com/office/drawing/2014/main" id="{19BBEEE1-6D28-2B4C-A0D5-65BAFE418C89}"/>
                    </a:ext>
                  </a:extLst>
                </p14:cNvPr>
                <p14:cNvContentPartPr/>
                <p14:nvPr/>
              </p14:nvContentPartPr>
              <p14:xfrm>
                <a:off x="6723878" y="2910424"/>
                <a:ext cx="360" cy="360"/>
              </p14:xfrm>
            </p:contentPart>
          </mc:Choice>
          <mc:Fallback xmlns="">
            <p:pic>
              <p:nvPicPr>
                <p:cNvPr id="741" name="Ink 740">
                  <a:extLst>
                    <a:ext uri="{FF2B5EF4-FFF2-40B4-BE49-F238E27FC236}">
                      <a16:creationId xmlns:a16="http://schemas.microsoft.com/office/drawing/2014/main" id="{19BBEEE1-6D28-2B4C-A0D5-65BAFE418C89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708758" y="289494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742" name="Ink 741">
                  <a:extLst>
                    <a:ext uri="{FF2B5EF4-FFF2-40B4-BE49-F238E27FC236}">
                      <a16:creationId xmlns:a16="http://schemas.microsoft.com/office/drawing/2014/main" id="{BDF59DC1-3EF2-7046-9FB8-4FC6DD551A65}"/>
                    </a:ext>
                  </a:extLst>
                </p14:cNvPr>
                <p14:cNvContentPartPr/>
                <p14:nvPr/>
              </p14:nvContentPartPr>
              <p14:xfrm>
                <a:off x="6791558" y="3021664"/>
                <a:ext cx="136440" cy="358200"/>
              </p14:xfrm>
            </p:contentPart>
          </mc:Choice>
          <mc:Fallback xmlns="">
            <p:pic>
              <p:nvPicPr>
                <p:cNvPr id="742" name="Ink 741">
                  <a:extLst>
                    <a:ext uri="{FF2B5EF4-FFF2-40B4-BE49-F238E27FC236}">
                      <a16:creationId xmlns:a16="http://schemas.microsoft.com/office/drawing/2014/main" id="{BDF59DC1-3EF2-7046-9FB8-4FC6DD551A65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6776438" y="3006544"/>
                  <a:ext cx="167040" cy="38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743" name="Ink 742">
                  <a:extLst>
                    <a:ext uri="{FF2B5EF4-FFF2-40B4-BE49-F238E27FC236}">
                      <a16:creationId xmlns:a16="http://schemas.microsoft.com/office/drawing/2014/main" id="{9C5CDDB6-9617-204A-AEE6-1161E1EE60C1}"/>
                    </a:ext>
                  </a:extLst>
                </p14:cNvPr>
                <p14:cNvContentPartPr/>
                <p14:nvPr/>
              </p14:nvContentPartPr>
              <p14:xfrm>
                <a:off x="6969398" y="3055144"/>
                <a:ext cx="34920" cy="171360"/>
              </p14:xfrm>
            </p:contentPart>
          </mc:Choice>
          <mc:Fallback xmlns="">
            <p:pic>
              <p:nvPicPr>
                <p:cNvPr id="743" name="Ink 742">
                  <a:extLst>
                    <a:ext uri="{FF2B5EF4-FFF2-40B4-BE49-F238E27FC236}">
                      <a16:creationId xmlns:a16="http://schemas.microsoft.com/office/drawing/2014/main" id="{9C5CDDB6-9617-204A-AEE6-1161E1EE60C1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6953918" y="3040024"/>
                  <a:ext cx="655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744" name="Ink 743">
                  <a:extLst>
                    <a:ext uri="{FF2B5EF4-FFF2-40B4-BE49-F238E27FC236}">
                      <a16:creationId xmlns:a16="http://schemas.microsoft.com/office/drawing/2014/main" id="{27CDD933-156F-5847-A8DF-B25266D9772A}"/>
                    </a:ext>
                  </a:extLst>
                </p14:cNvPr>
                <p14:cNvContentPartPr/>
                <p14:nvPr/>
              </p14:nvContentPartPr>
              <p14:xfrm>
                <a:off x="7007198" y="2927704"/>
                <a:ext cx="7200" cy="5400"/>
              </p14:xfrm>
            </p:contentPart>
          </mc:Choice>
          <mc:Fallback xmlns="">
            <p:pic>
              <p:nvPicPr>
                <p:cNvPr id="744" name="Ink 743">
                  <a:extLst>
                    <a:ext uri="{FF2B5EF4-FFF2-40B4-BE49-F238E27FC236}">
                      <a16:creationId xmlns:a16="http://schemas.microsoft.com/office/drawing/2014/main" id="{27CDD933-156F-5847-A8DF-B25266D9772A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991718" y="2912224"/>
                  <a:ext cx="378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7">
              <p14:nvContentPartPr>
                <p14:cNvPr id="745" name="Ink 744">
                  <a:extLst>
                    <a:ext uri="{FF2B5EF4-FFF2-40B4-BE49-F238E27FC236}">
                      <a16:creationId xmlns:a16="http://schemas.microsoft.com/office/drawing/2014/main" id="{A35086BF-0DAB-1047-9CD8-7931A2875577}"/>
                    </a:ext>
                  </a:extLst>
                </p14:cNvPr>
                <p14:cNvContentPartPr/>
                <p14:nvPr/>
              </p14:nvContentPartPr>
              <p14:xfrm>
                <a:off x="7047518" y="3061624"/>
                <a:ext cx="97560" cy="136800"/>
              </p14:xfrm>
            </p:contentPart>
          </mc:Choice>
          <mc:Fallback xmlns="">
            <p:pic>
              <p:nvPicPr>
                <p:cNvPr id="745" name="Ink 744">
                  <a:extLst>
                    <a:ext uri="{FF2B5EF4-FFF2-40B4-BE49-F238E27FC236}">
                      <a16:creationId xmlns:a16="http://schemas.microsoft.com/office/drawing/2014/main" id="{A35086BF-0DAB-1047-9CD8-7931A2875577}"/>
                    </a:ext>
                  </a:extLst>
                </p:cNvPr>
                <p:cNvPicPr/>
                <p:nvPr/>
              </p:nvPicPr>
              <p:blipFill>
                <a:blip r:embed="rId1528"/>
                <a:stretch>
                  <a:fillRect/>
                </a:stretch>
              </p:blipFill>
              <p:spPr>
                <a:xfrm>
                  <a:off x="7032038" y="3046144"/>
                  <a:ext cx="1278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9">
              <p14:nvContentPartPr>
                <p14:cNvPr id="747" name="Ink 746">
                  <a:extLst>
                    <a:ext uri="{FF2B5EF4-FFF2-40B4-BE49-F238E27FC236}">
                      <a16:creationId xmlns:a16="http://schemas.microsoft.com/office/drawing/2014/main" id="{32B0DBAE-9858-5C47-B42E-B67E8C5E5DAB}"/>
                    </a:ext>
                  </a:extLst>
                </p14:cNvPr>
                <p14:cNvContentPartPr/>
                <p14:nvPr/>
              </p14:nvContentPartPr>
              <p14:xfrm>
                <a:off x="7302758" y="2910424"/>
                <a:ext cx="123840" cy="340920"/>
              </p14:xfrm>
            </p:contentPart>
          </mc:Choice>
          <mc:Fallback xmlns="">
            <p:pic>
              <p:nvPicPr>
                <p:cNvPr id="747" name="Ink 746">
                  <a:extLst>
                    <a:ext uri="{FF2B5EF4-FFF2-40B4-BE49-F238E27FC236}">
                      <a16:creationId xmlns:a16="http://schemas.microsoft.com/office/drawing/2014/main" id="{32B0DBAE-9858-5C47-B42E-B67E8C5E5DAB}"/>
                    </a:ext>
                  </a:extLst>
                </p:cNvPr>
                <p:cNvPicPr/>
                <p:nvPr/>
              </p:nvPicPr>
              <p:blipFill>
                <a:blip r:embed="rId1530"/>
                <a:stretch>
                  <a:fillRect/>
                </a:stretch>
              </p:blipFill>
              <p:spPr>
                <a:xfrm>
                  <a:off x="7287638" y="2894944"/>
                  <a:ext cx="15444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1">
              <p14:nvContentPartPr>
                <p14:cNvPr id="748" name="Ink 747">
                  <a:extLst>
                    <a:ext uri="{FF2B5EF4-FFF2-40B4-BE49-F238E27FC236}">
                      <a16:creationId xmlns:a16="http://schemas.microsoft.com/office/drawing/2014/main" id="{8B292E5C-F52F-0F4E-BB7E-5D1A817D7E22}"/>
                    </a:ext>
                  </a:extLst>
                </p14:cNvPr>
                <p14:cNvContentPartPr/>
                <p14:nvPr/>
              </p14:nvContentPartPr>
              <p14:xfrm>
                <a:off x="7465478" y="3027064"/>
                <a:ext cx="190440" cy="28800"/>
              </p14:xfrm>
            </p:contentPart>
          </mc:Choice>
          <mc:Fallback xmlns="">
            <p:pic>
              <p:nvPicPr>
                <p:cNvPr id="748" name="Ink 747">
                  <a:extLst>
                    <a:ext uri="{FF2B5EF4-FFF2-40B4-BE49-F238E27FC236}">
                      <a16:creationId xmlns:a16="http://schemas.microsoft.com/office/drawing/2014/main" id="{8B292E5C-F52F-0F4E-BB7E-5D1A817D7E22}"/>
                    </a:ext>
                  </a:extLst>
                </p:cNvPr>
                <p:cNvPicPr/>
                <p:nvPr/>
              </p:nvPicPr>
              <p:blipFill>
                <a:blip r:embed="rId1532"/>
                <a:stretch>
                  <a:fillRect/>
                </a:stretch>
              </p:blipFill>
              <p:spPr>
                <a:xfrm>
                  <a:off x="7450358" y="3011584"/>
                  <a:ext cx="2210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3">
              <p14:nvContentPartPr>
                <p14:cNvPr id="757" name="Ink 756">
                  <a:extLst>
                    <a:ext uri="{FF2B5EF4-FFF2-40B4-BE49-F238E27FC236}">
                      <a16:creationId xmlns:a16="http://schemas.microsoft.com/office/drawing/2014/main" id="{BA6354B3-35D8-7948-926B-0EF6584E3526}"/>
                    </a:ext>
                  </a:extLst>
                </p14:cNvPr>
                <p14:cNvContentPartPr/>
                <p14:nvPr/>
              </p14:nvContentPartPr>
              <p14:xfrm>
                <a:off x="7460078" y="3099784"/>
                <a:ext cx="198360" cy="3600"/>
              </p14:xfrm>
            </p:contentPart>
          </mc:Choice>
          <mc:Fallback xmlns="">
            <p:pic>
              <p:nvPicPr>
                <p:cNvPr id="757" name="Ink 756">
                  <a:extLst>
                    <a:ext uri="{FF2B5EF4-FFF2-40B4-BE49-F238E27FC236}">
                      <a16:creationId xmlns:a16="http://schemas.microsoft.com/office/drawing/2014/main" id="{BA6354B3-35D8-7948-926B-0EF6584E3526}"/>
                    </a:ext>
                  </a:extLst>
                </p:cNvPr>
                <p:cNvPicPr/>
                <p:nvPr/>
              </p:nvPicPr>
              <p:blipFill>
                <a:blip r:embed="rId1534"/>
                <a:stretch>
                  <a:fillRect/>
                </a:stretch>
              </p:blipFill>
              <p:spPr>
                <a:xfrm>
                  <a:off x="7444598" y="3084664"/>
                  <a:ext cx="2286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5">
              <p14:nvContentPartPr>
                <p14:cNvPr id="782" name="Ink 781">
                  <a:extLst>
                    <a:ext uri="{FF2B5EF4-FFF2-40B4-BE49-F238E27FC236}">
                      <a16:creationId xmlns:a16="http://schemas.microsoft.com/office/drawing/2014/main" id="{DA043C1E-2BF3-E94F-900C-0EF1F0419120}"/>
                    </a:ext>
                  </a:extLst>
                </p14:cNvPr>
                <p14:cNvContentPartPr/>
                <p14:nvPr/>
              </p14:nvContentPartPr>
              <p14:xfrm>
                <a:off x="7772198" y="2940304"/>
                <a:ext cx="150120" cy="286560"/>
              </p14:xfrm>
            </p:contentPart>
          </mc:Choice>
          <mc:Fallback xmlns="">
            <p:pic>
              <p:nvPicPr>
                <p:cNvPr id="782" name="Ink 781">
                  <a:extLst>
                    <a:ext uri="{FF2B5EF4-FFF2-40B4-BE49-F238E27FC236}">
                      <a16:creationId xmlns:a16="http://schemas.microsoft.com/office/drawing/2014/main" id="{DA043C1E-2BF3-E94F-900C-0EF1F0419120}"/>
                    </a:ext>
                  </a:extLst>
                </p:cNvPr>
                <p:cNvPicPr/>
                <p:nvPr/>
              </p:nvPicPr>
              <p:blipFill>
                <a:blip r:embed="rId1536"/>
                <a:stretch>
                  <a:fillRect/>
                </a:stretch>
              </p:blipFill>
              <p:spPr>
                <a:xfrm>
                  <a:off x="7757078" y="2925184"/>
                  <a:ext cx="18072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7">
              <p14:nvContentPartPr>
                <p14:cNvPr id="794" name="Ink 793">
                  <a:extLst>
                    <a:ext uri="{FF2B5EF4-FFF2-40B4-BE49-F238E27FC236}">
                      <a16:creationId xmlns:a16="http://schemas.microsoft.com/office/drawing/2014/main" id="{0FE26408-557F-C341-929F-2942D0B5E003}"/>
                    </a:ext>
                  </a:extLst>
                </p14:cNvPr>
                <p14:cNvContentPartPr/>
                <p14:nvPr/>
              </p14:nvContentPartPr>
              <p14:xfrm>
                <a:off x="7973078" y="3043984"/>
                <a:ext cx="155520" cy="199800"/>
              </p14:xfrm>
            </p:contentPart>
          </mc:Choice>
          <mc:Fallback xmlns="">
            <p:pic>
              <p:nvPicPr>
                <p:cNvPr id="794" name="Ink 793">
                  <a:extLst>
                    <a:ext uri="{FF2B5EF4-FFF2-40B4-BE49-F238E27FC236}">
                      <a16:creationId xmlns:a16="http://schemas.microsoft.com/office/drawing/2014/main" id="{0FE26408-557F-C341-929F-2942D0B5E003}"/>
                    </a:ext>
                  </a:extLst>
                </p:cNvPr>
                <p:cNvPicPr/>
                <p:nvPr/>
              </p:nvPicPr>
              <p:blipFill>
                <a:blip r:embed="rId1538"/>
                <a:stretch>
                  <a:fillRect/>
                </a:stretch>
              </p:blipFill>
              <p:spPr>
                <a:xfrm>
                  <a:off x="7957598" y="3028864"/>
                  <a:ext cx="1857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9">
              <p14:nvContentPartPr>
                <p14:cNvPr id="796" name="Ink 795">
                  <a:extLst>
                    <a:ext uri="{FF2B5EF4-FFF2-40B4-BE49-F238E27FC236}">
                      <a16:creationId xmlns:a16="http://schemas.microsoft.com/office/drawing/2014/main" id="{4917FD28-A64B-7D42-87D6-8FF552AC5E3D}"/>
                    </a:ext>
                  </a:extLst>
                </p14:cNvPr>
                <p14:cNvContentPartPr/>
                <p14:nvPr/>
              </p14:nvContentPartPr>
              <p14:xfrm>
                <a:off x="8199878" y="3043984"/>
                <a:ext cx="120960" cy="173520"/>
              </p14:xfrm>
            </p:contentPart>
          </mc:Choice>
          <mc:Fallback xmlns="">
            <p:pic>
              <p:nvPicPr>
                <p:cNvPr id="796" name="Ink 795">
                  <a:extLst>
                    <a:ext uri="{FF2B5EF4-FFF2-40B4-BE49-F238E27FC236}">
                      <a16:creationId xmlns:a16="http://schemas.microsoft.com/office/drawing/2014/main" id="{4917FD28-A64B-7D42-87D6-8FF552AC5E3D}"/>
                    </a:ext>
                  </a:extLst>
                </p:cNvPr>
                <p:cNvPicPr/>
                <p:nvPr/>
              </p:nvPicPr>
              <p:blipFill>
                <a:blip r:embed="rId1540"/>
                <a:stretch>
                  <a:fillRect/>
                </a:stretch>
              </p:blipFill>
              <p:spPr>
                <a:xfrm>
                  <a:off x="8184398" y="3028864"/>
                  <a:ext cx="1512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1">
              <p14:nvContentPartPr>
                <p14:cNvPr id="806" name="Ink 805">
                  <a:extLst>
                    <a:ext uri="{FF2B5EF4-FFF2-40B4-BE49-F238E27FC236}">
                      <a16:creationId xmlns:a16="http://schemas.microsoft.com/office/drawing/2014/main" id="{8DC85AC5-C892-564B-A2BF-7BF7CB231AA8}"/>
                    </a:ext>
                  </a:extLst>
                </p14:cNvPr>
                <p14:cNvContentPartPr/>
                <p14:nvPr/>
              </p14:nvContentPartPr>
              <p14:xfrm>
                <a:off x="8326598" y="3098704"/>
                <a:ext cx="123840" cy="235800"/>
              </p14:xfrm>
            </p:contentPart>
          </mc:Choice>
          <mc:Fallback xmlns="">
            <p:pic>
              <p:nvPicPr>
                <p:cNvPr id="806" name="Ink 805">
                  <a:extLst>
                    <a:ext uri="{FF2B5EF4-FFF2-40B4-BE49-F238E27FC236}">
                      <a16:creationId xmlns:a16="http://schemas.microsoft.com/office/drawing/2014/main" id="{8DC85AC5-C892-564B-A2BF-7BF7CB231AA8}"/>
                    </a:ext>
                  </a:extLst>
                </p:cNvPr>
                <p:cNvPicPr/>
                <p:nvPr/>
              </p:nvPicPr>
              <p:blipFill>
                <a:blip r:embed="rId1542"/>
                <a:stretch>
                  <a:fillRect/>
                </a:stretch>
              </p:blipFill>
              <p:spPr>
                <a:xfrm>
                  <a:off x="8311478" y="3083584"/>
                  <a:ext cx="1544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3">
              <p14:nvContentPartPr>
                <p14:cNvPr id="815" name="Ink 814">
                  <a:extLst>
                    <a:ext uri="{FF2B5EF4-FFF2-40B4-BE49-F238E27FC236}">
                      <a16:creationId xmlns:a16="http://schemas.microsoft.com/office/drawing/2014/main" id="{527B57F9-6BE1-DB43-A484-CFFEBC90160B}"/>
                    </a:ext>
                  </a:extLst>
                </p14:cNvPr>
                <p14:cNvContentPartPr/>
                <p14:nvPr/>
              </p14:nvContentPartPr>
              <p14:xfrm>
                <a:off x="8396798" y="2999344"/>
                <a:ext cx="9360" cy="3600"/>
              </p14:xfrm>
            </p:contentPart>
          </mc:Choice>
          <mc:Fallback xmlns="">
            <p:pic>
              <p:nvPicPr>
                <p:cNvPr id="815" name="Ink 814">
                  <a:extLst>
                    <a:ext uri="{FF2B5EF4-FFF2-40B4-BE49-F238E27FC236}">
                      <a16:creationId xmlns:a16="http://schemas.microsoft.com/office/drawing/2014/main" id="{527B57F9-6BE1-DB43-A484-CFFEBC90160B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8381318" y="2984224"/>
                  <a:ext cx="399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847" name="Ink 846">
                  <a:extLst>
                    <a:ext uri="{FF2B5EF4-FFF2-40B4-BE49-F238E27FC236}">
                      <a16:creationId xmlns:a16="http://schemas.microsoft.com/office/drawing/2014/main" id="{7634090A-D783-CE4D-B341-401FB77BE75F}"/>
                    </a:ext>
                  </a:extLst>
                </p14:cNvPr>
                <p14:cNvContentPartPr/>
                <p14:nvPr/>
              </p14:nvContentPartPr>
              <p14:xfrm>
                <a:off x="8526398" y="3074584"/>
                <a:ext cx="165240" cy="168480"/>
              </p14:xfrm>
            </p:contentPart>
          </mc:Choice>
          <mc:Fallback xmlns="">
            <p:pic>
              <p:nvPicPr>
                <p:cNvPr id="847" name="Ink 846">
                  <a:extLst>
                    <a:ext uri="{FF2B5EF4-FFF2-40B4-BE49-F238E27FC236}">
                      <a16:creationId xmlns:a16="http://schemas.microsoft.com/office/drawing/2014/main" id="{7634090A-D783-CE4D-B341-401FB77BE75F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8510918" y="3059104"/>
                  <a:ext cx="1958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865" name="Ink 864">
                  <a:extLst>
                    <a:ext uri="{FF2B5EF4-FFF2-40B4-BE49-F238E27FC236}">
                      <a16:creationId xmlns:a16="http://schemas.microsoft.com/office/drawing/2014/main" id="{9C620EEA-95DE-FA4B-89B1-5F446080C97F}"/>
                    </a:ext>
                  </a:extLst>
                </p14:cNvPr>
                <p14:cNvContentPartPr/>
                <p14:nvPr/>
              </p14:nvContentPartPr>
              <p14:xfrm>
                <a:off x="8731238" y="3077464"/>
                <a:ext cx="290880" cy="391680"/>
              </p14:xfrm>
            </p:contentPart>
          </mc:Choice>
          <mc:Fallback xmlns="">
            <p:pic>
              <p:nvPicPr>
                <p:cNvPr id="865" name="Ink 864">
                  <a:extLst>
                    <a:ext uri="{FF2B5EF4-FFF2-40B4-BE49-F238E27FC236}">
                      <a16:creationId xmlns:a16="http://schemas.microsoft.com/office/drawing/2014/main" id="{9C620EEA-95DE-FA4B-89B1-5F446080C97F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8716118" y="3061984"/>
                  <a:ext cx="321480" cy="42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871" name="Ink 870">
                  <a:extLst>
                    <a:ext uri="{FF2B5EF4-FFF2-40B4-BE49-F238E27FC236}">
                      <a16:creationId xmlns:a16="http://schemas.microsoft.com/office/drawing/2014/main" id="{D6159E3E-8441-BB4E-A980-5797A1B3C77F}"/>
                    </a:ext>
                  </a:extLst>
                </p14:cNvPr>
                <p14:cNvContentPartPr/>
                <p14:nvPr/>
              </p14:nvContentPartPr>
              <p14:xfrm>
                <a:off x="9087278" y="3066304"/>
                <a:ext cx="126000" cy="185760"/>
              </p14:xfrm>
            </p:contentPart>
          </mc:Choice>
          <mc:Fallback xmlns="">
            <p:pic>
              <p:nvPicPr>
                <p:cNvPr id="871" name="Ink 870">
                  <a:extLst>
                    <a:ext uri="{FF2B5EF4-FFF2-40B4-BE49-F238E27FC236}">
                      <a16:creationId xmlns:a16="http://schemas.microsoft.com/office/drawing/2014/main" id="{D6159E3E-8441-BB4E-A980-5797A1B3C77F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9072158" y="3051184"/>
                  <a:ext cx="1566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876" name="Ink 875">
                  <a:extLst>
                    <a:ext uri="{FF2B5EF4-FFF2-40B4-BE49-F238E27FC236}">
                      <a16:creationId xmlns:a16="http://schemas.microsoft.com/office/drawing/2014/main" id="{0178108A-E70C-B247-9119-31827F978478}"/>
                    </a:ext>
                  </a:extLst>
                </p14:cNvPr>
                <p14:cNvContentPartPr/>
                <p14:nvPr/>
              </p14:nvContentPartPr>
              <p14:xfrm>
                <a:off x="9361958" y="2920144"/>
                <a:ext cx="80640" cy="344880"/>
              </p14:xfrm>
            </p:contentPart>
          </mc:Choice>
          <mc:Fallback xmlns="">
            <p:pic>
              <p:nvPicPr>
                <p:cNvPr id="876" name="Ink 875">
                  <a:extLst>
                    <a:ext uri="{FF2B5EF4-FFF2-40B4-BE49-F238E27FC236}">
                      <a16:creationId xmlns:a16="http://schemas.microsoft.com/office/drawing/2014/main" id="{0178108A-E70C-B247-9119-31827F978478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9346478" y="2905024"/>
                  <a:ext cx="11124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877" name="Ink 876">
                  <a:extLst>
                    <a:ext uri="{FF2B5EF4-FFF2-40B4-BE49-F238E27FC236}">
                      <a16:creationId xmlns:a16="http://schemas.microsoft.com/office/drawing/2014/main" id="{394C36FC-D55B-0446-ABFC-F44DBA7A3CCF}"/>
                    </a:ext>
                  </a:extLst>
                </p14:cNvPr>
                <p14:cNvContentPartPr/>
                <p14:nvPr/>
              </p14:nvContentPartPr>
              <p14:xfrm>
                <a:off x="9244238" y="3104104"/>
                <a:ext cx="203760" cy="129240"/>
              </p14:xfrm>
            </p:contentPart>
          </mc:Choice>
          <mc:Fallback xmlns="">
            <p:pic>
              <p:nvPicPr>
                <p:cNvPr id="877" name="Ink 876">
                  <a:extLst>
                    <a:ext uri="{FF2B5EF4-FFF2-40B4-BE49-F238E27FC236}">
                      <a16:creationId xmlns:a16="http://schemas.microsoft.com/office/drawing/2014/main" id="{394C36FC-D55B-0446-ABFC-F44DBA7A3CCF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9228758" y="3088984"/>
                  <a:ext cx="2340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897" name="Ink 896">
                  <a:extLst>
                    <a:ext uri="{FF2B5EF4-FFF2-40B4-BE49-F238E27FC236}">
                      <a16:creationId xmlns:a16="http://schemas.microsoft.com/office/drawing/2014/main" id="{14FD39BB-1A25-2A4C-8071-3F6D2363A7B5}"/>
                    </a:ext>
                  </a:extLst>
                </p14:cNvPr>
                <p14:cNvContentPartPr/>
                <p14:nvPr/>
              </p14:nvContentPartPr>
              <p14:xfrm>
                <a:off x="9480398" y="3066304"/>
                <a:ext cx="130320" cy="169200"/>
              </p14:xfrm>
            </p:contentPart>
          </mc:Choice>
          <mc:Fallback xmlns="">
            <p:pic>
              <p:nvPicPr>
                <p:cNvPr id="897" name="Ink 896">
                  <a:extLst>
                    <a:ext uri="{FF2B5EF4-FFF2-40B4-BE49-F238E27FC236}">
                      <a16:creationId xmlns:a16="http://schemas.microsoft.com/office/drawing/2014/main" id="{14FD39BB-1A25-2A4C-8071-3F6D2363A7B5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9464918" y="3051184"/>
                  <a:ext cx="1609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906" name="Ink 905">
                  <a:extLst>
                    <a:ext uri="{FF2B5EF4-FFF2-40B4-BE49-F238E27FC236}">
                      <a16:creationId xmlns:a16="http://schemas.microsoft.com/office/drawing/2014/main" id="{048936E2-A18D-AB4B-97F6-1ACB8507E542}"/>
                    </a:ext>
                  </a:extLst>
                </p14:cNvPr>
                <p14:cNvContentPartPr/>
                <p14:nvPr/>
              </p14:nvContentPartPr>
              <p14:xfrm>
                <a:off x="9634478" y="2966224"/>
                <a:ext cx="159840" cy="279000"/>
              </p14:xfrm>
            </p:contentPart>
          </mc:Choice>
          <mc:Fallback xmlns="">
            <p:pic>
              <p:nvPicPr>
                <p:cNvPr id="906" name="Ink 905">
                  <a:extLst>
                    <a:ext uri="{FF2B5EF4-FFF2-40B4-BE49-F238E27FC236}">
                      <a16:creationId xmlns:a16="http://schemas.microsoft.com/office/drawing/2014/main" id="{048936E2-A18D-AB4B-97F6-1ACB8507E542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9619358" y="2950744"/>
                  <a:ext cx="19044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915" name="Ink 914">
                  <a:extLst>
                    <a:ext uri="{FF2B5EF4-FFF2-40B4-BE49-F238E27FC236}">
                      <a16:creationId xmlns:a16="http://schemas.microsoft.com/office/drawing/2014/main" id="{5E31D3C0-724C-9C4D-BCDB-36F08DE3CBF9}"/>
                    </a:ext>
                  </a:extLst>
                </p14:cNvPr>
                <p14:cNvContentPartPr/>
                <p14:nvPr/>
              </p14:nvContentPartPr>
              <p14:xfrm>
                <a:off x="9922838" y="3019504"/>
                <a:ext cx="117720" cy="200880"/>
              </p14:xfrm>
            </p:contentPart>
          </mc:Choice>
          <mc:Fallback xmlns="">
            <p:pic>
              <p:nvPicPr>
                <p:cNvPr id="915" name="Ink 914">
                  <a:extLst>
                    <a:ext uri="{FF2B5EF4-FFF2-40B4-BE49-F238E27FC236}">
                      <a16:creationId xmlns:a16="http://schemas.microsoft.com/office/drawing/2014/main" id="{5E31D3C0-724C-9C4D-BCDB-36F08DE3CBF9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9907718" y="3004384"/>
                  <a:ext cx="1483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925" name="Ink 924">
                  <a:extLst>
                    <a:ext uri="{FF2B5EF4-FFF2-40B4-BE49-F238E27FC236}">
                      <a16:creationId xmlns:a16="http://schemas.microsoft.com/office/drawing/2014/main" id="{B7EB836C-3C78-5947-B21D-54E452C45B9E}"/>
                    </a:ext>
                  </a:extLst>
                </p14:cNvPr>
                <p14:cNvContentPartPr/>
                <p14:nvPr/>
              </p14:nvContentPartPr>
              <p14:xfrm>
                <a:off x="10068638" y="3099784"/>
                <a:ext cx="133560" cy="126000"/>
              </p14:xfrm>
            </p:contentPart>
          </mc:Choice>
          <mc:Fallback xmlns="">
            <p:pic>
              <p:nvPicPr>
                <p:cNvPr id="925" name="Ink 924">
                  <a:extLst>
                    <a:ext uri="{FF2B5EF4-FFF2-40B4-BE49-F238E27FC236}">
                      <a16:creationId xmlns:a16="http://schemas.microsoft.com/office/drawing/2014/main" id="{B7EB836C-3C78-5947-B21D-54E452C45B9E}"/>
                    </a:ext>
                  </a:extLst>
                </p:cNvPr>
                <p:cNvPicPr/>
                <p:nvPr/>
              </p:nvPicPr>
              <p:blipFill>
                <a:blip r:embed="rId1561"/>
                <a:stretch>
                  <a:fillRect/>
                </a:stretch>
              </p:blipFill>
              <p:spPr>
                <a:xfrm>
                  <a:off x="10053518" y="3084664"/>
                  <a:ext cx="1638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2">
              <p14:nvContentPartPr>
                <p14:cNvPr id="931" name="Ink 930">
                  <a:extLst>
                    <a:ext uri="{FF2B5EF4-FFF2-40B4-BE49-F238E27FC236}">
                      <a16:creationId xmlns:a16="http://schemas.microsoft.com/office/drawing/2014/main" id="{321ECCBF-7D2A-7140-BE2A-F1BC24BCDFA4}"/>
                    </a:ext>
                  </a:extLst>
                </p14:cNvPr>
                <p14:cNvContentPartPr/>
                <p14:nvPr/>
              </p14:nvContentPartPr>
              <p14:xfrm>
                <a:off x="10203278" y="3099784"/>
                <a:ext cx="120240" cy="151560"/>
              </p14:xfrm>
            </p:contentPart>
          </mc:Choice>
          <mc:Fallback xmlns="">
            <p:pic>
              <p:nvPicPr>
                <p:cNvPr id="931" name="Ink 930">
                  <a:extLst>
                    <a:ext uri="{FF2B5EF4-FFF2-40B4-BE49-F238E27FC236}">
                      <a16:creationId xmlns:a16="http://schemas.microsoft.com/office/drawing/2014/main" id="{321ECCBF-7D2A-7140-BE2A-F1BC24BCDFA4}"/>
                    </a:ext>
                  </a:extLst>
                </p:cNvPr>
                <p:cNvPicPr/>
                <p:nvPr/>
              </p:nvPicPr>
              <p:blipFill>
                <a:blip r:embed="rId1563"/>
                <a:stretch>
                  <a:fillRect/>
                </a:stretch>
              </p:blipFill>
              <p:spPr>
                <a:xfrm>
                  <a:off x="10187798" y="3084664"/>
                  <a:ext cx="1508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4">
              <p14:nvContentPartPr>
                <p14:cNvPr id="934" name="Ink 933">
                  <a:extLst>
                    <a:ext uri="{FF2B5EF4-FFF2-40B4-BE49-F238E27FC236}">
                      <a16:creationId xmlns:a16="http://schemas.microsoft.com/office/drawing/2014/main" id="{C39044D1-5B88-6B40-AF0A-300EBEB46CD3}"/>
                    </a:ext>
                  </a:extLst>
                </p14:cNvPr>
                <p14:cNvContentPartPr/>
                <p14:nvPr/>
              </p14:nvContentPartPr>
              <p14:xfrm>
                <a:off x="10379318" y="3036424"/>
                <a:ext cx="119880" cy="197640"/>
              </p14:xfrm>
            </p:contentPart>
          </mc:Choice>
          <mc:Fallback xmlns="">
            <p:pic>
              <p:nvPicPr>
                <p:cNvPr id="934" name="Ink 933">
                  <a:extLst>
                    <a:ext uri="{FF2B5EF4-FFF2-40B4-BE49-F238E27FC236}">
                      <a16:creationId xmlns:a16="http://schemas.microsoft.com/office/drawing/2014/main" id="{C39044D1-5B88-6B40-AF0A-300EBEB46CD3}"/>
                    </a:ext>
                  </a:extLst>
                </p:cNvPr>
                <p:cNvPicPr/>
                <p:nvPr/>
              </p:nvPicPr>
              <p:blipFill>
                <a:blip r:embed="rId1565"/>
                <a:stretch>
                  <a:fillRect/>
                </a:stretch>
              </p:blipFill>
              <p:spPr>
                <a:xfrm>
                  <a:off x="10363838" y="3021304"/>
                  <a:ext cx="15012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6">
              <p14:nvContentPartPr>
                <p14:cNvPr id="936" name="Ink 935">
                  <a:extLst>
                    <a:ext uri="{FF2B5EF4-FFF2-40B4-BE49-F238E27FC236}">
                      <a16:creationId xmlns:a16="http://schemas.microsoft.com/office/drawing/2014/main" id="{53FC212F-AF21-9B45-AD7F-42330F270C88}"/>
                    </a:ext>
                  </a:extLst>
                </p14:cNvPr>
                <p14:cNvContentPartPr/>
                <p14:nvPr/>
              </p14:nvContentPartPr>
              <p14:xfrm>
                <a:off x="10630598" y="2999344"/>
                <a:ext cx="7920" cy="214920"/>
              </p14:xfrm>
            </p:contentPart>
          </mc:Choice>
          <mc:Fallback xmlns="">
            <p:pic>
              <p:nvPicPr>
                <p:cNvPr id="936" name="Ink 935">
                  <a:extLst>
                    <a:ext uri="{FF2B5EF4-FFF2-40B4-BE49-F238E27FC236}">
                      <a16:creationId xmlns:a16="http://schemas.microsoft.com/office/drawing/2014/main" id="{53FC212F-AF21-9B45-AD7F-42330F270C88}"/>
                    </a:ext>
                  </a:extLst>
                </p:cNvPr>
                <p:cNvPicPr/>
                <p:nvPr/>
              </p:nvPicPr>
              <p:blipFill>
                <a:blip r:embed="rId1567"/>
                <a:stretch>
                  <a:fillRect/>
                </a:stretch>
              </p:blipFill>
              <p:spPr>
                <a:xfrm>
                  <a:off x="10615478" y="2984224"/>
                  <a:ext cx="3816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8">
              <p14:nvContentPartPr>
                <p14:cNvPr id="941" name="Ink 940">
                  <a:extLst>
                    <a:ext uri="{FF2B5EF4-FFF2-40B4-BE49-F238E27FC236}">
                      <a16:creationId xmlns:a16="http://schemas.microsoft.com/office/drawing/2014/main" id="{7E3C1EF9-147C-AA41-A1F5-D6656350FCDF}"/>
                    </a:ext>
                  </a:extLst>
                </p14:cNvPr>
                <p14:cNvContentPartPr/>
                <p14:nvPr/>
              </p14:nvContentPartPr>
              <p14:xfrm>
                <a:off x="10511438" y="3049024"/>
                <a:ext cx="496800" cy="162000"/>
              </p14:xfrm>
            </p:contentPart>
          </mc:Choice>
          <mc:Fallback xmlns="">
            <p:pic>
              <p:nvPicPr>
                <p:cNvPr id="941" name="Ink 940">
                  <a:extLst>
                    <a:ext uri="{FF2B5EF4-FFF2-40B4-BE49-F238E27FC236}">
                      <a16:creationId xmlns:a16="http://schemas.microsoft.com/office/drawing/2014/main" id="{7E3C1EF9-147C-AA41-A1F5-D6656350FCDF}"/>
                    </a:ext>
                  </a:extLst>
                </p:cNvPr>
                <p:cNvPicPr/>
                <p:nvPr/>
              </p:nvPicPr>
              <p:blipFill>
                <a:blip r:embed="rId1569"/>
                <a:stretch>
                  <a:fillRect/>
                </a:stretch>
              </p:blipFill>
              <p:spPr>
                <a:xfrm>
                  <a:off x="10495958" y="3033904"/>
                  <a:ext cx="5274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0">
              <p14:nvContentPartPr>
                <p14:cNvPr id="942" name="Ink 941">
                  <a:extLst>
                    <a:ext uri="{FF2B5EF4-FFF2-40B4-BE49-F238E27FC236}">
                      <a16:creationId xmlns:a16="http://schemas.microsoft.com/office/drawing/2014/main" id="{45BBFFDA-D5A6-4240-82EC-176201AD2124}"/>
                    </a:ext>
                  </a:extLst>
                </p14:cNvPr>
                <p14:cNvContentPartPr/>
                <p14:nvPr/>
              </p14:nvContentPartPr>
              <p14:xfrm>
                <a:off x="11011118" y="3244864"/>
                <a:ext cx="8640" cy="74160"/>
              </p14:xfrm>
            </p:contentPart>
          </mc:Choice>
          <mc:Fallback xmlns="">
            <p:pic>
              <p:nvPicPr>
                <p:cNvPr id="942" name="Ink 941">
                  <a:extLst>
                    <a:ext uri="{FF2B5EF4-FFF2-40B4-BE49-F238E27FC236}">
                      <a16:creationId xmlns:a16="http://schemas.microsoft.com/office/drawing/2014/main" id="{45BBFFDA-D5A6-4240-82EC-176201AD2124}"/>
                    </a:ext>
                  </a:extLst>
                </p:cNvPr>
                <p:cNvPicPr/>
                <p:nvPr/>
              </p:nvPicPr>
              <p:blipFill>
                <a:blip r:embed="rId1571"/>
                <a:stretch>
                  <a:fillRect/>
                </a:stretch>
              </p:blipFill>
              <p:spPr>
                <a:xfrm>
                  <a:off x="10995638" y="3229744"/>
                  <a:ext cx="392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2">
              <p14:nvContentPartPr>
                <p14:cNvPr id="947" name="Ink 946">
                  <a:extLst>
                    <a:ext uri="{FF2B5EF4-FFF2-40B4-BE49-F238E27FC236}">
                      <a16:creationId xmlns:a16="http://schemas.microsoft.com/office/drawing/2014/main" id="{37CCEDE5-A692-A44F-8971-158E22A8DE73}"/>
                    </a:ext>
                  </a:extLst>
                </p14:cNvPr>
                <p14:cNvContentPartPr/>
                <p14:nvPr/>
              </p14:nvContentPartPr>
              <p14:xfrm>
                <a:off x="6434078" y="3373384"/>
                <a:ext cx="87480" cy="293040"/>
              </p14:xfrm>
            </p:contentPart>
          </mc:Choice>
          <mc:Fallback xmlns="">
            <p:pic>
              <p:nvPicPr>
                <p:cNvPr id="947" name="Ink 946">
                  <a:extLst>
                    <a:ext uri="{FF2B5EF4-FFF2-40B4-BE49-F238E27FC236}">
                      <a16:creationId xmlns:a16="http://schemas.microsoft.com/office/drawing/2014/main" id="{37CCEDE5-A692-A44F-8971-158E22A8DE73}"/>
                    </a:ext>
                  </a:extLst>
                </p:cNvPr>
                <p:cNvPicPr/>
                <p:nvPr/>
              </p:nvPicPr>
              <p:blipFill>
                <a:blip r:embed="rId1573"/>
                <a:stretch>
                  <a:fillRect/>
                </a:stretch>
              </p:blipFill>
              <p:spPr>
                <a:xfrm>
                  <a:off x="6418958" y="3358264"/>
                  <a:ext cx="11808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4">
              <p14:nvContentPartPr>
                <p14:cNvPr id="948" name="Ink 947">
                  <a:extLst>
                    <a:ext uri="{FF2B5EF4-FFF2-40B4-BE49-F238E27FC236}">
                      <a16:creationId xmlns:a16="http://schemas.microsoft.com/office/drawing/2014/main" id="{C71B36E8-BF53-1745-A7CB-CF3A892560C3}"/>
                    </a:ext>
                  </a:extLst>
                </p14:cNvPr>
                <p14:cNvContentPartPr/>
                <p14:nvPr/>
              </p14:nvContentPartPr>
              <p14:xfrm>
                <a:off x="6631718" y="3374464"/>
                <a:ext cx="103320" cy="145080"/>
              </p14:xfrm>
            </p:contentPart>
          </mc:Choice>
          <mc:Fallback xmlns="">
            <p:pic>
              <p:nvPicPr>
                <p:cNvPr id="948" name="Ink 947">
                  <a:extLst>
                    <a:ext uri="{FF2B5EF4-FFF2-40B4-BE49-F238E27FC236}">
                      <a16:creationId xmlns:a16="http://schemas.microsoft.com/office/drawing/2014/main" id="{C71B36E8-BF53-1745-A7CB-CF3A892560C3}"/>
                    </a:ext>
                  </a:extLst>
                </p:cNvPr>
                <p:cNvPicPr/>
                <p:nvPr/>
              </p:nvPicPr>
              <p:blipFill>
                <a:blip r:embed="rId1575"/>
                <a:stretch>
                  <a:fillRect/>
                </a:stretch>
              </p:blipFill>
              <p:spPr>
                <a:xfrm>
                  <a:off x="6616238" y="3359344"/>
                  <a:ext cx="1339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6">
              <p14:nvContentPartPr>
                <p14:cNvPr id="949" name="Ink 948">
                  <a:extLst>
                    <a:ext uri="{FF2B5EF4-FFF2-40B4-BE49-F238E27FC236}">
                      <a16:creationId xmlns:a16="http://schemas.microsoft.com/office/drawing/2014/main" id="{0EE2707D-7243-8348-A6AF-1B7E79444134}"/>
                    </a:ext>
                  </a:extLst>
                </p14:cNvPr>
                <p14:cNvContentPartPr/>
                <p14:nvPr/>
              </p14:nvContentPartPr>
              <p14:xfrm>
                <a:off x="6827558" y="3366184"/>
                <a:ext cx="71280" cy="166320"/>
              </p14:xfrm>
            </p:contentPart>
          </mc:Choice>
          <mc:Fallback xmlns="">
            <p:pic>
              <p:nvPicPr>
                <p:cNvPr id="949" name="Ink 948">
                  <a:extLst>
                    <a:ext uri="{FF2B5EF4-FFF2-40B4-BE49-F238E27FC236}">
                      <a16:creationId xmlns:a16="http://schemas.microsoft.com/office/drawing/2014/main" id="{0EE2707D-7243-8348-A6AF-1B7E79444134}"/>
                    </a:ext>
                  </a:extLst>
                </p:cNvPr>
                <p:cNvPicPr/>
                <p:nvPr/>
              </p:nvPicPr>
              <p:blipFill>
                <a:blip r:embed="rId1577"/>
                <a:stretch>
                  <a:fillRect/>
                </a:stretch>
              </p:blipFill>
              <p:spPr>
                <a:xfrm>
                  <a:off x="6812078" y="3350704"/>
                  <a:ext cx="1015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8">
              <p14:nvContentPartPr>
                <p14:cNvPr id="950" name="Ink 949">
                  <a:extLst>
                    <a:ext uri="{FF2B5EF4-FFF2-40B4-BE49-F238E27FC236}">
                      <a16:creationId xmlns:a16="http://schemas.microsoft.com/office/drawing/2014/main" id="{FB26DDF6-FBC7-6042-BEC8-43424E2F5574}"/>
                    </a:ext>
                  </a:extLst>
                </p14:cNvPr>
                <p14:cNvContentPartPr/>
                <p14:nvPr/>
              </p14:nvContentPartPr>
              <p14:xfrm>
                <a:off x="6926918" y="3243424"/>
                <a:ext cx="245520" cy="294120"/>
              </p14:xfrm>
            </p:contentPart>
          </mc:Choice>
          <mc:Fallback xmlns="">
            <p:pic>
              <p:nvPicPr>
                <p:cNvPr id="950" name="Ink 949">
                  <a:extLst>
                    <a:ext uri="{FF2B5EF4-FFF2-40B4-BE49-F238E27FC236}">
                      <a16:creationId xmlns:a16="http://schemas.microsoft.com/office/drawing/2014/main" id="{FB26DDF6-FBC7-6042-BEC8-43424E2F5574}"/>
                    </a:ext>
                  </a:extLst>
                </p:cNvPr>
                <p:cNvPicPr/>
                <p:nvPr/>
              </p:nvPicPr>
              <p:blipFill>
                <a:blip r:embed="rId1579"/>
                <a:stretch>
                  <a:fillRect/>
                </a:stretch>
              </p:blipFill>
              <p:spPr>
                <a:xfrm>
                  <a:off x="6911438" y="3228304"/>
                  <a:ext cx="2761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0">
              <p14:nvContentPartPr>
                <p14:cNvPr id="951" name="Ink 950">
                  <a:extLst>
                    <a:ext uri="{FF2B5EF4-FFF2-40B4-BE49-F238E27FC236}">
                      <a16:creationId xmlns:a16="http://schemas.microsoft.com/office/drawing/2014/main" id="{FF5D9CD0-FB6E-1948-9BB8-98EBB3FB9E5C}"/>
                    </a:ext>
                  </a:extLst>
                </p14:cNvPr>
                <p14:cNvContentPartPr/>
                <p14:nvPr/>
              </p14:nvContentPartPr>
              <p14:xfrm>
                <a:off x="7222478" y="3373744"/>
                <a:ext cx="119880" cy="172440"/>
              </p14:xfrm>
            </p:contentPart>
          </mc:Choice>
          <mc:Fallback xmlns="">
            <p:pic>
              <p:nvPicPr>
                <p:cNvPr id="951" name="Ink 950">
                  <a:extLst>
                    <a:ext uri="{FF2B5EF4-FFF2-40B4-BE49-F238E27FC236}">
                      <a16:creationId xmlns:a16="http://schemas.microsoft.com/office/drawing/2014/main" id="{FF5D9CD0-FB6E-1948-9BB8-98EBB3FB9E5C}"/>
                    </a:ext>
                  </a:extLst>
                </p:cNvPr>
                <p:cNvPicPr/>
                <p:nvPr/>
              </p:nvPicPr>
              <p:blipFill>
                <a:blip r:embed="rId1581"/>
                <a:stretch>
                  <a:fillRect/>
                </a:stretch>
              </p:blipFill>
              <p:spPr>
                <a:xfrm>
                  <a:off x="7207358" y="3358264"/>
                  <a:ext cx="1501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2">
              <p14:nvContentPartPr>
                <p14:cNvPr id="952" name="Ink 951">
                  <a:extLst>
                    <a:ext uri="{FF2B5EF4-FFF2-40B4-BE49-F238E27FC236}">
                      <a16:creationId xmlns:a16="http://schemas.microsoft.com/office/drawing/2014/main" id="{F7BEDB53-306C-5643-A64B-81EB9F59EB6F}"/>
                    </a:ext>
                  </a:extLst>
                </p14:cNvPr>
                <p14:cNvContentPartPr/>
                <p14:nvPr/>
              </p14:nvContentPartPr>
              <p14:xfrm>
                <a:off x="7387358" y="3379864"/>
                <a:ext cx="100800" cy="153720"/>
              </p14:xfrm>
            </p:contentPart>
          </mc:Choice>
          <mc:Fallback xmlns="">
            <p:pic>
              <p:nvPicPr>
                <p:cNvPr id="952" name="Ink 951">
                  <a:extLst>
                    <a:ext uri="{FF2B5EF4-FFF2-40B4-BE49-F238E27FC236}">
                      <a16:creationId xmlns:a16="http://schemas.microsoft.com/office/drawing/2014/main" id="{F7BEDB53-306C-5643-A64B-81EB9F59EB6F}"/>
                    </a:ext>
                  </a:extLst>
                </p:cNvPr>
                <p:cNvPicPr/>
                <p:nvPr/>
              </p:nvPicPr>
              <p:blipFill>
                <a:blip r:embed="rId1583"/>
                <a:stretch>
                  <a:fillRect/>
                </a:stretch>
              </p:blipFill>
              <p:spPr>
                <a:xfrm>
                  <a:off x="7372238" y="3364384"/>
                  <a:ext cx="1310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4">
              <p14:nvContentPartPr>
                <p14:cNvPr id="953" name="Ink 952">
                  <a:extLst>
                    <a:ext uri="{FF2B5EF4-FFF2-40B4-BE49-F238E27FC236}">
                      <a16:creationId xmlns:a16="http://schemas.microsoft.com/office/drawing/2014/main" id="{5134AB8C-8DF0-A14E-8E72-4D9BF58FAC9C}"/>
                    </a:ext>
                  </a:extLst>
                </p14:cNvPr>
                <p14:cNvContentPartPr/>
                <p14:nvPr/>
              </p14:nvContentPartPr>
              <p14:xfrm>
                <a:off x="7529918" y="3390304"/>
                <a:ext cx="114480" cy="160200"/>
              </p14:xfrm>
            </p:contentPart>
          </mc:Choice>
          <mc:Fallback xmlns="">
            <p:pic>
              <p:nvPicPr>
                <p:cNvPr id="953" name="Ink 952">
                  <a:extLst>
                    <a:ext uri="{FF2B5EF4-FFF2-40B4-BE49-F238E27FC236}">
                      <a16:creationId xmlns:a16="http://schemas.microsoft.com/office/drawing/2014/main" id="{5134AB8C-8DF0-A14E-8E72-4D9BF58FAC9C}"/>
                    </a:ext>
                  </a:extLst>
                </p:cNvPr>
                <p:cNvPicPr/>
                <p:nvPr/>
              </p:nvPicPr>
              <p:blipFill>
                <a:blip r:embed="rId1585"/>
                <a:stretch>
                  <a:fillRect/>
                </a:stretch>
              </p:blipFill>
              <p:spPr>
                <a:xfrm>
                  <a:off x="7514798" y="3375184"/>
                  <a:ext cx="1450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6">
              <p14:nvContentPartPr>
                <p14:cNvPr id="954" name="Ink 953">
                  <a:extLst>
                    <a:ext uri="{FF2B5EF4-FFF2-40B4-BE49-F238E27FC236}">
                      <a16:creationId xmlns:a16="http://schemas.microsoft.com/office/drawing/2014/main" id="{8987262D-0CA9-4F40-84A4-3FF11E17F82E}"/>
                    </a:ext>
                  </a:extLst>
                </p14:cNvPr>
                <p14:cNvContentPartPr/>
                <p14:nvPr/>
              </p14:nvContentPartPr>
              <p14:xfrm>
                <a:off x="7682918" y="3253144"/>
                <a:ext cx="148320" cy="301320"/>
              </p14:xfrm>
            </p:contentPart>
          </mc:Choice>
          <mc:Fallback xmlns="">
            <p:pic>
              <p:nvPicPr>
                <p:cNvPr id="954" name="Ink 953">
                  <a:extLst>
                    <a:ext uri="{FF2B5EF4-FFF2-40B4-BE49-F238E27FC236}">
                      <a16:creationId xmlns:a16="http://schemas.microsoft.com/office/drawing/2014/main" id="{8987262D-0CA9-4F40-84A4-3FF11E17F82E}"/>
                    </a:ext>
                  </a:extLst>
                </p:cNvPr>
                <p:cNvPicPr/>
                <p:nvPr/>
              </p:nvPicPr>
              <p:blipFill>
                <a:blip r:embed="rId1587"/>
                <a:stretch>
                  <a:fillRect/>
                </a:stretch>
              </p:blipFill>
              <p:spPr>
                <a:xfrm>
                  <a:off x="7667798" y="3237664"/>
                  <a:ext cx="17892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956" name="Ink 955">
                  <a:extLst>
                    <a:ext uri="{FF2B5EF4-FFF2-40B4-BE49-F238E27FC236}">
                      <a16:creationId xmlns:a16="http://schemas.microsoft.com/office/drawing/2014/main" id="{CCEA404E-32EF-E34B-AC1D-124AD8AE9869}"/>
                    </a:ext>
                  </a:extLst>
                </p14:cNvPr>
                <p14:cNvContentPartPr/>
                <p14:nvPr/>
              </p14:nvContentPartPr>
              <p14:xfrm>
                <a:off x="7995398" y="3354304"/>
                <a:ext cx="37080" cy="229680"/>
              </p14:xfrm>
            </p:contentPart>
          </mc:Choice>
          <mc:Fallback xmlns="">
            <p:pic>
              <p:nvPicPr>
                <p:cNvPr id="956" name="Ink 955">
                  <a:extLst>
                    <a:ext uri="{FF2B5EF4-FFF2-40B4-BE49-F238E27FC236}">
                      <a16:creationId xmlns:a16="http://schemas.microsoft.com/office/drawing/2014/main" id="{CCEA404E-32EF-E34B-AC1D-124AD8AE9869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7979918" y="3339184"/>
                  <a:ext cx="673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957" name="Ink 956">
                  <a:extLst>
                    <a:ext uri="{FF2B5EF4-FFF2-40B4-BE49-F238E27FC236}">
                      <a16:creationId xmlns:a16="http://schemas.microsoft.com/office/drawing/2014/main" id="{968558A7-24A3-8A49-988F-A21DEF1B09C8}"/>
                    </a:ext>
                  </a:extLst>
                </p14:cNvPr>
                <p14:cNvContentPartPr/>
                <p14:nvPr/>
              </p14:nvContentPartPr>
              <p14:xfrm>
                <a:off x="8139758" y="3473824"/>
                <a:ext cx="83880" cy="116640"/>
              </p14:xfrm>
            </p:contentPart>
          </mc:Choice>
          <mc:Fallback xmlns="">
            <p:pic>
              <p:nvPicPr>
                <p:cNvPr id="957" name="Ink 956">
                  <a:extLst>
                    <a:ext uri="{FF2B5EF4-FFF2-40B4-BE49-F238E27FC236}">
                      <a16:creationId xmlns:a16="http://schemas.microsoft.com/office/drawing/2014/main" id="{968558A7-24A3-8A49-988F-A21DEF1B09C8}"/>
                    </a:ext>
                  </a:extLst>
                </p:cNvPr>
                <p:cNvPicPr/>
                <p:nvPr/>
              </p:nvPicPr>
              <p:blipFill>
                <a:blip r:embed="rId1591"/>
                <a:stretch>
                  <a:fillRect/>
                </a:stretch>
              </p:blipFill>
              <p:spPr>
                <a:xfrm>
                  <a:off x="8124278" y="3458704"/>
                  <a:ext cx="11448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2">
              <p14:nvContentPartPr>
                <p14:cNvPr id="958" name="Ink 957">
                  <a:extLst>
                    <a:ext uri="{FF2B5EF4-FFF2-40B4-BE49-F238E27FC236}">
                      <a16:creationId xmlns:a16="http://schemas.microsoft.com/office/drawing/2014/main" id="{EB77FCD0-EC9A-1341-A292-923D43921343}"/>
                    </a:ext>
                  </a:extLst>
                </p14:cNvPr>
                <p14:cNvContentPartPr/>
                <p14:nvPr/>
              </p14:nvContentPartPr>
              <p14:xfrm>
                <a:off x="8120678" y="3357544"/>
                <a:ext cx="101880" cy="111240"/>
              </p14:xfrm>
            </p:contentPart>
          </mc:Choice>
          <mc:Fallback xmlns="">
            <p:pic>
              <p:nvPicPr>
                <p:cNvPr id="958" name="Ink 957">
                  <a:extLst>
                    <a:ext uri="{FF2B5EF4-FFF2-40B4-BE49-F238E27FC236}">
                      <a16:creationId xmlns:a16="http://schemas.microsoft.com/office/drawing/2014/main" id="{EB77FCD0-EC9A-1341-A292-923D43921343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8105198" y="3342424"/>
                  <a:ext cx="1324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4">
              <p14:nvContentPartPr>
                <p14:cNvPr id="959" name="Ink 958">
                  <a:extLst>
                    <a:ext uri="{FF2B5EF4-FFF2-40B4-BE49-F238E27FC236}">
                      <a16:creationId xmlns:a16="http://schemas.microsoft.com/office/drawing/2014/main" id="{AE72A3CD-D23E-BB44-AF1F-924326749FAA}"/>
                    </a:ext>
                  </a:extLst>
                </p14:cNvPr>
                <p14:cNvContentPartPr/>
                <p14:nvPr/>
              </p14:nvContentPartPr>
              <p14:xfrm>
                <a:off x="8364758" y="3358624"/>
                <a:ext cx="165240" cy="272880"/>
              </p14:xfrm>
            </p:contentPart>
          </mc:Choice>
          <mc:Fallback xmlns="">
            <p:pic>
              <p:nvPicPr>
                <p:cNvPr id="959" name="Ink 958">
                  <a:extLst>
                    <a:ext uri="{FF2B5EF4-FFF2-40B4-BE49-F238E27FC236}">
                      <a16:creationId xmlns:a16="http://schemas.microsoft.com/office/drawing/2014/main" id="{AE72A3CD-D23E-BB44-AF1F-924326749FAA}"/>
                    </a:ext>
                  </a:extLst>
                </p:cNvPr>
                <p:cNvPicPr/>
                <p:nvPr/>
              </p:nvPicPr>
              <p:blipFill>
                <a:blip r:embed="rId1595"/>
                <a:stretch>
                  <a:fillRect/>
                </a:stretch>
              </p:blipFill>
              <p:spPr>
                <a:xfrm>
                  <a:off x="8349278" y="3343504"/>
                  <a:ext cx="19548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6">
              <p14:nvContentPartPr>
                <p14:cNvPr id="960" name="Ink 959">
                  <a:extLst>
                    <a:ext uri="{FF2B5EF4-FFF2-40B4-BE49-F238E27FC236}">
                      <a16:creationId xmlns:a16="http://schemas.microsoft.com/office/drawing/2014/main" id="{56D54667-66B3-C047-9BF0-66705B1135FC}"/>
                    </a:ext>
                  </a:extLst>
                </p14:cNvPr>
                <p14:cNvContentPartPr/>
                <p14:nvPr/>
              </p14:nvContentPartPr>
              <p14:xfrm>
                <a:off x="8577878" y="3414784"/>
                <a:ext cx="127080" cy="190440"/>
              </p14:xfrm>
            </p:contentPart>
          </mc:Choice>
          <mc:Fallback xmlns="">
            <p:pic>
              <p:nvPicPr>
                <p:cNvPr id="960" name="Ink 959">
                  <a:extLst>
                    <a:ext uri="{FF2B5EF4-FFF2-40B4-BE49-F238E27FC236}">
                      <a16:creationId xmlns:a16="http://schemas.microsoft.com/office/drawing/2014/main" id="{56D54667-66B3-C047-9BF0-66705B1135FC}"/>
                    </a:ext>
                  </a:extLst>
                </p:cNvPr>
                <p:cNvPicPr/>
                <p:nvPr/>
              </p:nvPicPr>
              <p:blipFill>
                <a:blip r:embed="rId1597"/>
                <a:stretch>
                  <a:fillRect/>
                </a:stretch>
              </p:blipFill>
              <p:spPr>
                <a:xfrm>
                  <a:off x="8562758" y="3399304"/>
                  <a:ext cx="1576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8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7D7AB70F-6EF2-4944-AEBB-97600C3EA817}"/>
                    </a:ext>
                  </a:extLst>
                </p14:cNvPr>
                <p14:cNvContentPartPr/>
                <p14:nvPr/>
              </p14:nvContentPartPr>
              <p14:xfrm>
                <a:off x="8798198" y="3356464"/>
                <a:ext cx="23400" cy="23508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7D7AB70F-6EF2-4944-AEBB-97600C3EA817}"/>
                    </a:ext>
                  </a:extLst>
                </p:cNvPr>
                <p:cNvPicPr/>
                <p:nvPr/>
              </p:nvPicPr>
              <p:blipFill>
                <a:blip r:embed="rId1599"/>
                <a:stretch>
                  <a:fillRect/>
                </a:stretch>
              </p:blipFill>
              <p:spPr>
                <a:xfrm>
                  <a:off x="8782718" y="3340984"/>
                  <a:ext cx="5364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0">
              <p14:nvContentPartPr>
                <p14:cNvPr id="962" name="Ink 961">
                  <a:extLst>
                    <a:ext uri="{FF2B5EF4-FFF2-40B4-BE49-F238E27FC236}">
                      <a16:creationId xmlns:a16="http://schemas.microsoft.com/office/drawing/2014/main" id="{D3E50BE9-026E-484B-A397-E2A6AB8546E6}"/>
                    </a:ext>
                  </a:extLst>
                </p14:cNvPr>
                <p14:cNvContentPartPr/>
                <p14:nvPr/>
              </p14:nvContentPartPr>
              <p14:xfrm>
                <a:off x="8731238" y="3489664"/>
                <a:ext cx="142920" cy="32040"/>
              </p14:xfrm>
            </p:contentPart>
          </mc:Choice>
          <mc:Fallback xmlns="">
            <p:pic>
              <p:nvPicPr>
                <p:cNvPr id="962" name="Ink 961">
                  <a:extLst>
                    <a:ext uri="{FF2B5EF4-FFF2-40B4-BE49-F238E27FC236}">
                      <a16:creationId xmlns:a16="http://schemas.microsoft.com/office/drawing/2014/main" id="{D3E50BE9-026E-484B-A397-E2A6AB8546E6}"/>
                    </a:ext>
                  </a:extLst>
                </p:cNvPr>
                <p:cNvPicPr/>
                <p:nvPr/>
              </p:nvPicPr>
              <p:blipFill>
                <a:blip r:embed="rId1601"/>
                <a:stretch>
                  <a:fillRect/>
                </a:stretch>
              </p:blipFill>
              <p:spPr>
                <a:xfrm>
                  <a:off x="8716118" y="3474544"/>
                  <a:ext cx="1735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2">
              <p14:nvContentPartPr>
                <p14:cNvPr id="963" name="Ink 962">
                  <a:extLst>
                    <a:ext uri="{FF2B5EF4-FFF2-40B4-BE49-F238E27FC236}">
                      <a16:creationId xmlns:a16="http://schemas.microsoft.com/office/drawing/2014/main" id="{828FE9B7-4A4B-C845-B19B-31C7E4FBB938}"/>
                    </a:ext>
                  </a:extLst>
                </p14:cNvPr>
                <p14:cNvContentPartPr/>
                <p14:nvPr/>
              </p14:nvContentPartPr>
              <p14:xfrm>
                <a:off x="8990078" y="3385984"/>
                <a:ext cx="225360" cy="212760"/>
              </p14:xfrm>
            </p:contentPart>
          </mc:Choice>
          <mc:Fallback xmlns="">
            <p:pic>
              <p:nvPicPr>
                <p:cNvPr id="963" name="Ink 962">
                  <a:extLst>
                    <a:ext uri="{FF2B5EF4-FFF2-40B4-BE49-F238E27FC236}">
                      <a16:creationId xmlns:a16="http://schemas.microsoft.com/office/drawing/2014/main" id="{828FE9B7-4A4B-C845-B19B-31C7E4FBB938}"/>
                    </a:ext>
                  </a:extLst>
                </p:cNvPr>
                <p:cNvPicPr/>
                <p:nvPr/>
              </p:nvPicPr>
              <p:blipFill>
                <a:blip r:embed="rId1603"/>
                <a:stretch>
                  <a:fillRect/>
                </a:stretch>
              </p:blipFill>
              <p:spPr>
                <a:xfrm>
                  <a:off x="8974598" y="3370864"/>
                  <a:ext cx="25596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4">
              <p14:nvContentPartPr>
                <p14:cNvPr id="964" name="Ink 963">
                  <a:extLst>
                    <a:ext uri="{FF2B5EF4-FFF2-40B4-BE49-F238E27FC236}">
                      <a16:creationId xmlns:a16="http://schemas.microsoft.com/office/drawing/2014/main" id="{8C362B77-08B5-5341-9FBA-A27071AA313C}"/>
                    </a:ext>
                  </a:extLst>
                </p14:cNvPr>
                <p14:cNvContentPartPr/>
                <p14:nvPr/>
              </p14:nvContentPartPr>
              <p14:xfrm>
                <a:off x="9231998" y="3456544"/>
                <a:ext cx="96480" cy="138960"/>
              </p14:xfrm>
            </p:contentPart>
          </mc:Choice>
          <mc:Fallback xmlns="">
            <p:pic>
              <p:nvPicPr>
                <p:cNvPr id="964" name="Ink 963">
                  <a:extLst>
                    <a:ext uri="{FF2B5EF4-FFF2-40B4-BE49-F238E27FC236}">
                      <a16:creationId xmlns:a16="http://schemas.microsoft.com/office/drawing/2014/main" id="{8C362B77-08B5-5341-9FBA-A27071AA313C}"/>
                    </a:ext>
                  </a:extLst>
                </p:cNvPr>
                <p:cNvPicPr/>
                <p:nvPr/>
              </p:nvPicPr>
              <p:blipFill>
                <a:blip r:embed="rId1605"/>
                <a:stretch>
                  <a:fillRect/>
                </a:stretch>
              </p:blipFill>
              <p:spPr>
                <a:xfrm>
                  <a:off x="9216518" y="3441424"/>
                  <a:ext cx="1270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6">
              <p14:nvContentPartPr>
                <p14:cNvPr id="965" name="Ink 964">
                  <a:extLst>
                    <a:ext uri="{FF2B5EF4-FFF2-40B4-BE49-F238E27FC236}">
                      <a16:creationId xmlns:a16="http://schemas.microsoft.com/office/drawing/2014/main" id="{B23F5453-20A5-8541-90E0-E7A095206918}"/>
                    </a:ext>
                  </a:extLst>
                </p14:cNvPr>
                <p14:cNvContentPartPr/>
                <p14:nvPr/>
              </p14:nvContentPartPr>
              <p14:xfrm>
                <a:off x="9399038" y="3409384"/>
                <a:ext cx="141840" cy="203040"/>
              </p14:xfrm>
            </p:contentPart>
          </mc:Choice>
          <mc:Fallback xmlns="">
            <p:pic>
              <p:nvPicPr>
                <p:cNvPr id="965" name="Ink 964">
                  <a:extLst>
                    <a:ext uri="{FF2B5EF4-FFF2-40B4-BE49-F238E27FC236}">
                      <a16:creationId xmlns:a16="http://schemas.microsoft.com/office/drawing/2014/main" id="{B23F5453-20A5-8541-90E0-E7A095206918}"/>
                    </a:ext>
                  </a:extLst>
                </p:cNvPr>
                <p:cNvPicPr/>
                <p:nvPr/>
              </p:nvPicPr>
              <p:blipFill>
                <a:blip r:embed="rId1607"/>
                <a:stretch>
                  <a:fillRect/>
                </a:stretch>
              </p:blipFill>
              <p:spPr>
                <a:xfrm>
                  <a:off x="9383558" y="3394264"/>
                  <a:ext cx="17244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8">
              <p14:nvContentPartPr>
                <p14:cNvPr id="992" name="Ink 991">
                  <a:extLst>
                    <a:ext uri="{FF2B5EF4-FFF2-40B4-BE49-F238E27FC236}">
                      <a16:creationId xmlns:a16="http://schemas.microsoft.com/office/drawing/2014/main" id="{F1318673-2EAE-EB40-8943-018BDD016F32}"/>
                    </a:ext>
                  </a:extLst>
                </p14:cNvPr>
                <p14:cNvContentPartPr/>
                <p14:nvPr/>
              </p14:nvContentPartPr>
              <p14:xfrm>
                <a:off x="9623318" y="3401104"/>
                <a:ext cx="2880" cy="212760"/>
              </p14:xfrm>
            </p:contentPart>
          </mc:Choice>
          <mc:Fallback xmlns="">
            <p:pic>
              <p:nvPicPr>
                <p:cNvPr id="992" name="Ink 991">
                  <a:extLst>
                    <a:ext uri="{FF2B5EF4-FFF2-40B4-BE49-F238E27FC236}">
                      <a16:creationId xmlns:a16="http://schemas.microsoft.com/office/drawing/2014/main" id="{F1318673-2EAE-EB40-8943-018BDD016F32}"/>
                    </a:ext>
                  </a:extLst>
                </p:cNvPr>
                <p:cNvPicPr/>
                <p:nvPr/>
              </p:nvPicPr>
              <p:blipFill>
                <a:blip r:embed="rId1609"/>
                <a:stretch>
                  <a:fillRect/>
                </a:stretch>
              </p:blipFill>
              <p:spPr>
                <a:xfrm>
                  <a:off x="9608198" y="3385624"/>
                  <a:ext cx="334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0">
              <p14:nvContentPartPr>
                <p14:cNvPr id="993" name="Ink 992">
                  <a:extLst>
                    <a:ext uri="{FF2B5EF4-FFF2-40B4-BE49-F238E27FC236}">
                      <a16:creationId xmlns:a16="http://schemas.microsoft.com/office/drawing/2014/main" id="{8A14AA95-0ABA-8842-841D-5EFFD1DB550D}"/>
                    </a:ext>
                  </a:extLst>
                </p14:cNvPr>
                <p14:cNvContentPartPr/>
                <p14:nvPr/>
              </p14:nvContentPartPr>
              <p14:xfrm>
                <a:off x="9623318" y="3267184"/>
                <a:ext cx="173160" cy="434160"/>
              </p14:xfrm>
            </p:contentPart>
          </mc:Choice>
          <mc:Fallback xmlns="">
            <p:pic>
              <p:nvPicPr>
                <p:cNvPr id="993" name="Ink 992">
                  <a:extLst>
                    <a:ext uri="{FF2B5EF4-FFF2-40B4-BE49-F238E27FC236}">
                      <a16:creationId xmlns:a16="http://schemas.microsoft.com/office/drawing/2014/main" id="{8A14AA95-0ABA-8842-841D-5EFFD1DB550D}"/>
                    </a:ext>
                  </a:extLst>
                </p:cNvPr>
                <p:cNvPicPr/>
                <p:nvPr/>
              </p:nvPicPr>
              <p:blipFill>
                <a:blip r:embed="rId1611"/>
                <a:stretch>
                  <a:fillRect/>
                </a:stretch>
              </p:blipFill>
              <p:spPr>
                <a:xfrm>
                  <a:off x="9608198" y="3251704"/>
                  <a:ext cx="203760" cy="46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2">
              <p14:nvContentPartPr>
                <p14:cNvPr id="995" name="Ink 994">
                  <a:extLst>
                    <a:ext uri="{FF2B5EF4-FFF2-40B4-BE49-F238E27FC236}">
                      <a16:creationId xmlns:a16="http://schemas.microsoft.com/office/drawing/2014/main" id="{11575A93-0E76-6F42-8BA0-979868BDB7CD}"/>
                    </a:ext>
                  </a:extLst>
                </p14:cNvPr>
                <p14:cNvContentPartPr/>
                <p14:nvPr/>
              </p14:nvContentPartPr>
              <p14:xfrm>
                <a:off x="6115478" y="3895384"/>
                <a:ext cx="194760" cy="29880"/>
              </p14:xfrm>
            </p:contentPart>
          </mc:Choice>
          <mc:Fallback xmlns="">
            <p:pic>
              <p:nvPicPr>
                <p:cNvPr id="995" name="Ink 994">
                  <a:extLst>
                    <a:ext uri="{FF2B5EF4-FFF2-40B4-BE49-F238E27FC236}">
                      <a16:creationId xmlns:a16="http://schemas.microsoft.com/office/drawing/2014/main" id="{11575A93-0E76-6F42-8BA0-979868BDB7CD}"/>
                    </a:ext>
                  </a:extLst>
                </p:cNvPr>
                <p:cNvPicPr/>
                <p:nvPr/>
              </p:nvPicPr>
              <p:blipFill>
                <a:blip r:embed="rId1613"/>
                <a:stretch>
                  <a:fillRect/>
                </a:stretch>
              </p:blipFill>
              <p:spPr>
                <a:xfrm>
                  <a:off x="6100358" y="3880264"/>
                  <a:ext cx="2253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996" name="Ink 995">
                  <a:extLst>
                    <a:ext uri="{FF2B5EF4-FFF2-40B4-BE49-F238E27FC236}">
                      <a16:creationId xmlns:a16="http://schemas.microsoft.com/office/drawing/2014/main" id="{D3C84E7E-CA3F-7241-9C58-723CC3BF44F0}"/>
                    </a:ext>
                  </a:extLst>
                </p14:cNvPr>
                <p14:cNvContentPartPr/>
                <p14:nvPr/>
              </p14:nvContentPartPr>
              <p14:xfrm>
                <a:off x="6478718" y="3768664"/>
                <a:ext cx="178200" cy="184320"/>
              </p14:xfrm>
            </p:contentPart>
          </mc:Choice>
          <mc:Fallback xmlns="">
            <p:pic>
              <p:nvPicPr>
                <p:cNvPr id="996" name="Ink 995">
                  <a:extLst>
                    <a:ext uri="{FF2B5EF4-FFF2-40B4-BE49-F238E27FC236}">
                      <a16:creationId xmlns:a16="http://schemas.microsoft.com/office/drawing/2014/main" id="{D3C84E7E-CA3F-7241-9C58-723CC3BF44F0}"/>
                    </a:ext>
                  </a:extLst>
                </p:cNvPr>
                <p:cNvPicPr/>
                <p:nvPr/>
              </p:nvPicPr>
              <p:blipFill>
                <a:blip r:embed="rId1615"/>
                <a:stretch>
                  <a:fillRect/>
                </a:stretch>
              </p:blipFill>
              <p:spPr>
                <a:xfrm>
                  <a:off x="6463598" y="3753184"/>
                  <a:ext cx="20844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6">
              <p14:nvContentPartPr>
                <p14:cNvPr id="997" name="Ink 996">
                  <a:extLst>
                    <a:ext uri="{FF2B5EF4-FFF2-40B4-BE49-F238E27FC236}">
                      <a16:creationId xmlns:a16="http://schemas.microsoft.com/office/drawing/2014/main" id="{984DCCB5-530B-464E-A308-EF8DCB13F2D8}"/>
                    </a:ext>
                  </a:extLst>
                </p14:cNvPr>
                <p14:cNvContentPartPr/>
                <p14:nvPr/>
              </p14:nvContentPartPr>
              <p14:xfrm>
                <a:off x="6735038" y="3780184"/>
                <a:ext cx="33480" cy="174600"/>
              </p14:xfrm>
            </p:contentPart>
          </mc:Choice>
          <mc:Fallback xmlns="">
            <p:pic>
              <p:nvPicPr>
                <p:cNvPr id="997" name="Ink 996">
                  <a:extLst>
                    <a:ext uri="{FF2B5EF4-FFF2-40B4-BE49-F238E27FC236}">
                      <a16:creationId xmlns:a16="http://schemas.microsoft.com/office/drawing/2014/main" id="{984DCCB5-530B-464E-A308-EF8DCB13F2D8}"/>
                    </a:ext>
                  </a:extLst>
                </p:cNvPr>
                <p:cNvPicPr/>
                <p:nvPr/>
              </p:nvPicPr>
              <p:blipFill>
                <a:blip r:embed="rId1617"/>
                <a:stretch>
                  <a:fillRect/>
                </a:stretch>
              </p:blipFill>
              <p:spPr>
                <a:xfrm>
                  <a:off x="6719918" y="3764704"/>
                  <a:ext cx="6408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8">
              <p14:nvContentPartPr>
                <p14:cNvPr id="998" name="Ink 997">
                  <a:extLst>
                    <a:ext uri="{FF2B5EF4-FFF2-40B4-BE49-F238E27FC236}">
                      <a16:creationId xmlns:a16="http://schemas.microsoft.com/office/drawing/2014/main" id="{25965880-0BC2-1145-B2C9-969607D37154}"/>
                    </a:ext>
                  </a:extLst>
                </p14:cNvPr>
                <p14:cNvContentPartPr/>
                <p14:nvPr/>
              </p14:nvContentPartPr>
              <p14:xfrm>
                <a:off x="6768518" y="3668584"/>
                <a:ext cx="5400" cy="1080"/>
              </p14:xfrm>
            </p:contentPart>
          </mc:Choice>
          <mc:Fallback xmlns="">
            <p:pic>
              <p:nvPicPr>
                <p:cNvPr id="998" name="Ink 997">
                  <a:extLst>
                    <a:ext uri="{FF2B5EF4-FFF2-40B4-BE49-F238E27FC236}">
                      <a16:creationId xmlns:a16="http://schemas.microsoft.com/office/drawing/2014/main" id="{25965880-0BC2-1145-B2C9-969607D37154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753398" y="3653464"/>
                  <a:ext cx="360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9">
              <p14:nvContentPartPr>
                <p14:cNvPr id="999" name="Ink 998">
                  <a:extLst>
                    <a:ext uri="{FF2B5EF4-FFF2-40B4-BE49-F238E27FC236}">
                      <a16:creationId xmlns:a16="http://schemas.microsoft.com/office/drawing/2014/main" id="{8F5F4191-2278-1E4A-B4F8-350D0D3E5AE7}"/>
                    </a:ext>
                  </a:extLst>
                </p14:cNvPr>
                <p14:cNvContentPartPr/>
                <p14:nvPr/>
              </p14:nvContentPartPr>
              <p14:xfrm>
                <a:off x="6824318" y="3646264"/>
                <a:ext cx="56160" cy="286560"/>
              </p14:xfrm>
            </p:contentPart>
          </mc:Choice>
          <mc:Fallback xmlns="">
            <p:pic>
              <p:nvPicPr>
                <p:cNvPr id="999" name="Ink 998">
                  <a:extLst>
                    <a:ext uri="{FF2B5EF4-FFF2-40B4-BE49-F238E27FC236}">
                      <a16:creationId xmlns:a16="http://schemas.microsoft.com/office/drawing/2014/main" id="{8F5F4191-2278-1E4A-B4F8-350D0D3E5AE7}"/>
                    </a:ext>
                  </a:extLst>
                </p:cNvPr>
                <p:cNvPicPr/>
                <p:nvPr/>
              </p:nvPicPr>
              <p:blipFill>
                <a:blip r:embed="rId1620"/>
                <a:stretch>
                  <a:fillRect/>
                </a:stretch>
              </p:blipFill>
              <p:spPr>
                <a:xfrm>
                  <a:off x="6809198" y="3631144"/>
                  <a:ext cx="8676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1">
              <p14:nvContentPartPr>
                <p14:cNvPr id="1000" name="Ink 999">
                  <a:extLst>
                    <a:ext uri="{FF2B5EF4-FFF2-40B4-BE49-F238E27FC236}">
                      <a16:creationId xmlns:a16="http://schemas.microsoft.com/office/drawing/2014/main" id="{1C0771EC-37D1-9942-A718-693427EB9EA2}"/>
                    </a:ext>
                  </a:extLst>
                </p14:cNvPr>
                <p14:cNvContentPartPr/>
                <p14:nvPr/>
              </p14:nvContentPartPr>
              <p14:xfrm>
                <a:off x="6942758" y="3626104"/>
                <a:ext cx="146160" cy="336600"/>
              </p14:xfrm>
            </p:contentPart>
          </mc:Choice>
          <mc:Fallback xmlns="">
            <p:pic>
              <p:nvPicPr>
                <p:cNvPr id="1000" name="Ink 999">
                  <a:extLst>
                    <a:ext uri="{FF2B5EF4-FFF2-40B4-BE49-F238E27FC236}">
                      <a16:creationId xmlns:a16="http://schemas.microsoft.com/office/drawing/2014/main" id="{1C0771EC-37D1-9942-A718-693427EB9EA2}"/>
                    </a:ext>
                  </a:extLst>
                </p:cNvPr>
                <p:cNvPicPr/>
                <p:nvPr/>
              </p:nvPicPr>
              <p:blipFill>
                <a:blip r:embed="rId1622"/>
                <a:stretch>
                  <a:fillRect/>
                </a:stretch>
              </p:blipFill>
              <p:spPr>
                <a:xfrm>
                  <a:off x="6927278" y="3610624"/>
                  <a:ext cx="17676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3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87450894-4B6B-AD40-AB3C-7F91CC8EFD16}"/>
                    </a:ext>
                  </a:extLst>
                </p14:cNvPr>
                <p14:cNvContentPartPr/>
                <p14:nvPr/>
              </p14:nvContentPartPr>
              <p14:xfrm>
                <a:off x="7299878" y="3769024"/>
                <a:ext cx="55440" cy="12780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87450894-4B6B-AD40-AB3C-7F91CC8EFD16}"/>
                    </a:ext>
                  </a:extLst>
                </p:cNvPr>
                <p:cNvPicPr/>
                <p:nvPr/>
              </p:nvPicPr>
              <p:blipFill>
                <a:blip r:embed="rId1624"/>
                <a:stretch>
                  <a:fillRect/>
                </a:stretch>
              </p:blipFill>
              <p:spPr>
                <a:xfrm>
                  <a:off x="7284398" y="3753544"/>
                  <a:ext cx="856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5">
              <p14:nvContentPartPr>
                <p14:cNvPr id="1002" name="Ink 1001">
                  <a:extLst>
                    <a:ext uri="{FF2B5EF4-FFF2-40B4-BE49-F238E27FC236}">
                      <a16:creationId xmlns:a16="http://schemas.microsoft.com/office/drawing/2014/main" id="{F2D80B7D-883C-8543-82D4-EC240C8DFDB6}"/>
                    </a:ext>
                  </a:extLst>
                </p14:cNvPr>
                <p14:cNvContentPartPr/>
                <p14:nvPr/>
              </p14:nvContentPartPr>
              <p14:xfrm>
                <a:off x="7404278" y="3753904"/>
                <a:ext cx="148320" cy="137880"/>
              </p14:xfrm>
            </p:contentPart>
          </mc:Choice>
          <mc:Fallback xmlns="">
            <p:pic>
              <p:nvPicPr>
                <p:cNvPr id="1002" name="Ink 1001">
                  <a:extLst>
                    <a:ext uri="{FF2B5EF4-FFF2-40B4-BE49-F238E27FC236}">
                      <a16:creationId xmlns:a16="http://schemas.microsoft.com/office/drawing/2014/main" id="{F2D80B7D-883C-8543-82D4-EC240C8DFDB6}"/>
                    </a:ext>
                  </a:extLst>
                </p:cNvPr>
                <p:cNvPicPr/>
                <p:nvPr/>
              </p:nvPicPr>
              <p:blipFill>
                <a:blip r:embed="rId1626"/>
                <a:stretch>
                  <a:fillRect/>
                </a:stretch>
              </p:blipFill>
              <p:spPr>
                <a:xfrm>
                  <a:off x="7389158" y="3738424"/>
                  <a:ext cx="1789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7">
              <p14:nvContentPartPr>
                <p14:cNvPr id="1003" name="Ink 1002">
                  <a:extLst>
                    <a:ext uri="{FF2B5EF4-FFF2-40B4-BE49-F238E27FC236}">
                      <a16:creationId xmlns:a16="http://schemas.microsoft.com/office/drawing/2014/main" id="{A6835EE8-7731-4244-94E7-3F81643F6B27}"/>
                    </a:ext>
                  </a:extLst>
                </p14:cNvPr>
                <p14:cNvContentPartPr/>
                <p14:nvPr/>
              </p14:nvContentPartPr>
              <p14:xfrm>
                <a:off x="7739078" y="3651304"/>
                <a:ext cx="122760" cy="316080"/>
              </p14:xfrm>
            </p:contentPart>
          </mc:Choice>
          <mc:Fallback xmlns="">
            <p:pic>
              <p:nvPicPr>
                <p:cNvPr id="1003" name="Ink 1002">
                  <a:extLst>
                    <a:ext uri="{FF2B5EF4-FFF2-40B4-BE49-F238E27FC236}">
                      <a16:creationId xmlns:a16="http://schemas.microsoft.com/office/drawing/2014/main" id="{A6835EE8-7731-4244-94E7-3F81643F6B27}"/>
                    </a:ext>
                  </a:extLst>
                </p:cNvPr>
                <p:cNvPicPr/>
                <p:nvPr/>
              </p:nvPicPr>
              <p:blipFill>
                <a:blip r:embed="rId1628"/>
                <a:stretch>
                  <a:fillRect/>
                </a:stretch>
              </p:blipFill>
              <p:spPr>
                <a:xfrm>
                  <a:off x="7723958" y="3636184"/>
                  <a:ext cx="15336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9">
              <p14:nvContentPartPr>
                <p14:cNvPr id="1004" name="Ink 1003">
                  <a:extLst>
                    <a:ext uri="{FF2B5EF4-FFF2-40B4-BE49-F238E27FC236}">
                      <a16:creationId xmlns:a16="http://schemas.microsoft.com/office/drawing/2014/main" id="{81DAB85D-F0D6-6E43-8559-A6A7C7F9BF86}"/>
                    </a:ext>
                  </a:extLst>
                </p14:cNvPr>
                <p14:cNvContentPartPr/>
                <p14:nvPr/>
              </p14:nvContentPartPr>
              <p14:xfrm>
                <a:off x="7638278" y="3734824"/>
                <a:ext cx="335520" cy="210600"/>
              </p14:xfrm>
            </p:contentPart>
          </mc:Choice>
          <mc:Fallback xmlns="">
            <p:pic>
              <p:nvPicPr>
                <p:cNvPr id="1004" name="Ink 1003">
                  <a:extLst>
                    <a:ext uri="{FF2B5EF4-FFF2-40B4-BE49-F238E27FC236}">
                      <a16:creationId xmlns:a16="http://schemas.microsoft.com/office/drawing/2014/main" id="{81DAB85D-F0D6-6E43-8559-A6A7C7F9BF86}"/>
                    </a:ext>
                  </a:extLst>
                </p:cNvPr>
                <p:cNvPicPr/>
                <p:nvPr/>
              </p:nvPicPr>
              <p:blipFill>
                <a:blip r:embed="rId1630"/>
                <a:stretch>
                  <a:fillRect/>
                </a:stretch>
              </p:blipFill>
              <p:spPr>
                <a:xfrm>
                  <a:off x="7623158" y="3719344"/>
                  <a:ext cx="3661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1">
              <p14:nvContentPartPr>
                <p14:cNvPr id="1005" name="Ink 1004">
                  <a:extLst>
                    <a:ext uri="{FF2B5EF4-FFF2-40B4-BE49-F238E27FC236}">
                      <a16:creationId xmlns:a16="http://schemas.microsoft.com/office/drawing/2014/main" id="{E8E6322D-0D1B-F144-A9A6-6B258A91D9E1}"/>
                    </a:ext>
                  </a:extLst>
                </p14:cNvPr>
                <p14:cNvContentPartPr/>
                <p14:nvPr/>
              </p14:nvContentPartPr>
              <p14:xfrm>
                <a:off x="8028878" y="3756784"/>
                <a:ext cx="91080" cy="185400"/>
              </p14:xfrm>
            </p:contentPart>
          </mc:Choice>
          <mc:Fallback xmlns="">
            <p:pic>
              <p:nvPicPr>
                <p:cNvPr id="1005" name="Ink 1004">
                  <a:extLst>
                    <a:ext uri="{FF2B5EF4-FFF2-40B4-BE49-F238E27FC236}">
                      <a16:creationId xmlns:a16="http://schemas.microsoft.com/office/drawing/2014/main" id="{E8E6322D-0D1B-F144-A9A6-6B258A91D9E1}"/>
                    </a:ext>
                  </a:extLst>
                </p:cNvPr>
                <p:cNvPicPr/>
                <p:nvPr/>
              </p:nvPicPr>
              <p:blipFill>
                <a:blip r:embed="rId1632"/>
                <a:stretch>
                  <a:fillRect/>
                </a:stretch>
              </p:blipFill>
              <p:spPr>
                <a:xfrm>
                  <a:off x="8013398" y="3741664"/>
                  <a:ext cx="1216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3">
              <p14:nvContentPartPr>
                <p14:cNvPr id="1006" name="Ink 1005">
                  <a:extLst>
                    <a:ext uri="{FF2B5EF4-FFF2-40B4-BE49-F238E27FC236}">
                      <a16:creationId xmlns:a16="http://schemas.microsoft.com/office/drawing/2014/main" id="{3B7AC67A-F6DD-4C46-A566-674A47412C7B}"/>
                    </a:ext>
                  </a:extLst>
                </p14:cNvPr>
                <p14:cNvContentPartPr/>
                <p14:nvPr/>
              </p14:nvContentPartPr>
              <p14:xfrm>
                <a:off x="8140118" y="3786664"/>
                <a:ext cx="157320" cy="165240"/>
              </p14:xfrm>
            </p:contentPart>
          </mc:Choice>
          <mc:Fallback xmlns="">
            <p:pic>
              <p:nvPicPr>
                <p:cNvPr id="1006" name="Ink 1005">
                  <a:extLst>
                    <a:ext uri="{FF2B5EF4-FFF2-40B4-BE49-F238E27FC236}">
                      <a16:creationId xmlns:a16="http://schemas.microsoft.com/office/drawing/2014/main" id="{3B7AC67A-F6DD-4C46-A566-674A47412C7B}"/>
                    </a:ext>
                  </a:extLst>
                </p:cNvPr>
                <p:cNvPicPr/>
                <p:nvPr/>
              </p:nvPicPr>
              <p:blipFill>
                <a:blip r:embed="rId1634"/>
                <a:stretch>
                  <a:fillRect/>
                </a:stretch>
              </p:blipFill>
              <p:spPr>
                <a:xfrm>
                  <a:off x="8124998" y="3771184"/>
                  <a:ext cx="18756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5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17E13CD8-1D68-3048-A0FA-FA3719A6B063}"/>
                    </a:ext>
                  </a:extLst>
                </p14:cNvPr>
                <p14:cNvContentPartPr/>
                <p14:nvPr/>
              </p14:nvContentPartPr>
              <p14:xfrm>
                <a:off x="8381678" y="3793864"/>
                <a:ext cx="63360" cy="15372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17E13CD8-1D68-3048-A0FA-FA3719A6B063}"/>
                    </a:ext>
                  </a:extLst>
                </p:cNvPr>
                <p:cNvPicPr/>
                <p:nvPr/>
              </p:nvPicPr>
              <p:blipFill>
                <a:blip r:embed="rId1636"/>
                <a:stretch>
                  <a:fillRect/>
                </a:stretch>
              </p:blipFill>
              <p:spPr>
                <a:xfrm>
                  <a:off x="8366198" y="3778744"/>
                  <a:ext cx="939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7">
              <p14:nvContentPartPr>
                <p14:cNvPr id="1008" name="Ink 1007">
                  <a:extLst>
                    <a:ext uri="{FF2B5EF4-FFF2-40B4-BE49-F238E27FC236}">
                      <a16:creationId xmlns:a16="http://schemas.microsoft.com/office/drawing/2014/main" id="{6D3B8B54-5661-2C44-AEB3-56F78C210172}"/>
                    </a:ext>
                  </a:extLst>
                </p14:cNvPr>
                <p14:cNvContentPartPr/>
                <p14:nvPr/>
              </p14:nvContentPartPr>
              <p14:xfrm>
                <a:off x="8533598" y="3673624"/>
                <a:ext cx="115560" cy="286560"/>
              </p14:xfrm>
            </p:contentPart>
          </mc:Choice>
          <mc:Fallback xmlns="">
            <p:pic>
              <p:nvPicPr>
                <p:cNvPr id="1008" name="Ink 1007">
                  <a:extLst>
                    <a:ext uri="{FF2B5EF4-FFF2-40B4-BE49-F238E27FC236}">
                      <a16:creationId xmlns:a16="http://schemas.microsoft.com/office/drawing/2014/main" id="{6D3B8B54-5661-2C44-AEB3-56F78C210172}"/>
                    </a:ext>
                  </a:extLst>
                </p:cNvPr>
                <p:cNvPicPr/>
                <p:nvPr/>
              </p:nvPicPr>
              <p:blipFill>
                <a:blip r:embed="rId1638"/>
                <a:stretch>
                  <a:fillRect/>
                </a:stretch>
              </p:blipFill>
              <p:spPr>
                <a:xfrm>
                  <a:off x="8518478" y="3658144"/>
                  <a:ext cx="14616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9">
              <p14:nvContentPartPr>
                <p14:cNvPr id="1009" name="Ink 1008">
                  <a:extLst>
                    <a:ext uri="{FF2B5EF4-FFF2-40B4-BE49-F238E27FC236}">
                      <a16:creationId xmlns:a16="http://schemas.microsoft.com/office/drawing/2014/main" id="{AE31B35C-2A6C-D94C-BF2C-B66E650E8B6A}"/>
                    </a:ext>
                  </a:extLst>
                </p14:cNvPr>
                <p14:cNvContentPartPr/>
                <p14:nvPr/>
              </p14:nvContentPartPr>
              <p14:xfrm>
                <a:off x="8712158" y="3697744"/>
                <a:ext cx="120960" cy="195840"/>
              </p14:xfrm>
            </p:contentPart>
          </mc:Choice>
          <mc:Fallback xmlns="">
            <p:pic>
              <p:nvPicPr>
                <p:cNvPr id="1009" name="Ink 1008">
                  <a:extLst>
                    <a:ext uri="{FF2B5EF4-FFF2-40B4-BE49-F238E27FC236}">
                      <a16:creationId xmlns:a16="http://schemas.microsoft.com/office/drawing/2014/main" id="{AE31B35C-2A6C-D94C-BF2C-B66E650E8B6A}"/>
                    </a:ext>
                  </a:extLst>
                </p:cNvPr>
                <p:cNvPicPr/>
                <p:nvPr/>
              </p:nvPicPr>
              <p:blipFill>
                <a:blip r:embed="rId1640"/>
                <a:stretch>
                  <a:fillRect/>
                </a:stretch>
              </p:blipFill>
              <p:spPr>
                <a:xfrm>
                  <a:off x="8697038" y="3682624"/>
                  <a:ext cx="1512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1">
              <p14:nvContentPartPr>
                <p14:cNvPr id="1010" name="Ink 1009">
                  <a:extLst>
                    <a:ext uri="{FF2B5EF4-FFF2-40B4-BE49-F238E27FC236}">
                      <a16:creationId xmlns:a16="http://schemas.microsoft.com/office/drawing/2014/main" id="{D12FF0E9-72CE-FF48-BFAD-42B669D5944C}"/>
                    </a:ext>
                  </a:extLst>
                </p14:cNvPr>
                <p14:cNvContentPartPr/>
                <p14:nvPr/>
              </p14:nvContentPartPr>
              <p14:xfrm>
                <a:off x="8787038" y="4014184"/>
                <a:ext cx="4680" cy="9360"/>
              </p14:xfrm>
            </p:contentPart>
          </mc:Choice>
          <mc:Fallback xmlns="">
            <p:pic>
              <p:nvPicPr>
                <p:cNvPr id="1010" name="Ink 1009">
                  <a:extLst>
                    <a:ext uri="{FF2B5EF4-FFF2-40B4-BE49-F238E27FC236}">
                      <a16:creationId xmlns:a16="http://schemas.microsoft.com/office/drawing/2014/main" id="{D12FF0E9-72CE-FF48-BFAD-42B669D5944C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8771558" y="3999064"/>
                  <a:ext cx="35280" cy="3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42">
            <p14:nvContentPartPr>
              <p14:cNvPr id="1012" name="Ink 1011">
                <a:extLst>
                  <a:ext uri="{FF2B5EF4-FFF2-40B4-BE49-F238E27FC236}">
                    <a16:creationId xmlns:a16="http://schemas.microsoft.com/office/drawing/2014/main" id="{AB22508D-E6A6-8243-B345-C8C958C9E92F}"/>
                  </a:ext>
                </a:extLst>
              </p14:cNvPr>
              <p14:cNvContentPartPr/>
              <p14:nvPr/>
            </p14:nvContentPartPr>
            <p14:xfrm>
              <a:off x="4921718" y="4428904"/>
              <a:ext cx="195840" cy="20520"/>
            </p14:xfrm>
          </p:contentPart>
        </mc:Choice>
        <mc:Fallback xmlns="">
          <p:pic>
            <p:nvPicPr>
              <p:cNvPr id="1012" name="Ink 1011">
                <a:extLst>
                  <a:ext uri="{FF2B5EF4-FFF2-40B4-BE49-F238E27FC236}">
                    <a16:creationId xmlns:a16="http://schemas.microsoft.com/office/drawing/2014/main" id="{AB22508D-E6A6-8243-B345-C8C958C9E92F}"/>
                  </a:ext>
                </a:extLst>
              </p:cNvPr>
              <p:cNvPicPr/>
              <p:nvPr/>
            </p:nvPicPr>
            <p:blipFill>
              <a:blip r:embed="rId1643"/>
              <a:stretch>
                <a:fillRect/>
              </a:stretch>
            </p:blipFill>
            <p:spPr>
              <a:xfrm>
                <a:off x="4906598" y="4413424"/>
                <a:ext cx="226440" cy="51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832D6620-8E22-3346-BC8C-76A071235E6A}"/>
              </a:ext>
            </a:extLst>
          </p:cNvPr>
          <p:cNvGrpSpPr/>
          <p:nvPr/>
        </p:nvGrpSpPr>
        <p:grpSpPr>
          <a:xfrm>
            <a:off x="5275598" y="1166944"/>
            <a:ext cx="1111680" cy="492480"/>
            <a:chOff x="5275598" y="1166944"/>
            <a:chExt cx="1111680" cy="49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44">
              <p14:nvContentPartPr>
                <p14:cNvPr id="1107" name="Ink 1106">
                  <a:extLst>
                    <a:ext uri="{FF2B5EF4-FFF2-40B4-BE49-F238E27FC236}">
                      <a16:creationId xmlns:a16="http://schemas.microsoft.com/office/drawing/2014/main" id="{AEB31801-F0D6-7B44-992E-724617D9DD39}"/>
                    </a:ext>
                  </a:extLst>
                </p14:cNvPr>
                <p14:cNvContentPartPr/>
                <p14:nvPr/>
              </p14:nvContentPartPr>
              <p14:xfrm>
                <a:off x="5275598" y="1251184"/>
                <a:ext cx="132480" cy="408240"/>
              </p14:xfrm>
            </p:contentPart>
          </mc:Choice>
          <mc:Fallback xmlns="">
            <p:pic>
              <p:nvPicPr>
                <p:cNvPr id="1107" name="Ink 1106">
                  <a:extLst>
                    <a:ext uri="{FF2B5EF4-FFF2-40B4-BE49-F238E27FC236}">
                      <a16:creationId xmlns:a16="http://schemas.microsoft.com/office/drawing/2014/main" id="{AEB31801-F0D6-7B44-992E-724617D9DD39}"/>
                    </a:ext>
                  </a:extLst>
                </p:cNvPr>
                <p:cNvPicPr/>
                <p:nvPr/>
              </p:nvPicPr>
              <p:blipFill>
                <a:blip r:embed="rId1645"/>
                <a:stretch>
                  <a:fillRect/>
                </a:stretch>
              </p:blipFill>
              <p:spPr>
                <a:xfrm>
                  <a:off x="5260478" y="1235704"/>
                  <a:ext cx="163080" cy="43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6">
              <p14:nvContentPartPr>
                <p14:cNvPr id="1108" name="Ink 1107">
                  <a:extLst>
                    <a:ext uri="{FF2B5EF4-FFF2-40B4-BE49-F238E27FC236}">
                      <a16:creationId xmlns:a16="http://schemas.microsoft.com/office/drawing/2014/main" id="{9C8DB1DE-817C-1246-8DC0-5501D242B2EA}"/>
                    </a:ext>
                  </a:extLst>
                </p14:cNvPr>
                <p14:cNvContentPartPr/>
                <p14:nvPr/>
              </p14:nvContentPartPr>
              <p14:xfrm>
                <a:off x="5456318" y="1435864"/>
                <a:ext cx="160920" cy="194760"/>
              </p14:xfrm>
            </p:contentPart>
          </mc:Choice>
          <mc:Fallback xmlns="">
            <p:pic>
              <p:nvPicPr>
                <p:cNvPr id="1108" name="Ink 1107">
                  <a:extLst>
                    <a:ext uri="{FF2B5EF4-FFF2-40B4-BE49-F238E27FC236}">
                      <a16:creationId xmlns:a16="http://schemas.microsoft.com/office/drawing/2014/main" id="{9C8DB1DE-817C-1246-8DC0-5501D242B2EA}"/>
                    </a:ext>
                  </a:extLst>
                </p:cNvPr>
                <p:cNvPicPr/>
                <p:nvPr/>
              </p:nvPicPr>
              <p:blipFill>
                <a:blip r:embed="rId1647"/>
                <a:stretch>
                  <a:fillRect/>
                </a:stretch>
              </p:blipFill>
              <p:spPr>
                <a:xfrm>
                  <a:off x="5440838" y="1420744"/>
                  <a:ext cx="19152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8">
              <p14:nvContentPartPr>
                <p14:cNvPr id="1109" name="Ink 1108">
                  <a:extLst>
                    <a:ext uri="{FF2B5EF4-FFF2-40B4-BE49-F238E27FC236}">
                      <a16:creationId xmlns:a16="http://schemas.microsoft.com/office/drawing/2014/main" id="{81F82F7B-7DDD-3542-8B1A-2EFE0149C190}"/>
                    </a:ext>
                  </a:extLst>
                </p14:cNvPr>
                <p14:cNvContentPartPr/>
                <p14:nvPr/>
              </p14:nvContentPartPr>
              <p14:xfrm>
                <a:off x="5704718" y="1166944"/>
                <a:ext cx="182160" cy="440280"/>
              </p14:xfrm>
            </p:contentPart>
          </mc:Choice>
          <mc:Fallback xmlns="">
            <p:pic>
              <p:nvPicPr>
                <p:cNvPr id="1109" name="Ink 1108">
                  <a:extLst>
                    <a:ext uri="{FF2B5EF4-FFF2-40B4-BE49-F238E27FC236}">
                      <a16:creationId xmlns:a16="http://schemas.microsoft.com/office/drawing/2014/main" id="{81F82F7B-7DDD-3542-8B1A-2EFE0149C190}"/>
                    </a:ext>
                  </a:extLst>
                </p:cNvPr>
                <p:cNvPicPr/>
                <p:nvPr/>
              </p:nvPicPr>
              <p:blipFill>
                <a:blip r:embed="rId1649"/>
                <a:stretch>
                  <a:fillRect/>
                </a:stretch>
              </p:blipFill>
              <p:spPr>
                <a:xfrm>
                  <a:off x="5689238" y="1151824"/>
                  <a:ext cx="212400" cy="47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0">
              <p14:nvContentPartPr>
                <p14:cNvPr id="1110" name="Ink 1109">
                  <a:extLst>
                    <a:ext uri="{FF2B5EF4-FFF2-40B4-BE49-F238E27FC236}">
                      <a16:creationId xmlns:a16="http://schemas.microsoft.com/office/drawing/2014/main" id="{895BCFC1-1D47-8046-8025-02EAD6236F84}"/>
                    </a:ext>
                  </a:extLst>
                </p14:cNvPr>
                <p14:cNvContentPartPr/>
                <p14:nvPr/>
              </p14:nvContentPartPr>
              <p14:xfrm>
                <a:off x="5638118" y="1393744"/>
                <a:ext cx="366840" cy="164160"/>
              </p14:xfrm>
            </p:contentPart>
          </mc:Choice>
          <mc:Fallback xmlns="">
            <p:pic>
              <p:nvPicPr>
                <p:cNvPr id="1110" name="Ink 1109">
                  <a:extLst>
                    <a:ext uri="{FF2B5EF4-FFF2-40B4-BE49-F238E27FC236}">
                      <a16:creationId xmlns:a16="http://schemas.microsoft.com/office/drawing/2014/main" id="{895BCFC1-1D47-8046-8025-02EAD6236F84}"/>
                    </a:ext>
                  </a:extLst>
                </p:cNvPr>
                <p:cNvPicPr/>
                <p:nvPr/>
              </p:nvPicPr>
              <p:blipFill>
                <a:blip r:embed="rId1651"/>
                <a:stretch>
                  <a:fillRect/>
                </a:stretch>
              </p:blipFill>
              <p:spPr>
                <a:xfrm>
                  <a:off x="5622638" y="1378624"/>
                  <a:ext cx="3974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2">
              <p14:nvContentPartPr>
                <p14:cNvPr id="1111" name="Ink 1110">
                  <a:extLst>
                    <a:ext uri="{FF2B5EF4-FFF2-40B4-BE49-F238E27FC236}">
                      <a16:creationId xmlns:a16="http://schemas.microsoft.com/office/drawing/2014/main" id="{D469EC4D-C78D-2449-8172-5D6AF2982056}"/>
                    </a:ext>
                  </a:extLst>
                </p14:cNvPr>
                <p14:cNvContentPartPr/>
                <p14:nvPr/>
              </p14:nvContentPartPr>
              <p14:xfrm>
                <a:off x="6083798" y="1318864"/>
                <a:ext cx="117720" cy="241200"/>
              </p14:xfrm>
            </p:contentPart>
          </mc:Choice>
          <mc:Fallback xmlns="">
            <p:pic>
              <p:nvPicPr>
                <p:cNvPr id="1111" name="Ink 1110">
                  <a:extLst>
                    <a:ext uri="{FF2B5EF4-FFF2-40B4-BE49-F238E27FC236}">
                      <a16:creationId xmlns:a16="http://schemas.microsoft.com/office/drawing/2014/main" id="{D469EC4D-C78D-2449-8172-5D6AF2982056}"/>
                    </a:ext>
                  </a:extLst>
                </p:cNvPr>
                <p:cNvPicPr/>
                <p:nvPr/>
              </p:nvPicPr>
              <p:blipFill>
                <a:blip r:embed="rId1653"/>
                <a:stretch>
                  <a:fillRect/>
                </a:stretch>
              </p:blipFill>
              <p:spPr>
                <a:xfrm>
                  <a:off x="6068678" y="1303384"/>
                  <a:ext cx="14796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4">
              <p14:nvContentPartPr>
                <p14:cNvPr id="1112" name="Ink 1111">
                  <a:extLst>
                    <a:ext uri="{FF2B5EF4-FFF2-40B4-BE49-F238E27FC236}">
                      <a16:creationId xmlns:a16="http://schemas.microsoft.com/office/drawing/2014/main" id="{83345038-DE30-934C-AC31-9460344C813B}"/>
                    </a:ext>
                  </a:extLst>
                </p14:cNvPr>
                <p14:cNvContentPartPr/>
                <p14:nvPr/>
              </p14:nvContentPartPr>
              <p14:xfrm>
                <a:off x="6205118" y="1382224"/>
                <a:ext cx="182160" cy="184320"/>
              </p14:xfrm>
            </p:contentPart>
          </mc:Choice>
          <mc:Fallback xmlns="">
            <p:pic>
              <p:nvPicPr>
                <p:cNvPr id="1112" name="Ink 1111">
                  <a:extLst>
                    <a:ext uri="{FF2B5EF4-FFF2-40B4-BE49-F238E27FC236}">
                      <a16:creationId xmlns:a16="http://schemas.microsoft.com/office/drawing/2014/main" id="{83345038-DE30-934C-AC31-9460344C813B}"/>
                    </a:ext>
                  </a:extLst>
                </p:cNvPr>
                <p:cNvPicPr/>
                <p:nvPr/>
              </p:nvPicPr>
              <p:blipFill>
                <a:blip r:embed="rId1655"/>
                <a:stretch>
                  <a:fillRect/>
                </a:stretch>
              </p:blipFill>
              <p:spPr>
                <a:xfrm>
                  <a:off x="6189998" y="1366744"/>
                  <a:ext cx="212760" cy="214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56">
            <p14:nvContentPartPr>
              <p14:cNvPr id="1114" name="Ink 1113">
                <a:extLst>
                  <a:ext uri="{FF2B5EF4-FFF2-40B4-BE49-F238E27FC236}">
                    <a16:creationId xmlns:a16="http://schemas.microsoft.com/office/drawing/2014/main" id="{899CAC9A-AD23-7E40-A3AD-9BD3B2401508}"/>
                  </a:ext>
                </a:extLst>
              </p14:cNvPr>
              <p14:cNvContentPartPr/>
              <p14:nvPr/>
            </p14:nvContentPartPr>
            <p14:xfrm>
              <a:off x="4875278" y="5559304"/>
              <a:ext cx="275040" cy="27720"/>
            </p14:xfrm>
          </p:contentPart>
        </mc:Choice>
        <mc:Fallback xmlns="">
          <p:pic>
            <p:nvPicPr>
              <p:cNvPr id="1114" name="Ink 1113">
                <a:extLst>
                  <a:ext uri="{FF2B5EF4-FFF2-40B4-BE49-F238E27FC236}">
                    <a16:creationId xmlns:a16="http://schemas.microsoft.com/office/drawing/2014/main" id="{899CAC9A-AD23-7E40-A3AD-9BD3B2401508}"/>
                  </a:ext>
                </a:extLst>
              </p:cNvPr>
              <p:cNvPicPr/>
              <p:nvPr/>
            </p:nvPicPr>
            <p:blipFill>
              <a:blip r:embed="rId1657"/>
              <a:stretch>
                <a:fillRect/>
              </a:stretch>
            </p:blipFill>
            <p:spPr>
              <a:xfrm>
                <a:off x="4859798" y="5543824"/>
                <a:ext cx="305640" cy="58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01" name="Group 1200">
            <a:extLst>
              <a:ext uri="{FF2B5EF4-FFF2-40B4-BE49-F238E27FC236}">
                <a16:creationId xmlns:a16="http://schemas.microsoft.com/office/drawing/2014/main" id="{3564E7AD-1A25-284C-B20E-C925A0946087}"/>
              </a:ext>
            </a:extLst>
          </p:cNvPr>
          <p:cNvGrpSpPr/>
          <p:nvPr/>
        </p:nvGrpSpPr>
        <p:grpSpPr>
          <a:xfrm>
            <a:off x="5368478" y="4163584"/>
            <a:ext cx="6104520" cy="2702520"/>
            <a:chOff x="5368478" y="4163584"/>
            <a:chExt cx="6104520" cy="270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8">
              <p14:nvContentPartPr>
                <p14:cNvPr id="1035" name="Ink 1034">
                  <a:extLst>
                    <a:ext uri="{FF2B5EF4-FFF2-40B4-BE49-F238E27FC236}">
                      <a16:creationId xmlns:a16="http://schemas.microsoft.com/office/drawing/2014/main" id="{6DEEEE6A-66CF-1446-B84B-C332552B907C}"/>
                    </a:ext>
                  </a:extLst>
                </p14:cNvPr>
                <p14:cNvContentPartPr/>
                <p14:nvPr/>
              </p14:nvContentPartPr>
              <p14:xfrm>
                <a:off x="5368478" y="4464904"/>
                <a:ext cx="162000" cy="151920"/>
              </p14:xfrm>
            </p:contentPart>
          </mc:Choice>
          <mc:Fallback xmlns="">
            <p:pic>
              <p:nvPicPr>
                <p:cNvPr id="1035" name="Ink 1034">
                  <a:extLst>
                    <a:ext uri="{FF2B5EF4-FFF2-40B4-BE49-F238E27FC236}">
                      <a16:creationId xmlns:a16="http://schemas.microsoft.com/office/drawing/2014/main" id="{6DEEEE6A-66CF-1446-B84B-C332552B907C}"/>
                    </a:ext>
                  </a:extLst>
                </p:cNvPr>
                <p:cNvPicPr/>
                <p:nvPr/>
              </p:nvPicPr>
              <p:blipFill>
                <a:blip r:embed="rId1659"/>
                <a:stretch>
                  <a:fillRect/>
                </a:stretch>
              </p:blipFill>
              <p:spPr>
                <a:xfrm>
                  <a:off x="5353358" y="4449424"/>
                  <a:ext cx="1926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0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9D85CFF5-538E-FA41-B066-63788F70F0DC}"/>
                    </a:ext>
                  </a:extLst>
                </p14:cNvPr>
                <p14:cNvContentPartPr/>
                <p14:nvPr/>
              </p14:nvContentPartPr>
              <p14:xfrm>
                <a:off x="5513198" y="4208944"/>
                <a:ext cx="74160" cy="387720"/>
              </p14:xfrm>
            </p:contentPart>
          </mc:Choice>
          <mc:Fallback xmlns=""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9D85CFF5-538E-FA41-B066-63788F70F0DC}"/>
                    </a:ext>
                  </a:extLst>
                </p:cNvPr>
                <p:cNvPicPr/>
                <p:nvPr/>
              </p:nvPicPr>
              <p:blipFill>
                <a:blip r:embed="rId1661"/>
                <a:stretch>
                  <a:fillRect/>
                </a:stretch>
              </p:blipFill>
              <p:spPr>
                <a:xfrm>
                  <a:off x="5498078" y="4193824"/>
                  <a:ext cx="10476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2">
              <p14:nvContentPartPr>
                <p14:cNvPr id="1037" name="Ink 1036">
                  <a:extLst>
                    <a:ext uri="{FF2B5EF4-FFF2-40B4-BE49-F238E27FC236}">
                      <a16:creationId xmlns:a16="http://schemas.microsoft.com/office/drawing/2014/main" id="{CB869FA7-D356-7942-81B2-48F44EE55028}"/>
                    </a:ext>
                  </a:extLst>
                </p14:cNvPr>
                <p14:cNvContentPartPr/>
                <p14:nvPr/>
              </p14:nvContentPartPr>
              <p14:xfrm>
                <a:off x="5631278" y="4404424"/>
                <a:ext cx="51480" cy="196920"/>
              </p14:xfrm>
            </p:contentPart>
          </mc:Choice>
          <mc:Fallback xmlns="">
            <p:pic>
              <p:nvPicPr>
                <p:cNvPr id="1037" name="Ink 1036">
                  <a:extLst>
                    <a:ext uri="{FF2B5EF4-FFF2-40B4-BE49-F238E27FC236}">
                      <a16:creationId xmlns:a16="http://schemas.microsoft.com/office/drawing/2014/main" id="{CB869FA7-D356-7942-81B2-48F44EE55028}"/>
                    </a:ext>
                  </a:extLst>
                </p:cNvPr>
                <p:cNvPicPr/>
                <p:nvPr/>
              </p:nvPicPr>
              <p:blipFill>
                <a:blip r:embed="rId1663"/>
                <a:stretch>
                  <a:fillRect/>
                </a:stretch>
              </p:blipFill>
              <p:spPr>
                <a:xfrm>
                  <a:off x="5615798" y="4389304"/>
                  <a:ext cx="820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4">
              <p14:nvContentPartPr>
                <p14:cNvPr id="1038" name="Ink 1037">
                  <a:extLst>
                    <a:ext uri="{FF2B5EF4-FFF2-40B4-BE49-F238E27FC236}">
                      <a16:creationId xmlns:a16="http://schemas.microsoft.com/office/drawing/2014/main" id="{0F48EB4E-A0AC-9740-81B2-BBB21F356FD5}"/>
                    </a:ext>
                  </a:extLst>
                </p14:cNvPr>
                <p14:cNvContentPartPr/>
                <p14:nvPr/>
              </p14:nvContentPartPr>
              <p14:xfrm>
                <a:off x="5698238" y="4315504"/>
                <a:ext cx="4680" cy="8280"/>
              </p14:xfrm>
            </p:contentPart>
          </mc:Choice>
          <mc:Fallback xmlns="">
            <p:pic>
              <p:nvPicPr>
                <p:cNvPr id="1038" name="Ink 1037">
                  <a:extLst>
                    <a:ext uri="{FF2B5EF4-FFF2-40B4-BE49-F238E27FC236}">
                      <a16:creationId xmlns:a16="http://schemas.microsoft.com/office/drawing/2014/main" id="{0F48EB4E-A0AC-9740-81B2-BBB21F356FD5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5682758" y="4300024"/>
                  <a:ext cx="352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5">
              <p14:nvContentPartPr>
                <p14:cNvPr id="1039" name="Ink 1038">
                  <a:extLst>
                    <a:ext uri="{FF2B5EF4-FFF2-40B4-BE49-F238E27FC236}">
                      <a16:creationId xmlns:a16="http://schemas.microsoft.com/office/drawing/2014/main" id="{880E2629-DA19-6843-84E2-0F2AF9F2C35E}"/>
                    </a:ext>
                  </a:extLst>
                </p14:cNvPr>
                <p14:cNvContentPartPr/>
                <p14:nvPr/>
              </p14:nvContentPartPr>
              <p14:xfrm>
                <a:off x="5730998" y="4393264"/>
                <a:ext cx="129240" cy="168840"/>
              </p14:xfrm>
            </p:contentPart>
          </mc:Choice>
          <mc:Fallback xmlns="">
            <p:pic>
              <p:nvPicPr>
                <p:cNvPr id="1039" name="Ink 1038">
                  <a:extLst>
                    <a:ext uri="{FF2B5EF4-FFF2-40B4-BE49-F238E27FC236}">
                      <a16:creationId xmlns:a16="http://schemas.microsoft.com/office/drawing/2014/main" id="{880E2629-DA19-6843-84E2-0F2AF9F2C35E}"/>
                    </a:ext>
                  </a:extLst>
                </p:cNvPr>
                <p:cNvPicPr/>
                <p:nvPr/>
              </p:nvPicPr>
              <p:blipFill>
                <a:blip r:embed="rId1666"/>
                <a:stretch>
                  <a:fillRect/>
                </a:stretch>
              </p:blipFill>
              <p:spPr>
                <a:xfrm>
                  <a:off x="5715518" y="4378144"/>
                  <a:ext cx="1598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7">
              <p14:nvContentPartPr>
                <p14:cNvPr id="1040" name="Ink 1039">
                  <a:extLst>
                    <a:ext uri="{FF2B5EF4-FFF2-40B4-BE49-F238E27FC236}">
                      <a16:creationId xmlns:a16="http://schemas.microsoft.com/office/drawing/2014/main" id="{49D31ABE-94CD-C943-B6FB-938B983A7B3A}"/>
                    </a:ext>
                  </a:extLst>
                </p14:cNvPr>
                <p14:cNvContentPartPr/>
                <p14:nvPr/>
              </p14:nvContentPartPr>
              <p14:xfrm>
                <a:off x="5913878" y="4393264"/>
                <a:ext cx="101880" cy="185400"/>
              </p14:xfrm>
            </p:contentPart>
          </mc:Choice>
          <mc:Fallback xmlns="">
            <p:pic>
              <p:nvPicPr>
                <p:cNvPr id="1040" name="Ink 1039">
                  <a:extLst>
                    <a:ext uri="{FF2B5EF4-FFF2-40B4-BE49-F238E27FC236}">
                      <a16:creationId xmlns:a16="http://schemas.microsoft.com/office/drawing/2014/main" id="{49D31ABE-94CD-C943-B6FB-938B983A7B3A}"/>
                    </a:ext>
                  </a:extLst>
                </p:cNvPr>
                <p:cNvPicPr/>
                <p:nvPr/>
              </p:nvPicPr>
              <p:blipFill>
                <a:blip r:embed="rId1668"/>
                <a:stretch>
                  <a:fillRect/>
                </a:stretch>
              </p:blipFill>
              <p:spPr>
                <a:xfrm>
                  <a:off x="5898398" y="4378144"/>
                  <a:ext cx="1321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9">
              <p14:nvContentPartPr>
                <p14:cNvPr id="1041" name="Ink 1040">
                  <a:extLst>
                    <a:ext uri="{FF2B5EF4-FFF2-40B4-BE49-F238E27FC236}">
                      <a16:creationId xmlns:a16="http://schemas.microsoft.com/office/drawing/2014/main" id="{1F3E32B7-9B10-B84A-AE52-0A8D5AED907F}"/>
                    </a:ext>
                  </a:extLst>
                </p14:cNvPr>
                <p14:cNvContentPartPr/>
                <p14:nvPr/>
              </p14:nvContentPartPr>
              <p14:xfrm>
                <a:off x="6097838" y="4424584"/>
                <a:ext cx="120240" cy="165960"/>
              </p14:xfrm>
            </p:contentPart>
          </mc:Choice>
          <mc:Fallback xmlns="">
            <p:pic>
              <p:nvPicPr>
                <p:cNvPr id="1041" name="Ink 1040">
                  <a:extLst>
                    <a:ext uri="{FF2B5EF4-FFF2-40B4-BE49-F238E27FC236}">
                      <a16:creationId xmlns:a16="http://schemas.microsoft.com/office/drawing/2014/main" id="{1F3E32B7-9B10-B84A-AE52-0A8D5AED907F}"/>
                    </a:ext>
                  </a:extLst>
                </p:cNvPr>
                <p:cNvPicPr/>
                <p:nvPr/>
              </p:nvPicPr>
              <p:blipFill>
                <a:blip r:embed="rId1670"/>
                <a:stretch>
                  <a:fillRect/>
                </a:stretch>
              </p:blipFill>
              <p:spPr>
                <a:xfrm>
                  <a:off x="6082718" y="4409464"/>
                  <a:ext cx="1508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1">
              <p14:nvContentPartPr>
                <p14:cNvPr id="1042" name="Ink 1041">
                  <a:extLst>
                    <a:ext uri="{FF2B5EF4-FFF2-40B4-BE49-F238E27FC236}">
                      <a16:creationId xmlns:a16="http://schemas.microsoft.com/office/drawing/2014/main" id="{77498B73-D840-3444-B97F-A0DEC31A8036}"/>
                    </a:ext>
                  </a:extLst>
                </p14:cNvPr>
                <p14:cNvContentPartPr/>
                <p14:nvPr/>
              </p14:nvContentPartPr>
              <p14:xfrm>
                <a:off x="6250838" y="4421344"/>
                <a:ext cx="140760" cy="172800"/>
              </p14:xfrm>
            </p:contentPart>
          </mc:Choice>
          <mc:Fallback xmlns="">
            <p:pic>
              <p:nvPicPr>
                <p:cNvPr id="1042" name="Ink 1041">
                  <a:extLst>
                    <a:ext uri="{FF2B5EF4-FFF2-40B4-BE49-F238E27FC236}">
                      <a16:creationId xmlns:a16="http://schemas.microsoft.com/office/drawing/2014/main" id="{77498B73-D840-3444-B97F-A0DEC31A8036}"/>
                    </a:ext>
                  </a:extLst>
                </p:cNvPr>
                <p:cNvPicPr/>
                <p:nvPr/>
              </p:nvPicPr>
              <p:blipFill>
                <a:blip r:embed="rId1672"/>
                <a:stretch>
                  <a:fillRect/>
                </a:stretch>
              </p:blipFill>
              <p:spPr>
                <a:xfrm>
                  <a:off x="6235358" y="4406224"/>
                  <a:ext cx="1713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3">
              <p14:nvContentPartPr>
                <p14:cNvPr id="1043" name="Ink 1042">
                  <a:extLst>
                    <a:ext uri="{FF2B5EF4-FFF2-40B4-BE49-F238E27FC236}">
                      <a16:creationId xmlns:a16="http://schemas.microsoft.com/office/drawing/2014/main" id="{34E822CB-F9C2-2E44-BC31-13034BC47557}"/>
                    </a:ext>
                  </a:extLst>
                </p14:cNvPr>
                <p14:cNvContentPartPr/>
                <p14:nvPr/>
              </p14:nvContentPartPr>
              <p14:xfrm>
                <a:off x="6478718" y="4311544"/>
                <a:ext cx="33480" cy="236880"/>
              </p14:xfrm>
            </p:contentPart>
          </mc:Choice>
          <mc:Fallback xmlns="">
            <p:pic>
              <p:nvPicPr>
                <p:cNvPr id="1043" name="Ink 1042">
                  <a:extLst>
                    <a:ext uri="{FF2B5EF4-FFF2-40B4-BE49-F238E27FC236}">
                      <a16:creationId xmlns:a16="http://schemas.microsoft.com/office/drawing/2014/main" id="{34E822CB-F9C2-2E44-BC31-13034BC47557}"/>
                    </a:ext>
                  </a:extLst>
                </p:cNvPr>
                <p:cNvPicPr/>
                <p:nvPr/>
              </p:nvPicPr>
              <p:blipFill>
                <a:blip r:embed="rId1674"/>
                <a:stretch>
                  <a:fillRect/>
                </a:stretch>
              </p:blipFill>
              <p:spPr>
                <a:xfrm>
                  <a:off x="6463598" y="4296424"/>
                  <a:ext cx="6372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5">
              <p14:nvContentPartPr>
                <p14:cNvPr id="1044" name="Ink 1043">
                  <a:extLst>
                    <a:ext uri="{FF2B5EF4-FFF2-40B4-BE49-F238E27FC236}">
                      <a16:creationId xmlns:a16="http://schemas.microsoft.com/office/drawing/2014/main" id="{60CD4C53-5F37-D745-8DA3-4B144E38C3C9}"/>
                    </a:ext>
                  </a:extLst>
                </p14:cNvPr>
                <p14:cNvContentPartPr/>
                <p14:nvPr/>
              </p14:nvContentPartPr>
              <p14:xfrm>
                <a:off x="6367118" y="4357984"/>
                <a:ext cx="253800" cy="192600"/>
              </p14:xfrm>
            </p:contentPart>
          </mc:Choice>
          <mc:Fallback xmlns="">
            <p:pic>
              <p:nvPicPr>
                <p:cNvPr id="1044" name="Ink 1043">
                  <a:extLst>
                    <a:ext uri="{FF2B5EF4-FFF2-40B4-BE49-F238E27FC236}">
                      <a16:creationId xmlns:a16="http://schemas.microsoft.com/office/drawing/2014/main" id="{60CD4C53-5F37-D745-8DA3-4B144E38C3C9}"/>
                    </a:ext>
                  </a:extLst>
                </p:cNvPr>
                <p:cNvPicPr/>
                <p:nvPr/>
              </p:nvPicPr>
              <p:blipFill>
                <a:blip r:embed="rId1676"/>
                <a:stretch>
                  <a:fillRect/>
                </a:stretch>
              </p:blipFill>
              <p:spPr>
                <a:xfrm>
                  <a:off x="6351998" y="4342864"/>
                  <a:ext cx="2840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7">
              <p14:nvContentPartPr>
                <p14:cNvPr id="1045" name="Ink 1044">
                  <a:extLst>
                    <a:ext uri="{FF2B5EF4-FFF2-40B4-BE49-F238E27FC236}">
                      <a16:creationId xmlns:a16="http://schemas.microsoft.com/office/drawing/2014/main" id="{D9DECCC3-77C9-C84E-8C9E-70DE336C9AB3}"/>
                    </a:ext>
                  </a:extLst>
                </p14:cNvPr>
                <p14:cNvContentPartPr/>
                <p14:nvPr/>
              </p14:nvContentPartPr>
              <p14:xfrm>
                <a:off x="6612638" y="4315504"/>
                <a:ext cx="360" cy="360"/>
              </p14:xfrm>
            </p:contentPart>
          </mc:Choice>
          <mc:Fallback xmlns="">
            <p:pic>
              <p:nvPicPr>
                <p:cNvPr id="1045" name="Ink 1044">
                  <a:extLst>
                    <a:ext uri="{FF2B5EF4-FFF2-40B4-BE49-F238E27FC236}">
                      <a16:creationId xmlns:a16="http://schemas.microsoft.com/office/drawing/2014/main" id="{D9DECCC3-77C9-C84E-8C9E-70DE336C9AB3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597158" y="43000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8">
              <p14:nvContentPartPr>
                <p14:cNvPr id="1046" name="Ink 1045">
                  <a:extLst>
                    <a:ext uri="{FF2B5EF4-FFF2-40B4-BE49-F238E27FC236}">
                      <a16:creationId xmlns:a16="http://schemas.microsoft.com/office/drawing/2014/main" id="{8512ABC0-FB25-4941-A9DF-8924CDB382EF}"/>
                    </a:ext>
                  </a:extLst>
                </p14:cNvPr>
                <p14:cNvContentPartPr/>
                <p14:nvPr/>
              </p14:nvContentPartPr>
              <p14:xfrm>
                <a:off x="6671318" y="4438264"/>
                <a:ext cx="104040" cy="152640"/>
              </p14:xfrm>
            </p:contentPart>
          </mc:Choice>
          <mc:Fallback xmlns="">
            <p:pic>
              <p:nvPicPr>
                <p:cNvPr id="1046" name="Ink 1045">
                  <a:extLst>
                    <a:ext uri="{FF2B5EF4-FFF2-40B4-BE49-F238E27FC236}">
                      <a16:creationId xmlns:a16="http://schemas.microsoft.com/office/drawing/2014/main" id="{8512ABC0-FB25-4941-A9DF-8924CDB382EF}"/>
                    </a:ext>
                  </a:extLst>
                </p:cNvPr>
                <p:cNvPicPr/>
                <p:nvPr/>
              </p:nvPicPr>
              <p:blipFill>
                <a:blip r:embed="rId1679"/>
                <a:stretch>
                  <a:fillRect/>
                </a:stretch>
              </p:blipFill>
              <p:spPr>
                <a:xfrm>
                  <a:off x="6655838" y="4423144"/>
                  <a:ext cx="1342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0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0514A6D9-AB1D-FA44-A20E-5A87036BC52D}"/>
                    </a:ext>
                  </a:extLst>
                </p14:cNvPr>
                <p14:cNvContentPartPr/>
                <p14:nvPr/>
              </p14:nvContentPartPr>
              <p14:xfrm>
                <a:off x="6835478" y="4411984"/>
                <a:ext cx="103320" cy="165240"/>
              </p14:xfrm>
            </p:contentPart>
          </mc:Choice>
          <mc:Fallback xmlns=""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0514A6D9-AB1D-FA44-A20E-5A87036BC52D}"/>
                    </a:ext>
                  </a:extLst>
                </p:cNvPr>
                <p:cNvPicPr/>
                <p:nvPr/>
              </p:nvPicPr>
              <p:blipFill>
                <a:blip r:embed="rId1681"/>
                <a:stretch>
                  <a:fillRect/>
                </a:stretch>
              </p:blipFill>
              <p:spPr>
                <a:xfrm>
                  <a:off x="6820358" y="4396504"/>
                  <a:ext cx="1339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2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CC410C7D-0229-EA4D-AECC-5147438DFB7D}"/>
                    </a:ext>
                  </a:extLst>
                </p14:cNvPr>
                <p14:cNvContentPartPr/>
                <p14:nvPr/>
              </p14:nvContentPartPr>
              <p14:xfrm>
                <a:off x="7144358" y="4359784"/>
                <a:ext cx="25560" cy="202680"/>
              </p14:xfrm>
            </p:contentPart>
          </mc:Choice>
          <mc:Fallback xmlns=""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CC410C7D-0229-EA4D-AECC-5147438DFB7D}"/>
                    </a:ext>
                  </a:extLst>
                </p:cNvPr>
                <p:cNvPicPr/>
                <p:nvPr/>
              </p:nvPicPr>
              <p:blipFill>
                <a:blip r:embed="rId1683"/>
                <a:stretch>
                  <a:fillRect/>
                </a:stretch>
              </p:blipFill>
              <p:spPr>
                <a:xfrm>
                  <a:off x="7129238" y="4344664"/>
                  <a:ext cx="5616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4">
              <p14:nvContentPartPr>
                <p14:cNvPr id="1049" name="Ink 1048">
                  <a:extLst>
                    <a:ext uri="{FF2B5EF4-FFF2-40B4-BE49-F238E27FC236}">
                      <a16:creationId xmlns:a16="http://schemas.microsoft.com/office/drawing/2014/main" id="{2CD4631E-5DBE-994E-AD0E-8418F2F60EDF}"/>
                    </a:ext>
                  </a:extLst>
                </p14:cNvPr>
                <p14:cNvContentPartPr/>
                <p14:nvPr/>
              </p14:nvContentPartPr>
              <p14:xfrm>
                <a:off x="7169918" y="4235584"/>
                <a:ext cx="1080" cy="2160"/>
              </p14:xfrm>
            </p:contentPart>
          </mc:Choice>
          <mc:Fallback xmlns="">
            <p:pic>
              <p:nvPicPr>
                <p:cNvPr id="1049" name="Ink 1048">
                  <a:extLst>
                    <a:ext uri="{FF2B5EF4-FFF2-40B4-BE49-F238E27FC236}">
                      <a16:creationId xmlns:a16="http://schemas.microsoft.com/office/drawing/2014/main" id="{2CD4631E-5DBE-994E-AD0E-8418F2F60EDF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7154798" y="4220104"/>
                  <a:ext cx="316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5">
              <p14:nvContentPartPr>
                <p14:cNvPr id="1050" name="Ink 1049">
                  <a:extLst>
                    <a:ext uri="{FF2B5EF4-FFF2-40B4-BE49-F238E27FC236}">
                      <a16:creationId xmlns:a16="http://schemas.microsoft.com/office/drawing/2014/main" id="{BF0B0B75-00BE-7A45-B564-A40F07B7F265}"/>
                    </a:ext>
                  </a:extLst>
                </p14:cNvPr>
                <p14:cNvContentPartPr/>
                <p14:nvPr/>
              </p14:nvContentPartPr>
              <p14:xfrm>
                <a:off x="7225718" y="4381024"/>
                <a:ext cx="124920" cy="161280"/>
              </p14:xfrm>
            </p:contentPart>
          </mc:Choice>
          <mc:Fallback xmlns="">
            <p:pic>
              <p:nvPicPr>
                <p:cNvPr id="1050" name="Ink 1049">
                  <a:extLst>
                    <a:ext uri="{FF2B5EF4-FFF2-40B4-BE49-F238E27FC236}">
                      <a16:creationId xmlns:a16="http://schemas.microsoft.com/office/drawing/2014/main" id="{BF0B0B75-00BE-7A45-B564-A40F07B7F265}"/>
                    </a:ext>
                  </a:extLst>
                </p:cNvPr>
                <p:cNvPicPr/>
                <p:nvPr/>
              </p:nvPicPr>
              <p:blipFill>
                <a:blip r:embed="rId1686"/>
                <a:stretch>
                  <a:fillRect/>
                </a:stretch>
              </p:blipFill>
              <p:spPr>
                <a:xfrm>
                  <a:off x="7210598" y="4365904"/>
                  <a:ext cx="1555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7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733E7C2B-EFE1-E948-80A6-CBF21153DA2F}"/>
                    </a:ext>
                  </a:extLst>
                </p14:cNvPr>
                <p14:cNvContentPartPr/>
                <p14:nvPr/>
              </p14:nvContentPartPr>
              <p14:xfrm>
                <a:off x="7384118" y="4359784"/>
                <a:ext cx="102960" cy="194040"/>
              </p14:xfrm>
            </p:contentPart>
          </mc:Choice>
          <mc:Fallback xmlns=""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id="{733E7C2B-EFE1-E948-80A6-CBF21153DA2F}"/>
                    </a:ext>
                  </a:extLst>
                </p:cNvPr>
                <p:cNvPicPr/>
                <p:nvPr/>
              </p:nvPicPr>
              <p:blipFill>
                <a:blip r:embed="rId1688"/>
                <a:stretch>
                  <a:fillRect/>
                </a:stretch>
              </p:blipFill>
              <p:spPr>
                <a:xfrm>
                  <a:off x="7368998" y="4344664"/>
                  <a:ext cx="1332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9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EA03377F-F979-7B46-9C2F-C14175923FDB}"/>
                    </a:ext>
                  </a:extLst>
                </p14:cNvPr>
                <p14:cNvContentPartPr/>
                <p14:nvPr/>
              </p14:nvContentPartPr>
              <p14:xfrm>
                <a:off x="7576358" y="4251424"/>
                <a:ext cx="29880" cy="272880"/>
              </p14:xfrm>
            </p:contentPart>
          </mc:Choice>
          <mc:Fallback xmlns=""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id="{EA03377F-F979-7B46-9C2F-C14175923FDB}"/>
                    </a:ext>
                  </a:extLst>
                </p:cNvPr>
                <p:cNvPicPr/>
                <p:nvPr/>
              </p:nvPicPr>
              <p:blipFill>
                <a:blip r:embed="rId1690"/>
                <a:stretch>
                  <a:fillRect/>
                </a:stretch>
              </p:blipFill>
              <p:spPr>
                <a:xfrm>
                  <a:off x="7561238" y="4235944"/>
                  <a:ext cx="6048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1">
              <p14:nvContentPartPr>
                <p14:cNvPr id="1053" name="Ink 1052">
                  <a:extLst>
                    <a:ext uri="{FF2B5EF4-FFF2-40B4-BE49-F238E27FC236}">
                      <a16:creationId xmlns:a16="http://schemas.microsoft.com/office/drawing/2014/main" id="{D25C3C4E-E1BD-6B47-9F3B-033790EEB2CF}"/>
                    </a:ext>
                  </a:extLst>
                </p14:cNvPr>
                <p14:cNvContentPartPr/>
                <p14:nvPr/>
              </p14:nvContentPartPr>
              <p14:xfrm>
                <a:off x="7493558" y="4342144"/>
                <a:ext cx="411840" cy="171360"/>
              </p14:xfrm>
            </p:contentPart>
          </mc:Choice>
          <mc:Fallback xmlns="">
            <p:pic>
              <p:nvPicPr>
                <p:cNvPr id="1053" name="Ink 1052">
                  <a:extLst>
                    <a:ext uri="{FF2B5EF4-FFF2-40B4-BE49-F238E27FC236}">
                      <a16:creationId xmlns:a16="http://schemas.microsoft.com/office/drawing/2014/main" id="{D25C3C4E-E1BD-6B47-9F3B-033790EEB2CF}"/>
                    </a:ext>
                  </a:extLst>
                </p:cNvPr>
                <p:cNvPicPr/>
                <p:nvPr/>
              </p:nvPicPr>
              <p:blipFill>
                <a:blip r:embed="rId1692"/>
                <a:stretch>
                  <a:fillRect/>
                </a:stretch>
              </p:blipFill>
              <p:spPr>
                <a:xfrm>
                  <a:off x="7478078" y="4327024"/>
                  <a:ext cx="4424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3">
              <p14:nvContentPartPr>
                <p14:cNvPr id="1054" name="Ink 1053">
                  <a:extLst>
                    <a:ext uri="{FF2B5EF4-FFF2-40B4-BE49-F238E27FC236}">
                      <a16:creationId xmlns:a16="http://schemas.microsoft.com/office/drawing/2014/main" id="{CBE55098-4328-1742-A004-A56FE910967A}"/>
                    </a:ext>
                  </a:extLst>
                </p14:cNvPr>
                <p14:cNvContentPartPr/>
                <p14:nvPr/>
              </p14:nvContentPartPr>
              <p14:xfrm>
                <a:off x="7969478" y="4376704"/>
                <a:ext cx="126000" cy="169920"/>
              </p14:xfrm>
            </p:contentPart>
          </mc:Choice>
          <mc:Fallback xmlns="">
            <p:pic>
              <p:nvPicPr>
                <p:cNvPr id="1054" name="Ink 1053">
                  <a:extLst>
                    <a:ext uri="{FF2B5EF4-FFF2-40B4-BE49-F238E27FC236}">
                      <a16:creationId xmlns:a16="http://schemas.microsoft.com/office/drawing/2014/main" id="{CBE55098-4328-1742-A004-A56FE910967A}"/>
                    </a:ext>
                  </a:extLst>
                </p:cNvPr>
                <p:cNvPicPr/>
                <p:nvPr/>
              </p:nvPicPr>
              <p:blipFill>
                <a:blip r:embed="rId1694"/>
                <a:stretch>
                  <a:fillRect/>
                </a:stretch>
              </p:blipFill>
              <p:spPr>
                <a:xfrm>
                  <a:off x="7954358" y="4361584"/>
                  <a:ext cx="1566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5">
              <p14:nvContentPartPr>
                <p14:cNvPr id="1055" name="Ink 1054">
                  <a:extLst>
                    <a:ext uri="{FF2B5EF4-FFF2-40B4-BE49-F238E27FC236}">
                      <a16:creationId xmlns:a16="http://schemas.microsoft.com/office/drawing/2014/main" id="{20A2ED37-2381-BF41-9280-35596029E287}"/>
                    </a:ext>
                  </a:extLst>
                </p14:cNvPr>
                <p14:cNvContentPartPr/>
                <p14:nvPr/>
              </p14:nvContentPartPr>
              <p14:xfrm>
                <a:off x="8173598" y="4270504"/>
                <a:ext cx="38160" cy="260280"/>
              </p14:xfrm>
            </p:contentPart>
          </mc:Choice>
          <mc:Fallback xmlns="">
            <p:pic>
              <p:nvPicPr>
                <p:cNvPr id="1055" name="Ink 1054">
                  <a:extLst>
                    <a:ext uri="{FF2B5EF4-FFF2-40B4-BE49-F238E27FC236}">
                      <a16:creationId xmlns:a16="http://schemas.microsoft.com/office/drawing/2014/main" id="{20A2ED37-2381-BF41-9280-35596029E287}"/>
                    </a:ext>
                  </a:extLst>
                </p:cNvPr>
                <p:cNvPicPr/>
                <p:nvPr/>
              </p:nvPicPr>
              <p:blipFill>
                <a:blip r:embed="rId1696"/>
                <a:stretch>
                  <a:fillRect/>
                </a:stretch>
              </p:blipFill>
              <p:spPr>
                <a:xfrm>
                  <a:off x="8158478" y="4255024"/>
                  <a:ext cx="6876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7">
              <p14:nvContentPartPr>
                <p14:cNvPr id="1056" name="Ink 1055">
                  <a:extLst>
                    <a:ext uri="{FF2B5EF4-FFF2-40B4-BE49-F238E27FC236}">
                      <a16:creationId xmlns:a16="http://schemas.microsoft.com/office/drawing/2014/main" id="{CB3E454C-742D-D649-BBA0-E05229DD6357}"/>
                    </a:ext>
                  </a:extLst>
                </p14:cNvPr>
                <p14:cNvContentPartPr/>
                <p14:nvPr/>
              </p14:nvContentPartPr>
              <p14:xfrm>
                <a:off x="8050838" y="4361224"/>
                <a:ext cx="261360" cy="152640"/>
              </p14:xfrm>
            </p:contentPart>
          </mc:Choice>
          <mc:Fallback xmlns="">
            <p:pic>
              <p:nvPicPr>
                <p:cNvPr id="1056" name="Ink 1055">
                  <a:extLst>
                    <a:ext uri="{FF2B5EF4-FFF2-40B4-BE49-F238E27FC236}">
                      <a16:creationId xmlns:a16="http://schemas.microsoft.com/office/drawing/2014/main" id="{CB3E454C-742D-D649-BBA0-E05229DD6357}"/>
                    </a:ext>
                  </a:extLst>
                </p:cNvPr>
                <p:cNvPicPr/>
                <p:nvPr/>
              </p:nvPicPr>
              <p:blipFill>
                <a:blip r:embed="rId1698"/>
                <a:stretch>
                  <a:fillRect/>
                </a:stretch>
              </p:blipFill>
              <p:spPr>
                <a:xfrm>
                  <a:off x="8035718" y="4346104"/>
                  <a:ext cx="2916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9">
              <p14:nvContentPartPr>
                <p14:cNvPr id="1057" name="Ink 1056">
                  <a:extLst>
                    <a:ext uri="{FF2B5EF4-FFF2-40B4-BE49-F238E27FC236}">
                      <a16:creationId xmlns:a16="http://schemas.microsoft.com/office/drawing/2014/main" id="{10D9D0B1-B090-7246-A777-F619D45C04BA}"/>
                    </a:ext>
                  </a:extLst>
                </p14:cNvPr>
                <p14:cNvContentPartPr/>
                <p14:nvPr/>
              </p14:nvContentPartPr>
              <p14:xfrm>
                <a:off x="8335958" y="4251424"/>
                <a:ext cx="5040" cy="8640"/>
              </p14:xfrm>
            </p:contentPart>
          </mc:Choice>
          <mc:Fallback xmlns="">
            <p:pic>
              <p:nvPicPr>
                <p:cNvPr id="1057" name="Ink 1056">
                  <a:extLst>
                    <a:ext uri="{FF2B5EF4-FFF2-40B4-BE49-F238E27FC236}">
                      <a16:creationId xmlns:a16="http://schemas.microsoft.com/office/drawing/2014/main" id="{10D9D0B1-B090-7246-A777-F619D45C04BA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8320838" y="4235944"/>
                  <a:ext cx="356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0">
              <p14:nvContentPartPr>
                <p14:cNvPr id="1058" name="Ink 1057">
                  <a:extLst>
                    <a:ext uri="{FF2B5EF4-FFF2-40B4-BE49-F238E27FC236}">
                      <a16:creationId xmlns:a16="http://schemas.microsoft.com/office/drawing/2014/main" id="{F813457C-9820-4E4D-B911-DA53BEAE1830}"/>
                    </a:ext>
                  </a:extLst>
                </p14:cNvPr>
                <p14:cNvContentPartPr/>
                <p14:nvPr/>
              </p14:nvContentPartPr>
              <p14:xfrm>
                <a:off x="8367638" y="4378144"/>
                <a:ext cx="118800" cy="130320"/>
              </p14:xfrm>
            </p:contentPart>
          </mc:Choice>
          <mc:Fallback xmlns="">
            <p:pic>
              <p:nvPicPr>
                <p:cNvPr id="1058" name="Ink 1057">
                  <a:extLst>
                    <a:ext uri="{FF2B5EF4-FFF2-40B4-BE49-F238E27FC236}">
                      <a16:creationId xmlns:a16="http://schemas.microsoft.com/office/drawing/2014/main" id="{F813457C-9820-4E4D-B911-DA53BEAE1830}"/>
                    </a:ext>
                  </a:extLst>
                </p:cNvPr>
                <p:cNvPicPr/>
                <p:nvPr/>
              </p:nvPicPr>
              <p:blipFill>
                <a:blip r:embed="rId1701"/>
                <a:stretch>
                  <a:fillRect/>
                </a:stretch>
              </p:blipFill>
              <p:spPr>
                <a:xfrm>
                  <a:off x="8352518" y="4363024"/>
                  <a:ext cx="1490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2">
              <p14:nvContentPartPr>
                <p14:cNvPr id="1059" name="Ink 1058">
                  <a:extLst>
                    <a:ext uri="{FF2B5EF4-FFF2-40B4-BE49-F238E27FC236}">
                      <a16:creationId xmlns:a16="http://schemas.microsoft.com/office/drawing/2014/main" id="{DA337E95-DD5C-204E-8486-02ACA30729A9}"/>
                    </a:ext>
                  </a:extLst>
                </p14:cNvPr>
                <p14:cNvContentPartPr/>
                <p14:nvPr/>
              </p14:nvContentPartPr>
              <p14:xfrm>
                <a:off x="8541878" y="4349704"/>
                <a:ext cx="85320" cy="172440"/>
              </p14:xfrm>
            </p:contentPart>
          </mc:Choice>
          <mc:Fallback xmlns="">
            <p:pic>
              <p:nvPicPr>
                <p:cNvPr id="1059" name="Ink 1058">
                  <a:extLst>
                    <a:ext uri="{FF2B5EF4-FFF2-40B4-BE49-F238E27FC236}">
                      <a16:creationId xmlns:a16="http://schemas.microsoft.com/office/drawing/2014/main" id="{DA337E95-DD5C-204E-8486-02ACA30729A9}"/>
                    </a:ext>
                  </a:extLst>
                </p:cNvPr>
                <p:cNvPicPr/>
                <p:nvPr/>
              </p:nvPicPr>
              <p:blipFill>
                <a:blip r:embed="rId1703"/>
                <a:stretch>
                  <a:fillRect/>
                </a:stretch>
              </p:blipFill>
              <p:spPr>
                <a:xfrm>
                  <a:off x="8526398" y="4334224"/>
                  <a:ext cx="1159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4">
              <p14:nvContentPartPr>
                <p14:cNvPr id="1060" name="Ink 1059">
                  <a:extLst>
                    <a:ext uri="{FF2B5EF4-FFF2-40B4-BE49-F238E27FC236}">
                      <a16:creationId xmlns:a16="http://schemas.microsoft.com/office/drawing/2014/main" id="{8A3756FE-95FB-4E47-8536-25ADE381787E}"/>
                    </a:ext>
                  </a:extLst>
                </p14:cNvPr>
                <p14:cNvContentPartPr/>
                <p14:nvPr/>
              </p14:nvContentPartPr>
              <p14:xfrm>
                <a:off x="8691998" y="4334584"/>
                <a:ext cx="117360" cy="168480"/>
              </p14:xfrm>
            </p:contentPart>
          </mc:Choice>
          <mc:Fallback xmlns="">
            <p:pic>
              <p:nvPicPr>
                <p:cNvPr id="1060" name="Ink 1059">
                  <a:extLst>
                    <a:ext uri="{FF2B5EF4-FFF2-40B4-BE49-F238E27FC236}">
                      <a16:creationId xmlns:a16="http://schemas.microsoft.com/office/drawing/2014/main" id="{8A3756FE-95FB-4E47-8536-25ADE381787E}"/>
                    </a:ext>
                  </a:extLst>
                </p:cNvPr>
                <p:cNvPicPr/>
                <p:nvPr/>
              </p:nvPicPr>
              <p:blipFill>
                <a:blip r:embed="rId1705"/>
                <a:stretch>
                  <a:fillRect/>
                </a:stretch>
              </p:blipFill>
              <p:spPr>
                <a:xfrm>
                  <a:off x="8676878" y="4319464"/>
                  <a:ext cx="1479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6">
              <p14:nvContentPartPr>
                <p14:cNvPr id="1061" name="Ink 1060">
                  <a:extLst>
                    <a:ext uri="{FF2B5EF4-FFF2-40B4-BE49-F238E27FC236}">
                      <a16:creationId xmlns:a16="http://schemas.microsoft.com/office/drawing/2014/main" id="{66A74EB5-30AB-EC47-8B1D-4F5D83C4D584}"/>
                    </a:ext>
                  </a:extLst>
                </p14:cNvPr>
                <p14:cNvContentPartPr/>
                <p14:nvPr/>
              </p14:nvContentPartPr>
              <p14:xfrm>
                <a:off x="9043718" y="4256464"/>
                <a:ext cx="408240" cy="235800"/>
              </p14:xfrm>
            </p:contentPart>
          </mc:Choice>
          <mc:Fallback xmlns="">
            <p:pic>
              <p:nvPicPr>
                <p:cNvPr id="1061" name="Ink 1060">
                  <a:extLst>
                    <a:ext uri="{FF2B5EF4-FFF2-40B4-BE49-F238E27FC236}">
                      <a16:creationId xmlns:a16="http://schemas.microsoft.com/office/drawing/2014/main" id="{66A74EB5-30AB-EC47-8B1D-4F5D83C4D584}"/>
                    </a:ext>
                  </a:extLst>
                </p:cNvPr>
                <p:cNvPicPr/>
                <p:nvPr/>
              </p:nvPicPr>
              <p:blipFill>
                <a:blip r:embed="rId1707"/>
                <a:stretch>
                  <a:fillRect/>
                </a:stretch>
              </p:blipFill>
              <p:spPr>
                <a:xfrm>
                  <a:off x="9028598" y="4241344"/>
                  <a:ext cx="4388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8">
              <p14:nvContentPartPr>
                <p14:cNvPr id="1071" name="Ink 1070">
                  <a:extLst>
                    <a:ext uri="{FF2B5EF4-FFF2-40B4-BE49-F238E27FC236}">
                      <a16:creationId xmlns:a16="http://schemas.microsoft.com/office/drawing/2014/main" id="{BE225E65-D02A-9640-AAC3-AF1B56CB426D}"/>
                    </a:ext>
                  </a:extLst>
                </p14:cNvPr>
                <p14:cNvContentPartPr/>
                <p14:nvPr/>
              </p14:nvContentPartPr>
              <p14:xfrm>
                <a:off x="9688478" y="4304344"/>
                <a:ext cx="90000" cy="166320"/>
              </p14:xfrm>
            </p:contentPart>
          </mc:Choice>
          <mc:Fallback xmlns="">
            <p:pic>
              <p:nvPicPr>
                <p:cNvPr id="1071" name="Ink 1070">
                  <a:extLst>
                    <a:ext uri="{FF2B5EF4-FFF2-40B4-BE49-F238E27FC236}">
                      <a16:creationId xmlns:a16="http://schemas.microsoft.com/office/drawing/2014/main" id="{BE225E65-D02A-9640-AAC3-AF1B56CB426D}"/>
                    </a:ext>
                  </a:extLst>
                </p:cNvPr>
                <p:cNvPicPr/>
                <p:nvPr/>
              </p:nvPicPr>
              <p:blipFill>
                <a:blip r:embed="rId1709"/>
                <a:stretch>
                  <a:fillRect/>
                </a:stretch>
              </p:blipFill>
              <p:spPr>
                <a:xfrm>
                  <a:off x="9672998" y="4288864"/>
                  <a:ext cx="1206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0">
              <p14:nvContentPartPr>
                <p14:cNvPr id="1072" name="Ink 1071">
                  <a:extLst>
                    <a:ext uri="{FF2B5EF4-FFF2-40B4-BE49-F238E27FC236}">
                      <a16:creationId xmlns:a16="http://schemas.microsoft.com/office/drawing/2014/main" id="{BF0C931C-7D9C-F84A-BD70-1F4DB0EDBB65}"/>
                    </a:ext>
                  </a:extLst>
                </p14:cNvPr>
                <p14:cNvContentPartPr/>
                <p14:nvPr/>
              </p14:nvContentPartPr>
              <p14:xfrm>
                <a:off x="9835358" y="4289224"/>
                <a:ext cx="155520" cy="178920"/>
              </p14:xfrm>
            </p:contentPart>
          </mc:Choice>
          <mc:Fallback xmlns="">
            <p:pic>
              <p:nvPicPr>
                <p:cNvPr id="1072" name="Ink 1071">
                  <a:extLst>
                    <a:ext uri="{FF2B5EF4-FFF2-40B4-BE49-F238E27FC236}">
                      <a16:creationId xmlns:a16="http://schemas.microsoft.com/office/drawing/2014/main" id="{BF0C931C-7D9C-F84A-BD70-1F4DB0EDBB65}"/>
                    </a:ext>
                  </a:extLst>
                </p:cNvPr>
                <p:cNvPicPr/>
                <p:nvPr/>
              </p:nvPicPr>
              <p:blipFill>
                <a:blip r:embed="rId1711"/>
                <a:stretch>
                  <a:fillRect/>
                </a:stretch>
              </p:blipFill>
              <p:spPr>
                <a:xfrm>
                  <a:off x="9819878" y="4274104"/>
                  <a:ext cx="18612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2">
              <p14:nvContentPartPr>
                <p14:cNvPr id="1073" name="Ink 1072">
                  <a:extLst>
                    <a:ext uri="{FF2B5EF4-FFF2-40B4-BE49-F238E27FC236}">
                      <a16:creationId xmlns:a16="http://schemas.microsoft.com/office/drawing/2014/main" id="{5BA44262-6005-2949-B0F2-D051287C92BE}"/>
                    </a:ext>
                  </a:extLst>
                </p14:cNvPr>
                <p14:cNvContentPartPr/>
                <p14:nvPr/>
              </p14:nvContentPartPr>
              <p14:xfrm>
                <a:off x="10151078" y="4163584"/>
                <a:ext cx="355320" cy="345240"/>
              </p14:xfrm>
            </p:contentPart>
          </mc:Choice>
          <mc:Fallback xmlns="">
            <p:pic>
              <p:nvPicPr>
                <p:cNvPr id="1073" name="Ink 1072">
                  <a:extLst>
                    <a:ext uri="{FF2B5EF4-FFF2-40B4-BE49-F238E27FC236}">
                      <a16:creationId xmlns:a16="http://schemas.microsoft.com/office/drawing/2014/main" id="{5BA44262-6005-2949-B0F2-D051287C92BE}"/>
                    </a:ext>
                  </a:extLst>
                </p:cNvPr>
                <p:cNvPicPr/>
                <p:nvPr/>
              </p:nvPicPr>
              <p:blipFill>
                <a:blip r:embed="rId1713"/>
                <a:stretch>
                  <a:fillRect/>
                </a:stretch>
              </p:blipFill>
              <p:spPr>
                <a:xfrm>
                  <a:off x="10135958" y="4148464"/>
                  <a:ext cx="38592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4">
              <p14:nvContentPartPr>
                <p14:cNvPr id="1074" name="Ink 1073">
                  <a:extLst>
                    <a:ext uri="{FF2B5EF4-FFF2-40B4-BE49-F238E27FC236}">
                      <a16:creationId xmlns:a16="http://schemas.microsoft.com/office/drawing/2014/main" id="{1D3C26F9-B8B9-4543-BC20-0936D4FD3B2F}"/>
                    </a:ext>
                  </a:extLst>
                </p14:cNvPr>
                <p14:cNvContentPartPr/>
                <p14:nvPr/>
              </p14:nvContentPartPr>
              <p14:xfrm>
                <a:off x="10593518" y="4280944"/>
                <a:ext cx="140040" cy="168480"/>
              </p14:xfrm>
            </p:contentPart>
          </mc:Choice>
          <mc:Fallback xmlns="">
            <p:pic>
              <p:nvPicPr>
                <p:cNvPr id="1074" name="Ink 1073">
                  <a:extLst>
                    <a:ext uri="{FF2B5EF4-FFF2-40B4-BE49-F238E27FC236}">
                      <a16:creationId xmlns:a16="http://schemas.microsoft.com/office/drawing/2014/main" id="{1D3C26F9-B8B9-4543-BC20-0936D4FD3B2F}"/>
                    </a:ext>
                  </a:extLst>
                </p:cNvPr>
                <p:cNvPicPr/>
                <p:nvPr/>
              </p:nvPicPr>
              <p:blipFill>
                <a:blip r:embed="rId1715"/>
                <a:stretch>
                  <a:fillRect/>
                </a:stretch>
              </p:blipFill>
              <p:spPr>
                <a:xfrm>
                  <a:off x="10578398" y="4265824"/>
                  <a:ext cx="1706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6">
              <p14:nvContentPartPr>
                <p14:cNvPr id="1075" name="Ink 1074">
                  <a:extLst>
                    <a:ext uri="{FF2B5EF4-FFF2-40B4-BE49-F238E27FC236}">
                      <a16:creationId xmlns:a16="http://schemas.microsoft.com/office/drawing/2014/main" id="{E8EFC17D-FEEA-8F4F-A44B-F22EDBCACE34}"/>
                    </a:ext>
                  </a:extLst>
                </p14:cNvPr>
                <p14:cNvContentPartPr/>
                <p14:nvPr/>
              </p14:nvContentPartPr>
              <p14:xfrm>
                <a:off x="10760918" y="4282024"/>
                <a:ext cx="150120" cy="158040"/>
              </p14:xfrm>
            </p:contentPart>
          </mc:Choice>
          <mc:Fallback xmlns="">
            <p:pic>
              <p:nvPicPr>
                <p:cNvPr id="1075" name="Ink 1074">
                  <a:extLst>
                    <a:ext uri="{FF2B5EF4-FFF2-40B4-BE49-F238E27FC236}">
                      <a16:creationId xmlns:a16="http://schemas.microsoft.com/office/drawing/2014/main" id="{E8EFC17D-FEEA-8F4F-A44B-F22EDBCACE34}"/>
                    </a:ext>
                  </a:extLst>
                </p:cNvPr>
                <p:cNvPicPr/>
                <p:nvPr/>
              </p:nvPicPr>
              <p:blipFill>
                <a:blip r:embed="rId1717"/>
                <a:stretch>
                  <a:fillRect/>
                </a:stretch>
              </p:blipFill>
              <p:spPr>
                <a:xfrm>
                  <a:off x="10745438" y="4266544"/>
                  <a:ext cx="1807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8">
              <p14:nvContentPartPr>
                <p14:cNvPr id="1076" name="Ink 1075">
                  <a:extLst>
                    <a:ext uri="{FF2B5EF4-FFF2-40B4-BE49-F238E27FC236}">
                      <a16:creationId xmlns:a16="http://schemas.microsoft.com/office/drawing/2014/main" id="{A7EFBF9A-A72E-C046-92B0-67233097A61A}"/>
                    </a:ext>
                  </a:extLst>
                </p14:cNvPr>
                <p14:cNvContentPartPr/>
                <p14:nvPr/>
              </p14:nvContentPartPr>
              <p14:xfrm>
                <a:off x="10936958" y="4259704"/>
                <a:ext cx="83880" cy="177120"/>
              </p14:xfrm>
            </p:contentPart>
          </mc:Choice>
          <mc:Fallback xmlns="">
            <p:pic>
              <p:nvPicPr>
                <p:cNvPr id="1076" name="Ink 1075">
                  <a:extLst>
                    <a:ext uri="{FF2B5EF4-FFF2-40B4-BE49-F238E27FC236}">
                      <a16:creationId xmlns:a16="http://schemas.microsoft.com/office/drawing/2014/main" id="{A7EFBF9A-A72E-C046-92B0-67233097A61A}"/>
                    </a:ext>
                  </a:extLst>
                </p:cNvPr>
                <p:cNvPicPr/>
                <p:nvPr/>
              </p:nvPicPr>
              <p:blipFill>
                <a:blip r:embed="rId1719"/>
                <a:stretch>
                  <a:fillRect/>
                </a:stretch>
              </p:blipFill>
              <p:spPr>
                <a:xfrm>
                  <a:off x="10921838" y="4244224"/>
                  <a:ext cx="11448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0">
              <p14:nvContentPartPr>
                <p14:cNvPr id="1077" name="Ink 1076">
                  <a:extLst>
                    <a:ext uri="{FF2B5EF4-FFF2-40B4-BE49-F238E27FC236}">
                      <a16:creationId xmlns:a16="http://schemas.microsoft.com/office/drawing/2014/main" id="{3EB98005-A1B3-214D-A8EF-815E746634AA}"/>
                    </a:ext>
                  </a:extLst>
                </p14:cNvPr>
                <p14:cNvContentPartPr/>
                <p14:nvPr/>
              </p14:nvContentPartPr>
              <p14:xfrm>
                <a:off x="11091398" y="4282024"/>
                <a:ext cx="69120" cy="167400"/>
              </p14:xfrm>
            </p:contentPart>
          </mc:Choice>
          <mc:Fallback xmlns="">
            <p:pic>
              <p:nvPicPr>
                <p:cNvPr id="1077" name="Ink 1076">
                  <a:extLst>
                    <a:ext uri="{FF2B5EF4-FFF2-40B4-BE49-F238E27FC236}">
                      <a16:creationId xmlns:a16="http://schemas.microsoft.com/office/drawing/2014/main" id="{3EB98005-A1B3-214D-A8EF-815E746634AA}"/>
                    </a:ext>
                  </a:extLst>
                </p:cNvPr>
                <p:cNvPicPr/>
                <p:nvPr/>
              </p:nvPicPr>
              <p:blipFill>
                <a:blip r:embed="rId1721"/>
                <a:stretch>
                  <a:fillRect/>
                </a:stretch>
              </p:blipFill>
              <p:spPr>
                <a:xfrm>
                  <a:off x="11075918" y="4266544"/>
                  <a:ext cx="9936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2">
              <p14:nvContentPartPr>
                <p14:cNvPr id="1078" name="Ink 1077">
                  <a:extLst>
                    <a:ext uri="{FF2B5EF4-FFF2-40B4-BE49-F238E27FC236}">
                      <a16:creationId xmlns:a16="http://schemas.microsoft.com/office/drawing/2014/main" id="{254F4434-7C81-FD4B-A701-880761ADEE4B}"/>
                    </a:ext>
                  </a:extLst>
                </p14:cNvPr>
                <p14:cNvContentPartPr/>
                <p14:nvPr/>
              </p14:nvContentPartPr>
              <p14:xfrm>
                <a:off x="11273918" y="4323064"/>
                <a:ext cx="199080" cy="22680"/>
              </p14:xfrm>
            </p:contentPart>
          </mc:Choice>
          <mc:Fallback xmlns="">
            <p:pic>
              <p:nvPicPr>
                <p:cNvPr id="1078" name="Ink 1077">
                  <a:extLst>
                    <a:ext uri="{FF2B5EF4-FFF2-40B4-BE49-F238E27FC236}">
                      <a16:creationId xmlns:a16="http://schemas.microsoft.com/office/drawing/2014/main" id="{254F4434-7C81-FD4B-A701-880761ADEE4B}"/>
                    </a:ext>
                  </a:extLst>
                </p:cNvPr>
                <p:cNvPicPr/>
                <p:nvPr/>
              </p:nvPicPr>
              <p:blipFill>
                <a:blip r:embed="rId1723"/>
                <a:stretch>
                  <a:fillRect/>
                </a:stretch>
              </p:blipFill>
              <p:spPr>
                <a:xfrm>
                  <a:off x="11258438" y="4307944"/>
                  <a:ext cx="2296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4">
              <p14:nvContentPartPr>
                <p14:cNvPr id="1079" name="Ink 1078">
                  <a:extLst>
                    <a:ext uri="{FF2B5EF4-FFF2-40B4-BE49-F238E27FC236}">
                      <a16:creationId xmlns:a16="http://schemas.microsoft.com/office/drawing/2014/main" id="{B5D440CC-CB67-8640-B6F0-34FCEEFB2C36}"/>
                    </a:ext>
                  </a:extLst>
                </p14:cNvPr>
                <p14:cNvContentPartPr/>
                <p14:nvPr/>
              </p14:nvContentPartPr>
              <p14:xfrm>
                <a:off x="11397758" y="4246024"/>
                <a:ext cx="10080" cy="181080"/>
              </p14:xfrm>
            </p:contentPart>
          </mc:Choice>
          <mc:Fallback xmlns="">
            <p:pic>
              <p:nvPicPr>
                <p:cNvPr id="1079" name="Ink 1078">
                  <a:extLst>
                    <a:ext uri="{FF2B5EF4-FFF2-40B4-BE49-F238E27FC236}">
                      <a16:creationId xmlns:a16="http://schemas.microsoft.com/office/drawing/2014/main" id="{B5D440CC-CB67-8640-B6F0-34FCEEFB2C36}"/>
                    </a:ext>
                  </a:extLst>
                </p:cNvPr>
                <p:cNvPicPr/>
                <p:nvPr/>
              </p:nvPicPr>
              <p:blipFill>
                <a:blip r:embed="rId1725"/>
                <a:stretch>
                  <a:fillRect/>
                </a:stretch>
              </p:blipFill>
              <p:spPr>
                <a:xfrm>
                  <a:off x="11382278" y="4230904"/>
                  <a:ext cx="406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6">
              <p14:nvContentPartPr>
                <p14:cNvPr id="1082" name="Ink 1081">
                  <a:extLst>
                    <a:ext uri="{FF2B5EF4-FFF2-40B4-BE49-F238E27FC236}">
                      <a16:creationId xmlns:a16="http://schemas.microsoft.com/office/drawing/2014/main" id="{A89E9AE4-83F2-5A4F-ADD7-4754DB596F57}"/>
                    </a:ext>
                  </a:extLst>
                </p14:cNvPr>
                <p14:cNvContentPartPr/>
                <p14:nvPr/>
              </p14:nvContentPartPr>
              <p14:xfrm>
                <a:off x="5413838" y="4922104"/>
                <a:ext cx="75240" cy="322560"/>
              </p14:xfrm>
            </p:contentPart>
          </mc:Choice>
          <mc:Fallback xmlns="">
            <p:pic>
              <p:nvPicPr>
                <p:cNvPr id="1082" name="Ink 1081">
                  <a:extLst>
                    <a:ext uri="{FF2B5EF4-FFF2-40B4-BE49-F238E27FC236}">
                      <a16:creationId xmlns:a16="http://schemas.microsoft.com/office/drawing/2014/main" id="{A89E9AE4-83F2-5A4F-ADD7-4754DB596F57}"/>
                    </a:ext>
                  </a:extLst>
                </p:cNvPr>
                <p:cNvPicPr/>
                <p:nvPr/>
              </p:nvPicPr>
              <p:blipFill>
                <a:blip r:embed="rId1727"/>
                <a:stretch>
                  <a:fillRect/>
                </a:stretch>
              </p:blipFill>
              <p:spPr>
                <a:xfrm>
                  <a:off x="5398718" y="4906984"/>
                  <a:ext cx="10584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8">
              <p14:nvContentPartPr>
                <p14:cNvPr id="1083" name="Ink 1082">
                  <a:extLst>
                    <a:ext uri="{FF2B5EF4-FFF2-40B4-BE49-F238E27FC236}">
                      <a16:creationId xmlns:a16="http://schemas.microsoft.com/office/drawing/2014/main" id="{D47AF872-BD1B-AD41-AF44-73191CB5CA67}"/>
                    </a:ext>
                  </a:extLst>
                </p14:cNvPr>
                <p14:cNvContentPartPr/>
                <p14:nvPr/>
              </p14:nvContentPartPr>
              <p14:xfrm>
                <a:off x="5608238" y="4887184"/>
                <a:ext cx="151560" cy="216000"/>
              </p14:xfrm>
            </p:contentPart>
          </mc:Choice>
          <mc:Fallback xmlns="">
            <p:pic>
              <p:nvPicPr>
                <p:cNvPr id="1083" name="Ink 1082">
                  <a:extLst>
                    <a:ext uri="{FF2B5EF4-FFF2-40B4-BE49-F238E27FC236}">
                      <a16:creationId xmlns:a16="http://schemas.microsoft.com/office/drawing/2014/main" id="{D47AF872-BD1B-AD41-AF44-73191CB5CA67}"/>
                    </a:ext>
                  </a:extLst>
                </p:cNvPr>
                <p:cNvPicPr/>
                <p:nvPr/>
              </p:nvPicPr>
              <p:blipFill>
                <a:blip r:embed="rId1729"/>
                <a:stretch>
                  <a:fillRect/>
                </a:stretch>
              </p:blipFill>
              <p:spPr>
                <a:xfrm>
                  <a:off x="5593118" y="4872064"/>
                  <a:ext cx="18180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0">
              <p14:nvContentPartPr>
                <p14:cNvPr id="1084" name="Ink 1083">
                  <a:extLst>
                    <a:ext uri="{FF2B5EF4-FFF2-40B4-BE49-F238E27FC236}">
                      <a16:creationId xmlns:a16="http://schemas.microsoft.com/office/drawing/2014/main" id="{7A0C6A8F-56F5-E34F-8205-0C12FE13B952}"/>
                    </a:ext>
                  </a:extLst>
                </p14:cNvPr>
                <p14:cNvContentPartPr/>
                <p14:nvPr/>
              </p14:nvContentPartPr>
              <p14:xfrm>
                <a:off x="5753678" y="4750384"/>
                <a:ext cx="7920" cy="9720"/>
              </p14:xfrm>
            </p:contentPart>
          </mc:Choice>
          <mc:Fallback xmlns="">
            <p:pic>
              <p:nvPicPr>
                <p:cNvPr id="1084" name="Ink 1083">
                  <a:extLst>
                    <a:ext uri="{FF2B5EF4-FFF2-40B4-BE49-F238E27FC236}">
                      <a16:creationId xmlns:a16="http://schemas.microsoft.com/office/drawing/2014/main" id="{7A0C6A8F-56F5-E34F-8205-0C12FE13B952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5738558" y="4734904"/>
                  <a:ext cx="385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1">
              <p14:nvContentPartPr>
                <p14:cNvPr id="1085" name="Ink 1084">
                  <a:extLst>
                    <a:ext uri="{FF2B5EF4-FFF2-40B4-BE49-F238E27FC236}">
                      <a16:creationId xmlns:a16="http://schemas.microsoft.com/office/drawing/2014/main" id="{A9DAAB35-484D-EB4A-92B9-54DDCC375FBF}"/>
                    </a:ext>
                  </a:extLst>
                </p14:cNvPr>
                <p14:cNvContentPartPr/>
                <p14:nvPr/>
              </p14:nvContentPartPr>
              <p14:xfrm>
                <a:off x="5841878" y="4883224"/>
                <a:ext cx="119880" cy="214920"/>
              </p14:xfrm>
            </p:contentPart>
          </mc:Choice>
          <mc:Fallback xmlns="">
            <p:pic>
              <p:nvPicPr>
                <p:cNvPr id="1085" name="Ink 1084">
                  <a:extLst>
                    <a:ext uri="{FF2B5EF4-FFF2-40B4-BE49-F238E27FC236}">
                      <a16:creationId xmlns:a16="http://schemas.microsoft.com/office/drawing/2014/main" id="{A9DAAB35-484D-EB4A-92B9-54DDCC375FBF}"/>
                    </a:ext>
                  </a:extLst>
                </p:cNvPr>
                <p:cNvPicPr/>
                <p:nvPr/>
              </p:nvPicPr>
              <p:blipFill>
                <a:blip r:embed="rId1732"/>
                <a:stretch>
                  <a:fillRect/>
                </a:stretch>
              </p:blipFill>
              <p:spPr>
                <a:xfrm>
                  <a:off x="5826758" y="4867744"/>
                  <a:ext cx="15012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3">
              <p14:nvContentPartPr>
                <p14:cNvPr id="1086" name="Ink 1085">
                  <a:extLst>
                    <a:ext uri="{FF2B5EF4-FFF2-40B4-BE49-F238E27FC236}">
                      <a16:creationId xmlns:a16="http://schemas.microsoft.com/office/drawing/2014/main" id="{0F88516B-1DE6-3C48-86F1-CFF50A088CEA}"/>
                    </a:ext>
                  </a:extLst>
                </p14:cNvPr>
                <p14:cNvContentPartPr/>
                <p14:nvPr/>
              </p14:nvContentPartPr>
              <p14:xfrm>
                <a:off x="6032678" y="4861624"/>
                <a:ext cx="38880" cy="205560"/>
              </p14:xfrm>
            </p:contentPart>
          </mc:Choice>
          <mc:Fallback xmlns="">
            <p:pic>
              <p:nvPicPr>
                <p:cNvPr id="1086" name="Ink 1085">
                  <a:extLst>
                    <a:ext uri="{FF2B5EF4-FFF2-40B4-BE49-F238E27FC236}">
                      <a16:creationId xmlns:a16="http://schemas.microsoft.com/office/drawing/2014/main" id="{0F88516B-1DE6-3C48-86F1-CFF50A088CEA}"/>
                    </a:ext>
                  </a:extLst>
                </p:cNvPr>
                <p:cNvPicPr/>
                <p:nvPr/>
              </p:nvPicPr>
              <p:blipFill>
                <a:blip r:embed="rId1734"/>
                <a:stretch>
                  <a:fillRect/>
                </a:stretch>
              </p:blipFill>
              <p:spPr>
                <a:xfrm>
                  <a:off x="6017558" y="4846504"/>
                  <a:ext cx="6948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5">
              <p14:nvContentPartPr>
                <p14:cNvPr id="1087" name="Ink 1086">
                  <a:extLst>
                    <a:ext uri="{FF2B5EF4-FFF2-40B4-BE49-F238E27FC236}">
                      <a16:creationId xmlns:a16="http://schemas.microsoft.com/office/drawing/2014/main" id="{92C7FAB8-3E21-9243-BDE3-A9E9FF612E60}"/>
                    </a:ext>
                  </a:extLst>
                </p14:cNvPr>
                <p14:cNvContentPartPr/>
                <p14:nvPr/>
              </p14:nvContentPartPr>
              <p14:xfrm>
                <a:off x="5977238" y="4886104"/>
                <a:ext cx="313200" cy="149400"/>
              </p14:xfrm>
            </p:contentPart>
          </mc:Choice>
          <mc:Fallback xmlns="">
            <p:pic>
              <p:nvPicPr>
                <p:cNvPr id="1087" name="Ink 1086">
                  <a:extLst>
                    <a:ext uri="{FF2B5EF4-FFF2-40B4-BE49-F238E27FC236}">
                      <a16:creationId xmlns:a16="http://schemas.microsoft.com/office/drawing/2014/main" id="{92C7FAB8-3E21-9243-BDE3-A9E9FF612E60}"/>
                    </a:ext>
                  </a:extLst>
                </p:cNvPr>
                <p:cNvPicPr/>
                <p:nvPr/>
              </p:nvPicPr>
              <p:blipFill>
                <a:blip r:embed="rId1736"/>
                <a:stretch>
                  <a:fillRect/>
                </a:stretch>
              </p:blipFill>
              <p:spPr>
                <a:xfrm>
                  <a:off x="5961758" y="4870984"/>
                  <a:ext cx="3434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7">
              <p14:nvContentPartPr>
                <p14:cNvPr id="1088" name="Ink 1087">
                  <a:extLst>
                    <a:ext uri="{FF2B5EF4-FFF2-40B4-BE49-F238E27FC236}">
                      <a16:creationId xmlns:a16="http://schemas.microsoft.com/office/drawing/2014/main" id="{F50459FE-3875-7145-8BB6-B4DDDC4A7224}"/>
                    </a:ext>
                  </a:extLst>
                </p14:cNvPr>
                <p14:cNvContentPartPr/>
                <p14:nvPr/>
              </p14:nvContentPartPr>
              <p14:xfrm>
                <a:off x="6374318" y="4728784"/>
                <a:ext cx="120960" cy="341640"/>
              </p14:xfrm>
            </p:contentPart>
          </mc:Choice>
          <mc:Fallback xmlns="">
            <p:pic>
              <p:nvPicPr>
                <p:cNvPr id="1088" name="Ink 1087">
                  <a:extLst>
                    <a:ext uri="{FF2B5EF4-FFF2-40B4-BE49-F238E27FC236}">
                      <a16:creationId xmlns:a16="http://schemas.microsoft.com/office/drawing/2014/main" id="{F50459FE-3875-7145-8BB6-B4DDDC4A7224}"/>
                    </a:ext>
                  </a:extLst>
                </p:cNvPr>
                <p:cNvPicPr/>
                <p:nvPr/>
              </p:nvPicPr>
              <p:blipFill>
                <a:blip r:embed="rId1738"/>
                <a:stretch>
                  <a:fillRect/>
                </a:stretch>
              </p:blipFill>
              <p:spPr>
                <a:xfrm>
                  <a:off x="6359198" y="4713664"/>
                  <a:ext cx="15120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9">
              <p14:nvContentPartPr>
                <p14:cNvPr id="1089" name="Ink 1088">
                  <a:extLst>
                    <a:ext uri="{FF2B5EF4-FFF2-40B4-BE49-F238E27FC236}">
                      <a16:creationId xmlns:a16="http://schemas.microsoft.com/office/drawing/2014/main" id="{33277C73-735E-144A-957E-3A235AB55262}"/>
                    </a:ext>
                  </a:extLst>
                </p14:cNvPr>
                <p14:cNvContentPartPr/>
                <p14:nvPr/>
              </p14:nvContentPartPr>
              <p14:xfrm>
                <a:off x="6699758" y="4878904"/>
                <a:ext cx="150480" cy="164160"/>
              </p14:xfrm>
            </p:contentPart>
          </mc:Choice>
          <mc:Fallback xmlns="">
            <p:pic>
              <p:nvPicPr>
                <p:cNvPr id="1089" name="Ink 1088">
                  <a:extLst>
                    <a:ext uri="{FF2B5EF4-FFF2-40B4-BE49-F238E27FC236}">
                      <a16:creationId xmlns:a16="http://schemas.microsoft.com/office/drawing/2014/main" id="{33277C73-735E-144A-957E-3A235AB55262}"/>
                    </a:ext>
                  </a:extLst>
                </p:cNvPr>
                <p:cNvPicPr/>
                <p:nvPr/>
              </p:nvPicPr>
              <p:blipFill>
                <a:blip r:embed="rId1740"/>
                <a:stretch>
                  <a:fillRect/>
                </a:stretch>
              </p:blipFill>
              <p:spPr>
                <a:xfrm>
                  <a:off x="6684278" y="4863784"/>
                  <a:ext cx="1807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1">
              <p14:nvContentPartPr>
                <p14:cNvPr id="1090" name="Ink 1089">
                  <a:extLst>
                    <a:ext uri="{FF2B5EF4-FFF2-40B4-BE49-F238E27FC236}">
                      <a16:creationId xmlns:a16="http://schemas.microsoft.com/office/drawing/2014/main" id="{E0724094-D9F0-7649-AEEA-04F2A9025765}"/>
                    </a:ext>
                  </a:extLst>
                </p14:cNvPr>
                <p14:cNvContentPartPr/>
                <p14:nvPr/>
              </p14:nvContentPartPr>
              <p14:xfrm>
                <a:off x="6902438" y="4816984"/>
                <a:ext cx="43920" cy="239400"/>
              </p14:xfrm>
            </p:contentPart>
          </mc:Choice>
          <mc:Fallback xmlns="">
            <p:pic>
              <p:nvPicPr>
                <p:cNvPr id="1090" name="Ink 1089">
                  <a:extLst>
                    <a:ext uri="{FF2B5EF4-FFF2-40B4-BE49-F238E27FC236}">
                      <a16:creationId xmlns:a16="http://schemas.microsoft.com/office/drawing/2014/main" id="{E0724094-D9F0-7649-AEEA-04F2A9025765}"/>
                    </a:ext>
                  </a:extLst>
                </p:cNvPr>
                <p:cNvPicPr/>
                <p:nvPr/>
              </p:nvPicPr>
              <p:blipFill>
                <a:blip r:embed="rId1742"/>
                <a:stretch>
                  <a:fillRect/>
                </a:stretch>
              </p:blipFill>
              <p:spPr>
                <a:xfrm>
                  <a:off x="6887318" y="4801864"/>
                  <a:ext cx="7416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3">
              <p14:nvContentPartPr>
                <p14:cNvPr id="1091" name="Ink 1090">
                  <a:extLst>
                    <a:ext uri="{FF2B5EF4-FFF2-40B4-BE49-F238E27FC236}">
                      <a16:creationId xmlns:a16="http://schemas.microsoft.com/office/drawing/2014/main" id="{BD902C24-84C3-7C4B-9C6F-49FD70504EEF}"/>
                    </a:ext>
                  </a:extLst>
                </p14:cNvPr>
                <p14:cNvContentPartPr/>
                <p14:nvPr/>
              </p14:nvContentPartPr>
              <p14:xfrm>
                <a:off x="6824318" y="4891504"/>
                <a:ext cx="200160" cy="37440"/>
              </p14:xfrm>
            </p:contentPart>
          </mc:Choice>
          <mc:Fallback xmlns="">
            <p:pic>
              <p:nvPicPr>
                <p:cNvPr id="1091" name="Ink 1090">
                  <a:extLst>
                    <a:ext uri="{FF2B5EF4-FFF2-40B4-BE49-F238E27FC236}">
                      <a16:creationId xmlns:a16="http://schemas.microsoft.com/office/drawing/2014/main" id="{BD902C24-84C3-7C4B-9C6F-49FD70504EEF}"/>
                    </a:ext>
                  </a:extLst>
                </p:cNvPr>
                <p:cNvPicPr/>
                <p:nvPr/>
              </p:nvPicPr>
              <p:blipFill>
                <a:blip r:embed="rId1744"/>
                <a:stretch>
                  <a:fillRect/>
                </a:stretch>
              </p:blipFill>
              <p:spPr>
                <a:xfrm>
                  <a:off x="6809198" y="4876384"/>
                  <a:ext cx="23040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5">
              <p14:nvContentPartPr>
                <p14:cNvPr id="1094" name="Ink 1093">
                  <a:extLst>
                    <a:ext uri="{FF2B5EF4-FFF2-40B4-BE49-F238E27FC236}">
                      <a16:creationId xmlns:a16="http://schemas.microsoft.com/office/drawing/2014/main" id="{E30D9FD2-3CB6-894D-AB7B-FFDCFCBAE571}"/>
                    </a:ext>
                  </a:extLst>
                </p14:cNvPr>
                <p14:cNvContentPartPr/>
                <p14:nvPr/>
              </p14:nvContentPartPr>
              <p14:xfrm>
                <a:off x="7181078" y="4738504"/>
                <a:ext cx="151200" cy="296280"/>
              </p14:xfrm>
            </p:contentPart>
          </mc:Choice>
          <mc:Fallback xmlns="">
            <p:pic>
              <p:nvPicPr>
                <p:cNvPr id="1094" name="Ink 1093">
                  <a:extLst>
                    <a:ext uri="{FF2B5EF4-FFF2-40B4-BE49-F238E27FC236}">
                      <a16:creationId xmlns:a16="http://schemas.microsoft.com/office/drawing/2014/main" id="{E30D9FD2-3CB6-894D-AB7B-FFDCFCBAE571}"/>
                    </a:ext>
                  </a:extLst>
                </p:cNvPr>
                <p:cNvPicPr/>
                <p:nvPr/>
              </p:nvPicPr>
              <p:blipFill>
                <a:blip r:embed="rId1746"/>
                <a:stretch>
                  <a:fillRect/>
                </a:stretch>
              </p:blipFill>
              <p:spPr>
                <a:xfrm>
                  <a:off x="7165958" y="4723024"/>
                  <a:ext cx="18180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7">
              <p14:nvContentPartPr>
                <p14:cNvPr id="1095" name="Ink 1094">
                  <a:extLst>
                    <a:ext uri="{FF2B5EF4-FFF2-40B4-BE49-F238E27FC236}">
                      <a16:creationId xmlns:a16="http://schemas.microsoft.com/office/drawing/2014/main" id="{EB3323FF-B1A0-F94F-8D44-1C2165C9A0AB}"/>
                    </a:ext>
                  </a:extLst>
                </p14:cNvPr>
                <p14:cNvContentPartPr/>
                <p14:nvPr/>
              </p14:nvContentPartPr>
              <p14:xfrm>
                <a:off x="7367198" y="4839304"/>
                <a:ext cx="172440" cy="167760"/>
              </p14:xfrm>
            </p:contentPart>
          </mc:Choice>
          <mc:Fallback xmlns="">
            <p:pic>
              <p:nvPicPr>
                <p:cNvPr id="1095" name="Ink 1094">
                  <a:extLst>
                    <a:ext uri="{FF2B5EF4-FFF2-40B4-BE49-F238E27FC236}">
                      <a16:creationId xmlns:a16="http://schemas.microsoft.com/office/drawing/2014/main" id="{EB3323FF-B1A0-F94F-8D44-1C2165C9A0AB}"/>
                    </a:ext>
                  </a:extLst>
                </p:cNvPr>
                <p:cNvPicPr/>
                <p:nvPr/>
              </p:nvPicPr>
              <p:blipFill>
                <a:blip r:embed="rId1748"/>
                <a:stretch>
                  <a:fillRect/>
                </a:stretch>
              </p:blipFill>
              <p:spPr>
                <a:xfrm>
                  <a:off x="7352078" y="4824184"/>
                  <a:ext cx="20304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9">
              <p14:nvContentPartPr>
                <p14:cNvPr id="1096" name="Ink 1095">
                  <a:extLst>
                    <a:ext uri="{FF2B5EF4-FFF2-40B4-BE49-F238E27FC236}">
                      <a16:creationId xmlns:a16="http://schemas.microsoft.com/office/drawing/2014/main" id="{F11053F5-F4F4-EA44-8A33-43E8F7C78F77}"/>
                    </a:ext>
                  </a:extLst>
                </p14:cNvPr>
                <p14:cNvContentPartPr/>
                <p14:nvPr/>
              </p14:nvContentPartPr>
              <p14:xfrm>
                <a:off x="7553318" y="4824904"/>
                <a:ext cx="118800" cy="170640"/>
              </p14:xfrm>
            </p:contentPart>
          </mc:Choice>
          <mc:Fallback xmlns="">
            <p:pic>
              <p:nvPicPr>
                <p:cNvPr id="1096" name="Ink 1095">
                  <a:extLst>
                    <a:ext uri="{FF2B5EF4-FFF2-40B4-BE49-F238E27FC236}">
                      <a16:creationId xmlns:a16="http://schemas.microsoft.com/office/drawing/2014/main" id="{F11053F5-F4F4-EA44-8A33-43E8F7C78F77}"/>
                    </a:ext>
                  </a:extLst>
                </p:cNvPr>
                <p:cNvPicPr/>
                <p:nvPr/>
              </p:nvPicPr>
              <p:blipFill>
                <a:blip r:embed="rId1750"/>
                <a:stretch>
                  <a:fillRect/>
                </a:stretch>
              </p:blipFill>
              <p:spPr>
                <a:xfrm>
                  <a:off x="7538198" y="4809784"/>
                  <a:ext cx="1494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1">
              <p14:nvContentPartPr>
                <p14:cNvPr id="1097" name="Ink 1096">
                  <a:extLst>
                    <a:ext uri="{FF2B5EF4-FFF2-40B4-BE49-F238E27FC236}">
                      <a16:creationId xmlns:a16="http://schemas.microsoft.com/office/drawing/2014/main" id="{10175D3D-A795-3D45-A0D8-855D81364B7E}"/>
                    </a:ext>
                  </a:extLst>
                </p14:cNvPr>
                <p14:cNvContentPartPr/>
                <p14:nvPr/>
              </p14:nvContentPartPr>
              <p14:xfrm>
                <a:off x="7694078" y="4683424"/>
                <a:ext cx="57960" cy="303840"/>
              </p14:xfrm>
            </p:contentPart>
          </mc:Choice>
          <mc:Fallback xmlns="">
            <p:pic>
              <p:nvPicPr>
                <p:cNvPr id="1097" name="Ink 1096">
                  <a:extLst>
                    <a:ext uri="{FF2B5EF4-FFF2-40B4-BE49-F238E27FC236}">
                      <a16:creationId xmlns:a16="http://schemas.microsoft.com/office/drawing/2014/main" id="{10175D3D-A795-3D45-A0D8-855D81364B7E}"/>
                    </a:ext>
                  </a:extLst>
                </p:cNvPr>
                <p:cNvPicPr/>
                <p:nvPr/>
              </p:nvPicPr>
              <p:blipFill>
                <a:blip r:embed="rId1752"/>
                <a:stretch>
                  <a:fillRect/>
                </a:stretch>
              </p:blipFill>
              <p:spPr>
                <a:xfrm>
                  <a:off x="7678958" y="4667944"/>
                  <a:ext cx="8856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3">
              <p14:nvContentPartPr>
                <p14:cNvPr id="1098" name="Ink 1097">
                  <a:extLst>
                    <a:ext uri="{FF2B5EF4-FFF2-40B4-BE49-F238E27FC236}">
                      <a16:creationId xmlns:a16="http://schemas.microsoft.com/office/drawing/2014/main" id="{E97222EA-35FC-C843-9364-A110481C6106}"/>
                    </a:ext>
                  </a:extLst>
                </p14:cNvPr>
                <p14:cNvContentPartPr/>
                <p14:nvPr/>
              </p14:nvContentPartPr>
              <p14:xfrm>
                <a:off x="7744478" y="4816984"/>
                <a:ext cx="72360" cy="136080"/>
              </p14:xfrm>
            </p:contentPart>
          </mc:Choice>
          <mc:Fallback xmlns="">
            <p:pic>
              <p:nvPicPr>
                <p:cNvPr id="1098" name="Ink 1097">
                  <a:extLst>
                    <a:ext uri="{FF2B5EF4-FFF2-40B4-BE49-F238E27FC236}">
                      <a16:creationId xmlns:a16="http://schemas.microsoft.com/office/drawing/2014/main" id="{E97222EA-35FC-C843-9364-A110481C6106}"/>
                    </a:ext>
                  </a:extLst>
                </p:cNvPr>
                <p:cNvPicPr/>
                <p:nvPr/>
              </p:nvPicPr>
              <p:blipFill>
                <a:blip r:embed="rId1754"/>
                <a:stretch>
                  <a:fillRect/>
                </a:stretch>
              </p:blipFill>
              <p:spPr>
                <a:xfrm>
                  <a:off x="7729358" y="4801864"/>
                  <a:ext cx="1026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5">
              <p14:nvContentPartPr>
                <p14:cNvPr id="1099" name="Ink 1098">
                  <a:extLst>
                    <a:ext uri="{FF2B5EF4-FFF2-40B4-BE49-F238E27FC236}">
                      <a16:creationId xmlns:a16="http://schemas.microsoft.com/office/drawing/2014/main" id="{954CCF16-DD57-944D-AA30-C27CC39D3DB4}"/>
                    </a:ext>
                  </a:extLst>
                </p14:cNvPr>
                <p14:cNvContentPartPr/>
                <p14:nvPr/>
              </p14:nvContentPartPr>
              <p14:xfrm>
                <a:off x="8030678" y="4816984"/>
                <a:ext cx="95400" cy="169920"/>
              </p14:xfrm>
            </p:contentPart>
          </mc:Choice>
          <mc:Fallback xmlns="">
            <p:pic>
              <p:nvPicPr>
                <p:cNvPr id="1099" name="Ink 1098">
                  <a:extLst>
                    <a:ext uri="{FF2B5EF4-FFF2-40B4-BE49-F238E27FC236}">
                      <a16:creationId xmlns:a16="http://schemas.microsoft.com/office/drawing/2014/main" id="{954CCF16-DD57-944D-AA30-C27CC39D3DB4}"/>
                    </a:ext>
                  </a:extLst>
                </p:cNvPr>
                <p:cNvPicPr/>
                <p:nvPr/>
              </p:nvPicPr>
              <p:blipFill>
                <a:blip r:embed="rId1756"/>
                <a:stretch>
                  <a:fillRect/>
                </a:stretch>
              </p:blipFill>
              <p:spPr>
                <a:xfrm>
                  <a:off x="8015558" y="4801864"/>
                  <a:ext cx="1260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7">
              <p14:nvContentPartPr>
                <p14:cNvPr id="1100" name="Ink 1099">
                  <a:extLst>
                    <a:ext uri="{FF2B5EF4-FFF2-40B4-BE49-F238E27FC236}">
                      <a16:creationId xmlns:a16="http://schemas.microsoft.com/office/drawing/2014/main" id="{46B37B00-D573-B94E-BC61-C46F081D3657}"/>
                    </a:ext>
                  </a:extLst>
                </p14:cNvPr>
                <p14:cNvContentPartPr/>
                <p14:nvPr/>
              </p14:nvContentPartPr>
              <p14:xfrm>
                <a:off x="8181878" y="4639504"/>
                <a:ext cx="164160" cy="347400"/>
              </p14:xfrm>
            </p:contentPart>
          </mc:Choice>
          <mc:Fallback xmlns="">
            <p:pic>
              <p:nvPicPr>
                <p:cNvPr id="1100" name="Ink 1099">
                  <a:extLst>
                    <a:ext uri="{FF2B5EF4-FFF2-40B4-BE49-F238E27FC236}">
                      <a16:creationId xmlns:a16="http://schemas.microsoft.com/office/drawing/2014/main" id="{46B37B00-D573-B94E-BC61-C46F081D3657}"/>
                    </a:ext>
                  </a:extLst>
                </p:cNvPr>
                <p:cNvPicPr/>
                <p:nvPr/>
              </p:nvPicPr>
              <p:blipFill>
                <a:blip r:embed="rId1758"/>
                <a:stretch>
                  <a:fillRect/>
                </a:stretch>
              </p:blipFill>
              <p:spPr>
                <a:xfrm>
                  <a:off x="8166758" y="4624384"/>
                  <a:ext cx="19476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9">
              <p14:nvContentPartPr>
                <p14:cNvPr id="1101" name="Ink 1100">
                  <a:extLst>
                    <a:ext uri="{FF2B5EF4-FFF2-40B4-BE49-F238E27FC236}">
                      <a16:creationId xmlns:a16="http://schemas.microsoft.com/office/drawing/2014/main" id="{770DC111-89EB-C541-8BF2-CB8B373AD5A4}"/>
                    </a:ext>
                  </a:extLst>
                </p14:cNvPr>
                <p14:cNvContentPartPr/>
                <p14:nvPr/>
              </p14:nvContentPartPr>
              <p14:xfrm>
                <a:off x="8145878" y="4820584"/>
                <a:ext cx="130320" cy="30240"/>
              </p14:xfrm>
            </p:contentPart>
          </mc:Choice>
          <mc:Fallback xmlns="">
            <p:pic>
              <p:nvPicPr>
                <p:cNvPr id="1101" name="Ink 1100">
                  <a:extLst>
                    <a:ext uri="{FF2B5EF4-FFF2-40B4-BE49-F238E27FC236}">
                      <a16:creationId xmlns:a16="http://schemas.microsoft.com/office/drawing/2014/main" id="{770DC111-89EB-C541-8BF2-CB8B373AD5A4}"/>
                    </a:ext>
                  </a:extLst>
                </p:cNvPr>
                <p:cNvPicPr/>
                <p:nvPr/>
              </p:nvPicPr>
              <p:blipFill>
                <a:blip r:embed="rId1760"/>
                <a:stretch>
                  <a:fillRect/>
                </a:stretch>
              </p:blipFill>
              <p:spPr>
                <a:xfrm>
                  <a:off x="8130758" y="4805464"/>
                  <a:ext cx="16092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1">
              <p14:nvContentPartPr>
                <p14:cNvPr id="1102" name="Ink 1101">
                  <a:extLst>
                    <a:ext uri="{FF2B5EF4-FFF2-40B4-BE49-F238E27FC236}">
                      <a16:creationId xmlns:a16="http://schemas.microsoft.com/office/drawing/2014/main" id="{D282FB99-E8F4-034E-8650-FDF013942805}"/>
                    </a:ext>
                  </a:extLst>
                </p14:cNvPr>
                <p14:cNvContentPartPr/>
                <p14:nvPr/>
              </p14:nvContentPartPr>
              <p14:xfrm>
                <a:off x="8486078" y="4788904"/>
                <a:ext cx="243720" cy="171360"/>
              </p14:xfrm>
            </p:contentPart>
          </mc:Choice>
          <mc:Fallback xmlns="">
            <p:pic>
              <p:nvPicPr>
                <p:cNvPr id="1102" name="Ink 1101">
                  <a:extLst>
                    <a:ext uri="{FF2B5EF4-FFF2-40B4-BE49-F238E27FC236}">
                      <a16:creationId xmlns:a16="http://schemas.microsoft.com/office/drawing/2014/main" id="{D282FB99-E8F4-034E-8650-FDF013942805}"/>
                    </a:ext>
                  </a:extLst>
                </p:cNvPr>
                <p:cNvPicPr/>
                <p:nvPr/>
              </p:nvPicPr>
              <p:blipFill>
                <a:blip r:embed="rId1762"/>
                <a:stretch>
                  <a:fillRect/>
                </a:stretch>
              </p:blipFill>
              <p:spPr>
                <a:xfrm>
                  <a:off x="8470598" y="4773784"/>
                  <a:ext cx="2739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3">
              <p14:nvContentPartPr>
                <p14:cNvPr id="1103" name="Ink 1102">
                  <a:extLst>
                    <a:ext uri="{FF2B5EF4-FFF2-40B4-BE49-F238E27FC236}">
                      <a16:creationId xmlns:a16="http://schemas.microsoft.com/office/drawing/2014/main" id="{F980BB00-A1FC-3346-B389-876290B85E5D}"/>
                    </a:ext>
                  </a:extLst>
                </p14:cNvPr>
                <p14:cNvContentPartPr/>
                <p14:nvPr/>
              </p14:nvContentPartPr>
              <p14:xfrm>
                <a:off x="8767238" y="4805824"/>
                <a:ext cx="134640" cy="135720"/>
              </p14:xfrm>
            </p:contentPart>
          </mc:Choice>
          <mc:Fallback xmlns="">
            <p:pic>
              <p:nvPicPr>
                <p:cNvPr id="1103" name="Ink 1102">
                  <a:extLst>
                    <a:ext uri="{FF2B5EF4-FFF2-40B4-BE49-F238E27FC236}">
                      <a16:creationId xmlns:a16="http://schemas.microsoft.com/office/drawing/2014/main" id="{F980BB00-A1FC-3346-B389-876290B85E5D}"/>
                    </a:ext>
                  </a:extLst>
                </p:cNvPr>
                <p:cNvPicPr/>
                <p:nvPr/>
              </p:nvPicPr>
              <p:blipFill>
                <a:blip r:embed="rId1764"/>
                <a:stretch>
                  <a:fillRect/>
                </a:stretch>
              </p:blipFill>
              <p:spPr>
                <a:xfrm>
                  <a:off x="8751758" y="4790704"/>
                  <a:ext cx="16488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5">
              <p14:nvContentPartPr>
                <p14:cNvPr id="1104" name="Ink 1103">
                  <a:extLst>
                    <a:ext uri="{FF2B5EF4-FFF2-40B4-BE49-F238E27FC236}">
                      <a16:creationId xmlns:a16="http://schemas.microsoft.com/office/drawing/2014/main" id="{8230BDB6-B0BD-2545-AC21-ADB303E23343}"/>
                    </a:ext>
                  </a:extLst>
                </p14:cNvPr>
                <p14:cNvContentPartPr/>
                <p14:nvPr/>
              </p14:nvContentPartPr>
              <p14:xfrm>
                <a:off x="8932118" y="4779544"/>
                <a:ext cx="239040" cy="167400"/>
              </p14:xfrm>
            </p:contentPart>
          </mc:Choice>
          <mc:Fallback xmlns="">
            <p:pic>
              <p:nvPicPr>
                <p:cNvPr id="1104" name="Ink 1103">
                  <a:extLst>
                    <a:ext uri="{FF2B5EF4-FFF2-40B4-BE49-F238E27FC236}">
                      <a16:creationId xmlns:a16="http://schemas.microsoft.com/office/drawing/2014/main" id="{8230BDB6-B0BD-2545-AC21-ADB303E23343}"/>
                    </a:ext>
                  </a:extLst>
                </p:cNvPr>
                <p:cNvPicPr/>
                <p:nvPr/>
              </p:nvPicPr>
              <p:blipFill>
                <a:blip r:embed="rId1766"/>
                <a:stretch>
                  <a:fillRect/>
                </a:stretch>
              </p:blipFill>
              <p:spPr>
                <a:xfrm>
                  <a:off x="8916638" y="4764424"/>
                  <a:ext cx="2696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7">
              <p14:nvContentPartPr>
                <p14:cNvPr id="1115" name="Ink 1114">
                  <a:extLst>
                    <a:ext uri="{FF2B5EF4-FFF2-40B4-BE49-F238E27FC236}">
                      <a16:creationId xmlns:a16="http://schemas.microsoft.com/office/drawing/2014/main" id="{E652A1CC-EDCC-A247-AA31-743273EDD655}"/>
                    </a:ext>
                  </a:extLst>
                </p14:cNvPr>
                <p14:cNvContentPartPr/>
                <p14:nvPr/>
              </p14:nvContentPartPr>
              <p14:xfrm>
                <a:off x="5499518" y="5296864"/>
                <a:ext cx="136440" cy="368640"/>
              </p14:xfrm>
            </p:contentPart>
          </mc:Choice>
          <mc:Fallback xmlns="">
            <p:pic>
              <p:nvPicPr>
                <p:cNvPr id="1115" name="Ink 1114">
                  <a:extLst>
                    <a:ext uri="{FF2B5EF4-FFF2-40B4-BE49-F238E27FC236}">
                      <a16:creationId xmlns:a16="http://schemas.microsoft.com/office/drawing/2014/main" id="{E652A1CC-EDCC-A247-AA31-743273EDD655}"/>
                    </a:ext>
                  </a:extLst>
                </p:cNvPr>
                <p:cNvPicPr/>
                <p:nvPr/>
              </p:nvPicPr>
              <p:blipFill>
                <a:blip r:embed="rId1768"/>
                <a:stretch>
                  <a:fillRect/>
                </a:stretch>
              </p:blipFill>
              <p:spPr>
                <a:xfrm>
                  <a:off x="5484398" y="5281384"/>
                  <a:ext cx="16704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9">
              <p14:nvContentPartPr>
                <p14:cNvPr id="1116" name="Ink 1115">
                  <a:extLst>
                    <a:ext uri="{FF2B5EF4-FFF2-40B4-BE49-F238E27FC236}">
                      <a16:creationId xmlns:a16="http://schemas.microsoft.com/office/drawing/2014/main" id="{11D4AF3F-E4DC-BC4B-9CED-26F3DA1C1F1B}"/>
                    </a:ext>
                  </a:extLst>
                </p14:cNvPr>
                <p14:cNvContentPartPr/>
                <p14:nvPr/>
              </p14:nvContentPartPr>
              <p14:xfrm>
                <a:off x="5374958" y="5417824"/>
                <a:ext cx="357480" cy="127080"/>
              </p14:xfrm>
            </p:contentPart>
          </mc:Choice>
          <mc:Fallback xmlns="">
            <p:pic>
              <p:nvPicPr>
                <p:cNvPr id="1116" name="Ink 1115">
                  <a:extLst>
                    <a:ext uri="{FF2B5EF4-FFF2-40B4-BE49-F238E27FC236}">
                      <a16:creationId xmlns:a16="http://schemas.microsoft.com/office/drawing/2014/main" id="{11D4AF3F-E4DC-BC4B-9CED-26F3DA1C1F1B}"/>
                    </a:ext>
                  </a:extLst>
                </p:cNvPr>
                <p:cNvPicPr/>
                <p:nvPr/>
              </p:nvPicPr>
              <p:blipFill>
                <a:blip r:embed="rId1770"/>
                <a:stretch>
                  <a:fillRect/>
                </a:stretch>
              </p:blipFill>
              <p:spPr>
                <a:xfrm>
                  <a:off x="5359838" y="5402344"/>
                  <a:ext cx="3880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1">
              <p14:nvContentPartPr>
                <p14:cNvPr id="1117" name="Ink 1116">
                  <a:extLst>
                    <a:ext uri="{FF2B5EF4-FFF2-40B4-BE49-F238E27FC236}">
                      <a16:creationId xmlns:a16="http://schemas.microsoft.com/office/drawing/2014/main" id="{12CDE4E2-3D70-4149-AC9E-3C610DF76443}"/>
                    </a:ext>
                  </a:extLst>
                </p14:cNvPr>
                <p14:cNvContentPartPr/>
                <p14:nvPr/>
              </p14:nvContentPartPr>
              <p14:xfrm>
                <a:off x="5775998" y="5336464"/>
                <a:ext cx="212760" cy="218160"/>
              </p14:xfrm>
            </p:contentPart>
          </mc:Choice>
          <mc:Fallback xmlns="">
            <p:pic>
              <p:nvPicPr>
                <p:cNvPr id="1117" name="Ink 1116">
                  <a:extLst>
                    <a:ext uri="{FF2B5EF4-FFF2-40B4-BE49-F238E27FC236}">
                      <a16:creationId xmlns:a16="http://schemas.microsoft.com/office/drawing/2014/main" id="{12CDE4E2-3D70-4149-AC9E-3C610DF76443}"/>
                    </a:ext>
                  </a:extLst>
                </p:cNvPr>
                <p:cNvPicPr/>
                <p:nvPr/>
              </p:nvPicPr>
              <p:blipFill>
                <a:blip r:embed="rId1772"/>
                <a:stretch>
                  <a:fillRect/>
                </a:stretch>
              </p:blipFill>
              <p:spPr>
                <a:xfrm>
                  <a:off x="5760878" y="5320984"/>
                  <a:ext cx="24336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3">
              <p14:nvContentPartPr>
                <p14:cNvPr id="1118" name="Ink 1117">
                  <a:extLst>
                    <a:ext uri="{FF2B5EF4-FFF2-40B4-BE49-F238E27FC236}">
                      <a16:creationId xmlns:a16="http://schemas.microsoft.com/office/drawing/2014/main" id="{3AF996F0-E81E-344D-8AA4-890B5565D881}"/>
                    </a:ext>
                  </a:extLst>
                </p14:cNvPr>
                <p14:cNvContentPartPr/>
                <p14:nvPr/>
              </p14:nvContentPartPr>
              <p14:xfrm>
                <a:off x="6013958" y="5383624"/>
                <a:ext cx="163080" cy="182160"/>
              </p14:xfrm>
            </p:contentPart>
          </mc:Choice>
          <mc:Fallback xmlns="">
            <p:pic>
              <p:nvPicPr>
                <p:cNvPr id="1118" name="Ink 1117">
                  <a:extLst>
                    <a:ext uri="{FF2B5EF4-FFF2-40B4-BE49-F238E27FC236}">
                      <a16:creationId xmlns:a16="http://schemas.microsoft.com/office/drawing/2014/main" id="{3AF996F0-E81E-344D-8AA4-890B5565D881}"/>
                    </a:ext>
                  </a:extLst>
                </p:cNvPr>
                <p:cNvPicPr/>
                <p:nvPr/>
              </p:nvPicPr>
              <p:blipFill>
                <a:blip r:embed="rId1774"/>
                <a:stretch>
                  <a:fillRect/>
                </a:stretch>
              </p:blipFill>
              <p:spPr>
                <a:xfrm>
                  <a:off x="5998838" y="5368504"/>
                  <a:ext cx="19368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5">
              <p14:nvContentPartPr>
                <p14:cNvPr id="1119" name="Ink 1118">
                  <a:extLst>
                    <a:ext uri="{FF2B5EF4-FFF2-40B4-BE49-F238E27FC236}">
                      <a16:creationId xmlns:a16="http://schemas.microsoft.com/office/drawing/2014/main" id="{31A326DE-E1B9-5F44-BC7D-C9FA2A16A7B1}"/>
                    </a:ext>
                  </a:extLst>
                </p14:cNvPr>
                <p14:cNvContentPartPr/>
                <p14:nvPr/>
              </p14:nvContentPartPr>
              <p14:xfrm>
                <a:off x="6233198" y="5374264"/>
                <a:ext cx="118080" cy="177840"/>
              </p14:xfrm>
            </p:contentPart>
          </mc:Choice>
          <mc:Fallback xmlns="">
            <p:pic>
              <p:nvPicPr>
                <p:cNvPr id="1119" name="Ink 1118">
                  <a:extLst>
                    <a:ext uri="{FF2B5EF4-FFF2-40B4-BE49-F238E27FC236}">
                      <a16:creationId xmlns:a16="http://schemas.microsoft.com/office/drawing/2014/main" id="{31A326DE-E1B9-5F44-BC7D-C9FA2A16A7B1}"/>
                    </a:ext>
                  </a:extLst>
                </p:cNvPr>
                <p:cNvPicPr/>
                <p:nvPr/>
              </p:nvPicPr>
              <p:blipFill>
                <a:blip r:embed="rId1776"/>
                <a:stretch>
                  <a:fillRect/>
                </a:stretch>
              </p:blipFill>
              <p:spPr>
                <a:xfrm>
                  <a:off x="6218078" y="5359144"/>
                  <a:ext cx="1486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7">
              <p14:nvContentPartPr>
                <p14:cNvPr id="1120" name="Ink 1119">
                  <a:extLst>
                    <a:ext uri="{FF2B5EF4-FFF2-40B4-BE49-F238E27FC236}">
                      <a16:creationId xmlns:a16="http://schemas.microsoft.com/office/drawing/2014/main" id="{E0FD7471-C04A-1A43-97E3-9319A4E099FB}"/>
                    </a:ext>
                  </a:extLst>
                </p14:cNvPr>
                <p14:cNvContentPartPr/>
                <p14:nvPr/>
              </p14:nvContentPartPr>
              <p14:xfrm>
                <a:off x="6389438" y="5408104"/>
                <a:ext cx="137160" cy="126720"/>
              </p14:xfrm>
            </p:contentPart>
          </mc:Choice>
          <mc:Fallback xmlns="">
            <p:pic>
              <p:nvPicPr>
                <p:cNvPr id="1120" name="Ink 1119">
                  <a:extLst>
                    <a:ext uri="{FF2B5EF4-FFF2-40B4-BE49-F238E27FC236}">
                      <a16:creationId xmlns:a16="http://schemas.microsoft.com/office/drawing/2014/main" id="{E0FD7471-C04A-1A43-97E3-9319A4E099FB}"/>
                    </a:ext>
                  </a:extLst>
                </p:cNvPr>
                <p:cNvPicPr/>
                <p:nvPr/>
              </p:nvPicPr>
              <p:blipFill>
                <a:blip r:embed="rId1778"/>
                <a:stretch>
                  <a:fillRect/>
                </a:stretch>
              </p:blipFill>
              <p:spPr>
                <a:xfrm>
                  <a:off x="6374318" y="5392984"/>
                  <a:ext cx="1677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9">
              <p14:nvContentPartPr>
                <p14:cNvPr id="1121" name="Ink 1120">
                  <a:extLst>
                    <a:ext uri="{FF2B5EF4-FFF2-40B4-BE49-F238E27FC236}">
                      <a16:creationId xmlns:a16="http://schemas.microsoft.com/office/drawing/2014/main" id="{718D034F-C2A6-1840-81A5-ABD6C9C22C2F}"/>
                    </a:ext>
                  </a:extLst>
                </p14:cNvPr>
                <p14:cNvContentPartPr/>
                <p14:nvPr/>
              </p14:nvContentPartPr>
              <p14:xfrm>
                <a:off x="6493838" y="5391184"/>
                <a:ext cx="50040" cy="399600"/>
              </p14:xfrm>
            </p:contentPart>
          </mc:Choice>
          <mc:Fallback xmlns="">
            <p:pic>
              <p:nvPicPr>
                <p:cNvPr id="1121" name="Ink 1120">
                  <a:extLst>
                    <a:ext uri="{FF2B5EF4-FFF2-40B4-BE49-F238E27FC236}">
                      <a16:creationId xmlns:a16="http://schemas.microsoft.com/office/drawing/2014/main" id="{718D034F-C2A6-1840-81A5-ABD6C9C22C2F}"/>
                    </a:ext>
                  </a:extLst>
                </p:cNvPr>
                <p:cNvPicPr/>
                <p:nvPr/>
              </p:nvPicPr>
              <p:blipFill>
                <a:blip r:embed="rId1780"/>
                <a:stretch>
                  <a:fillRect/>
                </a:stretch>
              </p:blipFill>
              <p:spPr>
                <a:xfrm>
                  <a:off x="6478358" y="5376064"/>
                  <a:ext cx="80640" cy="43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1">
              <p14:nvContentPartPr>
                <p14:cNvPr id="1122" name="Ink 1121">
                  <a:extLst>
                    <a:ext uri="{FF2B5EF4-FFF2-40B4-BE49-F238E27FC236}">
                      <a16:creationId xmlns:a16="http://schemas.microsoft.com/office/drawing/2014/main" id="{0A1C8479-0230-0641-B3DF-FBCBD4B74B55}"/>
                    </a:ext>
                  </a:extLst>
                </p14:cNvPr>
                <p14:cNvContentPartPr/>
                <p14:nvPr/>
              </p14:nvContentPartPr>
              <p14:xfrm>
                <a:off x="6775718" y="5331424"/>
                <a:ext cx="120960" cy="365400"/>
              </p14:xfrm>
            </p:contentPart>
          </mc:Choice>
          <mc:Fallback xmlns="">
            <p:pic>
              <p:nvPicPr>
                <p:cNvPr id="1122" name="Ink 1121">
                  <a:extLst>
                    <a:ext uri="{FF2B5EF4-FFF2-40B4-BE49-F238E27FC236}">
                      <a16:creationId xmlns:a16="http://schemas.microsoft.com/office/drawing/2014/main" id="{0A1C8479-0230-0641-B3DF-FBCBD4B74B55}"/>
                    </a:ext>
                  </a:extLst>
                </p:cNvPr>
                <p:cNvPicPr/>
                <p:nvPr/>
              </p:nvPicPr>
              <p:blipFill>
                <a:blip r:embed="rId1782"/>
                <a:stretch>
                  <a:fillRect/>
                </a:stretch>
              </p:blipFill>
              <p:spPr>
                <a:xfrm>
                  <a:off x="6760598" y="5316304"/>
                  <a:ext cx="15120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3">
              <p14:nvContentPartPr>
                <p14:cNvPr id="1123" name="Ink 1122">
                  <a:extLst>
                    <a:ext uri="{FF2B5EF4-FFF2-40B4-BE49-F238E27FC236}">
                      <a16:creationId xmlns:a16="http://schemas.microsoft.com/office/drawing/2014/main" id="{1A044DAB-DD0A-A044-83AC-69F31452DD7D}"/>
                    </a:ext>
                  </a:extLst>
                </p14:cNvPr>
                <p14:cNvContentPartPr/>
                <p14:nvPr/>
              </p14:nvContentPartPr>
              <p14:xfrm>
                <a:off x="6966878" y="5324584"/>
                <a:ext cx="475560" cy="192600"/>
              </p14:xfrm>
            </p:contentPart>
          </mc:Choice>
          <mc:Fallback xmlns="">
            <p:pic>
              <p:nvPicPr>
                <p:cNvPr id="1123" name="Ink 1122">
                  <a:extLst>
                    <a:ext uri="{FF2B5EF4-FFF2-40B4-BE49-F238E27FC236}">
                      <a16:creationId xmlns:a16="http://schemas.microsoft.com/office/drawing/2014/main" id="{1A044DAB-DD0A-A044-83AC-69F31452DD7D}"/>
                    </a:ext>
                  </a:extLst>
                </p:cNvPr>
                <p:cNvPicPr/>
                <p:nvPr/>
              </p:nvPicPr>
              <p:blipFill>
                <a:blip r:embed="rId1784"/>
                <a:stretch>
                  <a:fillRect/>
                </a:stretch>
              </p:blipFill>
              <p:spPr>
                <a:xfrm>
                  <a:off x="6951758" y="5309464"/>
                  <a:ext cx="5061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5">
              <p14:nvContentPartPr>
                <p14:cNvPr id="1124" name="Ink 1123">
                  <a:extLst>
                    <a:ext uri="{FF2B5EF4-FFF2-40B4-BE49-F238E27FC236}">
                      <a16:creationId xmlns:a16="http://schemas.microsoft.com/office/drawing/2014/main" id="{24FCFE94-5E97-4442-9D25-5113A80C06C8}"/>
                    </a:ext>
                  </a:extLst>
                </p14:cNvPr>
                <p14:cNvContentPartPr/>
                <p14:nvPr/>
              </p14:nvContentPartPr>
              <p14:xfrm>
                <a:off x="7497158" y="5278864"/>
                <a:ext cx="130320" cy="210960"/>
              </p14:xfrm>
            </p:contentPart>
          </mc:Choice>
          <mc:Fallback xmlns="">
            <p:pic>
              <p:nvPicPr>
                <p:cNvPr id="1124" name="Ink 1123">
                  <a:extLst>
                    <a:ext uri="{FF2B5EF4-FFF2-40B4-BE49-F238E27FC236}">
                      <a16:creationId xmlns:a16="http://schemas.microsoft.com/office/drawing/2014/main" id="{24FCFE94-5E97-4442-9D25-5113A80C06C8}"/>
                    </a:ext>
                  </a:extLst>
                </p:cNvPr>
                <p:cNvPicPr/>
                <p:nvPr/>
              </p:nvPicPr>
              <p:blipFill>
                <a:blip r:embed="rId1786"/>
                <a:stretch>
                  <a:fillRect/>
                </a:stretch>
              </p:blipFill>
              <p:spPr>
                <a:xfrm>
                  <a:off x="7482038" y="5263384"/>
                  <a:ext cx="16092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7">
              <p14:nvContentPartPr>
                <p14:cNvPr id="1125" name="Ink 1124">
                  <a:extLst>
                    <a:ext uri="{FF2B5EF4-FFF2-40B4-BE49-F238E27FC236}">
                      <a16:creationId xmlns:a16="http://schemas.microsoft.com/office/drawing/2014/main" id="{35162662-C17D-8446-83DF-461C96F6E6AC}"/>
                    </a:ext>
                  </a:extLst>
                </p14:cNvPr>
                <p14:cNvContentPartPr/>
                <p14:nvPr/>
              </p14:nvContentPartPr>
              <p14:xfrm>
                <a:off x="7761038" y="5274184"/>
                <a:ext cx="7920" cy="212400"/>
              </p14:xfrm>
            </p:contentPart>
          </mc:Choice>
          <mc:Fallback xmlns="">
            <p:pic>
              <p:nvPicPr>
                <p:cNvPr id="1125" name="Ink 1124">
                  <a:extLst>
                    <a:ext uri="{FF2B5EF4-FFF2-40B4-BE49-F238E27FC236}">
                      <a16:creationId xmlns:a16="http://schemas.microsoft.com/office/drawing/2014/main" id="{35162662-C17D-8446-83DF-461C96F6E6AC}"/>
                    </a:ext>
                  </a:extLst>
                </p:cNvPr>
                <p:cNvPicPr/>
                <p:nvPr/>
              </p:nvPicPr>
              <p:blipFill>
                <a:blip r:embed="rId1788"/>
                <a:stretch>
                  <a:fillRect/>
                </a:stretch>
              </p:blipFill>
              <p:spPr>
                <a:xfrm>
                  <a:off x="7745918" y="5259064"/>
                  <a:ext cx="385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9">
              <p14:nvContentPartPr>
                <p14:cNvPr id="1126" name="Ink 1125">
                  <a:extLst>
                    <a:ext uri="{FF2B5EF4-FFF2-40B4-BE49-F238E27FC236}">
                      <a16:creationId xmlns:a16="http://schemas.microsoft.com/office/drawing/2014/main" id="{8F8A7611-6FFA-8548-B7FC-88B7B0AEC6C9}"/>
                    </a:ext>
                  </a:extLst>
                </p14:cNvPr>
                <p14:cNvContentPartPr/>
                <p14:nvPr/>
              </p14:nvContentPartPr>
              <p14:xfrm>
                <a:off x="7861478" y="5207584"/>
                <a:ext cx="29160" cy="271800"/>
              </p14:xfrm>
            </p:contentPart>
          </mc:Choice>
          <mc:Fallback xmlns="">
            <p:pic>
              <p:nvPicPr>
                <p:cNvPr id="1126" name="Ink 1125">
                  <a:extLst>
                    <a:ext uri="{FF2B5EF4-FFF2-40B4-BE49-F238E27FC236}">
                      <a16:creationId xmlns:a16="http://schemas.microsoft.com/office/drawing/2014/main" id="{8F8A7611-6FFA-8548-B7FC-88B7B0AEC6C9}"/>
                    </a:ext>
                  </a:extLst>
                </p:cNvPr>
                <p:cNvPicPr/>
                <p:nvPr/>
              </p:nvPicPr>
              <p:blipFill>
                <a:blip r:embed="rId1790"/>
                <a:stretch>
                  <a:fillRect/>
                </a:stretch>
              </p:blipFill>
              <p:spPr>
                <a:xfrm>
                  <a:off x="7846358" y="5192104"/>
                  <a:ext cx="5976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1">
              <p14:nvContentPartPr>
                <p14:cNvPr id="1127" name="Ink 1126">
                  <a:extLst>
                    <a:ext uri="{FF2B5EF4-FFF2-40B4-BE49-F238E27FC236}">
                      <a16:creationId xmlns:a16="http://schemas.microsoft.com/office/drawing/2014/main" id="{AF2AB789-20D8-9F42-B310-43EA0E56C0D1}"/>
                    </a:ext>
                  </a:extLst>
                </p14:cNvPr>
                <p14:cNvContentPartPr/>
                <p14:nvPr/>
              </p14:nvContentPartPr>
              <p14:xfrm>
                <a:off x="7816838" y="5301544"/>
                <a:ext cx="285120" cy="139680"/>
              </p14:xfrm>
            </p:contentPart>
          </mc:Choice>
          <mc:Fallback xmlns="">
            <p:pic>
              <p:nvPicPr>
                <p:cNvPr id="1127" name="Ink 1126">
                  <a:extLst>
                    <a:ext uri="{FF2B5EF4-FFF2-40B4-BE49-F238E27FC236}">
                      <a16:creationId xmlns:a16="http://schemas.microsoft.com/office/drawing/2014/main" id="{AF2AB789-20D8-9F42-B310-43EA0E56C0D1}"/>
                    </a:ext>
                  </a:extLst>
                </p:cNvPr>
                <p:cNvPicPr/>
                <p:nvPr/>
              </p:nvPicPr>
              <p:blipFill>
                <a:blip r:embed="rId1792"/>
                <a:stretch>
                  <a:fillRect/>
                </a:stretch>
              </p:blipFill>
              <p:spPr>
                <a:xfrm>
                  <a:off x="7801718" y="5286064"/>
                  <a:ext cx="3157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3">
              <p14:nvContentPartPr>
                <p14:cNvPr id="1128" name="Ink 1127">
                  <a:extLst>
                    <a:ext uri="{FF2B5EF4-FFF2-40B4-BE49-F238E27FC236}">
                      <a16:creationId xmlns:a16="http://schemas.microsoft.com/office/drawing/2014/main" id="{BC67B568-5300-DD42-844C-335967F420CC}"/>
                    </a:ext>
                  </a:extLst>
                </p14:cNvPr>
                <p14:cNvContentPartPr/>
                <p14:nvPr/>
              </p14:nvContentPartPr>
              <p14:xfrm>
                <a:off x="7752038" y="5189584"/>
                <a:ext cx="9360" cy="7200"/>
              </p14:xfrm>
            </p:contentPart>
          </mc:Choice>
          <mc:Fallback xmlns="">
            <p:pic>
              <p:nvPicPr>
                <p:cNvPr id="1128" name="Ink 1127">
                  <a:extLst>
                    <a:ext uri="{FF2B5EF4-FFF2-40B4-BE49-F238E27FC236}">
                      <a16:creationId xmlns:a16="http://schemas.microsoft.com/office/drawing/2014/main" id="{BC67B568-5300-DD42-844C-335967F420CC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7736558" y="5174104"/>
                  <a:ext cx="399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4">
              <p14:nvContentPartPr>
                <p14:cNvPr id="1129" name="Ink 1128">
                  <a:extLst>
                    <a:ext uri="{FF2B5EF4-FFF2-40B4-BE49-F238E27FC236}">
                      <a16:creationId xmlns:a16="http://schemas.microsoft.com/office/drawing/2014/main" id="{34FF93E0-0933-554A-921F-E5CCA0EBF5FE}"/>
                    </a:ext>
                  </a:extLst>
                </p14:cNvPr>
                <p14:cNvContentPartPr/>
                <p14:nvPr/>
              </p14:nvContentPartPr>
              <p14:xfrm>
                <a:off x="8362598" y="5096704"/>
                <a:ext cx="89280" cy="370800"/>
              </p14:xfrm>
            </p:contentPart>
          </mc:Choice>
          <mc:Fallback xmlns="">
            <p:pic>
              <p:nvPicPr>
                <p:cNvPr id="1129" name="Ink 1128">
                  <a:extLst>
                    <a:ext uri="{FF2B5EF4-FFF2-40B4-BE49-F238E27FC236}">
                      <a16:creationId xmlns:a16="http://schemas.microsoft.com/office/drawing/2014/main" id="{34FF93E0-0933-554A-921F-E5CCA0EBF5FE}"/>
                    </a:ext>
                  </a:extLst>
                </p:cNvPr>
                <p:cNvPicPr/>
                <p:nvPr/>
              </p:nvPicPr>
              <p:blipFill>
                <a:blip r:embed="rId1795"/>
                <a:stretch>
                  <a:fillRect/>
                </a:stretch>
              </p:blipFill>
              <p:spPr>
                <a:xfrm>
                  <a:off x="8347118" y="5081584"/>
                  <a:ext cx="11952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6">
              <p14:nvContentPartPr>
                <p14:cNvPr id="1130" name="Ink 1129">
                  <a:extLst>
                    <a:ext uri="{FF2B5EF4-FFF2-40B4-BE49-F238E27FC236}">
                      <a16:creationId xmlns:a16="http://schemas.microsoft.com/office/drawing/2014/main" id="{089BCBC2-7099-FF4E-8DC8-4C888A4052B3}"/>
                    </a:ext>
                  </a:extLst>
                </p14:cNvPr>
                <p14:cNvContentPartPr/>
                <p14:nvPr/>
              </p14:nvContentPartPr>
              <p14:xfrm>
                <a:off x="8193398" y="5300824"/>
                <a:ext cx="353160" cy="138600"/>
              </p14:xfrm>
            </p:contentPart>
          </mc:Choice>
          <mc:Fallback xmlns="">
            <p:pic>
              <p:nvPicPr>
                <p:cNvPr id="1130" name="Ink 1129">
                  <a:extLst>
                    <a:ext uri="{FF2B5EF4-FFF2-40B4-BE49-F238E27FC236}">
                      <a16:creationId xmlns:a16="http://schemas.microsoft.com/office/drawing/2014/main" id="{089BCBC2-7099-FF4E-8DC8-4C888A4052B3}"/>
                    </a:ext>
                  </a:extLst>
                </p:cNvPr>
                <p:cNvPicPr/>
                <p:nvPr/>
              </p:nvPicPr>
              <p:blipFill>
                <a:blip r:embed="rId1797"/>
                <a:stretch>
                  <a:fillRect/>
                </a:stretch>
              </p:blipFill>
              <p:spPr>
                <a:xfrm>
                  <a:off x="8178278" y="5285344"/>
                  <a:ext cx="3837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8">
              <p14:nvContentPartPr>
                <p14:cNvPr id="1131" name="Ink 1130">
                  <a:extLst>
                    <a:ext uri="{FF2B5EF4-FFF2-40B4-BE49-F238E27FC236}">
                      <a16:creationId xmlns:a16="http://schemas.microsoft.com/office/drawing/2014/main" id="{39B938B0-A555-904B-8A74-1CACB4147837}"/>
                    </a:ext>
                  </a:extLst>
                </p14:cNvPr>
                <p14:cNvContentPartPr/>
                <p14:nvPr/>
              </p14:nvContentPartPr>
              <p14:xfrm>
                <a:off x="8608478" y="5296504"/>
                <a:ext cx="98640" cy="138240"/>
              </p14:xfrm>
            </p:contentPart>
          </mc:Choice>
          <mc:Fallback xmlns="">
            <p:pic>
              <p:nvPicPr>
                <p:cNvPr id="1131" name="Ink 1130">
                  <a:extLst>
                    <a:ext uri="{FF2B5EF4-FFF2-40B4-BE49-F238E27FC236}">
                      <a16:creationId xmlns:a16="http://schemas.microsoft.com/office/drawing/2014/main" id="{39B938B0-A555-904B-8A74-1CACB4147837}"/>
                    </a:ext>
                  </a:extLst>
                </p:cNvPr>
                <p:cNvPicPr/>
                <p:nvPr/>
              </p:nvPicPr>
              <p:blipFill>
                <a:blip r:embed="rId1799"/>
                <a:stretch>
                  <a:fillRect/>
                </a:stretch>
              </p:blipFill>
              <p:spPr>
                <a:xfrm>
                  <a:off x="8593358" y="5281384"/>
                  <a:ext cx="1292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0">
              <p14:nvContentPartPr>
                <p14:cNvPr id="1132" name="Ink 1131">
                  <a:extLst>
                    <a:ext uri="{FF2B5EF4-FFF2-40B4-BE49-F238E27FC236}">
                      <a16:creationId xmlns:a16="http://schemas.microsoft.com/office/drawing/2014/main" id="{025D6F8F-4444-1242-AA4D-5C50B8D75019}"/>
                    </a:ext>
                  </a:extLst>
                </p14:cNvPr>
                <p14:cNvContentPartPr/>
                <p14:nvPr/>
              </p14:nvContentPartPr>
              <p14:xfrm>
                <a:off x="8764718" y="5299384"/>
                <a:ext cx="109440" cy="171360"/>
              </p14:xfrm>
            </p:contentPart>
          </mc:Choice>
          <mc:Fallback xmlns="">
            <p:pic>
              <p:nvPicPr>
                <p:cNvPr id="1132" name="Ink 1131">
                  <a:extLst>
                    <a:ext uri="{FF2B5EF4-FFF2-40B4-BE49-F238E27FC236}">
                      <a16:creationId xmlns:a16="http://schemas.microsoft.com/office/drawing/2014/main" id="{025D6F8F-4444-1242-AA4D-5C50B8D75019}"/>
                    </a:ext>
                  </a:extLst>
                </p:cNvPr>
                <p:cNvPicPr/>
                <p:nvPr/>
              </p:nvPicPr>
              <p:blipFill>
                <a:blip r:embed="rId1801"/>
                <a:stretch>
                  <a:fillRect/>
                </a:stretch>
              </p:blipFill>
              <p:spPr>
                <a:xfrm>
                  <a:off x="8749598" y="5283904"/>
                  <a:ext cx="1400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2">
              <p14:nvContentPartPr>
                <p14:cNvPr id="1133" name="Ink 1132">
                  <a:extLst>
                    <a:ext uri="{FF2B5EF4-FFF2-40B4-BE49-F238E27FC236}">
                      <a16:creationId xmlns:a16="http://schemas.microsoft.com/office/drawing/2014/main" id="{51E6ACF1-3554-054C-8F3E-B4330DFFC15B}"/>
                    </a:ext>
                  </a:extLst>
                </p14:cNvPr>
                <p14:cNvContentPartPr/>
                <p14:nvPr/>
              </p14:nvContentPartPr>
              <p14:xfrm>
                <a:off x="8927798" y="5151424"/>
                <a:ext cx="151560" cy="289440"/>
              </p14:xfrm>
            </p:contentPart>
          </mc:Choice>
          <mc:Fallback xmlns="">
            <p:pic>
              <p:nvPicPr>
                <p:cNvPr id="1133" name="Ink 1132">
                  <a:extLst>
                    <a:ext uri="{FF2B5EF4-FFF2-40B4-BE49-F238E27FC236}">
                      <a16:creationId xmlns:a16="http://schemas.microsoft.com/office/drawing/2014/main" id="{51E6ACF1-3554-054C-8F3E-B4330DFFC15B}"/>
                    </a:ext>
                  </a:extLst>
                </p:cNvPr>
                <p:cNvPicPr/>
                <p:nvPr/>
              </p:nvPicPr>
              <p:blipFill>
                <a:blip r:embed="rId1803"/>
                <a:stretch>
                  <a:fillRect/>
                </a:stretch>
              </p:blipFill>
              <p:spPr>
                <a:xfrm>
                  <a:off x="8912318" y="5136304"/>
                  <a:ext cx="1818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4">
              <p14:nvContentPartPr>
                <p14:cNvPr id="1134" name="Ink 1133">
                  <a:extLst>
                    <a:ext uri="{FF2B5EF4-FFF2-40B4-BE49-F238E27FC236}">
                      <a16:creationId xmlns:a16="http://schemas.microsoft.com/office/drawing/2014/main" id="{AD1F831B-4526-4E46-BE9A-5FB1941B3913}"/>
                    </a:ext>
                  </a:extLst>
                </p14:cNvPr>
                <p14:cNvContentPartPr/>
                <p14:nvPr/>
              </p14:nvContentPartPr>
              <p14:xfrm>
                <a:off x="9166118" y="5408104"/>
                <a:ext cx="20880" cy="190440"/>
              </p14:xfrm>
            </p:contentPart>
          </mc:Choice>
          <mc:Fallback xmlns="">
            <p:pic>
              <p:nvPicPr>
                <p:cNvPr id="1134" name="Ink 1133">
                  <a:extLst>
                    <a:ext uri="{FF2B5EF4-FFF2-40B4-BE49-F238E27FC236}">
                      <a16:creationId xmlns:a16="http://schemas.microsoft.com/office/drawing/2014/main" id="{AD1F831B-4526-4E46-BE9A-5FB1941B3913}"/>
                    </a:ext>
                  </a:extLst>
                </p:cNvPr>
                <p:cNvPicPr/>
                <p:nvPr/>
              </p:nvPicPr>
              <p:blipFill>
                <a:blip r:embed="rId1805"/>
                <a:stretch>
                  <a:fillRect/>
                </a:stretch>
              </p:blipFill>
              <p:spPr>
                <a:xfrm>
                  <a:off x="9150998" y="5392984"/>
                  <a:ext cx="511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6">
              <p14:nvContentPartPr>
                <p14:cNvPr id="1135" name="Ink 1134">
                  <a:extLst>
                    <a:ext uri="{FF2B5EF4-FFF2-40B4-BE49-F238E27FC236}">
                      <a16:creationId xmlns:a16="http://schemas.microsoft.com/office/drawing/2014/main" id="{91801B59-636E-434F-B743-17D5FF58833F}"/>
                    </a:ext>
                  </a:extLst>
                </p14:cNvPr>
                <p14:cNvContentPartPr/>
                <p14:nvPr/>
              </p14:nvContentPartPr>
              <p14:xfrm>
                <a:off x="9355478" y="5226304"/>
                <a:ext cx="173520" cy="199080"/>
              </p14:xfrm>
            </p:contentPart>
          </mc:Choice>
          <mc:Fallback xmlns="">
            <p:pic>
              <p:nvPicPr>
                <p:cNvPr id="1135" name="Ink 1134">
                  <a:extLst>
                    <a:ext uri="{FF2B5EF4-FFF2-40B4-BE49-F238E27FC236}">
                      <a16:creationId xmlns:a16="http://schemas.microsoft.com/office/drawing/2014/main" id="{91801B59-636E-434F-B743-17D5FF58833F}"/>
                    </a:ext>
                  </a:extLst>
                </p:cNvPr>
                <p:cNvPicPr/>
                <p:nvPr/>
              </p:nvPicPr>
              <p:blipFill>
                <a:blip r:embed="rId1807"/>
                <a:stretch>
                  <a:fillRect/>
                </a:stretch>
              </p:blipFill>
              <p:spPr>
                <a:xfrm>
                  <a:off x="9340358" y="5211184"/>
                  <a:ext cx="2041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8">
              <p14:nvContentPartPr>
                <p14:cNvPr id="1136" name="Ink 1135">
                  <a:extLst>
                    <a:ext uri="{FF2B5EF4-FFF2-40B4-BE49-F238E27FC236}">
                      <a16:creationId xmlns:a16="http://schemas.microsoft.com/office/drawing/2014/main" id="{D75AA8E6-8C5C-2D4C-A9D0-C5BFC9ABC466}"/>
                    </a:ext>
                  </a:extLst>
                </p14:cNvPr>
                <p14:cNvContentPartPr/>
                <p14:nvPr/>
              </p14:nvContentPartPr>
              <p14:xfrm>
                <a:off x="9510998" y="5255464"/>
                <a:ext cx="98640" cy="172080"/>
              </p14:xfrm>
            </p:contentPart>
          </mc:Choice>
          <mc:Fallback xmlns="">
            <p:pic>
              <p:nvPicPr>
                <p:cNvPr id="1136" name="Ink 1135">
                  <a:extLst>
                    <a:ext uri="{FF2B5EF4-FFF2-40B4-BE49-F238E27FC236}">
                      <a16:creationId xmlns:a16="http://schemas.microsoft.com/office/drawing/2014/main" id="{D75AA8E6-8C5C-2D4C-A9D0-C5BFC9ABC466}"/>
                    </a:ext>
                  </a:extLst>
                </p:cNvPr>
                <p:cNvPicPr/>
                <p:nvPr/>
              </p:nvPicPr>
              <p:blipFill>
                <a:blip r:embed="rId1809"/>
                <a:stretch>
                  <a:fillRect/>
                </a:stretch>
              </p:blipFill>
              <p:spPr>
                <a:xfrm>
                  <a:off x="9495518" y="5240344"/>
                  <a:ext cx="12924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0">
              <p14:nvContentPartPr>
                <p14:cNvPr id="1137" name="Ink 1136">
                  <a:extLst>
                    <a:ext uri="{FF2B5EF4-FFF2-40B4-BE49-F238E27FC236}">
                      <a16:creationId xmlns:a16="http://schemas.microsoft.com/office/drawing/2014/main" id="{1F47293C-6082-0945-87FD-D32B994F3147}"/>
                    </a:ext>
                  </a:extLst>
                </p14:cNvPr>
                <p14:cNvContentPartPr/>
                <p14:nvPr/>
              </p14:nvContentPartPr>
              <p14:xfrm>
                <a:off x="9678758" y="5252224"/>
                <a:ext cx="101160" cy="189360"/>
              </p14:xfrm>
            </p:contentPart>
          </mc:Choice>
          <mc:Fallback xmlns="">
            <p:pic>
              <p:nvPicPr>
                <p:cNvPr id="1137" name="Ink 1136">
                  <a:extLst>
                    <a:ext uri="{FF2B5EF4-FFF2-40B4-BE49-F238E27FC236}">
                      <a16:creationId xmlns:a16="http://schemas.microsoft.com/office/drawing/2014/main" id="{1F47293C-6082-0945-87FD-D32B994F3147}"/>
                    </a:ext>
                  </a:extLst>
                </p:cNvPr>
                <p:cNvPicPr/>
                <p:nvPr/>
              </p:nvPicPr>
              <p:blipFill>
                <a:blip r:embed="rId1811"/>
                <a:stretch>
                  <a:fillRect/>
                </a:stretch>
              </p:blipFill>
              <p:spPr>
                <a:xfrm>
                  <a:off x="9663638" y="5236744"/>
                  <a:ext cx="1314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2">
              <p14:nvContentPartPr>
                <p14:cNvPr id="1138" name="Ink 1137">
                  <a:extLst>
                    <a:ext uri="{FF2B5EF4-FFF2-40B4-BE49-F238E27FC236}">
                      <a16:creationId xmlns:a16="http://schemas.microsoft.com/office/drawing/2014/main" id="{B28A0EBC-EB3B-E346-B46D-83807026E5C5}"/>
                    </a:ext>
                  </a:extLst>
                </p14:cNvPr>
                <p14:cNvContentPartPr/>
                <p14:nvPr/>
              </p14:nvContentPartPr>
              <p14:xfrm>
                <a:off x="9842558" y="5260144"/>
                <a:ext cx="111240" cy="136800"/>
              </p14:xfrm>
            </p:contentPart>
          </mc:Choice>
          <mc:Fallback xmlns="">
            <p:pic>
              <p:nvPicPr>
                <p:cNvPr id="1138" name="Ink 1137">
                  <a:extLst>
                    <a:ext uri="{FF2B5EF4-FFF2-40B4-BE49-F238E27FC236}">
                      <a16:creationId xmlns:a16="http://schemas.microsoft.com/office/drawing/2014/main" id="{B28A0EBC-EB3B-E346-B46D-83807026E5C5}"/>
                    </a:ext>
                  </a:extLst>
                </p:cNvPr>
                <p:cNvPicPr/>
                <p:nvPr/>
              </p:nvPicPr>
              <p:blipFill>
                <a:blip r:embed="rId1813"/>
                <a:stretch>
                  <a:fillRect/>
                </a:stretch>
              </p:blipFill>
              <p:spPr>
                <a:xfrm>
                  <a:off x="9827438" y="5245024"/>
                  <a:ext cx="14184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4">
              <p14:nvContentPartPr>
                <p14:cNvPr id="1139" name="Ink 1138">
                  <a:extLst>
                    <a:ext uri="{FF2B5EF4-FFF2-40B4-BE49-F238E27FC236}">
                      <a16:creationId xmlns:a16="http://schemas.microsoft.com/office/drawing/2014/main" id="{42CF2C23-4E20-EF40-8649-EC3FCCA50430}"/>
                    </a:ext>
                  </a:extLst>
                </p14:cNvPr>
                <p14:cNvContentPartPr/>
                <p14:nvPr/>
              </p14:nvContentPartPr>
              <p14:xfrm>
                <a:off x="9980078" y="5011384"/>
                <a:ext cx="304200" cy="375840"/>
              </p14:xfrm>
            </p:contentPart>
          </mc:Choice>
          <mc:Fallback xmlns="">
            <p:pic>
              <p:nvPicPr>
                <p:cNvPr id="1139" name="Ink 1138">
                  <a:extLst>
                    <a:ext uri="{FF2B5EF4-FFF2-40B4-BE49-F238E27FC236}">
                      <a16:creationId xmlns:a16="http://schemas.microsoft.com/office/drawing/2014/main" id="{42CF2C23-4E20-EF40-8649-EC3FCCA50430}"/>
                    </a:ext>
                  </a:extLst>
                </p:cNvPr>
                <p:cNvPicPr/>
                <p:nvPr/>
              </p:nvPicPr>
              <p:blipFill>
                <a:blip r:embed="rId1815"/>
                <a:stretch>
                  <a:fillRect/>
                </a:stretch>
              </p:blipFill>
              <p:spPr>
                <a:xfrm>
                  <a:off x="9964958" y="4996264"/>
                  <a:ext cx="33480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6">
              <p14:nvContentPartPr>
                <p14:cNvPr id="1140" name="Ink 1139">
                  <a:extLst>
                    <a:ext uri="{FF2B5EF4-FFF2-40B4-BE49-F238E27FC236}">
                      <a16:creationId xmlns:a16="http://schemas.microsoft.com/office/drawing/2014/main" id="{C70882D2-DAC5-864E-B810-EF9AB33A1BFE}"/>
                    </a:ext>
                  </a:extLst>
                </p14:cNvPr>
                <p14:cNvContentPartPr/>
                <p14:nvPr/>
              </p14:nvContentPartPr>
              <p14:xfrm>
                <a:off x="10426118" y="5170504"/>
                <a:ext cx="5040" cy="9720"/>
              </p14:xfrm>
            </p:contentPart>
          </mc:Choice>
          <mc:Fallback xmlns="">
            <p:pic>
              <p:nvPicPr>
                <p:cNvPr id="1140" name="Ink 1139">
                  <a:extLst>
                    <a:ext uri="{FF2B5EF4-FFF2-40B4-BE49-F238E27FC236}">
                      <a16:creationId xmlns:a16="http://schemas.microsoft.com/office/drawing/2014/main" id="{C70882D2-DAC5-864E-B810-EF9AB33A1BFE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10410998" y="5155384"/>
                  <a:ext cx="35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7">
              <p14:nvContentPartPr>
                <p14:cNvPr id="1141" name="Ink 1140">
                  <a:extLst>
                    <a:ext uri="{FF2B5EF4-FFF2-40B4-BE49-F238E27FC236}">
                      <a16:creationId xmlns:a16="http://schemas.microsoft.com/office/drawing/2014/main" id="{5BB149C0-7381-2143-8795-5728AECB3C26}"/>
                    </a:ext>
                  </a:extLst>
                </p14:cNvPr>
                <p14:cNvContentPartPr/>
                <p14:nvPr/>
              </p14:nvContentPartPr>
              <p14:xfrm>
                <a:off x="10426118" y="5307664"/>
                <a:ext cx="11520" cy="12960"/>
              </p14:xfrm>
            </p:contentPart>
          </mc:Choice>
          <mc:Fallback xmlns="">
            <p:pic>
              <p:nvPicPr>
                <p:cNvPr id="1141" name="Ink 1140">
                  <a:extLst>
                    <a:ext uri="{FF2B5EF4-FFF2-40B4-BE49-F238E27FC236}">
                      <a16:creationId xmlns:a16="http://schemas.microsoft.com/office/drawing/2014/main" id="{5BB149C0-7381-2143-8795-5728AECB3C26}"/>
                    </a:ext>
                  </a:extLst>
                </p:cNvPr>
                <p:cNvPicPr/>
                <p:nvPr/>
              </p:nvPicPr>
              <p:blipFill>
                <a:blip r:embed="rId1818"/>
                <a:stretch>
                  <a:fillRect/>
                </a:stretch>
              </p:blipFill>
              <p:spPr>
                <a:xfrm>
                  <a:off x="10410998" y="5292544"/>
                  <a:ext cx="421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9">
              <p14:nvContentPartPr>
                <p14:cNvPr id="1144" name="Ink 1143">
                  <a:extLst>
                    <a:ext uri="{FF2B5EF4-FFF2-40B4-BE49-F238E27FC236}">
                      <a16:creationId xmlns:a16="http://schemas.microsoft.com/office/drawing/2014/main" id="{21AE6DC2-448A-8240-A77C-2D533CCAC2FA}"/>
                    </a:ext>
                  </a:extLst>
                </p14:cNvPr>
                <p14:cNvContentPartPr/>
                <p14:nvPr/>
              </p14:nvContentPartPr>
              <p14:xfrm>
                <a:off x="6151478" y="5920384"/>
                <a:ext cx="204120" cy="1440"/>
              </p14:xfrm>
            </p:contentPart>
          </mc:Choice>
          <mc:Fallback xmlns="">
            <p:pic>
              <p:nvPicPr>
                <p:cNvPr id="1144" name="Ink 1143">
                  <a:extLst>
                    <a:ext uri="{FF2B5EF4-FFF2-40B4-BE49-F238E27FC236}">
                      <a16:creationId xmlns:a16="http://schemas.microsoft.com/office/drawing/2014/main" id="{21AE6DC2-448A-8240-A77C-2D533CCAC2FA}"/>
                    </a:ext>
                  </a:extLst>
                </p:cNvPr>
                <p:cNvPicPr/>
                <p:nvPr/>
              </p:nvPicPr>
              <p:blipFill>
                <a:blip r:embed="rId1820"/>
                <a:stretch>
                  <a:fillRect/>
                </a:stretch>
              </p:blipFill>
              <p:spPr>
                <a:xfrm>
                  <a:off x="6135998" y="5905264"/>
                  <a:ext cx="2347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1">
              <p14:nvContentPartPr>
                <p14:cNvPr id="1145" name="Ink 1144">
                  <a:extLst>
                    <a:ext uri="{FF2B5EF4-FFF2-40B4-BE49-F238E27FC236}">
                      <a16:creationId xmlns:a16="http://schemas.microsoft.com/office/drawing/2014/main" id="{0B536BD6-6FB0-A04C-AD51-EBE8FCBA5A0F}"/>
                    </a:ext>
                  </a:extLst>
                </p14:cNvPr>
                <p14:cNvContentPartPr/>
                <p14:nvPr/>
              </p14:nvContentPartPr>
              <p14:xfrm>
                <a:off x="6448118" y="5825344"/>
                <a:ext cx="112680" cy="372240"/>
              </p14:xfrm>
            </p:contentPart>
          </mc:Choice>
          <mc:Fallback xmlns="">
            <p:pic>
              <p:nvPicPr>
                <p:cNvPr id="1145" name="Ink 1144">
                  <a:extLst>
                    <a:ext uri="{FF2B5EF4-FFF2-40B4-BE49-F238E27FC236}">
                      <a16:creationId xmlns:a16="http://schemas.microsoft.com/office/drawing/2014/main" id="{0B536BD6-6FB0-A04C-AD51-EBE8FCBA5A0F}"/>
                    </a:ext>
                  </a:extLst>
                </p:cNvPr>
                <p:cNvPicPr/>
                <p:nvPr/>
              </p:nvPicPr>
              <p:blipFill>
                <a:blip r:embed="rId1822"/>
                <a:stretch>
                  <a:fillRect/>
                </a:stretch>
              </p:blipFill>
              <p:spPr>
                <a:xfrm>
                  <a:off x="6432998" y="5810224"/>
                  <a:ext cx="142920" cy="40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3">
              <p14:nvContentPartPr>
                <p14:cNvPr id="1146" name="Ink 1145">
                  <a:extLst>
                    <a:ext uri="{FF2B5EF4-FFF2-40B4-BE49-F238E27FC236}">
                      <a16:creationId xmlns:a16="http://schemas.microsoft.com/office/drawing/2014/main" id="{C5E904DA-D65B-4646-AEBA-919197F94265}"/>
                    </a:ext>
                  </a:extLst>
                </p14:cNvPr>
                <p14:cNvContentPartPr/>
                <p14:nvPr/>
              </p14:nvContentPartPr>
              <p14:xfrm>
                <a:off x="6623798" y="5664784"/>
                <a:ext cx="183960" cy="341640"/>
              </p14:xfrm>
            </p:contentPart>
          </mc:Choice>
          <mc:Fallback xmlns="">
            <p:pic>
              <p:nvPicPr>
                <p:cNvPr id="1146" name="Ink 1145">
                  <a:extLst>
                    <a:ext uri="{FF2B5EF4-FFF2-40B4-BE49-F238E27FC236}">
                      <a16:creationId xmlns:a16="http://schemas.microsoft.com/office/drawing/2014/main" id="{C5E904DA-D65B-4646-AEBA-919197F94265}"/>
                    </a:ext>
                  </a:extLst>
                </p:cNvPr>
                <p:cNvPicPr/>
                <p:nvPr/>
              </p:nvPicPr>
              <p:blipFill>
                <a:blip r:embed="rId1824"/>
                <a:stretch>
                  <a:fillRect/>
                </a:stretch>
              </p:blipFill>
              <p:spPr>
                <a:xfrm>
                  <a:off x="6608318" y="5649304"/>
                  <a:ext cx="21456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5">
              <p14:nvContentPartPr>
                <p14:cNvPr id="1147" name="Ink 1146">
                  <a:extLst>
                    <a:ext uri="{FF2B5EF4-FFF2-40B4-BE49-F238E27FC236}">
                      <a16:creationId xmlns:a16="http://schemas.microsoft.com/office/drawing/2014/main" id="{3F3D02C2-B0D0-814E-A953-4DDFCDDBAA96}"/>
                    </a:ext>
                  </a:extLst>
                </p14:cNvPr>
                <p14:cNvContentPartPr/>
                <p14:nvPr/>
              </p14:nvContentPartPr>
              <p14:xfrm>
                <a:off x="6857798" y="5887624"/>
                <a:ext cx="89280" cy="78480"/>
              </p14:xfrm>
            </p:contentPart>
          </mc:Choice>
          <mc:Fallback xmlns="">
            <p:pic>
              <p:nvPicPr>
                <p:cNvPr id="1147" name="Ink 1146">
                  <a:extLst>
                    <a:ext uri="{FF2B5EF4-FFF2-40B4-BE49-F238E27FC236}">
                      <a16:creationId xmlns:a16="http://schemas.microsoft.com/office/drawing/2014/main" id="{3F3D02C2-B0D0-814E-A953-4DDFCDDBAA96}"/>
                    </a:ext>
                  </a:extLst>
                </p:cNvPr>
                <p:cNvPicPr/>
                <p:nvPr/>
              </p:nvPicPr>
              <p:blipFill>
                <a:blip r:embed="rId1826"/>
                <a:stretch>
                  <a:fillRect/>
                </a:stretch>
              </p:blipFill>
              <p:spPr>
                <a:xfrm>
                  <a:off x="6842678" y="5872504"/>
                  <a:ext cx="119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7">
              <p14:nvContentPartPr>
                <p14:cNvPr id="1148" name="Ink 1147">
                  <a:extLst>
                    <a:ext uri="{FF2B5EF4-FFF2-40B4-BE49-F238E27FC236}">
                      <a16:creationId xmlns:a16="http://schemas.microsoft.com/office/drawing/2014/main" id="{31E45457-722D-004E-BEA7-190DB8FE2D67}"/>
                    </a:ext>
                  </a:extLst>
                </p14:cNvPr>
                <p14:cNvContentPartPr/>
                <p14:nvPr/>
              </p14:nvContentPartPr>
              <p14:xfrm>
                <a:off x="6947078" y="5851984"/>
                <a:ext cx="23400" cy="336240"/>
              </p14:xfrm>
            </p:contentPart>
          </mc:Choice>
          <mc:Fallback xmlns="">
            <p:pic>
              <p:nvPicPr>
                <p:cNvPr id="1148" name="Ink 1147">
                  <a:extLst>
                    <a:ext uri="{FF2B5EF4-FFF2-40B4-BE49-F238E27FC236}">
                      <a16:creationId xmlns:a16="http://schemas.microsoft.com/office/drawing/2014/main" id="{31E45457-722D-004E-BEA7-190DB8FE2D67}"/>
                    </a:ext>
                  </a:extLst>
                </p:cNvPr>
                <p:cNvPicPr/>
                <p:nvPr/>
              </p:nvPicPr>
              <p:blipFill>
                <a:blip r:embed="rId1828"/>
                <a:stretch>
                  <a:fillRect/>
                </a:stretch>
              </p:blipFill>
              <p:spPr>
                <a:xfrm>
                  <a:off x="6931598" y="5836504"/>
                  <a:ext cx="5400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9">
              <p14:nvContentPartPr>
                <p14:cNvPr id="1149" name="Ink 1148">
                  <a:extLst>
                    <a:ext uri="{FF2B5EF4-FFF2-40B4-BE49-F238E27FC236}">
                      <a16:creationId xmlns:a16="http://schemas.microsoft.com/office/drawing/2014/main" id="{6BF555E3-BFF4-D44A-82A9-858A5D8C9ED6}"/>
                    </a:ext>
                  </a:extLst>
                </p14:cNvPr>
                <p14:cNvContentPartPr/>
                <p14:nvPr/>
              </p14:nvContentPartPr>
              <p14:xfrm>
                <a:off x="7069838" y="5652184"/>
                <a:ext cx="31680" cy="342720"/>
              </p14:xfrm>
            </p:contentPart>
          </mc:Choice>
          <mc:Fallback xmlns="">
            <p:pic>
              <p:nvPicPr>
                <p:cNvPr id="1149" name="Ink 1148">
                  <a:extLst>
                    <a:ext uri="{FF2B5EF4-FFF2-40B4-BE49-F238E27FC236}">
                      <a16:creationId xmlns:a16="http://schemas.microsoft.com/office/drawing/2014/main" id="{6BF555E3-BFF4-D44A-82A9-858A5D8C9ED6}"/>
                    </a:ext>
                  </a:extLst>
                </p:cNvPr>
                <p:cNvPicPr/>
                <p:nvPr/>
              </p:nvPicPr>
              <p:blipFill>
                <a:blip r:embed="rId1830"/>
                <a:stretch>
                  <a:fillRect/>
                </a:stretch>
              </p:blipFill>
              <p:spPr>
                <a:xfrm>
                  <a:off x="7054358" y="5637064"/>
                  <a:ext cx="6228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1">
              <p14:nvContentPartPr>
                <p14:cNvPr id="1150" name="Ink 1149">
                  <a:extLst>
                    <a:ext uri="{FF2B5EF4-FFF2-40B4-BE49-F238E27FC236}">
                      <a16:creationId xmlns:a16="http://schemas.microsoft.com/office/drawing/2014/main" id="{BE9074E5-8333-7442-BE5C-88992967E55D}"/>
                    </a:ext>
                  </a:extLst>
                </p14:cNvPr>
                <p14:cNvContentPartPr/>
                <p14:nvPr/>
              </p14:nvContentPartPr>
              <p14:xfrm>
                <a:off x="7158758" y="5831824"/>
                <a:ext cx="147600" cy="157680"/>
              </p14:xfrm>
            </p:contentPart>
          </mc:Choice>
          <mc:Fallback xmlns="">
            <p:pic>
              <p:nvPicPr>
                <p:cNvPr id="1150" name="Ink 1149">
                  <a:extLst>
                    <a:ext uri="{FF2B5EF4-FFF2-40B4-BE49-F238E27FC236}">
                      <a16:creationId xmlns:a16="http://schemas.microsoft.com/office/drawing/2014/main" id="{BE9074E5-8333-7442-BE5C-88992967E55D}"/>
                    </a:ext>
                  </a:extLst>
                </p:cNvPr>
                <p:cNvPicPr/>
                <p:nvPr/>
              </p:nvPicPr>
              <p:blipFill>
                <a:blip r:embed="rId1832"/>
                <a:stretch>
                  <a:fillRect/>
                </a:stretch>
              </p:blipFill>
              <p:spPr>
                <a:xfrm>
                  <a:off x="7143638" y="5816704"/>
                  <a:ext cx="1782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3">
              <p14:nvContentPartPr>
                <p14:cNvPr id="1151" name="Ink 1150">
                  <a:extLst>
                    <a:ext uri="{FF2B5EF4-FFF2-40B4-BE49-F238E27FC236}">
                      <a16:creationId xmlns:a16="http://schemas.microsoft.com/office/drawing/2014/main" id="{55480789-55E5-CF48-94E8-D57ACC17E8E9}"/>
                    </a:ext>
                  </a:extLst>
                </p14:cNvPr>
                <p14:cNvContentPartPr/>
                <p14:nvPr/>
              </p14:nvContentPartPr>
              <p14:xfrm>
                <a:off x="7380158" y="5850184"/>
                <a:ext cx="149400" cy="288720"/>
              </p14:xfrm>
            </p:contentPart>
          </mc:Choice>
          <mc:Fallback xmlns="">
            <p:pic>
              <p:nvPicPr>
                <p:cNvPr id="1151" name="Ink 1150">
                  <a:extLst>
                    <a:ext uri="{FF2B5EF4-FFF2-40B4-BE49-F238E27FC236}">
                      <a16:creationId xmlns:a16="http://schemas.microsoft.com/office/drawing/2014/main" id="{55480789-55E5-CF48-94E8-D57ACC17E8E9}"/>
                    </a:ext>
                  </a:extLst>
                </p:cNvPr>
                <p:cNvPicPr/>
                <p:nvPr/>
              </p:nvPicPr>
              <p:blipFill>
                <a:blip r:embed="rId1834"/>
                <a:stretch>
                  <a:fillRect/>
                </a:stretch>
              </p:blipFill>
              <p:spPr>
                <a:xfrm>
                  <a:off x="7364678" y="5834704"/>
                  <a:ext cx="17964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5">
              <p14:nvContentPartPr>
                <p14:cNvPr id="1152" name="Ink 1151">
                  <a:extLst>
                    <a:ext uri="{FF2B5EF4-FFF2-40B4-BE49-F238E27FC236}">
                      <a16:creationId xmlns:a16="http://schemas.microsoft.com/office/drawing/2014/main" id="{7E6BFB11-CFD3-854D-A79B-D843E3EEB9D9}"/>
                    </a:ext>
                  </a:extLst>
                </p14:cNvPr>
                <p14:cNvContentPartPr/>
                <p14:nvPr/>
              </p14:nvContentPartPr>
              <p14:xfrm>
                <a:off x="7629638" y="5764504"/>
                <a:ext cx="82440" cy="178560"/>
              </p14:xfrm>
            </p:contentPart>
          </mc:Choice>
          <mc:Fallback xmlns="">
            <p:pic>
              <p:nvPicPr>
                <p:cNvPr id="1152" name="Ink 1151">
                  <a:extLst>
                    <a:ext uri="{FF2B5EF4-FFF2-40B4-BE49-F238E27FC236}">
                      <a16:creationId xmlns:a16="http://schemas.microsoft.com/office/drawing/2014/main" id="{7E6BFB11-CFD3-854D-A79B-D843E3EEB9D9}"/>
                    </a:ext>
                  </a:extLst>
                </p:cNvPr>
                <p:cNvPicPr/>
                <p:nvPr/>
              </p:nvPicPr>
              <p:blipFill>
                <a:blip r:embed="rId1836"/>
                <a:stretch>
                  <a:fillRect/>
                </a:stretch>
              </p:blipFill>
              <p:spPr>
                <a:xfrm>
                  <a:off x="7614518" y="5749384"/>
                  <a:ext cx="11268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7">
              <p14:nvContentPartPr>
                <p14:cNvPr id="1153" name="Ink 1152">
                  <a:extLst>
                    <a:ext uri="{FF2B5EF4-FFF2-40B4-BE49-F238E27FC236}">
                      <a16:creationId xmlns:a16="http://schemas.microsoft.com/office/drawing/2014/main" id="{4C8DDB63-777E-D346-96F2-BE3F1F5D5E2D}"/>
                    </a:ext>
                  </a:extLst>
                </p14:cNvPr>
                <p14:cNvContentPartPr/>
                <p14:nvPr/>
              </p14:nvContentPartPr>
              <p14:xfrm>
                <a:off x="7814318" y="5793664"/>
                <a:ext cx="113400" cy="137160"/>
              </p14:xfrm>
            </p:contentPart>
          </mc:Choice>
          <mc:Fallback xmlns="">
            <p:pic>
              <p:nvPicPr>
                <p:cNvPr id="1153" name="Ink 1152">
                  <a:extLst>
                    <a:ext uri="{FF2B5EF4-FFF2-40B4-BE49-F238E27FC236}">
                      <a16:creationId xmlns:a16="http://schemas.microsoft.com/office/drawing/2014/main" id="{4C8DDB63-777E-D346-96F2-BE3F1F5D5E2D}"/>
                    </a:ext>
                  </a:extLst>
                </p:cNvPr>
                <p:cNvPicPr/>
                <p:nvPr/>
              </p:nvPicPr>
              <p:blipFill>
                <a:blip r:embed="rId1838"/>
                <a:stretch>
                  <a:fillRect/>
                </a:stretch>
              </p:blipFill>
              <p:spPr>
                <a:xfrm>
                  <a:off x="7798838" y="5778544"/>
                  <a:ext cx="1440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9">
              <p14:nvContentPartPr>
                <p14:cNvPr id="1154" name="Ink 1153">
                  <a:extLst>
                    <a:ext uri="{FF2B5EF4-FFF2-40B4-BE49-F238E27FC236}">
                      <a16:creationId xmlns:a16="http://schemas.microsoft.com/office/drawing/2014/main" id="{8501DC25-AB8A-5049-B133-A402D39EF3F5}"/>
                    </a:ext>
                  </a:extLst>
                </p14:cNvPr>
                <p14:cNvContentPartPr/>
                <p14:nvPr/>
              </p14:nvContentPartPr>
              <p14:xfrm>
                <a:off x="7973078" y="5776024"/>
                <a:ext cx="152280" cy="127440"/>
              </p14:xfrm>
            </p:contentPart>
          </mc:Choice>
          <mc:Fallback xmlns="">
            <p:pic>
              <p:nvPicPr>
                <p:cNvPr id="1154" name="Ink 1153">
                  <a:extLst>
                    <a:ext uri="{FF2B5EF4-FFF2-40B4-BE49-F238E27FC236}">
                      <a16:creationId xmlns:a16="http://schemas.microsoft.com/office/drawing/2014/main" id="{8501DC25-AB8A-5049-B133-A402D39EF3F5}"/>
                    </a:ext>
                  </a:extLst>
                </p:cNvPr>
                <p:cNvPicPr/>
                <p:nvPr/>
              </p:nvPicPr>
              <p:blipFill>
                <a:blip r:embed="rId1840"/>
                <a:stretch>
                  <a:fillRect/>
                </a:stretch>
              </p:blipFill>
              <p:spPr>
                <a:xfrm>
                  <a:off x="7957598" y="5760904"/>
                  <a:ext cx="1828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1">
              <p14:nvContentPartPr>
                <p14:cNvPr id="1155" name="Ink 1154">
                  <a:extLst>
                    <a:ext uri="{FF2B5EF4-FFF2-40B4-BE49-F238E27FC236}">
                      <a16:creationId xmlns:a16="http://schemas.microsoft.com/office/drawing/2014/main" id="{C465C1F7-9E5B-0447-A7A1-9B3F5A1E3009}"/>
                    </a:ext>
                  </a:extLst>
                </p14:cNvPr>
                <p14:cNvContentPartPr/>
                <p14:nvPr/>
              </p14:nvContentPartPr>
              <p14:xfrm>
                <a:off x="8125718" y="5731384"/>
                <a:ext cx="17280" cy="369000"/>
              </p14:xfrm>
            </p:contentPart>
          </mc:Choice>
          <mc:Fallback xmlns="">
            <p:pic>
              <p:nvPicPr>
                <p:cNvPr id="1155" name="Ink 1154">
                  <a:extLst>
                    <a:ext uri="{FF2B5EF4-FFF2-40B4-BE49-F238E27FC236}">
                      <a16:creationId xmlns:a16="http://schemas.microsoft.com/office/drawing/2014/main" id="{C465C1F7-9E5B-0447-A7A1-9B3F5A1E3009}"/>
                    </a:ext>
                  </a:extLst>
                </p:cNvPr>
                <p:cNvPicPr/>
                <p:nvPr/>
              </p:nvPicPr>
              <p:blipFill>
                <a:blip r:embed="rId1842"/>
                <a:stretch>
                  <a:fillRect/>
                </a:stretch>
              </p:blipFill>
              <p:spPr>
                <a:xfrm>
                  <a:off x="8110598" y="5716264"/>
                  <a:ext cx="47880" cy="39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3">
              <p14:nvContentPartPr>
                <p14:cNvPr id="1157" name="Ink 1156">
                  <a:extLst>
                    <a:ext uri="{FF2B5EF4-FFF2-40B4-BE49-F238E27FC236}">
                      <a16:creationId xmlns:a16="http://schemas.microsoft.com/office/drawing/2014/main" id="{D42F64F9-E007-AA48-955C-DD2242BBA654}"/>
                    </a:ext>
                  </a:extLst>
                </p14:cNvPr>
                <p14:cNvContentPartPr/>
                <p14:nvPr/>
              </p14:nvContentPartPr>
              <p14:xfrm>
                <a:off x="6184238" y="6278584"/>
                <a:ext cx="201960" cy="33120"/>
              </p14:xfrm>
            </p:contentPart>
          </mc:Choice>
          <mc:Fallback xmlns="">
            <p:pic>
              <p:nvPicPr>
                <p:cNvPr id="1157" name="Ink 1156">
                  <a:extLst>
                    <a:ext uri="{FF2B5EF4-FFF2-40B4-BE49-F238E27FC236}">
                      <a16:creationId xmlns:a16="http://schemas.microsoft.com/office/drawing/2014/main" id="{D42F64F9-E007-AA48-955C-DD2242BBA654}"/>
                    </a:ext>
                  </a:extLst>
                </p:cNvPr>
                <p:cNvPicPr/>
                <p:nvPr/>
              </p:nvPicPr>
              <p:blipFill>
                <a:blip r:embed="rId1844"/>
                <a:stretch>
                  <a:fillRect/>
                </a:stretch>
              </p:blipFill>
              <p:spPr>
                <a:xfrm>
                  <a:off x="6169118" y="6263464"/>
                  <a:ext cx="2325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5">
              <p14:nvContentPartPr>
                <p14:cNvPr id="1158" name="Ink 1157">
                  <a:extLst>
                    <a:ext uri="{FF2B5EF4-FFF2-40B4-BE49-F238E27FC236}">
                      <a16:creationId xmlns:a16="http://schemas.microsoft.com/office/drawing/2014/main" id="{AA67FEED-A185-344E-AFFE-DAAD19C27F56}"/>
                    </a:ext>
                  </a:extLst>
                </p14:cNvPr>
                <p14:cNvContentPartPr/>
                <p14:nvPr/>
              </p14:nvContentPartPr>
              <p14:xfrm>
                <a:off x="6556838" y="6075904"/>
                <a:ext cx="34560" cy="261360"/>
              </p14:xfrm>
            </p:contentPart>
          </mc:Choice>
          <mc:Fallback xmlns="">
            <p:pic>
              <p:nvPicPr>
                <p:cNvPr id="1158" name="Ink 1157">
                  <a:extLst>
                    <a:ext uri="{FF2B5EF4-FFF2-40B4-BE49-F238E27FC236}">
                      <a16:creationId xmlns:a16="http://schemas.microsoft.com/office/drawing/2014/main" id="{AA67FEED-A185-344E-AFFE-DAAD19C27F56}"/>
                    </a:ext>
                  </a:extLst>
                </p:cNvPr>
                <p:cNvPicPr/>
                <p:nvPr/>
              </p:nvPicPr>
              <p:blipFill>
                <a:blip r:embed="rId1846"/>
                <a:stretch>
                  <a:fillRect/>
                </a:stretch>
              </p:blipFill>
              <p:spPr>
                <a:xfrm>
                  <a:off x="6541358" y="6060424"/>
                  <a:ext cx="6516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7">
              <p14:nvContentPartPr>
                <p14:cNvPr id="1159" name="Ink 1158">
                  <a:extLst>
                    <a:ext uri="{FF2B5EF4-FFF2-40B4-BE49-F238E27FC236}">
                      <a16:creationId xmlns:a16="http://schemas.microsoft.com/office/drawing/2014/main" id="{CAD2859F-90E9-4B46-97D6-E583AFFEF356}"/>
                    </a:ext>
                  </a:extLst>
                </p14:cNvPr>
                <p14:cNvContentPartPr/>
                <p14:nvPr/>
              </p14:nvContentPartPr>
              <p14:xfrm>
                <a:off x="6664838" y="6188584"/>
                <a:ext cx="94320" cy="175680"/>
              </p14:xfrm>
            </p:contentPart>
          </mc:Choice>
          <mc:Fallback xmlns="">
            <p:pic>
              <p:nvPicPr>
                <p:cNvPr id="1159" name="Ink 1158">
                  <a:extLst>
                    <a:ext uri="{FF2B5EF4-FFF2-40B4-BE49-F238E27FC236}">
                      <a16:creationId xmlns:a16="http://schemas.microsoft.com/office/drawing/2014/main" id="{CAD2859F-90E9-4B46-97D6-E583AFFEF356}"/>
                    </a:ext>
                  </a:extLst>
                </p:cNvPr>
                <p:cNvPicPr/>
                <p:nvPr/>
              </p:nvPicPr>
              <p:blipFill>
                <a:blip r:embed="rId1848"/>
                <a:stretch>
                  <a:fillRect/>
                </a:stretch>
              </p:blipFill>
              <p:spPr>
                <a:xfrm>
                  <a:off x="6649718" y="6173464"/>
                  <a:ext cx="1249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9">
              <p14:nvContentPartPr>
                <p14:cNvPr id="1160" name="Ink 1159">
                  <a:extLst>
                    <a:ext uri="{FF2B5EF4-FFF2-40B4-BE49-F238E27FC236}">
                      <a16:creationId xmlns:a16="http://schemas.microsoft.com/office/drawing/2014/main" id="{FD9DFECB-963F-6B41-8BCD-167DC88FECC2}"/>
                    </a:ext>
                  </a:extLst>
                </p14:cNvPr>
                <p14:cNvContentPartPr/>
                <p14:nvPr/>
              </p14:nvContentPartPr>
              <p14:xfrm>
                <a:off x="6813878" y="6224584"/>
                <a:ext cx="111240" cy="153000"/>
              </p14:xfrm>
            </p:contentPart>
          </mc:Choice>
          <mc:Fallback xmlns="">
            <p:pic>
              <p:nvPicPr>
                <p:cNvPr id="1160" name="Ink 1159">
                  <a:extLst>
                    <a:ext uri="{FF2B5EF4-FFF2-40B4-BE49-F238E27FC236}">
                      <a16:creationId xmlns:a16="http://schemas.microsoft.com/office/drawing/2014/main" id="{FD9DFECB-963F-6B41-8BCD-167DC88FECC2}"/>
                    </a:ext>
                  </a:extLst>
                </p:cNvPr>
                <p:cNvPicPr/>
                <p:nvPr/>
              </p:nvPicPr>
              <p:blipFill>
                <a:blip r:embed="rId1850"/>
                <a:stretch>
                  <a:fillRect/>
                </a:stretch>
              </p:blipFill>
              <p:spPr>
                <a:xfrm>
                  <a:off x="6798398" y="6209104"/>
                  <a:ext cx="1418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1">
              <p14:nvContentPartPr>
                <p14:cNvPr id="1161" name="Ink 1160">
                  <a:extLst>
                    <a:ext uri="{FF2B5EF4-FFF2-40B4-BE49-F238E27FC236}">
                      <a16:creationId xmlns:a16="http://schemas.microsoft.com/office/drawing/2014/main" id="{B3BEC8C2-313F-C345-A96F-89F20EB56400}"/>
                    </a:ext>
                  </a:extLst>
                </p14:cNvPr>
                <p14:cNvContentPartPr/>
                <p14:nvPr/>
              </p14:nvContentPartPr>
              <p14:xfrm>
                <a:off x="6993518" y="6210904"/>
                <a:ext cx="110160" cy="157680"/>
              </p14:xfrm>
            </p:contentPart>
          </mc:Choice>
          <mc:Fallback xmlns="">
            <p:pic>
              <p:nvPicPr>
                <p:cNvPr id="1161" name="Ink 1160">
                  <a:extLst>
                    <a:ext uri="{FF2B5EF4-FFF2-40B4-BE49-F238E27FC236}">
                      <a16:creationId xmlns:a16="http://schemas.microsoft.com/office/drawing/2014/main" id="{B3BEC8C2-313F-C345-A96F-89F20EB56400}"/>
                    </a:ext>
                  </a:extLst>
                </p:cNvPr>
                <p:cNvPicPr/>
                <p:nvPr/>
              </p:nvPicPr>
              <p:blipFill>
                <a:blip r:embed="rId1852"/>
                <a:stretch>
                  <a:fillRect/>
                </a:stretch>
              </p:blipFill>
              <p:spPr>
                <a:xfrm>
                  <a:off x="6978038" y="6195784"/>
                  <a:ext cx="1407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3">
              <p14:nvContentPartPr>
                <p14:cNvPr id="1162" name="Ink 1161">
                  <a:extLst>
                    <a:ext uri="{FF2B5EF4-FFF2-40B4-BE49-F238E27FC236}">
                      <a16:creationId xmlns:a16="http://schemas.microsoft.com/office/drawing/2014/main" id="{BA1F68D6-4C75-7548-A6C3-9037CBD1B260}"/>
                    </a:ext>
                  </a:extLst>
                </p14:cNvPr>
                <p14:cNvContentPartPr/>
                <p14:nvPr/>
              </p14:nvContentPartPr>
              <p14:xfrm>
                <a:off x="7236878" y="6133144"/>
                <a:ext cx="28440" cy="247320"/>
              </p14:xfrm>
            </p:contentPart>
          </mc:Choice>
          <mc:Fallback xmlns="">
            <p:pic>
              <p:nvPicPr>
                <p:cNvPr id="1162" name="Ink 1161">
                  <a:extLst>
                    <a:ext uri="{FF2B5EF4-FFF2-40B4-BE49-F238E27FC236}">
                      <a16:creationId xmlns:a16="http://schemas.microsoft.com/office/drawing/2014/main" id="{BA1F68D6-4C75-7548-A6C3-9037CBD1B260}"/>
                    </a:ext>
                  </a:extLst>
                </p:cNvPr>
                <p:cNvPicPr/>
                <p:nvPr/>
              </p:nvPicPr>
              <p:blipFill>
                <a:blip r:embed="rId1854"/>
                <a:stretch>
                  <a:fillRect/>
                </a:stretch>
              </p:blipFill>
              <p:spPr>
                <a:xfrm>
                  <a:off x="7221758" y="6117664"/>
                  <a:ext cx="5868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5">
              <p14:nvContentPartPr>
                <p14:cNvPr id="1163" name="Ink 1162">
                  <a:extLst>
                    <a:ext uri="{FF2B5EF4-FFF2-40B4-BE49-F238E27FC236}">
                      <a16:creationId xmlns:a16="http://schemas.microsoft.com/office/drawing/2014/main" id="{E150DE92-12FD-CF4D-B43A-790CAC61910A}"/>
                    </a:ext>
                  </a:extLst>
                </p14:cNvPr>
                <p14:cNvContentPartPr/>
                <p14:nvPr/>
              </p14:nvContentPartPr>
              <p14:xfrm>
                <a:off x="7165598" y="6208744"/>
                <a:ext cx="203040" cy="165240"/>
              </p14:xfrm>
            </p:contentPart>
          </mc:Choice>
          <mc:Fallback xmlns="">
            <p:pic>
              <p:nvPicPr>
                <p:cNvPr id="1163" name="Ink 1162">
                  <a:extLst>
                    <a:ext uri="{FF2B5EF4-FFF2-40B4-BE49-F238E27FC236}">
                      <a16:creationId xmlns:a16="http://schemas.microsoft.com/office/drawing/2014/main" id="{E150DE92-12FD-CF4D-B43A-790CAC61910A}"/>
                    </a:ext>
                  </a:extLst>
                </p:cNvPr>
                <p:cNvPicPr/>
                <p:nvPr/>
              </p:nvPicPr>
              <p:blipFill>
                <a:blip r:embed="rId1856"/>
                <a:stretch>
                  <a:fillRect/>
                </a:stretch>
              </p:blipFill>
              <p:spPr>
                <a:xfrm>
                  <a:off x="7150478" y="6193624"/>
                  <a:ext cx="2336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7">
              <p14:nvContentPartPr>
                <p14:cNvPr id="1164" name="Ink 1163">
                  <a:extLst>
                    <a:ext uri="{FF2B5EF4-FFF2-40B4-BE49-F238E27FC236}">
                      <a16:creationId xmlns:a16="http://schemas.microsoft.com/office/drawing/2014/main" id="{76888E7E-6865-A14A-AF7D-7E22061E26DF}"/>
                    </a:ext>
                  </a:extLst>
                </p14:cNvPr>
                <p14:cNvContentPartPr/>
                <p14:nvPr/>
              </p14:nvContentPartPr>
              <p14:xfrm>
                <a:off x="7387358" y="6233224"/>
                <a:ext cx="114480" cy="108000"/>
              </p14:xfrm>
            </p:contentPart>
          </mc:Choice>
          <mc:Fallback xmlns="">
            <p:pic>
              <p:nvPicPr>
                <p:cNvPr id="1164" name="Ink 1163">
                  <a:extLst>
                    <a:ext uri="{FF2B5EF4-FFF2-40B4-BE49-F238E27FC236}">
                      <a16:creationId xmlns:a16="http://schemas.microsoft.com/office/drawing/2014/main" id="{76888E7E-6865-A14A-AF7D-7E22061E26DF}"/>
                    </a:ext>
                  </a:extLst>
                </p:cNvPr>
                <p:cNvPicPr/>
                <p:nvPr/>
              </p:nvPicPr>
              <p:blipFill>
                <a:blip r:embed="rId1858"/>
                <a:stretch>
                  <a:fillRect/>
                </a:stretch>
              </p:blipFill>
              <p:spPr>
                <a:xfrm>
                  <a:off x="7372238" y="6218104"/>
                  <a:ext cx="1450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9">
              <p14:nvContentPartPr>
                <p14:cNvPr id="1165" name="Ink 1164">
                  <a:extLst>
                    <a:ext uri="{FF2B5EF4-FFF2-40B4-BE49-F238E27FC236}">
                      <a16:creationId xmlns:a16="http://schemas.microsoft.com/office/drawing/2014/main" id="{3C2EA0AB-CDD9-774D-83FE-364B10233CCB}"/>
                    </a:ext>
                  </a:extLst>
                </p14:cNvPr>
                <p14:cNvContentPartPr/>
                <p14:nvPr/>
              </p14:nvContentPartPr>
              <p14:xfrm>
                <a:off x="7560518" y="6179944"/>
                <a:ext cx="106200" cy="161640"/>
              </p14:xfrm>
            </p:contentPart>
          </mc:Choice>
          <mc:Fallback xmlns="">
            <p:pic>
              <p:nvPicPr>
                <p:cNvPr id="1165" name="Ink 1164">
                  <a:extLst>
                    <a:ext uri="{FF2B5EF4-FFF2-40B4-BE49-F238E27FC236}">
                      <a16:creationId xmlns:a16="http://schemas.microsoft.com/office/drawing/2014/main" id="{3C2EA0AB-CDD9-774D-83FE-364B10233CCB}"/>
                    </a:ext>
                  </a:extLst>
                </p:cNvPr>
                <p:cNvPicPr/>
                <p:nvPr/>
              </p:nvPicPr>
              <p:blipFill>
                <a:blip r:embed="rId1860"/>
                <a:stretch>
                  <a:fillRect/>
                </a:stretch>
              </p:blipFill>
              <p:spPr>
                <a:xfrm>
                  <a:off x="7545038" y="6164464"/>
                  <a:ext cx="13680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1">
              <p14:nvContentPartPr>
                <p14:cNvPr id="1166" name="Ink 1165">
                  <a:extLst>
                    <a:ext uri="{FF2B5EF4-FFF2-40B4-BE49-F238E27FC236}">
                      <a16:creationId xmlns:a16="http://schemas.microsoft.com/office/drawing/2014/main" id="{3F67B464-B6CD-3A4E-92C4-2F667269AD4B}"/>
                    </a:ext>
                  </a:extLst>
                </p14:cNvPr>
                <p14:cNvContentPartPr/>
                <p14:nvPr/>
              </p14:nvContentPartPr>
              <p14:xfrm>
                <a:off x="7575638" y="6100024"/>
                <a:ext cx="7560" cy="10800"/>
              </p14:xfrm>
            </p:contentPart>
          </mc:Choice>
          <mc:Fallback xmlns="">
            <p:pic>
              <p:nvPicPr>
                <p:cNvPr id="1166" name="Ink 1165">
                  <a:extLst>
                    <a:ext uri="{FF2B5EF4-FFF2-40B4-BE49-F238E27FC236}">
                      <a16:creationId xmlns:a16="http://schemas.microsoft.com/office/drawing/2014/main" id="{3F67B464-B6CD-3A4E-92C4-2F667269AD4B}"/>
                    </a:ext>
                  </a:extLst>
                </p:cNvPr>
                <p:cNvPicPr/>
                <p:nvPr/>
              </p:nvPicPr>
              <p:blipFill>
                <a:blip r:embed="rId1862"/>
                <a:stretch>
                  <a:fillRect/>
                </a:stretch>
              </p:blipFill>
              <p:spPr>
                <a:xfrm>
                  <a:off x="7560158" y="6084904"/>
                  <a:ext cx="381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3">
              <p14:nvContentPartPr>
                <p14:cNvPr id="1167" name="Ink 1166">
                  <a:extLst>
                    <a:ext uri="{FF2B5EF4-FFF2-40B4-BE49-F238E27FC236}">
                      <a16:creationId xmlns:a16="http://schemas.microsoft.com/office/drawing/2014/main" id="{8D7FF4BB-3B8D-C54D-8671-46A5F990685D}"/>
                    </a:ext>
                  </a:extLst>
                </p14:cNvPr>
                <p14:cNvContentPartPr/>
                <p14:nvPr/>
              </p14:nvContentPartPr>
              <p14:xfrm>
                <a:off x="7866158" y="6200464"/>
                <a:ext cx="105840" cy="122040"/>
              </p14:xfrm>
            </p:contentPart>
          </mc:Choice>
          <mc:Fallback xmlns="">
            <p:pic>
              <p:nvPicPr>
                <p:cNvPr id="1167" name="Ink 1166">
                  <a:extLst>
                    <a:ext uri="{FF2B5EF4-FFF2-40B4-BE49-F238E27FC236}">
                      <a16:creationId xmlns:a16="http://schemas.microsoft.com/office/drawing/2014/main" id="{8D7FF4BB-3B8D-C54D-8671-46A5F990685D}"/>
                    </a:ext>
                  </a:extLst>
                </p:cNvPr>
                <p:cNvPicPr/>
                <p:nvPr/>
              </p:nvPicPr>
              <p:blipFill>
                <a:blip r:embed="rId1864"/>
                <a:stretch>
                  <a:fillRect/>
                </a:stretch>
              </p:blipFill>
              <p:spPr>
                <a:xfrm>
                  <a:off x="7850678" y="6184984"/>
                  <a:ext cx="1364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5">
              <p14:nvContentPartPr>
                <p14:cNvPr id="1168" name="Ink 1167">
                  <a:extLst>
                    <a:ext uri="{FF2B5EF4-FFF2-40B4-BE49-F238E27FC236}">
                      <a16:creationId xmlns:a16="http://schemas.microsoft.com/office/drawing/2014/main" id="{DB3A8273-1561-1F46-B3B4-32038EDE99B2}"/>
                    </a:ext>
                  </a:extLst>
                </p14:cNvPr>
                <p14:cNvContentPartPr/>
                <p14:nvPr/>
              </p14:nvContentPartPr>
              <p14:xfrm>
                <a:off x="8019158" y="6014704"/>
                <a:ext cx="59400" cy="317160"/>
              </p14:xfrm>
            </p:contentPart>
          </mc:Choice>
          <mc:Fallback xmlns="">
            <p:pic>
              <p:nvPicPr>
                <p:cNvPr id="1168" name="Ink 1167">
                  <a:extLst>
                    <a:ext uri="{FF2B5EF4-FFF2-40B4-BE49-F238E27FC236}">
                      <a16:creationId xmlns:a16="http://schemas.microsoft.com/office/drawing/2014/main" id="{DB3A8273-1561-1F46-B3B4-32038EDE99B2}"/>
                    </a:ext>
                  </a:extLst>
                </p:cNvPr>
                <p:cNvPicPr/>
                <p:nvPr/>
              </p:nvPicPr>
              <p:blipFill>
                <a:blip r:embed="rId1866"/>
                <a:stretch>
                  <a:fillRect/>
                </a:stretch>
              </p:blipFill>
              <p:spPr>
                <a:xfrm>
                  <a:off x="8004038" y="5999224"/>
                  <a:ext cx="9000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7">
              <p14:nvContentPartPr>
                <p14:cNvPr id="1169" name="Ink 1168">
                  <a:extLst>
                    <a:ext uri="{FF2B5EF4-FFF2-40B4-BE49-F238E27FC236}">
                      <a16:creationId xmlns:a16="http://schemas.microsoft.com/office/drawing/2014/main" id="{B12F0461-C4FF-2E4F-83D6-DC3FAC78159A}"/>
                    </a:ext>
                  </a:extLst>
                </p14:cNvPr>
                <p14:cNvContentPartPr/>
                <p14:nvPr/>
              </p14:nvContentPartPr>
              <p14:xfrm>
                <a:off x="8006198" y="6143224"/>
                <a:ext cx="194760" cy="79200"/>
              </p14:xfrm>
            </p:contentPart>
          </mc:Choice>
          <mc:Fallback xmlns="">
            <p:pic>
              <p:nvPicPr>
                <p:cNvPr id="1169" name="Ink 1168">
                  <a:extLst>
                    <a:ext uri="{FF2B5EF4-FFF2-40B4-BE49-F238E27FC236}">
                      <a16:creationId xmlns:a16="http://schemas.microsoft.com/office/drawing/2014/main" id="{B12F0461-C4FF-2E4F-83D6-DC3FAC78159A}"/>
                    </a:ext>
                  </a:extLst>
                </p:cNvPr>
                <p:cNvPicPr/>
                <p:nvPr/>
              </p:nvPicPr>
              <p:blipFill>
                <a:blip r:embed="rId1868"/>
                <a:stretch>
                  <a:fillRect/>
                </a:stretch>
              </p:blipFill>
              <p:spPr>
                <a:xfrm>
                  <a:off x="7991078" y="6128104"/>
                  <a:ext cx="2253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9">
              <p14:nvContentPartPr>
                <p14:cNvPr id="1170" name="Ink 1169">
                  <a:extLst>
                    <a:ext uri="{FF2B5EF4-FFF2-40B4-BE49-F238E27FC236}">
                      <a16:creationId xmlns:a16="http://schemas.microsoft.com/office/drawing/2014/main" id="{A14D4BFD-AB0C-864B-AAAF-CD930A37D882}"/>
                    </a:ext>
                  </a:extLst>
                </p14:cNvPr>
                <p14:cNvContentPartPr/>
                <p14:nvPr/>
              </p14:nvContentPartPr>
              <p14:xfrm>
                <a:off x="8300678" y="6140344"/>
                <a:ext cx="15480" cy="163080"/>
              </p14:xfrm>
            </p:contentPart>
          </mc:Choice>
          <mc:Fallback xmlns="">
            <p:pic>
              <p:nvPicPr>
                <p:cNvPr id="1170" name="Ink 1169">
                  <a:extLst>
                    <a:ext uri="{FF2B5EF4-FFF2-40B4-BE49-F238E27FC236}">
                      <a16:creationId xmlns:a16="http://schemas.microsoft.com/office/drawing/2014/main" id="{A14D4BFD-AB0C-864B-AAAF-CD930A37D882}"/>
                    </a:ext>
                  </a:extLst>
                </p:cNvPr>
                <p:cNvPicPr/>
                <p:nvPr/>
              </p:nvPicPr>
              <p:blipFill>
                <a:blip r:embed="rId1870"/>
                <a:stretch>
                  <a:fillRect/>
                </a:stretch>
              </p:blipFill>
              <p:spPr>
                <a:xfrm>
                  <a:off x="8285558" y="6124864"/>
                  <a:ext cx="460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1">
              <p14:nvContentPartPr>
                <p14:cNvPr id="1171" name="Ink 1170">
                  <a:extLst>
                    <a:ext uri="{FF2B5EF4-FFF2-40B4-BE49-F238E27FC236}">
                      <a16:creationId xmlns:a16="http://schemas.microsoft.com/office/drawing/2014/main" id="{E854563E-62D5-8B47-AF48-92021A30F4CB}"/>
                    </a:ext>
                  </a:extLst>
                </p14:cNvPr>
                <p14:cNvContentPartPr/>
                <p14:nvPr/>
              </p14:nvContentPartPr>
              <p14:xfrm>
                <a:off x="8318678" y="6021544"/>
                <a:ext cx="8280" cy="8280"/>
              </p14:xfrm>
            </p:contentPart>
          </mc:Choice>
          <mc:Fallback xmlns="">
            <p:pic>
              <p:nvPicPr>
                <p:cNvPr id="1171" name="Ink 1170">
                  <a:extLst>
                    <a:ext uri="{FF2B5EF4-FFF2-40B4-BE49-F238E27FC236}">
                      <a16:creationId xmlns:a16="http://schemas.microsoft.com/office/drawing/2014/main" id="{E854563E-62D5-8B47-AF48-92021A30F4CB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8303558" y="6006064"/>
                  <a:ext cx="388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2">
              <p14:nvContentPartPr>
                <p14:cNvPr id="1172" name="Ink 1171">
                  <a:extLst>
                    <a:ext uri="{FF2B5EF4-FFF2-40B4-BE49-F238E27FC236}">
                      <a16:creationId xmlns:a16="http://schemas.microsoft.com/office/drawing/2014/main" id="{26922953-8ED4-0B4C-B851-3B5223FA3211}"/>
                    </a:ext>
                  </a:extLst>
                </p14:cNvPr>
                <p14:cNvContentPartPr/>
                <p14:nvPr/>
              </p14:nvContentPartPr>
              <p14:xfrm>
                <a:off x="8405798" y="6129544"/>
                <a:ext cx="100800" cy="164160"/>
              </p14:xfrm>
            </p:contentPart>
          </mc:Choice>
          <mc:Fallback xmlns="">
            <p:pic>
              <p:nvPicPr>
                <p:cNvPr id="1172" name="Ink 1171">
                  <a:extLst>
                    <a:ext uri="{FF2B5EF4-FFF2-40B4-BE49-F238E27FC236}">
                      <a16:creationId xmlns:a16="http://schemas.microsoft.com/office/drawing/2014/main" id="{26922953-8ED4-0B4C-B851-3B5223FA3211}"/>
                    </a:ext>
                  </a:extLst>
                </p:cNvPr>
                <p:cNvPicPr/>
                <p:nvPr/>
              </p:nvPicPr>
              <p:blipFill>
                <a:blip r:embed="rId1873"/>
                <a:stretch>
                  <a:fillRect/>
                </a:stretch>
              </p:blipFill>
              <p:spPr>
                <a:xfrm>
                  <a:off x="8390678" y="6114424"/>
                  <a:ext cx="1310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4">
              <p14:nvContentPartPr>
                <p14:cNvPr id="1173" name="Ink 1172">
                  <a:extLst>
                    <a:ext uri="{FF2B5EF4-FFF2-40B4-BE49-F238E27FC236}">
                      <a16:creationId xmlns:a16="http://schemas.microsoft.com/office/drawing/2014/main" id="{900E3B26-A3B5-DC4A-90B3-9ED0087B8E37}"/>
                    </a:ext>
                  </a:extLst>
                </p14:cNvPr>
                <p14:cNvContentPartPr/>
                <p14:nvPr/>
              </p14:nvContentPartPr>
              <p14:xfrm>
                <a:off x="8587958" y="5953144"/>
                <a:ext cx="161640" cy="357480"/>
              </p14:xfrm>
            </p:contentPart>
          </mc:Choice>
          <mc:Fallback xmlns="">
            <p:pic>
              <p:nvPicPr>
                <p:cNvPr id="1173" name="Ink 1172">
                  <a:extLst>
                    <a:ext uri="{FF2B5EF4-FFF2-40B4-BE49-F238E27FC236}">
                      <a16:creationId xmlns:a16="http://schemas.microsoft.com/office/drawing/2014/main" id="{900E3B26-A3B5-DC4A-90B3-9ED0087B8E37}"/>
                    </a:ext>
                  </a:extLst>
                </p:cNvPr>
                <p:cNvPicPr/>
                <p:nvPr/>
              </p:nvPicPr>
              <p:blipFill>
                <a:blip r:embed="rId1875"/>
                <a:stretch>
                  <a:fillRect/>
                </a:stretch>
              </p:blipFill>
              <p:spPr>
                <a:xfrm>
                  <a:off x="8572838" y="5938024"/>
                  <a:ext cx="19188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6">
              <p14:nvContentPartPr>
                <p14:cNvPr id="1174" name="Ink 1173">
                  <a:extLst>
                    <a:ext uri="{FF2B5EF4-FFF2-40B4-BE49-F238E27FC236}">
                      <a16:creationId xmlns:a16="http://schemas.microsoft.com/office/drawing/2014/main" id="{0D6BB75D-F353-A042-8699-E0336F410880}"/>
                    </a:ext>
                  </a:extLst>
                </p14:cNvPr>
                <p14:cNvContentPartPr/>
                <p14:nvPr/>
              </p14:nvContentPartPr>
              <p14:xfrm>
                <a:off x="8541518" y="6157264"/>
                <a:ext cx="245880" cy="110160"/>
              </p14:xfrm>
            </p:contentPart>
          </mc:Choice>
          <mc:Fallback xmlns="">
            <p:pic>
              <p:nvPicPr>
                <p:cNvPr id="1174" name="Ink 1173">
                  <a:extLst>
                    <a:ext uri="{FF2B5EF4-FFF2-40B4-BE49-F238E27FC236}">
                      <a16:creationId xmlns:a16="http://schemas.microsoft.com/office/drawing/2014/main" id="{0D6BB75D-F353-A042-8699-E0336F410880}"/>
                    </a:ext>
                  </a:extLst>
                </p:cNvPr>
                <p:cNvPicPr/>
                <p:nvPr/>
              </p:nvPicPr>
              <p:blipFill>
                <a:blip r:embed="rId1877"/>
                <a:stretch>
                  <a:fillRect/>
                </a:stretch>
              </p:blipFill>
              <p:spPr>
                <a:xfrm>
                  <a:off x="8526398" y="6141784"/>
                  <a:ext cx="2764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8">
              <p14:nvContentPartPr>
                <p14:cNvPr id="1175" name="Ink 1174">
                  <a:extLst>
                    <a:ext uri="{FF2B5EF4-FFF2-40B4-BE49-F238E27FC236}">
                      <a16:creationId xmlns:a16="http://schemas.microsoft.com/office/drawing/2014/main" id="{F1D321B0-B0C5-AF44-873A-35331D12BB54}"/>
                    </a:ext>
                  </a:extLst>
                </p14:cNvPr>
                <p14:cNvContentPartPr/>
                <p14:nvPr/>
              </p14:nvContentPartPr>
              <p14:xfrm>
                <a:off x="8950838" y="6121984"/>
                <a:ext cx="151560" cy="164520"/>
              </p14:xfrm>
            </p:contentPart>
          </mc:Choice>
          <mc:Fallback xmlns="">
            <p:pic>
              <p:nvPicPr>
                <p:cNvPr id="1175" name="Ink 1174">
                  <a:extLst>
                    <a:ext uri="{FF2B5EF4-FFF2-40B4-BE49-F238E27FC236}">
                      <a16:creationId xmlns:a16="http://schemas.microsoft.com/office/drawing/2014/main" id="{F1D321B0-B0C5-AF44-873A-35331D12BB54}"/>
                    </a:ext>
                  </a:extLst>
                </p:cNvPr>
                <p:cNvPicPr/>
                <p:nvPr/>
              </p:nvPicPr>
              <p:blipFill>
                <a:blip r:embed="rId1879"/>
                <a:stretch>
                  <a:fillRect/>
                </a:stretch>
              </p:blipFill>
              <p:spPr>
                <a:xfrm>
                  <a:off x="8935718" y="6106504"/>
                  <a:ext cx="1818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0">
              <p14:nvContentPartPr>
                <p14:cNvPr id="1176" name="Ink 1175">
                  <a:extLst>
                    <a:ext uri="{FF2B5EF4-FFF2-40B4-BE49-F238E27FC236}">
                      <a16:creationId xmlns:a16="http://schemas.microsoft.com/office/drawing/2014/main" id="{4CC0E509-842A-7045-990A-AAB51A465DEE}"/>
                    </a:ext>
                  </a:extLst>
                </p14:cNvPr>
                <p14:cNvContentPartPr/>
                <p14:nvPr/>
              </p14:nvContentPartPr>
              <p14:xfrm>
                <a:off x="9121478" y="6082024"/>
                <a:ext cx="36720" cy="190440"/>
              </p14:xfrm>
            </p:contentPart>
          </mc:Choice>
          <mc:Fallback xmlns="">
            <p:pic>
              <p:nvPicPr>
                <p:cNvPr id="1176" name="Ink 1175">
                  <a:extLst>
                    <a:ext uri="{FF2B5EF4-FFF2-40B4-BE49-F238E27FC236}">
                      <a16:creationId xmlns:a16="http://schemas.microsoft.com/office/drawing/2014/main" id="{4CC0E509-842A-7045-990A-AAB51A465DEE}"/>
                    </a:ext>
                  </a:extLst>
                </p:cNvPr>
                <p:cNvPicPr/>
                <p:nvPr/>
              </p:nvPicPr>
              <p:blipFill>
                <a:blip r:embed="rId1881"/>
                <a:stretch>
                  <a:fillRect/>
                </a:stretch>
              </p:blipFill>
              <p:spPr>
                <a:xfrm>
                  <a:off x="9106358" y="6066904"/>
                  <a:ext cx="673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2">
              <p14:nvContentPartPr>
                <p14:cNvPr id="1177" name="Ink 1176">
                  <a:extLst>
                    <a:ext uri="{FF2B5EF4-FFF2-40B4-BE49-F238E27FC236}">
                      <a16:creationId xmlns:a16="http://schemas.microsoft.com/office/drawing/2014/main" id="{988A044C-6878-BF42-942D-23DAAC2A7459}"/>
                    </a:ext>
                  </a:extLst>
                </p14:cNvPr>
                <p14:cNvContentPartPr/>
                <p14:nvPr/>
              </p14:nvContentPartPr>
              <p14:xfrm>
                <a:off x="9021038" y="6121264"/>
                <a:ext cx="227160" cy="141480"/>
              </p14:xfrm>
            </p:contentPart>
          </mc:Choice>
          <mc:Fallback xmlns="">
            <p:pic>
              <p:nvPicPr>
                <p:cNvPr id="1177" name="Ink 1176">
                  <a:extLst>
                    <a:ext uri="{FF2B5EF4-FFF2-40B4-BE49-F238E27FC236}">
                      <a16:creationId xmlns:a16="http://schemas.microsoft.com/office/drawing/2014/main" id="{988A044C-6878-BF42-942D-23DAAC2A7459}"/>
                    </a:ext>
                  </a:extLst>
                </p:cNvPr>
                <p:cNvPicPr/>
                <p:nvPr/>
              </p:nvPicPr>
              <p:blipFill>
                <a:blip r:embed="rId1883"/>
                <a:stretch>
                  <a:fillRect/>
                </a:stretch>
              </p:blipFill>
              <p:spPr>
                <a:xfrm>
                  <a:off x="9005918" y="6106144"/>
                  <a:ext cx="2574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4">
              <p14:nvContentPartPr>
                <p14:cNvPr id="1178" name="Ink 1177">
                  <a:extLst>
                    <a:ext uri="{FF2B5EF4-FFF2-40B4-BE49-F238E27FC236}">
                      <a16:creationId xmlns:a16="http://schemas.microsoft.com/office/drawing/2014/main" id="{2C221E23-74B2-7641-BC44-25335E86B066}"/>
                    </a:ext>
                  </a:extLst>
                </p14:cNvPr>
                <p14:cNvContentPartPr/>
                <p14:nvPr/>
              </p14:nvContentPartPr>
              <p14:xfrm>
                <a:off x="9277718" y="6055024"/>
                <a:ext cx="3240" cy="4320"/>
              </p14:xfrm>
            </p:contentPart>
          </mc:Choice>
          <mc:Fallback xmlns="">
            <p:pic>
              <p:nvPicPr>
                <p:cNvPr id="1178" name="Ink 1177">
                  <a:extLst>
                    <a:ext uri="{FF2B5EF4-FFF2-40B4-BE49-F238E27FC236}">
                      <a16:creationId xmlns:a16="http://schemas.microsoft.com/office/drawing/2014/main" id="{2C221E23-74B2-7641-BC44-25335E86B066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9262238" y="6039544"/>
                  <a:ext cx="338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5">
              <p14:nvContentPartPr>
                <p14:cNvPr id="1179" name="Ink 1178">
                  <a:extLst>
                    <a:ext uri="{FF2B5EF4-FFF2-40B4-BE49-F238E27FC236}">
                      <a16:creationId xmlns:a16="http://schemas.microsoft.com/office/drawing/2014/main" id="{90561CD1-D03B-D543-94F9-BB8C2BEBB904}"/>
                    </a:ext>
                  </a:extLst>
                </p14:cNvPr>
                <p14:cNvContentPartPr/>
                <p14:nvPr/>
              </p14:nvContentPartPr>
              <p14:xfrm>
                <a:off x="9288878" y="6166624"/>
                <a:ext cx="96840" cy="101880"/>
              </p14:xfrm>
            </p:contentPart>
          </mc:Choice>
          <mc:Fallback xmlns="">
            <p:pic>
              <p:nvPicPr>
                <p:cNvPr id="1179" name="Ink 1178">
                  <a:extLst>
                    <a:ext uri="{FF2B5EF4-FFF2-40B4-BE49-F238E27FC236}">
                      <a16:creationId xmlns:a16="http://schemas.microsoft.com/office/drawing/2014/main" id="{90561CD1-D03B-D543-94F9-BB8C2BEBB904}"/>
                    </a:ext>
                  </a:extLst>
                </p:cNvPr>
                <p:cNvPicPr/>
                <p:nvPr/>
              </p:nvPicPr>
              <p:blipFill>
                <a:blip r:embed="rId1886"/>
                <a:stretch>
                  <a:fillRect/>
                </a:stretch>
              </p:blipFill>
              <p:spPr>
                <a:xfrm>
                  <a:off x="9273758" y="6151144"/>
                  <a:ext cx="1270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7">
              <p14:nvContentPartPr>
                <p14:cNvPr id="1180" name="Ink 1179">
                  <a:extLst>
                    <a:ext uri="{FF2B5EF4-FFF2-40B4-BE49-F238E27FC236}">
                      <a16:creationId xmlns:a16="http://schemas.microsoft.com/office/drawing/2014/main" id="{C1D0C7A0-5879-D543-A824-991697D3284F}"/>
                    </a:ext>
                  </a:extLst>
                </p14:cNvPr>
                <p14:cNvContentPartPr/>
                <p14:nvPr/>
              </p14:nvContentPartPr>
              <p14:xfrm>
                <a:off x="9400478" y="6134944"/>
                <a:ext cx="143640" cy="123840"/>
              </p14:xfrm>
            </p:contentPart>
          </mc:Choice>
          <mc:Fallback xmlns="">
            <p:pic>
              <p:nvPicPr>
                <p:cNvPr id="1180" name="Ink 1179">
                  <a:extLst>
                    <a:ext uri="{FF2B5EF4-FFF2-40B4-BE49-F238E27FC236}">
                      <a16:creationId xmlns:a16="http://schemas.microsoft.com/office/drawing/2014/main" id="{C1D0C7A0-5879-D543-A824-991697D3284F}"/>
                    </a:ext>
                  </a:extLst>
                </p:cNvPr>
                <p:cNvPicPr/>
                <p:nvPr/>
              </p:nvPicPr>
              <p:blipFill>
                <a:blip r:embed="rId1888"/>
                <a:stretch>
                  <a:fillRect/>
                </a:stretch>
              </p:blipFill>
              <p:spPr>
                <a:xfrm>
                  <a:off x="9384998" y="6119824"/>
                  <a:ext cx="17424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9">
              <p14:nvContentPartPr>
                <p14:cNvPr id="1183" name="Ink 1182">
                  <a:extLst>
                    <a:ext uri="{FF2B5EF4-FFF2-40B4-BE49-F238E27FC236}">
                      <a16:creationId xmlns:a16="http://schemas.microsoft.com/office/drawing/2014/main" id="{A688ABBD-FF14-4146-82B0-0C4BBFF07B5A}"/>
                    </a:ext>
                  </a:extLst>
                </p14:cNvPr>
                <p14:cNvContentPartPr/>
                <p14:nvPr/>
              </p14:nvContentPartPr>
              <p14:xfrm>
                <a:off x="6233198" y="6649384"/>
                <a:ext cx="204840" cy="19080"/>
              </p14:xfrm>
            </p:contentPart>
          </mc:Choice>
          <mc:Fallback xmlns="">
            <p:pic>
              <p:nvPicPr>
                <p:cNvPr id="1183" name="Ink 1182">
                  <a:extLst>
                    <a:ext uri="{FF2B5EF4-FFF2-40B4-BE49-F238E27FC236}">
                      <a16:creationId xmlns:a16="http://schemas.microsoft.com/office/drawing/2014/main" id="{A688ABBD-FF14-4146-82B0-0C4BBFF07B5A}"/>
                    </a:ext>
                  </a:extLst>
                </p:cNvPr>
                <p:cNvPicPr/>
                <p:nvPr/>
              </p:nvPicPr>
              <p:blipFill>
                <a:blip r:embed="rId1890"/>
                <a:stretch>
                  <a:fillRect/>
                </a:stretch>
              </p:blipFill>
              <p:spPr>
                <a:xfrm>
                  <a:off x="6218078" y="6634264"/>
                  <a:ext cx="2350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1">
              <p14:nvContentPartPr>
                <p14:cNvPr id="1184" name="Ink 1183">
                  <a:extLst>
                    <a:ext uri="{FF2B5EF4-FFF2-40B4-BE49-F238E27FC236}">
                      <a16:creationId xmlns:a16="http://schemas.microsoft.com/office/drawing/2014/main" id="{62CE0C3B-C1D3-A04B-8C86-11D763532A68}"/>
                    </a:ext>
                  </a:extLst>
                </p14:cNvPr>
                <p14:cNvContentPartPr/>
                <p14:nvPr/>
              </p14:nvContentPartPr>
              <p14:xfrm>
                <a:off x="6630998" y="6439144"/>
                <a:ext cx="303480" cy="319320"/>
              </p14:xfrm>
            </p:contentPart>
          </mc:Choice>
          <mc:Fallback xmlns="">
            <p:pic>
              <p:nvPicPr>
                <p:cNvPr id="1184" name="Ink 1183">
                  <a:extLst>
                    <a:ext uri="{FF2B5EF4-FFF2-40B4-BE49-F238E27FC236}">
                      <a16:creationId xmlns:a16="http://schemas.microsoft.com/office/drawing/2014/main" id="{62CE0C3B-C1D3-A04B-8C86-11D763532A68}"/>
                    </a:ext>
                  </a:extLst>
                </p:cNvPr>
                <p:cNvPicPr/>
                <p:nvPr/>
              </p:nvPicPr>
              <p:blipFill>
                <a:blip r:embed="rId1892"/>
                <a:stretch>
                  <a:fillRect/>
                </a:stretch>
              </p:blipFill>
              <p:spPr>
                <a:xfrm>
                  <a:off x="6615878" y="6424024"/>
                  <a:ext cx="33408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3">
              <p14:nvContentPartPr>
                <p14:cNvPr id="1185" name="Ink 1184">
                  <a:extLst>
                    <a:ext uri="{FF2B5EF4-FFF2-40B4-BE49-F238E27FC236}">
                      <a16:creationId xmlns:a16="http://schemas.microsoft.com/office/drawing/2014/main" id="{B50162EB-85DE-3C45-ADCD-215ADC6F3568}"/>
                    </a:ext>
                  </a:extLst>
                </p14:cNvPr>
                <p14:cNvContentPartPr/>
                <p14:nvPr/>
              </p14:nvContentPartPr>
              <p14:xfrm>
                <a:off x="7065878" y="6487744"/>
                <a:ext cx="14760" cy="229680"/>
              </p14:xfrm>
            </p:contentPart>
          </mc:Choice>
          <mc:Fallback xmlns="">
            <p:pic>
              <p:nvPicPr>
                <p:cNvPr id="1185" name="Ink 1184">
                  <a:extLst>
                    <a:ext uri="{FF2B5EF4-FFF2-40B4-BE49-F238E27FC236}">
                      <a16:creationId xmlns:a16="http://schemas.microsoft.com/office/drawing/2014/main" id="{B50162EB-85DE-3C45-ADCD-215ADC6F3568}"/>
                    </a:ext>
                  </a:extLst>
                </p:cNvPr>
                <p:cNvPicPr/>
                <p:nvPr/>
              </p:nvPicPr>
              <p:blipFill>
                <a:blip r:embed="rId1894"/>
                <a:stretch>
                  <a:fillRect/>
                </a:stretch>
              </p:blipFill>
              <p:spPr>
                <a:xfrm>
                  <a:off x="7050398" y="6472624"/>
                  <a:ext cx="4500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5">
              <p14:nvContentPartPr>
                <p14:cNvPr id="1186" name="Ink 1185">
                  <a:extLst>
                    <a:ext uri="{FF2B5EF4-FFF2-40B4-BE49-F238E27FC236}">
                      <a16:creationId xmlns:a16="http://schemas.microsoft.com/office/drawing/2014/main" id="{6DD95954-6875-8B4D-A6A5-F921CAAEC0EF}"/>
                    </a:ext>
                  </a:extLst>
                </p14:cNvPr>
                <p14:cNvContentPartPr/>
                <p14:nvPr/>
              </p14:nvContentPartPr>
              <p14:xfrm>
                <a:off x="6947078" y="6549664"/>
                <a:ext cx="343440" cy="177840"/>
              </p14:xfrm>
            </p:contentPart>
          </mc:Choice>
          <mc:Fallback xmlns="">
            <p:pic>
              <p:nvPicPr>
                <p:cNvPr id="1186" name="Ink 1185">
                  <a:extLst>
                    <a:ext uri="{FF2B5EF4-FFF2-40B4-BE49-F238E27FC236}">
                      <a16:creationId xmlns:a16="http://schemas.microsoft.com/office/drawing/2014/main" id="{6DD95954-6875-8B4D-A6A5-F921CAAEC0EF}"/>
                    </a:ext>
                  </a:extLst>
                </p:cNvPr>
                <p:cNvPicPr/>
                <p:nvPr/>
              </p:nvPicPr>
              <p:blipFill>
                <a:blip r:embed="rId1896"/>
                <a:stretch>
                  <a:fillRect/>
                </a:stretch>
              </p:blipFill>
              <p:spPr>
                <a:xfrm>
                  <a:off x="6931958" y="6534544"/>
                  <a:ext cx="3740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7">
              <p14:nvContentPartPr>
                <p14:cNvPr id="1187" name="Ink 1186">
                  <a:extLst>
                    <a:ext uri="{FF2B5EF4-FFF2-40B4-BE49-F238E27FC236}">
                      <a16:creationId xmlns:a16="http://schemas.microsoft.com/office/drawing/2014/main" id="{A9AAC5E2-8CBA-AC49-B43E-9C2EF3EB54BB}"/>
                    </a:ext>
                  </a:extLst>
                </p14:cNvPr>
                <p14:cNvContentPartPr/>
                <p14:nvPr/>
              </p14:nvContentPartPr>
              <p14:xfrm>
                <a:off x="7337318" y="6556864"/>
                <a:ext cx="50400" cy="164880"/>
              </p14:xfrm>
            </p:contentPart>
          </mc:Choice>
          <mc:Fallback xmlns="">
            <p:pic>
              <p:nvPicPr>
                <p:cNvPr id="1187" name="Ink 1186">
                  <a:extLst>
                    <a:ext uri="{FF2B5EF4-FFF2-40B4-BE49-F238E27FC236}">
                      <a16:creationId xmlns:a16="http://schemas.microsoft.com/office/drawing/2014/main" id="{A9AAC5E2-8CBA-AC49-B43E-9C2EF3EB54BB}"/>
                    </a:ext>
                  </a:extLst>
                </p:cNvPr>
                <p:cNvPicPr/>
                <p:nvPr/>
              </p:nvPicPr>
              <p:blipFill>
                <a:blip r:embed="rId1898"/>
                <a:stretch>
                  <a:fillRect/>
                </a:stretch>
              </p:blipFill>
              <p:spPr>
                <a:xfrm>
                  <a:off x="7322198" y="6541384"/>
                  <a:ext cx="810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9">
              <p14:nvContentPartPr>
                <p14:cNvPr id="1188" name="Ink 1187">
                  <a:extLst>
                    <a:ext uri="{FF2B5EF4-FFF2-40B4-BE49-F238E27FC236}">
                      <a16:creationId xmlns:a16="http://schemas.microsoft.com/office/drawing/2014/main" id="{7A857043-B157-4A49-B497-8A7037932294}"/>
                    </a:ext>
                  </a:extLst>
                </p14:cNvPr>
                <p14:cNvContentPartPr/>
                <p14:nvPr/>
              </p14:nvContentPartPr>
              <p14:xfrm>
                <a:off x="7426598" y="6434104"/>
                <a:ext cx="70200" cy="275040"/>
              </p14:xfrm>
            </p:contentPart>
          </mc:Choice>
          <mc:Fallback xmlns="">
            <p:pic>
              <p:nvPicPr>
                <p:cNvPr id="1188" name="Ink 1187">
                  <a:extLst>
                    <a:ext uri="{FF2B5EF4-FFF2-40B4-BE49-F238E27FC236}">
                      <a16:creationId xmlns:a16="http://schemas.microsoft.com/office/drawing/2014/main" id="{7A857043-B157-4A49-B497-8A7037932294}"/>
                    </a:ext>
                  </a:extLst>
                </p:cNvPr>
                <p:cNvPicPr/>
                <p:nvPr/>
              </p:nvPicPr>
              <p:blipFill>
                <a:blip r:embed="rId1900"/>
                <a:stretch>
                  <a:fillRect/>
                </a:stretch>
              </p:blipFill>
              <p:spPr>
                <a:xfrm>
                  <a:off x="7411118" y="6418984"/>
                  <a:ext cx="10044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1">
              <p14:nvContentPartPr>
                <p14:cNvPr id="1189" name="Ink 1188">
                  <a:extLst>
                    <a:ext uri="{FF2B5EF4-FFF2-40B4-BE49-F238E27FC236}">
                      <a16:creationId xmlns:a16="http://schemas.microsoft.com/office/drawing/2014/main" id="{F448082E-9990-5C4C-BB3A-5277CDA75A13}"/>
                    </a:ext>
                  </a:extLst>
                </p14:cNvPr>
                <p14:cNvContentPartPr/>
                <p14:nvPr/>
              </p14:nvContentPartPr>
              <p14:xfrm>
                <a:off x="7349558" y="6420064"/>
                <a:ext cx="10440" cy="2880"/>
              </p14:xfrm>
            </p:contentPart>
          </mc:Choice>
          <mc:Fallback xmlns="">
            <p:pic>
              <p:nvPicPr>
                <p:cNvPr id="1189" name="Ink 1188">
                  <a:extLst>
                    <a:ext uri="{FF2B5EF4-FFF2-40B4-BE49-F238E27FC236}">
                      <a16:creationId xmlns:a16="http://schemas.microsoft.com/office/drawing/2014/main" id="{F448082E-9990-5C4C-BB3A-5277CDA75A13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7334078" y="6404944"/>
                  <a:ext cx="41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2">
              <p14:nvContentPartPr>
                <p14:cNvPr id="1190" name="Ink 1189">
                  <a:extLst>
                    <a:ext uri="{FF2B5EF4-FFF2-40B4-BE49-F238E27FC236}">
                      <a16:creationId xmlns:a16="http://schemas.microsoft.com/office/drawing/2014/main" id="{E25CF623-13AA-0E43-8DD5-48F42DCC2144}"/>
                    </a:ext>
                  </a:extLst>
                </p14:cNvPr>
                <p14:cNvContentPartPr/>
                <p14:nvPr/>
              </p14:nvContentPartPr>
              <p14:xfrm>
                <a:off x="7549358" y="6570184"/>
                <a:ext cx="190440" cy="149040"/>
              </p14:xfrm>
            </p:contentPart>
          </mc:Choice>
          <mc:Fallback xmlns="">
            <p:pic>
              <p:nvPicPr>
                <p:cNvPr id="1190" name="Ink 1189">
                  <a:extLst>
                    <a:ext uri="{FF2B5EF4-FFF2-40B4-BE49-F238E27FC236}">
                      <a16:creationId xmlns:a16="http://schemas.microsoft.com/office/drawing/2014/main" id="{E25CF623-13AA-0E43-8DD5-48F42DCC2144}"/>
                    </a:ext>
                  </a:extLst>
                </p:cNvPr>
                <p:cNvPicPr/>
                <p:nvPr/>
              </p:nvPicPr>
              <p:blipFill>
                <a:blip r:embed="rId1903"/>
                <a:stretch>
                  <a:fillRect/>
                </a:stretch>
              </p:blipFill>
              <p:spPr>
                <a:xfrm>
                  <a:off x="7533878" y="6555064"/>
                  <a:ext cx="2210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4">
              <p14:nvContentPartPr>
                <p14:cNvPr id="1191" name="Ink 1190">
                  <a:extLst>
                    <a:ext uri="{FF2B5EF4-FFF2-40B4-BE49-F238E27FC236}">
                      <a16:creationId xmlns:a16="http://schemas.microsoft.com/office/drawing/2014/main" id="{3EC3E201-7754-EA4A-A9BF-3C72A8F8D13A}"/>
                    </a:ext>
                  </a:extLst>
                </p14:cNvPr>
                <p14:cNvContentPartPr/>
                <p14:nvPr/>
              </p14:nvContentPartPr>
              <p14:xfrm>
                <a:off x="7739078" y="6425464"/>
                <a:ext cx="98640" cy="295200"/>
              </p14:xfrm>
            </p:contentPart>
          </mc:Choice>
          <mc:Fallback xmlns="">
            <p:pic>
              <p:nvPicPr>
                <p:cNvPr id="1191" name="Ink 1190">
                  <a:extLst>
                    <a:ext uri="{FF2B5EF4-FFF2-40B4-BE49-F238E27FC236}">
                      <a16:creationId xmlns:a16="http://schemas.microsoft.com/office/drawing/2014/main" id="{3EC3E201-7754-EA4A-A9BF-3C72A8F8D13A}"/>
                    </a:ext>
                  </a:extLst>
                </p:cNvPr>
                <p:cNvPicPr/>
                <p:nvPr/>
              </p:nvPicPr>
              <p:blipFill>
                <a:blip r:embed="rId1905"/>
                <a:stretch>
                  <a:fillRect/>
                </a:stretch>
              </p:blipFill>
              <p:spPr>
                <a:xfrm>
                  <a:off x="7723958" y="6410344"/>
                  <a:ext cx="12924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6">
              <p14:nvContentPartPr>
                <p14:cNvPr id="1192" name="Ink 1191">
                  <a:extLst>
                    <a:ext uri="{FF2B5EF4-FFF2-40B4-BE49-F238E27FC236}">
                      <a16:creationId xmlns:a16="http://schemas.microsoft.com/office/drawing/2014/main" id="{87C71609-4B4C-9246-A143-91A92C7A290B}"/>
                    </a:ext>
                  </a:extLst>
                </p14:cNvPr>
                <p14:cNvContentPartPr/>
                <p14:nvPr/>
              </p14:nvContentPartPr>
              <p14:xfrm>
                <a:off x="8006558" y="6430864"/>
                <a:ext cx="361800" cy="320400"/>
              </p14:xfrm>
            </p:contentPart>
          </mc:Choice>
          <mc:Fallback xmlns="">
            <p:pic>
              <p:nvPicPr>
                <p:cNvPr id="1192" name="Ink 1191">
                  <a:extLst>
                    <a:ext uri="{FF2B5EF4-FFF2-40B4-BE49-F238E27FC236}">
                      <a16:creationId xmlns:a16="http://schemas.microsoft.com/office/drawing/2014/main" id="{87C71609-4B4C-9246-A143-91A92C7A290B}"/>
                    </a:ext>
                  </a:extLst>
                </p:cNvPr>
                <p:cNvPicPr/>
                <p:nvPr/>
              </p:nvPicPr>
              <p:blipFill>
                <a:blip r:embed="rId1907"/>
                <a:stretch>
                  <a:fillRect/>
                </a:stretch>
              </p:blipFill>
              <p:spPr>
                <a:xfrm>
                  <a:off x="7991078" y="6415384"/>
                  <a:ext cx="39204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8">
              <p14:nvContentPartPr>
                <p14:cNvPr id="1193" name="Ink 1192">
                  <a:extLst>
                    <a:ext uri="{FF2B5EF4-FFF2-40B4-BE49-F238E27FC236}">
                      <a16:creationId xmlns:a16="http://schemas.microsoft.com/office/drawing/2014/main" id="{AB7D5DD9-3039-3C46-A80F-F5C900E48427}"/>
                    </a:ext>
                  </a:extLst>
                </p14:cNvPr>
                <p14:cNvContentPartPr/>
                <p14:nvPr/>
              </p14:nvContentPartPr>
              <p14:xfrm>
                <a:off x="8365838" y="6565864"/>
                <a:ext cx="155520" cy="170640"/>
              </p14:xfrm>
            </p:contentPart>
          </mc:Choice>
          <mc:Fallback xmlns="">
            <p:pic>
              <p:nvPicPr>
                <p:cNvPr id="1193" name="Ink 1192">
                  <a:extLst>
                    <a:ext uri="{FF2B5EF4-FFF2-40B4-BE49-F238E27FC236}">
                      <a16:creationId xmlns:a16="http://schemas.microsoft.com/office/drawing/2014/main" id="{AB7D5DD9-3039-3C46-A80F-F5C900E48427}"/>
                    </a:ext>
                  </a:extLst>
                </p:cNvPr>
                <p:cNvPicPr/>
                <p:nvPr/>
              </p:nvPicPr>
              <p:blipFill>
                <a:blip r:embed="rId1909"/>
                <a:stretch>
                  <a:fillRect/>
                </a:stretch>
              </p:blipFill>
              <p:spPr>
                <a:xfrm>
                  <a:off x="8350358" y="6550744"/>
                  <a:ext cx="1861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0">
              <p14:nvContentPartPr>
                <p14:cNvPr id="1194" name="Ink 1193">
                  <a:extLst>
                    <a:ext uri="{FF2B5EF4-FFF2-40B4-BE49-F238E27FC236}">
                      <a16:creationId xmlns:a16="http://schemas.microsoft.com/office/drawing/2014/main" id="{8DC411A7-981B-0142-8F24-77422A977D53}"/>
                    </a:ext>
                  </a:extLst>
                </p14:cNvPr>
                <p14:cNvContentPartPr/>
                <p14:nvPr/>
              </p14:nvContentPartPr>
              <p14:xfrm>
                <a:off x="8604518" y="6526984"/>
                <a:ext cx="144000" cy="167400"/>
              </p14:xfrm>
            </p:contentPart>
          </mc:Choice>
          <mc:Fallback xmlns="">
            <p:pic>
              <p:nvPicPr>
                <p:cNvPr id="1194" name="Ink 1193">
                  <a:extLst>
                    <a:ext uri="{FF2B5EF4-FFF2-40B4-BE49-F238E27FC236}">
                      <a16:creationId xmlns:a16="http://schemas.microsoft.com/office/drawing/2014/main" id="{8DC411A7-981B-0142-8F24-77422A977D53}"/>
                    </a:ext>
                  </a:extLst>
                </p:cNvPr>
                <p:cNvPicPr/>
                <p:nvPr/>
              </p:nvPicPr>
              <p:blipFill>
                <a:blip r:embed="rId1911"/>
                <a:stretch>
                  <a:fillRect/>
                </a:stretch>
              </p:blipFill>
              <p:spPr>
                <a:xfrm>
                  <a:off x="8589038" y="6511504"/>
                  <a:ext cx="1746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2">
              <p14:nvContentPartPr>
                <p14:cNvPr id="1195" name="Ink 1194">
                  <a:extLst>
                    <a:ext uri="{FF2B5EF4-FFF2-40B4-BE49-F238E27FC236}">
                      <a16:creationId xmlns:a16="http://schemas.microsoft.com/office/drawing/2014/main" id="{D54D3932-27CC-BA4C-969F-8830DD0175ED}"/>
                    </a:ext>
                  </a:extLst>
                </p14:cNvPr>
                <p14:cNvContentPartPr/>
                <p14:nvPr/>
              </p14:nvContentPartPr>
              <p14:xfrm>
                <a:off x="8809358" y="6545704"/>
                <a:ext cx="39600" cy="164520"/>
              </p14:xfrm>
            </p:contentPart>
          </mc:Choice>
          <mc:Fallback xmlns="">
            <p:pic>
              <p:nvPicPr>
                <p:cNvPr id="1195" name="Ink 1194">
                  <a:extLst>
                    <a:ext uri="{FF2B5EF4-FFF2-40B4-BE49-F238E27FC236}">
                      <a16:creationId xmlns:a16="http://schemas.microsoft.com/office/drawing/2014/main" id="{D54D3932-27CC-BA4C-969F-8830DD0175ED}"/>
                    </a:ext>
                  </a:extLst>
                </p:cNvPr>
                <p:cNvPicPr/>
                <p:nvPr/>
              </p:nvPicPr>
              <p:blipFill>
                <a:blip r:embed="rId1913"/>
                <a:stretch>
                  <a:fillRect/>
                </a:stretch>
              </p:blipFill>
              <p:spPr>
                <a:xfrm>
                  <a:off x="8793878" y="6530224"/>
                  <a:ext cx="702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4">
              <p14:nvContentPartPr>
                <p14:cNvPr id="1196" name="Ink 1195">
                  <a:extLst>
                    <a:ext uri="{FF2B5EF4-FFF2-40B4-BE49-F238E27FC236}">
                      <a16:creationId xmlns:a16="http://schemas.microsoft.com/office/drawing/2014/main" id="{B2B00224-8AAA-BE42-B1DE-F98302923EA2}"/>
                    </a:ext>
                  </a:extLst>
                </p14:cNvPr>
                <p14:cNvContentPartPr/>
                <p14:nvPr/>
              </p14:nvContentPartPr>
              <p14:xfrm>
                <a:off x="8865158" y="6489904"/>
                <a:ext cx="7200" cy="4680"/>
              </p14:xfrm>
            </p:contentPart>
          </mc:Choice>
          <mc:Fallback xmlns="">
            <p:pic>
              <p:nvPicPr>
                <p:cNvPr id="1196" name="Ink 1195">
                  <a:extLst>
                    <a:ext uri="{FF2B5EF4-FFF2-40B4-BE49-F238E27FC236}">
                      <a16:creationId xmlns:a16="http://schemas.microsoft.com/office/drawing/2014/main" id="{B2B00224-8AAA-BE42-B1DE-F98302923EA2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8849678" y="6474424"/>
                  <a:ext cx="374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5">
              <p14:nvContentPartPr>
                <p14:cNvPr id="1197" name="Ink 1196">
                  <a:extLst>
                    <a:ext uri="{FF2B5EF4-FFF2-40B4-BE49-F238E27FC236}">
                      <a16:creationId xmlns:a16="http://schemas.microsoft.com/office/drawing/2014/main" id="{BC6FC1FE-EFEB-1546-9766-5CB62B53C26C}"/>
                    </a:ext>
                  </a:extLst>
                </p14:cNvPr>
                <p14:cNvContentPartPr/>
                <p14:nvPr/>
              </p14:nvContentPartPr>
              <p14:xfrm>
                <a:off x="8909798" y="6528064"/>
                <a:ext cx="110160" cy="169560"/>
              </p14:xfrm>
            </p:contentPart>
          </mc:Choice>
          <mc:Fallback xmlns="">
            <p:pic>
              <p:nvPicPr>
                <p:cNvPr id="1197" name="Ink 1196">
                  <a:extLst>
                    <a:ext uri="{FF2B5EF4-FFF2-40B4-BE49-F238E27FC236}">
                      <a16:creationId xmlns:a16="http://schemas.microsoft.com/office/drawing/2014/main" id="{BC6FC1FE-EFEB-1546-9766-5CB62B53C26C}"/>
                    </a:ext>
                  </a:extLst>
                </p:cNvPr>
                <p:cNvPicPr/>
                <p:nvPr/>
              </p:nvPicPr>
              <p:blipFill>
                <a:blip r:embed="rId1916"/>
                <a:stretch>
                  <a:fillRect/>
                </a:stretch>
              </p:blipFill>
              <p:spPr>
                <a:xfrm>
                  <a:off x="8894318" y="6512584"/>
                  <a:ext cx="1407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7">
              <p14:nvContentPartPr>
                <p14:cNvPr id="1198" name="Ink 1197">
                  <a:extLst>
                    <a:ext uri="{FF2B5EF4-FFF2-40B4-BE49-F238E27FC236}">
                      <a16:creationId xmlns:a16="http://schemas.microsoft.com/office/drawing/2014/main" id="{8D4E6D39-57EF-4141-9B16-252C9E1BC7A9}"/>
                    </a:ext>
                  </a:extLst>
                </p14:cNvPr>
                <p14:cNvContentPartPr/>
                <p14:nvPr/>
              </p14:nvContentPartPr>
              <p14:xfrm>
                <a:off x="9080438" y="6583864"/>
                <a:ext cx="60120" cy="102960"/>
              </p14:xfrm>
            </p:contentPart>
          </mc:Choice>
          <mc:Fallback xmlns="">
            <p:pic>
              <p:nvPicPr>
                <p:cNvPr id="1198" name="Ink 1197">
                  <a:extLst>
                    <a:ext uri="{FF2B5EF4-FFF2-40B4-BE49-F238E27FC236}">
                      <a16:creationId xmlns:a16="http://schemas.microsoft.com/office/drawing/2014/main" id="{8D4E6D39-57EF-4141-9B16-252C9E1BC7A9}"/>
                    </a:ext>
                  </a:extLst>
                </p:cNvPr>
                <p:cNvPicPr/>
                <p:nvPr/>
              </p:nvPicPr>
              <p:blipFill>
                <a:blip r:embed="rId1918"/>
                <a:stretch>
                  <a:fillRect/>
                </a:stretch>
              </p:blipFill>
              <p:spPr>
                <a:xfrm>
                  <a:off x="9064958" y="6568744"/>
                  <a:ext cx="907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9">
              <p14:nvContentPartPr>
                <p14:cNvPr id="1199" name="Ink 1198">
                  <a:extLst>
                    <a:ext uri="{FF2B5EF4-FFF2-40B4-BE49-F238E27FC236}">
                      <a16:creationId xmlns:a16="http://schemas.microsoft.com/office/drawing/2014/main" id="{EADDDB36-B0C0-4E4B-B5EB-0C9C164B9614}"/>
                    </a:ext>
                  </a:extLst>
                </p14:cNvPr>
                <p14:cNvContentPartPr/>
                <p14:nvPr/>
              </p14:nvContentPartPr>
              <p14:xfrm>
                <a:off x="9087278" y="6656944"/>
                <a:ext cx="114480" cy="209160"/>
              </p14:xfrm>
            </p:contentPart>
          </mc:Choice>
          <mc:Fallback xmlns="">
            <p:pic>
              <p:nvPicPr>
                <p:cNvPr id="1199" name="Ink 1198">
                  <a:extLst>
                    <a:ext uri="{FF2B5EF4-FFF2-40B4-BE49-F238E27FC236}">
                      <a16:creationId xmlns:a16="http://schemas.microsoft.com/office/drawing/2014/main" id="{EADDDB36-B0C0-4E4B-B5EB-0C9C164B9614}"/>
                    </a:ext>
                  </a:extLst>
                </p:cNvPr>
                <p:cNvPicPr/>
                <p:nvPr/>
              </p:nvPicPr>
              <p:blipFill>
                <a:blip r:embed="rId1920"/>
                <a:stretch>
                  <a:fillRect/>
                </a:stretch>
              </p:blipFill>
              <p:spPr>
                <a:xfrm>
                  <a:off x="9072158" y="6641824"/>
                  <a:ext cx="145080" cy="239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21">
            <p14:nvContentPartPr>
              <p14:cNvPr id="1202" name="Ink 1201">
                <a:extLst>
                  <a:ext uri="{FF2B5EF4-FFF2-40B4-BE49-F238E27FC236}">
                    <a16:creationId xmlns:a16="http://schemas.microsoft.com/office/drawing/2014/main" id="{F449FD1A-49C4-7148-B060-D1EAF750F437}"/>
                  </a:ext>
                </a:extLst>
              </p14:cNvPr>
              <p14:cNvContentPartPr/>
              <p14:nvPr/>
            </p14:nvContentPartPr>
            <p14:xfrm>
              <a:off x="210038" y="3503344"/>
              <a:ext cx="172440" cy="20520"/>
            </p14:xfrm>
          </p:contentPart>
        </mc:Choice>
        <mc:Fallback xmlns="">
          <p:pic>
            <p:nvPicPr>
              <p:cNvPr id="1202" name="Ink 1201">
                <a:extLst>
                  <a:ext uri="{FF2B5EF4-FFF2-40B4-BE49-F238E27FC236}">
                    <a16:creationId xmlns:a16="http://schemas.microsoft.com/office/drawing/2014/main" id="{F449FD1A-49C4-7148-B060-D1EAF750F437}"/>
                  </a:ext>
                </a:extLst>
              </p:cNvPr>
              <p:cNvPicPr/>
              <p:nvPr/>
            </p:nvPicPr>
            <p:blipFill>
              <a:blip r:embed="rId1922"/>
              <a:stretch>
                <a:fillRect/>
              </a:stretch>
            </p:blipFill>
            <p:spPr>
              <a:xfrm>
                <a:off x="194918" y="3488224"/>
                <a:ext cx="20304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3">
            <p14:nvContentPartPr>
              <p14:cNvPr id="1203" name="Ink 1202">
                <a:extLst>
                  <a:ext uri="{FF2B5EF4-FFF2-40B4-BE49-F238E27FC236}">
                    <a16:creationId xmlns:a16="http://schemas.microsoft.com/office/drawing/2014/main" id="{C2FBB75C-E6F6-3344-AF2D-1A6CB9F52B93}"/>
                  </a:ext>
                </a:extLst>
              </p14:cNvPr>
              <p14:cNvContentPartPr/>
              <p14:nvPr/>
            </p14:nvContentPartPr>
            <p14:xfrm>
              <a:off x="546278" y="3330184"/>
              <a:ext cx="155520" cy="239040"/>
            </p14:xfrm>
          </p:contentPart>
        </mc:Choice>
        <mc:Fallback xmlns="">
          <p:pic>
            <p:nvPicPr>
              <p:cNvPr id="1203" name="Ink 1202">
                <a:extLst>
                  <a:ext uri="{FF2B5EF4-FFF2-40B4-BE49-F238E27FC236}">
                    <a16:creationId xmlns:a16="http://schemas.microsoft.com/office/drawing/2014/main" id="{C2FBB75C-E6F6-3344-AF2D-1A6CB9F52B93}"/>
                  </a:ext>
                </a:extLst>
              </p:cNvPr>
              <p:cNvPicPr/>
              <p:nvPr/>
            </p:nvPicPr>
            <p:blipFill>
              <a:blip r:embed="rId1924"/>
              <a:stretch>
                <a:fillRect/>
              </a:stretch>
            </p:blipFill>
            <p:spPr>
              <a:xfrm>
                <a:off x="531158" y="3315064"/>
                <a:ext cx="18576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5">
            <p14:nvContentPartPr>
              <p14:cNvPr id="1204" name="Ink 1203">
                <a:extLst>
                  <a:ext uri="{FF2B5EF4-FFF2-40B4-BE49-F238E27FC236}">
                    <a16:creationId xmlns:a16="http://schemas.microsoft.com/office/drawing/2014/main" id="{C760BC31-E37D-C943-ABC5-6A0FB7210B0F}"/>
                  </a:ext>
                </a:extLst>
              </p14:cNvPr>
              <p14:cNvContentPartPr/>
              <p14:nvPr/>
            </p14:nvContentPartPr>
            <p14:xfrm>
              <a:off x="733838" y="3149464"/>
              <a:ext cx="184320" cy="398520"/>
            </p14:xfrm>
          </p:contentPart>
        </mc:Choice>
        <mc:Fallback xmlns="">
          <p:pic>
            <p:nvPicPr>
              <p:cNvPr id="1204" name="Ink 1203">
                <a:extLst>
                  <a:ext uri="{FF2B5EF4-FFF2-40B4-BE49-F238E27FC236}">
                    <a16:creationId xmlns:a16="http://schemas.microsoft.com/office/drawing/2014/main" id="{C760BC31-E37D-C943-ABC5-6A0FB7210B0F}"/>
                  </a:ext>
                </a:extLst>
              </p:cNvPr>
              <p:cNvPicPr/>
              <p:nvPr/>
            </p:nvPicPr>
            <p:blipFill>
              <a:blip r:embed="rId1926"/>
              <a:stretch>
                <a:fillRect/>
              </a:stretch>
            </p:blipFill>
            <p:spPr>
              <a:xfrm>
                <a:off x="718718" y="3134344"/>
                <a:ext cx="214560" cy="42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7">
            <p14:nvContentPartPr>
              <p14:cNvPr id="1205" name="Ink 1204">
                <a:extLst>
                  <a:ext uri="{FF2B5EF4-FFF2-40B4-BE49-F238E27FC236}">
                    <a16:creationId xmlns:a16="http://schemas.microsoft.com/office/drawing/2014/main" id="{F2A4D28B-2B62-8B48-9DDD-1CFE2C02FB46}"/>
                  </a:ext>
                </a:extLst>
              </p14:cNvPr>
              <p14:cNvContentPartPr/>
              <p14:nvPr/>
            </p14:nvContentPartPr>
            <p14:xfrm>
              <a:off x="984398" y="3292384"/>
              <a:ext cx="86040" cy="189360"/>
            </p14:xfrm>
          </p:contentPart>
        </mc:Choice>
        <mc:Fallback xmlns="">
          <p:pic>
            <p:nvPicPr>
              <p:cNvPr id="1205" name="Ink 1204">
                <a:extLst>
                  <a:ext uri="{FF2B5EF4-FFF2-40B4-BE49-F238E27FC236}">
                    <a16:creationId xmlns:a16="http://schemas.microsoft.com/office/drawing/2014/main" id="{F2A4D28B-2B62-8B48-9DDD-1CFE2C02FB46}"/>
                  </a:ext>
                </a:extLst>
              </p:cNvPr>
              <p:cNvPicPr/>
              <p:nvPr/>
            </p:nvPicPr>
            <p:blipFill>
              <a:blip r:embed="rId1928"/>
              <a:stretch>
                <a:fillRect/>
              </a:stretch>
            </p:blipFill>
            <p:spPr>
              <a:xfrm>
                <a:off x="969278" y="3276904"/>
                <a:ext cx="11628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9">
            <p14:nvContentPartPr>
              <p14:cNvPr id="1206" name="Ink 1205">
                <a:extLst>
                  <a:ext uri="{FF2B5EF4-FFF2-40B4-BE49-F238E27FC236}">
                    <a16:creationId xmlns:a16="http://schemas.microsoft.com/office/drawing/2014/main" id="{A9F45B2E-27F3-0848-8E76-7B48CB74E692}"/>
                  </a:ext>
                </a:extLst>
              </p14:cNvPr>
              <p14:cNvContentPartPr/>
              <p14:nvPr/>
            </p14:nvContentPartPr>
            <p14:xfrm>
              <a:off x="1059278" y="3300664"/>
              <a:ext cx="50040" cy="183960"/>
            </p14:xfrm>
          </p:contentPart>
        </mc:Choice>
        <mc:Fallback xmlns="">
          <p:pic>
            <p:nvPicPr>
              <p:cNvPr id="1206" name="Ink 1205">
                <a:extLst>
                  <a:ext uri="{FF2B5EF4-FFF2-40B4-BE49-F238E27FC236}">
                    <a16:creationId xmlns:a16="http://schemas.microsoft.com/office/drawing/2014/main" id="{A9F45B2E-27F3-0848-8E76-7B48CB74E692}"/>
                  </a:ext>
                </a:extLst>
              </p:cNvPr>
              <p:cNvPicPr/>
              <p:nvPr/>
            </p:nvPicPr>
            <p:blipFill>
              <a:blip r:embed="rId1930"/>
              <a:stretch>
                <a:fillRect/>
              </a:stretch>
            </p:blipFill>
            <p:spPr>
              <a:xfrm>
                <a:off x="1044158" y="3285184"/>
                <a:ext cx="8064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1">
            <p14:nvContentPartPr>
              <p14:cNvPr id="1207" name="Ink 1206">
                <a:extLst>
                  <a:ext uri="{FF2B5EF4-FFF2-40B4-BE49-F238E27FC236}">
                    <a16:creationId xmlns:a16="http://schemas.microsoft.com/office/drawing/2014/main" id="{271CD01F-4876-224D-8A67-254B395011B1}"/>
                  </a:ext>
                </a:extLst>
              </p14:cNvPr>
              <p14:cNvContentPartPr/>
              <p14:nvPr/>
            </p14:nvContentPartPr>
            <p14:xfrm>
              <a:off x="1159718" y="3256024"/>
              <a:ext cx="41760" cy="238320"/>
            </p14:xfrm>
          </p:contentPart>
        </mc:Choice>
        <mc:Fallback xmlns="">
          <p:pic>
            <p:nvPicPr>
              <p:cNvPr id="1207" name="Ink 1206">
                <a:extLst>
                  <a:ext uri="{FF2B5EF4-FFF2-40B4-BE49-F238E27FC236}">
                    <a16:creationId xmlns:a16="http://schemas.microsoft.com/office/drawing/2014/main" id="{271CD01F-4876-224D-8A67-254B395011B1}"/>
                  </a:ext>
                </a:extLst>
              </p:cNvPr>
              <p:cNvPicPr/>
              <p:nvPr/>
            </p:nvPicPr>
            <p:blipFill>
              <a:blip r:embed="rId1932"/>
              <a:stretch>
                <a:fillRect/>
              </a:stretch>
            </p:blipFill>
            <p:spPr>
              <a:xfrm>
                <a:off x="1144238" y="3240904"/>
                <a:ext cx="72360" cy="26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3">
            <p14:nvContentPartPr>
              <p14:cNvPr id="1208" name="Ink 1207">
                <a:extLst>
                  <a:ext uri="{FF2B5EF4-FFF2-40B4-BE49-F238E27FC236}">
                    <a16:creationId xmlns:a16="http://schemas.microsoft.com/office/drawing/2014/main" id="{189B1A64-EE47-AA4E-80D4-78E14A5D23AB}"/>
                  </a:ext>
                </a:extLst>
              </p14:cNvPr>
              <p14:cNvContentPartPr/>
              <p14:nvPr/>
            </p14:nvContentPartPr>
            <p14:xfrm>
              <a:off x="1114358" y="3320464"/>
              <a:ext cx="112320" cy="36000"/>
            </p14:xfrm>
          </p:contentPart>
        </mc:Choice>
        <mc:Fallback xmlns="">
          <p:pic>
            <p:nvPicPr>
              <p:cNvPr id="1208" name="Ink 1207">
                <a:extLst>
                  <a:ext uri="{FF2B5EF4-FFF2-40B4-BE49-F238E27FC236}">
                    <a16:creationId xmlns:a16="http://schemas.microsoft.com/office/drawing/2014/main" id="{189B1A64-EE47-AA4E-80D4-78E14A5D23AB}"/>
                  </a:ext>
                </a:extLst>
              </p:cNvPr>
              <p:cNvPicPr/>
              <p:nvPr/>
            </p:nvPicPr>
            <p:blipFill>
              <a:blip r:embed="rId1934"/>
              <a:stretch>
                <a:fillRect/>
              </a:stretch>
            </p:blipFill>
            <p:spPr>
              <a:xfrm>
                <a:off x="1099238" y="3305344"/>
                <a:ext cx="142920" cy="6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5">
            <p14:nvContentPartPr>
              <p14:cNvPr id="1209" name="Ink 1208">
                <a:extLst>
                  <a:ext uri="{FF2B5EF4-FFF2-40B4-BE49-F238E27FC236}">
                    <a16:creationId xmlns:a16="http://schemas.microsoft.com/office/drawing/2014/main" id="{9ACB04E3-839F-4548-B5B9-AA84AE8C4F12}"/>
                  </a:ext>
                </a:extLst>
              </p14:cNvPr>
              <p14:cNvContentPartPr/>
              <p14:nvPr/>
            </p14:nvContentPartPr>
            <p14:xfrm>
              <a:off x="1449518" y="3222544"/>
              <a:ext cx="20160" cy="284400"/>
            </p14:xfrm>
          </p:contentPart>
        </mc:Choice>
        <mc:Fallback xmlns="">
          <p:pic>
            <p:nvPicPr>
              <p:cNvPr id="1209" name="Ink 1208">
                <a:extLst>
                  <a:ext uri="{FF2B5EF4-FFF2-40B4-BE49-F238E27FC236}">
                    <a16:creationId xmlns:a16="http://schemas.microsoft.com/office/drawing/2014/main" id="{9ACB04E3-839F-4548-B5B9-AA84AE8C4F12}"/>
                  </a:ext>
                </a:extLst>
              </p:cNvPr>
              <p:cNvPicPr/>
              <p:nvPr/>
            </p:nvPicPr>
            <p:blipFill>
              <a:blip r:embed="rId1936"/>
              <a:stretch>
                <a:fillRect/>
              </a:stretch>
            </p:blipFill>
            <p:spPr>
              <a:xfrm>
                <a:off x="1434398" y="3207424"/>
                <a:ext cx="50760" cy="3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7">
            <p14:nvContentPartPr>
              <p14:cNvPr id="1210" name="Ink 1209">
                <a:extLst>
                  <a:ext uri="{FF2B5EF4-FFF2-40B4-BE49-F238E27FC236}">
                    <a16:creationId xmlns:a16="http://schemas.microsoft.com/office/drawing/2014/main" id="{9D3C7246-934B-C543-9885-C35814F5FE37}"/>
                  </a:ext>
                </a:extLst>
              </p14:cNvPr>
              <p14:cNvContentPartPr/>
              <p14:nvPr/>
            </p14:nvContentPartPr>
            <p14:xfrm>
              <a:off x="1357358" y="3295624"/>
              <a:ext cx="261360" cy="181800"/>
            </p14:xfrm>
          </p:contentPart>
        </mc:Choice>
        <mc:Fallback xmlns="">
          <p:pic>
            <p:nvPicPr>
              <p:cNvPr id="1210" name="Ink 1209">
                <a:extLst>
                  <a:ext uri="{FF2B5EF4-FFF2-40B4-BE49-F238E27FC236}">
                    <a16:creationId xmlns:a16="http://schemas.microsoft.com/office/drawing/2014/main" id="{9D3C7246-934B-C543-9885-C35814F5FE37}"/>
                  </a:ext>
                </a:extLst>
              </p:cNvPr>
              <p:cNvPicPr/>
              <p:nvPr/>
            </p:nvPicPr>
            <p:blipFill>
              <a:blip r:embed="rId1938"/>
              <a:stretch>
                <a:fillRect/>
              </a:stretch>
            </p:blipFill>
            <p:spPr>
              <a:xfrm>
                <a:off x="1342238" y="3280504"/>
                <a:ext cx="291960" cy="21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9">
            <p14:nvContentPartPr>
              <p14:cNvPr id="1211" name="Ink 1210">
                <a:extLst>
                  <a:ext uri="{FF2B5EF4-FFF2-40B4-BE49-F238E27FC236}">
                    <a16:creationId xmlns:a16="http://schemas.microsoft.com/office/drawing/2014/main" id="{6016F213-7E73-D84D-B79E-9AD2391B6A7F}"/>
                  </a:ext>
                </a:extLst>
              </p14:cNvPr>
              <p14:cNvContentPartPr/>
              <p14:nvPr/>
            </p14:nvContentPartPr>
            <p14:xfrm>
              <a:off x="1795118" y="3088624"/>
              <a:ext cx="64440" cy="416520"/>
            </p14:xfrm>
          </p:contentPart>
        </mc:Choice>
        <mc:Fallback xmlns="">
          <p:pic>
            <p:nvPicPr>
              <p:cNvPr id="1211" name="Ink 1210">
                <a:extLst>
                  <a:ext uri="{FF2B5EF4-FFF2-40B4-BE49-F238E27FC236}">
                    <a16:creationId xmlns:a16="http://schemas.microsoft.com/office/drawing/2014/main" id="{6016F213-7E73-D84D-B79E-9AD2391B6A7F}"/>
                  </a:ext>
                </a:extLst>
              </p:cNvPr>
              <p:cNvPicPr/>
              <p:nvPr/>
            </p:nvPicPr>
            <p:blipFill>
              <a:blip r:embed="rId1940"/>
              <a:stretch>
                <a:fillRect/>
              </a:stretch>
            </p:blipFill>
            <p:spPr>
              <a:xfrm>
                <a:off x="1779998" y="3073504"/>
                <a:ext cx="94680" cy="44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1">
            <p14:nvContentPartPr>
              <p14:cNvPr id="1212" name="Ink 1211">
                <a:extLst>
                  <a:ext uri="{FF2B5EF4-FFF2-40B4-BE49-F238E27FC236}">
                    <a16:creationId xmlns:a16="http://schemas.microsoft.com/office/drawing/2014/main" id="{6AEAE391-E56B-BA43-8874-564519CDD26C}"/>
                  </a:ext>
                </a:extLst>
              </p14:cNvPr>
              <p14:cNvContentPartPr/>
              <p14:nvPr/>
            </p14:nvContentPartPr>
            <p14:xfrm>
              <a:off x="1893038" y="3303544"/>
              <a:ext cx="108000" cy="152640"/>
            </p14:xfrm>
          </p:contentPart>
        </mc:Choice>
        <mc:Fallback xmlns="">
          <p:pic>
            <p:nvPicPr>
              <p:cNvPr id="1212" name="Ink 1211">
                <a:extLst>
                  <a:ext uri="{FF2B5EF4-FFF2-40B4-BE49-F238E27FC236}">
                    <a16:creationId xmlns:a16="http://schemas.microsoft.com/office/drawing/2014/main" id="{6AEAE391-E56B-BA43-8874-564519CDD26C}"/>
                  </a:ext>
                </a:extLst>
              </p:cNvPr>
              <p:cNvPicPr/>
              <p:nvPr/>
            </p:nvPicPr>
            <p:blipFill>
              <a:blip r:embed="rId1942"/>
              <a:stretch>
                <a:fillRect/>
              </a:stretch>
            </p:blipFill>
            <p:spPr>
              <a:xfrm>
                <a:off x="1877558" y="3288424"/>
                <a:ext cx="13860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3">
            <p14:nvContentPartPr>
              <p14:cNvPr id="1213" name="Ink 1212">
                <a:extLst>
                  <a:ext uri="{FF2B5EF4-FFF2-40B4-BE49-F238E27FC236}">
                    <a16:creationId xmlns:a16="http://schemas.microsoft.com/office/drawing/2014/main" id="{5F54547E-32E9-2D4E-8A56-1A4D02801150}"/>
                  </a:ext>
                </a:extLst>
              </p14:cNvPr>
              <p14:cNvContentPartPr/>
              <p14:nvPr/>
            </p14:nvContentPartPr>
            <p14:xfrm>
              <a:off x="2061878" y="3283744"/>
              <a:ext cx="103680" cy="170280"/>
            </p14:xfrm>
          </p:contentPart>
        </mc:Choice>
        <mc:Fallback xmlns="">
          <p:pic>
            <p:nvPicPr>
              <p:cNvPr id="1213" name="Ink 1212">
                <a:extLst>
                  <a:ext uri="{FF2B5EF4-FFF2-40B4-BE49-F238E27FC236}">
                    <a16:creationId xmlns:a16="http://schemas.microsoft.com/office/drawing/2014/main" id="{5F54547E-32E9-2D4E-8A56-1A4D02801150}"/>
                  </a:ext>
                </a:extLst>
              </p:cNvPr>
              <p:cNvPicPr/>
              <p:nvPr/>
            </p:nvPicPr>
            <p:blipFill>
              <a:blip r:embed="rId1944"/>
              <a:stretch>
                <a:fillRect/>
              </a:stretch>
            </p:blipFill>
            <p:spPr>
              <a:xfrm>
                <a:off x="2046758" y="3268264"/>
                <a:ext cx="13428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5">
            <p14:nvContentPartPr>
              <p14:cNvPr id="1214" name="Ink 1213">
                <a:extLst>
                  <a:ext uri="{FF2B5EF4-FFF2-40B4-BE49-F238E27FC236}">
                    <a16:creationId xmlns:a16="http://schemas.microsoft.com/office/drawing/2014/main" id="{C1E9BC59-9C65-834E-956C-F5DECFE11725}"/>
                  </a:ext>
                </a:extLst>
              </p14:cNvPr>
              <p14:cNvContentPartPr/>
              <p14:nvPr/>
            </p14:nvContentPartPr>
            <p14:xfrm>
              <a:off x="2249078" y="3072424"/>
              <a:ext cx="46800" cy="408240"/>
            </p14:xfrm>
          </p:contentPart>
        </mc:Choice>
        <mc:Fallback xmlns="">
          <p:pic>
            <p:nvPicPr>
              <p:cNvPr id="1214" name="Ink 1213">
                <a:extLst>
                  <a:ext uri="{FF2B5EF4-FFF2-40B4-BE49-F238E27FC236}">
                    <a16:creationId xmlns:a16="http://schemas.microsoft.com/office/drawing/2014/main" id="{C1E9BC59-9C65-834E-956C-F5DECFE11725}"/>
                  </a:ext>
                </a:extLst>
              </p:cNvPr>
              <p:cNvPicPr/>
              <p:nvPr/>
            </p:nvPicPr>
            <p:blipFill>
              <a:blip r:embed="rId1946"/>
              <a:stretch>
                <a:fillRect/>
              </a:stretch>
            </p:blipFill>
            <p:spPr>
              <a:xfrm>
                <a:off x="2233598" y="3057304"/>
                <a:ext cx="77400" cy="43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7">
            <p14:nvContentPartPr>
              <p14:cNvPr id="1215" name="Ink 1214">
                <a:extLst>
                  <a:ext uri="{FF2B5EF4-FFF2-40B4-BE49-F238E27FC236}">
                    <a16:creationId xmlns:a16="http://schemas.microsoft.com/office/drawing/2014/main" id="{E6E9359E-F13C-9241-BAE6-934EA85F80CD}"/>
                  </a:ext>
                </a:extLst>
              </p14:cNvPr>
              <p14:cNvContentPartPr/>
              <p14:nvPr/>
            </p14:nvContentPartPr>
            <p14:xfrm>
              <a:off x="2264918" y="3270064"/>
              <a:ext cx="130320" cy="149400"/>
            </p14:xfrm>
          </p:contentPart>
        </mc:Choice>
        <mc:Fallback xmlns="">
          <p:pic>
            <p:nvPicPr>
              <p:cNvPr id="1215" name="Ink 1214">
                <a:extLst>
                  <a:ext uri="{FF2B5EF4-FFF2-40B4-BE49-F238E27FC236}">
                    <a16:creationId xmlns:a16="http://schemas.microsoft.com/office/drawing/2014/main" id="{E6E9359E-F13C-9241-BAE6-934EA85F80CD}"/>
                  </a:ext>
                </a:extLst>
              </p:cNvPr>
              <p:cNvPicPr/>
              <p:nvPr/>
            </p:nvPicPr>
            <p:blipFill>
              <a:blip r:embed="rId1948"/>
              <a:stretch>
                <a:fillRect/>
              </a:stretch>
            </p:blipFill>
            <p:spPr>
              <a:xfrm>
                <a:off x="2249438" y="3254584"/>
                <a:ext cx="16092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9">
            <p14:nvContentPartPr>
              <p14:cNvPr id="1216" name="Ink 1215">
                <a:extLst>
                  <a:ext uri="{FF2B5EF4-FFF2-40B4-BE49-F238E27FC236}">
                    <a16:creationId xmlns:a16="http://schemas.microsoft.com/office/drawing/2014/main" id="{A743F77A-FE9E-E546-8039-0743F709A317}"/>
                  </a:ext>
                </a:extLst>
              </p14:cNvPr>
              <p14:cNvContentPartPr/>
              <p14:nvPr/>
            </p14:nvContentPartPr>
            <p14:xfrm>
              <a:off x="2652638" y="3080344"/>
              <a:ext cx="134640" cy="389880"/>
            </p14:xfrm>
          </p:contentPart>
        </mc:Choice>
        <mc:Fallback xmlns="">
          <p:pic>
            <p:nvPicPr>
              <p:cNvPr id="1216" name="Ink 1215">
                <a:extLst>
                  <a:ext uri="{FF2B5EF4-FFF2-40B4-BE49-F238E27FC236}">
                    <a16:creationId xmlns:a16="http://schemas.microsoft.com/office/drawing/2014/main" id="{A743F77A-FE9E-E546-8039-0743F709A317}"/>
                  </a:ext>
                </a:extLst>
              </p:cNvPr>
              <p:cNvPicPr/>
              <p:nvPr/>
            </p:nvPicPr>
            <p:blipFill>
              <a:blip r:embed="rId1950"/>
              <a:stretch>
                <a:fillRect/>
              </a:stretch>
            </p:blipFill>
            <p:spPr>
              <a:xfrm>
                <a:off x="2637158" y="3064864"/>
                <a:ext cx="164880" cy="42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1">
            <p14:nvContentPartPr>
              <p14:cNvPr id="1217" name="Ink 1216">
                <a:extLst>
                  <a:ext uri="{FF2B5EF4-FFF2-40B4-BE49-F238E27FC236}">
                    <a16:creationId xmlns:a16="http://schemas.microsoft.com/office/drawing/2014/main" id="{A48EACBA-0521-7146-B4FA-E837E534698C}"/>
                  </a:ext>
                </a:extLst>
              </p14:cNvPr>
              <p14:cNvContentPartPr/>
              <p14:nvPr/>
            </p14:nvContentPartPr>
            <p14:xfrm>
              <a:off x="2532038" y="3307864"/>
              <a:ext cx="325800" cy="88200"/>
            </p14:xfrm>
          </p:contentPart>
        </mc:Choice>
        <mc:Fallback xmlns="">
          <p:pic>
            <p:nvPicPr>
              <p:cNvPr id="1217" name="Ink 1216">
                <a:extLst>
                  <a:ext uri="{FF2B5EF4-FFF2-40B4-BE49-F238E27FC236}">
                    <a16:creationId xmlns:a16="http://schemas.microsoft.com/office/drawing/2014/main" id="{A48EACBA-0521-7146-B4FA-E837E534698C}"/>
                  </a:ext>
                </a:extLst>
              </p:cNvPr>
              <p:cNvPicPr/>
              <p:nvPr/>
            </p:nvPicPr>
            <p:blipFill>
              <a:blip r:embed="rId1952"/>
              <a:stretch>
                <a:fillRect/>
              </a:stretch>
            </p:blipFill>
            <p:spPr>
              <a:xfrm>
                <a:off x="2516918" y="3292744"/>
                <a:ext cx="356400" cy="11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3">
            <p14:nvContentPartPr>
              <p14:cNvPr id="1218" name="Ink 1217">
                <a:extLst>
                  <a:ext uri="{FF2B5EF4-FFF2-40B4-BE49-F238E27FC236}">
                    <a16:creationId xmlns:a16="http://schemas.microsoft.com/office/drawing/2014/main" id="{4A40F1A1-0EAA-754F-BB24-8F98B14C315B}"/>
                  </a:ext>
                </a:extLst>
              </p14:cNvPr>
              <p14:cNvContentPartPr/>
              <p14:nvPr/>
            </p14:nvContentPartPr>
            <p14:xfrm>
              <a:off x="2910398" y="3240184"/>
              <a:ext cx="121680" cy="145080"/>
            </p14:xfrm>
          </p:contentPart>
        </mc:Choice>
        <mc:Fallback xmlns="">
          <p:pic>
            <p:nvPicPr>
              <p:cNvPr id="1218" name="Ink 1217">
                <a:extLst>
                  <a:ext uri="{FF2B5EF4-FFF2-40B4-BE49-F238E27FC236}">
                    <a16:creationId xmlns:a16="http://schemas.microsoft.com/office/drawing/2014/main" id="{4A40F1A1-0EAA-754F-BB24-8F98B14C315B}"/>
                  </a:ext>
                </a:extLst>
              </p:cNvPr>
              <p:cNvPicPr/>
              <p:nvPr/>
            </p:nvPicPr>
            <p:blipFill>
              <a:blip r:embed="rId1954"/>
              <a:stretch>
                <a:fillRect/>
              </a:stretch>
            </p:blipFill>
            <p:spPr>
              <a:xfrm>
                <a:off x="2894918" y="3225064"/>
                <a:ext cx="15228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5">
            <p14:nvContentPartPr>
              <p14:cNvPr id="1220" name="Ink 1219">
                <a:extLst>
                  <a:ext uri="{FF2B5EF4-FFF2-40B4-BE49-F238E27FC236}">
                    <a16:creationId xmlns:a16="http://schemas.microsoft.com/office/drawing/2014/main" id="{E7DD7F88-C3E9-ED42-A079-953E88BA8EA7}"/>
                  </a:ext>
                </a:extLst>
              </p14:cNvPr>
              <p14:cNvContentPartPr/>
              <p14:nvPr/>
            </p14:nvContentPartPr>
            <p14:xfrm>
              <a:off x="778478" y="3856144"/>
              <a:ext cx="139680" cy="35640"/>
            </p14:xfrm>
          </p:contentPart>
        </mc:Choice>
        <mc:Fallback xmlns="">
          <p:pic>
            <p:nvPicPr>
              <p:cNvPr id="1220" name="Ink 1219">
                <a:extLst>
                  <a:ext uri="{FF2B5EF4-FFF2-40B4-BE49-F238E27FC236}">
                    <a16:creationId xmlns:a16="http://schemas.microsoft.com/office/drawing/2014/main" id="{E7DD7F88-C3E9-ED42-A079-953E88BA8EA7}"/>
                  </a:ext>
                </a:extLst>
              </p:cNvPr>
              <p:cNvPicPr/>
              <p:nvPr/>
            </p:nvPicPr>
            <p:blipFill>
              <a:blip r:embed="rId1956"/>
              <a:stretch>
                <a:fillRect/>
              </a:stretch>
            </p:blipFill>
            <p:spPr>
              <a:xfrm>
                <a:off x="762998" y="3841024"/>
                <a:ext cx="17028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7">
            <p14:nvContentPartPr>
              <p14:cNvPr id="1221" name="Ink 1220">
                <a:extLst>
                  <a:ext uri="{FF2B5EF4-FFF2-40B4-BE49-F238E27FC236}">
                    <a16:creationId xmlns:a16="http://schemas.microsoft.com/office/drawing/2014/main" id="{F0E77A44-17EE-024E-89F8-86A11E37CD3C}"/>
                  </a:ext>
                </a:extLst>
              </p14:cNvPr>
              <p14:cNvContentPartPr/>
              <p14:nvPr/>
            </p14:nvContentPartPr>
            <p14:xfrm>
              <a:off x="1021478" y="3753904"/>
              <a:ext cx="182160" cy="203040"/>
            </p14:xfrm>
          </p:contentPart>
        </mc:Choice>
        <mc:Fallback xmlns="">
          <p:pic>
            <p:nvPicPr>
              <p:cNvPr id="1221" name="Ink 1220">
                <a:extLst>
                  <a:ext uri="{FF2B5EF4-FFF2-40B4-BE49-F238E27FC236}">
                    <a16:creationId xmlns:a16="http://schemas.microsoft.com/office/drawing/2014/main" id="{F0E77A44-17EE-024E-89F8-86A11E37CD3C}"/>
                  </a:ext>
                </a:extLst>
              </p:cNvPr>
              <p:cNvPicPr/>
              <p:nvPr/>
            </p:nvPicPr>
            <p:blipFill>
              <a:blip r:embed="rId1958"/>
              <a:stretch>
                <a:fillRect/>
              </a:stretch>
            </p:blipFill>
            <p:spPr>
              <a:xfrm>
                <a:off x="1005998" y="3738424"/>
                <a:ext cx="21240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9">
            <p14:nvContentPartPr>
              <p14:cNvPr id="1222" name="Ink 1221">
                <a:extLst>
                  <a:ext uri="{FF2B5EF4-FFF2-40B4-BE49-F238E27FC236}">
                    <a16:creationId xmlns:a16="http://schemas.microsoft.com/office/drawing/2014/main" id="{CE09CB31-5794-8242-A483-F87E4833615F}"/>
                  </a:ext>
                </a:extLst>
              </p14:cNvPr>
              <p14:cNvContentPartPr/>
              <p14:nvPr/>
            </p14:nvContentPartPr>
            <p14:xfrm>
              <a:off x="1246478" y="3735544"/>
              <a:ext cx="105120" cy="196200"/>
            </p14:xfrm>
          </p:contentPart>
        </mc:Choice>
        <mc:Fallback xmlns="">
          <p:pic>
            <p:nvPicPr>
              <p:cNvPr id="1222" name="Ink 1221">
                <a:extLst>
                  <a:ext uri="{FF2B5EF4-FFF2-40B4-BE49-F238E27FC236}">
                    <a16:creationId xmlns:a16="http://schemas.microsoft.com/office/drawing/2014/main" id="{CE09CB31-5794-8242-A483-F87E4833615F}"/>
                  </a:ext>
                </a:extLst>
              </p:cNvPr>
              <p:cNvPicPr/>
              <p:nvPr/>
            </p:nvPicPr>
            <p:blipFill>
              <a:blip r:embed="rId1960"/>
              <a:stretch>
                <a:fillRect/>
              </a:stretch>
            </p:blipFill>
            <p:spPr>
              <a:xfrm>
                <a:off x="1230998" y="3720064"/>
                <a:ext cx="13536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1">
            <p14:nvContentPartPr>
              <p14:cNvPr id="1223" name="Ink 1222">
                <a:extLst>
                  <a:ext uri="{FF2B5EF4-FFF2-40B4-BE49-F238E27FC236}">
                    <a16:creationId xmlns:a16="http://schemas.microsoft.com/office/drawing/2014/main" id="{D696436A-3B3F-7F49-9835-A0CD679A6D8F}"/>
                  </a:ext>
                </a:extLst>
              </p14:cNvPr>
              <p14:cNvContentPartPr/>
              <p14:nvPr/>
            </p14:nvContentPartPr>
            <p14:xfrm>
              <a:off x="1415318" y="3707464"/>
              <a:ext cx="88920" cy="231840"/>
            </p14:xfrm>
          </p:contentPart>
        </mc:Choice>
        <mc:Fallback xmlns="">
          <p:pic>
            <p:nvPicPr>
              <p:cNvPr id="1223" name="Ink 1222">
                <a:extLst>
                  <a:ext uri="{FF2B5EF4-FFF2-40B4-BE49-F238E27FC236}">
                    <a16:creationId xmlns:a16="http://schemas.microsoft.com/office/drawing/2014/main" id="{D696436A-3B3F-7F49-9835-A0CD679A6D8F}"/>
                  </a:ext>
                </a:extLst>
              </p:cNvPr>
              <p:cNvPicPr/>
              <p:nvPr/>
            </p:nvPicPr>
            <p:blipFill>
              <a:blip r:embed="rId1962"/>
              <a:stretch>
                <a:fillRect/>
              </a:stretch>
            </p:blipFill>
            <p:spPr>
              <a:xfrm>
                <a:off x="1400198" y="3691984"/>
                <a:ext cx="119520" cy="26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3">
            <p14:nvContentPartPr>
              <p14:cNvPr id="1224" name="Ink 1223">
                <a:extLst>
                  <a:ext uri="{FF2B5EF4-FFF2-40B4-BE49-F238E27FC236}">
                    <a16:creationId xmlns:a16="http://schemas.microsoft.com/office/drawing/2014/main" id="{5B4BB5A9-FFC5-4D4C-86AB-70C64A72BF3D}"/>
                  </a:ext>
                </a:extLst>
              </p14:cNvPr>
              <p14:cNvContentPartPr/>
              <p14:nvPr/>
            </p14:nvContentPartPr>
            <p14:xfrm>
              <a:off x="1572278" y="3735904"/>
              <a:ext cx="75960" cy="170280"/>
            </p14:xfrm>
          </p:contentPart>
        </mc:Choice>
        <mc:Fallback xmlns="">
          <p:pic>
            <p:nvPicPr>
              <p:cNvPr id="1224" name="Ink 1223">
                <a:extLst>
                  <a:ext uri="{FF2B5EF4-FFF2-40B4-BE49-F238E27FC236}">
                    <a16:creationId xmlns:a16="http://schemas.microsoft.com/office/drawing/2014/main" id="{5B4BB5A9-FFC5-4D4C-86AB-70C64A72BF3D}"/>
                  </a:ext>
                </a:extLst>
              </p:cNvPr>
              <p:cNvPicPr/>
              <p:nvPr/>
            </p:nvPicPr>
            <p:blipFill>
              <a:blip r:embed="rId1964"/>
              <a:stretch>
                <a:fillRect/>
              </a:stretch>
            </p:blipFill>
            <p:spPr>
              <a:xfrm>
                <a:off x="1556798" y="3720424"/>
                <a:ext cx="10656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5">
            <p14:nvContentPartPr>
              <p14:cNvPr id="1225" name="Ink 1224">
                <a:extLst>
                  <a:ext uri="{FF2B5EF4-FFF2-40B4-BE49-F238E27FC236}">
                    <a16:creationId xmlns:a16="http://schemas.microsoft.com/office/drawing/2014/main" id="{006719E7-95A9-7A42-97D1-96807FDE253C}"/>
                  </a:ext>
                </a:extLst>
              </p14:cNvPr>
              <p14:cNvContentPartPr/>
              <p14:nvPr/>
            </p14:nvContentPartPr>
            <p14:xfrm>
              <a:off x="1732478" y="3760024"/>
              <a:ext cx="203040" cy="185400"/>
            </p14:xfrm>
          </p:contentPart>
        </mc:Choice>
        <mc:Fallback xmlns="">
          <p:pic>
            <p:nvPicPr>
              <p:cNvPr id="1225" name="Ink 1224">
                <a:extLst>
                  <a:ext uri="{FF2B5EF4-FFF2-40B4-BE49-F238E27FC236}">
                    <a16:creationId xmlns:a16="http://schemas.microsoft.com/office/drawing/2014/main" id="{006719E7-95A9-7A42-97D1-96807FDE253C}"/>
                  </a:ext>
                </a:extLst>
              </p:cNvPr>
              <p:cNvPicPr/>
              <p:nvPr/>
            </p:nvPicPr>
            <p:blipFill>
              <a:blip r:embed="rId1966"/>
              <a:stretch>
                <a:fillRect/>
              </a:stretch>
            </p:blipFill>
            <p:spPr>
              <a:xfrm>
                <a:off x="1716998" y="3744904"/>
                <a:ext cx="23364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7">
            <p14:nvContentPartPr>
              <p14:cNvPr id="1226" name="Ink 1225">
                <a:extLst>
                  <a:ext uri="{FF2B5EF4-FFF2-40B4-BE49-F238E27FC236}">
                    <a16:creationId xmlns:a16="http://schemas.microsoft.com/office/drawing/2014/main" id="{9D0A0910-8EE4-F141-93AD-B743DE95A93A}"/>
                  </a:ext>
                </a:extLst>
              </p14:cNvPr>
              <p14:cNvContentPartPr/>
              <p14:nvPr/>
            </p14:nvContentPartPr>
            <p14:xfrm>
              <a:off x="1971158" y="3747424"/>
              <a:ext cx="222120" cy="172440"/>
            </p14:xfrm>
          </p:contentPart>
        </mc:Choice>
        <mc:Fallback xmlns="">
          <p:pic>
            <p:nvPicPr>
              <p:cNvPr id="1226" name="Ink 1225">
                <a:extLst>
                  <a:ext uri="{FF2B5EF4-FFF2-40B4-BE49-F238E27FC236}">
                    <a16:creationId xmlns:a16="http://schemas.microsoft.com/office/drawing/2014/main" id="{9D0A0910-8EE4-F141-93AD-B743DE95A93A}"/>
                  </a:ext>
                </a:extLst>
              </p:cNvPr>
              <p:cNvPicPr/>
              <p:nvPr/>
            </p:nvPicPr>
            <p:blipFill>
              <a:blip r:embed="rId1968"/>
              <a:stretch>
                <a:fillRect/>
              </a:stretch>
            </p:blipFill>
            <p:spPr>
              <a:xfrm>
                <a:off x="1955678" y="3732304"/>
                <a:ext cx="25272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9">
            <p14:nvContentPartPr>
              <p14:cNvPr id="1227" name="Ink 1226">
                <a:extLst>
                  <a:ext uri="{FF2B5EF4-FFF2-40B4-BE49-F238E27FC236}">
                    <a16:creationId xmlns:a16="http://schemas.microsoft.com/office/drawing/2014/main" id="{540EFBC5-228E-5D4D-837D-635B2B04A2E4}"/>
                  </a:ext>
                </a:extLst>
              </p14:cNvPr>
              <p14:cNvContentPartPr/>
              <p14:nvPr/>
            </p14:nvContentPartPr>
            <p14:xfrm>
              <a:off x="2263478" y="3646264"/>
              <a:ext cx="57600" cy="252720"/>
            </p14:xfrm>
          </p:contentPart>
        </mc:Choice>
        <mc:Fallback xmlns="">
          <p:pic>
            <p:nvPicPr>
              <p:cNvPr id="1227" name="Ink 1226">
                <a:extLst>
                  <a:ext uri="{FF2B5EF4-FFF2-40B4-BE49-F238E27FC236}">
                    <a16:creationId xmlns:a16="http://schemas.microsoft.com/office/drawing/2014/main" id="{540EFBC5-228E-5D4D-837D-635B2B04A2E4}"/>
                  </a:ext>
                </a:extLst>
              </p:cNvPr>
              <p:cNvPicPr/>
              <p:nvPr/>
            </p:nvPicPr>
            <p:blipFill>
              <a:blip r:embed="rId1970"/>
              <a:stretch>
                <a:fillRect/>
              </a:stretch>
            </p:blipFill>
            <p:spPr>
              <a:xfrm>
                <a:off x="2248358" y="3631144"/>
                <a:ext cx="88200" cy="2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1">
            <p14:nvContentPartPr>
              <p14:cNvPr id="1228" name="Ink 1227">
                <a:extLst>
                  <a:ext uri="{FF2B5EF4-FFF2-40B4-BE49-F238E27FC236}">
                    <a16:creationId xmlns:a16="http://schemas.microsoft.com/office/drawing/2014/main" id="{0BBE6BB9-74E5-F848-8EE3-50584F0406BA}"/>
                  </a:ext>
                </a:extLst>
              </p14:cNvPr>
              <p14:cNvContentPartPr/>
              <p14:nvPr/>
            </p14:nvContentPartPr>
            <p14:xfrm>
              <a:off x="2252318" y="3768664"/>
              <a:ext cx="133200" cy="56520"/>
            </p14:xfrm>
          </p:contentPart>
        </mc:Choice>
        <mc:Fallback xmlns="">
          <p:pic>
            <p:nvPicPr>
              <p:cNvPr id="1228" name="Ink 1227">
                <a:extLst>
                  <a:ext uri="{FF2B5EF4-FFF2-40B4-BE49-F238E27FC236}">
                    <a16:creationId xmlns:a16="http://schemas.microsoft.com/office/drawing/2014/main" id="{0BBE6BB9-74E5-F848-8EE3-50584F0406BA}"/>
                  </a:ext>
                </a:extLst>
              </p:cNvPr>
              <p:cNvPicPr/>
              <p:nvPr/>
            </p:nvPicPr>
            <p:blipFill>
              <a:blip r:embed="rId1972"/>
              <a:stretch>
                <a:fillRect/>
              </a:stretch>
            </p:blipFill>
            <p:spPr>
              <a:xfrm>
                <a:off x="2237198" y="3753184"/>
                <a:ext cx="163800" cy="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3">
            <p14:nvContentPartPr>
              <p14:cNvPr id="1229" name="Ink 1228">
                <a:extLst>
                  <a:ext uri="{FF2B5EF4-FFF2-40B4-BE49-F238E27FC236}">
                    <a16:creationId xmlns:a16="http://schemas.microsoft.com/office/drawing/2014/main" id="{4A772841-FC57-1548-B8E5-1533AC230C5E}"/>
                  </a:ext>
                </a:extLst>
              </p14:cNvPr>
              <p14:cNvContentPartPr/>
              <p14:nvPr/>
            </p14:nvContentPartPr>
            <p14:xfrm>
              <a:off x="813758" y="4230184"/>
              <a:ext cx="153000" cy="22680"/>
            </p14:xfrm>
          </p:contentPart>
        </mc:Choice>
        <mc:Fallback xmlns="">
          <p:pic>
            <p:nvPicPr>
              <p:cNvPr id="1229" name="Ink 1228">
                <a:extLst>
                  <a:ext uri="{FF2B5EF4-FFF2-40B4-BE49-F238E27FC236}">
                    <a16:creationId xmlns:a16="http://schemas.microsoft.com/office/drawing/2014/main" id="{4A772841-FC57-1548-B8E5-1533AC230C5E}"/>
                  </a:ext>
                </a:extLst>
              </p:cNvPr>
              <p:cNvPicPr/>
              <p:nvPr/>
            </p:nvPicPr>
            <p:blipFill>
              <a:blip r:embed="rId1974"/>
              <a:stretch>
                <a:fillRect/>
              </a:stretch>
            </p:blipFill>
            <p:spPr>
              <a:xfrm>
                <a:off x="798638" y="4215064"/>
                <a:ext cx="183600" cy="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5">
            <p14:nvContentPartPr>
              <p14:cNvPr id="1230" name="Ink 1229">
                <a:extLst>
                  <a:ext uri="{FF2B5EF4-FFF2-40B4-BE49-F238E27FC236}">
                    <a16:creationId xmlns:a16="http://schemas.microsoft.com/office/drawing/2014/main" id="{AA999E55-F428-ED43-94D0-322579E4BFBC}"/>
                  </a:ext>
                </a:extLst>
              </p14:cNvPr>
              <p14:cNvContentPartPr/>
              <p14:nvPr/>
            </p14:nvContentPartPr>
            <p14:xfrm>
              <a:off x="1027598" y="4031464"/>
              <a:ext cx="173520" cy="364680"/>
            </p14:xfrm>
          </p:contentPart>
        </mc:Choice>
        <mc:Fallback xmlns="">
          <p:pic>
            <p:nvPicPr>
              <p:cNvPr id="1230" name="Ink 1229">
                <a:extLst>
                  <a:ext uri="{FF2B5EF4-FFF2-40B4-BE49-F238E27FC236}">
                    <a16:creationId xmlns:a16="http://schemas.microsoft.com/office/drawing/2014/main" id="{AA999E55-F428-ED43-94D0-322579E4BFBC}"/>
                  </a:ext>
                </a:extLst>
              </p:cNvPr>
              <p:cNvPicPr/>
              <p:nvPr/>
            </p:nvPicPr>
            <p:blipFill>
              <a:blip r:embed="rId1976"/>
              <a:stretch>
                <a:fillRect/>
              </a:stretch>
            </p:blipFill>
            <p:spPr>
              <a:xfrm>
                <a:off x="1012478" y="4016344"/>
                <a:ext cx="204120" cy="39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7">
            <p14:nvContentPartPr>
              <p14:cNvPr id="1231" name="Ink 1230">
                <a:extLst>
                  <a:ext uri="{FF2B5EF4-FFF2-40B4-BE49-F238E27FC236}">
                    <a16:creationId xmlns:a16="http://schemas.microsoft.com/office/drawing/2014/main" id="{6764CB89-AAF5-EA46-87DB-1568F8C75621}"/>
                  </a:ext>
                </a:extLst>
              </p14:cNvPr>
              <p14:cNvContentPartPr/>
              <p14:nvPr/>
            </p14:nvContentPartPr>
            <p14:xfrm>
              <a:off x="1215158" y="4203904"/>
              <a:ext cx="31320" cy="163080"/>
            </p14:xfrm>
          </p:contentPart>
        </mc:Choice>
        <mc:Fallback xmlns="">
          <p:pic>
            <p:nvPicPr>
              <p:cNvPr id="1231" name="Ink 1230">
                <a:extLst>
                  <a:ext uri="{FF2B5EF4-FFF2-40B4-BE49-F238E27FC236}">
                    <a16:creationId xmlns:a16="http://schemas.microsoft.com/office/drawing/2014/main" id="{6764CB89-AAF5-EA46-87DB-1568F8C75621}"/>
                  </a:ext>
                </a:extLst>
              </p:cNvPr>
              <p:cNvPicPr/>
              <p:nvPr/>
            </p:nvPicPr>
            <p:blipFill>
              <a:blip r:embed="rId1978"/>
              <a:stretch>
                <a:fillRect/>
              </a:stretch>
            </p:blipFill>
            <p:spPr>
              <a:xfrm>
                <a:off x="1200038" y="4188424"/>
                <a:ext cx="6192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9">
            <p14:nvContentPartPr>
              <p14:cNvPr id="1232" name="Ink 1231">
                <a:extLst>
                  <a:ext uri="{FF2B5EF4-FFF2-40B4-BE49-F238E27FC236}">
                    <a16:creationId xmlns:a16="http://schemas.microsoft.com/office/drawing/2014/main" id="{D6D2E77E-3A72-5E4E-899B-E8CC40A2B135}"/>
                  </a:ext>
                </a:extLst>
              </p14:cNvPr>
              <p14:cNvContentPartPr/>
              <p14:nvPr/>
            </p14:nvContentPartPr>
            <p14:xfrm>
              <a:off x="1255838" y="4063144"/>
              <a:ext cx="4320" cy="7200"/>
            </p14:xfrm>
          </p:contentPart>
        </mc:Choice>
        <mc:Fallback xmlns="">
          <p:pic>
            <p:nvPicPr>
              <p:cNvPr id="1232" name="Ink 1231">
                <a:extLst>
                  <a:ext uri="{FF2B5EF4-FFF2-40B4-BE49-F238E27FC236}">
                    <a16:creationId xmlns:a16="http://schemas.microsoft.com/office/drawing/2014/main" id="{D6D2E77E-3A72-5E4E-899B-E8CC40A2B135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1240718" y="4048024"/>
                <a:ext cx="3492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1">
            <p14:nvContentPartPr>
              <p14:cNvPr id="1233" name="Ink 1232">
                <a:extLst>
                  <a:ext uri="{FF2B5EF4-FFF2-40B4-BE49-F238E27FC236}">
                    <a16:creationId xmlns:a16="http://schemas.microsoft.com/office/drawing/2014/main" id="{8542D711-9157-7F4F-83CD-4104C75BD8C1}"/>
                  </a:ext>
                </a:extLst>
              </p14:cNvPr>
              <p14:cNvContentPartPr/>
              <p14:nvPr/>
            </p14:nvContentPartPr>
            <p14:xfrm>
              <a:off x="1322438" y="4015624"/>
              <a:ext cx="90000" cy="377640"/>
            </p14:xfrm>
          </p:contentPart>
        </mc:Choice>
        <mc:Fallback xmlns="">
          <p:pic>
            <p:nvPicPr>
              <p:cNvPr id="1233" name="Ink 1232">
                <a:extLst>
                  <a:ext uri="{FF2B5EF4-FFF2-40B4-BE49-F238E27FC236}">
                    <a16:creationId xmlns:a16="http://schemas.microsoft.com/office/drawing/2014/main" id="{8542D711-9157-7F4F-83CD-4104C75BD8C1}"/>
                  </a:ext>
                </a:extLst>
              </p:cNvPr>
              <p:cNvPicPr/>
              <p:nvPr/>
            </p:nvPicPr>
            <p:blipFill>
              <a:blip r:embed="rId1982"/>
              <a:stretch>
                <a:fillRect/>
              </a:stretch>
            </p:blipFill>
            <p:spPr>
              <a:xfrm>
                <a:off x="1307318" y="4000504"/>
                <a:ext cx="120600" cy="40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3">
            <p14:nvContentPartPr>
              <p14:cNvPr id="1234" name="Ink 1233">
                <a:extLst>
                  <a:ext uri="{FF2B5EF4-FFF2-40B4-BE49-F238E27FC236}">
                    <a16:creationId xmlns:a16="http://schemas.microsoft.com/office/drawing/2014/main" id="{1F899142-ACD2-5747-BB05-DB5811325470}"/>
                  </a:ext>
                </a:extLst>
              </p14:cNvPr>
              <p14:cNvContentPartPr/>
              <p14:nvPr/>
            </p14:nvContentPartPr>
            <p14:xfrm>
              <a:off x="1464998" y="4064224"/>
              <a:ext cx="88920" cy="322560"/>
            </p14:xfrm>
          </p:contentPart>
        </mc:Choice>
        <mc:Fallback xmlns="">
          <p:pic>
            <p:nvPicPr>
              <p:cNvPr id="1234" name="Ink 1233">
                <a:extLst>
                  <a:ext uri="{FF2B5EF4-FFF2-40B4-BE49-F238E27FC236}">
                    <a16:creationId xmlns:a16="http://schemas.microsoft.com/office/drawing/2014/main" id="{1F899142-ACD2-5747-BB05-DB5811325470}"/>
                  </a:ext>
                </a:extLst>
              </p:cNvPr>
              <p:cNvPicPr/>
              <p:nvPr/>
            </p:nvPicPr>
            <p:blipFill>
              <a:blip r:embed="rId1984"/>
              <a:stretch>
                <a:fillRect/>
              </a:stretch>
            </p:blipFill>
            <p:spPr>
              <a:xfrm>
                <a:off x="1449878" y="4049104"/>
                <a:ext cx="119520" cy="3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5">
            <p14:nvContentPartPr>
              <p14:cNvPr id="1235" name="Ink 1234">
                <a:extLst>
                  <a:ext uri="{FF2B5EF4-FFF2-40B4-BE49-F238E27FC236}">
                    <a16:creationId xmlns:a16="http://schemas.microsoft.com/office/drawing/2014/main" id="{1B47DCC4-2704-5D47-B2E3-991D566AA1C3}"/>
                  </a:ext>
                </a:extLst>
              </p14:cNvPr>
              <p14:cNvContentPartPr/>
              <p14:nvPr/>
            </p14:nvContentPartPr>
            <p14:xfrm>
              <a:off x="1314158" y="4222984"/>
              <a:ext cx="260280" cy="72360"/>
            </p14:xfrm>
          </p:contentPart>
        </mc:Choice>
        <mc:Fallback xmlns="">
          <p:pic>
            <p:nvPicPr>
              <p:cNvPr id="1235" name="Ink 1234">
                <a:extLst>
                  <a:ext uri="{FF2B5EF4-FFF2-40B4-BE49-F238E27FC236}">
                    <a16:creationId xmlns:a16="http://schemas.microsoft.com/office/drawing/2014/main" id="{1B47DCC4-2704-5D47-B2E3-991D566AA1C3}"/>
                  </a:ext>
                </a:extLst>
              </p:cNvPr>
              <p:cNvPicPr/>
              <p:nvPr/>
            </p:nvPicPr>
            <p:blipFill>
              <a:blip r:embed="rId1986"/>
              <a:stretch>
                <a:fillRect/>
              </a:stretch>
            </p:blipFill>
            <p:spPr>
              <a:xfrm>
                <a:off x="1298678" y="4207504"/>
                <a:ext cx="29088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7">
            <p14:nvContentPartPr>
              <p14:cNvPr id="1237" name="Ink 1236">
                <a:extLst>
                  <a:ext uri="{FF2B5EF4-FFF2-40B4-BE49-F238E27FC236}">
                    <a16:creationId xmlns:a16="http://schemas.microsoft.com/office/drawing/2014/main" id="{23EDE153-2A33-B048-A011-BFB675B5F057}"/>
                  </a:ext>
                </a:extLst>
              </p14:cNvPr>
              <p14:cNvContentPartPr/>
              <p14:nvPr/>
            </p14:nvContentPartPr>
            <p14:xfrm>
              <a:off x="1632758" y="4180504"/>
              <a:ext cx="104040" cy="137880"/>
            </p14:xfrm>
          </p:contentPart>
        </mc:Choice>
        <mc:Fallback xmlns="">
          <p:pic>
            <p:nvPicPr>
              <p:cNvPr id="1237" name="Ink 1236">
                <a:extLst>
                  <a:ext uri="{FF2B5EF4-FFF2-40B4-BE49-F238E27FC236}">
                    <a16:creationId xmlns:a16="http://schemas.microsoft.com/office/drawing/2014/main" id="{23EDE153-2A33-B048-A011-BFB675B5F057}"/>
                  </a:ext>
                </a:extLst>
              </p:cNvPr>
              <p:cNvPicPr/>
              <p:nvPr/>
            </p:nvPicPr>
            <p:blipFill>
              <a:blip r:embed="rId1988"/>
              <a:stretch>
                <a:fillRect/>
              </a:stretch>
            </p:blipFill>
            <p:spPr>
              <a:xfrm>
                <a:off x="1617638" y="4165384"/>
                <a:ext cx="13464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9">
            <p14:nvContentPartPr>
              <p14:cNvPr id="1238" name="Ink 1237">
                <a:extLst>
                  <a:ext uri="{FF2B5EF4-FFF2-40B4-BE49-F238E27FC236}">
                    <a16:creationId xmlns:a16="http://schemas.microsoft.com/office/drawing/2014/main" id="{B40E8D2F-D93B-EE4B-A01E-5874F31362CE}"/>
                  </a:ext>
                </a:extLst>
              </p14:cNvPr>
              <p14:cNvContentPartPr/>
              <p14:nvPr/>
            </p14:nvContentPartPr>
            <p14:xfrm>
              <a:off x="1917878" y="4237384"/>
              <a:ext cx="19800" cy="119160"/>
            </p14:xfrm>
          </p:contentPart>
        </mc:Choice>
        <mc:Fallback xmlns="">
          <p:pic>
            <p:nvPicPr>
              <p:cNvPr id="1238" name="Ink 1237">
                <a:extLst>
                  <a:ext uri="{FF2B5EF4-FFF2-40B4-BE49-F238E27FC236}">
                    <a16:creationId xmlns:a16="http://schemas.microsoft.com/office/drawing/2014/main" id="{B40E8D2F-D93B-EE4B-A01E-5874F31362CE}"/>
                  </a:ext>
                </a:extLst>
              </p:cNvPr>
              <p:cNvPicPr/>
              <p:nvPr/>
            </p:nvPicPr>
            <p:blipFill>
              <a:blip r:embed="rId1990"/>
              <a:stretch>
                <a:fillRect/>
              </a:stretch>
            </p:blipFill>
            <p:spPr>
              <a:xfrm>
                <a:off x="1902758" y="4221904"/>
                <a:ext cx="5040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1">
            <p14:nvContentPartPr>
              <p14:cNvPr id="1239" name="Ink 1238">
                <a:extLst>
                  <a:ext uri="{FF2B5EF4-FFF2-40B4-BE49-F238E27FC236}">
                    <a16:creationId xmlns:a16="http://schemas.microsoft.com/office/drawing/2014/main" id="{2A115437-5648-C248-8ABC-C72C7C7B4DBB}"/>
                  </a:ext>
                </a:extLst>
              </p14:cNvPr>
              <p14:cNvContentPartPr/>
              <p14:nvPr/>
            </p14:nvContentPartPr>
            <p14:xfrm>
              <a:off x="1940198" y="4069984"/>
              <a:ext cx="11160" cy="7200"/>
            </p14:xfrm>
          </p:contentPart>
        </mc:Choice>
        <mc:Fallback xmlns="">
          <p:pic>
            <p:nvPicPr>
              <p:cNvPr id="1239" name="Ink 1238">
                <a:extLst>
                  <a:ext uri="{FF2B5EF4-FFF2-40B4-BE49-F238E27FC236}">
                    <a16:creationId xmlns:a16="http://schemas.microsoft.com/office/drawing/2014/main" id="{2A115437-5648-C248-8ABC-C72C7C7B4DBB}"/>
                  </a:ext>
                </a:extLst>
              </p:cNvPr>
              <p:cNvPicPr/>
              <p:nvPr/>
            </p:nvPicPr>
            <p:blipFill>
              <a:blip r:embed="rId1992"/>
              <a:stretch>
                <a:fillRect/>
              </a:stretch>
            </p:blipFill>
            <p:spPr>
              <a:xfrm>
                <a:off x="1924718" y="4054864"/>
                <a:ext cx="4176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3">
            <p14:nvContentPartPr>
              <p14:cNvPr id="1240" name="Ink 1239">
                <a:extLst>
                  <a:ext uri="{FF2B5EF4-FFF2-40B4-BE49-F238E27FC236}">
                    <a16:creationId xmlns:a16="http://schemas.microsoft.com/office/drawing/2014/main" id="{467143D8-406A-9540-881E-C5689070055D}"/>
                  </a:ext>
                </a:extLst>
              </p14:cNvPr>
              <p14:cNvContentPartPr/>
              <p14:nvPr/>
            </p14:nvContentPartPr>
            <p14:xfrm>
              <a:off x="2022998" y="4213264"/>
              <a:ext cx="86040" cy="151560"/>
            </p14:xfrm>
          </p:contentPart>
        </mc:Choice>
        <mc:Fallback xmlns="">
          <p:pic>
            <p:nvPicPr>
              <p:cNvPr id="1240" name="Ink 1239">
                <a:extLst>
                  <a:ext uri="{FF2B5EF4-FFF2-40B4-BE49-F238E27FC236}">
                    <a16:creationId xmlns:a16="http://schemas.microsoft.com/office/drawing/2014/main" id="{467143D8-406A-9540-881E-C5689070055D}"/>
                  </a:ext>
                </a:extLst>
              </p:cNvPr>
              <p:cNvPicPr/>
              <p:nvPr/>
            </p:nvPicPr>
            <p:blipFill>
              <a:blip r:embed="rId1994"/>
              <a:stretch>
                <a:fillRect/>
              </a:stretch>
            </p:blipFill>
            <p:spPr>
              <a:xfrm>
                <a:off x="2007518" y="4198144"/>
                <a:ext cx="116280" cy="1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5">
            <p14:nvContentPartPr>
              <p14:cNvPr id="1241" name="Ink 1240">
                <a:extLst>
                  <a:ext uri="{FF2B5EF4-FFF2-40B4-BE49-F238E27FC236}">
                    <a16:creationId xmlns:a16="http://schemas.microsoft.com/office/drawing/2014/main" id="{586A3052-1613-CE45-9FDE-44B81E4746F8}"/>
                  </a:ext>
                </a:extLst>
              </p14:cNvPr>
              <p14:cNvContentPartPr/>
              <p14:nvPr/>
            </p14:nvContentPartPr>
            <p14:xfrm>
              <a:off x="2258438" y="4185904"/>
              <a:ext cx="82800" cy="164160"/>
            </p14:xfrm>
          </p:contentPart>
        </mc:Choice>
        <mc:Fallback xmlns="">
          <p:pic>
            <p:nvPicPr>
              <p:cNvPr id="1241" name="Ink 1240">
                <a:extLst>
                  <a:ext uri="{FF2B5EF4-FFF2-40B4-BE49-F238E27FC236}">
                    <a16:creationId xmlns:a16="http://schemas.microsoft.com/office/drawing/2014/main" id="{586A3052-1613-CE45-9FDE-44B81E4746F8}"/>
                  </a:ext>
                </a:extLst>
              </p:cNvPr>
              <p:cNvPicPr/>
              <p:nvPr/>
            </p:nvPicPr>
            <p:blipFill>
              <a:blip r:embed="rId1996"/>
              <a:stretch>
                <a:fillRect/>
              </a:stretch>
            </p:blipFill>
            <p:spPr>
              <a:xfrm>
                <a:off x="2243318" y="4170424"/>
                <a:ext cx="113400" cy="1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7">
            <p14:nvContentPartPr>
              <p14:cNvPr id="1242" name="Ink 1241">
                <a:extLst>
                  <a:ext uri="{FF2B5EF4-FFF2-40B4-BE49-F238E27FC236}">
                    <a16:creationId xmlns:a16="http://schemas.microsoft.com/office/drawing/2014/main" id="{5A36A6EE-95FD-9A41-89C3-C7156400D8B2}"/>
                  </a:ext>
                </a:extLst>
              </p14:cNvPr>
              <p14:cNvContentPartPr/>
              <p14:nvPr/>
            </p14:nvContentPartPr>
            <p14:xfrm>
              <a:off x="2382998" y="4215064"/>
              <a:ext cx="98640" cy="126360"/>
            </p14:xfrm>
          </p:contentPart>
        </mc:Choice>
        <mc:Fallback xmlns="">
          <p:pic>
            <p:nvPicPr>
              <p:cNvPr id="1242" name="Ink 1241">
                <a:extLst>
                  <a:ext uri="{FF2B5EF4-FFF2-40B4-BE49-F238E27FC236}">
                    <a16:creationId xmlns:a16="http://schemas.microsoft.com/office/drawing/2014/main" id="{5A36A6EE-95FD-9A41-89C3-C7156400D8B2}"/>
                  </a:ext>
                </a:extLst>
              </p:cNvPr>
              <p:cNvPicPr/>
              <p:nvPr/>
            </p:nvPicPr>
            <p:blipFill>
              <a:blip r:embed="rId1998"/>
              <a:stretch>
                <a:fillRect/>
              </a:stretch>
            </p:blipFill>
            <p:spPr>
              <a:xfrm>
                <a:off x="2367878" y="4199584"/>
                <a:ext cx="12924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9">
            <p14:nvContentPartPr>
              <p14:cNvPr id="1243" name="Ink 1242">
                <a:extLst>
                  <a:ext uri="{FF2B5EF4-FFF2-40B4-BE49-F238E27FC236}">
                    <a16:creationId xmlns:a16="http://schemas.microsoft.com/office/drawing/2014/main" id="{409970FC-B867-CF4A-89B4-F2EC84F7B33B}"/>
                  </a:ext>
                </a:extLst>
              </p14:cNvPr>
              <p14:cNvContentPartPr/>
              <p14:nvPr/>
            </p14:nvContentPartPr>
            <p14:xfrm>
              <a:off x="2531318" y="4014184"/>
              <a:ext cx="48960" cy="337680"/>
            </p14:xfrm>
          </p:contentPart>
        </mc:Choice>
        <mc:Fallback xmlns="">
          <p:pic>
            <p:nvPicPr>
              <p:cNvPr id="1243" name="Ink 1242">
                <a:extLst>
                  <a:ext uri="{FF2B5EF4-FFF2-40B4-BE49-F238E27FC236}">
                    <a16:creationId xmlns:a16="http://schemas.microsoft.com/office/drawing/2014/main" id="{409970FC-B867-CF4A-89B4-F2EC84F7B33B}"/>
                  </a:ext>
                </a:extLst>
              </p:cNvPr>
              <p:cNvPicPr/>
              <p:nvPr/>
            </p:nvPicPr>
            <p:blipFill>
              <a:blip r:embed="rId2000"/>
              <a:stretch>
                <a:fillRect/>
              </a:stretch>
            </p:blipFill>
            <p:spPr>
              <a:xfrm>
                <a:off x="2515838" y="3999064"/>
                <a:ext cx="79200" cy="36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1">
            <p14:nvContentPartPr>
              <p14:cNvPr id="1244" name="Ink 1243">
                <a:extLst>
                  <a:ext uri="{FF2B5EF4-FFF2-40B4-BE49-F238E27FC236}">
                    <a16:creationId xmlns:a16="http://schemas.microsoft.com/office/drawing/2014/main" id="{922B05B0-7EBC-2C42-8C18-386523AADA0C}"/>
                  </a:ext>
                </a:extLst>
              </p14:cNvPr>
              <p14:cNvContentPartPr/>
              <p14:nvPr/>
            </p14:nvContentPartPr>
            <p14:xfrm>
              <a:off x="2639678" y="4170424"/>
              <a:ext cx="108000" cy="162720"/>
            </p14:xfrm>
          </p:contentPart>
        </mc:Choice>
        <mc:Fallback xmlns="">
          <p:pic>
            <p:nvPicPr>
              <p:cNvPr id="1244" name="Ink 1243">
                <a:extLst>
                  <a:ext uri="{FF2B5EF4-FFF2-40B4-BE49-F238E27FC236}">
                    <a16:creationId xmlns:a16="http://schemas.microsoft.com/office/drawing/2014/main" id="{922B05B0-7EBC-2C42-8C18-386523AADA0C}"/>
                  </a:ext>
                </a:extLst>
              </p:cNvPr>
              <p:cNvPicPr/>
              <p:nvPr/>
            </p:nvPicPr>
            <p:blipFill>
              <a:blip r:embed="rId2002"/>
              <a:stretch>
                <a:fillRect/>
              </a:stretch>
            </p:blipFill>
            <p:spPr>
              <a:xfrm>
                <a:off x="2624558" y="4155304"/>
                <a:ext cx="138600" cy="1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3">
            <p14:nvContentPartPr>
              <p14:cNvPr id="1245" name="Ink 1244">
                <a:extLst>
                  <a:ext uri="{FF2B5EF4-FFF2-40B4-BE49-F238E27FC236}">
                    <a16:creationId xmlns:a16="http://schemas.microsoft.com/office/drawing/2014/main" id="{0F4C62CB-7D4D-4E4C-B56A-1B49EB79DCEA}"/>
                  </a:ext>
                </a:extLst>
              </p14:cNvPr>
              <p14:cNvContentPartPr/>
              <p14:nvPr/>
            </p14:nvContentPartPr>
            <p14:xfrm>
              <a:off x="2821118" y="4138384"/>
              <a:ext cx="99000" cy="175680"/>
            </p14:xfrm>
          </p:contentPart>
        </mc:Choice>
        <mc:Fallback xmlns="">
          <p:pic>
            <p:nvPicPr>
              <p:cNvPr id="1245" name="Ink 1244">
                <a:extLst>
                  <a:ext uri="{FF2B5EF4-FFF2-40B4-BE49-F238E27FC236}">
                    <a16:creationId xmlns:a16="http://schemas.microsoft.com/office/drawing/2014/main" id="{0F4C62CB-7D4D-4E4C-B56A-1B49EB79DCEA}"/>
                  </a:ext>
                </a:extLst>
              </p:cNvPr>
              <p:cNvPicPr/>
              <p:nvPr/>
            </p:nvPicPr>
            <p:blipFill>
              <a:blip r:embed="rId2004"/>
              <a:stretch>
                <a:fillRect/>
              </a:stretch>
            </p:blipFill>
            <p:spPr>
              <a:xfrm>
                <a:off x="2805998" y="4122904"/>
                <a:ext cx="129600" cy="2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5">
            <p14:nvContentPartPr>
              <p14:cNvPr id="1247" name="Ink 1246">
                <a:extLst>
                  <a:ext uri="{FF2B5EF4-FFF2-40B4-BE49-F238E27FC236}">
                    <a16:creationId xmlns:a16="http://schemas.microsoft.com/office/drawing/2014/main" id="{CCFB4B08-8BB1-FE4E-BFBC-4FC48A50DA48}"/>
                  </a:ext>
                </a:extLst>
              </p14:cNvPr>
              <p14:cNvContentPartPr/>
              <p14:nvPr/>
            </p14:nvContentPartPr>
            <p14:xfrm>
              <a:off x="824918" y="4694944"/>
              <a:ext cx="150120" cy="11880"/>
            </p14:xfrm>
          </p:contentPart>
        </mc:Choice>
        <mc:Fallback xmlns="">
          <p:pic>
            <p:nvPicPr>
              <p:cNvPr id="1247" name="Ink 1246">
                <a:extLst>
                  <a:ext uri="{FF2B5EF4-FFF2-40B4-BE49-F238E27FC236}">
                    <a16:creationId xmlns:a16="http://schemas.microsoft.com/office/drawing/2014/main" id="{CCFB4B08-8BB1-FE4E-BFBC-4FC48A50DA48}"/>
                  </a:ext>
                </a:extLst>
              </p:cNvPr>
              <p:cNvPicPr/>
              <p:nvPr/>
            </p:nvPicPr>
            <p:blipFill>
              <a:blip r:embed="rId2006"/>
              <a:stretch>
                <a:fillRect/>
              </a:stretch>
            </p:blipFill>
            <p:spPr>
              <a:xfrm>
                <a:off x="809798" y="4679824"/>
                <a:ext cx="18072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7">
            <p14:nvContentPartPr>
              <p14:cNvPr id="1248" name="Ink 1247">
                <a:extLst>
                  <a:ext uri="{FF2B5EF4-FFF2-40B4-BE49-F238E27FC236}">
                    <a16:creationId xmlns:a16="http://schemas.microsoft.com/office/drawing/2014/main" id="{439DC71A-B76E-B14C-930D-9F89F63B73A8}"/>
                  </a:ext>
                </a:extLst>
              </p14:cNvPr>
              <p14:cNvContentPartPr/>
              <p14:nvPr/>
            </p14:nvContentPartPr>
            <p14:xfrm>
              <a:off x="1125878" y="4603144"/>
              <a:ext cx="78480" cy="165240"/>
            </p14:xfrm>
          </p:contentPart>
        </mc:Choice>
        <mc:Fallback xmlns="">
          <p:pic>
            <p:nvPicPr>
              <p:cNvPr id="1248" name="Ink 1247">
                <a:extLst>
                  <a:ext uri="{FF2B5EF4-FFF2-40B4-BE49-F238E27FC236}">
                    <a16:creationId xmlns:a16="http://schemas.microsoft.com/office/drawing/2014/main" id="{439DC71A-B76E-B14C-930D-9F89F63B73A8}"/>
                  </a:ext>
                </a:extLst>
              </p:cNvPr>
              <p:cNvPicPr/>
              <p:nvPr/>
            </p:nvPicPr>
            <p:blipFill>
              <a:blip r:embed="rId2008"/>
              <a:stretch>
                <a:fillRect/>
              </a:stretch>
            </p:blipFill>
            <p:spPr>
              <a:xfrm>
                <a:off x="1110758" y="4588024"/>
                <a:ext cx="10908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9">
            <p14:nvContentPartPr>
              <p14:cNvPr id="1249" name="Ink 1248">
                <a:extLst>
                  <a:ext uri="{FF2B5EF4-FFF2-40B4-BE49-F238E27FC236}">
                    <a16:creationId xmlns:a16="http://schemas.microsoft.com/office/drawing/2014/main" id="{7F49DD30-20B8-E74B-9FF1-821449E7CB2A}"/>
                  </a:ext>
                </a:extLst>
              </p14:cNvPr>
              <p14:cNvContentPartPr/>
              <p14:nvPr/>
            </p14:nvContentPartPr>
            <p14:xfrm>
              <a:off x="1416038" y="4504864"/>
              <a:ext cx="35640" cy="269640"/>
            </p14:xfrm>
          </p:contentPart>
        </mc:Choice>
        <mc:Fallback xmlns="">
          <p:pic>
            <p:nvPicPr>
              <p:cNvPr id="1249" name="Ink 1248">
                <a:extLst>
                  <a:ext uri="{FF2B5EF4-FFF2-40B4-BE49-F238E27FC236}">
                    <a16:creationId xmlns:a16="http://schemas.microsoft.com/office/drawing/2014/main" id="{7F49DD30-20B8-E74B-9FF1-821449E7CB2A}"/>
                  </a:ext>
                </a:extLst>
              </p:cNvPr>
              <p:cNvPicPr/>
              <p:nvPr/>
            </p:nvPicPr>
            <p:blipFill>
              <a:blip r:embed="rId2010"/>
              <a:stretch>
                <a:fillRect/>
              </a:stretch>
            </p:blipFill>
            <p:spPr>
              <a:xfrm>
                <a:off x="1400918" y="4489744"/>
                <a:ext cx="6624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1">
            <p14:nvContentPartPr>
              <p14:cNvPr id="1250" name="Ink 1249">
                <a:extLst>
                  <a:ext uri="{FF2B5EF4-FFF2-40B4-BE49-F238E27FC236}">
                    <a16:creationId xmlns:a16="http://schemas.microsoft.com/office/drawing/2014/main" id="{EEB5735E-CBE8-6549-8BED-5170376D421F}"/>
                  </a:ext>
                </a:extLst>
              </p14:cNvPr>
              <p14:cNvContentPartPr/>
              <p14:nvPr/>
            </p14:nvContentPartPr>
            <p14:xfrm>
              <a:off x="1292918" y="4472464"/>
              <a:ext cx="367920" cy="258840"/>
            </p14:xfrm>
          </p:contentPart>
        </mc:Choice>
        <mc:Fallback xmlns="">
          <p:pic>
            <p:nvPicPr>
              <p:cNvPr id="1250" name="Ink 1249">
                <a:extLst>
                  <a:ext uri="{FF2B5EF4-FFF2-40B4-BE49-F238E27FC236}">
                    <a16:creationId xmlns:a16="http://schemas.microsoft.com/office/drawing/2014/main" id="{EEB5735E-CBE8-6549-8BED-5170376D421F}"/>
                  </a:ext>
                </a:extLst>
              </p:cNvPr>
              <p:cNvPicPr/>
              <p:nvPr/>
            </p:nvPicPr>
            <p:blipFill>
              <a:blip r:embed="rId2012"/>
              <a:stretch>
                <a:fillRect/>
              </a:stretch>
            </p:blipFill>
            <p:spPr>
              <a:xfrm>
                <a:off x="1277798" y="4457344"/>
                <a:ext cx="398520" cy="28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3">
            <p14:nvContentPartPr>
              <p14:cNvPr id="1251" name="Ink 1250">
                <a:extLst>
                  <a:ext uri="{FF2B5EF4-FFF2-40B4-BE49-F238E27FC236}">
                    <a16:creationId xmlns:a16="http://schemas.microsoft.com/office/drawing/2014/main" id="{E1331BB8-6215-F148-AF4F-4652935F8BC5}"/>
                  </a:ext>
                </a:extLst>
              </p14:cNvPr>
              <p14:cNvContentPartPr/>
              <p14:nvPr/>
            </p14:nvContentPartPr>
            <p14:xfrm>
              <a:off x="1716998" y="4571824"/>
              <a:ext cx="14400" cy="160560"/>
            </p14:xfrm>
          </p:contentPart>
        </mc:Choice>
        <mc:Fallback xmlns="">
          <p:pic>
            <p:nvPicPr>
              <p:cNvPr id="1251" name="Ink 1250">
                <a:extLst>
                  <a:ext uri="{FF2B5EF4-FFF2-40B4-BE49-F238E27FC236}">
                    <a16:creationId xmlns:a16="http://schemas.microsoft.com/office/drawing/2014/main" id="{E1331BB8-6215-F148-AF4F-4652935F8BC5}"/>
                  </a:ext>
                </a:extLst>
              </p:cNvPr>
              <p:cNvPicPr/>
              <p:nvPr/>
            </p:nvPicPr>
            <p:blipFill>
              <a:blip r:embed="rId2014"/>
              <a:stretch>
                <a:fillRect/>
              </a:stretch>
            </p:blipFill>
            <p:spPr>
              <a:xfrm>
                <a:off x="1701878" y="4556704"/>
                <a:ext cx="4500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5">
            <p14:nvContentPartPr>
              <p14:cNvPr id="1252" name="Ink 1251">
                <a:extLst>
                  <a:ext uri="{FF2B5EF4-FFF2-40B4-BE49-F238E27FC236}">
                    <a16:creationId xmlns:a16="http://schemas.microsoft.com/office/drawing/2014/main" id="{8BEC450F-CDB9-4A4F-BA4D-5DAF280E419D}"/>
                  </a:ext>
                </a:extLst>
              </p14:cNvPr>
              <p14:cNvContentPartPr/>
              <p14:nvPr/>
            </p14:nvContentPartPr>
            <p14:xfrm>
              <a:off x="1712318" y="4465624"/>
              <a:ext cx="5040" cy="6120"/>
            </p14:xfrm>
          </p:contentPart>
        </mc:Choice>
        <mc:Fallback xmlns="">
          <p:pic>
            <p:nvPicPr>
              <p:cNvPr id="1252" name="Ink 1251">
                <a:extLst>
                  <a:ext uri="{FF2B5EF4-FFF2-40B4-BE49-F238E27FC236}">
                    <a16:creationId xmlns:a16="http://schemas.microsoft.com/office/drawing/2014/main" id="{8BEC450F-CDB9-4A4F-BA4D-5DAF280E419D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1697198" y="4450504"/>
                <a:ext cx="3564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6">
            <p14:nvContentPartPr>
              <p14:cNvPr id="1253" name="Ink 1252">
                <a:extLst>
                  <a:ext uri="{FF2B5EF4-FFF2-40B4-BE49-F238E27FC236}">
                    <a16:creationId xmlns:a16="http://schemas.microsoft.com/office/drawing/2014/main" id="{CD97D71A-233C-764F-97EF-ED58FDB52822}"/>
                  </a:ext>
                </a:extLst>
              </p14:cNvPr>
              <p14:cNvContentPartPr/>
              <p14:nvPr/>
            </p14:nvContentPartPr>
            <p14:xfrm>
              <a:off x="1850918" y="4520704"/>
              <a:ext cx="134280" cy="209520"/>
            </p14:xfrm>
          </p:contentPart>
        </mc:Choice>
        <mc:Fallback xmlns="">
          <p:pic>
            <p:nvPicPr>
              <p:cNvPr id="1253" name="Ink 1252">
                <a:extLst>
                  <a:ext uri="{FF2B5EF4-FFF2-40B4-BE49-F238E27FC236}">
                    <a16:creationId xmlns:a16="http://schemas.microsoft.com/office/drawing/2014/main" id="{CD97D71A-233C-764F-97EF-ED58FDB52822}"/>
                  </a:ext>
                </a:extLst>
              </p:cNvPr>
              <p:cNvPicPr/>
              <p:nvPr/>
            </p:nvPicPr>
            <p:blipFill>
              <a:blip r:embed="rId2017"/>
              <a:stretch>
                <a:fillRect/>
              </a:stretch>
            </p:blipFill>
            <p:spPr>
              <a:xfrm>
                <a:off x="1835798" y="4505584"/>
                <a:ext cx="164880" cy="2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8">
            <p14:nvContentPartPr>
              <p14:cNvPr id="1254" name="Ink 1253">
                <a:extLst>
                  <a:ext uri="{FF2B5EF4-FFF2-40B4-BE49-F238E27FC236}">
                    <a16:creationId xmlns:a16="http://schemas.microsoft.com/office/drawing/2014/main" id="{0DBF2EC3-B316-A740-BA99-2B1D20F5CD0F}"/>
                  </a:ext>
                </a:extLst>
              </p14:cNvPr>
              <p14:cNvContentPartPr/>
              <p14:nvPr/>
            </p14:nvContentPartPr>
            <p14:xfrm>
              <a:off x="1982678" y="4543024"/>
              <a:ext cx="123840" cy="432720"/>
            </p14:xfrm>
          </p:contentPart>
        </mc:Choice>
        <mc:Fallback xmlns="">
          <p:pic>
            <p:nvPicPr>
              <p:cNvPr id="1254" name="Ink 1253">
                <a:extLst>
                  <a:ext uri="{FF2B5EF4-FFF2-40B4-BE49-F238E27FC236}">
                    <a16:creationId xmlns:a16="http://schemas.microsoft.com/office/drawing/2014/main" id="{0DBF2EC3-B316-A740-BA99-2B1D20F5CD0F}"/>
                  </a:ext>
                </a:extLst>
              </p:cNvPr>
              <p:cNvPicPr/>
              <p:nvPr/>
            </p:nvPicPr>
            <p:blipFill>
              <a:blip r:embed="rId2019"/>
              <a:stretch>
                <a:fillRect/>
              </a:stretch>
            </p:blipFill>
            <p:spPr>
              <a:xfrm>
                <a:off x="1967558" y="4527544"/>
                <a:ext cx="154440" cy="46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0">
            <p14:nvContentPartPr>
              <p14:cNvPr id="1256" name="Ink 1255">
                <a:extLst>
                  <a:ext uri="{FF2B5EF4-FFF2-40B4-BE49-F238E27FC236}">
                    <a16:creationId xmlns:a16="http://schemas.microsoft.com/office/drawing/2014/main" id="{43F2D6E1-5D32-DE42-9D3B-B4528D6B0D82}"/>
                  </a:ext>
                </a:extLst>
              </p14:cNvPr>
              <p14:cNvContentPartPr/>
              <p14:nvPr/>
            </p14:nvContentPartPr>
            <p14:xfrm>
              <a:off x="2263478" y="4580824"/>
              <a:ext cx="140040" cy="163080"/>
            </p14:xfrm>
          </p:contentPart>
        </mc:Choice>
        <mc:Fallback xmlns="">
          <p:pic>
            <p:nvPicPr>
              <p:cNvPr id="1256" name="Ink 1255">
                <a:extLst>
                  <a:ext uri="{FF2B5EF4-FFF2-40B4-BE49-F238E27FC236}">
                    <a16:creationId xmlns:a16="http://schemas.microsoft.com/office/drawing/2014/main" id="{43F2D6E1-5D32-DE42-9D3B-B4528D6B0D82}"/>
                  </a:ext>
                </a:extLst>
              </p:cNvPr>
              <p:cNvPicPr/>
              <p:nvPr/>
            </p:nvPicPr>
            <p:blipFill>
              <a:blip r:embed="rId2021"/>
              <a:stretch>
                <a:fillRect/>
              </a:stretch>
            </p:blipFill>
            <p:spPr>
              <a:xfrm>
                <a:off x="2248358" y="4565704"/>
                <a:ext cx="17064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2">
            <p14:nvContentPartPr>
              <p14:cNvPr id="1257" name="Ink 1256">
                <a:extLst>
                  <a:ext uri="{FF2B5EF4-FFF2-40B4-BE49-F238E27FC236}">
                    <a16:creationId xmlns:a16="http://schemas.microsoft.com/office/drawing/2014/main" id="{A23C01B0-94F4-FC46-B6C1-7A31B927940E}"/>
                  </a:ext>
                </a:extLst>
              </p14:cNvPr>
              <p14:cNvContentPartPr/>
              <p14:nvPr/>
            </p14:nvContentPartPr>
            <p14:xfrm>
              <a:off x="2497838" y="4449064"/>
              <a:ext cx="23040" cy="321120"/>
            </p14:xfrm>
          </p:contentPart>
        </mc:Choice>
        <mc:Fallback xmlns="">
          <p:pic>
            <p:nvPicPr>
              <p:cNvPr id="1257" name="Ink 1256">
                <a:extLst>
                  <a:ext uri="{FF2B5EF4-FFF2-40B4-BE49-F238E27FC236}">
                    <a16:creationId xmlns:a16="http://schemas.microsoft.com/office/drawing/2014/main" id="{A23C01B0-94F4-FC46-B6C1-7A31B927940E}"/>
                  </a:ext>
                </a:extLst>
              </p:cNvPr>
              <p:cNvPicPr/>
              <p:nvPr/>
            </p:nvPicPr>
            <p:blipFill>
              <a:blip r:embed="rId2023"/>
              <a:stretch>
                <a:fillRect/>
              </a:stretch>
            </p:blipFill>
            <p:spPr>
              <a:xfrm>
                <a:off x="2482358" y="4433944"/>
                <a:ext cx="53640" cy="35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4">
            <p14:nvContentPartPr>
              <p14:cNvPr id="1259" name="Ink 1258">
                <a:extLst>
                  <a:ext uri="{FF2B5EF4-FFF2-40B4-BE49-F238E27FC236}">
                    <a16:creationId xmlns:a16="http://schemas.microsoft.com/office/drawing/2014/main" id="{C16BFDCA-AA87-8848-B2DD-504318141BB1}"/>
                  </a:ext>
                </a:extLst>
              </p14:cNvPr>
              <p14:cNvContentPartPr/>
              <p14:nvPr/>
            </p14:nvContentPartPr>
            <p14:xfrm>
              <a:off x="1117598" y="4945504"/>
              <a:ext cx="78480" cy="191160"/>
            </p14:xfrm>
          </p:contentPart>
        </mc:Choice>
        <mc:Fallback xmlns="">
          <p:pic>
            <p:nvPicPr>
              <p:cNvPr id="1259" name="Ink 1258">
                <a:extLst>
                  <a:ext uri="{FF2B5EF4-FFF2-40B4-BE49-F238E27FC236}">
                    <a16:creationId xmlns:a16="http://schemas.microsoft.com/office/drawing/2014/main" id="{C16BFDCA-AA87-8848-B2DD-504318141BB1}"/>
                  </a:ext>
                </a:extLst>
              </p:cNvPr>
              <p:cNvPicPr/>
              <p:nvPr/>
            </p:nvPicPr>
            <p:blipFill>
              <a:blip r:embed="rId2025"/>
              <a:stretch>
                <a:fillRect/>
              </a:stretch>
            </p:blipFill>
            <p:spPr>
              <a:xfrm>
                <a:off x="1102118" y="4930024"/>
                <a:ext cx="10908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6">
            <p14:nvContentPartPr>
              <p14:cNvPr id="1260" name="Ink 1259">
                <a:extLst>
                  <a:ext uri="{FF2B5EF4-FFF2-40B4-BE49-F238E27FC236}">
                    <a16:creationId xmlns:a16="http://schemas.microsoft.com/office/drawing/2014/main" id="{BC852EFD-E571-2144-873E-7F9B8970DEC2}"/>
                  </a:ext>
                </a:extLst>
              </p14:cNvPr>
              <p14:cNvContentPartPr/>
              <p14:nvPr/>
            </p14:nvContentPartPr>
            <p14:xfrm>
              <a:off x="1269518" y="4930744"/>
              <a:ext cx="213840" cy="370080"/>
            </p14:xfrm>
          </p:contentPart>
        </mc:Choice>
        <mc:Fallback xmlns="">
          <p:pic>
            <p:nvPicPr>
              <p:cNvPr id="1260" name="Ink 1259">
                <a:extLst>
                  <a:ext uri="{FF2B5EF4-FFF2-40B4-BE49-F238E27FC236}">
                    <a16:creationId xmlns:a16="http://schemas.microsoft.com/office/drawing/2014/main" id="{BC852EFD-E571-2144-873E-7F9B8970DEC2}"/>
                  </a:ext>
                </a:extLst>
              </p:cNvPr>
              <p:cNvPicPr/>
              <p:nvPr/>
            </p:nvPicPr>
            <p:blipFill>
              <a:blip r:embed="rId2027"/>
              <a:stretch>
                <a:fillRect/>
              </a:stretch>
            </p:blipFill>
            <p:spPr>
              <a:xfrm>
                <a:off x="1254398" y="4915264"/>
                <a:ext cx="244080" cy="40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8">
            <p14:nvContentPartPr>
              <p14:cNvPr id="1261" name="Ink 1260">
                <a:extLst>
                  <a:ext uri="{FF2B5EF4-FFF2-40B4-BE49-F238E27FC236}">
                    <a16:creationId xmlns:a16="http://schemas.microsoft.com/office/drawing/2014/main" id="{16687EE1-3637-A643-B19C-A9A21B4C5BC8}"/>
                  </a:ext>
                </a:extLst>
              </p14:cNvPr>
              <p14:cNvContentPartPr/>
              <p14:nvPr/>
            </p14:nvContentPartPr>
            <p14:xfrm>
              <a:off x="1518998" y="4962064"/>
              <a:ext cx="99720" cy="171720"/>
            </p14:xfrm>
          </p:contentPart>
        </mc:Choice>
        <mc:Fallback xmlns="">
          <p:pic>
            <p:nvPicPr>
              <p:cNvPr id="1261" name="Ink 1260">
                <a:extLst>
                  <a:ext uri="{FF2B5EF4-FFF2-40B4-BE49-F238E27FC236}">
                    <a16:creationId xmlns:a16="http://schemas.microsoft.com/office/drawing/2014/main" id="{16687EE1-3637-A643-B19C-A9A21B4C5BC8}"/>
                  </a:ext>
                </a:extLst>
              </p:cNvPr>
              <p:cNvPicPr/>
              <p:nvPr/>
            </p:nvPicPr>
            <p:blipFill>
              <a:blip r:embed="rId2029"/>
              <a:stretch>
                <a:fillRect/>
              </a:stretch>
            </p:blipFill>
            <p:spPr>
              <a:xfrm>
                <a:off x="1503878" y="4946944"/>
                <a:ext cx="130320" cy="2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0">
            <p14:nvContentPartPr>
              <p14:cNvPr id="1262" name="Ink 1261">
                <a:extLst>
                  <a:ext uri="{FF2B5EF4-FFF2-40B4-BE49-F238E27FC236}">
                    <a16:creationId xmlns:a16="http://schemas.microsoft.com/office/drawing/2014/main" id="{627BA8B7-A747-5A45-A920-769127C01F3B}"/>
                  </a:ext>
                </a:extLst>
              </p14:cNvPr>
              <p14:cNvContentPartPr/>
              <p14:nvPr/>
            </p14:nvContentPartPr>
            <p14:xfrm>
              <a:off x="1638878" y="4954864"/>
              <a:ext cx="118080" cy="189360"/>
            </p14:xfrm>
          </p:contentPart>
        </mc:Choice>
        <mc:Fallback xmlns="">
          <p:pic>
            <p:nvPicPr>
              <p:cNvPr id="1262" name="Ink 1261">
                <a:extLst>
                  <a:ext uri="{FF2B5EF4-FFF2-40B4-BE49-F238E27FC236}">
                    <a16:creationId xmlns:a16="http://schemas.microsoft.com/office/drawing/2014/main" id="{627BA8B7-A747-5A45-A920-769127C01F3B}"/>
                  </a:ext>
                </a:extLst>
              </p:cNvPr>
              <p:cNvPicPr/>
              <p:nvPr/>
            </p:nvPicPr>
            <p:blipFill>
              <a:blip r:embed="rId2031"/>
              <a:stretch>
                <a:fillRect/>
              </a:stretch>
            </p:blipFill>
            <p:spPr>
              <a:xfrm>
                <a:off x="1623758" y="4939744"/>
                <a:ext cx="14832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2">
            <p14:nvContentPartPr>
              <p14:cNvPr id="1263" name="Ink 1262">
                <a:extLst>
                  <a:ext uri="{FF2B5EF4-FFF2-40B4-BE49-F238E27FC236}">
                    <a16:creationId xmlns:a16="http://schemas.microsoft.com/office/drawing/2014/main" id="{46B87EED-2C97-444C-BBCC-139B9EE5C4CE}"/>
                  </a:ext>
                </a:extLst>
              </p14:cNvPr>
              <p14:cNvContentPartPr/>
              <p14:nvPr/>
            </p14:nvContentPartPr>
            <p14:xfrm>
              <a:off x="1795118" y="4950904"/>
              <a:ext cx="30600" cy="154440"/>
            </p14:xfrm>
          </p:contentPart>
        </mc:Choice>
        <mc:Fallback xmlns="">
          <p:pic>
            <p:nvPicPr>
              <p:cNvPr id="1263" name="Ink 1262">
                <a:extLst>
                  <a:ext uri="{FF2B5EF4-FFF2-40B4-BE49-F238E27FC236}">
                    <a16:creationId xmlns:a16="http://schemas.microsoft.com/office/drawing/2014/main" id="{46B87EED-2C97-444C-BBCC-139B9EE5C4CE}"/>
                  </a:ext>
                </a:extLst>
              </p:cNvPr>
              <p:cNvPicPr/>
              <p:nvPr/>
            </p:nvPicPr>
            <p:blipFill>
              <a:blip r:embed="rId2033"/>
              <a:stretch>
                <a:fillRect/>
              </a:stretch>
            </p:blipFill>
            <p:spPr>
              <a:xfrm>
                <a:off x="1779998" y="4935784"/>
                <a:ext cx="6084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4">
            <p14:nvContentPartPr>
              <p14:cNvPr id="1264" name="Ink 1263">
                <a:extLst>
                  <a:ext uri="{FF2B5EF4-FFF2-40B4-BE49-F238E27FC236}">
                    <a16:creationId xmlns:a16="http://schemas.microsoft.com/office/drawing/2014/main" id="{C3496100-77C9-4842-BF0E-0AAB8B7D268D}"/>
                  </a:ext>
                </a:extLst>
              </p14:cNvPr>
              <p14:cNvContentPartPr/>
              <p14:nvPr/>
            </p14:nvContentPartPr>
            <p14:xfrm>
              <a:off x="1816718" y="4885024"/>
              <a:ext cx="1080" cy="10440"/>
            </p14:xfrm>
          </p:contentPart>
        </mc:Choice>
        <mc:Fallback xmlns="">
          <p:pic>
            <p:nvPicPr>
              <p:cNvPr id="1264" name="Ink 1263">
                <a:extLst>
                  <a:ext uri="{FF2B5EF4-FFF2-40B4-BE49-F238E27FC236}">
                    <a16:creationId xmlns:a16="http://schemas.microsoft.com/office/drawing/2014/main" id="{C3496100-77C9-4842-BF0E-0AAB8B7D268D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1801598" y="4869904"/>
                <a:ext cx="3132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5">
            <p14:nvContentPartPr>
              <p14:cNvPr id="1265" name="Ink 1264">
                <a:extLst>
                  <a:ext uri="{FF2B5EF4-FFF2-40B4-BE49-F238E27FC236}">
                    <a16:creationId xmlns:a16="http://schemas.microsoft.com/office/drawing/2014/main" id="{0E22E3BE-3DA0-9F49-B4DA-5C0A44678CF5}"/>
                  </a:ext>
                </a:extLst>
              </p14:cNvPr>
              <p14:cNvContentPartPr/>
              <p14:nvPr/>
            </p14:nvContentPartPr>
            <p14:xfrm>
              <a:off x="1903478" y="4932904"/>
              <a:ext cx="145080" cy="207000"/>
            </p14:xfrm>
          </p:contentPart>
        </mc:Choice>
        <mc:Fallback xmlns="">
          <p:pic>
            <p:nvPicPr>
              <p:cNvPr id="1265" name="Ink 1264">
                <a:extLst>
                  <a:ext uri="{FF2B5EF4-FFF2-40B4-BE49-F238E27FC236}">
                    <a16:creationId xmlns:a16="http://schemas.microsoft.com/office/drawing/2014/main" id="{0E22E3BE-3DA0-9F49-B4DA-5C0A44678CF5}"/>
                  </a:ext>
                </a:extLst>
              </p:cNvPr>
              <p:cNvPicPr/>
              <p:nvPr/>
            </p:nvPicPr>
            <p:blipFill>
              <a:blip r:embed="rId2036"/>
              <a:stretch>
                <a:fillRect/>
              </a:stretch>
            </p:blipFill>
            <p:spPr>
              <a:xfrm>
                <a:off x="1888358" y="4917784"/>
                <a:ext cx="175680" cy="23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7">
            <p14:nvContentPartPr>
              <p14:cNvPr id="1266" name="Ink 1265">
                <a:extLst>
                  <a:ext uri="{FF2B5EF4-FFF2-40B4-BE49-F238E27FC236}">
                    <a16:creationId xmlns:a16="http://schemas.microsoft.com/office/drawing/2014/main" id="{770BC203-688A-1A4C-AD67-2847DB090432}"/>
                  </a:ext>
                </a:extLst>
              </p14:cNvPr>
              <p14:cNvContentPartPr/>
              <p14:nvPr/>
            </p14:nvContentPartPr>
            <p14:xfrm>
              <a:off x="1888718" y="4966384"/>
              <a:ext cx="246600" cy="150480"/>
            </p14:xfrm>
          </p:contentPart>
        </mc:Choice>
        <mc:Fallback xmlns="">
          <p:pic>
            <p:nvPicPr>
              <p:cNvPr id="1266" name="Ink 1265">
                <a:extLst>
                  <a:ext uri="{FF2B5EF4-FFF2-40B4-BE49-F238E27FC236}">
                    <a16:creationId xmlns:a16="http://schemas.microsoft.com/office/drawing/2014/main" id="{770BC203-688A-1A4C-AD67-2847DB090432}"/>
                  </a:ext>
                </a:extLst>
              </p:cNvPr>
              <p:cNvPicPr/>
              <p:nvPr/>
            </p:nvPicPr>
            <p:blipFill>
              <a:blip r:embed="rId2038"/>
              <a:stretch>
                <a:fillRect/>
              </a:stretch>
            </p:blipFill>
            <p:spPr>
              <a:xfrm>
                <a:off x="1873598" y="4951264"/>
                <a:ext cx="27684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9">
            <p14:nvContentPartPr>
              <p14:cNvPr id="1267" name="Ink 1266">
                <a:extLst>
                  <a:ext uri="{FF2B5EF4-FFF2-40B4-BE49-F238E27FC236}">
                    <a16:creationId xmlns:a16="http://schemas.microsoft.com/office/drawing/2014/main" id="{874D55A7-31A1-E843-A7A7-39C97DB51299}"/>
                  </a:ext>
                </a:extLst>
              </p14:cNvPr>
              <p14:cNvContentPartPr/>
              <p14:nvPr/>
            </p14:nvContentPartPr>
            <p14:xfrm>
              <a:off x="2249078" y="4864144"/>
              <a:ext cx="46800" cy="236880"/>
            </p14:xfrm>
          </p:contentPart>
        </mc:Choice>
        <mc:Fallback xmlns="">
          <p:pic>
            <p:nvPicPr>
              <p:cNvPr id="1267" name="Ink 1266">
                <a:extLst>
                  <a:ext uri="{FF2B5EF4-FFF2-40B4-BE49-F238E27FC236}">
                    <a16:creationId xmlns:a16="http://schemas.microsoft.com/office/drawing/2014/main" id="{874D55A7-31A1-E843-A7A7-39C97DB51299}"/>
                  </a:ext>
                </a:extLst>
              </p:cNvPr>
              <p:cNvPicPr/>
              <p:nvPr/>
            </p:nvPicPr>
            <p:blipFill>
              <a:blip r:embed="rId2040"/>
              <a:stretch>
                <a:fillRect/>
              </a:stretch>
            </p:blipFill>
            <p:spPr>
              <a:xfrm>
                <a:off x="2233598" y="4848664"/>
                <a:ext cx="7740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1">
            <p14:nvContentPartPr>
              <p14:cNvPr id="1268" name="Ink 1267">
                <a:extLst>
                  <a:ext uri="{FF2B5EF4-FFF2-40B4-BE49-F238E27FC236}">
                    <a16:creationId xmlns:a16="http://schemas.microsoft.com/office/drawing/2014/main" id="{137A7E2D-3F7E-A146-A51C-559249467546}"/>
                  </a:ext>
                </a:extLst>
              </p14:cNvPr>
              <p14:cNvContentPartPr/>
              <p14:nvPr/>
            </p14:nvContentPartPr>
            <p14:xfrm>
              <a:off x="2163038" y="4965664"/>
              <a:ext cx="201240" cy="154440"/>
            </p14:xfrm>
          </p:contentPart>
        </mc:Choice>
        <mc:Fallback xmlns="">
          <p:pic>
            <p:nvPicPr>
              <p:cNvPr id="1268" name="Ink 1267">
                <a:extLst>
                  <a:ext uri="{FF2B5EF4-FFF2-40B4-BE49-F238E27FC236}">
                    <a16:creationId xmlns:a16="http://schemas.microsoft.com/office/drawing/2014/main" id="{137A7E2D-3F7E-A146-A51C-559249467546}"/>
                  </a:ext>
                </a:extLst>
              </p:cNvPr>
              <p:cNvPicPr/>
              <p:nvPr/>
            </p:nvPicPr>
            <p:blipFill>
              <a:blip r:embed="rId2042"/>
              <a:stretch>
                <a:fillRect/>
              </a:stretch>
            </p:blipFill>
            <p:spPr>
              <a:xfrm>
                <a:off x="2147918" y="4950184"/>
                <a:ext cx="23184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3">
            <p14:nvContentPartPr>
              <p14:cNvPr id="1269" name="Ink 1268">
                <a:extLst>
                  <a:ext uri="{FF2B5EF4-FFF2-40B4-BE49-F238E27FC236}">
                    <a16:creationId xmlns:a16="http://schemas.microsoft.com/office/drawing/2014/main" id="{EA63AB07-1382-FB43-9D46-53305473A744}"/>
                  </a:ext>
                </a:extLst>
              </p14:cNvPr>
              <p14:cNvContentPartPr/>
              <p14:nvPr/>
            </p14:nvContentPartPr>
            <p14:xfrm>
              <a:off x="2404238" y="4899064"/>
              <a:ext cx="4680" cy="7560"/>
            </p14:xfrm>
          </p:contentPart>
        </mc:Choice>
        <mc:Fallback xmlns="">
          <p:pic>
            <p:nvPicPr>
              <p:cNvPr id="1269" name="Ink 1268">
                <a:extLst>
                  <a:ext uri="{FF2B5EF4-FFF2-40B4-BE49-F238E27FC236}">
                    <a16:creationId xmlns:a16="http://schemas.microsoft.com/office/drawing/2014/main" id="{EA63AB07-1382-FB43-9D46-53305473A744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2389118" y="4883584"/>
                <a:ext cx="3492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4">
            <p14:nvContentPartPr>
              <p14:cNvPr id="1270" name="Ink 1269">
                <a:extLst>
                  <a:ext uri="{FF2B5EF4-FFF2-40B4-BE49-F238E27FC236}">
                    <a16:creationId xmlns:a16="http://schemas.microsoft.com/office/drawing/2014/main" id="{3C2596A6-A06A-7747-8358-AE9D9AAEB47A}"/>
                  </a:ext>
                </a:extLst>
              </p14:cNvPr>
              <p14:cNvContentPartPr/>
              <p14:nvPr/>
            </p14:nvContentPartPr>
            <p14:xfrm>
              <a:off x="2408558" y="4973224"/>
              <a:ext cx="90000" cy="129600"/>
            </p14:xfrm>
          </p:contentPart>
        </mc:Choice>
        <mc:Fallback xmlns="">
          <p:pic>
            <p:nvPicPr>
              <p:cNvPr id="1270" name="Ink 1269">
                <a:extLst>
                  <a:ext uri="{FF2B5EF4-FFF2-40B4-BE49-F238E27FC236}">
                    <a16:creationId xmlns:a16="http://schemas.microsoft.com/office/drawing/2014/main" id="{3C2596A6-A06A-7747-8358-AE9D9AAEB47A}"/>
                  </a:ext>
                </a:extLst>
              </p:cNvPr>
              <p:cNvPicPr/>
              <p:nvPr/>
            </p:nvPicPr>
            <p:blipFill>
              <a:blip r:embed="rId2045"/>
              <a:stretch>
                <a:fillRect/>
              </a:stretch>
            </p:blipFill>
            <p:spPr>
              <a:xfrm>
                <a:off x="2393078" y="4958104"/>
                <a:ext cx="12060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6">
            <p14:nvContentPartPr>
              <p14:cNvPr id="1271" name="Ink 1270">
                <a:extLst>
                  <a:ext uri="{FF2B5EF4-FFF2-40B4-BE49-F238E27FC236}">
                    <a16:creationId xmlns:a16="http://schemas.microsoft.com/office/drawing/2014/main" id="{29ED743F-5FBF-604E-84AC-691A773E6E10}"/>
                  </a:ext>
                </a:extLst>
              </p14:cNvPr>
              <p14:cNvContentPartPr/>
              <p14:nvPr/>
            </p14:nvContentPartPr>
            <p14:xfrm>
              <a:off x="2531318" y="4899064"/>
              <a:ext cx="103680" cy="148320"/>
            </p14:xfrm>
          </p:contentPart>
        </mc:Choice>
        <mc:Fallback xmlns="">
          <p:pic>
            <p:nvPicPr>
              <p:cNvPr id="1271" name="Ink 1270">
                <a:extLst>
                  <a:ext uri="{FF2B5EF4-FFF2-40B4-BE49-F238E27FC236}">
                    <a16:creationId xmlns:a16="http://schemas.microsoft.com/office/drawing/2014/main" id="{29ED743F-5FBF-604E-84AC-691A773E6E10}"/>
                  </a:ext>
                </a:extLst>
              </p:cNvPr>
              <p:cNvPicPr/>
              <p:nvPr/>
            </p:nvPicPr>
            <p:blipFill>
              <a:blip r:embed="rId2047"/>
              <a:stretch>
                <a:fillRect/>
              </a:stretch>
            </p:blipFill>
            <p:spPr>
              <a:xfrm>
                <a:off x="2515838" y="4883584"/>
                <a:ext cx="13428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8">
            <p14:nvContentPartPr>
              <p14:cNvPr id="1272" name="Ink 1271">
                <a:extLst>
                  <a:ext uri="{FF2B5EF4-FFF2-40B4-BE49-F238E27FC236}">
                    <a16:creationId xmlns:a16="http://schemas.microsoft.com/office/drawing/2014/main" id="{2DD4BA3F-1D31-664B-BF25-7BF0C8606894}"/>
                  </a:ext>
                </a:extLst>
              </p14:cNvPr>
              <p14:cNvContentPartPr/>
              <p14:nvPr/>
            </p14:nvContentPartPr>
            <p14:xfrm>
              <a:off x="869558" y="4861624"/>
              <a:ext cx="62280" cy="111600"/>
            </p14:xfrm>
          </p:contentPart>
        </mc:Choice>
        <mc:Fallback xmlns="">
          <p:pic>
            <p:nvPicPr>
              <p:cNvPr id="1272" name="Ink 1271">
                <a:extLst>
                  <a:ext uri="{FF2B5EF4-FFF2-40B4-BE49-F238E27FC236}">
                    <a16:creationId xmlns:a16="http://schemas.microsoft.com/office/drawing/2014/main" id="{2DD4BA3F-1D31-664B-BF25-7BF0C8606894}"/>
                  </a:ext>
                </a:extLst>
              </p:cNvPr>
              <p:cNvPicPr/>
              <p:nvPr/>
            </p:nvPicPr>
            <p:blipFill>
              <a:blip r:embed="rId2049"/>
              <a:stretch>
                <a:fillRect/>
              </a:stretch>
            </p:blipFill>
            <p:spPr>
              <a:xfrm>
                <a:off x="854438" y="4846504"/>
                <a:ext cx="9288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0">
            <p14:nvContentPartPr>
              <p14:cNvPr id="1273" name="Ink 1272">
                <a:extLst>
                  <a:ext uri="{FF2B5EF4-FFF2-40B4-BE49-F238E27FC236}">
                    <a16:creationId xmlns:a16="http://schemas.microsoft.com/office/drawing/2014/main" id="{FE0593A6-3FD5-7547-BB8A-DC886FAECA84}"/>
                  </a:ext>
                </a:extLst>
              </p14:cNvPr>
              <p14:cNvContentPartPr/>
              <p14:nvPr/>
            </p14:nvContentPartPr>
            <p14:xfrm>
              <a:off x="925358" y="4839304"/>
              <a:ext cx="80640" cy="143280"/>
            </p14:xfrm>
          </p:contentPart>
        </mc:Choice>
        <mc:Fallback xmlns="">
          <p:pic>
            <p:nvPicPr>
              <p:cNvPr id="1273" name="Ink 1272">
                <a:extLst>
                  <a:ext uri="{FF2B5EF4-FFF2-40B4-BE49-F238E27FC236}">
                    <a16:creationId xmlns:a16="http://schemas.microsoft.com/office/drawing/2014/main" id="{FE0593A6-3FD5-7547-BB8A-DC886FAECA84}"/>
                  </a:ext>
                </a:extLst>
              </p:cNvPr>
              <p:cNvPicPr/>
              <p:nvPr/>
            </p:nvPicPr>
            <p:blipFill>
              <a:blip r:embed="rId2051"/>
              <a:stretch>
                <a:fillRect/>
              </a:stretch>
            </p:blipFill>
            <p:spPr>
              <a:xfrm>
                <a:off x="910238" y="4824184"/>
                <a:ext cx="110880" cy="17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2">
            <p14:nvContentPartPr>
              <p14:cNvPr id="1276" name="Ink 1275">
                <a:extLst>
                  <a:ext uri="{FF2B5EF4-FFF2-40B4-BE49-F238E27FC236}">
                    <a16:creationId xmlns:a16="http://schemas.microsoft.com/office/drawing/2014/main" id="{F3A8B250-50FC-F748-800B-DE4014C17BC3}"/>
                  </a:ext>
                </a:extLst>
              </p14:cNvPr>
              <p14:cNvContentPartPr/>
              <p14:nvPr/>
            </p14:nvContentPartPr>
            <p14:xfrm>
              <a:off x="2749838" y="4772704"/>
              <a:ext cx="10800" cy="158400"/>
            </p14:xfrm>
          </p:contentPart>
        </mc:Choice>
        <mc:Fallback xmlns="">
          <p:pic>
            <p:nvPicPr>
              <p:cNvPr id="1276" name="Ink 1275">
                <a:extLst>
                  <a:ext uri="{FF2B5EF4-FFF2-40B4-BE49-F238E27FC236}">
                    <a16:creationId xmlns:a16="http://schemas.microsoft.com/office/drawing/2014/main" id="{F3A8B250-50FC-F748-800B-DE4014C17BC3}"/>
                  </a:ext>
                </a:extLst>
              </p:cNvPr>
              <p:cNvPicPr/>
              <p:nvPr/>
            </p:nvPicPr>
            <p:blipFill>
              <a:blip r:embed="rId2053"/>
              <a:stretch>
                <a:fillRect/>
              </a:stretch>
            </p:blipFill>
            <p:spPr>
              <a:xfrm>
                <a:off x="2734358" y="4757224"/>
                <a:ext cx="41400" cy="18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4">
            <p14:nvContentPartPr>
              <p14:cNvPr id="1277" name="Ink 1276">
                <a:extLst>
                  <a:ext uri="{FF2B5EF4-FFF2-40B4-BE49-F238E27FC236}">
                    <a16:creationId xmlns:a16="http://schemas.microsoft.com/office/drawing/2014/main" id="{F8A35E96-A8B3-5446-A690-2508C2AA8E86}"/>
                  </a:ext>
                </a:extLst>
              </p14:cNvPr>
              <p14:cNvContentPartPr/>
              <p14:nvPr/>
            </p14:nvContentPartPr>
            <p14:xfrm>
              <a:off x="2821118" y="4750384"/>
              <a:ext cx="11520" cy="170280"/>
            </p14:xfrm>
          </p:contentPart>
        </mc:Choice>
        <mc:Fallback xmlns="">
          <p:pic>
            <p:nvPicPr>
              <p:cNvPr id="1277" name="Ink 1276">
                <a:extLst>
                  <a:ext uri="{FF2B5EF4-FFF2-40B4-BE49-F238E27FC236}">
                    <a16:creationId xmlns:a16="http://schemas.microsoft.com/office/drawing/2014/main" id="{F8A35E96-A8B3-5446-A690-2508C2AA8E86}"/>
                  </a:ext>
                </a:extLst>
              </p:cNvPr>
              <p:cNvPicPr/>
              <p:nvPr/>
            </p:nvPicPr>
            <p:blipFill>
              <a:blip r:embed="rId2055"/>
              <a:stretch>
                <a:fillRect/>
              </a:stretch>
            </p:blipFill>
            <p:spPr>
              <a:xfrm>
                <a:off x="2805998" y="4734904"/>
                <a:ext cx="4176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6">
            <p14:nvContentPartPr>
              <p14:cNvPr id="1278" name="Ink 1277">
                <a:extLst>
                  <a:ext uri="{FF2B5EF4-FFF2-40B4-BE49-F238E27FC236}">
                    <a16:creationId xmlns:a16="http://schemas.microsoft.com/office/drawing/2014/main" id="{A5893E1F-7FF4-0644-A165-BC8EA0CE9E21}"/>
                  </a:ext>
                </a:extLst>
              </p14:cNvPr>
              <p14:cNvContentPartPr/>
              <p14:nvPr/>
            </p14:nvContentPartPr>
            <p14:xfrm>
              <a:off x="2888078" y="4991944"/>
              <a:ext cx="153720" cy="8640"/>
            </p14:xfrm>
          </p:contentPart>
        </mc:Choice>
        <mc:Fallback xmlns="">
          <p:pic>
            <p:nvPicPr>
              <p:cNvPr id="1278" name="Ink 1277">
                <a:extLst>
                  <a:ext uri="{FF2B5EF4-FFF2-40B4-BE49-F238E27FC236}">
                    <a16:creationId xmlns:a16="http://schemas.microsoft.com/office/drawing/2014/main" id="{A5893E1F-7FF4-0644-A165-BC8EA0CE9E21}"/>
                  </a:ext>
                </a:extLst>
              </p:cNvPr>
              <p:cNvPicPr/>
              <p:nvPr/>
            </p:nvPicPr>
            <p:blipFill>
              <a:blip r:embed="rId2057"/>
              <a:stretch>
                <a:fillRect/>
              </a:stretch>
            </p:blipFill>
            <p:spPr>
              <a:xfrm>
                <a:off x="2872598" y="4976824"/>
                <a:ext cx="18432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8">
            <p14:nvContentPartPr>
              <p14:cNvPr id="1279" name="Ink 1278">
                <a:extLst>
                  <a:ext uri="{FF2B5EF4-FFF2-40B4-BE49-F238E27FC236}">
                    <a16:creationId xmlns:a16="http://schemas.microsoft.com/office/drawing/2014/main" id="{3340DE1C-AA7B-D942-9F72-C766C74F2B01}"/>
                  </a:ext>
                </a:extLst>
              </p14:cNvPr>
              <p14:cNvContentPartPr/>
              <p14:nvPr/>
            </p14:nvContentPartPr>
            <p14:xfrm>
              <a:off x="3222878" y="4913824"/>
              <a:ext cx="12960" cy="140760"/>
            </p14:xfrm>
          </p:contentPart>
        </mc:Choice>
        <mc:Fallback xmlns="">
          <p:pic>
            <p:nvPicPr>
              <p:cNvPr id="1279" name="Ink 1278">
                <a:extLst>
                  <a:ext uri="{FF2B5EF4-FFF2-40B4-BE49-F238E27FC236}">
                    <a16:creationId xmlns:a16="http://schemas.microsoft.com/office/drawing/2014/main" id="{3340DE1C-AA7B-D942-9F72-C766C74F2B01}"/>
                  </a:ext>
                </a:extLst>
              </p:cNvPr>
              <p:cNvPicPr/>
              <p:nvPr/>
            </p:nvPicPr>
            <p:blipFill>
              <a:blip r:embed="rId2059"/>
              <a:stretch>
                <a:fillRect/>
              </a:stretch>
            </p:blipFill>
            <p:spPr>
              <a:xfrm>
                <a:off x="3207758" y="4898344"/>
                <a:ext cx="4356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0">
            <p14:nvContentPartPr>
              <p14:cNvPr id="1280" name="Ink 1279">
                <a:extLst>
                  <a:ext uri="{FF2B5EF4-FFF2-40B4-BE49-F238E27FC236}">
                    <a16:creationId xmlns:a16="http://schemas.microsoft.com/office/drawing/2014/main" id="{65C62DFA-777B-4640-B29D-C5CB433EFDE1}"/>
                  </a:ext>
                </a:extLst>
              </p14:cNvPr>
              <p14:cNvContentPartPr/>
              <p14:nvPr/>
            </p14:nvContentPartPr>
            <p14:xfrm>
              <a:off x="3211358" y="4795024"/>
              <a:ext cx="7560" cy="8280"/>
            </p14:xfrm>
          </p:contentPart>
        </mc:Choice>
        <mc:Fallback xmlns="">
          <p:pic>
            <p:nvPicPr>
              <p:cNvPr id="1280" name="Ink 1279">
                <a:extLst>
                  <a:ext uri="{FF2B5EF4-FFF2-40B4-BE49-F238E27FC236}">
                    <a16:creationId xmlns:a16="http://schemas.microsoft.com/office/drawing/2014/main" id="{65C62DFA-777B-4640-B29D-C5CB433EFDE1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3196238" y="4779544"/>
                <a:ext cx="3816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1">
            <p14:nvContentPartPr>
              <p14:cNvPr id="1285" name="Ink 1284">
                <a:extLst>
                  <a:ext uri="{FF2B5EF4-FFF2-40B4-BE49-F238E27FC236}">
                    <a16:creationId xmlns:a16="http://schemas.microsoft.com/office/drawing/2014/main" id="{B14FACEE-09EF-5648-95D6-4AB1A66A7933}"/>
                  </a:ext>
                </a:extLst>
              </p14:cNvPr>
              <p14:cNvContentPartPr/>
              <p14:nvPr/>
            </p14:nvContentPartPr>
            <p14:xfrm>
              <a:off x="3289478" y="5040184"/>
              <a:ext cx="10080" cy="2880"/>
            </p14:xfrm>
          </p:contentPart>
        </mc:Choice>
        <mc:Fallback xmlns="">
          <p:pic>
            <p:nvPicPr>
              <p:cNvPr id="1285" name="Ink 1284">
                <a:extLst>
                  <a:ext uri="{FF2B5EF4-FFF2-40B4-BE49-F238E27FC236}">
                    <a16:creationId xmlns:a16="http://schemas.microsoft.com/office/drawing/2014/main" id="{B14FACEE-09EF-5648-95D6-4AB1A66A7933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3274358" y="5025064"/>
                <a:ext cx="4032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2">
            <p14:nvContentPartPr>
              <p14:cNvPr id="1286" name="Ink 1285">
                <a:extLst>
                  <a:ext uri="{FF2B5EF4-FFF2-40B4-BE49-F238E27FC236}">
                    <a16:creationId xmlns:a16="http://schemas.microsoft.com/office/drawing/2014/main" id="{443F4F2B-647E-1649-B7DB-E283F1A8D9D8}"/>
                  </a:ext>
                </a:extLst>
              </p14:cNvPr>
              <p14:cNvContentPartPr/>
              <p14:nvPr/>
            </p14:nvContentPartPr>
            <p14:xfrm>
              <a:off x="3385598" y="4871344"/>
              <a:ext cx="93240" cy="162000"/>
            </p14:xfrm>
          </p:contentPart>
        </mc:Choice>
        <mc:Fallback xmlns="">
          <p:pic>
            <p:nvPicPr>
              <p:cNvPr id="1286" name="Ink 1285">
                <a:extLst>
                  <a:ext uri="{FF2B5EF4-FFF2-40B4-BE49-F238E27FC236}">
                    <a16:creationId xmlns:a16="http://schemas.microsoft.com/office/drawing/2014/main" id="{443F4F2B-647E-1649-B7DB-E283F1A8D9D8}"/>
                  </a:ext>
                </a:extLst>
              </p:cNvPr>
              <p:cNvPicPr/>
              <p:nvPr/>
            </p:nvPicPr>
            <p:blipFill>
              <a:blip r:embed="rId2063"/>
              <a:stretch>
                <a:fillRect/>
              </a:stretch>
            </p:blipFill>
            <p:spPr>
              <a:xfrm>
                <a:off x="3370478" y="4856224"/>
                <a:ext cx="12384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4">
            <p14:nvContentPartPr>
              <p14:cNvPr id="1287" name="Ink 1286">
                <a:extLst>
                  <a:ext uri="{FF2B5EF4-FFF2-40B4-BE49-F238E27FC236}">
                    <a16:creationId xmlns:a16="http://schemas.microsoft.com/office/drawing/2014/main" id="{EB28F693-0396-FE4D-9496-2C7E10075127}"/>
                  </a:ext>
                </a:extLst>
              </p14:cNvPr>
              <p14:cNvContentPartPr/>
              <p14:nvPr/>
            </p14:nvContentPartPr>
            <p14:xfrm>
              <a:off x="3545798" y="5029024"/>
              <a:ext cx="7920" cy="1440"/>
            </p14:xfrm>
          </p:contentPart>
        </mc:Choice>
        <mc:Fallback xmlns="">
          <p:pic>
            <p:nvPicPr>
              <p:cNvPr id="1287" name="Ink 1286">
                <a:extLst>
                  <a:ext uri="{FF2B5EF4-FFF2-40B4-BE49-F238E27FC236}">
                    <a16:creationId xmlns:a16="http://schemas.microsoft.com/office/drawing/2014/main" id="{EB28F693-0396-FE4D-9496-2C7E10075127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3530678" y="5013904"/>
                <a:ext cx="3852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5">
            <p14:nvContentPartPr>
              <p14:cNvPr id="1288" name="Ink 1287">
                <a:extLst>
                  <a:ext uri="{FF2B5EF4-FFF2-40B4-BE49-F238E27FC236}">
                    <a16:creationId xmlns:a16="http://schemas.microsoft.com/office/drawing/2014/main" id="{FD59A571-278A-5D40-ABE3-0E6683DCCBA3}"/>
                  </a:ext>
                </a:extLst>
              </p14:cNvPr>
              <p14:cNvContentPartPr/>
              <p14:nvPr/>
            </p14:nvContentPartPr>
            <p14:xfrm>
              <a:off x="3624278" y="4995544"/>
              <a:ext cx="31320" cy="115920"/>
            </p14:xfrm>
          </p:contentPart>
        </mc:Choice>
        <mc:Fallback xmlns="">
          <p:pic>
            <p:nvPicPr>
              <p:cNvPr id="1288" name="Ink 1287">
                <a:extLst>
                  <a:ext uri="{FF2B5EF4-FFF2-40B4-BE49-F238E27FC236}">
                    <a16:creationId xmlns:a16="http://schemas.microsoft.com/office/drawing/2014/main" id="{FD59A571-278A-5D40-ABE3-0E6683DCCBA3}"/>
                  </a:ext>
                </a:extLst>
              </p:cNvPr>
              <p:cNvPicPr/>
              <p:nvPr/>
            </p:nvPicPr>
            <p:blipFill>
              <a:blip r:embed="rId2066"/>
              <a:stretch>
                <a:fillRect/>
              </a:stretch>
            </p:blipFill>
            <p:spPr>
              <a:xfrm>
                <a:off x="3609158" y="4980424"/>
                <a:ext cx="6156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7">
            <p14:nvContentPartPr>
              <p14:cNvPr id="1290" name="Ink 1289">
                <a:extLst>
                  <a:ext uri="{FF2B5EF4-FFF2-40B4-BE49-F238E27FC236}">
                    <a16:creationId xmlns:a16="http://schemas.microsoft.com/office/drawing/2014/main" id="{A33965C7-1435-A644-B269-777A2F5E28DE}"/>
                  </a:ext>
                </a:extLst>
              </p14:cNvPr>
              <p14:cNvContentPartPr/>
              <p14:nvPr/>
            </p14:nvContentPartPr>
            <p14:xfrm>
              <a:off x="1170878" y="5314144"/>
              <a:ext cx="134280" cy="174600"/>
            </p14:xfrm>
          </p:contentPart>
        </mc:Choice>
        <mc:Fallback xmlns="">
          <p:pic>
            <p:nvPicPr>
              <p:cNvPr id="1290" name="Ink 1289">
                <a:extLst>
                  <a:ext uri="{FF2B5EF4-FFF2-40B4-BE49-F238E27FC236}">
                    <a16:creationId xmlns:a16="http://schemas.microsoft.com/office/drawing/2014/main" id="{A33965C7-1435-A644-B269-777A2F5E28DE}"/>
                  </a:ext>
                </a:extLst>
              </p:cNvPr>
              <p:cNvPicPr/>
              <p:nvPr/>
            </p:nvPicPr>
            <p:blipFill>
              <a:blip r:embed="rId2068"/>
              <a:stretch>
                <a:fillRect/>
              </a:stretch>
            </p:blipFill>
            <p:spPr>
              <a:xfrm>
                <a:off x="1155398" y="5299024"/>
                <a:ext cx="16452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9">
            <p14:nvContentPartPr>
              <p14:cNvPr id="1291" name="Ink 1290">
                <a:extLst>
                  <a:ext uri="{FF2B5EF4-FFF2-40B4-BE49-F238E27FC236}">
                    <a16:creationId xmlns:a16="http://schemas.microsoft.com/office/drawing/2014/main" id="{BF285617-0127-9A4D-9D6C-62DE8155CFEE}"/>
                  </a:ext>
                </a:extLst>
              </p14:cNvPr>
              <p14:cNvContentPartPr/>
              <p14:nvPr/>
            </p14:nvContentPartPr>
            <p14:xfrm>
              <a:off x="1336118" y="5340424"/>
              <a:ext cx="59400" cy="117720"/>
            </p14:xfrm>
          </p:contentPart>
        </mc:Choice>
        <mc:Fallback xmlns="">
          <p:pic>
            <p:nvPicPr>
              <p:cNvPr id="1291" name="Ink 1290">
                <a:extLst>
                  <a:ext uri="{FF2B5EF4-FFF2-40B4-BE49-F238E27FC236}">
                    <a16:creationId xmlns:a16="http://schemas.microsoft.com/office/drawing/2014/main" id="{BF285617-0127-9A4D-9D6C-62DE8155CFEE}"/>
                  </a:ext>
                </a:extLst>
              </p:cNvPr>
              <p:cNvPicPr/>
              <p:nvPr/>
            </p:nvPicPr>
            <p:blipFill>
              <a:blip r:embed="rId2070"/>
              <a:stretch>
                <a:fillRect/>
              </a:stretch>
            </p:blipFill>
            <p:spPr>
              <a:xfrm>
                <a:off x="1320998" y="5325304"/>
                <a:ext cx="9000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1">
            <p14:nvContentPartPr>
              <p14:cNvPr id="1292" name="Ink 1291">
                <a:extLst>
                  <a:ext uri="{FF2B5EF4-FFF2-40B4-BE49-F238E27FC236}">
                    <a16:creationId xmlns:a16="http://schemas.microsoft.com/office/drawing/2014/main" id="{A64BC1A7-CAB2-0C41-96CC-49294738F7BA}"/>
                  </a:ext>
                </a:extLst>
              </p14:cNvPr>
              <p14:cNvContentPartPr/>
              <p14:nvPr/>
            </p14:nvContentPartPr>
            <p14:xfrm>
              <a:off x="1438358" y="5307664"/>
              <a:ext cx="35640" cy="181080"/>
            </p14:xfrm>
          </p:contentPart>
        </mc:Choice>
        <mc:Fallback xmlns="">
          <p:pic>
            <p:nvPicPr>
              <p:cNvPr id="1292" name="Ink 1291">
                <a:extLst>
                  <a:ext uri="{FF2B5EF4-FFF2-40B4-BE49-F238E27FC236}">
                    <a16:creationId xmlns:a16="http://schemas.microsoft.com/office/drawing/2014/main" id="{A64BC1A7-CAB2-0C41-96CC-49294738F7BA}"/>
                  </a:ext>
                </a:extLst>
              </p:cNvPr>
              <p:cNvPicPr/>
              <p:nvPr/>
            </p:nvPicPr>
            <p:blipFill>
              <a:blip r:embed="rId2072"/>
              <a:stretch>
                <a:fillRect/>
              </a:stretch>
            </p:blipFill>
            <p:spPr>
              <a:xfrm>
                <a:off x="1423238" y="5292544"/>
                <a:ext cx="6588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3">
            <p14:nvContentPartPr>
              <p14:cNvPr id="1293" name="Ink 1292">
                <a:extLst>
                  <a:ext uri="{FF2B5EF4-FFF2-40B4-BE49-F238E27FC236}">
                    <a16:creationId xmlns:a16="http://schemas.microsoft.com/office/drawing/2014/main" id="{7699DCE1-4039-2045-8A0A-6B6C9AC2694F}"/>
                  </a:ext>
                </a:extLst>
              </p14:cNvPr>
              <p14:cNvContentPartPr/>
              <p14:nvPr/>
            </p14:nvContentPartPr>
            <p14:xfrm>
              <a:off x="1404878" y="5342584"/>
              <a:ext cx="130320" cy="32400"/>
            </p14:xfrm>
          </p:contentPart>
        </mc:Choice>
        <mc:Fallback xmlns="">
          <p:pic>
            <p:nvPicPr>
              <p:cNvPr id="1293" name="Ink 1292">
                <a:extLst>
                  <a:ext uri="{FF2B5EF4-FFF2-40B4-BE49-F238E27FC236}">
                    <a16:creationId xmlns:a16="http://schemas.microsoft.com/office/drawing/2014/main" id="{7699DCE1-4039-2045-8A0A-6B6C9AC2694F}"/>
                  </a:ext>
                </a:extLst>
              </p:cNvPr>
              <p:cNvPicPr/>
              <p:nvPr/>
            </p:nvPicPr>
            <p:blipFill>
              <a:blip r:embed="rId2074"/>
              <a:stretch>
                <a:fillRect/>
              </a:stretch>
            </p:blipFill>
            <p:spPr>
              <a:xfrm>
                <a:off x="1389758" y="5327464"/>
                <a:ext cx="16092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5">
            <p14:nvContentPartPr>
              <p14:cNvPr id="1294" name="Ink 1293">
                <a:extLst>
                  <a:ext uri="{FF2B5EF4-FFF2-40B4-BE49-F238E27FC236}">
                    <a16:creationId xmlns:a16="http://schemas.microsoft.com/office/drawing/2014/main" id="{BCB35374-2FDF-7440-993A-F03C1BD21687}"/>
                  </a:ext>
                </a:extLst>
              </p14:cNvPr>
              <p14:cNvContentPartPr/>
              <p14:nvPr/>
            </p14:nvContentPartPr>
            <p14:xfrm>
              <a:off x="1674158" y="5354104"/>
              <a:ext cx="105120" cy="300240"/>
            </p14:xfrm>
          </p:contentPart>
        </mc:Choice>
        <mc:Fallback xmlns="">
          <p:pic>
            <p:nvPicPr>
              <p:cNvPr id="1294" name="Ink 1293">
                <a:extLst>
                  <a:ext uri="{FF2B5EF4-FFF2-40B4-BE49-F238E27FC236}">
                    <a16:creationId xmlns:a16="http://schemas.microsoft.com/office/drawing/2014/main" id="{BCB35374-2FDF-7440-993A-F03C1BD21687}"/>
                  </a:ext>
                </a:extLst>
              </p:cNvPr>
              <p:cNvPicPr/>
              <p:nvPr/>
            </p:nvPicPr>
            <p:blipFill>
              <a:blip r:embed="rId2076"/>
              <a:stretch>
                <a:fillRect/>
              </a:stretch>
            </p:blipFill>
            <p:spPr>
              <a:xfrm>
                <a:off x="1659038" y="5338984"/>
                <a:ext cx="13536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7">
            <p14:nvContentPartPr>
              <p14:cNvPr id="1295" name="Ink 1294">
                <a:extLst>
                  <a:ext uri="{FF2B5EF4-FFF2-40B4-BE49-F238E27FC236}">
                    <a16:creationId xmlns:a16="http://schemas.microsoft.com/office/drawing/2014/main" id="{620EE850-60ED-084A-B0D6-9DD56D29177E}"/>
                  </a:ext>
                </a:extLst>
              </p14:cNvPr>
              <p14:cNvContentPartPr/>
              <p14:nvPr/>
            </p14:nvContentPartPr>
            <p14:xfrm>
              <a:off x="1705838" y="5241064"/>
              <a:ext cx="39600" cy="40680"/>
            </p14:xfrm>
          </p:contentPart>
        </mc:Choice>
        <mc:Fallback xmlns="">
          <p:pic>
            <p:nvPicPr>
              <p:cNvPr id="1295" name="Ink 1294">
                <a:extLst>
                  <a:ext uri="{FF2B5EF4-FFF2-40B4-BE49-F238E27FC236}">
                    <a16:creationId xmlns:a16="http://schemas.microsoft.com/office/drawing/2014/main" id="{620EE850-60ED-084A-B0D6-9DD56D29177E}"/>
                  </a:ext>
                </a:extLst>
              </p:cNvPr>
              <p:cNvPicPr/>
              <p:nvPr/>
            </p:nvPicPr>
            <p:blipFill>
              <a:blip r:embed="rId2078"/>
              <a:stretch>
                <a:fillRect/>
              </a:stretch>
            </p:blipFill>
            <p:spPr>
              <a:xfrm>
                <a:off x="1690718" y="5225584"/>
                <a:ext cx="6984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9">
            <p14:nvContentPartPr>
              <p14:cNvPr id="1296" name="Ink 1295">
                <a:extLst>
                  <a:ext uri="{FF2B5EF4-FFF2-40B4-BE49-F238E27FC236}">
                    <a16:creationId xmlns:a16="http://schemas.microsoft.com/office/drawing/2014/main" id="{E643D977-C6D8-7A4F-853E-E1AC9EDDCEE0}"/>
                  </a:ext>
                </a:extLst>
              </p14:cNvPr>
              <p14:cNvContentPartPr/>
              <p14:nvPr/>
            </p14:nvContentPartPr>
            <p14:xfrm>
              <a:off x="1806278" y="5341144"/>
              <a:ext cx="97560" cy="147600"/>
            </p14:xfrm>
          </p:contentPart>
        </mc:Choice>
        <mc:Fallback xmlns="">
          <p:pic>
            <p:nvPicPr>
              <p:cNvPr id="1296" name="Ink 1295">
                <a:extLst>
                  <a:ext uri="{FF2B5EF4-FFF2-40B4-BE49-F238E27FC236}">
                    <a16:creationId xmlns:a16="http://schemas.microsoft.com/office/drawing/2014/main" id="{E643D977-C6D8-7A4F-853E-E1AC9EDDCEE0}"/>
                  </a:ext>
                </a:extLst>
              </p:cNvPr>
              <p:cNvPicPr/>
              <p:nvPr/>
            </p:nvPicPr>
            <p:blipFill>
              <a:blip r:embed="rId2080"/>
              <a:stretch>
                <a:fillRect/>
              </a:stretch>
            </p:blipFill>
            <p:spPr>
              <a:xfrm>
                <a:off x="1791158" y="5326024"/>
                <a:ext cx="12816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1">
            <p14:nvContentPartPr>
              <p14:cNvPr id="1297" name="Ink 1296">
                <a:extLst>
                  <a:ext uri="{FF2B5EF4-FFF2-40B4-BE49-F238E27FC236}">
                    <a16:creationId xmlns:a16="http://schemas.microsoft.com/office/drawing/2014/main" id="{A4D4F61F-D042-2941-8A3E-49CCFB2DD2EE}"/>
                  </a:ext>
                </a:extLst>
              </p14:cNvPr>
              <p14:cNvContentPartPr/>
              <p14:nvPr/>
            </p14:nvContentPartPr>
            <p14:xfrm>
              <a:off x="1948838" y="5307664"/>
              <a:ext cx="60480" cy="165240"/>
            </p14:xfrm>
          </p:contentPart>
        </mc:Choice>
        <mc:Fallback xmlns="">
          <p:pic>
            <p:nvPicPr>
              <p:cNvPr id="1297" name="Ink 1296">
                <a:extLst>
                  <a:ext uri="{FF2B5EF4-FFF2-40B4-BE49-F238E27FC236}">
                    <a16:creationId xmlns:a16="http://schemas.microsoft.com/office/drawing/2014/main" id="{A4D4F61F-D042-2941-8A3E-49CCFB2DD2EE}"/>
                  </a:ext>
                </a:extLst>
              </p:cNvPr>
              <p:cNvPicPr/>
              <p:nvPr/>
            </p:nvPicPr>
            <p:blipFill>
              <a:blip r:embed="rId2082"/>
              <a:stretch>
                <a:fillRect/>
              </a:stretch>
            </p:blipFill>
            <p:spPr>
              <a:xfrm>
                <a:off x="1933718" y="5292544"/>
                <a:ext cx="9108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3">
            <p14:nvContentPartPr>
              <p14:cNvPr id="1298" name="Ink 1297">
                <a:extLst>
                  <a:ext uri="{FF2B5EF4-FFF2-40B4-BE49-F238E27FC236}">
                    <a16:creationId xmlns:a16="http://schemas.microsoft.com/office/drawing/2014/main" id="{597AA04B-0149-194A-81E7-CD96C646CC9A}"/>
                  </a:ext>
                </a:extLst>
              </p14:cNvPr>
              <p14:cNvContentPartPr/>
              <p14:nvPr/>
            </p14:nvContentPartPr>
            <p14:xfrm>
              <a:off x="2074118" y="5307664"/>
              <a:ext cx="39960" cy="183960"/>
            </p14:xfrm>
          </p:contentPart>
        </mc:Choice>
        <mc:Fallback xmlns="">
          <p:pic>
            <p:nvPicPr>
              <p:cNvPr id="1298" name="Ink 1297">
                <a:extLst>
                  <a:ext uri="{FF2B5EF4-FFF2-40B4-BE49-F238E27FC236}">
                    <a16:creationId xmlns:a16="http://schemas.microsoft.com/office/drawing/2014/main" id="{597AA04B-0149-194A-81E7-CD96C646CC9A}"/>
                  </a:ext>
                </a:extLst>
              </p:cNvPr>
              <p:cNvPicPr/>
              <p:nvPr/>
            </p:nvPicPr>
            <p:blipFill>
              <a:blip r:embed="rId2084"/>
              <a:stretch>
                <a:fillRect/>
              </a:stretch>
            </p:blipFill>
            <p:spPr>
              <a:xfrm>
                <a:off x="2058638" y="5292544"/>
                <a:ext cx="7056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5">
            <p14:nvContentPartPr>
              <p14:cNvPr id="1299" name="Ink 1298">
                <a:extLst>
                  <a:ext uri="{FF2B5EF4-FFF2-40B4-BE49-F238E27FC236}">
                    <a16:creationId xmlns:a16="http://schemas.microsoft.com/office/drawing/2014/main" id="{7B39CB8C-26C2-8E49-AFE3-868D3A1CA6B1}"/>
                  </a:ext>
                </a:extLst>
              </p14:cNvPr>
              <p14:cNvContentPartPr/>
              <p14:nvPr/>
            </p14:nvContentPartPr>
            <p14:xfrm>
              <a:off x="2040638" y="5326744"/>
              <a:ext cx="123120" cy="59400"/>
            </p14:xfrm>
          </p:contentPart>
        </mc:Choice>
        <mc:Fallback xmlns="">
          <p:pic>
            <p:nvPicPr>
              <p:cNvPr id="1299" name="Ink 1298">
                <a:extLst>
                  <a:ext uri="{FF2B5EF4-FFF2-40B4-BE49-F238E27FC236}">
                    <a16:creationId xmlns:a16="http://schemas.microsoft.com/office/drawing/2014/main" id="{7B39CB8C-26C2-8E49-AFE3-868D3A1CA6B1}"/>
                  </a:ext>
                </a:extLst>
              </p:cNvPr>
              <p:cNvPicPr/>
              <p:nvPr/>
            </p:nvPicPr>
            <p:blipFill>
              <a:blip r:embed="rId2086"/>
              <a:stretch>
                <a:fillRect/>
              </a:stretch>
            </p:blipFill>
            <p:spPr>
              <a:xfrm>
                <a:off x="2025158" y="5311624"/>
                <a:ext cx="15372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7">
            <p14:nvContentPartPr>
              <p14:cNvPr id="1300" name="Ink 1299">
                <a:extLst>
                  <a:ext uri="{FF2B5EF4-FFF2-40B4-BE49-F238E27FC236}">
                    <a16:creationId xmlns:a16="http://schemas.microsoft.com/office/drawing/2014/main" id="{721A05F0-8334-C245-9391-B1C481932F53}"/>
                  </a:ext>
                </a:extLst>
              </p14:cNvPr>
              <p14:cNvContentPartPr/>
              <p14:nvPr/>
            </p14:nvContentPartPr>
            <p14:xfrm>
              <a:off x="2332238" y="5296504"/>
              <a:ext cx="93240" cy="154080"/>
            </p14:xfrm>
          </p:contentPart>
        </mc:Choice>
        <mc:Fallback xmlns="">
          <p:pic>
            <p:nvPicPr>
              <p:cNvPr id="1300" name="Ink 1299">
                <a:extLst>
                  <a:ext uri="{FF2B5EF4-FFF2-40B4-BE49-F238E27FC236}">
                    <a16:creationId xmlns:a16="http://schemas.microsoft.com/office/drawing/2014/main" id="{721A05F0-8334-C245-9391-B1C481932F53}"/>
                  </a:ext>
                </a:extLst>
              </p:cNvPr>
              <p:cNvPicPr/>
              <p:nvPr/>
            </p:nvPicPr>
            <p:blipFill>
              <a:blip r:embed="rId2088"/>
              <a:stretch>
                <a:fillRect/>
              </a:stretch>
            </p:blipFill>
            <p:spPr>
              <a:xfrm>
                <a:off x="2317118" y="5281384"/>
                <a:ext cx="12384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9">
            <p14:nvContentPartPr>
              <p14:cNvPr id="1301" name="Ink 1300">
                <a:extLst>
                  <a:ext uri="{FF2B5EF4-FFF2-40B4-BE49-F238E27FC236}">
                    <a16:creationId xmlns:a16="http://schemas.microsoft.com/office/drawing/2014/main" id="{568BBC62-1CBC-3242-BB51-ED99664314C2}"/>
                  </a:ext>
                </a:extLst>
              </p14:cNvPr>
              <p14:cNvContentPartPr/>
              <p14:nvPr/>
            </p14:nvContentPartPr>
            <p14:xfrm>
              <a:off x="2464358" y="5309824"/>
              <a:ext cx="105120" cy="137880"/>
            </p14:xfrm>
          </p:contentPart>
        </mc:Choice>
        <mc:Fallback xmlns="">
          <p:pic>
            <p:nvPicPr>
              <p:cNvPr id="1301" name="Ink 1300">
                <a:extLst>
                  <a:ext uri="{FF2B5EF4-FFF2-40B4-BE49-F238E27FC236}">
                    <a16:creationId xmlns:a16="http://schemas.microsoft.com/office/drawing/2014/main" id="{568BBC62-1CBC-3242-BB51-ED99664314C2}"/>
                  </a:ext>
                </a:extLst>
              </p:cNvPr>
              <p:cNvPicPr/>
              <p:nvPr/>
            </p:nvPicPr>
            <p:blipFill>
              <a:blip r:embed="rId2090"/>
              <a:stretch>
                <a:fillRect/>
              </a:stretch>
            </p:blipFill>
            <p:spPr>
              <a:xfrm>
                <a:off x="2448878" y="5294704"/>
                <a:ext cx="13572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1">
            <p14:nvContentPartPr>
              <p14:cNvPr id="1302" name="Ink 1301">
                <a:extLst>
                  <a:ext uri="{FF2B5EF4-FFF2-40B4-BE49-F238E27FC236}">
                    <a16:creationId xmlns:a16="http://schemas.microsoft.com/office/drawing/2014/main" id="{9A65484C-EB5A-D74E-A9DD-67D5E7B18EAD}"/>
                  </a:ext>
                </a:extLst>
              </p14:cNvPr>
              <p14:cNvContentPartPr/>
              <p14:nvPr/>
            </p14:nvContentPartPr>
            <p14:xfrm>
              <a:off x="2709518" y="5341144"/>
              <a:ext cx="19440" cy="129600"/>
            </p14:xfrm>
          </p:contentPart>
        </mc:Choice>
        <mc:Fallback xmlns="">
          <p:pic>
            <p:nvPicPr>
              <p:cNvPr id="1302" name="Ink 1301">
                <a:extLst>
                  <a:ext uri="{FF2B5EF4-FFF2-40B4-BE49-F238E27FC236}">
                    <a16:creationId xmlns:a16="http://schemas.microsoft.com/office/drawing/2014/main" id="{9A65484C-EB5A-D74E-A9DD-67D5E7B18EAD}"/>
                  </a:ext>
                </a:extLst>
              </p:cNvPr>
              <p:cNvPicPr/>
              <p:nvPr/>
            </p:nvPicPr>
            <p:blipFill>
              <a:blip r:embed="rId2092"/>
              <a:stretch>
                <a:fillRect/>
              </a:stretch>
            </p:blipFill>
            <p:spPr>
              <a:xfrm>
                <a:off x="2694398" y="5326024"/>
                <a:ext cx="4968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3">
            <p14:nvContentPartPr>
              <p14:cNvPr id="1303" name="Ink 1302">
                <a:extLst>
                  <a:ext uri="{FF2B5EF4-FFF2-40B4-BE49-F238E27FC236}">
                    <a16:creationId xmlns:a16="http://schemas.microsoft.com/office/drawing/2014/main" id="{ABB8EFD0-2FAA-2040-B191-81C7C533A1CD}"/>
                  </a:ext>
                </a:extLst>
              </p14:cNvPr>
              <p14:cNvContentPartPr/>
              <p14:nvPr/>
            </p14:nvContentPartPr>
            <p14:xfrm>
              <a:off x="2709518" y="5214784"/>
              <a:ext cx="16200" cy="29880"/>
            </p14:xfrm>
          </p:contentPart>
        </mc:Choice>
        <mc:Fallback xmlns="">
          <p:pic>
            <p:nvPicPr>
              <p:cNvPr id="1303" name="Ink 1302">
                <a:extLst>
                  <a:ext uri="{FF2B5EF4-FFF2-40B4-BE49-F238E27FC236}">
                    <a16:creationId xmlns:a16="http://schemas.microsoft.com/office/drawing/2014/main" id="{ABB8EFD0-2FAA-2040-B191-81C7C533A1CD}"/>
                  </a:ext>
                </a:extLst>
              </p:cNvPr>
              <p:cNvPicPr/>
              <p:nvPr/>
            </p:nvPicPr>
            <p:blipFill>
              <a:blip r:embed="rId2094"/>
              <a:stretch>
                <a:fillRect/>
              </a:stretch>
            </p:blipFill>
            <p:spPr>
              <a:xfrm>
                <a:off x="2694398" y="5199664"/>
                <a:ext cx="4680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5">
            <p14:nvContentPartPr>
              <p14:cNvPr id="1304" name="Ink 1303">
                <a:extLst>
                  <a:ext uri="{FF2B5EF4-FFF2-40B4-BE49-F238E27FC236}">
                    <a16:creationId xmlns:a16="http://schemas.microsoft.com/office/drawing/2014/main" id="{7FA7AEDD-53F3-4C45-A6F3-384843BE226F}"/>
                  </a:ext>
                </a:extLst>
              </p14:cNvPr>
              <p14:cNvContentPartPr/>
              <p14:nvPr/>
            </p14:nvContentPartPr>
            <p14:xfrm>
              <a:off x="2715998" y="5214784"/>
              <a:ext cx="81720" cy="267480"/>
            </p14:xfrm>
          </p:contentPart>
        </mc:Choice>
        <mc:Fallback xmlns="">
          <p:pic>
            <p:nvPicPr>
              <p:cNvPr id="1304" name="Ink 1303">
                <a:extLst>
                  <a:ext uri="{FF2B5EF4-FFF2-40B4-BE49-F238E27FC236}">
                    <a16:creationId xmlns:a16="http://schemas.microsoft.com/office/drawing/2014/main" id="{7FA7AEDD-53F3-4C45-A6F3-384843BE226F}"/>
                  </a:ext>
                </a:extLst>
              </p:cNvPr>
              <p:cNvPicPr/>
              <p:nvPr/>
            </p:nvPicPr>
            <p:blipFill>
              <a:blip r:embed="rId2096"/>
              <a:stretch>
                <a:fillRect/>
              </a:stretch>
            </p:blipFill>
            <p:spPr>
              <a:xfrm>
                <a:off x="2700518" y="5199664"/>
                <a:ext cx="112320" cy="29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7">
            <p14:nvContentPartPr>
              <p14:cNvPr id="1305" name="Ink 1304">
                <a:extLst>
                  <a:ext uri="{FF2B5EF4-FFF2-40B4-BE49-F238E27FC236}">
                    <a16:creationId xmlns:a16="http://schemas.microsoft.com/office/drawing/2014/main" id="{61C9E9E9-559C-844F-92D4-7FAAACB61FF6}"/>
                  </a:ext>
                </a:extLst>
              </p14:cNvPr>
              <p14:cNvContentPartPr/>
              <p14:nvPr/>
            </p14:nvContentPartPr>
            <p14:xfrm>
              <a:off x="2832278" y="5218744"/>
              <a:ext cx="34920" cy="231120"/>
            </p14:xfrm>
          </p:contentPart>
        </mc:Choice>
        <mc:Fallback xmlns="">
          <p:pic>
            <p:nvPicPr>
              <p:cNvPr id="1305" name="Ink 1304">
                <a:extLst>
                  <a:ext uri="{FF2B5EF4-FFF2-40B4-BE49-F238E27FC236}">
                    <a16:creationId xmlns:a16="http://schemas.microsoft.com/office/drawing/2014/main" id="{61C9E9E9-559C-844F-92D4-7FAAACB61FF6}"/>
                  </a:ext>
                </a:extLst>
              </p:cNvPr>
              <p:cNvPicPr/>
              <p:nvPr/>
            </p:nvPicPr>
            <p:blipFill>
              <a:blip r:embed="rId2098"/>
              <a:stretch>
                <a:fillRect/>
              </a:stretch>
            </p:blipFill>
            <p:spPr>
              <a:xfrm>
                <a:off x="2817158" y="5203264"/>
                <a:ext cx="6552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9">
            <p14:nvContentPartPr>
              <p14:cNvPr id="1306" name="Ink 1305">
                <a:extLst>
                  <a:ext uri="{FF2B5EF4-FFF2-40B4-BE49-F238E27FC236}">
                    <a16:creationId xmlns:a16="http://schemas.microsoft.com/office/drawing/2014/main" id="{291B6836-7F8F-B94B-92E3-737B9714EA0F}"/>
                  </a:ext>
                </a:extLst>
              </p14:cNvPr>
              <p14:cNvContentPartPr/>
              <p14:nvPr/>
            </p14:nvContentPartPr>
            <p14:xfrm>
              <a:off x="2932718" y="5318464"/>
              <a:ext cx="88920" cy="30960"/>
            </p14:xfrm>
          </p:contentPart>
        </mc:Choice>
        <mc:Fallback xmlns="">
          <p:pic>
            <p:nvPicPr>
              <p:cNvPr id="1306" name="Ink 1305">
                <a:extLst>
                  <a:ext uri="{FF2B5EF4-FFF2-40B4-BE49-F238E27FC236}">
                    <a16:creationId xmlns:a16="http://schemas.microsoft.com/office/drawing/2014/main" id="{291B6836-7F8F-B94B-92E3-737B9714EA0F}"/>
                  </a:ext>
                </a:extLst>
              </p:cNvPr>
              <p:cNvPicPr/>
              <p:nvPr/>
            </p:nvPicPr>
            <p:blipFill>
              <a:blip r:embed="rId2100"/>
              <a:stretch>
                <a:fillRect/>
              </a:stretch>
            </p:blipFill>
            <p:spPr>
              <a:xfrm>
                <a:off x="2917238" y="5302984"/>
                <a:ext cx="11952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1">
            <p14:nvContentPartPr>
              <p14:cNvPr id="1307" name="Ink 1306">
                <a:extLst>
                  <a:ext uri="{FF2B5EF4-FFF2-40B4-BE49-F238E27FC236}">
                    <a16:creationId xmlns:a16="http://schemas.microsoft.com/office/drawing/2014/main" id="{5C72CCB3-F777-A24F-8121-E336115DE56F}"/>
                  </a:ext>
                </a:extLst>
              </p14:cNvPr>
              <p14:cNvContentPartPr/>
              <p14:nvPr/>
            </p14:nvContentPartPr>
            <p14:xfrm>
              <a:off x="3125678" y="5172664"/>
              <a:ext cx="366840" cy="301320"/>
            </p14:xfrm>
          </p:contentPart>
        </mc:Choice>
        <mc:Fallback xmlns="">
          <p:pic>
            <p:nvPicPr>
              <p:cNvPr id="1307" name="Ink 1306">
                <a:extLst>
                  <a:ext uri="{FF2B5EF4-FFF2-40B4-BE49-F238E27FC236}">
                    <a16:creationId xmlns:a16="http://schemas.microsoft.com/office/drawing/2014/main" id="{5C72CCB3-F777-A24F-8121-E336115DE56F}"/>
                  </a:ext>
                </a:extLst>
              </p:cNvPr>
              <p:cNvPicPr/>
              <p:nvPr/>
            </p:nvPicPr>
            <p:blipFill>
              <a:blip r:embed="rId2102"/>
              <a:stretch>
                <a:fillRect/>
              </a:stretch>
            </p:blipFill>
            <p:spPr>
              <a:xfrm>
                <a:off x="3110558" y="5157184"/>
                <a:ext cx="397440" cy="33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3">
            <p14:nvContentPartPr>
              <p14:cNvPr id="1308" name="Ink 1307">
                <a:extLst>
                  <a:ext uri="{FF2B5EF4-FFF2-40B4-BE49-F238E27FC236}">
                    <a16:creationId xmlns:a16="http://schemas.microsoft.com/office/drawing/2014/main" id="{CD2B22A6-9D7C-4F41-B608-B6EC7CE1514D}"/>
                  </a:ext>
                </a:extLst>
              </p14:cNvPr>
              <p14:cNvContentPartPr/>
              <p14:nvPr/>
            </p14:nvContentPartPr>
            <p14:xfrm>
              <a:off x="3387758" y="5375344"/>
              <a:ext cx="99720" cy="81720"/>
            </p14:xfrm>
          </p:contentPart>
        </mc:Choice>
        <mc:Fallback xmlns="">
          <p:pic>
            <p:nvPicPr>
              <p:cNvPr id="1308" name="Ink 1307">
                <a:extLst>
                  <a:ext uri="{FF2B5EF4-FFF2-40B4-BE49-F238E27FC236}">
                    <a16:creationId xmlns:a16="http://schemas.microsoft.com/office/drawing/2014/main" id="{CD2B22A6-9D7C-4F41-B608-B6EC7CE1514D}"/>
                  </a:ext>
                </a:extLst>
              </p:cNvPr>
              <p:cNvPicPr/>
              <p:nvPr/>
            </p:nvPicPr>
            <p:blipFill>
              <a:blip r:embed="rId2104"/>
              <a:stretch>
                <a:fillRect/>
              </a:stretch>
            </p:blipFill>
            <p:spPr>
              <a:xfrm>
                <a:off x="3372638" y="5360224"/>
                <a:ext cx="12996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5">
            <p14:nvContentPartPr>
              <p14:cNvPr id="1309" name="Ink 1308">
                <a:extLst>
                  <a:ext uri="{FF2B5EF4-FFF2-40B4-BE49-F238E27FC236}">
                    <a16:creationId xmlns:a16="http://schemas.microsoft.com/office/drawing/2014/main" id="{C3AA1990-BE3A-4D47-A2BA-D7753949C4A6}"/>
                  </a:ext>
                </a:extLst>
              </p14:cNvPr>
              <p14:cNvContentPartPr/>
              <p14:nvPr/>
            </p14:nvContentPartPr>
            <p14:xfrm>
              <a:off x="3512318" y="5263024"/>
              <a:ext cx="4680" cy="6840"/>
            </p14:xfrm>
          </p:contentPart>
        </mc:Choice>
        <mc:Fallback xmlns="">
          <p:pic>
            <p:nvPicPr>
              <p:cNvPr id="1309" name="Ink 1308">
                <a:extLst>
                  <a:ext uri="{FF2B5EF4-FFF2-40B4-BE49-F238E27FC236}">
                    <a16:creationId xmlns:a16="http://schemas.microsoft.com/office/drawing/2014/main" id="{C3AA1990-BE3A-4D47-A2BA-D7753949C4A6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3497198" y="5247904"/>
                <a:ext cx="3492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6">
            <p14:nvContentPartPr>
              <p14:cNvPr id="1310" name="Ink 1309">
                <a:extLst>
                  <a:ext uri="{FF2B5EF4-FFF2-40B4-BE49-F238E27FC236}">
                    <a16:creationId xmlns:a16="http://schemas.microsoft.com/office/drawing/2014/main" id="{F5DDBF9F-1C19-394F-B1F3-D4A838B368E5}"/>
                  </a:ext>
                </a:extLst>
              </p14:cNvPr>
              <p14:cNvContentPartPr/>
              <p14:nvPr/>
            </p14:nvContentPartPr>
            <p14:xfrm>
              <a:off x="3595838" y="5280304"/>
              <a:ext cx="92160" cy="177840"/>
            </p14:xfrm>
          </p:contentPart>
        </mc:Choice>
        <mc:Fallback xmlns="">
          <p:pic>
            <p:nvPicPr>
              <p:cNvPr id="1310" name="Ink 1309">
                <a:extLst>
                  <a:ext uri="{FF2B5EF4-FFF2-40B4-BE49-F238E27FC236}">
                    <a16:creationId xmlns:a16="http://schemas.microsoft.com/office/drawing/2014/main" id="{F5DDBF9F-1C19-394F-B1F3-D4A838B368E5}"/>
                  </a:ext>
                </a:extLst>
              </p:cNvPr>
              <p:cNvPicPr/>
              <p:nvPr/>
            </p:nvPicPr>
            <p:blipFill>
              <a:blip r:embed="rId2107"/>
              <a:stretch>
                <a:fillRect/>
              </a:stretch>
            </p:blipFill>
            <p:spPr>
              <a:xfrm>
                <a:off x="3580718" y="5265184"/>
                <a:ext cx="122760" cy="20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8">
            <p14:nvContentPartPr>
              <p14:cNvPr id="1311" name="Ink 1310">
                <a:extLst>
                  <a:ext uri="{FF2B5EF4-FFF2-40B4-BE49-F238E27FC236}">
                    <a16:creationId xmlns:a16="http://schemas.microsoft.com/office/drawing/2014/main" id="{DC7659A2-DB9B-564E-B528-3629838A40B4}"/>
                  </a:ext>
                </a:extLst>
              </p14:cNvPr>
              <p14:cNvContentPartPr/>
              <p14:nvPr/>
            </p14:nvContentPartPr>
            <p14:xfrm>
              <a:off x="3713198" y="5311984"/>
              <a:ext cx="99720" cy="136440"/>
            </p14:xfrm>
          </p:contentPart>
        </mc:Choice>
        <mc:Fallback xmlns="">
          <p:pic>
            <p:nvPicPr>
              <p:cNvPr id="1311" name="Ink 1310">
                <a:extLst>
                  <a:ext uri="{FF2B5EF4-FFF2-40B4-BE49-F238E27FC236}">
                    <a16:creationId xmlns:a16="http://schemas.microsoft.com/office/drawing/2014/main" id="{DC7659A2-DB9B-564E-B528-3629838A40B4}"/>
                  </a:ext>
                </a:extLst>
              </p:cNvPr>
              <p:cNvPicPr/>
              <p:nvPr/>
            </p:nvPicPr>
            <p:blipFill>
              <a:blip r:embed="rId2109"/>
              <a:stretch>
                <a:fillRect/>
              </a:stretch>
            </p:blipFill>
            <p:spPr>
              <a:xfrm>
                <a:off x="3698078" y="5296864"/>
                <a:ext cx="12996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0">
            <p14:nvContentPartPr>
              <p14:cNvPr id="1312" name="Ink 1311">
                <a:extLst>
                  <a:ext uri="{FF2B5EF4-FFF2-40B4-BE49-F238E27FC236}">
                    <a16:creationId xmlns:a16="http://schemas.microsoft.com/office/drawing/2014/main" id="{2DA50150-32CB-D44C-A42D-A35774C04591}"/>
                  </a:ext>
                </a:extLst>
              </p14:cNvPr>
              <p14:cNvContentPartPr/>
              <p14:nvPr/>
            </p14:nvContentPartPr>
            <p14:xfrm>
              <a:off x="3865118" y="5144944"/>
              <a:ext cx="99720" cy="299160"/>
            </p14:xfrm>
          </p:contentPart>
        </mc:Choice>
        <mc:Fallback xmlns="">
          <p:pic>
            <p:nvPicPr>
              <p:cNvPr id="1312" name="Ink 1311">
                <a:extLst>
                  <a:ext uri="{FF2B5EF4-FFF2-40B4-BE49-F238E27FC236}">
                    <a16:creationId xmlns:a16="http://schemas.microsoft.com/office/drawing/2014/main" id="{2DA50150-32CB-D44C-A42D-A35774C04591}"/>
                  </a:ext>
                </a:extLst>
              </p:cNvPr>
              <p:cNvPicPr/>
              <p:nvPr/>
            </p:nvPicPr>
            <p:blipFill>
              <a:blip r:embed="rId2111"/>
              <a:stretch>
                <a:fillRect/>
              </a:stretch>
            </p:blipFill>
            <p:spPr>
              <a:xfrm>
                <a:off x="3849998" y="5129824"/>
                <a:ext cx="13032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2">
            <p14:nvContentPartPr>
              <p14:cNvPr id="1314" name="Ink 1313">
                <a:extLst>
                  <a:ext uri="{FF2B5EF4-FFF2-40B4-BE49-F238E27FC236}">
                    <a16:creationId xmlns:a16="http://schemas.microsoft.com/office/drawing/2014/main" id="{D2820E67-C37F-3040-AE2D-0DF33651D1AA}"/>
                  </a:ext>
                </a:extLst>
              </p14:cNvPr>
              <p14:cNvContentPartPr/>
              <p14:nvPr/>
            </p14:nvContentPartPr>
            <p14:xfrm>
              <a:off x="1159718" y="5586664"/>
              <a:ext cx="31320" cy="262440"/>
            </p14:xfrm>
          </p:contentPart>
        </mc:Choice>
        <mc:Fallback xmlns="">
          <p:pic>
            <p:nvPicPr>
              <p:cNvPr id="1314" name="Ink 1313">
                <a:extLst>
                  <a:ext uri="{FF2B5EF4-FFF2-40B4-BE49-F238E27FC236}">
                    <a16:creationId xmlns:a16="http://schemas.microsoft.com/office/drawing/2014/main" id="{D2820E67-C37F-3040-AE2D-0DF33651D1AA}"/>
                  </a:ext>
                </a:extLst>
              </p:cNvPr>
              <p:cNvPicPr/>
              <p:nvPr/>
            </p:nvPicPr>
            <p:blipFill>
              <a:blip r:embed="rId2113"/>
              <a:stretch>
                <a:fillRect/>
              </a:stretch>
            </p:blipFill>
            <p:spPr>
              <a:xfrm>
                <a:off x="1144238" y="5571184"/>
                <a:ext cx="6156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4">
            <p14:nvContentPartPr>
              <p14:cNvPr id="1315" name="Ink 1314">
                <a:extLst>
                  <a:ext uri="{FF2B5EF4-FFF2-40B4-BE49-F238E27FC236}">
                    <a16:creationId xmlns:a16="http://schemas.microsoft.com/office/drawing/2014/main" id="{E559FFD6-87E6-494F-80DC-70911FE7D80D}"/>
                  </a:ext>
                </a:extLst>
              </p14:cNvPr>
              <p14:cNvContentPartPr/>
              <p14:nvPr/>
            </p14:nvContentPartPr>
            <p14:xfrm>
              <a:off x="1226318" y="5687104"/>
              <a:ext cx="76320" cy="149400"/>
            </p14:xfrm>
          </p:contentPart>
        </mc:Choice>
        <mc:Fallback xmlns="">
          <p:pic>
            <p:nvPicPr>
              <p:cNvPr id="1315" name="Ink 1314">
                <a:extLst>
                  <a:ext uri="{FF2B5EF4-FFF2-40B4-BE49-F238E27FC236}">
                    <a16:creationId xmlns:a16="http://schemas.microsoft.com/office/drawing/2014/main" id="{E559FFD6-87E6-494F-80DC-70911FE7D80D}"/>
                  </a:ext>
                </a:extLst>
              </p:cNvPr>
              <p:cNvPicPr/>
              <p:nvPr/>
            </p:nvPicPr>
            <p:blipFill>
              <a:blip r:embed="rId2115"/>
              <a:stretch>
                <a:fillRect/>
              </a:stretch>
            </p:blipFill>
            <p:spPr>
              <a:xfrm>
                <a:off x="1211198" y="5671624"/>
                <a:ext cx="10692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6">
            <p14:nvContentPartPr>
              <p14:cNvPr id="1316" name="Ink 1315">
                <a:extLst>
                  <a:ext uri="{FF2B5EF4-FFF2-40B4-BE49-F238E27FC236}">
                    <a16:creationId xmlns:a16="http://schemas.microsoft.com/office/drawing/2014/main" id="{F9996055-ECF2-9149-8E2E-33E2EAB8F917}"/>
                  </a:ext>
                </a:extLst>
              </p14:cNvPr>
              <p14:cNvContentPartPr/>
              <p14:nvPr/>
            </p14:nvContentPartPr>
            <p14:xfrm>
              <a:off x="1349078" y="5688904"/>
              <a:ext cx="167040" cy="150480"/>
            </p14:xfrm>
          </p:contentPart>
        </mc:Choice>
        <mc:Fallback xmlns="">
          <p:pic>
            <p:nvPicPr>
              <p:cNvPr id="1316" name="Ink 1315">
                <a:extLst>
                  <a:ext uri="{FF2B5EF4-FFF2-40B4-BE49-F238E27FC236}">
                    <a16:creationId xmlns:a16="http://schemas.microsoft.com/office/drawing/2014/main" id="{F9996055-ECF2-9149-8E2E-33E2EAB8F917}"/>
                  </a:ext>
                </a:extLst>
              </p:cNvPr>
              <p:cNvPicPr/>
              <p:nvPr/>
            </p:nvPicPr>
            <p:blipFill>
              <a:blip r:embed="rId2117"/>
              <a:stretch>
                <a:fillRect/>
              </a:stretch>
            </p:blipFill>
            <p:spPr>
              <a:xfrm>
                <a:off x="1333958" y="5673784"/>
                <a:ext cx="19764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8">
            <p14:nvContentPartPr>
              <p14:cNvPr id="1317" name="Ink 1316">
                <a:extLst>
                  <a:ext uri="{FF2B5EF4-FFF2-40B4-BE49-F238E27FC236}">
                    <a16:creationId xmlns:a16="http://schemas.microsoft.com/office/drawing/2014/main" id="{081CB131-DD79-3544-91B7-7C7CFE620E23}"/>
                  </a:ext>
                </a:extLst>
              </p14:cNvPr>
              <p14:cNvContentPartPr/>
              <p14:nvPr/>
            </p14:nvContentPartPr>
            <p14:xfrm>
              <a:off x="1561118" y="5710144"/>
              <a:ext cx="72360" cy="268560"/>
            </p14:xfrm>
          </p:contentPart>
        </mc:Choice>
        <mc:Fallback xmlns="">
          <p:pic>
            <p:nvPicPr>
              <p:cNvPr id="1317" name="Ink 1316">
                <a:extLst>
                  <a:ext uri="{FF2B5EF4-FFF2-40B4-BE49-F238E27FC236}">
                    <a16:creationId xmlns:a16="http://schemas.microsoft.com/office/drawing/2014/main" id="{081CB131-DD79-3544-91B7-7C7CFE620E23}"/>
                  </a:ext>
                </a:extLst>
              </p:cNvPr>
              <p:cNvPicPr/>
              <p:nvPr/>
            </p:nvPicPr>
            <p:blipFill>
              <a:blip r:embed="rId2119"/>
              <a:stretch>
                <a:fillRect/>
              </a:stretch>
            </p:blipFill>
            <p:spPr>
              <a:xfrm>
                <a:off x="1545998" y="5695024"/>
                <a:ext cx="10260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0">
            <p14:nvContentPartPr>
              <p14:cNvPr id="1318" name="Ink 1317">
                <a:extLst>
                  <a:ext uri="{FF2B5EF4-FFF2-40B4-BE49-F238E27FC236}">
                    <a16:creationId xmlns:a16="http://schemas.microsoft.com/office/drawing/2014/main" id="{CCDB970A-2235-1347-B18D-EC4A9DB61DE3}"/>
                  </a:ext>
                </a:extLst>
              </p14:cNvPr>
              <p14:cNvContentPartPr/>
              <p14:nvPr/>
            </p14:nvContentPartPr>
            <p14:xfrm>
              <a:off x="1716998" y="5764864"/>
              <a:ext cx="30240" cy="138960"/>
            </p14:xfrm>
          </p:contentPart>
        </mc:Choice>
        <mc:Fallback xmlns="">
          <p:pic>
            <p:nvPicPr>
              <p:cNvPr id="1318" name="Ink 1317">
                <a:extLst>
                  <a:ext uri="{FF2B5EF4-FFF2-40B4-BE49-F238E27FC236}">
                    <a16:creationId xmlns:a16="http://schemas.microsoft.com/office/drawing/2014/main" id="{CCDB970A-2235-1347-B18D-EC4A9DB61DE3}"/>
                  </a:ext>
                </a:extLst>
              </p:cNvPr>
              <p:cNvPicPr/>
              <p:nvPr/>
            </p:nvPicPr>
            <p:blipFill>
              <a:blip r:embed="rId2121"/>
              <a:stretch>
                <a:fillRect/>
              </a:stretch>
            </p:blipFill>
            <p:spPr>
              <a:xfrm>
                <a:off x="1701878" y="5749744"/>
                <a:ext cx="6084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2">
            <p14:nvContentPartPr>
              <p14:cNvPr id="1320" name="Ink 1319">
                <a:extLst>
                  <a:ext uri="{FF2B5EF4-FFF2-40B4-BE49-F238E27FC236}">
                    <a16:creationId xmlns:a16="http://schemas.microsoft.com/office/drawing/2014/main" id="{81FCCD78-3D57-8247-AAEA-4DF755230054}"/>
                  </a:ext>
                </a:extLst>
              </p14:cNvPr>
              <p14:cNvContentPartPr/>
              <p14:nvPr/>
            </p14:nvContentPartPr>
            <p14:xfrm>
              <a:off x="3166718" y="3241264"/>
              <a:ext cx="5760" cy="4680"/>
            </p14:xfrm>
          </p:contentPart>
        </mc:Choice>
        <mc:Fallback xmlns="">
          <p:pic>
            <p:nvPicPr>
              <p:cNvPr id="1320" name="Ink 1319">
                <a:extLst>
                  <a:ext uri="{FF2B5EF4-FFF2-40B4-BE49-F238E27FC236}">
                    <a16:creationId xmlns:a16="http://schemas.microsoft.com/office/drawing/2014/main" id="{81FCCD78-3D57-8247-AAEA-4DF755230054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3151598" y="3226144"/>
                <a:ext cx="3636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3">
            <p14:nvContentPartPr>
              <p14:cNvPr id="1321" name="Ink 1320">
                <a:extLst>
                  <a:ext uri="{FF2B5EF4-FFF2-40B4-BE49-F238E27FC236}">
                    <a16:creationId xmlns:a16="http://schemas.microsoft.com/office/drawing/2014/main" id="{F382FA41-EA31-6A4A-A3EB-652FB0852431}"/>
                  </a:ext>
                </a:extLst>
              </p14:cNvPr>
              <p14:cNvContentPartPr/>
              <p14:nvPr/>
            </p14:nvContentPartPr>
            <p14:xfrm>
              <a:off x="3189038" y="3334144"/>
              <a:ext cx="11160" cy="21960"/>
            </p14:xfrm>
          </p:contentPart>
        </mc:Choice>
        <mc:Fallback xmlns="">
          <p:pic>
            <p:nvPicPr>
              <p:cNvPr id="1321" name="Ink 1320">
                <a:extLst>
                  <a:ext uri="{FF2B5EF4-FFF2-40B4-BE49-F238E27FC236}">
                    <a16:creationId xmlns:a16="http://schemas.microsoft.com/office/drawing/2014/main" id="{F382FA41-EA31-6A4A-A3EB-652FB0852431}"/>
                  </a:ext>
                </a:extLst>
              </p:cNvPr>
              <p:cNvPicPr/>
              <p:nvPr/>
            </p:nvPicPr>
            <p:blipFill>
              <a:blip r:embed="rId2124"/>
              <a:stretch>
                <a:fillRect/>
              </a:stretch>
            </p:blipFill>
            <p:spPr>
              <a:xfrm>
                <a:off x="3173918" y="3318664"/>
                <a:ext cx="4140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5">
            <p14:nvContentPartPr>
              <p14:cNvPr id="1323" name="Ink 1322">
                <a:extLst>
                  <a:ext uri="{FF2B5EF4-FFF2-40B4-BE49-F238E27FC236}">
                    <a16:creationId xmlns:a16="http://schemas.microsoft.com/office/drawing/2014/main" id="{369F80E8-6BA8-C74F-A2FB-3B06F2AC709B}"/>
                  </a:ext>
                </a:extLst>
              </p14:cNvPr>
              <p14:cNvContentPartPr/>
              <p14:nvPr/>
            </p14:nvContentPartPr>
            <p14:xfrm>
              <a:off x="1924718" y="5547424"/>
              <a:ext cx="137880" cy="300240"/>
            </p14:xfrm>
          </p:contentPart>
        </mc:Choice>
        <mc:Fallback xmlns="">
          <p:pic>
            <p:nvPicPr>
              <p:cNvPr id="1323" name="Ink 1322">
                <a:extLst>
                  <a:ext uri="{FF2B5EF4-FFF2-40B4-BE49-F238E27FC236}">
                    <a16:creationId xmlns:a16="http://schemas.microsoft.com/office/drawing/2014/main" id="{369F80E8-6BA8-C74F-A2FB-3B06F2AC709B}"/>
                  </a:ext>
                </a:extLst>
              </p:cNvPr>
              <p:cNvPicPr/>
              <p:nvPr/>
            </p:nvPicPr>
            <p:blipFill>
              <a:blip r:embed="rId2126"/>
              <a:stretch>
                <a:fillRect/>
              </a:stretch>
            </p:blipFill>
            <p:spPr>
              <a:xfrm>
                <a:off x="1909238" y="5532304"/>
                <a:ext cx="16812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7">
            <p14:nvContentPartPr>
              <p14:cNvPr id="1324" name="Ink 1323">
                <a:extLst>
                  <a:ext uri="{FF2B5EF4-FFF2-40B4-BE49-F238E27FC236}">
                    <a16:creationId xmlns:a16="http://schemas.microsoft.com/office/drawing/2014/main" id="{F0BDB0EA-4F0D-344E-9B06-F5CC2A037005}"/>
                  </a:ext>
                </a:extLst>
              </p14:cNvPr>
              <p14:cNvContentPartPr/>
              <p14:nvPr/>
            </p14:nvContentPartPr>
            <p14:xfrm>
              <a:off x="2107238" y="5698264"/>
              <a:ext cx="73080" cy="142560"/>
            </p14:xfrm>
          </p:contentPart>
        </mc:Choice>
        <mc:Fallback xmlns="">
          <p:pic>
            <p:nvPicPr>
              <p:cNvPr id="1324" name="Ink 1323">
                <a:extLst>
                  <a:ext uri="{FF2B5EF4-FFF2-40B4-BE49-F238E27FC236}">
                    <a16:creationId xmlns:a16="http://schemas.microsoft.com/office/drawing/2014/main" id="{F0BDB0EA-4F0D-344E-9B06-F5CC2A037005}"/>
                  </a:ext>
                </a:extLst>
              </p:cNvPr>
              <p:cNvPicPr/>
              <p:nvPr/>
            </p:nvPicPr>
            <p:blipFill>
              <a:blip r:embed="rId2128"/>
              <a:stretch>
                <a:fillRect/>
              </a:stretch>
            </p:blipFill>
            <p:spPr>
              <a:xfrm>
                <a:off x="2092118" y="5682784"/>
                <a:ext cx="10368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9">
            <p14:nvContentPartPr>
              <p14:cNvPr id="1325" name="Ink 1324">
                <a:extLst>
                  <a:ext uri="{FF2B5EF4-FFF2-40B4-BE49-F238E27FC236}">
                    <a16:creationId xmlns:a16="http://schemas.microsoft.com/office/drawing/2014/main" id="{94456D3B-C028-5840-BC13-A7BD6EC106D3}"/>
                  </a:ext>
                </a:extLst>
              </p14:cNvPr>
              <p14:cNvContentPartPr/>
              <p14:nvPr/>
            </p14:nvContentPartPr>
            <p14:xfrm>
              <a:off x="2241158" y="5631304"/>
              <a:ext cx="53640" cy="200880"/>
            </p14:xfrm>
          </p:contentPart>
        </mc:Choice>
        <mc:Fallback xmlns="">
          <p:pic>
            <p:nvPicPr>
              <p:cNvPr id="1325" name="Ink 1324">
                <a:extLst>
                  <a:ext uri="{FF2B5EF4-FFF2-40B4-BE49-F238E27FC236}">
                    <a16:creationId xmlns:a16="http://schemas.microsoft.com/office/drawing/2014/main" id="{94456D3B-C028-5840-BC13-A7BD6EC106D3}"/>
                  </a:ext>
                </a:extLst>
              </p:cNvPr>
              <p:cNvPicPr/>
              <p:nvPr/>
            </p:nvPicPr>
            <p:blipFill>
              <a:blip r:embed="rId2130"/>
              <a:stretch>
                <a:fillRect/>
              </a:stretch>
            </p:blipFill>
            <p:spPr>
              <a:xfrm>
                <a:off x="2226038" y="5615824"/>
                <a:ext cx="8388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1">
            <p14:nvContentPartPr>
              <p14:cNvPr id="1326" name="Ink 1325">
                <a:extLst>
                  <a:ext uri="{FF2B5EF4-FFF2-40B4-BE49-F238E27FC236}">
                    <a16:creationId xmlns:a16="http://schemas.microsoft.com/office/drawing/2014/main" id="{0EE3CC61-059B-6344-8A74-834109891C89}"/>
                  </a:ext>
                </a:extLst>
              </p14:cNvPr>
              <p14:cNvContentPartPr/>
              <p14:nvPr/>
            </p14:nvContentPartPr>
            <p14:xfrm>
              <a:off x="2207678" y="5709424"/>
              <a:ext cx="146160" cy="19440"/>
            </p14:xfrm>
          </p:contentPart>
        </mc:Choice>
        <mc:Fallback xmlns="">
          <p:pic>
            <p:nvPicPr>
              <p:cNvPr id="1326" name="Ink 1325">
                <a:extLst>
                  <a:ext uri="{FF2B5EF4-FFF2-40B4-BE49-F238E27FC236}">
                    <a16:creationId xmlns:a16="http://schemas.microsoft.com/office/drawing/2014/main" id="{0EE3CC61-059B-6344-8A74-834109891C89}"/>
                  </a:ext>
                </a:extLst>
              </p:cNvPr>
              <p:cNvPicPr/>
              <p:nvPr/>
            </p:nvPicPr>
            <p:blipFill>
              <a:blip r:embed="rId2132"/>
              <a:stretch>
                <a:fillRect/>
              </a:stretch>
            </p:blipFill>
            <p:spPr>
              <a:xfrm>
                <a:off x="2192558" y="5693944"/>
                <a:ext cx="17676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3">
            <p14:nvContentPartPr>
              <p14:cNvPr id="1328" name="Ink 1327">
                <a:extLst>
                  <a:ext uri="{FF2B5EF4-FFF2-40B4-BE49-F238E27FC236}">
                    <a16:creationId xmlns:a16="http://schemas.microsoft.com/office/drawing/2014/main" id="{358E2607-59F2-7B41-ADAC-220077434F67}"/>
                  </a:ext>
                </a:extLst>
              </p14:cNvPr>
              <p14:cNvContentPartPr/>
              <p14:nvPr/>
            </p14:nvContentPartPr>
            <p14:xfrm>
              <a:off x="2458238" y="5712304"/>
              <a:ext cx="124920" cy="171360"/>
            </p14:xfrm>
          </p:contentPart>
        </mc:Choice>
        <mc:Fallback xmlns="">
          <p:pic>
            <p:nvPicPr>
              <p:cNvPr id="1328" name="Ink 1327">
                <a:extLst>
                  <a:ext uri="{FF2B5EF4-FFF2-40B4-BE49-F238E27FC236}">
                    <a16:creationId xmlns:a16="http://schemas.microsoft.com/office/drawing/2014/main" id="{358E2607-59F2-7B41-ADAC-220077434F67}"/>
                  </a:ext>
                </a:extLst>
              </p:cNvPr>
              <p:cNvPicPr/>
              <p:nvPr/>
            </p:nvPicPr>
            <p:blipFill>
              <a:blip r:embed="rId2134"/>
              <a:stretch>
                <a:fillRect/>
              </a:stretch>
            </p:blipFill>
            <p:spPr>
              <a:xfrm>
                <a:off x="2442758" y="5697184"/>
                <a:ext cx="155520" cy="20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5">
            <p14:nvContentPartPr>
              <p14:cNvPr id="1329" name="Ink 1328">
                <a:extLst>
                  <a:ext uri="{FF2B5EF4-FFF2-40B4-BE49-F238E27FC236}">
                    <a16:creationId xmlns:a16="http://schemas.microsoft.com/office/drawing/2014/main" id="{458ACD71-9030-C64F-AF8D-C719ED2656DA}"/>
                  </a:ext>
                </a:extLst>
              </p14:cNvPr>
              <p14:cNvContentPartPr/>
              <p14:nvPr/>
            </p14:nvContentPartPr>
            <p14:xfrm>
              <a:off x="2607998" y="5530864"/>
              <a:ext cx="52200" cy="276120"/>
            </p14:xfrm>
          </p:contentPart>
        </mc:Choice>
        <mc:Fallback xmlns="">
          <p:pic>
            <p:nvPicPr>
              <p:cNvPr id="1329" name="Ink 1328">
                <a:extLst>
                  <a:ext uri="{FF2B5EF4-FFF2-40B4-BE49-F238E27FC236}">
                    <a16:creationId xmlns:a16="http://schemas.microsoft.com/office/drawing/2014/main" id="{458ACD71-9030-C64F-AF8D-C719ED2656DA}"/>
                  </a:ext>
                </a:extLst>
              </p:cNvPr>
              <p:cNvPicPr/>
              <p:nvPr/>
            </p:nvPicPr>
            <p:blipFill>
              <a:blip r:embed="rId2136"/>
              <a:stretch>
                <a:fillRect/>
              </a:stretch>
            </p:blipFill>
            <p:spPr>
              <a:xfrm>
                <a:off x="2592878" y="5515744"/>
                <a:ext cx="82800" cy="30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7">
            <p14:nvContentPartPr>
              <p14:cNvPr id="1330" name="Ink 1329">
                <a:extLst>
                  <a:ext uri="{FF2B5EF4-FFF2-40B4-BE49-F238E27FC236}">
                    <a16:creationId xmlns:a16="http://schemas.microsoft.com/office/drawing/2014/main" id="{CE58EAB0-EAA0-F846-89CF-CBA094082852}"/>
                  </a:ext>
                </a:extLst>
              </p14:cNvPr>
              <p14:cNvContentPartPr/>
              <p14:nvPr/>
            </p14:nvContentPartPr>
            <p14:xfrm>
              <a:off x="2709518" y="5674504"/>
              <a:ext cx="75240" cy="165240"/>
            </p14:xfrm>
          </p:contentPart>
        </mc:Choice>
        <mc:Fallback xmlns="">
          <p:pic>
            <p:nvPicPr>
              <p:cNvPr id="1330" name="Ink 1329">
                <a:extLst>
                  <a:ext uri="{FF2B5EF4-FFF2-40B4-BE49-F238E27FC236}">
                    <a16:creationId xmlns:a16="http://schemas.microsoft.com/office/drawing/2014/main" id="{CE58EAB0-EAA0-F846-89CF-CBA094082852}"/>
                  </a:ext>
                </a:extLst>
              </p:cNvPr>
              <p:cNvPicPr/>
              <p:nvPr/>
            </p:nvPicPr>
            <p:blipFill>
              <a:blip r:embed="rId2138"/>
              <a:stretch>
                <a:fillRect/>
              </a:stretch>
            </p:blipFill>
            <p:spPr>
              <a:xfrm>
                <a:off x="2694398" y="5659024"/>
                <a:ext cx="105840" cy="19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9">
            <p14:nvContentPartPr>
              <p14:cNvPr id="1331" name="Ink 1330">
                <a:extLst>
                  <a:ext uri="{FF2B5EF4-FFF2-40B4-BE49-F238E27FC236}">
                    <a16:creationId xmlns:a16="http://schemas.microsoft.com/office/drawing/2014/main" id="{2A75D783-3CDC-6B46-B5D5-37AE211BE6DE}"/>
                  </a:ext>
                </a:extLst>
              </p14:cNvPr>
              <p14:cNvContentPartPr/>
              <p14:nvPr/>
            </p14:nvContentPartPr>
            <p14:xfrm>
              <a:off x="2848838" y="5683864"/>
              <a:ext cx="188280" cy="138960"/>
            </p14:xfrm>
          </p:contentPart>
        </mc:Choice>
        <mc:Fallback xmlns="">
          <p:pic>
            <p:nvPicPr>
              <p:cNvPr id="1331" name="Ink 1330">
                <a:extLst>
                  <a:ext uri="{FF2B5EF4-FFF2-40B4-BE49-F238E27FC236}">
                    <a16:creationId xmlns:a16="http://schemas.microsoft.com/office/drawing/2014/main" id="{2A75D783-3CDC-6B46-B5D5-37AE211BE6DE}"/>
                  </a:ext>
                </a:extLst>
              </p:cNvPr>
              <p:cNvPicPr/>
              <p:nvPr/>
            </p:nvPicPr>
            <p:blipFill>
              <a:blip r:embed="rId2140"/>
              <a:stretch>
                <a:fillRect/>
              </a:stretch>
            </p:blipFill>
            <p:spPr>
              <a:xfrm>
                <a:off x="2833718" y="5668744"/>
                <a:ext cx="218880" cy="1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1">
            <p14:nvContentPartPr>
              <p14:cNvPr id="1333" name="Ink 1332">
                <a:extLst>
                  <a:ext uri="{FF2B5EF4-FFF2-40B4-BE49-F238E27FC236}">
                    <a16:creationId xmlns:a16="http://schemas.microsoft.com/office/drawing/2014/main" id="{83AA17CD-B7F2-F144-9A18-005D33A358A1}"/>
                  </a:ext>
                </a:extLst>
              </p14:cNvPr>
              <p14:cNvContentPartPr/>
              <p14:nvPr/>
            </p14:nvContentPartPr>
            <p14:xfrm>
              <a:off x="3126758" y="5729224"/>
              <a:ext cx="73440" cy="144720"/>
            </p14:xfrm>
          </p:contentPart>
        </mc:Choice>
        <mc:Fallback xmlns="">
          <p:pic>
            <p:nvPicPr>
              <p:cNvPr id="1333" name="Ink 1332">
                <a:extLst>
                  <a:ext uri="{FF2B5EF4-FFF2-40B4-BE49-F238E27FC236}">
                    <a16:creationId xmlns:a16="http://schemas.microsoft.com/office/drawing/2014/main" id="{83AA17CD-B7F2-F144-9A18-005D33A358A1}"/>
                  </a:ext>
                </a:extLst>
              </p:cNvPr>
              <p:cNvPicPr/>
              <p:nvPr/>
            </p:nvPicPr>
            <p:blipFill>
              <a:blip r:embed="rId2142"/>
              <a:stretch>
                <a:fillRect/>
              </a:stretch>
            </p:blipFill>
            <p:spPr>
              <a:xfrm>
                <a:off x="3111638" y="5714104"/>
                <a:ext cx="10368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3">
            <p14:nvContentPartPr>
              <p14:cNvPr id="1334" name="Ink 1333">
                <a:extLst>
                  <a:ext uri="{FF2B5EF4-FFF2-40B4-BE49-F238E27FC236}">
                    <a16:creationId xmlns:a16="http://schemas.microsoft.com/office/drawing/2014/main" id="{1F73958A-6C3B-E140-8575-4D4185923A80}"/>
                  </a:ext>
                </a:extLst>
              </p14:cNvPr>
              <p14:cNvContentPartPr/>
              <p14:nvPr/>
            </p14:nvContentPartPr>
            <p14:xfrm>
              <a:off x="3268238" y="5587744"/>
              <a:ext cx="122760" cy="284400"/>
            </p14:xfrm>
          </p:contentPart>
        </mc:Choice>
        <mc:Fallback xmlns="">
          <p:pic>
            <p:nvPicPr>
              <p:cNvPr id="1334" name="Ink 1333">
                <a:extLst>
                  <a:ext uri="{FF2B5EF4-FFF2-40B4-BE49-F238E27FC236}">
                    <a16:creationId xmlns:a16="http://schemas.microsoft.com/office/drawing/2014/main" id="{1F73958A-6C3B-E140-8575-4D4185923A80}"/>
                  </a:ext>
                </a:extLst>
              </p:cNvPr>
              <p:cNvPicPr/>
              <p:nvPr/>
            </p:nvPicPr>
            <p:blipFill>
              <a:blip r:embed="rId2144"/>
              <a:stretch>
                <a:fillRect/>
              </a:stretch>
            </p:blipFill>
            <p:spPr>
              <a:xfrm>
                <a:off x="3253118" y="5572624"/>
                <a:ext cx="153360" cy="3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5">
            <p14:nvContentPartPr>
              <p14:cNvPr id="1335" name="Ink 1334">
                <a:extLst>
                  <a:ext uri="{FF2B5EF4-FFF2-40B4-BE49-F238E27FC236}">
                    <a16:creationId xmlns:a16="http://schemas.microsoft.com/office/drawing/2014/main" id="{0D11CBE3-7554-334E-93F3-3F0E7FEA990C}"/>
                  </a:ext>
                </a:extLst>
              </p14:cNvPr>
              <p14:cNvContentPartPr/>
              <p14:nvPr/>
            </p14:nvContentPartPr>
            <p14:xfrm>
              <a:off x="3454358" y="5714464"/>
              <a:ext cx="105840" cy="289800"/>
            </p14:xfrm>
          </p:contentPart>
        </mc:Choice>
        <mc:Fallback xmlns="">
          <p:pic>
            <p:nvPicPr>
              <p:cNvPr id="1335" name="Ink 1334">
                <a:extLst>
                  <a:ext uri="{FF2B5EF4-FFF2-40B4-BE49-F238E27FC236}">
                    <a16:creationId xmlns:a16="http://schemas.microsoft.com/office/drawing/2014/main" id="{0D11CBE3-7554-334E-93F3-3F0E7FEA990C}"/>
                  </a:ext>
                </a:extLst>
              </p:cNvPr>
              <p:cNvPicPr/>
              <p:nvPr/>
            </p:nvPicPr>
            <p:blipFill>
              <a:blip r:embed="rId2146"/>
              <a:stretch>
                <a:fillRect/>
              </a:stretch>
            </p:blipFill>
            <p:spPr>
              <a:xfrm>
                <a:off x="3439238" y="5699344"/>
                <a:ext cx="13644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7">
            <p14:nvContentPartPr>
              <p14:cNvPr id="1336" name="Ink 1335">
                <a:extLst>
                  <a:ext uri="{FF2B5EF4-FFF2-40B4-BE49-F238E27FC236}">
                    <a16:creationId xmlns:a16="http://schemas.microsoft.com/office/drawing/2014/main" id="{45E3B27E-34EE-AF46-93AE-BDB078566D59}"/>
                  </a:ext>
                </a:extLst>
              </p14:cNvPr>
              <p14:cNvContentPartPr/>
              <p14:nvPr/>
            </p14:nvContentPartPr>
            <p14:xfrm>
              <a:off x="3606278" y="5694304"/>
              <a:ext cx="56160" cy="159840"/>
            </p14:xfrm>
          </p:contentPart>
        </mc:Choice>
        <mc:Fallback xmlns="">
          <p:pic>
            <p:nvPicPr>
              <p:cNvPr id="1336" name="Ink 1335">
                <a:extLst>
                  <a:ext uri="{FF2B5EF4-FFF2-40B4-BE49-F238E27FC236}">
                    <a16:creationId xmlns:a16="http://schemas.microsoft.com/office/drawing/2014/main" id="{45E3B27E-34EE-AF46-93AE-BDB078566D59}"/>
                  </a:ext>
                </a:extLst>
              </p:cNvPr>
              <p:cNvPicPr/>
              <p:nvPr/>
            </p:nvPicPr>
            <p:blipFill>
              <a:blip r:embed="rId2148"/>
              <a:stretch>
                <a:fillRect/>
              </a:stretch>
            </p:blipFill>
            <p:spPr>
              <a:xfrm>
                <a:off x="3591158" y="5679184"/>
                <a:ext cx="8676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9">
            <p14:nvContentPartPr>
              <p14:cNvPr id="1337" name="Ink 1336">
                <a:extLst>
                  <a:ext uri="{FF2B5EF4-FFF2-40B4-BE49-F238E27FC236}">
                    <a16:creationId xmlns:a16="http://schemas.microsoft.com/office/drawing/2014/main" id="{428E9A95-CB8D-B54F-9992-F3CCFF9DEB22}"/>
                  </a:ext>
                </a:extLst>
              </p14:cNvPr>
              <p14:cNvContentPartPr/>
              <p14:nvPr/>
            </p14:nvContentPartPr>
            <p14:xfrm>
              <a:off x="3699518" y="5664784"/>
              <a:ext cx="91080" cy="148320"/>
            </p14:xfrm>
          </p:contentPart>
        </mc:Choice>
        <mc:Fallback xmlns="">
          <p:pic>
            <p:nvPicPr>
              <p:cNvPr id="1337" name="Ink 1336">
                <a:extLst>
                  <a:ext uri="{FF2B5EF4-FFF2-40B4-BE49-F238E27FC236}">
                    <a16:creationId xmlns:a16="http://schemas.microsoft.com/office/drawing/2014/main" id="{428E9A95-CB8D-B54F-9992-F3CCFF9DEB22}"/>
                  </a:ext>
                </a:extLst>
              </p:cNvPr>
              <p:cNvPicPr/>
              <p:nvPr/>
            </p:nvPicPr>
            <p:blipFill>
              <a:blip r:embed="rId2150"/>
              <a:stretch>
                <a:fillRect/>
              </a:stretch>
            </p:blipFill>
            <p:spPr>
              <a:xfrm>
                <a:off x="3684038" y="5649304"/>
                <a:ext cx="12168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1">
            <p14:nvContentPartPr>
              <p14:cNvPr id="1338" name="Ink 1337">
                <a:extLst>
                  <a:ext uri="{FF2B5EF4-FFF2-40B4-BE49-F238E27FC236}">
                    <a16:creationId xmlns:a16="http://schemas.microsoft.com/office/drawing/2014/main" id="{0CF47E51-DC6E-8745-97DD-4B31AE5E4617}"/>
                  </a:ext>
                </a:extLst>
              </p14:cNvPr>
              <p14:cNvContentPartPr/>
              <p14:nvPr/>
            </p14:nvContentPartPr>
            <p14:xfrm>
              <a:off x="3160598" y="5918584"/>
              <a:ext cx="452520" cy="14040"/>
            </p14:xfrm>
          </p:contentPart>
        </mc:Choice>
        <mc:Fallback xmlns="">
          <p:pic>
            <p:nvPicPr>
              <p:cNvPr id="1338" name="Ink 1337">
                <a:extLst>
                  <a:ext uri="{FF2B5EF4-FFF2-40B4-BE49-F238E27FC236}">
                    <a16:creationId xmlns:a16="http://schemas.microsoft.com/office/drawing/2014/main" id="{0CF47E51-DC6E-8745-97DD-4B31AE5E4617}"/>
                  </a:ext>
                </a:extLst>
              </p:cNvPr>
              <p:cNvPicPr/>
              <p:nvPr/>
            </p:nvPicPr>
            <p:blipFill>
              <a:blip r:embed="rId2152"/>
              <a:stretch>
                <a:fillRect/>
              </a:stretch>
            </p:blipFill>
            <p:spPr>
              <a:xfrm>
                <a:off x="3145478" y="5903104"/>
                <a:ext cx="48312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3">
            <p14:nvContentPartPr>
              <p14:cNvPr id="1339" name="Ink 1338">
                <a:extLst>
                  <a:ext uri="{FF2B5EF4-FFF2-40B4-BE49-F238E27FC236}">
                    <a16:creationId xmlns:a16="http://schemas.microsoft.com/office/drawing/2014/main" id="{DB0D36FB-FFEE-4948-B927-D1050330952B}"/>
                  </a:ext>
                </a:extLst>
              </p14:cNvPr>
              <p14:cNvContentPartPr/>
              <p14:nvPr/>
            </p14:nvContentPartPr>
            <p14:xfrm>
              <a:off x="3871598" y="5776744"/>
              <a:ext cx="34200" cy="132480"/>
            </p14:xfrm>
          </p:contentPart>
        </mc:Choice>
        <mc:Fallback xmlns="">
          <p:pic>
            <p:nvPicPr>
              <p:cNvPr id="1339" name="Ink 1338">
                <a:extLst>
                  <a:ext uri="{FF2B5EF4-FFF2-40B4-BE49-F238E27FC236}">
                    <a16:creationId xmlns:a16="http://schemas.microsoft.com/office/drawing/2014/main" id="{DB0D36FB-FFEE-4948-B927-D1050330952B}"/>
                  </a:ext>
                </a:extLst>
              </p:cNvPr>
              <p:cNvPicPr/>
              <p:nvPr/>
            </p:nvPicPr>
            <p:blipFill>
              <a:blip r:embed="rId2154"/>
              <a:stretch>
                <a:fillRect/>
              </a:stretch>
            </p:blipFill>
            <p:spPr>
              <a:xfrm>
                <a:off x="3856478" y="5761624"/>
                <a:ext cx="6480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5">
            <p14:nvContentPartPr>
              <p14:cNvPr id="1341" name="Ink 1340">
                <a:extLst>
                  <a:ext uri="{FF2B5EF4-FFF2-40B4-BE49-F238E27FC236}">
                    <a16:creationId xmlns:a16="http://schemas.microsoft.com/office/drawing/2014/main" id="{E9730934-5899-D946-97CA-B44A5B9129B5}"/>
                  </a:ext>
                </a:extLst>
              </p14:cNvPr>
              <p14:cNvContentPartPr/>
              <p14:nvPr/>
            </p14:nvContentPartPr>
            <p14:xfrm>
              <a:off x="1192478" y="5989144"/>
              <a:ext cx="118800" cy="222120"/>
            </p14:xfrm>
          </p:contentPart>
        </mc:Choice>
        <mc:Fallback xmlns="">
          <p:pic>
            <p:nvPicPr>
              <p:cNvPr id="1341" name="Ink 1340">
                <a:extLst>
                  <a:ext uri="{FF2B5EF4-FFF2-40B4-BE49-F238E27FC236}">
                    <a16:creationId xmlns:a16="http://schemas.microsoft.com/office/drawing/2014/main" id="{E9730934-5899-D946-97CA-B44A5B9129B5}"/>
                  </a:ext>
                </a:extLst>
              </p:cNvPr>
              <p:cNvPicPr/>
              <p:nvPr/>
            </p:nvPicPr>
            <p:blipFill>
              <a:blip r:embed="rId2156"/>
              <a:stretch>
                <a:fillRect/>
              </a:stretch>
            </p:blipFill>
            <p:spPr>
              <a:xfrm>
                <a:off x="1177358" y="5974024"/>
                <a:ext cx="14904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7">
            <p14:nvContentPartPr>
              <p14:cNvPr id="1342" name="Ink 1341">
                <a:extLst>
                  <a:ext uri="{FF2B5EF4-FFF2-40B4-BE49-F238E27FC236}">
                    <a16:creationId xmlns:a16="http://schemas.microsoft.com/office/drawing/2014/main" id="{D171D029-933E-B742-924E-728FBD849707}"/>
                  </a:ext>
                </a:extLst>
              </p14:cNvPr>
              <p14:cNvContentPartPr/>
              <p14:nvPr/>
            </p14:nvContentPartPr>
            <p14:xfrm>
              <a:off x="1360238" y="6088504"/>
              <a:ext cx="37440" cy="118800"/>
            </p14:xfrm>
          </p:contentPart>
        </mc:Choice>
        <mc:Fallback xmlns="">
          <p:pic>
            <p:nvPicPr>
              <p:cNvPr id="1342" name="Ink 1341">
                <a:extLst>
                  <a:ext uri="{FF2B5EF4-FFF2-40B4-BE49-F238E27FC236}">
                    <a16:creationId xmlns:a16="http://schemas.microsoft.com/office/drawing/2014/main" id="{D171D029-933E-B742-924E-728FBD849707}"/>
                  </a:ext>
                </a:extLst>
              </p:cNvPr>
              <p:cNvPicPr/>
              <p:nvPr/>
            </p:nvPicPr>
            <p:blipFill>
              <a:blip r:embed="rId2158"/>
              <a:stretch>
                <a:fillRect/>
              </a:stretch>
            </p:blipFill>
            <p:spPr>
              <a:xfrm>
                <a:off x="1345118" y="6073024"/>
                <a:ext cx="6804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9">
            <p14:nvContentPartPr>
              <p14:cNvPr id="1343" name="Ink 1342">
                <a:extLst>
                  <a:ext uri="{FF2B5EF4-FFF2-40B4-BE49-F238E27FC236}">
                    <a16:creationId xmlns:a16="http://schemas.microsoft.com/office/drawing/2014/main" id="{9FDF05A0-31B3-554B-9F8C-8F912408DA83}"/>
                  </a:ext>
                </a:extLst>
              </p14:cNvPr>
              <p14:cNvContentPartPr/>
              <p14:nvPr/>
            </p14:nvContentPartPr>
            <p14:xfrm>
              <a:off x="1393718" y="5965744"/>
              <a:ext cx="5040" cy="29160"/>
            </p14:xfrm>
          </p:contentPart>
        </mc:Choice>
        <mc:Fallback xmlns="">
          <p:pic>
            <p:nvPicPr>
              <p:cNvPr id="1343" name="Ink 1342">
                <a:extLst>
                  <a:ext uri="{FF2B5EF4-FFF2-40B4-BE49-F238E27FC236}">
                    <a16:creationId xmlns:a16="http://schemas.microsoft.com/office/drawing/2014/main" id="{9FDF05A0-31B3-554B-9F8C-8F912408DA83}"/>
                  </a:ext>
                </a:extLst>
              </p:cNvPr>
              <p:cNvPicPr/>
              <p:nvPr/>
            </p:nvPicPr>
            <p:blipFill>
              <a:blip r:embed="rId2160"/>
              <a:stretch>
                <a:fillRect/>
              </a:stretch>
            </p:blipFill>
            <p:spPr>
              <a:xfrm>
                <a:off x="1378598" y="5950624"/>
                <a:ext cx="35640" cy="5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1">
            <p14:nvContentPartPr>
              <p14:cNvPr id="1344" name="Ink 1343">
                <a:extLst>
                  <a:ext uri="{FF2B5EF4-FFF2-40B4-BE49-F238E27FC236}">
                    <a16:creationId xmlns:a16="http://schemas.microsoft.com/office/drawing/2014/main" id="{8E06D0E8-A115-E447-8E37-3AEB05AB59C8}"/>
                  </a:ext>
                </a:extLst>
              </p14:cNvPr>
              <p14:cNvContentPartPr/>
              <p14:nvPr/>
            </p14:nvContentPartPr>
            <p14:xfrm>
              <a:off x="1393718" y="5965744"/>
              <a:ext cx="107640" cy="273240"/>
            </p14:xfrm>
          </p:contentPart>
        </mc:Choice>
        <mc:Fallback xmlns="">
          <p:pic>
            <p:nvPicPr>
              <p:cNvPr id="1344" name="Ink 1343">
                <a:extLst>
                  <a:ext uri="{FF2B5EF4-FFF2-40B4-BE49-F238E27FC236}">
                    <a16:creationId xmlns:a16="http://schemas.microsoft.com/office/drawing/2014/main" id="{8E06D0E8-A115-E447-8E37-3AEB05AB59C8}"/>
                  </a:ext>
                </a:extLst>
              </p:cNvPr>
              <p:cNvPicPr/>
              <p:nvPr/>
            </p:nvPicPr>
            <p:blipFill>
              <a:blip r:embed="rId2162"/>
              <a:stretch>
                <a:fillRect/>
              </a:stretch>
            </p:blipFill>
            <p:spPr>
              <a:xfrm>
                <a:off x="1378598" y="5950624"/>
                <a:ext cx="13824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3">
            <p14:nvContentPartPr>
              <p14:cNvPr id="1345" name="Ink 1344">
                <a:extLst>
                  <a:ext uri="{FF2B5EF4-FFF2-40B4-BE49-F238E27FC236}">
                    <a16:creationId xmlns:a16="http://schemas.microsoft.com/office/drawing/2014/main" id="{E3704B8B-9EA6-4943-A6F4-F5825B188CD3}"/>
                  </a:ext>
                </a:extLst>
              </p14:cNvPr>
              <p14:cNvContentPartPr/>
              <p14:nvPr/>
            </p14:nvContentPartPr>
            <p14:xfrm>
              <a:off x="1427198" y="6119104"/>
              <a:ext cx="90000" cy="19440"/>
            </p14:xfrm>
          </p:contentPart>
        </mc:Choice>
        <mc:Fallback xmlns="">
          <p:pic>
            <p:nvPicPr>
              <p:cNvPr id="1345" name="Ink 1344">
                <a:extLst>
                  <a:ext uri="{FF2B5EF4-FFF2-40B4-BE49-F238E27FC236}">
                    <a16:creationId xmlns:a16="http://schemas.microsoft.com/office/drawing/2014/main" id="{E3704B8B-9EA6-4943-A6F4-F5825B188CD3}"/>
                  </a:ext>
                </a:extLst>
              </p:cNvPr>
              <p:cNvPicPr/>
              <p:nvPr/>
            </p:nvPicPr>
            <p:blipFill>
              <a:blip r:embed="rId2164"/>
              <a:stretch>
                <a:fillRect/>
              </a:stretch>
            </p:blipFill>
            <p:spPr>
              <a:xfrm>
                <a:off x="1412078" y="6103984"/>
                <a:ext cx="12060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5">
            <p14:nvContentPartPr>
              <p14:cNvPr id="1346" name="Ink 1345">
                <a:extLst>
                  <a:ext uri="{FF2B5EF4-FFF2-40B4-BE49-F238E27FC236}">
                    <a16:creationId xmlns:a16="http://schemas.microsoft.com/office/drawing/2014/main" id="{7E006A56-9FA0-7144-A559-F9F7DD11F1BD}"/>
                  </a:ext>
                </a:extLst>
              </p14:cNvPr>
              <p14:cNvContentPartPr/>
              <p14:nvPr/>
            </p14:nvContentPartPr>
            <p14:xfrm>
              <a:off x="1558958" y="6086344"/>
              <a:ext cx="88200" cy="129240"/>
            </p14:xfrm>
          </p:contentPart>
        </mc:Choice>
        <mc:Fallback xmlns="">
          <p:pic>
            <p:nvPicPr>
              <p:cNvPr id="1346" name="Ink 1345">
                <a:extLst>
                  <a:ext uri="{FF2B5EF4-FFF2-40B4-BE49-F238E27FC236}">
                    <a16:creationId xmlns:a16="http://schemas.microsoft.com/office/drawing/2014/main" id="{7E006A56-9FA0-7144-A559-F9F7DD11F1BD}"/>
                  </a:ext>
                </a:extLst>
              </p:cNvPr>
              <p:cNvPicPr/>
              <p:nvPr/>
            </p:nvPicPr>
            <p:blipFill>
              <a:blip r:embed="rId2166"/>
              <a:stretch>
                <a:fillRect/>
              </a:stretch>
            </p:blipFill>
            <p:spPr>
              <a:xfrm>
                <a:off x="1543838" y="6071224"/>
                <a:ext cx="11880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7">
            <p14:nvContentPartPr>
              <p14:cNvPr id="1348" name="Ink 1347">
                <a:extLst>
                  <a:ext uri="{FF2B5EF4-FFF2-40B4-BE49-F238E27FC236}">
                    <a16:creationId xmlns:a16="http://schemas.microsoft.com/office/drawing/2014/main" id="{6FDBC08B-4EDF-E549-A3A9-DC7EA2C6130A}"/>
                  </a:ext>
                </a:extLst>
              </p14:cNvPr>
              <p14:cNvContentPartPr/>
              <p14:nvPr/>
            </p14:nvContentPartPr>
            <p14:xfrm>
              <a:off x="1750478" y="6088504"/>
              <a:ext cx="37080" cy="124200"/>
            </p14:xfrm>
          </p:contentPart>
        </mc:Choice>
        <mc:Fallback xmlns="">
          <p:pic>
            <p:nvPicPr>
              <p:cNvPr id="1348" name="Ink 1347">
                <a:extLst>
                  <a:ext uri="{FF2B5EF4-FFF2-40B4-BE49-F238E27FC236}">
                    <a16:creationId xmlns:a16="http://schemas.microsoft.com/office/drawing/2014/main" id="{6FDBC08B-4EDF-E549-A3A9-DC7EA2C6130A}"/>
                  </a:ext>
                </a:extLst>
              </p:cNvPr>
              <p:cNvPicPr/>
              <p:nvPr/>
            </p:nvPicPr>
            <p:blipFill>
              <a:blip r:embed="rId2168"/>
              <a:stretch>
                <a:fillRect/>
              </a:stretch>
            </p:blipFill>
            <p:spPr>
              <a:xfrm>
                <a:off x="1735358" y="6073024"/>
                <a:ext cx="6768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9">
            <p14:nvContentPartPr>
              <p14:cNvPr id="1349" name="Ink 1348">
                <a:extLst>
                  <a:ext uri="{FF2B5EF4-FFF2-40B4-BE49-F238E27FC236}">
                    <a16:creationId xmlns:a16="http://schemas.microsoft.com/office/drawing/2014/main" id="{08AA4110-1007-E64B-82B5-F6ADEFD5CEBE}"/>
                  </a:ext>
                </a:extLst>
              </p14:cNvPr>
              <p14:cNvContentPartPr/>
              <p14:nvPr/>
            </p14:nvContentPartPr>
            <p14:xfrm>
              <a:off x="1750478" y="5988064"/>
              <a:ext cx="5400" cy="10080"/>
            </p14:xfrm>
          </p:contentPart>
        </mc:Choice>
        <mc:Fallback xmlns="">
          <p:pic>
            <p:nvPicPr>
              <p:cNvPr id="1349" name="Ink 1348">
                <a:extLst>
                  <a:ext uri="{FF2B5EF4-FFF2-40B4-BE49-F238E27FC236}">
                    <a16:creationId xmlns:a16="http://schemas.microsoft.com/office/drawing/2014/main" id="{08AA4110-1007-E64B-82B5-F6ADEFD5CEBE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1735358" y="5972944"/>
                <a:ext cx="3600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0">
            <p14:nvContentPartPr>
              <p14:cNvPr id="1350" name="Ink 1349">
                <a:extLst>
                  <a:ext uri="{FF2B5EF4-FFF2-40B4-BE49-F238E27FC236}">
                    <a16:creationId xmlns:a16="http://schemas.microsoft.com/office/drawing/2014/main" id="{EC7D0D99-B2B8-9844-A3E0-F8438FD7C84D}"/>
                  </a:ext>
                </a:extLst>
              </p14:cNvPr>
              <p14:cNvContentPartPr/>
              <p14:nvPr/>
            </p14:nvContentPartPr>
            <p14:xfrm>
              <a:off x="1867478" y="6096784"/>
              <a:ext cx="78480" cy="105840"/>
            </p14:xfrm>
          </p:contentPart>
        </mc:Choice>
        <mc:Fallback xmlns="">
          <p:pic>
            <p:nvPicPr>
              <p:cNvPr id="1350" name="Ink 1349">
                <a:extLst>
                  <a:ext uri="{FF2B5EF4-FFF2-40B4-BE49-F238E27FC236}">
                    <a16:creationId xmlns:a16="http://schemas.microsoft.com/office/drawing/2014/main" id="{EC7D0D99-B2B8-9844-A3E0-F8438FD7C84D}"/>
                  </a:ext>
                </a:extLst>
              </p:cNvPr>
              <p:cNvPicPr/>
              <p:nvPr/>
            </p:nvPicPr>
            <p:blipFill>
              <a:blip r:embed="rId2171"/>
              <a:stretch>
                <a:fillRect/>
              </a:stretch>
            </p:blipFill>
            <p:spPr>
              <a:xfrm>
                <a:off x="1852358" y="6081664"/>
                <a:ext cx="10908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2">
            <p14:nvContentPartPr>
              <p14:cNvPr id="1351" name="Ink 1350">
                <a:extLst>
                  <a:ext uri="{FF2B5EF4-FFF2-40B4-BE49-F238E27FC236}">
                    <a16:creationId xmlns:a16="http://schemas.microsoft.com/office/drawing/2014/main" id="{6FA1D3DC-82D2-C947-AE98-F59DD9481234}"/>
                  </a:ext>
                </a:extLst>
              </p14:cNvPr>
              <p14:cNvContentPartPr/>
              <p14:nvPr/>
            </p14:nvContentPartPr>
            <p14:xfrm>
              <a:off x="1995278" y="6073744"/>
              <a:ext cx="74160" cy="133560"/>
            </p14:xfrm>
          </p:contentPart>
        </mc:Choice>
        <mc:Fallback xmlns="">
          <p:pic>
            <p:nvPicPr>
              <p:cNvPr id="1351" name="Ink 1350">
                <a:extLst>
                  <a:ext uri="{FF2B5EF4-FFF2-40B4-BE49-F238E27FC236}">
                    <a16:creationId xmlns:a16="http://schemas.microsoft.com/office/drawing/2014/main" id="{6FA1D3DC-82D2-C947-AE98-F59DD9481234}"/>
                  </a:ext>
                </a:extLst>
              </p:cNvPr>
              <p:cNvPicPr/>
              <p:nvPr/>
            </p:nvPicPr>
            <p:blipFill>
              <a:blip r:embed="rId2173"/>
              <a:stretch>
                <a:fillRect/>
              </a:stretch>
            </p:blipFill>
            <p:spPr>
              <a:xfrm>
                <a:off x="1980158" y="6058624"/>
                <a:ext cx="104760" cy="16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4">
            <p14:nvContentPartPr>
              <p14:cNvPr id="1352" name="Ink 1351">
                <a:extLst>
                  <a:ext uri="{FF2B5EF4-FFF2-40B4-BE49-F238E27FC236}">
                    <a16:creationId xmlns:a16="http://schemas.microsoft.com/office/drawing/2014/main" id="{F881A6F4-20EC-2B48-9A32-FEDFBCD0BABD}"/>
                  </a:ext>
                </a:extLst>
              </p14:cNvPr>
              <p14:cNvContentPartPr/>
              <p14:nvPr/>
            </p14:nvContentPartPr>
            <p14:xfrm>
              <a:off x="2085278" y="6099664"/>
              <a:ext cx="21600" cy="109800"/>
            </p14:xfrm>
          </p:contentPart>
        </mc:Choice>
        <mc:Fallback xmlns="">
          <p:pic>
            <p:nvPicPr>
              <p:cNvPr id="1352" name="Ink 1351">
                <a:extLst>
                  <a:ext uri="{FF2B5EF4-FFF2-40B4-BE49-F238E27FC236}">
                    <a16:creationId xmlns:a16="http://schemas.microsoft.com/office/drawing/2014/main" id="{F881A6F4-20EC-2B48-9A32-FEDFBCD0BABD}"/>
                  </a:ext>
                </a:extLst>
              </p:cNvPr>
              <p:cNvPicPr/>
              <p:nvPr/>
            </p:nvPicPr>
            <p:blipFill>
              <a:blip r:embed="rId2175"/>
              <a:stretch>
                <a:fillRect/>
              </a:stretch>
            </p:blipFill>
            <p:spPr>
              <a:xfrm>
                <a:off x="2069798" y="6084184"/>
                <a:ext cx="5220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6">
            <p14:nvContentPartPr>
              <p14:cNvPr id="1353" name="Ink 1352">
                <a:extLst>
                  <a:ext uri="{FF2B5EF4-FFF2-40B4-BE49-F238E27FC236}">
                    <a16:creationId xmlns:a16="http://schemas.microsoft.com/office/drawing/2014/main" id="{A79FFDEF-DC68-C346-A047-68C65DAAFEFC}"/>
                  </a:ext>
                </a:extLst>
              </p14:cNvPr>
              <p14:cNvContentPartPr/>
              <p14:nvPr/>
            </p14:nvContentPartPr>
            <p14:xfrm>
              <a:off x="2107238" y="6032704"/>
              <a:ext cx="2520" cy="4320"/>
            </p14:xfrm>
          </p:contentPart>
        </mc:Choice>
        <mc:Fallback xmlns="">
          <p:pic>
            <p:nvPicPr>
              <p:cNvPr id="1353" name="Ink 1352">
                <a:extLst>
                  <a:ext uri="{FF2B5EF4-FFF2-40B4-BE49-F238E27FC236}">
                    <a16:creationId xmlns:a16="http://schemas.microsoft.com/office/drawing/2014/main" id="{A79FFDEF-DC68-C346-A047-68C65DAAFEFC}"/>
                  </a:ext>
                </a:extLst>
              </p:cNvPr>
              <p:cNvPicPr/>
              <p:nvPr/>
            </p:nvPicPr>
            <p:blipFill>
              <a:blip r:embed="rId1980"/>
              <a:stretch>
                <a:fillRect/>
              </a:stretch>
            </p:blipFill>
            <p:spPr>
              <a:xfrm>
                <a:off x="2092118" y="6017224"/>
                <a:ext cx="3312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7">
            <p14:nvContentPartPr>
              <p14:cNvPr id="1354" name="Ink 1353">
                <a:extLst>
                  <a:ext uri="{FF2B5EF4-FFF2-40B4-BE49-F238E27FC236}">
                    <a16:creationId xmlns:a16="http://schemas.microsoft.com/office/drawing/2014/main" id="{0B8DAB53-F5A0-CD49-B376-7418BD5A1F77}"/>
                  </a:ext>
                </a:extLst>
              </p14:cNvPr>
              <p14:cNvContentPartPr/>
              <p14:nvPr/>
            </p14:nvContentPartPr>
            <p14:xfrm>
              <a:off x="2162318" y="5988064"/>
              <a:ext cx="137520" cy="239040"/>
            </p14:xfrm>
          </p:contentPart>
        </mc:Choice>
        <mc:Fallback xmlns="">
          <p:pic>
            <p:nvPicPr>
              <p:cNvPr id="1354" name="Ink 1353">
                <a:extLst>
                  <a:ext uri="{FF2B5EF4-FFF2-40B4-BE49-F238E27FC236}">
                    <a16:creationId xmlns:a16="http://schemas.microsoft.com/office/drawing/2014/main" id="{0B8DAB53-F5A0-CD49-B376-7418BD5A1F77}"/>
                  </a:ext>
                </a:extLst>
              </p:cNvPr>
              <p:cNvPicPr/>
              <p:nvPr/>
            </p:nvPicPr>
            <p:blipFill>
              <a:blip r:embed="rId2178"/>
              <a:stretch>
                <a:fillRect/>
              </a:stretch>
            </p:blipFill>
            <p:spPr>
              <a:xfrm>
                <a:off x="2147198" y="5972944"/>
                <a:ext cx="1681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9">
            <p14:nvContentPartPr>
              <p14:cNvPr id="1355" name="Ink 1354">
                <a:extLst>
                  <a:ext uri="{FF2B5EF4-FFF2-40B4-BE49-F238E27FC236}">
                    <a16:creationId xmlns:a16="http://schemas.microsoft.com/office/drawing/2014/main" id="{D365BA82-376B-F849-AA7C-1A066C80A46B}"/>
                  </a:ext>
                </a:extLst>
              </p14:cNvPr>
              <p14:cNvContentPartPr/>
              <p14:nvPr/>
            </p14:nvContentPartPr>
            <p14:xfrm>
              <a:off x="2339798" y="6085264"/>
              <a:ext cx="71280" cy="90000"/>
            </p14:xfrm>
          </p:contentPart>
        </mc:Choice>
        <mc:Fallback xmlns="">
          <p:pic>
            <p:nvPicPr>
              <p:cNvPr id="1355" name="Ink 1354">
                <a:extLst>
                  <a:ext uri="{FF2B5EF4-FFF2-40B4-BE49-F238E27FC236}">
                    <a16:creationId xmlns:a16="http://schemas.microsoft.com/office/drawing/2014/main" id="{D365BA82-376B-F849-AA7C-1A066C80A46B}"/>
                  </a:ext>
                </a:extLst>
              </p:cNvPr>
              <p:cNvPicPr/>
              <p:nvPr/>
            </p:nvPicPr>
            <p:blipFill>
              <a:blip r:embed="rId2180"/>
              <a:stretch>
                <a:fillRect/>
              </a:stretch>
            </p:blipFill>
            <p:spPr>
              <a:xfrm>
                <a:off x="2324678" y="6070144"/>
                <a:ext cx="101520" cy="12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1">
            <p14:nvContentPartPr>
              <p14:cNvPr id="1356" name="Ink 1355">
                <a:extLst>
                  <a:ext uri="{FF2B5EF4-FFF2-40B4-BE49-F238E27FC236}">
                    <a16:creationId xmlns:a16="http://schemas.microsoft.com/office/drawing/2014/main" id="{D2314519-7C23-054B-B2F7-C4D616CA99C2}"/>
                  </a:ext>
                </a:extLst>
              </p14:cNvPr>
              <p14:cNvContentPartPr/>
              <p14:nvPr/>
            </p14:nvContentPartPr>
            <p14:xfrm>
              <a:off x="2506838" y="6155464"/>
              <a:ext cx="30960" cy="140760"/>
            </p14:xfrm>
          </p:contentPart>
        </mc:Choice>
        <mc:Fallback xmlns="">
          <p:pic>
            <p:nvPicPr>
              <p:cNvPr id="1356" name="Ink 1355">
                <a:extLst>
                  <a:ext uri="{FF2B5EF4-FFF2-40B4-BE49-F238E27FC236}">
                    <a16:creationId xmlns:a16="http://schemas.microsoft.com/office/drawing/2014/main" id="{D2314519-7C23-054B-B2F7-C4D616CA99C2}"/>
                  </a:ext>
                </a:extLst>
              </p:cNvPr>
              <p:cNvPicPr/>
              <p:nvPr/>
            </p:nvPicPr>
            <p:blipFill>
              <a:blip r:embed="rId2182"/>
              <a:stretch>
                <a:fillRect/>
              </a:stretch>
            </p:blipFill>
            <p:spPr>
              <a:xfrm>
                <a:off x="2491358" y="6139984"/>
                <a:ext cx="6156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3">
            <p14:nvContentPartPr>
              <p14:cNvPr id="1364" name="Ink 1363">
                <a:extLst>
                  <a:ext uri="{FF2B5EF4-FFF2-40B4-BE49-F238E27FC236}">
                    <a16:creationId xmlns:a16="http://schemas.microsoft.com/office/drawing/2014/main" id="{1855BD31-95F4-8446-975F-EA46A03DE3B9}"/>
                  </a:ext>
                </a:extLst>
              </p14:cNvPr>
              <p14:cNvContentPartPr/>
              <p14:nvPr/>
            </p14:nvContentPartPr>
            <p14:xfrm>
              <a:off x="1237478" y="6273184"/>
              <a:ext cx="327240" cy="23760"/>
            </p14:xfrm>
          </p:contentPart>
        </mc:Choice>
        <mc:Fallback xmlns="">
          <p:pic>
            <p:nvPicPr>
              <p:cNvPr id="1364" name="Ink 1363">
                <a:extLst>
                  <a:ext uri="{FF2B5EF4-FFF2-40B4-BE49-F238E27FC236}">
                    <a16:creationId xmlns:a16="http://schemas.microsoft.com/office/drawing/2014/main" id="{1855BD31-95F4-8446-975F-EA46A03DE3B9}"/>
                  </a:ext>
                </a:extLst>
              </p:cNvPr>
              <p:cNvPicPr/>
              <p:nvPr/>
            </p:nvPicPr>
            <p:blipFill>
              <a:blip r:embed="rId2184"/>
              <a:stretch>
                <a:fillRect/>
              </a:stretch>
            </p:blipFill>
            <p:spPr>
              <a:xfrm>
                <a:off x="1222358" y="6258064"/>
                <a:ext cx="357480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5">
            <p14:nvContentPartPr>
              <p14:cNvPr id="1366" name="Ink 1365">
                <a:extLst>
                  <a:ext uri="{FF2B5EF4-FFF2-40B4-BE49-F238E27FC236}">
                    <a16:creationId xmlns:a16="http://schemas.microsoft.com/office/drawing/2014/main" id="{1951EEA2-1753-5A42-9566-28637797E40A}"/>
                  </a:ext>
                </a:extLst>
              </p14:cNvPr>
              <p14:cNvContentPartPr/>
              <p14:nvPr/>
            </p14:nvContentPartPr>
            <p14:xfrm>
              <a:off x="1837958" y="6261664"/>
              <a:ext cx="354240" cy="8640"/>
            </p14:xfrm>
          </p:contentPart>
        </mc:Choice>
        <mc:Fallback xmlns="">
          <p:pic>
            <p:nvPicPr>
              <p:cNvPr id="1366" name="Ink 1365">
                <a:extLst>
                  <a:ext uri="{FF2B5EF4-FFF2-40B4-BE49-F238E27FC236}">
                    <a16:creationId xmlns:a16="http://schemas.microsoft.com/office/drawing/2014/main" id="{1951EEA2-1753-5A42-9566-28637797E40A}"/>
                  </a:ext>
                </a:extLst>
              </p:cNvPr>
              <p:cNvPicPr/>
              <p:nvPr/>
            </p:nvPicPr>
            <p:blipFill>
              <a:blip r:embed="rId2186"/>
              <a:stretch>
                <a:fillRect/>
              </a:stretch>
            </p:blipFill>
            <p:spPr>
              <a:xfrm>
                <a:off x="1822838" y="6246544"/>
                <a:ext cx="384840" cy="3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69" name="Group 1368">
            <a:extLst>
              <a:ext uri="{FF2B5EF4-FFF2-40B4-BE49-F238E27FC236}">
                <a16:creationId xmlns:a16="http://schemas.microsoft.com/office/drawing/2014/main" id="{501A60F9-9397-F34C-B287-DC8355A5CC13}"/>
              </a:ext>
            </a:extLst>
          </p:cNvPr>
          <p:cNvGrpSpPr/>
          <p:nvPr/>
        </p:nvGrpSpPr>
        <p:grpSpPr>
          <a:xfrm>
            <a:off x="2687198" y="6055024"/>
            <a:ext cx="630360" cy="286560"/>
            <a:chOff x="2687198" y="6055024"/>
            <a:chExt cx="630360" cy="28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87">
              <p14:nvContentPartPr>
                <p14:cNvPr id="1358" name="Ink 1357">
                  <a:extLst>
                    <a:ext uri="{FF2B5EF4-FFF2-40B4-BE49-F238E27FC236}">
                      <a16:creationId xmlns:a16="http://schemas.microsoft.com/office/drawing/2014/main" id="{4BC1E696-FB68-9342-BC9A-4CB6247838F6}"/>
                    </a:ext>
                  </a:extLst>
                </p14:cNvPr>
                <p14:cNvContentPartPr/>
                <p14:nvPr/>
              </p14:nvContentPartPr>
              <p14:xfrm>
                <a:off x="2687198" y="6078064"/>
                <a:ext cx="110160" cy="263520"/>
              </p14:xfrm>
            </p:contentPart>
          </mc:Choice>
          <mc:Fallback xmlns="">
            <p:pic>
              <p:nvPicPr>
                <p:cNvPr id="1358" name="Ink 1357">
                  <a:extLst>
                    <a:ext uri="{FF2B5EF4-FFF2-40B4-BE49-F238E27FC236}">
                      <a16:creationId xmlns:a16="http://schemas.microsoft.com/office/drawing/2014/main" id="{4BC1E696-FB68-9342-BC9A-4CB6247838F6}"/>
                    </a:ext>
                  </a:extLst>
                </p:cNvPr>
                <p:cNvPicPr/>
                <p:nvPr/>
              </p:nvPicPr>
              <p:blipFill>
                <a:blip r:embed="rId2188"/>
                <a:stretch>
                  <a:fillRect/>
                </a:stretch>
              </p:blipFill>
              <p:spPr>
                <a:xfrm>
                  <a:off x="2672078" y="6062584"/>
                  <a:ext cx="14076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9">
              <p14:nvContentPartPr>
                <p14:cNvPr id="1359" name="Ink 1358">
                  <a:extLst>
                    <a:ext uri="{FF2B5EF4-FFF2-40B4-BE49-F238E27FC236}">
                      <a16:creationId xmlns:a16="http://schemas.microsoft.com/office/drawing/2014/main" id="{4F0AFAFC-5603-214E-A640-1ED7DDCA1F70}"/>
                    </a:ext>
                  </a:extLst>
                </p14:cNvPr>
                <p14:cNvContentPartPr/>
                <p14:nvPr/>
              </p14:nvContentPartPr>
              <p14:xfrm>
                <a:off x="2834078" y="6076984"/>
                <a:ext cx="175680" cy="144000"/>
              </p14:xfrm>
            </p:contentPart>
          </mc:Choice>
          <mc:Fallback xmlns="">
            <p:pic>
              <p:nvPicPr>
                <p:cNvPr id="1359" name="Ink 1358">
                  <a:extLst>
                    <a:ext uri="{FF2B5EF4-FFF2-40B4-BE49-F238E27FC236}">
                      <a16:creationId xmlns:a16="http://schemas.microsoft.com/office/drawing/2014/main" id="{4F0AFAFC-5603-214E-A640-1ED7DDCA1F70}"/>
                    </a:ext>
                  </a:extLst>
                </p:cNvPr>
                <p:cNvPicPr/>
                <p:nvPr/>
              </p:nvPicPr>
              <p:blipFill>
                <a:blip r:embed="rId2190"/>
                <a:stretch>
                  <a:fillRect/>
                </a:stretch>
              </p:blipFill>
              <p:spPr>
                <a:xfrm>
                  <a:off x="2818958" y="6061504"/>
                  <a:ext cx="2062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1">
              <p14:nvContentPartPr>
                <p14:cNvPr id="1360" name="Ink 1359">
                  <a:extLst>
                    <a:ext uri="{FF2B5EF4-FFF2-40B4-BE49-F238E27FC236}">
                      <a16:creationId xmlns:a16="http://schemas.microsoft.com/office/drawing/2014/main" id="{09601846-6DEB-DF49-A366-7FD205BED1AA}"/>
                    </a:ext>
                  </a:extLst>
                </p14:cNvPr>
                <p14:cNvContentPartPr/>
                <p14:nvPr/>
              </p14:nvContentPartPr>
              <p14:xfrm>
                <a:off x="3088598" y="6055024"/>
                <a:ext cx="17280" cy="158400"/>
              </p14:xfrm>
            </p:contentPart>
          </mc:Choice>
          <mc:Fallback xmlns="">
            <p:pic>
              <p:nvPicPr>
                <p:cNvPr id="1360" name="Ink 1359">
                  <a:extLst>
                    <a:ext uri="{FF2B5EF4-FFF2-40B4-BE49-F238E27FC236}">
                      <a16:creationId xmlns:a16="http://schemas.microsoft.com/office/drawing/2014/main" id="{09601846-6DEB-DF49-A366-7FD205BED1AA}"/>
                    </a:ext>
                  </a:extLst>
                </p:cNvPr>
                <p:cNvPicPr/>
                <p:nvPr/>
              </p:nvPicPr>
              <p:blipFill>
                <a:blip r:embed="rId2192"/>
                <a:stretch>
                  <a:fillRect/>
                </a:stretch>
              </p:blipFill>
              <p:spPr>
                <a:xfrm>
                  <a:off x="3073478" y="6039544"/>
                  <a:ext cx="478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3">
              <p14:nvContentPartPr>
                <p14:cNvPr id="1361" name="Ink 1360">
                  <a:extLst>
                    <a:ext uri="{FF2B5EF4-FFF2-40B4-BE49-F238E27FC236}">
                      <a16:creationId xmlns:a16="http://schemas.microsoft.com/office/drawing/2014/main" id="{FB256FB1-5B65-5340-9B95-24D1BDCD1A13}"/>
                    </a:ext>
                  </a:extLst>
                </p14:cNvPr>
                <p14:cNvContentPartPr/>
                <p14:nvPr/>
              </p14:nvContentPartPr>
              <p14:xfrm>
                <a:off x="3026318" y="6084184"/>
                <a:ext cx="193680" cy="129240"/>
              </p14:xfrm>
            </p:contentPart>
          </mc:Choice>
          <mc:Fallback xmlns="">
            <p:pic>
              <p:nvPicPr>
                <p:cNvPr id="1361" name="Ink 1360">
                  <a:extLst>
                    <a:ext uri="{FF2B5EF4-FFF2-40B4-BE49-F238E27FC236}">
                      <a16:creationId xmlns:a16="http://schemas.microsoft.com/office/drawing/2014/main" id="{FB256FB1-5B65-5340-9B95-24D1BDCD1A13}"/>
                    </a:ext>
                  </a:extLst>
                </p:cNvPr>
                <p:cNvPicPr/>
                <p:nvPr/>
              </p:nvPicPr>
              <p:blipFill>
                <a:blip r:embed="rId2194"/>
                <a:stretch>
                  <a:fillRect/>
                </a:stretch>
              </p:blipFill>
              <p:spPr>
                <a:xfrm>
                  <a:off x="3011198" y="6069064"/>
                  <a:ext cx="22428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5">
              <p14:nvContentPartPr>
                <p14:cNvPr id="1362" name="Ink 1361">
                  <a:extLst>
                    <a:ext uri="{FF2B5EF4-FFF2-40B4-BE49-F238E27FC236}">
                      <a16:creationId xmlns:a16="http://schemas.microsoft.com/office/drawing/2014/main" id="{FC1F07DA-F651-7C42-AFAB-8199CE524907}"/>
                    </a:ext>
                  </a:extLst>
                </p14:cNvPr>
                <p14:cNvContentPartPr/>
                <p14:nvPr/>
              </p14:nvContentPartPr>
              <p14:xfrm>
                <a:off x="3311798" y="6199744"/>
                <a:ext cx="5760" cy="5040"/>
              </p14:xfrm>
            </p:contentPart>
          </mc:Choice>
          <mc:Fallback xmlns="">
            <p:pic>
              <p:nvPicPr>
                <p:cNvPr id="1362" name="Ink 1361">
                  <a:extLst>
                    <a:ext uri="{FF2B5EF4-FFF2-40B4-BE49-F238E27FC236}">
                      <a16:creationId xmlns:a16="http://schemas.microsoft.com/office/drawing/2014/main" id="{FC1F07DA-F651-7C42-AFAB-8199CE524907}"/>
                    </a:ext>
                  </a:extLst>
                </p:cNvPr>
                <p:cNvPicPr/>
                <p:nvPr/>
              </p:nvPicPr>
              <p:blipFill>
                <a:blip r:embed="rId1980"/>
                <a:stretch>
                  <a:fillRect/>
                </a:stretch>
              </p:blipFill>
              <p:spPr>
                <a:xfrm>
                  <a:off x="3296318" y="6184624"/>
                  <a:ext cx="360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6">
              <p14:nvContentPartPr>
                <p14:cNvPr id="1368" name="Ink 1367">
                  <a:extLst>
                    <a:ext uri="{FF2B5EF4-FFF2-40B4-BE49-F238E27FC236}">
                      <a16:creationId xmlns:a16="http://schemas.microsoft.com/office/drawing/2014/main" id="{21956F87-65F0-5844-913F-DD27A3CB1FF2}"/>
                    </a:ext>
                  </a:extLst>
                </p14:cNvPr>
                <p14:cNvContentPartPr/>
                <p14:nvPr/>
              </p14:nvContentPartPr>
              <p14:xfrm>
                <a:off x="2782598" y="6276424"/>
                <a:ext cx="360720" cy="24120"/>
              </p14:xfrm>
            </p:contentPart>
          </mc:Choice>
          <mc:Fallback xmlns="">
            <p:pic>
              <p:nvPicPr>
                <p:cNvPr id="1368" name="Ink 1367">
                  <a:extLst>
                    <a:ext uri="{FF2B5EF4-FFF2-40B4-BE49-F238E27FC236}">
                      <a16:creationId xmlns:a16="http://schemas.microsoft.com/office/drawing/2014/main" id="{21956F87-65F0-5844-913F-DD27A3CB1FF2}"/>
                    </a:ext>
                  </a:extLst>
                </p:cNvPr>
                <p:cNvPicPr/>
                <p:nvPr/>
              </p:nvPicPr>
              <p:blipFill>
                <a:blip r:embed="rId2197"/>
                <a:stretch>
                  <a:fillRect/>
                </a:stretch>
              </p:blipFill>
              <p:spPr>
                <a:xfrm>
                  <a:off x="2767118" y="6261304"/>
                  <a:ext cx="390960" cy="54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1517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E34A9B8E-8DEA-4A47-9A5B-4D0BF1C3E153}"/>
                  </a:ext>
                </a:extLst>
              </p14:cNvPr>
              <p14:cNvContentPartPr/>
              <p14:nvPr/>
            </p14:nvContentPartPr>
            <p14:xfrm>
              <a:off x="4242398" y="326704"/>
              <a:ext cx="2872800" cy="60199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E34A9B8E-8DEA-4A47-9A5B-4D0BF1C3E15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27278" y="311584"/>
                <a:ext cx="2903400" cy="605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D435C3C2-168F-0C44-93E1-40139DC08E22}"/>
                  </a:ext>
                </a:extLst>
              </p14:cNvPr>
              <p14:cNvContentPartPr/>
              <p14:nvPr/>
            </p14:nvContentPartPr>
            <p14:xfrm>
              <a:off x="6333638" y="713344"/>
              <a:ext cx="515160" cy="6224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D435C3C2-168F-0C44-93E1-40139DC08E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18518" y="698224"/>
                <a:ext cx="545760" cy="65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FBFF1599-E002-104C-AF41-5FAFED2F53DC}"/>
                  </a:ext>
                </a:extLst>
              </p14:cNvPr>
              <p14:cNvContentPartPr/>
              <p14:nvPr/>
            </p14:nvContentPartPr>
            <p14:xfrm>
              <a:off x="4472798" y="2442064"/>
              <a:ext cx="1713960" cy="371556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FBFF1599-E002-104C-AF41-5FAFED2F53D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57318" y="2426584"/>
                <a:ext cx="1744560" cy="37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0610E462-D419-DF45-A939-FD881E0CB4DF}"/>
                  </a:ext>
                </a:extLst>
              </p14:cNvPr>
              <p14:cNvContentPartPr/>
              <p14:nvPr/>
            </p14:nvContentPartPr>
            <p14:xfrm>
              <a:off x="5160398" y="2509024"/>
              <a:ext cx="1498320" cy="371952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0610E462-D419-DF45-A939-FD881E0CB4D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45278" y="2493544"/>
                <a:ext cx="1528920" cy="37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966DF49C-1355-6248-A86D-1CA1169F6A50}"/>
                  </a:ext>
                </a:extLst>
              </p14:cNvPr>
              <p14:cNvContentPartPr/>
              <p14:nvPr/>
            </p14:nvContentPartPr>
            <p14:xfrm>
              <a:off x="6171278" y="2624584"/>
              <a:ext cx="363240" cy="174708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966DF49C-1355-6248-A86D-1CA1169F6A5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56158" y="2609104"/>
                <a:ext cx="393840" cy="177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6959FFCB-E676-F249-8078-3E3C2A6ED2A7}"/>
                  </a:ext>
                </a:extLst>
              </p14:cNvPr>
              <p14:cNvContentPartPr/>
              <p14:nvPr/>
            </p14:nvContentPartPr>
            <p14:xfrm>
              <a:off x="4868798" y="3599464"/>
              <a:ext cx="1676880" cy="97020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6959FFCB-E676-F249-8078-3E3C2A6ED2A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853678" y="3584344"/>
                <a:ext cx="1707480" cy="10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1622ACAF-AF9F-C143-BA53-9F2E047E94DC}"/>
                  </a:ext>
                </a:extLst>
              </p14:cNvPr>
              <p14:cNvContentPartPr/>
              <p14:nvPr/>
            </p14:nvContentPartPr>
            <p14:xfrm>
              <a:off x="4638758" y="4834624"/>
              <a:ext cx="492840" cy="80424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1622ACAF-AF9F-C143-BA53-9F2E047E94D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623278" y="4819144"/>
                <a:ext cx="523080" cy="83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96100A60-5EDC-3746-B0F4-727055EF99DE}"/>
                  </a:ext>
                </a:extLst>
              </p14:cNvPr>
              <p14:cNvContentPartPr/>
              <p14:nvPr/>
            </p14:nvContentPartPr>
            <p14:xfrm>
              <a:off x="5419238" y="5058544"/>
              <a:ext cx="693360" cy="73548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96100A60-5EDC-3746-B0F4-727055EF99D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404118" y="5043064"/>
                <a:ext cx="723960" cy="76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27" name="Group 226">
            <a:extLst>
              <a:ext uri="{FF2B5EF4-FFF2-40B4-BE49-F238E27FC236}">
                <a16:creationId xmlns:a16="http://schemas.microsoft.com/office/drawing/2014/main" id="{FB519E9B-A74B-1949-9615-14E625EBE31B}"/>
              </a:ext>
            </a:extLst>
          </p:cNvPr>
          <p:cNvGrpSpPr/>
          <p:nvPr/>
        </p:nvGrpSpPr>
        <p:grpSpPr>
          <a:xfrm>
            <a:off x="4382078" y="5608984"/>
            <a:ext cx="170280" cy="290160"/>
            <a:chOff x="4382078" y="5608984"/>
            <a:chExt cx="170280" cy="29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B7503DE4-A5DA-014B-8250-B589E0911813}"/>
                    </a:ext>
                  </a:extLst>
                </p14:cNvPr>
                <p14:cNvContentPartPr/>
                <p14:nvPr/>
              </p14:nvContentPartPr>
              <p14:xfrm>
                <a:off x="4382078" y="5608984"/>
                <a:ext cx="9360" cy="1296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B7503DE4-A5DA-014B-8250-B589E091181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366958" y="5593504"/>
                  <a:ext cx="39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CF3BC50D-83E8-F24A-ADF7-C33E9FAABB8E}"/>
                    </a:ext>
                  </a:extLst>
                </p14:cNvPr>
                <p14:cNvContentPartPr/>
                <p14:nvPr/>
              </p14:nvContentPartPr>
              <p14:xfrm>
                <a:off x="4391438" y="5621584"/>
                <a:ext cx="2160" cy="1008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CF3BC50D-83E8-F24A-ADF7-C33E9FAABB8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76318" y="5606464"/>
                  <a:ext cx="327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D29B791-6B83-CB4F-8B30-08A81CC13B76}"/>
                    </a:ext>
                  </a:extLst>
                </p14:cNvPr>
                <p14:cNvContentPartPr/>
                <p14:nvPr/>
              </p14:nvContentPartPr>
              <p14:xfrm>
                <a:off x="4460198" y="5686024"/>
                <a:ext cx="11880" cy="79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D29B791-6B83-CB4F-8B30-08A81CC13B7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445078" y="5670904"/>
                  <a:ext cx="421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1E3BBF7A-5C78-B745-9F6C-5C615D14882B}"/>
                    </a:ext>
                  </a:extLst>
                </p14:cNvPr>
                <p14:cNvContentPartPr/>
                <p14:nvPr/>
              </p14:nvContentPartPr>
              <p14:xfrm>
                <a:off x="4471358" y="5687104"/>
                <a:ext cx="720" cy="68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1E3BBF7A-5C78-B745-9F6C-5C615D14882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56238" y="5671624"/>
                  <a:ext cx="30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30FF5238-DCEA-D743-9AD8-A1FE65EC2691}"/>
                    </a:ext>
                  </a:extLst>
                </p14:cNvPr>
                <p14:cNvContentPartPr/>
                <p14:nvPr/>
              </p14:nvContentPartPr>
              <p14:xfrm>
                <a:off x="4449038" y="5776024"/>
                <a:ext cx="11160" cy="104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30FF5238-DCEA-D743-9AD8-A1FE65EC269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433918" y="5760904"/>
                  <a:ext cx="417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2CC06D29-F841-8A49-BEA2-998A05C553F6}"/>
                    </a:ext>
                  </a:extLst>
                </p14:cNvPr>
                <p14:cNvContentPartPr/>
                <p14:nvPr/>
              </p14:nvContentPartPr>
              <p14:xfrm>
                <a:off x="4493678" y="5887624"/>
                <a:ext cx="9000" cy="46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2CC06D29-F841-8A49-BEA2-998A05C553F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78558" y="5872504"/>
                  <a:ext cx="392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026CFFEB-A9EC-874A-80D7-E58350C64672}"/>
                    </a:ext>
                  </a:extLst>
                </p14:cNvPr>
                <p14:cNvContentPartPr/>
                <p14:nvPr/>
              </p14:nvContentPartPr>
              <p14:xfrm>
                <a:off x="4502318" y="5891944"/>
                <a:ext cx="2880" cy="72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026CFFEB-A9EC-874A-80D7-E58350C6467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87198" y="5876824"/>
                  <a:ext cx="334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8E067B54-4C5A-3A4C-8123-9FF9BF915F23}"/>
                    </a:ext>
                  </a:extLst>
                </p14:cNvPr>
                <p14:cNvContentPartPr/>
                <p14:nvPr/>
              </p14:nvContentPartPr>
              <p14:xfrm>
                <a:off x="4549478" y="5831824"/>
                <a:ext cx="2880" cy="54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8E067B54-4C5A-3A4C-8123-9FF9BF915F2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34358" y="5816704"/>
                  <a:ext cx="331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CB06A948-6262-E142-AA63-3A3CD6F7EA5A}"/>
                    </a:ext>
                  </a:extLst>
                </p14:cNvPr>
                <p14:cNvContentPartPr/>
                <p14:nvPr/>
              </p14:nvContentPartPr>
              <p14:xfrm>
                <a:off x="4526438" y="5731384"/>
                <a:ext cx="23400" cy="115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CB06A948-6262-E142-AA63-3A3CD6F7EA5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511318" y="5716264"/>
                  <a:ext cx="53640" cy="4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001E53FF-92C8-4B49-A8EC-FE26CC8FE5A0}"/>
              </a:ext>
            </a:extLst>
          </p:cNvPr>
          <p:cNvGrpSpPr/>
          <p:nvPr/>
        </p:nvGrpSpPr>
        <p:grpSpPr>
          <a:xfrm>
            <a:off x="367718" y="356584"/>
            <a:ext cx="6530040" cy="5146920"/>
            <a:chOff x="367718" y="356584"/>
            <a:chExt cx="6530040" cy="514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86A8DF8-BA7D-6E40-8DBC-2C08F8DA58AA}"/>
                    </a:ext>
                  </a:extLst>
                </p14:cNvPr>
                <p14:cNvContentPartPr/>
                <p14:nvPr/>
              </p14:nvContentPartPr>
              <p14:xfrm>
                <a:off x="401198" y="457024"/>
                <a:ext cx="108720" cy="4759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86A8DF8-BA7D-6E40-8DBC-2C08F8DA58A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86078" y="441904"/>
                  <a:ext cx="139320" cy="50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298A04E-A8ED-D14C-90BB-E3D772C6509D}"/>
                    </a:ext>
                  </a:extLst>
                </p14:cNvPr>
                <p14:cNvContentPartPr/>
                <p14:nvPr/>
              </p14:nvContentPartPr>
              <p14:xfrm>
                <a:off x="367718" y="406984"/>
                <a:ext cx="204840" cy="267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298A04E-A8ED-D14C-90BB-E3D772C6509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52598" y="391864"/>
                  <a:ext cx="23544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1B5A9D9-CC74-F842-90CA-E759D17B510D}"/>
                    </a:ext>
                  </a:extLst>
                </p14:cNvPr>
                <p14:cNvContentPartPr/>
                <p14:nvPr/>
              </p14:nvContentPartPr>
              <p14:xfrm>
                <a:off x="669038" y="450184"/>
                <a:ext cx="222840" cy="4240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1B5A9D9-CC74-F842-90CA-E759D17B510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53558" y="435064"/>
                  <a:ext cx="253440" cy="45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78384F8-C4ED-B445-A7FC-D526E58BE5BC}"/>
                    </a:ext>
                  </a:extLst>
                </p14:cNvPr>
                <p14:cNvContentPartPr/>
                <p14:nvPr/>
              </p14:nvContentPartPr>
              <p14:xfrm>
                <a:off x="925358" y="634144"/>
                <a:ext cx="130320" cy="4748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78384F8-C4ED-B445-A7FC-D526E58BE5B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10238" y="618664"/>
                  <a:ext cx="160560" cy="50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C8D4645-2912-8F43-AB6A-A8064096792B}"/>
                    </a:ext>
                  </a:extLst>
                </p14:cNvPr>
                <p14:cNvContentPartPr/>
                <p14:nvPr/>
              </p14:nvContentPartPr>
              <p14:xfrm>
                <a:off x="1115078" y="445864"/>
                <a:ext cx="47160" cy="4474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C8D4645-2912-8F43-AB6A-A8064096792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99598" y="430744"/>
                  <a:ext cx="77760" cy="47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F9A7C7E-8313-424E-AFD2-72534F7B3464}"/>
                    </a:ext>
                  </a:extLst>
                </p14:cNvPr>
                <p14:cNvContentPartPr/>
                <p14:nvPr/>
              </p14:nvContentPartPr>
              <p14:xfrm>
                <a:off x="1226318" y="646744"/>
                <a:ext cx="115200" cy="2001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F9A7C7E-8313-424E-AFD2-72534F7B346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211198" y="631264"/>
                  <a:ext cx="1458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15926EF-144A-ED40-8C26-F007732B41A1}"/>
                    </a:ext>
                  </a:extLst>
                </p14:cNvPr>
                <p14:cNvContentPartPr/>
                <p14:nvPr/>
              </p14:nvContentPartPr>
              <p14:xfrm>
                <a:off x="1416038" y="635584"/>
                <a:ext cx="226800" cy="206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15926EF-144A-ED40-8C26-F007732B41A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400918" y="620104"/>
                  <a:ext cx="25740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09FA1DC-D98C-B648-B3AB-48182A851C5A}"/>
                    </a:ext>
                  </a:extLst>
                </p14:cNvPr>
                <p14:cNvContentPartPr/>
                <p14:nvPr/>
              </p14:nvContentPartPr>
              <p14:xfrm>
                <a:off x="1913558" y="450184"/>
                <a:ext cx="64080" cy="388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09FA1DC-D98C-B648-B3AB-48182A851C5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898438" y="435064"/>
                  <a:ext cx="9468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D5CCCFF-F943-7B4F-8815-BB6C361DB897}"/>
                    </a:ext>
                  </a:extLst>
                </p14:cNvPr>
                <p14:cNvContentPartPr/>
                <p14:nvPr/>
              </p14:nvContentPartPr>
              <p14:xfrm>
                <a:off x="1831838" y="429304"/>
                <a:ext cx="257040" cy="201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D5CCCFF-F943-7B4F-8815-BB6C361DB897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816358" y="413824"/>
                  <a:ext cx="28764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4607C94-6F69-AB45-BC28-63EDF01BF69F}"/>
                    </a:ext>
                  </a:extLst>
                </p14:cNvPr>
                <p14:cNvContentPartPr/>
                <p14:nvPr/>
              </p14:nvContentPartPr>
              <p14:xfrm>
                <a:off x="2151878" y="356584"/>
                <a:ext cx="52920" cy="4140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4607C94-6F69-AB45-BC28-63EDF01BF69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36758" y="341464"/>
                  <a:ext cx="83520" cy="44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98CBF2A-5FF3-554B-A07A-6F39BF96ED3B}"/>
                    </a:ext>
                  </a:extLst>
                </p14:cNvPr>
                <p14:cNvContentPartPr/>
                <p14:nvPr/>
              </p14:nvContentPartPr>
              <p14:xfrm>
                <a:off x="2273198" y="523984"/>
                <a:ext cx="140760" cy="2520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98CBF2A-5FF3-554B-A07A-6F39BF96ED3B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258078" y="508504"/>
                  <a:ext cx="17136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AA5777C-E107-164B-B2F8-A04B001F22FF}"/>
                    </a:ext>
                  </a:extLst>
                </p14:cNvPr>
                <p14:cNvContentPartPr/>
                <p14:nvPr/>
              </p14:nvContentPartPr>
              <p14:xfrm>
                <a:off x="2486678" y="498784"/>
                <a:ext cx="35280" cy="294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AA5777C-E107-164B-B2F8-A04B001F22F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471198" y="483664"/>
                  <a:ext cx="6588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B5FB216-BF1F-BB42-9199-E276582AB1C1}"/>
                    </a:ext>
                  </a:extLst>
                </p14:cNvPr>
                <p14:cNvContentPartPr/>
                <p14:nvPr/>
              </p14:nvContentPartPr>
              <p14:xfrm>
                <a:off x="2410718" y="615064"/>
                <a:ext cx="283320" cy="1141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B5FB216-BF1F-BB42-9199-E276582AB1C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95238" y="599944"/>
                  <a:ext cx="3139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309E558-9CA0-A544-BEE7-A25ECC1C5919}"/>
                    </a:ext>
                  </a:extLst>
                </p14:cNvPr>
                <p14:cNvContentPartPr/>
                <p14:nvPr/>
              </p14:nvContentPartPr>
              <p14:xfrm>
                <a:off x="2669558" y="540184"/>
                <a:ext cx="76320" cy="450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309E558-9CA0-A544-BEE7-A25ECC1C591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654078" y="524704"/>
                  <a:ext cx="106920" cy="48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B6F1F26-F74C-CE42-9DB8-3810FED477F4}"/>
                    </a:ext>
                  </a:extLst>
                </p14:cNvPr>
                <p14:cNvContentPartPr/>
                <p14:nvPr/>
              </p14:nvContentPartPr>
              <p14:xfrm>
                <a:off x="2787638" y="356584"/>
                <a:ext cx="176760" cy="475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B6F1F26-F74C-CE42-9DB8-3810FED477F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772518" y="341464"/>
                  <a:ext cx="207360" cy="50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330C06C-59D9-F34F-8E8F-F94C3C157B62}"/>
                    </a:ext>
                  </a:extLst>
                </p14:cNvPr>
                <p14:cNvContentPartPr/>
                <p14:nvPr/>
              </p14:nvContentPartPr>
              <p14:xfrm>
                <a:off x="3037118" y="612904"/>
                <a:ext cx="96480" cy="171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330C06C-59D9-F34F-8E8F-F94C3C157B6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021638" y="59778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26F730C-8194-054E-8733-1A92283A680A}"/>
                    </a:ext>
                  </a:extLst>
                </p14:cNvPr>
                <p14:cNvContentPartPr/>
                <p14:nvPr/>
              </p14:nvContentPartPr>
              <p14:xfrm>
                <a:off x="3155558" y="378904"/>
                <a:ext cx="61560" cy="4276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26F730C-8194-054E-8733-1A92283A680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140438" y="363784"/>
                  <a:ext cx="91800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F5F6564-E604-F341-B733-701064E11015}"/>
                    </a:ext>
                  </a:extLst>
                </p14:cNvPr>
                <p14:cNvContentPartPr/>
                <p14:nvPr/>
              </p14:nvContentPartPr>
              <p14:xfrm>
                <a:off x="3299558" y="566464"/>
                <a:ext cx="219600" cy="237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F5F6564-E604-F341-B733-701064E1101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284438" y="551344"/>
                  <a:ext cx="24984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D81C785-9AA4-0F4E-AEDB-A25A5403F5EA}"/>
                    </a:ext>
                  </a:extLst>
                </p14:cNvPr>
                <p14:cNvContentPartPr/>
                <p14:nvPr/>
              </p14:nvContentPartPr>
              <p14:xfrm>
                <a:off x="3601598" y="568624"/>
                <a:ext cx="12600" cy="187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D81C785-9AA4-0F4E-AEDB-A25A5403F5E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586478" y="553144"/>
                  <a:ext cx="4320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12B8FD5-5B23-8E46-8354-CE3ACD0A3D0C}"/>
                    </a:ext>
                  </a:extLst>
                </p14:cNvPr>
                <p14:cNvContentPartPr/>
                <p14:nvPr/>
              </p14:nvContentPartPr>
              <p14:xfrm>
                <a:off x="3593678" y="468184"/>
                <a:ext cx="8280" cy="115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12B8FD5-5B23-8E46-8354-CE3ACD0A3D0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578558" y="453064"/>
                  <a:ext cx="385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BAF762A-DF94-DF48-9FD5-A439213F8A5A}"/>
                    </a:ext>
                  </a:extLst>
                </p14:cNvPr>
                <p14:cNvContentPartPr/>
                <p14:nvPr/>
              </p14:nvContentPartPr>
              <p14:xfrm>
                <a:off x="3743798" y="541264"/>
                <a:ext cx="127080" cy="2570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BAF762A-DF94-DF48-9FD5-A439213F8A5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728678" y="525784"/>
                  <a:ext cx="15768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CFEF27F-02AD-D048-B82A-018650A5C2CE}"/>
                    </a:ext>
                  </a:extLst>
                </p14:cNvPr>
                <p14:cNvContentPartPr/>
                <p14:nvPr/>
              </p14:nvContentPartPr>
              <p14:xfrm>
                <a:off x="3936038" y="444064"/>
                <a:ext cx="28800" cy="3362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CFEF27F-02AD-D048-B82A-018650A5C2C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920918" y="428584"/>
                  <a:ext cx="5940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406AC93-796E-3C4E-A6D8-6CAD006964F0}"/>
                    </a:ext>
                  </a:extLst>
                </p14:cNvPr>
                <p14:cNvContentPartPr/>
                <p14:nvPr/>
              </p14:nvContentPartPr>
              <p14:xfrm>
                <a:off x="3824798" y="382864"/>
                <a:ext cx="479520" cy="3859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406AC93-796E-3C4E-A6D8-6CAD006964F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809318" y="367384"/>
                  <a:ext cx="50976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C9131D7-85CE-9B49-9360-CE92C4312AEA}"/>
                    </a:ext>
                  </a:extLst>
                </p14:cNvPr>
                <p14:cNvContentPartPr/>
                <p14:nvPr/>
              </p14:nvContentPartPr>
              <p14:xfrm>
                <a:off x="4360838" y="590944"/>
                <a:ext cx="112320" cy="2041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C9131D7-85CE-9B49-9360-CE92C4312AE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345358" y="575464"/>
                  <a:ext cx="14292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B398DD3-6429-8845-A20B-100A258833A3}"/>
                    </a:ext>
                  </a:extLst>
                </p14:cNvPr>
                <p14:cNvContentPartPr/>
                <p14:nvPr/>
              </p14:nvContentPartPr>
              <p14:xfrm>
                <a:off x="1048118" y="1042024"/>
                <a:ext cx="276840" cy="417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B398DD3-6429-8845-A20B-100A258833A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32998" y="1026544"/>
                  <a:ext cx="30708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772053D-A48A-6240-B7D3-BC1E4FADFC9B}"/>
                    </a:ext>
                  </a:extLst>
                </p14:cNvPr>
                <p14:cNvContentPartPr/>
                <p14:nvPr/>
              </p14:nvContentPartPr>
              <p14:xfrm>
                <a:off x="1352678" y="955264"/>
                <a:ext cx="74520" cy="4219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772053D-A48A-6240-B7D3-BC1E4FADFC9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337558" y="940144"/>
                  <a:ext cx="105120" cy="45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7D6EF65-F35D-2441-B52F-B02841A795A1}"/>
                    </a:ext>
                  </a:extLst>
                </p14:cNvPr>
                <p14:cNvContentPartPr/>
                <p14:nvPr/>
              </p14:nvContentPartPr>
              <p14:xfrm>
                <a:off x="1453478" y="1144264"/>
                <a:ext cx="119880" cy="1821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7D6EF65-F35D-2441-B52F-B02841A795A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438358" y="1129144"/>
                  <a:ext cx="15012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F39DA03-0A3B-5241-9B08-7C91664FD6E8}"/>
                    </a:ext>
                  </a:extLst>
                </p14:cNvPr>
                <p14:cNvContentPartPr/>
                <p14:nvPr/>
              </p14:nvContentPartPr>
              <p14:xfrm>
                <a:off x="1632038" y="1085224"/>
                <a:ext cx="107640" cy="2062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F39DA03-0A3B-5241-9B08-7C91664FD6E8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616918" y="1070104"/>
                  <a:ext cx="1382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6AED02A-96A1-3B40-A48E-FC48C6DB279E}"/>
                    </a:ext>
                  </a:extLst>
                </p14:cNvPr>
                <p14:cNvContentPartPr/>
                <p14:nvPr/>
              </p14:nvContentPartPr>
              <p14:xfrm>
                <a:off x="1773518" y="1115824"/>
                <a:ext cx="91080" cy="2127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6AED02A-96A1-3B40-A48E-FC48C6DB279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758398" y="1100704"/>
                  <a:ext cx="1216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FF8FF8C-6F16-A54F-971D-8442AE3F36CD}"/>
                    </a:ext>
                  </a:extLst>
                </p14:cNvPr>
                <p14:cNvContentPartPr/>
                <p14:nvPr/>
              </p14:nvContentPartPr>
              <p14:xfrm>
                <a:off x="2096078" y="1003504"/>
                <a:ext cx="54720" cy="300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FF8FF8C-6F16-A54F-971D-8442AE3F36C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080958" y="988024"/>
                  <a:ext cx="8532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364F55D-DF45-DB43-BFC7-9BD7458D36AC}"/>
                    </a:ext>
                  </a:extLst>
                </p14:cNvPr>
                <p14:cNvContentPartPr/>
                <p14:nvPr/>
              </p14:nvContentPartPr>
              <p14:xfrm>
                <a:off x="1972238" y="928984"/>
                <a:ext cx="299520" cy="972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364F55D-DF45-DB43-BFC7-9BD7458D36A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956758" y="913504"/>
                  <a:ext cx="3297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414D212-58CA-0349-8068-2697EEFE54E5}"/>
                    </a:ext>
                  </a:extLst>
                </p14:cNvPr>
                <p14:cNvContentPartPr/>
                <p14:nvPr/>
              </p14:nvContentPartPr>
              <p14:xfrm>
                <a:off x="2296958" y="1016464"/>
                <a:ext cx="222840" cy="2667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414D212-58CA-0349-8068-2697EEFE54E5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281838" y="1001344"/>
                  <a:ext cx="25344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B3C2CC2-9ACE-2143-BC80-0C9FE17B110B}"/>
                    </a:ext>
                  </a:extLst>
                </p14:cNvPr>
                <p14:cNvContentPartPr/>
                <p14:nvPr/>
              </p14:nvContentPartPr>
              <p14:xfrm>
                <a:off x="2653358" y="1042744"/>
                <a:ext cx="237240" cy="2055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B3C2CC2-9ACE-2143-BC80-0C9FE17B110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637878" y="1027624"/>
                  <a:ext cx="2678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901175C-7232-FF4E-A1B7-AD427CD45ECE}"/>
                    </a:ext>
                  </a:extLst>
                </p14:cNvPr>
                <p14:cNvContentPartPr/>
                <p14:nvPr/>
              </p14:nvContentPartPr>
              <p14:xfrm>
                <a:off x="2940998" y="1062904"/>
                <a:ext cx="134640" cy="197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901175C-7232-FF4E-A1B7-AD427CD45EC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925518" y="1047784"/>
                  <a:ext cx="16488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8A2C8A1-352D-F846-BEAB-732D4A337176}"/>
                    </a:ext>
                  </a:extLst>
                </p14:cNvPr>
                <p14:cNvContentPartPr/>
                <p14:nvPr/>
              </p14:nvContentPartPr>
              <p14:xfrm>
                <a:off x="3144398" y="992344"/>
                <a:ext cx="35640" cy="2919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8A2C8A1-352D-F846-BEAB-732D4A33717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129278" y="976864"/>
                  <a:ext cx="6588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D299687-BFE6-9446-8361-D8C3BC8CF553}"/>
                    </a:ext>
                  </a:extLst>
                </p14:cNvPr>
                <p14:cNvContentPartPr/>
                <p14:nvPr/>
              </p14:nvContentPartPr>
              <p14:xfrm>
                <a:off x="3075998" y="1088464"/>
                <a:ext cx="287640" cy="1555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D299687-BFE6-9446-8361-D8C3BC8CF55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060878" y="1072984"/>
                  <a:ext cx="3182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A1DA0E4-46BB-2840-8CF8-9465DCDA7203}"/>
                    </a:ext>
                  </a:extLst>
                </p14:cNvPr>
                <p14:cNvContentPartPr/>
                <p14:nvPr/>
              </p14:nvContentPartPr>
              <p14:xfrm>
                <a:off x="3454358" y="906664"/>
                <a:ext cx="181080" cy="3517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A1DA0E4-46BB-2840-8CF8-9465DCDA720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439238" y="891544"/>
                  <a:ext cx="21132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575B744-FB97-E740-BAD1-B96C7D5846EC}"/>
                    </a:ext>
                  </a:extLst>
                </p14:cNvPr>
                <p14:cNvContentPartPr/>
                <p14:nvPr/>
              </p14:nvContentPartPr>
              <p14:xfrm>
                <a:off x="3690878" y="1069744"/>
                <a:ext cx="209520" cy="1490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575B744-FB97-E740-BAD1-B96C7D5846E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675758" y="1054624"/>
                  <a:ext cx="2401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9D558E4-36F8-3246-8662-DF631A41FDA5}"/>
                    </a:ext>
                  </a:extLst>
                </p14:cNvPr>
                <p14:cNvContentPartPr/>
                <p14:nvPr/>
              </p14:nvContentPartPr>
              <p14:xfrm>
                <a:off x="6333278" y="485104"/>
                <a:ext cx="564480" cy="424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9D558E4-36F8-3246-8662-DF631A41FDA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317798" y="469984"/>
                  <a:ext cx="595080" cy="45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6C44BFF-A267-0E4B-9F48-047B084AA630}"/>
                    </a:ext>
                  </a:extLst>
                </p14:cNvPr>
                <p14:cNvContentPartPr/>
                <p14:nvPr/>
              </p14:nvContentPartPr>
              <p14:xfrm>
                <a:off x="6545318" y="653224"/>
                <a:ext cx="177840" cy="71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6C44BFF-A267-0E4B-9F48-047B084AA63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530198" y="637744"/>
                  <a:ext cx="2084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8BA1616-3309-AD45-8E03-4475E1B0145A}"/>
                    </a:ext>
                  </a:extLst>
                </p14:cNvPr>
                <p14:cNvContentPartPr/>
                <p14:nvPr/>
              </p14:nvContentPartPr>
              <p14:xfrm>
                <a:off x="6489518" y="680224"/>
                <a:ext cx="72360" cy="57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8BA1616-3309-AD45-8E03-4475E1B0145A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474038" y="664744"/>
                  <a:ext cx="1026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EF487A6-1A8B-2E43-86FA-B12D4664F2E1}"/>
                    </a:ext>
                  </a:extLst>
                </p14:cNvPr>
                <p14:cNvContentPartPr/>
                <p14:nvPr/>
              </p14:nvContentPartPr>
              <p14:xfrm>
                <a:off x="6552878" y="702184"/>
                <a:ext cx="9720" cy="1054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EF487A6-1A8B-2E43-86FA-B12D4664F2E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6537758" y="687064"/>
                  <a:ext cx="403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D70D456-C56E-5A4A-9BDD-5FD1C2F219B9}"/>
                    </a:ext>
                  </a:extLst>
                </p14:cNvPr>
                <p14:cNvContentPartPr/>
                <p14:nvPr/>
              </p14:nvContentPartPr>
              <p14:xfrm>
                <a:off x="6612638" y="713344"/>
                <a:ext cx="45360" cy="1026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D70D456-C56E-5A4A-9BDD-5FD1C2F219B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597158" y="698224"/>
                  <a:ext cx="756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409FD020-A270-4149-ACB3-E941699E2A33}"/>
                    </a:ext>
                  </a:extLst>
                </p14:cNvPr>
                <p14:cNvContentPartPr/>
                <p14:nvPr/>
              </p14:nvContentPartPr>
              <p14:xfrm>
                <a:off x="6690398" y="724504"/>
                <a:ext cx="50760" cy="428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409FD020-A270-4149-ACB3-E941699E2A3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675278" y="709384"/>
                  <a:ext cx="8136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CAEF089-2978-0649-9DC3-CB794B658CC3}"/>
                    </a:ext>
                  </a:extLst>
                </p14:cNvPr>
                <p14:cNvContentPartPr/>
                <p14:nvPr/>
              </p14:nvContentPartPr>
              <p14:xfrm>
                <a:off x="6697598" y="657184"/>
                <a:ext cx="98640" cy="78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CAEF089-2978-0649-9DC3-CB794B658CC3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682478" y="642064"/>
                  <a:ext cx="12924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8BF76ED-74D2-824B-A942-6CCBC084B865}"/>
                    </a:ext>
                  </a:extLst>
                </p14:cNvPr>
                <p14:cNvContentPartPr/>
                <p14:nvPr/>
              </p14:nvContentPartPr>
              <p14:xfrm>
                <a:off x="6690398" y="587704"/>
                <a:ext cx="30600" cy="637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8BF76ED-74D2-824B-A942-6CCBC084B86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675278" y="572584"/>
                  <a:ext cx="612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34352FE-58C2-9A49-A33B-0C6470A92AF2}"/>
                    </a:ext>
                  </a:extLst>
                </p14:cNvPr>
                <p14:cNvContentPartPr/>
                <p14:nvPr/>
              </p14:nvContentPartPr>
              <p14:xfrm>
                <a:off x="6586718" y="592024"/>
                <a:ext cx="15120" cy="885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34352FE-58C2-9A49-A33B-0C6470A92AF2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571238" y="576544"/>
                  <a:ext cx="4536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06E9D45-045F-1C46-9F1C-6BF56F031F54}"/>
                    </a:ext>
                  </a:extLst>
                </p14:cNvPr>
                <p14:cNvContentPartPr/>
                <p14:nvPr/>
              </p14:nvContentPartPr>
              <p14:xfrm>
                <a:off x="6446318" y="604624"/>
                <a:ext cx="90000" cy="45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06E9D45-045F-1C46-9F1C-6BF56F031F5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430838" y="589144"/>
                  <a:ext cx="1206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352D759-3511-D74C-B0FA-44B6DB739D42}"/>
                    </a:ext>
                  </a:extLst>
                </p14:cNvPr>
                <p14:cNvContentPartPr/>
                <p14:nvPr/>
              </p14:nvContentPartPr>
              <p14:xfrm>
                <a:off x="6477998" y="892984"/>
                <a:ext cx="65880" cy="4046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352D759-3511-D74C-B0FA-44B6DB739D4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462518" y="877864"/>
                  <a:ext cx="96480" cy="43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021B031B-67E5-D449-B7BD-DA08B18104E5}"/>
                    </a:ext>
                  </a:extLst>
                </p14:cNvPr>
                <p14:cNvContentPartPr/>
                <p14:nvPr/>
              </p14:nvContentPartPr>
              <p14:xfrm>
                <a:off x="6526598" y="925384"/>
                <a:ext cx="117000" cy="4125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021B031B-67E5-D449-B7BD-DA08B18104E5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511118" y="910264"/>
                  <a:ext cx="147600" cy="44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814299A7-D5B6-074D-8C4F-EE8F5B6B7955}"/>
                    </a:ext>
                  </a:extLst>
                </p14:cNvPr>
                <p14:cNvContentPartPr/>
                <p14:nvPr/>
              </p14:nvContentPartPr>
              <p14:xfrm>
                <a:off x="6478718" y="1376824"/>
                <a:ext cx="15480" cy="658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814299A7-D5B6-074D-8C4F-EE8F5B6B7955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463598" y="1361704"/>
                  <a:ext cx="457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AB64E138-3CFB-494C-B258-95D867FE7E0F}"/>
                    </a:ext>
                  </a:extLst>
                </p14:cNvPr>
                <p14:cNvContentPartPr/>
                <p14:nvPr/>
              </p14:nvContentPartPr>
              <p14:xfrm>
                <a:off x="6174518" y="1323904"/>
                <a:ext cx="315360" cy="11116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AB64E138-3CFB-494C-B258-95D867FE7E0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159398" y="1308784"/>
                  <a:ext cx="345960" cy="11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F3B0D2F2-475E-8D4E-914B-035DC4791A3F}"/>
                    </a:ext>
                  </a:extLst>
                </p14:cNvPr>
                <p14:cNvContentPartPr/>
                <p14:nvPr/>
              </p14:nvContentPartPr>
              <p14:xfrm>
                <a:off x="6258038" y="1349104"/>
                <a:ext cx="282600" cy="11458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F3B0D2F2-475E-8D4E-914B-035DC4791A3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242918" y="1333984"/>
                  <a:ext cx="312840" cy="11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6367472-D684-5043-AA44-C98B7618DE41}"/>
                    </a:ext>
                  </a:extLst>
                </p14:cNvPr>
                <p14:cNvContentPartPr/>
                <p14:nvPr/>
              </p14:nvContentPartPr>
              <p14:xfrm>
                <a:off x="5250398" y="3900784"/>
                <a:ext cx="881280" cy="4006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6367472-D684-5043-AA44-C98B7618DE4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234918" y="3885304"/>
                  <a:ext cx="91188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342E908-88D2-FB48-82A7-A1C8FC3A9E07}"/>
                    </a:ext>
                  </a:extLst>
                </p14:cNvPr>
                <p14:cNvContentPartPr/>
                <p14:nvPr/>
              </p14:nvContentPartPr>
              <p14:xfrm>
                <a:off x="5229158" y="3708184"/>
                <a:ext cx="196920" cy="1724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342E908-88D2-FB48-82A7-A1C8FC3A9E0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214038" y="3693064"/>
                  <a:ext cx="2275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4AB9469-FD2F-4A4F-82BD-29B53B607112}"/>
                    </a:ext>
                  </a:extLst>
                </p14:cNvPr>
                <p14:cNvContentPartPr/>
                <p14:nvPr/>
              </p14:nvContentPartPr>
              <p14:xfrm>
                <a:off x="5074718" y="3985024"/>
                <a:ext cx="222120" cy="511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4AB9469-FD2F-4A4F-82BD-29B53B607112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059598" y="3969904"/>
                  <a:ext cx="2527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2F27A15-EBD2-FE45-AAE5-070623A62BBB}"/>
                    </a:ext>
                  </a:extLst>
                </p14:cNvPr>
                <p14:cNvContentPartPr/>
                <p14:nvPr/>
              </p14:nvContentPartPr>
              <p14:xfrm>
                <a:off x="5144558" y="4136944"/>
                <a:ext cx="147240" cy="1645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2F27A15-EBD2-FE45-AAE5-070623A62BBB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129438" y="4121824"/>
                  <a:ext cx="1778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5635BA5-8627-3C4D-8CDC-52880E0DC802}"/>
                    </a:ext>
                  </a:extLst>
                </p14:cNvPr>
                <p14:cNvContentPartPr/>
                <p14:nvPr/>
              </p14:nvContentPartPr>
              <p14:xfrm>
                <a:off x="5396918" y="4259704"/>
                <a:ext cx="7920" cy="1792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5635BA5-8627-3C4D-8CDC-52880E0DC802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381798" y="4244224"/>
                  <a:ext cx="381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161A8D5C-6884-6948-B58A-231D2C39F6B4}"/>
                    </a:ext>
                  </a:extLst>
                </p14:cNvPr>
                <p14:cNvContentPartPr/>
                <p14:nvPr/>
              </p14:nvContentPartPr>
              <p14:xfrm>
                <a:off x="5672318" y="4345384"/>
                <a:ext cx="77040" cy="1418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161A8D5C-6884-6948-B58A-231D2C39F6B4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656838" y="4330264"/>
                  <a:ext cx="1076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81E4711-66CF-ED41-A01F-DACBB47D13A1}"/>
                    </a:ext>
                  </a:extLst>
                </p14:cNvPr>
                <p14:cNvContentPartPr/>
                <p14:nvPr/>
              </p14:nvContentPartPr>
              <p14:xfrm>
                <a:off x="5842958" y="4315504"/>
                <a:ext cx="159840" cy="1497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81E4711-66CF-ED41-A01F-DACBB47D13A1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827838" y="4300024"/>
                  <a:ext cx="1900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742D8C22-A4DE-FE41-B74E-9162536EEDDC}"/>
                    </a:ext>
                  </a:extLst>
                </p14:cNvPr>
                <p14:cNvContentPartPr/>
                <p14:nvPr/>
              </p14:nvContentPartPr>
              <p14:xfrm>
                <a:off x="6033038" y="4265104"/>
                <a:ext cx="191520" cy="1155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742D8C22-A4DE-FE41-B74E-9162536EEDDC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017918" y="4249984"/>
                  <a:ext cx="2221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EAC00B8-60B6-3340-83D1-DD9CAD8C9C1C}"/>
                    </a:ext>
                  </a:extLst>
                </p14:cNvPr>
                <p14:cNvContentPartPr/>
                <p14:nvPr/>
              </p14:nvContentPartPr>
              <p14:xfrm>
                <a:off x="6110798" y="4113904"/>
                <a:ext cx="144720" cy="615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EAC00B8-60B6-3340-83D1-DD9CAD8C9C1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095318" y="4098784"/>
                  <a:ext cx="1749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10D26CE-2F43-274F-A217-2CBBCFA850CB}"/>
                    </a:ext>
                  </a:extLst>
                </p14:cNvPr>
                <p14:cNvContentPartPr/>
                <p14:nvPr/>
              </p14:nvContentPartPr>
              <p14:xfrm>
                <a:off x="6099638" y="3920584"/>
                <a:ext cx="146160" cy="838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10D26CE-2F43-274F-A217-2CBBCFA850C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084158" y="3905464"/>
                  <a:ext cx="1767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78C13F79-63F1-F84A-8A69-2BAF5089CEEF}"/>
                    </a:ext>
                  </a:extLst>
                </p14:cNvPr>
                <p14:cNvContentPartPr/>
                <p14:nvPr/>
              </p14:nvContentPartPr>
              <p14:xfrm>
                <a:off x="5965718" y="3774784"/>
                <a:ext cx="99360" cy="1386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78C13F79-63F1-F84A-8A69-2BAF5089CEE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5950598" y="3759664"/>
                  <a:ext cx="1299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0B72F5A4-E5EC-3C4C-B6EC-76CF7AB0EEC6}"/>
                    </a:ext>
                  </a:extLst>
                </p14:cNvPr>
                <p14:cNvContentPartPr/>
                <p14:nvPr/>
              </p14:nvContentPartPr>
              <p14:xfrm>
                <a:off x="5852318" y="3696664"/>
                <a:ext cx="11880" cy="1926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0B72F5A4-E5EC-3C4C-B6EC-76CF7AB0EEC6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837198" y="3681544"/>
                  <a:ext cx="424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3713BBD4-4A41-3441-B743-4586D6BC34FC}"/>
                    </a:ext>
                  </a:extLst>
                </p14:cNvPr>
                <p14:cNvContentPartPr/>
                <p14:nvPr/>
              </p14:nvContentPartPr>
              <p14:xfrm>
                <a:off x="5657918" y="3738784"/>
                <a:ext cx="51480" cy="141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3713BBD4-4A41-3441-B743-4586D6BC34F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5642798" y="3723664"/>
                  <a:ext cx="820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97A21A6-F5FB-0843-947E-3121C5C1A5D3}"/>
                    </a:ext>
                  </a:extLst>
                </p14:cNvPr>
                <p14:cNvContentPartPr/>
                <p14:nvPr/>
              </p14:nvContentPartPr>
              <p14:xfrm>
                <a:off x="5577638" y="3779104"/>
                <a:ext cx="53640" cy="1461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97A21A6-F5FB-0843-947E-3121C5C1A5D3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5562518" y="3763984"/>
                  <a:ext cx="842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B4D3FBB-CE6D-3646-BFF9-63E128FCFC1C}"/>
                    </a:ext>
                  </a:extLst>
                </p14:cNvPr>
                <p14:cNvContentPartPr/>
                <p14:nvPr/>
              </p14:nvContentPartPr>
              <p14:xfrm>
                <a:off x="5274518" y="2854624"/>
                <a:ext cx="2520" cy="18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B4D3FBB-CE6D-3646-BFF9-63E128FCFC1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59038" y="2839144"/>
                  <a:ext cx="331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2CDDF58B-15D7-144A-B993-3B8C9C942DD9}"/>
                    </a:ext>
                  </a:extLst>
                </p14:cNvPr>
                <p14:cNvContentPartPr/>
                <p14:nvPr/>
              </p14:nvContentPartPr>
              <p14:xfrm>
                <a:off x="5274518" y="2854624"/>
                <a:ext cx="2520" cy="18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2CDDF58B-15D7-144A-B993-3B8C9C942DD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59038" y="2839144"/>
                  <a:ext cx="331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8AB8983A-F85B-4345-A9CD-7AE353D45BFE}"/>
                    </a:ext>
                  </a:extLst>
                </p14:cNvPr>
                <p14:cNvContentPartPr/>
                <p14:nvPr/>
              </p14:nvContentPartPr>
              <p14:xfrm>
                <a:off x="5363438" y="2843464"/>
                <a:ext cx="16920" cy="108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8AB8983A-F85B-4345-A9CD-7AE353D45BFE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348318" y="2827984"/>
                  <a:ext cx="475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7FB2A29-263F-214E-A486-BF5DCC3DBB3E}"/>
                    </a:ext>
                  </a:extLst>
                </p14:cNvPr>
                <p14:cNvContentPartPr/>
                <p14:nvPr/>
              </p14:nvContentPartPr>
              <p14:xfrm>
                <a:off x="5273438" y="2910424"/>
                <a:ext cx="12240" cy="72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7FB2A29-263F-214E-A486-BF5DCC3DBB3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258318" y="2894944"/>
                  <a:ext cx="428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A79FC57-D9F1-EF4C-AB0A-142C5DC82B3F}"/>
                    </a:ext>
                  </a:extLst>
                </p14:cNvPr>
                <p14:cNvContentPartPr/>
                <p14:nvPr/>
              </p14:nvContentPartPr>
              <p14:xfrm>
                <a:off x="5162558" y="3096544"/>
                <a:ext cx="360" cy="36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A79FC57-D9F1-EF4C-AB0A-142C5DC82B3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47438" y="3081424"/>
                  <a:ext cx="309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641D620-1BDC-D64D-B840-96E8F831FCB9}"/>
                    </a:ext>
                  </a:extLst>
                </p14:cNvPr>
                <p14:cNvContentPartPr/>
                <p14:nvPr/>
              </p14:nvContentPartPr>
              <p14:xfrm>
                <a:off x="5073998" y="3088624"/>
                <a:ext cx="78120" cy="331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641D620-1BDC-D64D-B840-96E8F831FCB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058518" y="3073504"/>
                  <a:ext cx="1087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DD860914-5C2A-E242-BB4F-18FD52845020}"/>
                    </a:ext>
                  </a:extLst>
                </p14:cNvPr>
                <p14:cNvContentPartPr/>
                <p14:nvPr/>
              </p14:nvContentPartPr>
              <p14:xfrm>
                <a:off x="5010638" y="3086104"/>
                <a:ext cx="7560" cy="140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DD860914-5C2A-E242-BB4F-18FD5284502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995158" y="3070984"/>
                  <a:ext cx="381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1C15C4D2-9FA3-4444-9206-A0DB02616BEA}"/>
                    </a:ext>
                  </a:extLst>
                </p14:cNvPr>
                <p14:cNvContentPartPr/>
                <p14:nvPr/>
              </p14:nvContentPartPr>
              <p14:xfrm>
                <a:off x="5017838" y="2977024"/>
                <a:ext cx="6840" cy="90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1C15C4D2-9FA3-4444-9206-A0DB02616BE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02718" y="2961904"/>
                  <a:ext cx="370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F06688ED-C8E5-D24C-A6C2-0F4FE059E368}"/>
                    </a:ext>
                  </a:extLst>
                </p14:cNvPr>
                <p14:cNvContentPartPr/>
                <p14:nvPr/>
              </p14:nvContentPartPr>
              <p14:xfrm>
                <a:off x="5129438" y="2910424"/>
                <a:ext cx="59760" cy="72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F06688ED-C8E5-D24C-A6C2-0F4FE059E368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114318" y="2894944"/>
                  <a:ext cx="903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4F1E7CD-E020-044C-A6D5-A24575D6B68C}"/>
                    </a:ext>
                  </a:extLst>
                </p14:cNvPr>
                <p14:cNvContentPartPr/>
                <p14:nvPr/>
              </p14:nvContentPartPr>
              <p14:xfrm>
                <a:off x="5241038" y="2921584"/>
                <a:ext cx="9720" cy="75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4F1E7CD-E020-044C-A6D5-A24575D6B68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25558" y="2906104"/>
                  <a:ext cx="403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F17C856-4B5B-B142-8B39-B77E935878E2}"/>
                    </a:ext>
                  </a:extLst>
                </p14:cNvPr>
                <p14:cNvContentPartPr/>
                <p14:nvPr/>
              </p14:nvContentPartPr>
              <p14:xfrm>
                <a:off x="5250398" y="2928784"/>
                <a:ext cx="2160" cy="43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F17C856-4B5B-B142-8B39-B77E935878E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34918" y="2913304"/>
                  <a:ext cx="324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2CF30780-D80C-CF48-86DF-6C21977D3995}"/>
                    </a:ext>
                  </a:extLst>
                </p14:cNvPr>
                <p14:cNvContentPartPr/>
                <p14:nvPr/>
              </p14:nvContentPartPr>
              <p14:xfrm>
                <a:off x="5239598" y="2992144"/>
                <a:ext cx="1440" cy="75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2CF30780-D80C-CF48-86DF-6C21977D399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24478" y="2977024"/>
                  <a:ext cx="320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4BE8FF7-2517-1F4B-9764-DEE2D6BDFCE4}"/>
                    </a:ext>
                  </a:extLst>
                </p14:cNvPr>
                <p14:cNvContentPartPr/>
                <p14:nvPr/>
              </p14:nvContentPartPr>
              <p14:xfrm>
                <a:off x="5017838" y="3133264"/>
                <a:ext cx="6840" cy="2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4BE8FF7-2517-1F4B-9764-DEE2D6BDFCE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02718" y="3118144"/>
                  <a:ext cx="370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F7216DBA-78AF-B94C-AAE4-49BBDE632034}"/>
                    </a:ext>
                  </a:extLst>
                </p14:cNvPr>
                <p14:cNvContentPartPr/>
                <p14:nvPr/>
              </p14:nvContentPartPr>
              <p14:xfrm>
                <a:off x="4985078" y="3133264"/>
                <a:ext cx="36720" cy="799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F7216DBA-78AF-B94C-AAE4-49BBDE632034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969958" y="3118144"/>
                  <a:ext cx="669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92E22F0-C17D-7844-99F9-75AD09E3F565}"/>
                    </a:ext>
                  </a:extLst>
                </p14:cNvPr>
                <p14:cNvContentPartPr/>
                <p14:nvPr/>
              </p14:nvContentPartPr>
              <p14:xfrm>
                <a:off x="4962038" y="3233704"/>
                <a:ext cx="5400" cy="28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92E22F0-C17D-7844-99F9-75AD09E3F56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946918" y="3218584"/>
                  <a:ext cx="360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7FF7A7E5-3193-6245-AFE3-069546AAADCD}"/>
                    </a:ext>
                  </a:extLst>
                </p14:cNvPr>
                <p14:cNvContentPartPr/>
                <p14:nvPr/>
              </p14:nvContentPartPr>
              <p14:xfrm>
                <a:off x="4930358" y="3322984"/>
                <a:ext cx="9720" cy="14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7FF7A7E5-3193-6245-AFE3-069546AAADC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914878" y="3307504"/>
                  <a:ext cx="403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58982FC-5A98-E14B-AF22-C2C49C2DDE85}"/>
                    </a:ext>
                  </a:extLst>
                </p14:cNvPr>
                <p14:cNvContentPartPr/>
                <p14:nvPr/>
              </p14:nvContentPartPr>
              <p14:xfrm>
                <a:off x="4826678" y="3453664"/>
                <a:ext cx="1800" cy="32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58982FC-5A98-E14B-AF22-C2C49C2DDE8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11558" y="3438544"/>
                  <a:ext cx="324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BFB6762-CD76-9548-9CB2-9420364C0ED8}"/>
                    </a:ext>
                  </a:extLst>
                </p14:cNvPr>
                <p14:cNvContentPartPr/>
                <p14:nvPr/>
              </p14:nvContentPartPr>
              <p14:xfrm>
                <a:off x="4726238" y="3426304"/>
                <a:ext cx="12960" cy="828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BFB6762-CD76-9548-9CB2-9420364C0ED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711118" y="3411184"/>
                  <a:ext cx="435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FBBCCA4-54CA-144F-996F-3C8CDAD0B2F2}"/>
                    </a:ext>
                  </a:extLst>
                </p14:cNvPr>
                <p14:cNvContentPartPr/>
                <p14:nvPr/>
              </p14:nvContentPartPr>
              <p14:xfrm>
                <a:off x="4716878" y="3423424"/>
                <a:ext cx="9720" cy="32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FBBCCA4-54CA-144F-996F-3C8CDAD0B2F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01398" y="3407944"/>
                  <a:ext cx="403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AC02C0B-1DF9-5541-8CA0-AABB8293331D}"/>
                    </a:ext>
                  </a:extLst>
                </p14:cNvPr>
                <p14:cNvContentPartPr/>
                <p14:nvPr/>
              </p14:nvContentPartPr>
              <p14:xfrm>
                <a:off x="4828478" y="3289504"/>
                <a:ext cx="5040" cy="18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AC02C0B-1DF9-5541-8CA0-AABB8293331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12998" y="3274024"/>
                  <a:ext cx="356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36E12563-69F6-EF4C-ABEE-BD4AD1818E48}"/>
                    </a:ext>
                  </a:extLst>
                </p14:cNvPr>
                <p14:cNvContentPartPr/>
                <p14:nvPr/>
              </p14:nvContentPartPr>
              <p14:xfrm>
                <a:off x="4984358" y="3233704"/>
                <a:ext cx="1080" cy="176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36E12563-69F6-EF4C-ABEE-BD4AD1818E4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969238" y="3218584"/>
                  <a:ext cx="316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22A83CF-CAE3-824C-AA45-2BC5145AAA19}"/>
                    </a:ext>
                  </a:extLst>
                </p14:cNvPr>
                <p14:cNvContentPartPr/>
                <p14:nvPr/>
              </p14:nvContentPartPr>
              <p14:xfrm>
                <a:off x="4989758" y="3253144"/>
                <a:ext cx="47520" cy="1134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22A83CF-CAE3-824C-AA45-2BC5145AAA1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974638" y="3238024"/>
                  <a:ext cx="781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895EA1FE-E3EE-2A45-8FA5-64BDB79189C4}"/>
                    </a:ext>
                  </a:extLst>
                </p14:cNvPr>
                <p14:cNvContentPartPr/>
                <p14:nvPr/>
              </p14:nvContentPartPr>
              <p14:xfrm>
                <a:off x="4976798" y="3400744"/>
                <a:ext cx="52560" cy="205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895EA1FE-E3EE-2A45-8FA5-64BDB79189C4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4961318" y="3385624"/>
                  <a:ext cx="831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2857273B-EE23-B644-A281-3FEDE2C1285F}"/>
                    </a:ext>
                  </a:extLst>
                </p14:cNvPr>
                <p14:cNvContentPartPr/>
                <p14:nvPr/>
              </p14:nvContentPartPr>
              <p14:xfrm>
                <a:off x="4859438" y="3454744"/>
                <a:ext cx="2520" cy="21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2857273B-EE23-B644-A281-3FEDE2C1285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44318" y="3439624"/>
                  <a:ext cx="331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59E26E30-3F38-C242-A7A9-469FF012932E}"/>
                    </a:ext>
                  </a:extLst>
                </p14:cNvPr>
                <p14:cNvContentPartPr/>
                <p14:nvPr/>
              </p14:nvContentPartPr>
              <p14:xfrm>
                <a:off x="4761518" y="3501184"/>
                <a:ext cx="9720" cy="108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59E26E30-3F38-C242-A7A9-469FF012932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746038" y="3486064"/>
                  <a:ext cx="399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50D90E7-1C77-EE46-8680-AD3B6CB1702F}"/>
                    </a:ext>
                  </a:extLst>
                </p14:cNvPr>
                <p14:cNvContentPartPr/>
                <p14:nvPr/>
              </p14:nvContentPartPr>
              <p14:xfrm>
                <a:off x="4770518" y="3511984"/>
                <a:ext cx="360" cy="3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50D90E7-1C77-EE46-8680-AD3B6CB1702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55398" y="34965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A5C9DFC-7E39-7943-BEC3-C5646C413B4C}"/>
                    </a:ext>
                  </a:extLst>
                </p14:cNvPr>
                <p14:cNvContentPartPr/>
                <p14:nvPr/>
              </p14:nvContentPartPr>
              <p14:xfrm>
                <a:off x="4694558" y="3646264"/>
                <a:ext cx="360" cy="75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A5C9DFC-7E39-7943-BEC3-C5646C413B4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79078" y="3631144"/>
                  <a:ext cx="309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B154B33-BBD7-1144-B5F5-815D60B0981F}"/>
                    </a:ext>
                  </a:extLst>
                </p14:cNvPr>
                <p14:cNvContentPartPr/>
                <p14:nvPr/>
              </p14:nvContentPartPr>
              <p14:xfrm>
                <a:off x="4694558" y="3646264"/>
                <a:ext cx="360" cy="75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B154B33-BBD7-1144-B5F5-815D60B0981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79438" y="3631144"/>
                  <a:ext cx="309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7F4C2ECD-324D-3642-A273-49DB7479EA89}"/>
                    </a:ext>
                  </a:extLst>
                </p14:cNvPr>
                <p14:cNvContentPartPr/>
                <p14:nvPr/>
              </p14:nvContentPartPr>
              <p14:xfrm>
                <a:off x="4627598" y="3746704"/>
                <a:ext cx="720" cy="43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7F4C2ECD-324D-3642-A273-49DB7479EA8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12478" y="3731224"/>
                  <a:ext cx="313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DB3B7CD9-C0D8-2A4B-87C0-67B5328BFBA3}"/>
                    </a:ext>
                  </a:extLst>
                </p14:cNvPr>
                <p14:cNvContentPartPr/>
                <p14:nvPr/>
              </p14:nvContentPartPr>
              <p14:xfrm>
                <a:off x="4537238" y="3746704"/>
                <a:ext cx="90720" cy="252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DB3B7CD9-C0D8-2A4B-87C0-67B5328BFBA3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522118" y="3731224"/>
                  <a:ext cx="1213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918979E2-F3EB-A348-8062-48348020BC00}"/>
                    </a:ext>
                  </a:extLst>
                </p14:cNvPr>
                <p14:cNvContentPartPr/>
                <p14:nvPr/>
              </p14:nvContentPartPr>
              <p14:xfrm>
                <a:off x="4482518" y="3713224"/>
                <a:ext cx="10440" cy="104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918979E2-F3EB-A348-8062-48348020BC0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67398" y="3698104"/>
                  <a:ext cx="410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77354714-A33D-8F4F-9D6B-A889368DF2F3}"/>
                    </a:ext>
                  </a:extLst>
                </p14:cNvPr>
                <p14:cNvContentPartPr/>
                <p14:nvPr/>
              </p14:nvContentPartPr>
              <p14:xfrm>
                <a:off x="4683398" y="3679744"/>
                <a:ext cx="7200" cy="46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77354714-A33D-8F4F-9D6B-A889368DF2F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68278" y="3664624"/>
                  <a:ext cx="378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42FF8040-B257-D341-8369-94AA09836506}"/>
                    </a:ext>
                  </a:extLst>
                </p14:cNvPr>
                <p14:cNvContentPartPr/>
                <p14:nvPr/>
              </p14:nvContentPartPr>
              <p14:xfrm>
                <a:off x="4690238" y="3684064"/>
                <a:ext cx="4320" cy="72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42FF8040-B257-D341-8369-94AA0983650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75118" y="3668944"/>
                  <a:ext cx="349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8FB1FB08-4764-F146-8260-B5ADA404B59B}"/>
                    </a:ext>
                  </a:extLst>
                </p14:cNvPr>
                <p14:cNvContentPartPr/>
                <p14:nvPr/>
              </p14:nvContentPartPr>
              <p14:xfrm>
                <a:off x="4739198" y="3657424"/>
                <a:ext cx="1080" cy="36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8FB1FB08-4764-F146-8260-B5ADA404B59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23718" y="3642304"/>
                  <a:ext cx="31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CAEFDB6-E9B9-5240-97A3-A495B652961C}"/>
                    </a:ext>
                  </a:extLst>
                </p14:cNvPr>
                <p14:cNvContentPartPr/>
                <p14:nvPr/>
              </p14:nvContentPartPr>
              <p14:xfrm>
                <a:off x="4739918" y="3660664"/>
                <a:ext cx="10440" cy="79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1CAEFDB6-E9B9-5240-97A3-A495B652961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24798" y="3645544"/>
                  <a:ext cx="410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FF68995A-6CAD-5644-9BC2-35EB04C00B2F}"/>
                    </a:ext>
                  </a:extLst>
                </p14:cNvPr>
                <p14:cNvContentPartPr/>
                <p14:nvPr/>
              </p14:nvContentPartPr>
              <p14:xfrm>
                <a:off x="4582598" y="3897544"/>
                <a:ext cx="720" cy="57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FF68995A-6CAD-5644-9BC2-35EB04C00B2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67478" y="3882064"/>
                  <a:ext cx="313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34FDE8FE-2023-7942-8935-B57086969F7F}"/>
                    </a:ext>
                  </a:extLst>
                </p14:cNvPr>
                <p14:cNvContentPartPr/>
                <p14:nvPr/>
              </p14:nvContentPartPr>
              <p14:xfrm>
                <a:off x="4493678" y="3969544"/>
                <a:ext cx="360" cy="104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34FDE8FE-2023-7942-8935-B57086969F7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78558" y="3954424"/>
                  <a:ext cx="309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D4D1B646-33C3-514B-A4CC-32F93F274BB7}"/>
                    </a:ext>
                  </a:extLst>
                </p14:cNvPr>
                <p14:cNvContentPartPr/>
                <p14:nvPr/>
              </p14:nvContentPartPr>
              <p14:xfrm>
                <a:off x="4441118" y="4058824"/>
                <a:ext cx="8280" cy="68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D4D1B646-33C3-514B-A4CC-32F93F274BB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25638" y="4043704"/>
                  <a:ext cx="388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CC032267-D031-A746-ABEA-CEFC21B757B7}"/>
                    </a:ext>
                  </a:extLst>
                </p14:cNvPr>
                <p14:cNvContentPartPr/>
                <p14:nvPr/>
              </p14:nvContentPartPr>
              <p14:xfrm>
                <a:off x="4616438" y="4036504"/>
                <a:ext cx="4680" cy="79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CC032267-D031-A746-ABEA-CEFC21B757B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01318" y="4021384"/>
                  <a:ext cx="349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ACE3BEBC-8CB4-EA40-9795-086309469DB1}"/>
                    </a:ext>
                  </a:extLst>
                </p14:cNvPr>
                <p14:cNvContentPartPr/>
                <p14:nvPr/>
              </p14:nvContentPartPr>
              <p14:xfrm>
                <a:off x="4705718" y="3869464"/>
                <a:ext cx="360" cy="3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ACE3BEBC-8CB4-EA40-9795-086309469DB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90598" y="38539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C45405BA-AC54-F147-85EC-0DFD445A1F17}"/>
                    </a:ext>
                  </a:extLst>
                </p14:cNvPr>
                <p14:cNvContentPartPr/>
                <p14:nvPr/>
              </p14:nvContentPartPr>
              <p14:xfrm>
                <a:off x="4705718" y="3757864"/>
                <a:ext cx="10440" cy="25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C45405BA-AC54-F147-85EC-0DFD445A1F1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90238" y="3742384"/>
                  <a:ext cx="410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6C38A10-4ED0-614B-BA74-4467401EE718}"/>
                    </a:ext>
                  </a:extLst>
                </p14:cNvPr>
                <p14:cNvContentPartPr/>
                <p14:nvPr/>
              </p14:nvContentPartPr>
              <p14:xfrm>
                <a:off x="4560638" y="3724384"/>
                <a:ext cx="7560" cy="43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6C38A10-4ED0-614B-BA74-4467401EE71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45518" y="3708904"/>
                  <a:ext cx="381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FE7F58E-ECC3-F44E-913D-34058EF1724C}"/>
                    </a:ext>
                  </a:extLst>
                </p14:cNvPr>
                <p14:cNvContentPartPr/>
                <p14:nvPr/>
              </p14:nvContentPartPr>
              <p14:xfrm>
                <a:off x="4627598" y="3668584"/>
                <a:ext cx="11160" cy="43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FE7F58E-ECC3-F44E-913D-34058EF1724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612478" y="3653464"/>
                  <a:ext cx="417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0B502582-AEEC-D74B-B007-BBF7F8CD9879}"/>
                    </a:ext>
                  </a:extLst>
                </p14:cNvPr>
                <p14:cNvContentPartPr/>
                <p14:nvPr/>
              </p14:nvContentPartPr>
              <p14:xfrm>
                <a:off x="4817318" y="3523504"/>
                <a:ext cx="12960" cy="118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0B502582-AEEC-D74B-B007-BBF7F8CD987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801838" y="3508384"/>
                  <a:ext cx="435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4B2BD1C2-A591-3841-AFDD-8646F027469F}"/>
                    </a:ext>
                  </a:extLst>
                </p14:cNvPr>
                <p14:cNvContentPartPr/>
                <p14:nvPr/>
              </p14:nvContentPartPr>
              <p14:xfrm>
                <a:off x="4829918" y="3535024"/>
                <a:ext cx="9720" cy="111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4B2BD1C2-A591-3841-AFDD-8646F027469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814438" y="3519904"/>
                  <a:ext cx="40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4DB703E7-D151-4849-9F77-A8D124386466}"/>
                    </a:ext>
                  </a:extLst>
                </p14:cNvPr>
                <p14:cNvContentPartPr/>
                <p14:nvPr/>
              </p14:nvContentPartPr>
              <p14:xfrm>
                <a:off x="4605998" y="3679744"/>
                <a:ext cx="21960" cy="1008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4DB703E7-D151-4849-9F77-A8D124386466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4590518" y="3664264"/>
                  <a:ext cx="525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E7E77485-C562-724D-9E70-99ABCC03FB3D}"/>
                    </a:ext>
                  </a:extLst>
                </p14:cNvPr>
                <p14:cNvContentPartPr/>
                <p14:nvPr/>
              </p14:nvContentPartPr>
              <p14:xfrm>
                <a:off x="4466318" y="3813664"/>
                <a:ext cx="5400" cy="115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E7E77485-C562-724D-9E70-99ABCC03FB3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451198" y="3798184"/>
                  <a:ext cx="360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ADD31735-69C7-B643-965C-3AD07E991241}"/>
                    </a:ext>
                  </a:extLst>
                </p14:cNvPr>
                <p14:cNvContentPartPr/>
                <p14:nvPr/>
              </p14:nvContentPartPr>
              <p14:xfrm>
                <a:off x="4436798" y="3929224"/>
                <a:ext cx="1440" cy="72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ADD31735-69C7-B643-965C-3AD07E99124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21678" y="3913744"/>
                  <a:ext cx="320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DD84DFFA-4A5F-594D-8F7E-C5A4F76F420B}"/>
                    </a:ext>
                  </a:extLst>
                </p14:cNvPr>
                <p14:cNvContentPartPr/>
                <p14:nvPr/>
              </p14:nvContentPartPr>
              <p14:xfrm>
                <a:off x="4382078" y="4036504"/>
                <a:ext cx="2160" cy="1764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DD84DFFA-4A5F-594D-8F7E-C5A4F76F420B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4366958" y="4021384"/>
                  <a:ext cx="327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BB918609-4805-5E4C-8676-81C7A9DE3458}"/>
                    </a:ext>
                  </a:extLst>
                </p14:cNvPr>
                <p14:cNvContentPartPr/>
                <p14:nvPr/>
              </p14:nvContentPartPr>
              <p14:xfrm>
                <a:off x="4348958" y="4181584"/>
                <a:ext cx="2880" cy="183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BB918609-4805-5E4C-8676-81C7A9DE3458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333478" y="4166104"/>
                  <a:ext cx="331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4F19E9F0-F51D-E541-932A-5AB195B833C4}"/>
                    </a:ext>
                  </a:extLst>
                </p14:cNvPr>
                <p14:cNvContentPartPr/>
                <p14:nvPr/>
              </p14:nvContentPartPr>
              <p14:xfrm>
                <a:off x="4504838" y="4226224"/>
                <a:ext cx="10440" cy="140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4F19E9F0-F51D-E541-932A-5AB195B833C4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489718" y="4210744"/>
                  <a:ext cx="410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BAA3B02-8535-BF45-9FA3-F831FF2A51B9}"/>
                    </a:ext>
                  </a:extLst>
                </p14:cNvPr>
                <p14:cNvContentPartPr/>
                <p14:nvPr/>
              </p14:nvContentPartPr>
              <p14:xfrm>
                <a:off x="4514918" y="4239544"/>
                <a:ext cx="1440" cy="90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BAA3B02-8535-BF45-9FA3-F831FF2A51B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99798" y="4224424"/>
                  <a:ext cx="320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FCEBA11B-652E-0244-8AA1-E449B1DA43FE}"/>
                    </a:ext>
                  </a:extLst>
                </p14:cNvPr>
                <p14:cNvContentPartPr/>
                <p14:nvPr/>
              </p14:nvContentPartPr>
              <p14:xfrm>
                <a:off x="4547678" y="4196344"/>
                <a:ext cx="2160" cy="75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FCEBA11B-652E-0244-8AA1-E449B1DA43F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32558" y="4181224"/>
                  <a:ext cx="32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AB25632E-2B27-4F4C-A096-CB9F518F61F0}"/>
                    </a:ext>
                  </a:extLst>
                </p14:cNvPr>
                <p14:cNvContentPartPr/>
                <p14:nvPr/>
              </p14:nvContentPartPr>
              <p14:xfrm>
                <a:off x="4325918" y="4159264"/>
                <a:ext cx="1080" cy="792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AB25632E-2B27-4F4C-A096-CB9F518F61F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10798" y="4144144"/>
                  <a:ext cx="313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257A9440-440E-8243-8A07-28BC236E9B28}"/>
                    </a:ext>
                  </a:extLst>
                </p14:cNvPr>
                <p14:cNvContentPartPr/>
                <p14:nvPr/>
              </p14:nvContentPartPr>
              <p14:xfrm>
                <a:off x="4326638" y="4270864"/>
                <a:ext cx="8280" cy="1476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257A9440-440E-8243-8A07-28BC236E9B2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4311158" y="4255384"/>
                  <a:ext cx="385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E5FDE947-A54B-7840-9323-6B4EF5D8CC01}"/>
                    </a:ext>
                  </a:extLst>
                </p14:cNvPr>
                <p14:cNvContentPartPr/>
                <p14:nvPr/>
              </p14:nvContentPartPr>
              <p14:xfrm>
                <a:off x="4334198" y="4285264"/>
                <a:ext cx="3600" cy="828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E5FDE947-A54B-7840-9323-6B4EF5D8CC0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19078" y="4269784"/>
                  <a:ext cx="342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6E30E2CB-EC0C-3340-836D-0C467267E124}"/>
                    </a:ext>
                  </a:extLst>
                </p14:cNvPr>
                <p14:cNvContentPartPr/>
                <p14:nvPr/>
              </p14:nvContentPartPr>
              <p14:xfrm>
                <a:off x="4393238" y="4393264"/>
                <a:ext cx="12960" cy="61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6E30E2CB-EC0C-3340-836D-0C467267E124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378118" y="4378144"/>
                  <a:ext cx="435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B2D7F038-232F-974D-A205-6AFFE4AC27C6}"/>
                    </a:ext>
                  </a:extLst>
                </p14:cNvPr>
                <p14:cNvContentPartPr/>
                <p14:nvPr/>
              </p14:nvContentPartPr>
              <p14:xfrm>
                <a:off x="4406198" y="4399384"/>
                <a:ext cx="9720" cy="57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B2D7F038-232F-974D-A205-6AFFE4AC27C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91078" y="4383904"/>
                  <a:ext cx="403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703B518F-E237-534B-A7A2-74453B12FF2A}"/>
                    </a:ext>
                  </a:extLst>
                </p14:cNvPr>
                <p14:cNvContentPartPr/>
                <p14:nvPr/>
              </p14:nvContentPartPr>
              <p14:xfrm>
                <a:off x="4449038" y="4348624"/>
                <a:ext cx="3960" cy="86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703B518F-E237-534B-A7A2-74453B12FF2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33918" y="4333504"/>
                  <a:ext cx="342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403F5B30-C5C3-3645-8438-34454CD3AFF3}"/>
                    </a:ext>
                  </a:extLst>
                </p14:cNvPr>
                <p14:cNvContentPartPr/>
                <p14:nvPr/>
              </p14:nvContentPartPr>
              <p14:xfrm>
                <a:off x="4471358" y="4248544"/>
                <a:ext cx="1440" cy="32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403F5B30-C5C3-3645-8438-34454CD3AFF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56238" y="4233064"/>
                  <a:ext cx="320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02A87550-DBF9-F247-8F62-37D8FD85BEA2}"/>
                    </a:ext>
                  </a:extLst>
                </p14:cNvPr>
                <p14:cNvContentPartPr/>
                <p14:nvPr/>
              </p14:nvContentPartPr>
              <p14:xfrm>
                <a:off x="4471358" y="4248544"/>
                <a:ext cx="1440" cy="324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02A87550-DBF9-F247-8F62-37D8FD85BEA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56238" y="4233064"/>
                  <a:ext cx="320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BFAF1B1F-A2E6-544D-9EAD-E117D508FF72}"/>
                    </a:ext>
                  </a:extLst>
                </p14:cNvPr>
                <p14:cNvContentPartPr/>
                <p14:nvPr/>
              </p14:nvContentPartPr>
              <p14:xfrm>
                <a:off x="4445438" y="4236664"/>
                <a:ext cx="15480" cy="10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BFAF1B1F-A2E6-544D-9EAD-E117D508FF7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429958" y="4221184"/>
                  <a:ext cx="457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AC7DB1F5-E0D2-414C-A4FF-391446C17639}"/>
                    </a:ext>
                  </a:extLst>
                </p14:cNvPr>
                <p14:cNvContentPartPr/>
                <p14:nvPr/>
              </p14:nvContentPartPr>
              <p14:xfrm>
                <a:off x="4430318" y="4226224"/>
                <a:ext cx="11880" cy="878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AC7DB1F5-E0D2-414C-A4FF-391446C1763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415198" y="4210744"/>
                  <a:ext cx="424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4E38ACE4-2199-2F4C-8021-11319E0EC971}"/>
                    </a:ext>
                  </a:extLst>
                </p14:cNvPr>
                <p14:cNvContentPartPr/>
                <p14:nvPr/>
              </p14:nvContentPartPr>
              <p14:xfrm>
                <a:off x="4386038" y="4426744"/>
                <a:ext cx="7560" cy="648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4E38ACE4-2199-2F4C-8021-11319E0EC97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70918" y="4411624"/>
                  <a:ext cx="381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3E869038-2BCB-324B-882D-16A3F7FB30DB}"/>
                    </a:ext>
                  </a:extLst>
                </p14:cNvPr>
                <p14:cNvContentPartPr/>
                <p14:nvPr/>
              </p14:nvContentPartPr>
              <p14:xfrm>
                <a:off x="4382078" y="4426744"/>
                <a:ext cx="4320" cy="64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3E869038-2BCB-324B-882D-16A3F7FB30D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66958" y="4411624"/>
                  <a:ext cx="345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54ADD988-5F83-1847-9C9B-0C31DB452B27}"/>
                    </a:ext>
                  </a:extLst>
                </p14:cNvPr>
                <p14:cNvContentPartPr/>
                <p14:nvPr/>
              </p14:nvContentPartPr>
              <p14:xfrm>
                <a:off x="4337798" y="4560664"/>
                <a:ext cx="4320" cy="154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54ADD988-5F83-1847-9C9B-0C31DB452B27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4322318" y="4545544"/>
                  <a:ext cx="349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07901257-0015-E44A-BD99-4549E5ACF947}"/>
                    </a:ext>
                  </a:extLst>
                </p14:cNvPr>
                <p14:cNvContentPartPr/>
                <p14:nvPr/>
              </p14:nvContentPartPr>
              <p14:xfrm>
                <a:off x="4337798" y="4571824"/>
                <a:ext cx="7560" cy="928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07901257-0015-E44A-BD99-4549E5ACF947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322318" y="4556704"/>
                  <a:ext cx="381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B9D4C013-8291-BE42-A9D6-DEE1D143CA7A}"/>
                    </a:ext>
                  </a:extLst>
                </p14:cNvPr>
                <p14:cNvContentPartPr/>
                <p14:nvPr/>
              </p14:nvContentPartPr>
              <p14:xfrm>
                <a:off x="4360118" y="4716904"/>
                <a:ext cx="7560" cy="82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B9D4C013-8291-BE42-A9D6-DEE1D143CA7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44638" y="4701424"/>
                  <a:ext cx="381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4E992402-5496-FC4C-A828-D84AB87E2D57}"/>
                    </a:ext>
                  </a:extLst>
                </p14:cNvPr>
                <p14:cNvContentPartPr/>
                <p14:nvPr/>
              </p14:nvContentPartPr>
              <p14:xfrm>
                <a:off x="4360118" y="4716904"/>
                <a:ext cx="7560" cy="82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4E992402-5496-FC4C-A828-D84AB87E2D5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44638" y="4701424"/>
                  <a:ext cx="381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465E6BAE-B513-4A4A-BB83-534447BA4E83}"/>
                    </a:ext>
                  </a:extLst>
                </p14:cNvPr>
                <p14:cNvContentPartPr/>
                <p14:nvPr/>
              </p14:nvContentPartPr>
              <p14:xfrm>
                <a:off x="4427078" y="4571824"/>
                <a:ext cx="8280" cy="10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465E6BAE-B513-4A4A-BB83-534447BA4E8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1598" y="4556704"/>
                  <a:ext cx="385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44AA57E6-D8F6-9A4D-9DFD-FB1442A26E1D}"/>
                    </a:ext>
                  </a:extLst>
                </p14:cNvPr>
                <p14:cNvContentPartPr/>
                <p14:nvPr/>
              </p14:nvContentPartPr>
              <p14:xfrm>
                <a:off x="4426718" y="4493704"/>
                <a:ext cx="2880" cy="50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44AA57E6-D8F6-9A4D-9DFD-FB1442A26E1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1598" y="4478584"/>
                  <a:ext cx="334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279E88AB-E3DA-E640-88AA-3392BFB7652E}"/>
                    </a:ext>
                  </a:extLst>
                </p14:cNvPr>
                <p14:cNvContentPartPr/>
                <p14:nvPr/>
              </p14:nvContentPartPr>
              <p14:xfrm>
                <a:off x="4427078" y="4493704"/>
                <a:ext cx="2880" cy="50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279E88AB-E3DA-E640-88AA-3392BFB7652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1598" y="4478584"/>
                  <a:ext cx="334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2DCE9D45-C371-D34F-99DA-AF0FC39D6124}"/>
                    </a:ext>
                  </a:extLst>
                </p14:cNvPr>
                <p14:cNvContentPartPr/>
                <p14:nvPr/>
              </p14:nvContentPartPr>
              <p14:xfrm>
                <a:off x="4389278" y="4592704"/>
                <a:ext cx="4320" cy="180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2DCE9D45-C371-D34F-99DA-AF0FC39D612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74158" y="4577224"/>
                  <a:ext cx="349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EE514B54-DBF4-F04C-BF2F-0C7E4ACAD404}"/>
                    </a:ext>
                  </a:extLst>
                </p14:cNvPr>
                <p14:cNvContentPartPr/>
                <p14:nvPr/>
              </p14:nvContentPartPr>
              <p14:xfrm>
                <a:off x="4382078" y="4582984"/>
                <a:ext cx="7200" cy="100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EE514B54-DBF4-F04C-BF2F-0C7E4ACAD40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66958" y="4567864"/>
                  <a:ext cx="378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3FA21807-A43B-664C-9349-4FAF51E5375D}"/>
                    </a:ext>
                  </a:extLst>
                </p14:cNvPr>
                <p14:cNvContentPartPr/>
                <p14:nvPr/>
              </p14:nvContentPartPr>
              <p14:xfrm>
                <a:off x="4315478" y="4705744"/>
                <a:ext cx="6840" cy="36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3FA21807-A43B-664C-9349-4FAF51E5375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99998" y="4690264"/>
                  <a:ext cx="370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2A047183-EAD8-0C4B-8989-BB3DDFB6BD49}"/>
                    </a:ext>
                  </a:extLst>
                </p14:cNvPr>
                <p14:cNvContentPartPr/>
                <p14:nvPr/>
              </p14:nvContentPartPr>
              <p14:xfrm>
                <a:off x="4298558" y="4708624"/>
                <a:ext cx="23760" cy="9864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2A047183-EAD8-0C4B-8989-BB3DDFB6BD49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4283078" y="4693504"/>
                  <a:ext cx="540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CEB4D90B-4CE9-9249-824E-F3096152A090}"/>
                    </a:ext>
                  </a:extLst>
                </p14:cNvPr>
                <p14:cNvContentPartPr/>
                <p14:nvPr/>
              </p14:nvContentPartPr>
              <p14:xfrm>
                <a:off x="4293158" y="4850464"/>
                <a:ext cx="3600" cy="147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CEB4D90B-4CE9-9249-824E-F3096152A090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4277678" y="4835344"/>
                  <a:ext cx="342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1E0DCFD0-45E4-E24C-9354-A27FE316DA33}"/>
                    </a:ext>
                  </a:extLst>
                </p14:cNvPr>
                <p14:cNvContentPartPr/>
                <p14:nvPr/>
              </p14:nvContentPartPr>
              <p14:xfrm>
                <a:off x="4448318" y="4847224"/>
                <a:ext cx="1080" cy="360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1E0DCFD0-45E4-E24C-9354-A27FE316DA3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33198" y="4831744"/>
                  <a:ext cx="31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C39461A6-4774-6546-B551-9701E2F1D693}"/>
                    </a:ext>
                  </a:extLst>
                </p14:cNvPr>
                <p14:cNvContentPartPr/>
                <p14:nvPr/>
              </p14:nvContentPartPr>
              <p14:xfrm>
                <a:off x="4383878" y="4772344"/>
                <a:ext cx="9720" cy="43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C39461A6-4774-6546-B551-9701E2F1D69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68758" y="4757224"/>
                  <a:ext cx="403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A5688DC6-9CE7-D645-9AA7-12A23CC42E1B}"/>
                    </a:ext>
                  </a:extLst>
                </p14:cNvPr>
                <p14:cNvContentPartPr/>
                <p14:nvPr/>
              </p14:nvContentPartPr>
              <p14:xfrm>
                <a:off x="4382438" y="4772704"/>
                <a:ext cx="2160" cy="432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A5688DC6-9CE7-D645-9AA7-12A23CC42E1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66958" y="4757224"/>
                  <a:ext cx="324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102BE563-7FAC-4E44-9440-A65E1C94DC20}"/>
                    </a:ext>
                  </a:extLst>
                </p14:cNvPr>
                <p14:cNvContentPartPr/>
                <p14:nvPr/>
              </p14:nvContentPartPr>
              <p14:xfrm>
                <a:off x="4360118" y="4850464"/>
                <a:ext cx="10800" cy="1476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102BE563-7FAC-4E44-9440-A65E1C94DC20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4344638" y="4835344"/>
                  <a:ext cx="410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C4532919-9327-DF4F-B6B7-1D2FFE110B99}"/>
                    </a:ext>
                  </a:extLst>
                </p14:cNvPr>
                <p14:cNvContentPartPr/>
                <p14:nvPr/>
              </p14:nvContentPartPr>
              <p14:xfrm>
                <a:off x="4393598" y="4962064"/>
                <a:ext cx="1440" cy="252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C4532919-9327-DF4F-B6B7-1D2FFE110B9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78118" y="4946944"/>
                  <a:ext cx="320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F2DEA9B6-B733-5D4B-A135-86824452AE60}"/>
                    </a:ext>
                  </a:extLst>
                </p14:cNvPr>
                <p14:cNvContentPartPr/>
                <p14:nvPr/>
              </p14:nvContentPartPr>
              <p14:xfrm>
                <a:off x="4394678" y="4964584"/>
                <a:ext cx="360" cy="3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F2DEA9B6-B733-5D4B-A135-86824452AE6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79198" y="49491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BD62EA7A-E3AF-1648-B4F3-A23A3D5FDB1F}"/>
                    </a:ext>
                  </a:extLst>
                </p14:cNvPr>
                <p14:cNvContentPartPr/>
                <p14:nvPr/>
              </p14:nvContentPartPr>
              <p14:xfrm>
                <a:off x="4281998" y="5107144"/>
                <a:ext cx="1080" cy="97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BD62EA7A-E3AF-1648-B4F3-A23A3D5FDB1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66518" y="5091664"/>
                  <a:ext cx="316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BA2076F6-1112-2748-91E5-B92615AB72C2}"/>
                    </a:ext>
                  </a:extLst>
                </p14:cNvPr>
                <p14:cNvContentPartPr/>
                <p14:nvPr/>
              </p14:nvContentPartPr>
              <p14:xfrm>
                <a:off x="4281998" y="5107144"/>
                <a:ext cx="1080" cy="97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BA2076F6-1112-2748-91E5-B92615AB72C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66518" y="5091664"/>
                  <a:ext cx="316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01C037AC-9C4F-E14C-A1C9-1154117ECD35}"/>
                    </a:ext>
                  </a:extLst>
                </p14:cNvPr>
                <p14:cNvContentPartPr/>
                <p14:nvPr/>
              </p14:nvContentPartPr>
              <p14:xfrm>
                <a:off x="4304318" y="5151784"/>
                <a:ext cx="8280" cy="1080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01C037AC-9C4F-E14C-A1C9-1154117ECD3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88838" y="5136304"/>
                  <a:ext cx="388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82E4F138-1340-C842-A558-1930A6AAE173}"/>
                    </a:ext>
                  </a:extLst>
                </p14:cNvPr>
                <p14:cNvContentPartPr/>
                <p14:nvPr/>
              </p14:nvContentPartPr>
              <p14:xfrm>
                <a:off x="4312238" y="5161864"/>
                <a:ext cx="3600" cy="108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82E4F138-1340-C842-A558-1930A6AAE17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96758" y="5146744"/>
                  <a:ext cx="338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38424728-62DA-244A-B6DB-205FC56E492D}"/>
                    </a:ext>
                  </a:extLst>
                </p14:cNvPr>
                <p14:cNvContentPartPr/>
                <p14:nvPr/>
              </p14:nvContentPartPr>
              <p14:xfrm>
                <a:off x="4315478" y="5073664"/>
                <a:ext cx="8640" cy="108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38424728-62DA-244A-B6DB-205FC56E492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99998" y="5058544"/>
                  <a:ext cx="392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F8D61CB7-385D-7946-88DD-9B320424E5E8}"/>
                    </a:ext>
                  </a:extLst>
                </p14:cNvPr>
                <p14:cNvContentPartPr/>
                <p14:nvPr/>
              </p14:nvContentPartPr>
              <p14:xfrm>
                <a:off x="4278398" y="4973944"/>
                <a:ext cx="37440" cy="1000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F8D61CB7-385D-7946-88DD-9B320424E5E8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4263278" y="4958824"/>
                  <a:ext cx="676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2060C139-2571-E046-9830-61DD11AC9BF4}"/>
                    </a:ext>
                  </a:extLst>
                </p14:cNvPr>
                <p14:cNvContentPartPr/>
                <p14:nvPr/>
              </p14:nvContentPartPr>
              <p14:xfrm>
                <a:off x="4315478" y="4950904"/>
                <a:ext cx="10800" cy="648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2060C139-2571-E046-9830-61DD11AC9BF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99998" y="4935784"/>
                  <a:ext cx="414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EC075430-EFD1-ED47-9E45-89EF12F93754}"/>
                    </a:ext>
                  </a:extLst>
                </p14:cNvPr>
                <p14:cNvContentPartPr/>
                <p14:nvPr/>
              </p14:nvContentPartPr>
              <p14:xfrm>
                <a:off x="4348958" y="5062504"/>
                <a:ext cx="7200" cy="7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EC075430-EFD1-ED47-9E45-89EF12F9375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33478" y="5047384"/>
                  <a:ext cx="374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78DEF6FC-A128-0443-A35B-2B6AFD91C2B1}"/>
                    </a:ext>
                  </a:extLst>
                </p14:cNvPr>
                <p14:cNvContentPartPr/>
                <p14:nvPr/>
              </p14:nvContentPartPr>
              <p14:xfrm>
                <a:off x="4371278" y="5140624"/>
                <a:ext cx="2520" cy="90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78DEF6FC-A128-0443-A35B-2B6AFD91C2B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55798" y="5125144"/>
                  <a:ext cx="331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ED6F92A5-4247-684B-A11A-CB1F4BCE029B}"/>
                    </a:ext>
                  </a:extLst>
                </p14:cNvPr>
                <p14:cNvContentPartPr/>
                <p14:nvPr/>
              </p14:nvContentPartPr>
              <p14:xfrm>
                <a:off x="4371278" y="5140624"/>
                <a:ext cx="2520" cy="900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ED6F92A5-4247-684B-A11A-CB1F4BCE029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55798" y="5125144"/>
                  <a:ext cx="331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D7D35101-146A-0344-84F5-33F7D3D075DD}"/>
                    </a:ext>
                  </a:extLst>
                </p14:cNvPr>
                <p14:cNvContentPartPr/>
                <p14:nvPr/>
              </p14:nvContentPartPr>
              <p14:xfrm>
                <a:off x="4371278" y="5252224"/>
                <a:ext cx="5760" cy="86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D7D35101-146A-0344-84F5-33F7D3D075D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55798" y="5236744"/>
                  <a:ext cx="363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973A4A9F-7ED5-BD4C-A7E6-9869CEBAE521}"/>
                    </a:ext>
                  </a:extLst>
                </p14:cNvPr>
                <p14:cNvContentPartPr/>
                <p14:nvPr/>
              </p14:nvContentPartPr>
              <p14:xfrm>
                <a:off x="4376678" y="5260144"/>
                <a:ext cx="360" cy="36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973A4A9F-7ED5-BD4C-A7E6-9869CEBAE52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61198" y="52450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76A6403A-FC0E-EF48-AC5B-E20446B32221}"/>
                    </a:ext>
                  </a:extLst>
                </p14:cNvPr>
                <p14:cNvContentPartPr/>
                <p14:nvPr/>
              </p14:nvContentPartPr>
              <p14:xfrm>
                <a:off x="4429598" y="5352304"/>
                <a:ext cx="9000" cy="64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76A6403A-FC0E-EF48-AC5B-E20446B3222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4118" y="5337184"/>
                  <a:ext cx="39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F1E42023-2A03-1F47-9B35-4BD871552668}"/>
                    </a:ext>
                  </a:extLst>
                </p14:cNvPr>
                <p14:cNvContentPartPr/>
                <p14:nvPr/>
              </p14:nvContentPartPr>
              <p14:xfrm>
                <a:off x="4427078" y="5352304"/>
                <a:ext cx="2880" cy="64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F1E42023-2A03-1F47-9B35-4BD87155266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1598" y="5337184"/>
                  <a:ext cx="334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1E93EB9-F02F-CE44-96B8-0BEF8958BCA7}"/>
                    </a:ext>
                  </a:extLst>
                </p14:cNvPr>
                <p14:cNvContentPartPr/>
                <p14:nvPr/>
              </p14:nvContentPartPr>
              <p14:xfrm>
                <a:off x="4382078" y="5341144"/>
                <a:ext cx="360" cy="3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1E93EB9-F02F-CE44-96B8-0BEF8958BCA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66958" y="53260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E9D6F457-55FB-744D-B2AB-226899E4B555}"/>
                    </a:ext>
                  </a:extLst>
                </p14:cNvPr>
                <p14:cNvContentPartPr/>
                <p14:nvPr/>
              </p14:nvContentPartPr>
              <p14:xfrm>
                <a:off x="4290998" y="5318824"/>
                <a:ext cx="2520" cy="1548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E9D6F457-55FB-744D-B2AB-226899E4B555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4275878" y="5303704"/>
                  <a:ext cx="327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F2EB21BB-87CA-1C44-95BB-EE5E436CE59E}"/>
                    </a:ext>
                  </a:extLst>
                </p14:cNvPr>
                <p14:cNvContentPartPr/>
                <p14:nvPr/>
              </p14:nvContentPartPr>
              <p14:xfrm>
                <a:off x="4290998" y="5334304"/>
                <a:ext cx="360" cy="3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F2EB21BB-87CA-1C44-95BB-EE5E436CE59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75878" y="53188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C00D326-BC8A-224F-A09A-3B449D9D1D41}"/>
                    </a:ext>
                  </a:extLst>
                </p14:cNvPr>
                <p14:cNvContentPartPr/>
                <p14:nvPr/>
              </p14:nvContentPartPr>
              <p14:xfrm>
                <a:off x="4382438" y="5419264"/>
                <a:ext cx="7200" cy="126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C00D326-BC8A-224F-A09A-3B449D9D1D4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366958" y="5404144"/>
                  <a:ext cx="378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9FB98441-9BA2-BD42-BBBE-E6F514A051C0}"/>
                    </a:ext>
                  </a:extLst>
                </p14:cNvPr>
                <p14:cNvContentPartPr/>
                <p14:nvPr/>
              </p14:nvContentPartPr>
              <p14:xfrm>
                <a:off x="4389278" y="5431504"/>
                <a:ext cx="4320" cy="1044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9FB98441-9BA2-BD42-BBBE-E6F514A051C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74158" y="5416024"/>
                  <a:ext cx="349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C890657A-267D-874D-A183-35BEBACCBB44}"/>
                    </a:ext>
                  </a:extLst>
                </p14:cNvPr>
                <p14:cNvContentPartPr/>
                <p14:nvPr/>
              </p14:nvContentPartPr>
              <p14:xfrm>
                <a:off x="4426718" y="5497384"/>
                <a:ext cx="1800" cy="61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C890657A-267D-874D-A183-35BEBACCBB4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1598" y="5482264"/>
                  <a:ext cx="324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39A31B0C-7999-7141-A31D-7A1909A0E5EA}"/>
                    </a:ext>
                  </a:extLst>
                </p14:cNvPr>
                <p14:cNvContentPartPr/>
                <p14:nvPr/>
              </p14:nvContentPartPr>
              <p14:xfrm>
                <a:off x="4427078" y="5497384"/>
                <a:ext cx="1800" cy="612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39A31B0C-7999-7141-A31D-7A1909A0E5E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1598" y="5482264"/>
                  <a:ext cx="324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4F041679-92B6-5A4E-8C92-2F16DB2EA6B3}"/>
                    </a:ext>
                  </a:extLst>
                </p14:cNvPr>
                <p14:cNvContentPartPr/>
                <p14:nvPr/>
              </p14:nvContentPartPr>
              <p14:xfrm>
                <a:off x="4402958" y="5200024"/>
                <a:ext cx="12960" cy="298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4F041679-92B6-5A4E-8C92-2F16DB2EA6B3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4387838" y="5184904"/>
                  <a:ext cx="435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3AF93D34-72DC-7A4A-87CC-16FEF73FA05D}"/>
                    </a:ext>
                  </a:extLst>
                </p14:cNvPr>
                <p14:cNvContentPartPr/>
                <p14:nvPr/>
              </p14:nvContentPartPr>
              <p14:xfrm>
                <a:off x="4371278" y="5129104"/>
                <a:ext cx="11160" cy="36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3AF93D34-72DC-7A4A-87CC-16FEF73FA05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356158" y="5113984"/>
                  <a:ext cx="417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3B57B1F4-3717-7549-9475-99389826341C}"/>
                    </a:ext>
                  </a:extLst>
                </p14:cNvPr>
                <p14:cNvContentPartPr/>
                <p14:nvPr/>
              </p14:nvContentPartPr>
              <p14:xfrm>
                <a:off x="4322678" y="4995184"/>
                <a:ext cx="3960" cy="72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3B57B1F4-3717-7549-9475-99389826341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07558" y="4979704"/>
                  <a:ext cx="345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32D289F5-3273-974B-8D10-5AEE0C007147}"/>
                    </a:ext>
                  </a:extLst>
                </p14:cNvPr>
                <p14:cNvContentPartPr/>
                <p14:nvPr/>
              </p14:nvContentPartPr>
              <p14:xfrm>
                <a:off x="4415918" y="4805824"/>
                <a:ext cx="5760" cy="576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32D289F5-3273-974B-8D10-5AEE0C00714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00438" y="47907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0F9482AA-6D89-F345-81F5-018021B86170}"/>
                    </a:ext>
                  </a:extLst>
                </p14:cNvPr>
                <p14:cNvContentPartPr/>
                <p14:nvPr/>
              </p14:nvContentPartPr>
              <p14:xfrm>
                <a:off x="4359758" y="4716904"/>
                <a:ext cx="720" cy="72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0F9482AA-6D89-F345-81F5-018021B8617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44278" y="4701424"/>
                  <a:ext cx="309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A47B2BAC-C7C0-1B47-80B1-A2528F68E222}"/>
                    </a:ext>
                  </a:extLst>
                </p14:cNvPr>
                <p14:cNvContentPartPr/>
                <p14:nvPr/>
              </p14:nvContentPartPr>
              <p14:xfrm>
                <a:off x="4427078" y="4404424"/>
                <a:ext cx="7200" cy="360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A47B2BAC-C7C0-1B47-80B1-A2528F68E22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11598" y="4389304"/>
                  <a:ext cx="374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146C149C-429D-AF44-BE82-5CE5537457A4}"/>
                    </a:ext>
                  </a:extLst>
                </p14:cNvPr>
                <p14:cNvContentPartPr/>
                <p14:nvPr/>
              </p14:nvContentPartPr>
              <p14:xfrm>
                <a:off x="4460198" y="4282024"/>
                <a:ext cx="2160" cy="900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146C149C-429D-AF44-BE82-5CE5537457A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45078" y="4266544"/>
                  <a:ext cx="327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0EF76228-C46E-4045-9A6F-5F42FB1701D6}"/>
                    </a:ext>
                  </a:extLst>
                </p14:cNvPr>
                <p14:cNvContentPartPr/>
                <p14:nvPr/>
              </p14:nvContentPartPr>
              <p14:xfrm>
                <a:off x="4462358" y="4290304"/>
                <a:ext cx="360" cy="36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0EF76228-C46E-4045-9A6F-5F42FB1701D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46878" y="42751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FC490C8F-82B7-F446-BE1C-0CEB17D1AA98}"/>
                    </a:ext>
                  </a:extLst>
                </p14:cNvPr>
                <p14:cNvContentPartPr/>
                <p14:nvPr/>
              </p14:nvContentPartPr>
              <p14:xfrm>
                <a:off x="4515998" y="4121464"/>
                <a:ext cx="7560" cy="46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FC490C8F-82B7-F446-BE1C-0CEB17D1AA9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00878" y="4106344"/>
                  <a:ext cx="381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AF6CF384-9C6B-9840-B0DA-2B1641C50B46}"/>
                    </a:ext>
                  </a:extLst>
                </p14:cNvPr>
                <p14:cNvContentPartPr/>
                <p14:nvPr/>
              </p14:nvContentPartPr>
              <p14:xfrm>
                <a:off x="4538318" y="3947224"/>
                <a:ext cx="9720" cy="32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AF6CF384-9C6B-9840-B0DA-2B1641C50B4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23198" y="3932104"/>
                  <a:ext cx="403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8704D7F1-95BC-344A-8D9C-498111EBA4F4}"/>
                    </a:ext>
                  </a:extLst>
                </p14:cNvPr>
                <p14:cNvContentPartPr/>
                <p14:nvPr/>
              </p14:nvContentPartPr>
              <p14:xfrm>
                <a:off x="4571798" y="3891424"/>
                <a:ext cx="4680" cy="61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8704D7F1-95BC-344A-8D9C-498111EBA4F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56678" y="3876304"/>
                  <a:ext cx="352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7F59DD10-5F86-9F43-B1F2-A85E5C640C6E}"/>
                    </a:ext>
                  </a:extLst>
                </p14:cNvPr>
                <p14:cNvContentPartPr/>
                <p14:nvPr/>
              </p14:nvContentPartPr>
              <p14:xfrm>
                <a:off x="4576118" y="3897544"/>
                <a:ext cx="360" cy="36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7F59DD10-5F86-9F43-B1F2-A85E5C640C6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60998" y="388206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CD5AEB27-7465-124B-8579-038B4255B414}"/>
                    </a:ext>
                  </a:extLst>
                </p14:cNvPr>
                <p14:cNvContentPartPr/>
                <p14:nvPr/>
              </p14:nvContentPartPr>
              <p14:xfrm>
                <a:off x="4642718" y="3902584"/>
                <a:ext cx="7200" cy="360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CD5AEB27-7465-124B-8579-038B4255B41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27598" y="3887464"/>
                  <a:ext cx="378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ED487CC8-A0B7-D24A-9D24-90C41AE3A6D2}"/>
                    </a:ext>
                  </a:extLst>
                </p14:cNvPr>
                <p14:cNvContentPartPr/>
                <p14:nvPr/>
              </p14:nvContentPartPr>
              <p14:xfrm>
                <a:off x="4642718" y="3905824"/>
                <a:ext cx="360" cy="3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ED487CC8-A0B7-D24A-9D24-90C41AE3A6D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27598" y="38907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62708CD9-0BC9-B647-9890-9364E2197688}"/>
                    </a:ext>
                  </a:extLst>
                </p14:cNvPr>
                <p14:cNvContentPartPr/>
                <p14:nvPr/>
              </p14:nvContentPartPr>
              <p14:xfrm>
                <a:off x="4647038" y="3893224"/>
                <a:ext cx="3240" cy="97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62708CD9-0BC9-B647-9890-9364E219768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31918" y="3878104"/>
                  <a:ext cx="334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6F818EE8-25F6-BE49-9068-B3E80BE496F3}"/>
                    </a:ext>
                  </a:extLst>
                </p14:cNvPr>
                <p14:cNvContentPartPr/>
                <p14:nvPr/>
              </p14:nvContentPartPr>
              <p14:xfrm>
                <a:off x="4571798" y="3679744"/>
                <a:ext cx="5760" cy="57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6F818EE8-25F6-BE49-9068-B3E80BE496F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56678" y="3664624"/>
                  <a:ext cx="363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B6C259EF-385A-D24A-B2A5-5BC0CFDDE1B0}"/>
                    </a:ext>
                  </a:extLst>
                </p14:cNvPr>
                <p14:cNvContentPartPr/>
                <p14:nvPr/>
              </p14:nvContentPartPr>
              <p14:xfrm>
                <a:off x="4683398" y="3623944"/>
                <a:ext cx="5400" cy="1188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B6C259EF-385A-D24A-B2A5-5BC0CFDDE1B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668278" y="3608824"/>
                  <a:ext cx="356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CE31BCAF-BA85-A94C-BF93-CCB4DB19AAF8}"/>
                    </a:ext>
                  </a:extLst>
                </p14:cNvPr>
                <p14:cNvContentPartPr/>
                <p14:nvPr/>
              </p14:nvContentPartPr>
              <p14:xfrm>
                <a:off x="4688078" y="3551944"/>
                <a:ext cx="79560" cy="8388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CE31BCAF-BA85-A94C-BF93-CCB4DB19AAF8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672958" y="3536824"/>
                  <a:ext cx="1101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AC79B1B5-7AA1-694A-81D8-0AE181FD5C55}"/>
                    </a:ext>
                  </a:extLst>
                </p14:cNvPr>
                <p14:cNvContentPartPr/>
                <p14:nvPr/>
              </p14:nvContentPartPr>
              <p14:xfrm>
                <a:off x="4771598" y="3453664"/>
                <a:ext cx="1080" cy="144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AC79B1B5-7AA1-694A-81D8-0AE181FD5C55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756478" y="3438544"/>
                  <a:ext cx="316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0FD95C37-EF2D-464B-AAC8-BB592CDEB99A}"/>
                    </a:ext>
                  </a:extLst>
                </p14:cNvPr>
                <p14:cNvContentPartPr/>
                <p14:nvPr/>
              </p14:nvContentPartPr>
              <p14:xfrm>
                <a:off x="4761518" y="3378784"/>
                <a:ext cx="6480" cy="900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0FD95C37-EF2D-464B-AAC8-BB592CDEB99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46038" y="3363304"/>
                  <a:ext cx="370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B4440FF6-6771-A142-92C6-488BE055E390}"/>
                    </a:ext>
                  </a:extLst>
                </p14:cNvPr>
                <p14:cNvContentPartPr/>
                <p14:nvPr/>
              </p14:nvContentPartPr>
              <p14:xfrm>
                <a:off x="4767638" y="3387064"/>
                <a:ext cx="5400" cy="288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B4440FF6-6771-A142-92C6-488BE055E39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752158" y="3371944"/>
                  <a:ext cx="360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D63BAC8C-F5F1-ED42-8908-25C92C0ED81D}"/>
                    </a:ext>
                  </a:extLst>
                </p14:cNvPr>
                <p14:cNvContentPartPr/>
                <p14:nvPr/>
              </p14:nvContentPartPr>
              <p14:xfrm>
                <a:off x="4884278" y="3401104"/>
                <a:ext cx="3240" cy="36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D63BAC8C-F5F1-ED42-8908-25C92C0ED81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68798" y="3385624"/>
                  <a:ext cx="334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339924BD-C757-A642-A7DD-85491759C9B0}"/>
                    </a:ext>
                  </a:extLst>
                </p14:cNvPr>
                <p14:cNvContentPartPr/>
                <p14:nvPr/>
              </p14:nvContentPartPr>
              <p14:xfrm>
                <a:off x="4995518" y="3345304"/>
                <a:ext cx="12960" cy="972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339924BD-C757-A642-A7DD-85491759C9B0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4980398" y="3329824"/>
                  <a:ext cx="43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9EFAB711-57A0-0F40-9E29-32C8CB97B16E}"/>
                    </a:ext>
                  </a:extLst>
                </p14:cNvPr>
                <p14:cNvContentPartPr/>
                <p14:nvPr/>
              </p14:nvContentPartPr>
              <p14:xfrm>
                <a:off x="5017838" y="3256024"/>
                <a:ext cx="2520" cy="18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9EFAB711-57A0-0F40-9E29-32C8CB97B16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02718" y="3240904"/>
                  <a:ext cx="331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5BD94187-676B-764E-97B7-BA0B8541C2BC}"/>
                    </a:ext>
                  </a:extLst>
                </p14:cNvPr>
                <p14:cNvContentPartPr/>
                <p14:nvPr/>
              </p14:nvContentPartPr>
              <p14:xfrm>
                <a:off x="5017838" y="3164224"/>
                <a:ext cx="9720" cy="288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5BD94187-676B-764E-97B7-BA0B8541C2B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02718" y="3149104"/>
                  <a:ext cx="40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D13949FB-3DDA-6142-A3BE-7F9B2FFB9527}"/>
                    </a:ext>
                  </a:extLst>
                </p14:cNvPr>
                <p14:cNvContentPartPr/>
                <p14:nvPr/>
              </p14:nvContentPartPr>
              <p14:xfrm>
                <a:off x="5140598" y="3043984"/>
                <a:ext cx="4320" cy="648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D13949FB-3DDA-6142-A3BE-7F9B2FFB952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25118" y="3028864"/>
                  <a:ext cx="34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66B55187-BDDA-1E44-8267-1F9C2733A087}"/>
                    </a:ext>
                  </a:extLst>
                </p14:cNvPr>
                <p14:cNvContentPartPr/>
                <p14:nvPr/>
              </p14:nvContentPartPr>
              <p14:xfrm>
                <a:off x="5140598" y="3043984"/>
                <a:ext cx="4320" cy="64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66B55187-BDDA-1E44-8267-1F9C2733A08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25118" y="3028864"/>
                  <a:ext cx="34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9675FEB4-C240-944E-82AD-124D8746D5FE}"/>
                    </a:ext>
                  </a:extLst>
                </p14:cNvPr>
                <p14:cNvContentPartPr/>
                <p14:nvPr/>
              </p14:nvContentPartPr>
              <p14:xfrm>
                <a:off x="5165798" y="3166744"/>
                <a:ext cx="26640" cy="5400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9675FEB4-C240-944E-82AD-124D8746D5FE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5150678" y="3151624"/>
                  <a:ext cx="5724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73DBB437-2E6D-B547-B5F1-AE7E778D46C3}"/>
                    </a:ext>
                  </a:extLst>
                </p14:cNvPr>
                <p14:cNvContentPartPr/>
                <p14:nvPr/>
              </p14:nvContentPartPr>
              <p14:xfrm>
                <a:off x="5069678" y="3091504"/>
                <a:ext cx="15480" cy="6444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73DBB437-2E6D-B547-B5F1-AE7E778D46C3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5054198" y="3076024"/>
                  <a:ext cx="460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81DAA4E8-950A-0143-8209-D67479A2F11A}"/>
                    </a:ext>
                  </a:extLst>
                </p14:cNvPr>
                <p14:cNvContentPartPr/>
                <p14:nvPr/>
              </p14:nvContentPartPr>
              <p14:xfrm>
                <a:off x="5073638" y="2977024"/>
                <a:ext cx="3600" cy="684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81DAA4E8-950A-0143-8209-D67479A2F11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58518" y="2961904"/>
                  <a:ext cx="342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6D837D53-6E6E-BB45-ABC8-C0A88CE16FD2}"/>
                    </a:ext>
                  </a:extLst>
                </p14:cNvPr>
                <p14:cNvContentPartPr/>
                <p14:nvPr/>
              </p14:nvContentPartPr>
              <p14:xfrm>
                <a:off x="5076878" y="2983504"/>
                <a:ext cx="7920" cy="50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6D837D53-6E6E-BB45-ABC8-C0A88CE16FD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61758" y="2968384"/>
                  <a:ext cx="385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74ED792D-5517-0246-96BE-9B6515BBD552}"/>
                    </a:ext>
                  </a:extLst>
                </p14:cNvPr>
                <p14:cNvContentPartPr/>
                <p14:nvPr/>
              </p14:nvContentPartPr>
              <p14:xfrm>
                <a:off x="5140598" y="2921584"/>
                <a:ext cx="1080" cy="324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74ED792D-5517-0246-96BE-9B6515BBD55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25478" y="2906104"/>
                  <a:ext cx="316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3FDA28DE-7DB2-8144-A177-8CB2940C30C9}"/>
                    </a:ext>
                  </a:extLst>
                </p14:cNvPr>
                <p14:cNvContentPartPr/>
                <p14:nvPr/>
              </p14:nvContentPartPr>
              <p14:xfrm>
                <a:off x="5229878" y="2910424"/>
                <a:ext cx="12240" cy="1548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3FDA28DE-7DB2-8144-A177-8CB2940C30C9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5214398" y="2894944"/>
                  <a:ext cx="428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E6D8ABC9-E059-F543-8CA2-A8B47397EF9E}"/>
                    </a:ext>
                  </a:extLst>
                </p14:cNvPr>
                <p14:cNvContentPartPr/>
                <p14:nvPr/>
              </p14:nvContentPartPr>
              <p14:xfrm>
                <a:off x="5241758" y="2925544"/>
                <a:ext cx="10440" cy="720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E6D8ABC9-E059-F543-8CA2-A8B47397EF9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26638" y="2910424"/>
                  <a:ext cx="410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7825EF06-5EBD-5E46-83C7-F81D2A0F0075}"/>
                    </a:ext>
                  </a:extLst>
                </p14:cNvPr>
                <p14:cNvContentPartPr/>
                <p14:nvPr/>
              </p14:nvContentPartPr>
              <p14:xfrm>
                <a:off x="5211158" y="2821864"/>
                <a:ext cx="7560" cy="1044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7825EF06-5EBD-5E46-83C7-F81D2A0F007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96038" y="2806744"/>
                  <a:ext cx="381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E9103F42-B8AF-A745-A6E6-77260B35CC7C}"/>
                    </a:ext>
                  </a:extLst>
                </p14:cNvPr>
                <p14:cNvContentPartPr/>
                <p14:nvPr/>
              </p14:nvContentPartPr>
              <p14:xfrm>
                <a:off x="5207558" y="2821144"/>
                <a:ext cx="3960" cy="14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E9103F42-B8AF-A745-A6E6-77260B35CC7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92078" y="2805664"/>
                  <a:ext cx="3456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9F501D6-BE0B-A243-99AC-718C4ED7BE2C}"/>
                    </a:ext>
                  </a:extLst>
                </p14:cNvPr>
                <p14:cNvContentPartPr/>
                <p14:nvPr/>
              </p14:nvContentPartPr>
              <p14:xfrm>
                <a:off x="5642438" y="2430904"/>
                <a:ext cx="2160" cy="61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9F501D6-BE0B-A243-99AC-718C4ED7BE2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26958" y="2415424"/>
                  <a:ext cx="327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D737E90-9E60-7841-88FD-338452E80689}"/>
                    </a:ext>
                  </a:extLst>
                </p14:cNvPr>
                <p14:cNvContentPartPr/>
                <p14:nvPr/>
              </p14:nvContentPartPr>
              <p14:xfrm>
                <a:off x="5644238" y="2436304"/>
                <a:ext cx="9360" cy="57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D737E90-9E60-7841-88FD-338452E8068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29118" y="2421184"/>
                  <a:ext cx="399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9AFF477-45DC-844D-9F8B-6D5985FA40AB}"/>
                    </a:ext>
                  </a:extLst>
                </p14:cNvPr>
                <p14:cNvContentPartPr/>
                <p14:nvPr/>
              </p14:nvContentPartPr>
              <p14:xfrm>
                <a:off x="5731718" y="2408584"/>
                <a:ext cx="11160" cy="61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9AFF477-45DC-844D-9F8B-6D5985FA40A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716238" y="2393104"/>
                  <a:ext cx="417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F3444B8-45E0-0F47-9992-1DBBBA876DB6}"/>
                    </a:ext>
                  </a:extLst>
                </p14:cNvPr>
                <p14:cNvContentPartPr/>
                <p14:nvPr/>
              </p14:nvContentPartPr>
              <p14:xfrm>
                <a:off x="5854118" y="2408584"/>
                <a:ext cx="5760" cy="72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F3444B8-45E0-0F47-9992-1DBBBA876DB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838998" y="2393104"/>
                  <a:ext cx="363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D45C1D1-46D1-0642-A42A-FB8F0C1A99F0}"/>
                    </a:ext>
                  </a:extLst>
                </p14:cNvPr>
                <p14:cNvContentPartPr/>
                <p14:nvPr/>
              </p14:nvContentPartPr>
              <p14:xfrm>
                <a:off x="5761598" y="2397424"/>
                <a:ext cx="14760" cy="90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D45C1D1-46D1-0642-A42A-FB8F0C1A99F0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5746478" y="2381944"/>
                  <a:ext cx="450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02E20305-5F78-9644-A3AD-6CCB978F30AA}"/>
                    </a:ext>
                  </a:extLst>
                </p14:cNvPr>
                <p14:cNvContentPartPr/>
                <p14:nvPr/>
              </p14:nvContentPartPr>
              <p14:xfrm>
                <a:off x="5415998" y="2581024"/>
                <a:ext cx="3600" cy="61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02E20305-5F78-9644-A3AD-6CCB978F30A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400878" y="2565904"/>
                  <a:ext cx="338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FDDC6902-B043-B541-8780-C5231521BDFC}"/>
                    </a:ext>
                  </a:extLst>
                </p14:cNvPr>
                <p14:cNvContentPartPr/>
                <p14:nvPr/>
              </p14:nvContentPartPr>
              <p14:xfrm>
                <a:off x="5415998" y="2581024"/>
                <a:ext cx="3600" cy="61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FDDC6902-B043-B541-8780-C5231521BDF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400878" y="2565904"/>
                  <a:ext cx="338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C859E24E-F674-9D4C-9728-88FB2245FFFE}"/>
                    </a:ext>
                  </a:extLst>
                </p14:cNvPr>
                <p14:cNvContentPartPr/>
                <p14:nvPr/>
              </p14:nvContentPartPr>
              <p14:xfrm>
                <a:off x="5385758" y="2731864"/>
                <a:ext cx="2160" cy="72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C859E24E-F674-9D4C-9728-88FB2245FFF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370638" y="2716744"/>
                  <a:ext cx="327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BEDD7C9E-2C54-354B-BC41-468594838B1A}"/>
                    </a:ext>
                  </a:extLst>
                </p14:cNvPr>
                <p14:cNvContentPartPr/>
                <p14:nvPr/>
              </p14:nvContentPartPr>
              <p14:xfrm>
                <a:off x="5497358" y="2633944"/>
                <a:ext cx="110160" cy="626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BEDD7C9E-2C54-354B-BC41-468594838B1A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5482238" y="2618824"/>
                  <a:ext cx="1407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81E6B12-3AFA-1C44-A36B-8CE7E0E3323B}"/>
                    </a:ext>
                  </a:extLst>
                </p14:cNvPr>
                <p14:cNvContentPartPr/>
                <p14:nvPr/>
              </p14:nvContentPartPr>
              <p14:xfrm>
                <a:off x="5620118" y="2620264"/>
                <a:ext cx="2520" cy="75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81E6B12-3AFA-1C44-A36B-8CE7E0E3323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04998" y="2605144"/>
                  <a:ext cx="32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0141E1E1-5370-C340-8569-BCF74EAA4C86}"/>
                    </a:ext>
                  </a:extLst>
                </p14:cNvPr>
                <p14:cNvContentPartPr/>
                <p14:nvPr/>
              </p14:nvContentPartPr>
              <p14:xfrm>
                <a:off x="5687078" y="2475544"/>
                <a:ext cx="4320" cy="68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0141E1E1-5370-C340-8569-BCF74EAA4C8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71598" y="2460064"/>
                  <a:ext cx="345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44C06D8-7546-FB4D-89D7-13D688E8EC5A}"/>
                    </a:ext>
                  </a:extLst>
                </p14:cNvPr>
                <p14:cNvContentPartPr/>
                <p14:nvPr/>
              </p14:nvContentPartPr>
              <p14:xfrm>
                <a:off x="5715158" y="2622424"/>
                <a:ext cx="5760" cy="9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44C06D8-7546-FB4D-89D7-13D688E8EC5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99678" y="2606944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AE036CFC-FB34-4F4E-8F15-BA4DA81B75CB}"/>
                    </a:ext>
                  </a:extLst>
                </p14:cNvPr>
                <p14:cNvContentPartPr/>
                <p14:nvPr/>
              </p14:nvContentPartPr>
              <p14:xfrm>
                <a:off x="5709398" y="2620264"/>
                <a:ext cx="6120" cy="21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AE036CFC-FB34-4F4E-8F15-BA4DA81B75C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93918" y="2605144"/>
                  <a:ext cx="367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D22945B2-1AD2-6F45-884B-02F359DC23D6}"/>
                    </a:ext>
                  </a:extLst>
                </p14:cNvPr>
                <p14:cNvContentPartPr/>
                <p14:nvPr/>
              </p14:nvContentPartPr>
              <p14:xfrm>
                <a:off x="5558918" y="2620264"/>
                <a:ext cx="16920" cy="64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D22945B2-1AD2-6F45-884B-02F359DC23D6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5543438" y="2605144"/>
                  <a:ext cx="475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BB0650EE-A8E0-0345-9F30-4A3BC9B8C46C}"/>
                    </a:ext>
                  </a:extLst>
                </p14:cNvPr>
                <p14:cNvContentPartPr/>
                <p14:nvPr/>
              </p14:nvContentPartPr>
              <p14:xfrm>
                <a:off x="5444798" y="2631424"/>
                <a:ext cx="8280" cy="28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BB0650EE-A8E0-0345-9F30-4A3BC9B8C46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429318" y="2616304"/>
                  <a:ext cx="3888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5DB5FF-B97E-C94E-98AB-A6E661847C83}"/>
                    </a:ext>
                  </a:extLst>
                </p14:cNvPr>
                <p14:cNvContentPartPr/>
                <p14:nvPr/>
              </p14:nvContentPartPr>
              <p14:xfrm>
                <a:off x="5441558" y="2631424"/>
                <a:ext cx="3240" cy="28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5DB5FF-B97E-C94E-98AB-A6E661847C8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426438" y="2616304"/>
                  <a:ext cx="338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FC7BE1F2-CA7E-1D45-9E34-6C0E38BC2FB0}"/>
                    </a:ext>
                  </a:extLst>
                </p14:cNvPr>
                <p14:cNvContentPartPr/>
                <p14:nvPr/>
              </p14:nvContentPartPr>
              <p14:xfrm>
                <a:off x="5264078" y="2719624"/>
                <a:ext cx="21960" cy="14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FC7BE1F2-CA7E-1D45-9E34-6C0E38BC2FB0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5248598" y="2704144"/>
                  <a:ext cx="522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4B8406B-541E-664F-9AF8-A9CCC821D595}"/>
                    </a:ext>
                  </a:extLst>
                </p14:cNvPr>
                <p14:cNvContentPartPr/>
                <p14:nvPr/>
              </p14:nvContentPartPr>
              <p14:xfrm>
                <a:off x="5263358" y="2709544"/>
                <a:ext cx="1080" cy="104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4B8406B-541E-664F-9AF8-A9CCC821D59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47878" y="2694424"/>
                  <a:ext cx="316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8CB75495-6420-7941-AAA7-DFA288A61FB0}"/>
                    </a:ext>
                  </a:extLst>
                </p14:cNvPr>
                <p14:cNvContentPartPr/>
                <p14:nvPr/>
              </p14:nvContentPartPr>
              <p14:xfrm>
                <a:off x="5441558" y="2743024"/>
                <a:ext cx="7560" cy="21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8CB75495-6420-7941-AAA7-DFA288A61FB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426438" y="2727904"/>
                  <a:ext cx="381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A5A6706A-B9DB-604C-93AB-9866DAAE869B}"/>
                    </a:ext>
                  </a:extLst>
                </p14:cNvPr>
                <p14:cNvContentPartPr/>
                <p14:nvPr/>
              </p14:nvContentPartPr>
              <p14:xfrm>
                <a:off x="5307638" y="2698384"/>
                <a:ext cx="6120" cy="684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A5A6706A-B9DB-604C-93AB-9866DAAE869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92518" y="2683264"/>
                  <a:ext cx="36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53D97D80-DD93-DF48-951C-6F4697F55982}"/>
                    </a:ext>
                  </a:extLst>
                </p14:cNvPr>
                <p14:cNvContentPartPr/>
                <p14:nvPr/>
              </p14:nvContentPartPr>
              <p14:xfrm>
                <a:off x="5318798" y="2709544"/>
                <a:ext cx="77400" cy="61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53D97D80-DD93-DF48-951C-6F4697F55982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5303678" y="2694424"/>
                  <a:ext cx="1080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33924059-703F-524D-A642-A9064E170B8E}"/>
                    </a:ext>
                  </a:extLst>
                </p14:cNvPr>
                <p14:cNvContentPartPr/>
                <p14:nvPr/>
              </p14:nvContentPartPr>
              <p14:xfrm>
                <a:off x="5452718" y="2731864"/>
                <a:ext cx="7920" cy="612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33924059-703F-524D-A642-A9064E170B8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437598" y="2716744"/>
                  <a:ext cx="385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1188EA31-60D4-364A-8386-456473CC9F7F}"/>
                    </a:ext>
                  </a:extLst>
                </p14:cNvPr>
                <p14:cNvContentPartPr/>
                <p14:nvPr/>
              </p14:nvContentPartPr>
              <p14:xfrm>
                <a:off x="5494118" y="2575984"/>
                <a:ext cx="3240" cy="1152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1188EA31-60D4-364A-8386-456473CC9F7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478998" y="2560504"/>
                  <a:ext cx="338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0BDFF78B-9E56-2844-B032-B489E8B389FE}"/>
                    </a:ext>
                  </a:extLst>
                </p14:cNvPr>
                <p14:cNvContentPartPr/>
                <p14:nvPr/>
              </p14:nvContentPartPr>
              <p14:xfrm>
                <a:off x="5608958" y="2442064"/>
                <a:ext cx="15840" cy="97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0BDFF78B-9E56-2844-B032-B489E8B389FE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5593838" y="2426584"/>
                  <a:ext cx="460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453B3A19-BDB4-F84A-85BB-80B1300C0FB0}"/>
                    </a:ext>
                  </a:extLst>
                </p14:cNvPr>
                <p14:cNvContentPartPr/>
                <p14:nvPr/>
              </p14:nvContentPartPr>
              <p14:xfrm>
                <a:off x="5631278" y="2564464"/>
                <a:ext cx="360" cy="3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453B3A19-BDB4-F84A-85BB-80B1300C0FB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15798" y="254934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9660BC17-EBF2-1B49-81F0-45419883E79D}"/>
                    </a:ext>
                  </a:extLst>
                </p14:cNvPr>
                <p14:cNvContentPartPr/>
                <p14:nvPr/>
              </p14:nvContentPartPr>
              <p14:xfrm>
                <a:off x="5631638" y="2566264"/>
                <a:ext cx="360" cy="36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9660BC17-EBF2-1B49-81F0-45419883E79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16518" y="255114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2775B53B-4766-8745-9259-101BF99EB292}"/>
                    </a:ext>
                  </a:extLst>
                </p14:cNvPr>
                <p14:cNvContentPartPr/>
                <p14:nvPr/>
              </p14:nvContentPartPr>
              <p14:xfrm>
                <a:off x="5709398" y="2620264"/>
                <a:ext cx="8280" cy="1080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2775B53B-4766-8745-9259-101BF99EB29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693918" y="2605144"/>
                  <a:ext cx="388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70F68D97-C2DD-2247-988B-00761F8B6E8F}"/>
                    </a:ext>
                  </a:extLst>
                </p14:cNvPr>
                <p14:cNvContentPartPr/>
                <p14:nvPr/>
              </p14:nvContentPartPr>
              <p14:xfrm>
                <a:off x="5753678" y="2497864"/>
                <a:ext cx="2880" cy="25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70F68D97-C2DD-2247-988B-00761F8B6E8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38558" y="2482384"/>
                  <a:ext cx="331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7C70DDC2-8194-6D43-922C-782D710A72C7}"/>
                    </a:ext>
                  </a:extLst>
                </p14:cNvPr>
                <p14:cNvContentPartPr/>
                <p14:nvPr/>
              </p14:nvContentPartPr>
              <p14:xfrm>
                <a:off x="5753678" y="2497864"/>
                <a:ext cx="2880" cy="252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7C70DDC2-8194-6D43-922C-782D710A72C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38558" y="2482384"/>
                  <a:ext cx="331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B3F4BBBA-556C-4A40-B16F-7066B69222E1}"/>
                    </a:ext>
                  </a:extLst>
                </p14:cNvPr>
                <p14:cNvContentPartPr/>
                <p14:nvPr/>
              </p14:nvContentPartPr>
              <p14:xfrm>
                <a:off x="5798318" y="2486704"/>
                <a:ext cx="3600" cy="396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B3F4BBBA-556C-4A40-B16F-7066B69222E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83198" y="2471224"/>
                  <a:ext cx="342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3034C876-3B6A-3045-BF98-C174CE80037D}"/>
                    </a:ext>
                  </a:extLst>
                </p14:cNvPr>
                <p14:cNvContentPartPr/>
                <p14:nvPr/>
              </p14:nvContentPartPr>
              <p14:xfrm>
                <a:off x="5854118" y="2375104"/>
                <a:ext cx="9000" cy="576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3034C876-3B6A-3045-BF98-C174CE80037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838998" y="2359624"/>
                  <a:ext cx="39600" cy="36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4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CD56A050-7C9B-D94E-B184-A49929053CC1}"/>
                  </a:ext>
                </a:extLst>
              </p14:cNvPr>
              <p14:cNvContentPartPr/>
              <p14:nvPr/>
            </p14:nvContentPartPr>
            <p14:xfrm>
              <a:off x="6832958" y="3700984"/>
              <a:ext cx="2880" cy="144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CD56A050-7C9B-D94E-B184-A49929053CC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817478" y="3685864"/>
                <a:ext cx="33480" cy="3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5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89F957B2-D628-B341-82B3-DB916AD8674F}"/>
                  </a:ext>
                </a:extLst>
              </p14:cNvPr>
              <p14:cNvContentPartPr/>
              <p14:nvPr/>
            </p14:nvContentPartPr>
            <p14:xfrm>
              <a:off x="6824318" y="3690904"/>
              <a:ext cx="8640" cy="10440"/>
            </p14:xfrm>
          </p:contentPart>
        </mc:Choice>
        <mc:Fallback xmlns=""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89F957B2-D628-B341-82B3-DB916AD8674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809198" y="3675784"/>
                <a:ext cx="39240" cy="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313" name="Ink 312">
                <a:extLst>
                  <a:ext uri="{FF2B5EF4-FFF2-40B4-BE49-F238E27FC236}">
                    <a16:creationId xmlns:a16="http://schemas.microsoft.com/office/drawing/2014/main" id="{259A2D8F-0A1C-FE42-8A01-54CA07B6844C}"/>
                  </a:ext>
                </a:extLst>
              </p14:cNvPr>
              <p14:cNvContentPartPr/>
              <p14:nvPr/>
            </p14:nvContentPartPr>
            <p14:xfrm>
              <a:off x="6676358" y="3697744"/>
              <a:ext cx="114840" cy="38520"/>
            </p14:xfrm>
          </p:contentPart>
        </mc:Choice>
        <mc:Fallback xmlns="">
          <p:pic>
            <p:nvPicPr>
              <p:cNvPr id="313" name="Ink 312">
                <a:extLst>
                  <a:ext uri="{FF2B5EF4-FFF2-40B4-BE49-F238E27FC236}">
                    <a16:creationId xmlns:a16="http://schemas.microsoft.com/office/drawing/2014/main" id="{259A2D8F-0A1C-FE42-8A01-54CA07B6844C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6661238" y="3682624"/>
                <a:ext cx="14544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8">
            <p14:nvContentPartPr>
              <p14:cNvPr id="319" name="Ink 318">
                <a:extLst>
                  <a:ext uri="{FF2B5EF4-FFF2-40B4-BE49-F238E27FC236}">
                    <a16:creationId xmlns:a16="http://schemas.microsoft.com/office/drawing/2014/main" id="{9721B31A-3895-4D4F-873F-B604DBD61228}"/>
                  </a:ext>
                </a:extLst>
              </p14:cNvPr>
              <p14:cNvContentPartPr/>
              <p14:nvPr/>
            </p14:nvContentPartPr>
            <p14:xfrm>
              <a:off x="6778958" y="3680824"/>
              <a:ext cx="1080" cy="10440"/>
            </p14:xfrm>
          </p:contentPart>
        </mc:Choice>
        <mc:Fallback xmlns="">
          <p:pic>
            <p:nvPicPr>
              <p:cNvPr id="319" name="Ink 318">
                <a:extLst>
                  <a:ext uri="{FF2B5EF4-FFF2-40B4-BE49-F238E27FC236}">
                    <a16:creationId xmlns:a16="http://schemas.microsoft.com/office/drawing/2014/main" id="{9721B31A-3895-4D4F-873F-B604DBD6122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763838" y="3665704"/>
                <a:ext cx="3168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9">
            <p14:nvContentPartPr>
              <p14:cNvPr id="320" name="Ink 319">
                <a:extLst>
                  <a:ext uri="{FF2B5EF4-FFF2-40B4-BE49-F238E27FC236}">
                    <a16:creationId xmlns:a16="http://schemas.microsoft.com/office/drawing/2014/main" id="{2B052CFA-F9FB-B54F-AA5D-D62BD63CD8CA}"/>
                  </a:ext>
                </a:extLst>
              </p14:cNvPr>
              <p14:cNvContentPartPr/>
              <p14:nvPr/>
            </p14:nvContentPartPr>
            <p14:xfrm>
              <a:off x="6778958" y="3680824"/>
              <a:ext cx="360" cy="360"/>
            </p14:xfrm>
          </p:contentPart>
        </mc:Choice>
        <mc:Fallback xmlns="">
          <p:pic>
            <p:nvPicPr>
              <p:cNvPr id="320" name="Ink 319">
                <a:extLst>
                  <a:ext uri="{FF2B5EF4-FFF2-40B4-BE49-F238E27FC236}">
                    <a16:creationId xmlns:a16="http://schemas.microsoft.com/office/drawing/2014/main" id="{2B052CFA-F9FB-B54F-AA5D-D62BD63CD8C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763838" y="3665704"/>
                <a:ext cx="30960" cy="3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0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F10D2D61-B75C-2B4A-89E0-C2BDCD3EC1D9}"/>
                  </a:ext>
                </a:extLst>
              </p14:cNvPr>
              <p14:cNvContentPartPr/>
              <p14:nvPr/>
            </p14:nvContentPartPr>
            <p14:xfrm>
              <a:off x="6801998" y="3724384"/>
              <a:ext cx="9000" cy="864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F10D2D61-B75C-2B4A-89E0-C2BDCD3EC1D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786878" y="3708904"/>
                <a:ext cx="3924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1">
            <p14:nvContentPartPr>
              <p14:cNvPr id="346" name="Ink 345">
                <a:extLst>
                  <a:ext uri="{FF2B5EF4-FFF2-40B4-BE49-F238E27FC236}">
                    <a16:creationId xmlns:a16="http://schemas.microsoft.com/office/drawing/2014/main" id="{FB95C962-A21B-C947-8D5C-7B1D9CAAC63E}"/>
                  </a:ext>
                </a:extLst>
              </p14:cNvPr>
              <p14:cNvContentPartPr/>
              <p14:nvPr/>
            </p14:nvContentPartPr>
            <p14:xfrm>
              <a:off x="6969398" y="3646264"/>
              <a:ext cx="10800" cy="8640"/>
            </p14:xfrm>
          </p:contentPart>
        </mc:Choice>
        <mc:Fallback xmlns="">
          <p:pic>
            <p:nvPicPr>
              <p:cNvPr id="346" name="Ink 345">
                <a:extLst>
                  <a:ext uri="{FF2B5EF4-FFF2-40B4-BE49-F238E27FC236}">
                    <a16:creationId xmlns:a16="http://schemas.microsoft.com/office/drawing/2014/main" id="{FB95C962-A21B-C947-8D5C-7B1D9CAAC63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953918" y="3631144"/>
                <a:ext cx="4104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2">
            <p14:nvContentPartPr>
              <p14:cNvPr id="347" name="Ink 346">
                <a:extLst>
                  <a:ext uri="{FF2B5EF4-FFF2-40B4-BE49-F238E27FC236}">
                    <a16:creationId xmlns:a16="http://schemas.microsoft.com/office/drawing/2014/main" id="{3047BC36-AB02-344E-BA2C-4347437F45CD}"/>
                  </a:ext>
                </a:extLst>
              </p14:cNvPr>
              <p14:cNvContentPartPr/>
              <p14:nvPr/>
            </p14:nvContentPartPr>
            <p14:xfrm>
              <a:off x="6867518" y="3601624"/>
              <a:ext cx="1800" cy="16200"/>
            </p14:xfrm>
          </p:contentPart>
        </mc:Choice>
        <mc:Fallback xmlns="">
          <p:pic>
            <p:nvPicPr>
              <p:cNvPr id="347" name="Ink 346">
                <a:extLst>
                  <a:ext uri="{FF2B5EF4-FFF2-40B4-BE49-F238E27FC236}">
                    <a16:creationId xmlns:a16="http://schemas.microsoft.com/office/drawing/2014/main" id="{3047BC36-AB02-344E-BA2C-4347437F45CD}"/>
                  </a:ext>
                </a:extLst>
              </p:cNvPr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6852398" y="3586504"/>
                <a:ext cx="32040" cy="4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459" name="Group 458">
            <a:extLst>
              <a:ext uri="{FF2B5EF4-FFF2-40B4-BE49-F238E27FC236}">
                <a16:creationId xmlns:a16="http://schemas.microsoft.com/office/drawing/2014/main" id="{B8B66884-BD8E-7041-BD01-E66B4332601E}"/>
              </a:ext>
            </a:extLst>
          </p:cNvPr>
          <p:cNvGrpSpPr/>
          <p:nvPr/>
        </p:nvGrpSpPr>
        <p:grpSpPr>
          <a:xfrm>
            <a:off x="6677438" y="3813664"/>
            <a:ext cx="239040" cy="240480"/>
            <a:chOff x="6677438" y="3813664"/>
            <a:chExt cx="23904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7052E0FA-946D-7F48-A5DC-D63571219A9E}"/>
                    </a:ext>
                  </a:extLst>
                </p14:cNvPr>
                <p14:cNvContentPartPr/>
                <p14:nvPr/>
              </p14:nvContentPartPr>
              <p14:xfrm>
                <a:off x="6880118" y="3824824"/>
                <a:ext cx="10080" cy="972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7052E0FA-946D-7F48-A5DC-D63571219A9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64998" y="3809344"/>
                  <a:ext cx="406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BAE27926-26F3-584C-898C-D3AC513C33D4}"/>
                    </a:ext>
                  </a:extLst>
                </p14:cNvPr>
                <p14:cNvContentPartPr/>
                <p14:nvPr/>
              </p14:nvContentPartPr>
              <p14:xfrm>
                <a:off x="6889838" y="3834184"/>
                <a:ext cx="360" cy="36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BAE27926-26F3-584C-898C-D3AC513C33D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74718" y="38187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25E955B8-43D5-454E-88C3-C046A26DB0C1}"/>
                    </a:ext>
                  </a:extLst>
                </p14:cNvPr>
                <p14:cNvContentPartPr/>
                <p14:nvPr/>
              </p14:nvContentPartPr>
              <p14:xfrm>
                <a:off x="6868958" y="3913744"/>
                <a:ext cx="9720" cy="936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25E955B8-43D5-454E-88C3-C046A26DB0C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53838" y="3898624"/>
                  <a:ext cx="399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B6AA98A8-A4BD-C64B-93C9-0EFE384C2EC4}"/>
                    </a:ext>
                  </a:extLst>
                </p14:cNvPr>
                <p14:cNvContentPartPr/>
                <p14:nvPr/>
              </p14:nvContentPartPr>
              <p14:xfrm>
                <a:off x="6769238" y="3969544"/>
                <a:ext cx="10800" cy="540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B6AA98A8-A4BD-C64B-93C9-0EFE384C2EC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54118" y="3954424"/>
                  <a:ext cx="410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78067C90-F9A3-8648-A68D-BADBF7614ACC}"/>
                    </a:ext>
                  </a:extLst>
                </p14:cNvPr>
                <p14:cNvContentPartPr/>
                <p14:nvPr/>
              </p14:nvContentPartPr>
              <p14:xfrm>
                <a:off x="6677438" y="3945064"/>
                <a:ext cx="12960" cy="252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78067C90-F9A3-8648-A68D-BADBF7614AC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662318" y="3929584"/>
                  <a:ext cx="435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A9A6FF03-4E44-C24D-8066-0BE2697BF83D}"/>
                    </a:ext>
                  </a:extLst>
                </p14:cNvPr>
                <p14:cNvContentPartPr/>
                <p14:nvPr/>
              </p14:nvContentPartPr>
              <p14:xfrm>
                <a:off x="6713078" y="3813664"/>
                <a:ext cx="360" cy="36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A9A6FF03-4E44-C24D-8066-0BE2697BF83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97598" y="37981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7138E06D-B13B-D743-BBB9-BE2742717043}"/>
                    </a:ext>
                  </a:extLst>
                </p14:cNvPr>
                <p14:cNvContentPartPr/>
                <p14:nvPr/>
              </p14:nvContentPartPr>
              <p14:xfrm>
                <a:off x="6712718" y="3813664"/>
                <a:ext cx="360" cy="36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7138E06D-B13B-D743-BBB9-BE274271704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97598" y="37981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E859911A-E208-E94D-AA3A-A30B4EAB7A39}"/>
                    </a:ext>
                  </a:extLst>
                </p14:cNvPr>
                <p14:cNvContentPartPr/>
                <p14:nvPr/>
              </p14:nvContentPartPr>
              <p14:xfrm>
                <a:off x="6790838" y="3824824"/>
                <a:ext cx="5400" cy="972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E859911A-E208-E94D-AA3A-A30B4EAB7A3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75718" y="3809344"/>
                  <a:ext cx="35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C555D7C5-E926-1543-9414-9E7B44B7E211}"/>
                    </a:ext>
                  </a:extLst>
                </p14:cNvPr>
                <p14:cNvContentPartPr/>
                <p14:nvPr/>
              </p14:nvContentPartPr>
              <p14:xfrm>
                <a:off x="6790838" y="3824824"/>
                <a:ext cx="5400" cy="97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C555D7C5-E926-1543-9414-9E7B44B7E21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75718" y="3809344"/>
                  <a:ext cx="35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643B97E3-DC92-BA4F-ADBA-A03BB65582DA}"/>
                    </a:ext>
                  </a:extLst>
                </p14:cNvPr>
                <p14:cNvContentPartPr/>
                <p14:nvPr/>
              </p14:nvContentPartPr>
              <p14:xfrm>
                <a:off x="6868958" y="3835984"/>
                <a:ext cx="8640" cy="133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643B97E3-DC92-BA4F-ADBA-A03BB65582DA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6853838" y="3820504"/>
                  <a:ext cx="388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3A3419C7-7EFB-2245-90E2-2A2E77F85205}"/>
                    </a:ext>
                  </a:extLst>
                </p14:cNvPr>
                <p14:cNvContentPartPr/>
                <p14:nvPr/>
              </p14:nvContentPartPr>
              <p14:xfrm>
                <a:off x="6880118" y="4047664"/>
                <a:ext cx="3600" cy="648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3A3419C7-7EFB-2245-90E2-2A2E77F8520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64998" y="4032544"/>
                  <a:ext cx="342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AD9C1061-4415-504B-BB62-4427537055DF}"/>
                    </a:ext>
                  </a:extLst>
                </p14:cNvPr>
                <p14:cNvContentPartPr/>
                <p14:nvPr/>
              </p14:nvContentPartPr>
              <p14:xfrm>
                <a:off x="6824318" y="3991864"/>
                <a:ext cx="4680" cy="1260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AD9C1061-4415-504B-BB62-4427537055D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09198" y="3976744"/>
                  <a:ext cx="349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CE9F5DC2-DB9F-7D44-B845-F6E399A25A38}"/>
                    </a:ext>
                  </a:extLst>
                </p14:cNvPr>
                <p14:cNvContentPartPr/>
                <p14:nvPr/>
              </p14:nvContentPartPr>
              <p14:xfrm>
                <a:off x="6828638" y="4004104"/>
                <a:ext cx="360" cy="36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CE9F5DC2-DB9F-7D44-B845-F6E399A25A3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13518" y="39889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22723D78-2242-BE44-9A33-6EEFC176E9B9}"/>
                    </a:ext>
                  </a:extLst>
                </p14:cNvPr>
                <p14:cNvContentPartPr/>
                <p14:nvPr/>
              </p14:nvContentPartPr>
              <p14:xfrm>
                <a:off x="6913598" y="3847144"/>
                <a:ext cx="2880" cy="648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22723D78-2242-BE44-9A33-6EEFC176E9B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98478" y="3831664"/>
                  <a:ext cx="334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06427348-0FA2-3941-9623-F6532BA85455}"/>
                    </a:ext>
                  </a:extLst>
                </p14:cNvPr>
                <p14:cNvContentPartPr/>
                <p14:nvPr/>
              </p14:nvContentPartPr>
              <p14:xfrm>
                <a:off x="6857798" y="3913744"/>
                <a:ext cx="17640" cy="1332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06427348-0FA2-3941-9623-F6532BA85455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6842678" y="3898624"/>
                  <a:ext cx="482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AF6DA1D0-AEF1-D34C-A3BD-5A662440AC3C}"/>
                    </a:ext>
                  </a:extLst>
                </p14:cNvPr>
                <p14:cNvContentPartPr/>
                <p14:nvPr/>
              </p14:nvContentPartPr>
              <p14:xfrm>
                <a:off x="6860318" y="3927064"/>
                <a:ext cx="9000" cy="936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AF6DA1D0-AEF1-D34C-A3BD-5A662440AC3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44838" y="3911584"/>
                  <a:ext cx="3960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F8938E89-9D55-154B-823F-F2FF58760319}"/>
              </a:ext>
            </a:extLst>
          </p:cNvPr>
          <p:cNvGrpSpPr/>
          <p:nvPr/>
        </p:nvGrpSpPr>
        <p:grpSpPr>
          <a:xfrm>
            <a:off x="6712718" y="4136944"/>
            <a:ext cx="132120" cy="333360"/>
            <a:chOff x="6712718" y="4136944"/>
            <a:chExt cx="132120" cy="33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F551A5DC-57E3-6641-879C-6DC270623A7E}"/>
                    </a:ext>
                  </a:extLst>
                </p14:cNvPr>
                <p14:cNvContentPartPr/>
                <p14:nvPr/>
              </p14:nvContentPartPr>
              <p14:xfrm>
                <a:off x="6712718" y="4203904"/>
                <a:ext cx="7200" cy="1188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F551A5DC-57E3-6641-879C-6DC270623A7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697598" y="4188424"/>
                  <a:ext cx="37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D6D6351C-E9DD-A645-9409-F2DE5B957E40}"/>
                    </a:ext>
                  </a:extLst>
                </p14:cNvPr>
                <p14:cNvContentPartPr/>
                <p14:nvPr/>
              </p14:nvContentPartPr>
              <p14:xfrm>
                <a:off x="6719558" y="4214344"/>
                <a:ext cx="79560" cy="1224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D6D6351C-E9DD-A645-9409-F2DE5B957E40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6704438" y="4199224"/>
                  <a:ext cx="1101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C83E3C39-7D04-594E-ADF3-C607679B62B3}"/>
                    </a:ext>
                  </a:extLst>
                </p14:cNvPr>
                <p14:cNvContentPartPr/>
                <p14:nvPr/>
              </p14:nvContentPartPr>
              <p14:xfrm>
                <a:off x="6835478" y="4136944"/>
                <a:ext cx="9360" cy="792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C83E3C39-7D04-594E-ADF3-C607679B62B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20358" y="4121824"/>
                  <a:ext cx="396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414DD9E3-6ABF-3543-BA11-182D09779373}"/>
                    </a:ext>
                  </a:extLst>
                </p14:cNvPr>
                <p14:cNvContentPartPr/>
                <p14:nvPr/>
              </p14:nvContentPartPr>
              <p14:xfrm>
                <a:off x="6779678" y="4148104"/>
                <a:ext cx="4680" cy="432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414DD9E3-6ABF-3543-BA11-182D0977937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64558" y="4132984"/>
                  <a:ext cx="352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F4F96941-4422-0F4A-B55B-2BC5F8E0A1E6}"/>
                    </a:ext>
                  </a:extLst>
                </p14:cNvPr>
                <p14:cNvContentPartPr/>
                <p14:nvPr/>
              </p14:nvContentPartPr>
              <p14:xfrm>
                <a:off x="6779678" y="4148104"/>
                <a:ext cx="4680" cy="432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F4F96941-4422-0F4A-B55B-2BC5F8E0A1E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64558" y="4132984"/>
                  <a:ext cx="352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0381F6CE-4CDA-AA4A-B754-C2FE74015553}"/>
                    </a:ext>
                  </a:extLst>
                </p14:cNvPr>
                <p14:cNvContentPartPr/>
                <p14:nvPr/>
              </p14:nvContentPartPr>
              <p14:xfrm>
                <a:off x="6801998" y="4259704"/>
                <a:ext cx="9000" cy="792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0381F6CE-4CDA-AA4A-B754-C2FE7401555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86878" y="4244224"/>
                  <a:ext cx="39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965BEADC-1737-D140-9E2B-269F5DF127F3}"/>
                    </a:ext>
                  </a:extLst>
                </p14:cNvPr>
                <p14:cNvContentPartPr/>
                <p14:nvPr/>
              </p14:nvContentPartPr>
              <p14:xfrm>
                <a:off x="6762038" y="4352584"/>
                <a:ext cx="6840" cy="756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965BEADC-1737-D140-9E2B-269F5DF127F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46918" y="4337464"/>
                  <a:ext cx="374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DC7EFDEE-F526-E940-B43D-69EF168E87A6}"/>
                    </a:ext>
                  </a:extLst>
                </p14:cNvPr>
                <p14:cNvContentPartPr/>
                <p14:nvPr/>
              </p14:nvContentPartPr>
              <p14:xfrm>
                <a:off x="6721718" y="4348624"/>
                <a:ext cx="38520" cy="8784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DC7EFDEE-F526-E940-B43D-69EF168E87A6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6706598" y="4333504"/>
                  <a:ext cx="691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F067D19D-D406-D54D-A6F9-ADBB306B5A61}"/>
                    </a:ext>
                  </a:extLst>
                </p14:cNvPr>
                <p14:cNvContentPartPr/>
                <p14:nvPr/>
              </p14:nvContentPartPr>
              <p14:xfrm>
                <a:off x="6735038" y="4460224"/>
                <a:ext cx="720" cy="1008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F067D19D-D406-D54D-A6F9-ADBB306B5A6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19918" y="4445104"/>
                  <a:ext cx="313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FEBA6585-8522-A649-94C3-3D0F52A770CA}"/>
                    </a:ext>
                  </a:extLst>
                </p14:cNvPr>
                <p14:cNvContentPartPr/>
                <p14:nvPr/>
              </p14:nvContentPartPr>
              <p14:xfrm>
                <a:off x="6735758" y="4435024"/>
                <a:ext cx="80640" cy="3528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FEBA6585-8522-A649-94C3-3D0F52A770CA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6720278" y="4419904"/>
                  <a:ext cx="11124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AFF94AED-4D39-484E-9958-C589CF7CB701}"/>
                    </a:ext>
                  </a:extLst>
                </p14:cNvPr>
                <p14:cNvContentPartPr/>
                <p14:nvPr/>
              </p14:nvContentPartPr>
              <p14:xfrm>
                <a:off x="6811718" y="4426744"/>
                <a:ext cx="1800" cy="144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AFF94AED-4D39-484E-9958-C589CF7CB70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96238" y="4411624"/>
                  <a:ext cx="324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AFD497F2-8538-BB44-9015-72BF41024F06}"/>
                    </a:ext>
                  </a:extLst>
                </p14:cNvPr>
                <p14:cNvContentPartPr/>
                <p14:nvPr/>
              </p14:nvContentPartPr>
              <p14:xfrm>
                <a:off x="6811718" y="4427824"/>
                <a:ext cx="1800" cy="1044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AFD497F2-8538-BB44-9015-72BF41024F0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96238" y="4412344"/>
                  <a:ext cx="324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4840C268-C584-D548-8A3B-0DD76CBA3731}"/>
                    </a:ext>
                  </a:extLst>
                </p14:cNvPr>
                <p14:cNvContentPartPr/>
                <p14:nvPr/>
              </p14:nvContentPartPr>
              <p14:xfrm>
                <a:off x="6801998" y="4304344"/>
                <a:ext cx="10080" cy="1080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4840C268-C584-D548-8A3B-0DD76CBA373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86878" y="4288864"/>
                  <a:ext cx="403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28108951-4564-2144-88C2-77237EC9E0AA}"/>
                    </a:ext>
                  </a:extLst>
                </p14:cNvPr>
                <p14:cNvContentPartPr/>
                <p14:nvPr/>
              </p14:nvContentPartPr>
              <p14:xfrm>
                <a:off x="6811718" y="4314784"/>
                <a:ext cx="360" cy="36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28108951-4564-2144-88C2-77237EC9E0A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96238" y="42993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EC69E7A9-D229-0E43-B005-896579E12813}"/>
              </a:ext>
            </a:extLst>
          </p:cNvPr>
          <p:cNvGrpSpPr/>
          <p:nvPr/>
        </p:nvGrpSpPr>
        <p:grpSpPr>
          <a:xfrm>
            <a:off x="6690398" y="4538344"/>
            <a:ext cx="11520" cy="11520"/>
            <a:chOff x="6690398" y="4538344"/>
            <a:chExt cx="11520" cy="1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766FEBD3-D48F-4642-8631-5C41DF549196}"/>
                    </a:ext>
                  </a:extLst>
                </p14:cNvPr>
                <p14:cNvContentPartPr/>
                <p14:nvPr/>
              </p14:nvContentPartPr>
              <p14:xfrm>
                <a:off x="6698678" y="4549144"/>
                <a:ext cx="3240" cy="72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766FEBD3-D48F-4642-8631-5C41DF54919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83198" y="4534024"/>
                  <a:ext cx="338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CE94272F-12AE-6C40-96E8-9703557C3FAE}"/>
                    </a:ext>
                  </a:extLst>
                </p14:cNvPr>
                <p14:cNvContentPartPr/>
                <p14:nvPr/>
              </p14:nvContentPartPr>
              <p14:xfrm>
                <a:off x="6690398" y="4538344"/>
                <a:ext cx="8280" cy="1116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CE94272F-12AE-6C40-96E8-9703557C3FA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675278" y="4523224"/>
                  <a:ext cx="3888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BD938899-F2A3-8143-AEB0-A4E642BC434D}"/>
              </a:ext>
            </a:extLst>
          </p:cNvPr>
          <p:cNvGrpSpPr/>
          <p:nvPr/>
        </p:nvGrpSpPr>
        <p:grpSpPr>
          <a:xfrm>
            <a:off x="6746198" y="4627624"/>
            <a:ext cx="123120" cy="37080"/>
            <a:chOff x="6746198" y="4627624"/>
            <a:chExt cx="123120" cy="3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556B49E8-9E6A-B747-8528-5A4219CE773F}"/>
                    </a:ext>
                  </a:extLst>
                </p14:cNvPr>
                <p14:cNvContentPartPr/>
                <p14:nvPr/>
              </p14:nvContentPartPr>
              <p14:xfrm>
                <a:off x="6746198" y="4627624"/>
                <a:ext cx="9720" cy="151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556B49E8-9E6A-B747-8528-5A4219CE773F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6731078" y="4612504"/>
                  <a:ext cx="403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CF676650-E745-9745-B20C-FCDA648E0167}"/>
                    </a:ext>
                  </a:extLst>
                </p14:cNvPr>
                <p14:cNvContentPartPr/>
                <p14:nvPr/>
              </p14:nvContentPartPr>
              <p14:xfrm>
                <a:off x="6864638" y="4643464"/>
                <a:ext cx="4680" cy="684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CF676650-E745-9745-B20C-FCDA648E016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49158" y="4627984"/>
                  <a:ext cx="352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D5345738-AF35-EA49-95CB-40931B13D053}"/>
                    </a:ext>
                  </a:extLst>
                </p14:cNvPr>
                <p14:cNvContentPartPr/>
                <p14:nvPr/>
              </p14:nvContentPartPr>
              <p14:xfrm>
                <a:off x="6857798" y="4638784"/>
                <a:ext cx="7200" cy="504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D5345738-AF35-EA49-95CB-40931B13D05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42678" y="4623304"/>
                  <a:ext cx="374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2B379166-5F88-4248-A4DB-EAEFB6490E58}"/>
                    </a:ext>
                  </a:extLst>
                </p14:cNvPr>
                <p14:cNvContentPartPr/>
                <p14:nvPr/>
              </p14:nvContentPartPr>
              <p14:xfrm>
                <a:off x="6779678" y="4661104"/>
                <a:ext cx="4680" cy="360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2B379166-5F88-4248-A4DB-EAEFB6490E5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64558" y="4645624"/>
                  <a:ext cx="3528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A4352B57-7B18-7042-937E-4E6246F7B2F6}"/>
              </a:ext>
            </a:extLst>
          </p:cNvPr>
          <p:cNvGrpSpPr/>
          <p:nvPr/>
        </p:nvGrpSpPr>
        <p:grpSpPr>
          <a:xfrm>
            <a:off x="6645758" y="4728064"/>
            <a:ext cx="178920" cy="48960"/>
            <a:chOff x="6645758" y="4728064"/>
            <a:chExt cx="178920" cy="4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BDD5AB3C-53D4-304D-AE20-2E7ACE6E5C68}"/>
                    </a:ext>
                  </a:extLst>
                </p14:cNvPr>
                <p14:cNvContentPartPr/>
                <p14:nvPr/>
              </p14:nvContentPartPr>
              <p14:xfrm>
                <a:off x="6801998" y="4728064"/>
                <a:ext cx="12960" cy="1296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BDD5AB3C-53D4-304D-AE20-2E7ACE6E5C68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6786878" y="4712584"/>
                  <a:ext cx="435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A8AAAE48-051E-6C4F-8718-12695DC5B842}"/>
                    </a:ext>
                  </a:extLst>
                </p14:cNvPr>
                <p14:cNvContentPartPr/>
                <p14:nvPr/>
              </p14:nvContentPartPr>
              <p14:xfrm>
                <a:off x="6814958" y="4740304"/>
                <a:ext cx="9720" cy="100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A8AAAE48-051E-6C4F-8718-12695DC5B84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99478" y="4725184"/>
                  <a:ext cx="403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CD7A009F-47F6-E744-853E-C70E6B5F6A8E}"/>
                    </a:ext>
                  </a:extLst>
                </p14:cNvPr>
                <p14:cNvContentPartPr/>
                <p14:nvPr/>
              </p14:nvContentPartPr>
              <p14:xfrm>
                <a:off x="6723878" y="4750384"/>
                <a:ext cx="360" cy="97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CD7A009F-47F6-E744-853E-C70E6B5F6A8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08758" y="4734904"/>
                  <a:ext cx="30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010B2D54-46C7-3640-AF8A-788173094A6D}"/>
                    </a:ext>
                  </a:extLst>
                </p14:cNvPr>
                <p14:cNvContentPartPr/>
                <p14:nvPr/>
              </p14:nvContentPartPr>
              <p14:xfrm>
                <a:off x="6723878" y="4750384"/>
                <a:ext cx="360" cy="972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010B2D54-46C7-3640-AF8A-788173094A6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08758" y="4734904"/>
                  <a:ext cx="30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095873EF-ECC0-504B-BDCF-C4F36A248BCC}"/>
                    </a:ext>
                  </a:extLst>
                </p14:cNvPr>
                <p14:cNvContentPartPr/>
                <p14:nvPr/>
              </p14:nvContentPartPr>
              <p14:xfrm>
                <a:off x="6645758" y="4761544"/>
                <a:ext cx="360" cy="1548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095873EF-ECC0-504B-BDCF-C4F36A248BCC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630638" y="4746064"/>
                  <a:ext cx="309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E1386AB2-97A9-5F44-92F6-1E08C42B234F}"/>
                    </a:ext>
                  </a:extLst>
                </p14:cNvPr>
                <p14:cNvContentPartPr/>
                <p14:nvPr/>
              </p14:nvContentPartPr>
              <p14:xfrm>
                <a:off x="6645758" y="4776304"/>
                <a:ext cx="360" cy="36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E1386AB2-97A9-5F44-92F6-1E08C42B234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30638" y="47611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858FD9AF-68AB-8C40-9214-E4C2FD765A83}"/>
              </a:ext>
            </a:extLst>
          </p:cNvPr>
          <p:cNvGrpSpPr/>
          <p:nvPr/>
        </p:nvGrpSpPr>
        <p:grpSpPr>
          <a:xfrm>
            <a:off x="6590318" y="4861624"/>
            <a:ext cx="162360" cy="120960"/>
            <a:chOff x="6590318" y="4861624"/>
            <a:chExt cx="162360" cy="12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D60B1919-F856-C244-8CB7-9FEB0C3EB778}"/>
                    </a:ext>
                  </a:extLst>
                </p14:cNvPr>
                <p14:cNvContentPartPr/>
                <p14:nvPr/>
              </p14:nvContentPartPr>
              <p14:xfrm>
                <a:off x="6590318" y="4973224"/>
                <a:ext cx="7200" cy="936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D60B1919-F856-C244-8CB7-9FEB0C3EB77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574838" y="4958104"/>
                  <a:ext cx="378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24EACD11-79B4-4D4E-828D-C80B876EECB9}"/>
                    </a:ext>
                  </a:extLst>
                </p14:cNvPr>
                <p14:cNvContentPartPr/>
                <p14:nvPr/>
              </p14:nvContentPartPr>
              <p14:xfrm>
                <a:off x="6668078" y="4962064"/>
                <a:ext cx="8640" cy="1116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24EACD11-79B4-4D4E-828D-C80B876EECB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652958" y="4946944"/>
                  <a:ext cx="388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14ABA890-9624-1E46-A6CF-B7F721167357}"/>
                    </a:ext>
                  </a:extLst>
                </p14:cNvPr>
                <p14:cNvContentPartPr/>
                <p14:nvPr/>
              </p14:nvContentPartPr>
              <p14:xfrm>
                <a:off x="6622718" y="4861624"/>
                <a:ext cx="1440" cy="1332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14ABA890-9624-1E46-A6CF-B7F721167357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6607238" y="4846504"/>
                  <a:ext cx="320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FC130066-EE9D-8C42-B1F7-FE8921CC6F0D}"/>
                    </a:ext>
                  </a:extLst>
                </p14:cNvPr>
                <p14:cNvContentPartPr/>
                <p14:nvPr/>
              </p14:nvContentPartPr>
              <p14:xfrm>
                <a:off x="6622718" y="4874584"/>
                <a:ext cx="360" cy="36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FC130066-EE9D-8C42-B1F7-FE8921CC6F0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07238" y="485946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94814F3B-B615-824F-9A7D-F1DEEE960075}"/>
                    </a:ext>
                  </a:extLst>
                </p14:cNvPr>
                <p14:cNvContentPartPr/>
                <p14:nvPr/>
              </p14:nvContentPartPr>
              <p14:xfrm>
                <a:off x="6690398" y="4950904"/>
                <a:ext cx="9360" cy="75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94814F3B-B615-824F-9A7D-F1DEEE96007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75278" y="4935784"/>
                  <a:ext cx="399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F902D2F7-8C5F-A04E-8CA3-8594BD2871C7}"/>
                    </a:ext>
                  </a:extLst>
                </p14:cNvPr>
                <p14:cNvContentPartPr/>
                <p14:nvPr/>
              </p14:nvContentPartPr>
              <p14:xfrm>
                <a:off x="6699758" y="4958104"/>
                <a:ext cx="2160" cy="432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F902D2F7-8C5F-A04E-8CA3-8594BD2871C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84278" y="4942984"/>
                  <a:ext cx="327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094C6A20-D156-CD4F-A799-BD06D61576E3}"/>
                    </a:ext>
                  </a:extLst>
                </p14:cNvPr>
                <p14:cNvContentPartPr/>
                <p14:nvPr/>
              </p14:nvContentPartPr>
              <p14:xfrm>
                <a:off x="6746198" y="4939744"/>
                <a:ext cx="6480" cy="111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094C6A20-D156-CD4F-A799-BD06D61576E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31078" y="4924624"/>
                  <a:ext cx="370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331AEE7E-2106-474D-8C2B-59DD770BB590}"/>
                    </a:ext>
                  </a:extLst>
                </p14:cNvPr>
                <p14:cNvContentPartPr/>
                <p14:nvPr/>
              </p14:nvContentPartPr>
              <p14:xfrm>
                <a:off x="6752318" y="4950544"/>
                <a:ext cx="360" cy="3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331AEE7E-2106-474D-8C2B-59DD770BB59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37198" y="49354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C87C0F19-F479-2B4E-B635-FDA98B0964E4}"/>
                    </a:ext>
                  </a:extLst>
                </p14:cNvPr>
                <p14:cNvContentPartPr/>
                <p14:nvPr/>
              </p14:nvContentPartPr>
              <p14:xfrm>
                <a:off x="6746198" y="4892584"/>
                <a:ext cx="360" cy="288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C87C0F19-F479-2B4E-B635-FDA98B0964E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31078" y="4877464"/>
                  <a:ext cx="309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3773A00D-8968-9D4E-B4F0-F5418D59934C}"/>
                    </a:ext>
                  </a:extLst>
                </p14:cNvPr>
                <p14:cNvContentPartPr/>
                <p14:nvPr/>
              </p14:nvContentPartPr>
              <p14:xfrm>
                <a:off x="6746198" y="4892584"/>
                <a:ext cx="360" cy="36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3773A00D-8968-9D4E-B4F0-F5418D59934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31078" y="487746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A427008D-8582-8C44-A6D7-4FC770B3D50C}"/>
                    </a:ext>
                  </a:extLst>
                </p14:cNvPr>
                <p14:cNvContentPartPr/>
                <p14:nvPr/>
              </p14:nvContentPartPr>
              <p14:xfrm>
                <a:off x="6690398" y="4917424"/>
                <a:ext cx="2160" cy="612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A427008D-8582-8C44-A6D7-4FC770B3D50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75278" y="4902304"/>
                  <a:ext cx="3276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ABE6F516-292D-2B42-8786-0F85237549C5}"/>
              </a:ext>
            </a:extLst>
          </p:cNvPr>
          <p:cNvGrpSpPr/>
          <p:nvPr/>
        </p:nvGrpSpPr>
        <p:grpSpPr>
          <a:xfrm>
            <a:off x="6601478" y="5084824"/>
            <a:ext cx="55800" cy="25920"/>
            <a:chOff x="6601478" y="5084824"/>
            <a:chExt cx="55800" cy="2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8254E185-4CDB-DA46-9874-86BAA750026A}"/>
                    </a:ext>
                  </a:extLst>
                </p14:cNvPr>
                <p14:cNvContentPartPr/>
                <p14:nvPr/>
              </p14:nvContentPartPr>
              <p14:xfrm>
                <a:off x="6646118" y="5084824"/>
                <a:ext cx="2160" cy="900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8254E185-4CDB-DA46-9874-86BAA750026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30638" y="5069704"/>
                  <a:ext cx="327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B54FF24E-C8CD-DB41-9656-A90DB5A04410}"/>
                    </a:ext>
                  </a:extLst>
                </p14:cNvPr>
                <p14:cNvContentPartPr/>
                <p14:nvPr/>
              </p14:nvContentPartPr>
              <p14:xfrm>
                <a:off x="6647918" y="5093464"/>
                <a:ext cx="9360" cy="288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B54FF24E-C8CD-DB41-9656-A90DB5A0441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32798" y="5077984"/>
                  <a:ext cx="399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769CF98A-FB09-884D-A282-E2319B54FC89}"/>
                    </a:ext>
                  </a:extLst>
                </p14:cNvPr>
                <p14:cNvContentPartPr/>
                <p14:nvPr/>
              </p14:nvContentPartPr>
              <p14:xfrm>
                <a:off x="6601478" y="5095984"/>
                <a:ext cx="1440" cy="1476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769CF98A-FB09-884D-A282-E2319B54FC89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6585998" y="5080504"/>
                  <a:ext cx="320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AAD227F2-AC4C-0A46-9276-F5CA79E6CD37}"/>
                    </a:ext>
                  </a:extLst>
                </p14:cNvPr>
                <p14:cNvContentPartPr/>
                <p14:nvPr/>
              </p14:nvContentPartPr>
              <p14:xfrm>
                <a:off x="6602558" y="5110384"/>
                <a:ext cx="360" cy="36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AAD227F2-AC4C-0A46-9276-F5CA79E6CD3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587078" y="50949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1">
            <p14:nvContentPartPr>
              <p14:cNvPr id="388" name="Ink 387">
                <a:extLst>
                  <a:ext uri="{FF2B5EF4-FFF2-40B4-BE49-F238E27FC236}">
                    <a16:creationId xmlns:a16="http://schemas.microsoft.com/office/drawing/2014/main" id="{DF7A93D4-9A25-484F-B505-FBE6E5984C71}"/>
                  </a:ext>
                </a:extLst>
              </p14:cNvPr>
              <p14:cNvContentPartPr/>
              <p14:nvPr/>
            </p14:nvContentPartPr>
            <p14:xfrm>
              <a:off x="6478718" y="5140624"/>
              <a:ext cx="12240" cy="16560"/>
            </p14:xfrm>
          </p:contentPart>
        </mc:Choice>
        <mc:Fallback xmlns="">
          <p:pic>
            <p:nvPicPr>
              <p:cNvPr id="388" name="Ink 387">
                <a:extLst>
                  <a:ext uri="{FF2B5EF4-FFF2-40B4-BE49-F238E27FC236}">
                    <a16:creationId xmlns:a16="http://schemas.microsoft.com/office/drawing/2014/main" id="{DF7A93D4-9A25-484F-B505-FBE6E5984C71}"/>
                  </a:ext>
                </a:extLst>
              </p:cNvPr>
              <p:cNvPicPr/>
              <p:nvPr/>
            </p:nvPicPr>
            <p:blipFill>
              <a:blip r:embed="rId452"/>
              <a:stretch>
                <a:fillRect/>
              </a:stretch>
            </p:blipFill>
            <p:spPr>
              <a:xfrm>
                <a:off x="6463598" y="5125144"/>
                <a:ext cx="4284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3">
            <p14:nvContentPartPr>
              <p14:cNvPr id="393" name="Ink 392">
                <a:extLst>
                  <a:ext uri="{FF2B5EF4-FFF2-40B4-BE49-F238E27FC236}">
                    <a16:creationId xmlns:a16="http://schemas.microsoft.com/office/drawing/2014/main" id="{D0B127EC-23B5-FF45-85FD-E5C9339CD2A6}"/>
                  </a:ext>
                </a:extLst>
              </p14:cNvPr>
              <p14:cNvContentPartPr/>
              <p14:nvPr/>
            </p14:nvContentPartPr>
            <p14:xfrm>
              <a:off x="6690758" y="5341144"/>
              <a:ext cx="3240" cy="10080"/>
            </p14:xfrm>
          </p:contentPart>
        </mc:Choice>
        <mc:Fallback xmlns="">
          <p:pic>
            <p:nvPicPr>
              <p:cNvPr id="393" name="Ink 392">
                <a:extLst>
                  <a:ext uri="{FF2B5EF4-FFF2-40B4-BE49-F238E27FC236}">
                    <a16:creationId xmlns:a16="http://schemas.microsoft.com/office/drawing/2014/main" id="{D0B127EC-23B5-FF45-85FD-E5C9339CD2A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675278" y="5326024"/>
                <a:ext cx="3348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4">
            <p14:nvContentPartPr>
              <p14:cNvPr id="394" name="Ink 393">
                <a:extLst>
                  <a:ext uri="{FF2B5EF4-FFF2-40B4-BE49-F238E27FC236}">
                    <a16:creationId xmlns:a16="http://schemas.microsoft.com/office/drawing/2014/main" id="{99C41479-4542-814E-BCCB-7098AD54C275}"/>
                  </a:ext>
                </a:extLst>
              </p14:cNvPr>
              <p14:cNvContentPartPr/>
              <p14:nvPr/>
            </p14:nvContentPartPr>
            <p14:xfrm>
              <a:off x="6643598" y="5240704"/>
              <a:ext cx="13680" cy="720"/>
            </p14:xfrm>
          </p:contentPart>
        </mc:Choice>
        <mc:Fallback xmlns="">
          <p:pic>
            <p:nvPicPr>
              <p:cNvPr id="394" name="Ink 393">
                <a:extLst>
                  <a:ext uri="{FF2B5EF4-FFF2-40B4-BE49-F238E27FC236}">
                    <a16:creationId xmlns:a16="http://schemas.microsoft.com/office/drawing/2014/main" id="{99C41479-4542-814E-BCCB-7098AD54C275}"/>
                  </a:ext>
                </a:extLst>
              </p:cNvPr>
              <p:cNvPicPr/>
              <p:nvPr/>
            </p:nvPicPr>
            <p:blipFill>
              <a:blip r:embed="rId455"/>
              <a:stretch>
                <a:fillRect/>
              </a:stretch>
            </p:blipFill>
            <p:spPr>
              <a:xfrm>
                <a:off x="6628478" y="5225584"/>
                <a:ext cx="4428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452" name="Group 451">
            <a:extLst>
              <a:ext uri="{FF2B5EF4-FFF2-40B4-BE49-F238E27FC236}">
                <a16:creationId xmlns:a16="http://schemas.microsoft.com/office/drawing/2014/main" id="{1B24E230-7DA4-2949-A8E3-2E81600E2894}"/>
              </a:ext>
            </a:extLst>
          </p:cNvPr>
          <p:cNvGrpSpPr/>
          <p:nvPr/>
        </p:nvGrpSpPr>
        <p:grpSpPr>
          <a:xfrm>
            <a:off x="6467558" y="5229904"/>
            <a:ext cx="7560" cy="2160"/>
            <a:chOff x="6467558" y="5229904"/>
            <a:chExt cx="7560" cy="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07E44C59-AC93-4246-86FC-ED7EAA0631BC}"/>
                    </a:ext>
                  </a:extLst>
                </p14:cNvPr>
                <p14:cNvContentPartPr/>
                <p14:nvPr/>
              </p14:nvContentPartPr>
              <p14:xfrm>
                <a:off x="6467558" y="5229904"/>
                <a:ext cx="7560" cy="216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07E44C59-AC93-4246-86FC-ED7EAA0631B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52438" y="5214424"/>
                  <a:ext cx="381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621F2DCE-FA17-4742-A08E-8CB8468ABE7A}"/>
                    </a:ext>
                  </a:extLst>
                </p14:cNvPr>
                <p14:cNvContentPartPr/>
                <p14:nvPr/>
              </p14:nvContentPartPr>
              <p14:xfrm>
                <a:off x="6474758" y="5231704"/>
                <a:ext cx="360" cy="36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621F2DCE-FA17-4742-A08E-8CB8468ABE7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59278" y="52165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DA17BFF1-A2C7-F145-B84D-3105F6B6BF5A}"/>
              </a:ext>
            </a:extLst>
          </p:cNvPr>
          <p:cNvGrpSpPr/>
          <p:nvPr/>
        </p:nvGrpSpPr>
        <p:grpSpPr>
          <a:xfrm>
            <a:off x="5731718" y="6021544"/>
            <a:ext cx="174960" cy="125640"/>
            <a:chOff x="5731718" y="6021544"/>
            <a:chExt cx="174960" cy="12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A8662DCC-81AD-0E4B-A2A1-5990C7F05693}"/>
                    </a:ext>
                  </a:extLst>
                </p14:cNvPr>
                <p14:cNvContentPartPr/>
                <p14:nvPr/>
              </p14:nvContentPartPr>
              <p14:xfrm>
                <a:off x="5898758" y="6021544"/>
                <a:ext cx="7920" cy="180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A8662DCC-81AD-0E4B-A2A1-5990C7F0569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883638" y="6006064"/>
                  <a:ext cx="385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719CE1AD-7805-434D-BE67-BEEE7C617267}"/>
                    </a:ext>
                  </a:extLst>
                </p14:cNvPr>
                <p14:cNvContentPartPr/>
                <p14:nvPr/>
              </p14:nvContentPartPr>
              <p14:xfrm>
                <a:off x="5862038" y="6021544"/>
                <a:ext cx="44640" cy="8100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719CE1AD-7805-434D-BE67-BEEE7C617267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5846558" y="6006064"/>
                  <a:ext cx="752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FF92CEAB-C225-9346-A5F7-91FBA11A37ED}"/>
                    </a:ext>
                  </a:extLst>
                </p14:cNvPr>
                <p14:cNvContentPartPr/>
                <p14:nvPr/>
              </p14:nvContentPartPr>
              <p14:xfrm>
                <a:off x="5775998" y="6144304"/>
                <a:ext cx="7920" cy="288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FF92CEAB-C225-9346-A5F7-91FBA11A37E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60878" y="6128824"/>
                  <a:ext cx="385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5BDD1F6B-B995-9C46-B762-01F4FACAC29B}"/>
                    </a:ext>
                  </a:extLst>
                </p14:cNvPr>
                <p14:cNvContentPartPr/>
                <p14:nvPr/>
              </p14:nvContentPartPr>
              <p14:xfrm>
                <a:off x="5783918" y="6146464"/>
                <a:ext cx="360" cy="36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5BDD1F6B-B995-9C46-B762-01F4FACAC29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68438" y="613134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89B6AEF5-DA03-174D-9626-B4AAAB57C3A1}"/>
                    </a:ext>
                  </a:extLst>
                </p14:cNvPr>
                <p14:cNvContentPartPr/>
                <p14:nvPr/>
              </p14:nvContentPartPr>
              <p14:xfrm>
                <a:off x="5742518" y="6133864"/>
                <a:ext cx="11520" cy="1044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89B6AEF5-DA03-174D-9626-B4AAAB57C3A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727398" y="6118744"/>
                  <a:ext cx="421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F1BE2BB9-737B-3F44-A691-2D11CFC57400}"/>
                    </a:ext>
                  </a:extLst>
                </p14:cNvPr>
                <p14:cNvContentPartPr/>
                <p14:nvPr/>
              </p14:nvContentPartPr>
              <p14:xfrm>
                <a:off x="5731718" y="6133144"/>
                <a:ext cx="11520" cy="144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F1BE2BB9-737B-3F44-A691-2D11CFC5740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716238" y="6117664"/>
                  <a:ext cx="4176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F415AB13-1CD6-DB4A-887B-BFAC1484467B}"/>
                    </a:ext>
                  </a:extLst>
                </p14:cNvPr>
                <p14:cNvContentPartPr/>
                <p14:nvPr/>
              </p14:nvContentPartPr>
              <p14:xfrm>
                <a:off x="5753678" y="6110824"/>
                <a:ext cx="10080" cy="684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F415AB13-1CD6-DB4A-887B-BFAC1484467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38558" y="6095344"/>
                  <a:ext cx="406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801CDC5E-1315-6448-9C3F-8FE2601D2D14}"/>
                    </a:ext>
                  </a:extLst>
                </p14:cNvPr>
                <p14:cNvContentPartPr/>
                <p14:nvPr/>
              </p14:nvContentPartPr>
              <p14:xfrm>
                <a:off x="5820638" y="6055024"/>
                <a:ext cx="1440" cy="540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801CDC5E-1315-6448-9C3F-8FE2601D2D1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805518" y="6039544"/>
                  <a:ext cx="3168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0" name="Group 449">
            <a:extLst>
              <a:ext uri="{FF2B5EF4-FFF2-40B4-BE49-F238E27FC236}">
                <a16:creationId xmlns:a16="http://schemas.microsoft.com/office/drawing/2014/main" id="{321E501E-FDDA-0342-B5BD-7ABBCC337DF9}"/>
              </a:ext>
            </a:extLst>
          </p:cNvPr>
          <p:cNvGrpSpPr/>
          <p:nvPr/>
        </p:nvGrpSpPr>
        <p:grpSpPr>
          <a:xfrm>
            <a:off x="5965718" y="5307664"/>
            <a:ext cx="606600" cy="648000"/>
            <a:chOff x="5965718" y="5307664"/>
            <a:chExt cx="606600" cy="64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D90654B5-EBB0-8C4C-A6F3-ECEFFAE1BE15}"/>
                    </a:ext>
                  </a:extLst>
                </p14:cNvPr>
                <p14:cNvContentPartPr/>
                <p14:nvPr/>
              </p14:nvContentPartPr>
              <p14:xfrm>
                <a:off x="6501038" y="5307664"/>
                <a:ext cx="2520" cy="756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D90654B5-EBB0-8C4C-A6F3-ECEFFAE1BE1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85918" y="5292544"/>
                  <a:ext cx="331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AB7539CC-6D05-3543-B8CA-DE7B4E14AC42}"/>
                    </a:ext>
                  </a:extLst>
                </p14:cNvPr>
                <p14:cNvContentPartPr/>
                <p14:nvPr/>
              </p14:nvContentPartPr>
              <p14:xfrm>
                <a:off x="6503198" y="5315224"/>
                <a:ext cx="9360" cy="396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AB7539CC-6D05-3543-B8CA-DE7B4E14AC4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88078" y="5299744"/>
                  <a:ext cx="396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13083A1F-304F-9443-A9B9-F7C2A0A70D55}"/>
                    </a:ext>
                  </a:extLst>
                </p14:cNvPr>
                <p14:cNvContentPartPr/>
                <p14:nvPr/>
              </p14:nvContentPartPr>
              <p14:xfrm>
                <a:off x="6445238" y="5408104"/>
                <a:ext cx="4320" cy="756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13083A1F-304F-9443-A9B9-F7C2A0A70D5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30118" y="5392984"/>
                  <a:ext cx="349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1483795D-3FA9-0E48-871F-24E288806486}"/>
                    </a:ext>
                  </a:extLst>
                </p14:cNvPr>
                <p14:cNvContentPartPr/>
                <p14:nvPr/>
              </p14:nvContentPartPr>
              <p14:xfrm>
                <a:off x="6445238" y="5408104"/>
                <a:ext cx="127080" cy="7308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1483795D-3FA9-0E48-871F-24E288806486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6430118" y="5392984"/>
                  <a:ext cx="1573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4E53A404-FF22-324A-BAB2-0FDBD25AB68C}"/>
                    </a:ext>
                  </a:extLst>
                </p14:cNvPr>
                <p14:cNvContentPartPr/>
                <p14:nvPr/>
              </p14:nvContentPartPr>
              <p14:xfrm>
                <a:off x="6501038" y="5352304"/>
                <a:ext cx="6840" cy="1584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4E53A404-FF22-324A-BAB2-0FDBD25AB68C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6485558" y="5337184"/>
                  <a:ext cx="374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58485AB9-1C94-1949-B946-3E250FFA4380}"/>
                    </a:ext>
                  </a:extLst>
                </p14:cNvPr>
                <p14:cNvContentPartPr/>
                <p14:nvPr/>
              </p14:nvContentPartPr>
              <p14:xfrm>
                <a:off x="6507518" y="5368144"/>
                <a:ext cx="5040" cy="720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58485AB9-1C94-1949-B946-3E250FFA438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92038" y="5352664"/>
                  <a:ext cx="356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20B55BD0-12EE-8C45-A723-AAA04147EC63}"/>
                    </a:ext>
                  </a:extLst>
                </p14:cNvPr>
                <p14:cNvContentPartPr/>
                <p14:nvPr/>
              </p14:nvContentPartPr>
              <p14:xfrm>
                <a:off x="6444158" y="5432584"/>
                <a:ext cx="1440" cy="936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20B55BD0-12EE-8C45-A723-AAA04147EC6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28678" y="5417104"/>
                  <a:ext cx="320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13BEBBAF-1E80-2B44-A064-F6147B1D1857}"/>
                    </a:ext>
                  </a:extLst>
                </p14:cNvPr>
                <p14:cNvContentPartPr/>
                <p14:nvPr/>
              </p14:nvContentPartPr>
              <p14:xfrm>
                <a:off x="6444158" y="5432584"/>
                <a:ext cx="360" cy="36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13BEBBAF-1E80-2B44-A064-F6147B1D185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28678" y="54171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0D4172E7-3E99-B04A-B8FC-8B4510952B5C}"/>
                    </a:ext>
                  </a:extLst>
                </p14:cNvPr>
                <p14:cNvContentPartPr/>
                <p14:nvPr/>
              </p14:nvContentPartPr>
              <p14:xfrm>
                <a:off x="6367118" y="5486224"/>
                <a:ext cx="7560" cy="129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0D4172E7-3E99-B04A-B8FC-8B4510952B5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351998" y="5471104"/>
                  <a:ext cx="38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5DBC4366-F1F4-9745-98F3-1BAE4EB95615}"/>
                    </a:ext>
                  </a:extLst>
                </p14:cNvPr>
                <p14:cNvContentPartPr/>
                <p14:nvPr/>
              </p14:nvContentPartPr>
              <p14:xfrm>
                <a:off x="6367118" y="5497384"/>
                <a:ext cx="26640" cy="8028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5DBC4366-F1F4-9745-98F3-1BAE4EB95615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6351998" y="5482264"/>
                  <a:ext cx="568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DF032A0F-3155-6542-AD7A-8A3AA190CF9D}"/>
                    </a:ext>
                  </a:extLst>
                </p14:cNvPr>
                <p14:cNvContentPartPr/>
                <p14:nvPr/>
              </p14:nvContentPartPr>
              <p14:xfrm>
                <a:off x="6366758" y="5633104"/>
                <a:ext cx="720" cy="936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DF032A0F-3155-6542-AD7A-8A3AA190CF9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351638" y="5617984"/>
                  <a:ext cx="30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34900C32-5763-E248-9B84-C0C1B81080BD}"/>
                    </a:ext>
                  </a:extLst>
                </p14:cNvPr>
                <p14:cNvContentPartPr/>
                <p14:nvPr/>
              </p14:nvContentPartPr>
              <p14:xfrm>
                <a:off x="6366758" y="5633104"/>
                <a:ext cx="360" cy="36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34900C32-5763-E248-9B84-C0C1B81080B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351638" y="56179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A2EC3F19-BC6A-2044-BF7D-20DA76CFFD3F}"/>
                    </a:ext>
                  </a:extLst>
                </p14:cNvPr>
                <p14:cNvContentPartPr/>
                <p14:nvPr/>
              </p14:nvContentPartPr>
              <p14:xfrm>
                <a:off x="6314198" y="5753704"/>
                <a:ext cx="8640" cy="432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A2EC3F19-BC6A-2044-BF7D-20DA76CFFD3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98718" y="5738584"/>
                  <a:ext cx="39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76B49EBE-F383-2244-B5D0-AA5ED13C8721}"/>
                    </a:ext>
                  </a:extLst>
                </p14:cNvPr>
                <p14:cNvContentPartPr/>
                <p14:nvPr/>
              </p14:nvContentPartPr>
              <p14:xfrm>
                <a:off x="6210878" y="5764864"/>
                <a:ext cx="1080" cy="360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76B49EBE-F383-2244-B5D0-AA5ED13C872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95758" y="5749744"/>
                  <a:ext cx="313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7A5DB8A4-6914-7B4A-A470-1A3758DF9B91}"/>
                    </a:ext>
                  </a:extLst>
                </p14:cNvPr>
                <p14:cNvContentPartPr/>
                <p14:nvPr/>
              </p14:nvContentPartPr>
              <p14:xfrm>
                <a:off x="6211238" y="5764864"/>
                <a:ext cx="720" cy="360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7A5DB8A4-6914-7B4A-A470-1A3758DF9B9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95758" y="5749744"/>
                  <a:ext cx="313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6491D1B0-70BD-B64B-957B-B18FF4968D43}"/>
                    </a:ext>
                  </a:extLst>
                </p14:cNvPr>
                <p14:cNvContentPartPr/>
                <p14:nvPr/>
              </p14:nvContentPartPr>
              <p14:xfrm>
                <a:off x="6188918" y="5631304"/>
                <a:ext cx="2160" cy="324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6491D1B0-70BD-B64B-957B-B18FF4968D4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73438" y="5615824"/>
                  <a:ext cx="327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D538CF30-F139-6C4C-805A-D26080D3FBA1}"/>
                    </a:ext>
                  </a:extLst>
                </p14:cNvPr>
                <p14:cNvContentPartPr/>
                <p14:nvPr/>
              </p14:nvContentPartPr>
              <p14:xfrm>
                <a:off x="6190358" y="5588824"/>
                <a:ext cx="83880" cy="4572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D538CF30-F139-6C4C-805A-D26080D3FBA1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6175238" y="5573704"/>
                  <a:ext cx="1144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F8598443-A940-AA4E-872D-446EE5845983}"/>
                    </a:ext>
                  </a:extLst>
                </p14:cNvPr>
                <p14:cNvContentPartPr/>
                <p14:nvPr/>
              </p14:nvContentPartPr>
              <p14:xfrm>
                <a:off x="6288998" y="5597824"/>
                <a:ext cx="1080" cy="936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F8598443-A940-AA4E-872D-446EE584598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73878" y="5582344"/>
                  <a:ext cx="316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39AB2F2F-2055-5D4F-A92D-AE5852BDB9CE}"/>
                    </a:ext>
                  </a:extLst>
                </p14:cNvPr>
                <p14:cNvContentPartPr/>
                <p14:nvPr/>
              </p14:nvContentPartPr>
              <p14:xfrm>
                <a:off x="6266678" y="5709424"/>
                <a:ext cx="5400" cy="252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39AB2F2F-2055-5D4F-A92D-AE5852BDB9C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51558" y="5693944"/>
                  <a:ext cx="360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620CDA53-0218-434D-9D60-E155448E18D8}"/>
                    </a:ext>
                  </a:extLst>
                </p14:cNvPr>
                <p14:cNvContentPartPr/>
                <p14:nvPr/>
              </p14:nvContentPartPr>
              <p14:xfrm>
                <a:off x="6266678" y="5709424"/>
                <a:ext cx="5400" cy="252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620CDA53-0218-434D-9D60-E155448E18D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51558" y="5693944"/>
                  <a:ext cx="360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A0429F1A-E023-B64E-946A-808B80EACEA2}"/>
                    </a:ext>
                  </a:extLst>
                </p14:cNvPr>
                <p14:cNvContentPartPr/>
                <p14:nvPr/>
              </p14:nvContentPartPr>
              <p14:xfrm>
                <a:off x="6255518" y="5687104"/>
                <a:ext cx="10080" cy="360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A0429F1A-E023-B64E-946A-808B80EACEA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40398" y="5671624"/>
                  <a:ext cx="40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2336B148-FD68-CF4A-899C-FBBCC4DB9516}"/>
                    </a:ext>
                  </a:extLst>
                </p14:cNvPr>
                <p14:cNvContentPartPr/>
                <p14:nvPr/>
              </p14:nvContentPartPr>
              <p14:xfrm>
                <a:off x="6284318" y="5585584"/>
                <a:ext cx="5040" cy="144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2336B148-FD68-CF4A-899C-FBBCC4DB951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69198" y="5570464"/>
                  <a:ext cx="352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370D00E3-41D3-0342-BE72-C7DC4F6F15ED}"/>
                    </a:ext>
                  </a:extLst>
                </p14:cNvPr>
                <p14:cNvContentPartPr/>
                <p14:nvPr/>
              </p14:nvContentPartPr>
              <p14:xfrm>
                <a:off x="6311318" y="5430424"/>
                <a:ext cx="1080" cy="648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370D00E3-41D3-0342-BE72-C7DC4F6F15E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96198" y="5415304"/>
                  <a:ext cx="313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E723255A-FBC9-C742-AEEE-2255B460C11E}"/>
                    </a:ext>
                  </a:extLst>
                </p14:cNvPr>
                <p14:cNvContentPartPr/>
                <p14:nvPr/>
              </p14:nvContentPartPr>
              <p14:xfrm>
                <a:off x="6378278" y="5307664"/>
                <a:ext cx="720" cy="1512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E723255A-FBC9-C742-AEEE-2255B460C11E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6363158" y="5292544"/>
                  <a:ext cx="309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5B824E44-6FE2-7842-BA0D-73FA3B8CD840}"/>
                    </a:ext>
                  </a:extLst>
                </p14:cNvPr>
                <p14:cNvContentPartPr/>
                <p14:nvPr/>
              </p14:nvContentPartPr>
              <p14:xfrm>
                <a:off x="6366758" y="5408104"/>
                <a:ext cx="720" cy="684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5B824E44-6FE2-7842-BA0D-73FA3B8CD84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351638" y="5392984"/>
                  <a:ext cx="309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2A34F2C3-42AE-214E-9349-757F65A62FD4}"/>
                    </a:ext>
                  </a:extLst>
                </p14:cNvPr>
                <p14:cNvContentPartPr/>
                <p14:nvPr/>
              </p14:nvContentPartPr>
              <p14:xfrm>
                <a:off x="6177758" y="5586664"/>
                <a:ext cx="2520" cy="576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2A34F2C3-42AE-214E-9349-757F65A62FD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62278" y="5571184"/>
                  <a:ext cx="331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10D43EB1-DED8-4C4E-8ABC-6F72BFC6D9C8}"/>
                    </a:ext>
                  </a:extLst>
                </p14:cNvPr>
                <p14:cNvContentPartPr/>
                <p14:nvPr/>
              </p14:nvContentPartPr>
              <p14:xfrm>
                <a:off x="6177758" y="5664784"/>
                <a:ext cx="3600" cy="1836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10D43EB1-DED8-4C4E-8ABC-6F72BFC6D9C8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6162278" y="5649304"/>
                  <a:ext cx="342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35031E73-991F-574D-A35B-381CDAC497CE}"/>
                    </a:ext>
                  </a:extLst>
                </p14:cNvPr>
                <p14:cNvContentPartPr/>
                <p14:nvPr/>
              </p14:nvContentPartPr>
              <p14:xfrm>
                <a:off x="6177758" y="5675944"/>
                <a:ext cx="3600" cy="720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35031E73-991F-574D-A35B-381CDAC497C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62278" y="5660464"/>
                  <a:ext cx="342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8890EDAE-BC1F-0F41-A868-009F6F9DBA85}"/>
                    </a:ext>
                  </a:extLst>
                </p14:cNvPr>
                <p14:cNvContentPartPr/>
                <p14:nvPr/>
              </p14:nvContentPartPr>
              <p14:xfrm>
                <a:off x="6166598" y="5798344"/>
                <a:ext cx="3240" cy="1152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8890EDAE-BC1F-0F41-A868-009F6F9DBA8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151118" y="5783224"/>
                  <a:ext cx="338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4067423B-13CD-614D-856D-22CAC3A6B0EC}"/>
                    </a:ext>
                  </a:extLst>
                </p14:cNvPr>
                <p14:cNvContentPartPr/>
                <p14:nvPr/>
              </p14:nvContentPartPr>
              <p14:xfrm>
                <a:off x="6169478" y="5809504"/>
                <a:ext cx="360" cy="36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4067423B-13CD-614D-856D-22CAC3A6B0E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53998" y="57943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3BF14C20-88CD-A248-9CCD-0020152F8D90}"/>
                    </a:ext>
                  </a:extLst>
                </p14:cNvPr>
                <p14:cNvContentPartPr/>
                <p14:nvPr/>
              </p14:nvContentPartPr>
              <p14:xfrm>
                <a:off x="5965718" y="5842984"/>
                <a:ext cx="1080" cy="612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3BF14C20-88CD-A248-9CCD-0020152F8D9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950598" y="5827864"/>
                  <a:ext cx="316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74D00E21-24FD-2745-9FC6-73ED01297458}"/>
                    </a:ext>
                  </a:extLst>
                </p14:cNvPr>
                <p14:cNvContentPartPr/>
                <p14:nvPr/>
              </p14:nvContentPartPr>
              <p14:xfrm>
                <a:off x="5966438" y="5848744"/>
                <a:ext cx="10800" cy="576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74D00E21-24FD-2745-9FC6-73ED0129745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951318" y="5833264"/>
                  <a:ext cx="410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A3DA80E5-B422-124D-A425-786DE1EBD284}"/>
                    </a:ext>
                  </a:extLst>
                </p14:cNvPr>
                <p14:cNvContentPartPr/>
                <p14:nvPr/>
              </p14:nvContentPartPr>
              <p14:xfrm>
                <a:off x="6099638" y="5876464"/>
                <a:ext cx="10080" cy="540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A3DA80E5-B422-124D-A425-786DE1EBD28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84158" y="5861344"/>
                  <a:ext cx="403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7230FF6C-A289-8F45-9A04-B90A4584926B}"/>
                    </a:ext>
                  </a:extLst>
                </p14:cNvPr>
                <p14:cNvContentPartPr/>
                <p14:nvPr/>
              </p14:nvContentPartPr>
              <p14:xfrm>
                <a:off x="6110798" y="5804464"/>
                <a:ext cx="5040" cy="8352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7230FF6C-A289-8F45-9A04-B90A4584926B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6095318" y="5788984"/>
                  <a:ext cx="356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5E025946-0F62-ED48-B44C-DC1903973A07}"/>
                    </a:ext>
                  </a:extLst>
                </p14:cNvPr>
                <p14:cNvContentPartPr/>
                <p14:nvPr/>
              </p14:nvContentPartPr>
              <p14:xfrm>
                <a:off x="6095318" y="5735704"/>
                <a:ext cx="4320" cy="720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5E025946-0F62-ED48-B44C-DC1903973A0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80198" y="5720224"/>
                  <a:ext cx="349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A226C092-E454-BD49-8B52-4D213E93CFCD}"/>
                    </a:ext>
                  </a:extLst>
                </p14:cNvPr>
                <p14:cNvContentPartPr/>
                <p14:nvPr/>
              </p14:nvContentPartPr>
              <p14:xfrm>
                <a:off x="6077318" y="5664784"/>
                <a:ext cx="14400" cy="252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A226C092-E454-BD49-8B52-4D213E93CFCD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6061838" y="5649304"/>
                  <a:ext cx="446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82FE86DB-1C65-6D48-A351-7C89A493924A}"/>
                    </a:ext>
                  </a:extLst>
                </p14:cNvPr>
                <p14:cNvContentPartPr/>
                <p14:nvPr/>
              </p14:nvContentPartPr>
              <p14:xfrm>
                <a:off x="6090998" y="5666944"/>
                <a:ext cx="360" cy="36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82FE86DB-1C65-6D48-A351-7C89A493924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75878" y="56518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5324140D-EF9C-7F45-9060-141F92D5A679}"/>
                    </a:ext>
                  </a:extLst>
                </p14:cNvPr>
                <p14:cNvContentPartPr/>
                <p14:nvPr/>
              </p14:nvContentPartPr>
              <p14:xfrm>
                <a:off x="6010718" y="5853064"/>
                <a:ext cx="10800" cy="180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5324140D-EF9C-7F45-9060-141F92D5A67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995598" y="5837584"/>
                  <a:ext cx="414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2A258DF0-1B62-2540-AAC6-E58DF3923334}"/>
                    </a:ext>
                  </a:extLst>
                </p14:cNvPr>
                <p14:cNvContentPartPr/>
                <p14:nvPr/>
              </p14:nvContentPartPr>
              <p14:xfrm>
                <a:off x="6010358" y="5842984"/>
                <a:ext cx="720" cy="1008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2A258DF0-1B62-2540-AAC6-E58DF392333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995238" y="5827864"/>
                  <a:ext cx="313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4D499FC5-8431-EF4E-949B-616CE98AEF25}"/>
                    </a:ext>
                  </a:extLst>
                </p14:cNvPr>
                <p14:cNvContentPartPr/>
                <p14:nvPr/>
              </p14:nvContentPartPr>
              <p14:xfrm>
                <a:off x="5965718" y="5876464"/>
                <a:ext cx="4320" cy="1584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4D499FC5-8431-EF4E-949B-616CE98AEF25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5950598" y="5861344"/>
                  <a:ext cx="349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4CD61C59-74A9-A44F-87AA-2FEB957F6E79}"/>
                    </a:ext>
                  </a:extLst>
                </p14:cNvPr>
                <p14:cNvContentPartPr/>
                <p14:nvPr/>
              </p14:nvContentPartPr>
              <p14:xfrm>
                <a:off x="5969678" y="5891944"/>
                <a:ext cx="360" cy="36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4CD61C59-74A9-A44F-87AA-2FEB957F6E7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954558" y="58768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A38AC973-EF75-B543-A4A9-166AB1575D83}"/>
                    </a:ext>
                  </a:extLst>
                </p14:cNvPr>
                <p14:cNvContentPartPr/>
                <p14:nvPr/>
              </p14:nvContentPartPr>
              <p14:xfrm>
                <a:off x="5965718" y="5943424"/>
                <a:ext cx="3240" cy="1224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A38AC973-EF75-B543-A4A9-166AB1575D8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950598" y="5928304"/>
                  <a:ext cx="338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9D4F18B1-EF36-B745-A340-954F24E4D4AF}"/>
                    </a:ext>
                  </a:extLst>
                </p14:cNvPr>
                <p14:cNvContentPartPr/>
                <p14:nvPr/>
              </p14:nvContentPartPr>
              <p14:xfrm>
                <a:off x="5965718" y="5954584"/>
                <a:ext cx="3240" cy="108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9D4F18B1-EF36-B745-A340-954F24E4D4A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950598" y="5939464"/>
                  <a:ext cx="338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5657E0B0-A1CB-8F4C-88ED-B6929D898FF1}"/>
                    </a:ext>
                  </a:extLst>
                </p14:cNvPr>
                <p14:cNvContentPartPr/>
                <p14:nvPr/>
              </p14:nvContentPartPr>
              <p14:xfrm>
                <a:off x="5988038" y="5954584"/>
                <a:ext cx="3240" cy="108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5657E0B0-A1CB-8F4C-88ED-B6929D898FF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972918" y="5939464"/>
                  <a:ext cx="334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A0E8D303-AFF4-9649-A80D-0166797CB8B8}"/>
                    </a:ext>
                  </a:extLst>
                </p14:cNvPr>
                <p14:cNvContentPartPr/>
                <p14:nvPr/>
              </p14:nvContentPartPr>
              <p14:xfrm>
                <a:off x="6088478" y="5842984"/>
                <a:ext cx="7200" cy="900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A0E8D303-AFF4-9649-A80D-0166797CB8B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73358" y="5827864"/>
                  <a:ext cx="378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01D82C1F-A161-C04B-AEF1-DB620D3395DB}"/>
                    </a:ext>
                  </a:extLst>
                </p14:cNvPr>
                <p14:cNvContentPartPr/>
                <p14:nvPr/>
              </p14:nvContentPartPr>
              <p14:xfrm>
                <a:off x="6095318" y="5851984"/>
                <a:ext cx="4320" cy="252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01D82C1F-A161-C04B-AEF1-DB620D3395D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80198" y="5836504"/>
                  <a:ext cx="349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6051BCB6-060B-9248-B889-22D1A616CAFB}"/>
                    </a:ext>
                  </a:extLst>
                </p14:cNvPr>
                <p14:cNvContentPartPr/>
                <p14:nvPr/>
              </p14:nvContentPartPr>
              <p14:xfrm>
                <a:off x="6099638" y="5809504"/>
                <a:ext cx="5760" cy="36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6051BCB6-060B-9248-B889-22D1A616CAF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84158" y="5794384"/>
                  <a:ext cx="363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6B722F69-D3F2-B048-941D-BB3F42CE9001}"/>
                    </a:ext>
                  </a:extLst>
                </p14:cNvPr>
                <p14:cNvContentPartPr/>
                <p14:nvPr/>
              </p14:nvContentPartPr>
              <p14:xfrm>
                <a:off x="6105038" y="5809504"/>
                <a:ext cx="360" cy="36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6B722F69-D3F2-B048-941D-BB3F42CE900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89558" y="57943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CC6C1235-8260-0049-8E93-59215BD837A8}"/>
                    </a:ext>
                  </a:extLst>
                </p14:cNvPr>
                <p14:cNvContentPartPr/>
                <p14:nvPr/>
              </p14:nvContentPartPr>
              <p14:xfrm>
                <a:off x="6233558" y="5675944"/>
                <a:ext cx="1800" cy="720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CC6C1235-8260-0049-8E93-59215BD837A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18078" y="5660464"/>
                  <a:ext cx="3240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245D9EDD-3842-2246-A92D-7D5196355156}"/>
              </a:ext>
            </a:extLst>
          </p:cNvPr>
          <p:cNvGrpSpPr/>
          <p:nvPr/>
        </p:nvGrpSpPr>
        <p:grpSpPr>
          <a:xfrm>
            <a:off x="6556838" y="2575624"/>
            <a:ext cx="412560" cy="978840"/>
            <a:chOff x="6556838" y="2575624"/>
            <a:chExt cx="412560" cy="97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58E6B2B2-7561-4D47-B708-58D751A8FAF5}"/>
                    </a:ext>
                  </a:extLst>
                </p14:cNvPr>
                <p14:cNvContentPartPr/>
                <p14:nvPr/>
              </p14:nvContentPartPr>
              <p14:xfrm>
                <a:off x="6713078" y="2899264"/>
                <a:ext cx="2880" cy="684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58E6B2B2-7561-4D47-B708-58D751A8FAF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97598" y="2883784"/>
                  <a:ext cx="334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8F5DDF3B-5269-F74B-976C-78EE8CB489F6}"/>
                    </a:ext>
                  </a:extLst>
                </p14:cNvPr>
                <p14:cNvContentPartPr/>
                <p14:nvPr/>
              </p14:nvContentPartPr>
              <p14:xfrm>
                <a:off x="6791198" y="2910424"/>
                <a:ext cx="8280" cy="828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8F5DDF3B-5269-F74B-976C-78EE8CB489F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76078" y="289494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E999954B-DAE0-AC4F-AF3F-C8744B480154}"/>
                    </a:ext>
                  </a:extLst>
                </p14:cNvPr>
                <p14:cNvContentPartPr/>
                <p14:nvPr/>
              </p14:nvContentPartPr>
              <p14:xfrm>
                <a:off x="6799118" y="2917984"/>
                <a:ext cx="3240" cy="360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E999954B-DAE0-AC4F-AF3F-C8744B48015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83638" y="2902864"/>
                  <a:ext cx="338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1E0F7725-9EBD-B64E-BCC5-9C3AA3FCC722}"/>
                    </a:ext>
                  </a:extLst>
                </p14:cNvPr>
                <p14:cNvContentPartPr/>
                <p14:nvPr/>
              </p14:nvContentPartPr>
              <p14:xfrm>
                <a:off x="6868958" y="3010504"/>
                <a:ext cx="4320" cy="1152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1E0F7725-9EBD-B64E-BCC5-9C3AA3FCC72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53838" y="2995384"/>
                  <a:ext cx="349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304D3A4C-8767-564D-9DCE-9FEB0D5660FA}"/>
                    </a:ext>
                  </a:extLst>
                </p14:cNvPr>
                <p14:cNvContentPartPr/>
                <p14:nvPr/>
              </p14:nvContentPartPr>
              <p14:xfrm>
                <a:off x="6835478" y="3122104"/>
                <a:ext cx="2880" cy="540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304D3A4C-8767-564D-9DCE-9FEB0D5660F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20358" y="3106984"/>
                  <a:ext cx="33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CE8793B9-3802-FE4C-ABE1-E389631BBF1B}"/>
                    </a:ext>
                  </a:extLst>
                </p14:cNvPr>
                <p14:cNvContentPartPr/>
                <p14:nvPr/>
              </p14:nvContentPartPr>
              <p14:xfrm>
                <a:off x="6746198" y="3066304"/>
                <a:ext cx="2160" cy="936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CE8793B9-3802-FE4C-ABE1-E389631BBF1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31078" y="3051184"/>
                  <a:ext cx="32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75E550E5-E80C-FA48-BC2C-6CC349DC1E28}"/>
                    </a:ext>
                  </a:extLst>
                </p14:cNvPr>
                <p14:cNvContentPartPr/>
                <p14:nvPr/>
              </p14:nvContentPartPr>
              <p14:xfrm>
                <a:off x="6748358" y="3075664"/>
                <a:ext cx="360" cy="36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75E550E5-E80C-FA48-BC2C-6CC349DC1E2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32878" y="30601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7A203BB8-5DC8-5F49-944B-7D8D4C8F1D25}"/>
                    </a:ext>
                  </a:extLst>
                </p14:cNvPr>
                <p14:cNvContentPartPr/>
                <p14:nvPr/>
              </p14:nvContentPartPr>
              <p14:xfrm>
                <a:off x="6779678" y="2988184"/>
                <a:ext cx="1440" cy="180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7A203BB8-5DC8-5F49-944B-7D8D4C8F1D2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64558" y="2973064"/>
                  <a:ext cx="320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F8EEA3B9-03A5-A944-A28A-C5EF68F4BAB7}"/>
                    </a:ext>
                  </a:extLst>
                </p14:cNvPr>
                <p14:cNvContentPartPr/>
                <p14:nvPr/>
              </p14:nvContentPartPr>
              <p14:xfrm>
                <a:off x="6781118" y="2989984"/>
                <a:ext cx="360" cy="36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F8EEA3B9-03A5-A944-A28A-C5EF68F4BAB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65638" y="297486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44E18C7C-E201-5546-AD1A-454E2BC25415}"/>
                    </a:ext>
                  </a:extLst>
                </p14:cNvPr>
                <p14:cNvContentPartPr/>
                <p14:nvPr/>
              </p14:nvContentPartPr>
              <p14:xfrm>
                <a:off x="6846638" y="3077464"/>
                <a:ext cx="8640" cy="194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44E18C7C-E201-5546-AD1A-454E2BC25415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6831518" y="3062344"/>
                  <a:ext cx="392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BB88C290-EF0C-1F4C-B18B-16156BE9C5BE}"/>
                    </a:ext>
                  </a:extLst>
                </p14:cNvPr>
                <p14:cNvContentPartPr/>
                <p14:nvPr/>
              </p14:nvContentPartPr>
              <p14:xfrm>
                <a:off x="6759878" y="3166744"/>
                <a:ext cx="9000" cy="108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BB88C290-EF0C-1F4C-B18B-16156BE9C5B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44758" y="3151624"/>
                  <a:ext cx="396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819AF1B2-D826-C64D-8D32-8E9E08F54E17}"/>
                    </a:ext>
                  </a:extLst>
                </p14:cNvPr>
                <p14:cNvContentPartPr/>
                <p14:nvPr/>
              </p14:nvContentPartPr>
              <p14:xfrm>
                <a:off x="6652238" y="3137944"/>
                <a:ext cx="16560" cy="684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819AF1B2-D826-C64D-8D32-8E9E08F54E17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636758" y="3122464"/>
                  <a:ext cx="468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E12836ED-D91B-B24A-8ADD-D125548E0737}"/>
                    </a:ext>
                  </a:extLst>
                </p14:cNvPr>
                <p14:cNvContentPartPr/>
                <p14:nvPr/>
              </p14:nvContentPartPr>
              <p14:xfrm>
                <a:off x="6646118" y="3133264"/>
                <a:ext cx="6480" cy="504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E12836ED-D91B-B24A-8ADD-D125548E073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30638" y="3118144"/>
                  <a:ext cx="370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5D40A100-039C-F446-948B-A9A8A4B0D64A}"/>
                    </a:ext>
                  </a:extLst>
                </p14:cNvPr>
                <p14:cNvContentPartPr/>
                <p14:nvPr/>
              </p14:nvContentPartPr>
              <p14:xfrm>
                <a:off x="6612638" y="3144424"/>
                <a:ext cx="5040" cy="648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5D40A100-039C-F446-948B-A9A8A4B0D64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597158" y="3129304"/>
                  <a:ext cx="35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2D73B9C0-45F1-6940-A342-B100CAE54DCC}"/>
                    </a:ext>
                  </a:extLst>
                </p14:cNvPr>
                <p14:cNvContentPartPr/>
                <p14:nvPr/>
              </p14:nvContentPartPr>
              <p14:xfrm>
                <a:off x="6657278" y="3233704"/>
                <a:ext cx="2880" cy="165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2D73B9C0-45F1-6940-A342-B100CAE54DCC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6641798" y="3218584"/>
                  <a:ext cx="331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D5D66FD0-28E7-3044-A68B-88C30C67FD01}"/>
                    </a:ext>
                  </a:extLst>
                </p14:cNvPr>
                <p14:cNvContentPartPr/>
                <p14:nvPr/>
              </p14:nvContentPartPr>
              <p14:xfrm>
                <a:off x="6746198" y="3278344"/>
                <a:ext cx="8640" cy="36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D5D66FD0-28E7-3044-A68B-88C30C67FD0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31078" y="3262864"/>
                  <a:ext cx="392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4A415565-E594-F74B-9E8F-22000550CB54}"/>
                    </a:ext>
                  </a:extLst>
                </p14:cNvPr>
                <p14:cNvContentPartPr/>
                <p14:nvPr/>
              </p14:nvContentPartPr>
              <p14:xfrm>
                <a:off x="6846638" y="3289504"/>
                <a:ext cx="2160" cy="82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4A415565-E594-F74B-9E8F-22000550CB5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31518" y="3274024"/>
                  <a:ext cx="327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B0CD053D-43A4-3A40-A452-1272020BA5F1}"/>
                    </a:ext>
                  </a:extLst>
                </p14:cNvPr>
                <p14:cNvContentPartPr/>
                <p14:nvPr/>
              </p14:nvContentPartPr>
              <p14:xfrm>
                <a:off x="6848798" y="3297424"/>
                <a:ext cx="9360" cy="36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B0CD053D-43A4-3A40-A452-1272020BA5F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33318" y="3282304"/>
                  <a:ext cx="399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173C3908-DFB1-2447-8121-089E888B44EF}"/>
                    </a:ext>
                  </a:extLst>
                </p14:cNvPr>
                <p14:cNvContentPartPr/>
                <p14:nvPr/>
              </p14:nvContentPartPr>
              <p14:xfrm>
                <a:off x="6913598" y="3267184"/>
                <a:ext cx="9360" cy="126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173C3908-DFB1-2447-8121-089E888B44E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98478" y="3251704"/>
                  <a:ext cx="399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16359DDB-4263-BD4C-AE37-780C067AB73F}"/>
                    </a:ext>
                  </a:extLst>
                </p14:cNvPr>
                <p14:cNvContentPartPr/>
                <p14:nvPr/>
              </p14:nvContentPartPr>
              <p14:xfrm>
                <a:off x="6922598" y="3279424"/>
                <a:ext cx="2520" cy="1044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16359DDB-4263-BD4C-AE37-780C067AB73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907478" y="3264304"/>
                  <a:ext cx="331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AE6EAF2D-5CBE-9745-897E-B35E39E2B31C}"/>
                    </a:ext>
                  </a:extLst>
                </p14:cNvPr>
                <p14:cNvContentPartPr/>
                <p14:nvPr/>
              </p14:nvContentPartPr>
              <p14:xfrm>
                <a:off x="6835478" y="3177904"/>
                <a:ext cx="1800" cy="1116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AE6EAF2D-5CBE-9745-897E-B35E39E2B31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20358" y="3162784"/>
                  <a:ext cx="324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4E9CBA87-14A7-BF4A-B875-275F4173BCEB}"/>
                    </a:ext>
                  </a:extLst>
                </p14:cNvPr>
                <p14:cNvContentPartPr/>
                <p14:nvPr/>
              </p14:nvContentPartPr>
              <p14:xfrm>
                <a:off x="6813158" y="3367624"/>
                <a:ext cx="3960" cy="2232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4E9CBA87-14A7-BF4A-B875-275F4173BCEB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6798038" y="3352144"/>
                  <a:ext cx="345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8CC9AC3E-3C5C-F64B-B36B-6A4952C1090F}"/>
                    </a:ext>
                  </a:extLst>
                </p14:cNvPr>
                <p14:cNvContentPartPr/>
                <p14:nvPr/>
              </p14:nvContentPartPr>
              <p14:xfrm>
                <a:off x="6813158" y="3378784"/>
                <a:ext cx="3960" cy="1116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8CC9AC3E-3C5C-F64B-B36B-6A4952C1090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98038" y="3363304"/>
                  <a:ext cx="345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FB7ABE9A-CB26-274A-A04C-318F7AA9EB6F}"/>
                    </a:ext>
                  </a:extLst>
                </p14:cNvPr>
                <p14:cNvContentPartPr/>
                <p14:nvPr/>
              </p14:nvContentPartPr>
              <p14:xfrm>
                <a:off x="6746198" y="3423424"/>
                <a:ext cx="6480" cy="1620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FB7ABE9A-CB26-274A-A04C-318F7AA9EB6F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6731078" y="3407944"/>
                  <a:ext cx="370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C470BB13-A817-9F4A-99AB-9CFA56AB914A}"/>
                    </a:ext>
                  </a:extLst>
                </p14:cNvPr>
                <p14:cNvContentPartPr/>
                <p14:nvPr/>
              </p14:nvContentPartPr>
              <p14:xfrm>
                <a:off x="6752318" y="3438904"/>
                <a:ext cx="360" cy="36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C470BB13-A817-9F4A-99AB-9CFA56AB914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37198" y="34237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34C36DD9-4399-1A4D-992B-F6550BAA870A}"/>
                    </a:ext>
                  </a:extLst>
                </p14:cNvPr>
                <p14:cNvContentPartPr/>
                <p14:nvPr/>
              </p14:nvContentPartPr>
              <p14:xfrm>
                <a:off x="6835478" y="3467704"/>
                <a:ext cx="9360" cy="432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34C36DD9-4399-1A4D-992B-F6550BAA870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20358" y="3452584"/>
                  <a:ext cx="396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170EC7A6-2852-984C-B7E2-B7B79FC8C5D0}"/>
                    </a:ext>
                  </a:extLst>
                </p14:cNvPr>
                <p14:cNvContentPartPr/>
                <p14:nvPr/>
              </p14:nvContentPartPr>
              <p14:xfrm>
                <a:off x="6846638" y="3465544"/>
                <a:ext cx="87840" cy="1404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170EC7A6-2852-984C-B7E2-B7B79FC8C5D0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6831518" y="3450064"/>
                  <a:ext cx="1184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A92246EF-9D91-2641-9471-4B63BBDCF20A}"/>
                    </a:ext>
                  </a:extLst>
                </p14:cNvPr>
                <p14:cNvContentPartPr/>
                <p14:nvPr/>
              </p14:nvContentPartPr>
              <p14:xfrm>
                <a:off x="6958238" y="3467704"/>
                <a:ext cx="10080" cy="82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A92246EF-9D91-2641-9471-4B63BBDCF20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942758" y="3452584"/>
                  <a:ext cx="406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7AF2958A-8A79-D347-91FC-21818FF4A1E5}"/>
                    </a:ext>
                  </a:extLst>
                </p14:cNvPr>
                <p14:cNvContentPartPr/>
                <p14:nvPr/>
              </p14:nvContentPartPr>
              <p14:xfrm>
                <a:off x="6967958" y="3475984"/>
                <a:ext cx="1440" cy="324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7AF2958A-8A79-D347-91FC-21818FF4A1E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952838" y="3460504"/>
                  <a:ext cx="320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B58D6230-7AFD-4140-81A8-AD0C7844B8AC}"/>
                    </a:ext>
                  </a:extLst>
                </p14:cNvPr>
                <p14:cNvContentPartPr/>
                <p14:nvPr/>
              </p14:nvContentPartPr>
              <p14:xfrm>
                <a:off x="6679238" y="3523504"/>
                <a:ext cx="7920" cy="756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B58D6230-7AFD-4140-81A8-AD0C7844B8A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64118" y="3508384"/>
                  <a:ext cx="385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3B6583ED-EB59-6648-8841-538F25F417BE}"/>
                    </a:ext>
                  </a:extLst>
                </p14:cNvPr>
                <p14:cNvContentPartPr/>
                <p14:nvPr/>
              </p14:nvContentPartPr>
              <p14:xfrm>
                <a:off x="6768518" y="3501184"/>
                <a:ext cx="3240" cy="1404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3B6583ED-EB59-6648-8841-538F25F417BE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6753398" y="3486064"/>
                  <a:ext cx="338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ACA7755D-C855-114E-8176-47A4AF2BB117}"/>
                    </a:ext>
                  </a:extLst>
                </p14:cNvPr>
                <p14:cNvContentPartPr/>
                <p14:nvPr/>
              </p14:nvContentPartPr>
              <p14:xfrm>
                <a:off x="6771398" y="3514864"/>
                <a:ext cx="81720" cy="3744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ACA7755D-C855-114E-8176-47A4AF2BB117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6756278" y="3499744"/>
                  <a:ext cx="1123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56BFF0D5-B25C-5E4E-ABA4-B29F6562273D}"/>
                    </a:ext>
                  </a:extLst>
                </p14:cNvPr>
                <p14:cNvContentPartPr/>
                <p14:nvPr/>
              </p14:nvContentPartPr>
              <p14:xfrm>
                <a:off x="6891278" y="3545824"/>
                <a:ext cx="4320" cy="864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56BFF0D5-B25C-5E4E-ABA4-B29F6562273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76158" y="3530704"/>
                  <a:ext cx="345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3FCE909A-13A5-1F45-85C4-F495309077E3}"/>
                    </a:ext>
                  </a:extLst>
                </p14:cNvPr>
                <p14:cNvContentPartPr/>
                <p14:nvPr/>
              </p14:nvContentPartPr>
              <p14:xfrm>
                <a:off x="6895238" y="3554104"/>
                <a:ext cx="360" cy="3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3FCE909A-13A5-1F45-85C4-F495309077E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79758" y="353898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650CC4C8-11B1-1746-9BE2-789FAEC5E8B2}"/>
                    </a:ext>
                  </a:extLst>
                </p14:cNvPr>
                <p14:cNvContentPartPr/>
                <p14:nvPr/>
              </p14:nvContentPartPr>
              <p14:xfrm>
                <a:off x="6623798" y="2854624"/>
                <a:ext cx="17280" cy="468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650CC4C8-11B1-1746-9BE2-789FAEC5E8B2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6608318" y="2839144"/>
                  <a:ext cx="478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7C89AB21-1CEE-4F4D-B93C-1A0C1AE03D75}"/>
                    </a:ext>
                  </a:extLst>
                </p14:cNvPr>
                <p14:cNvContentPartPr/>
                <p14:nvPr/>
              </p14:nvContentPartPr>
              <p14:xfrm>
                <a:off x="6723878" y="2743024"/>
                <a:ext cx="6480" cy="1080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7C89AB21-1CEE-4F4D-B93C-1A0C1AE03D7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08758" y="2727904"/>
                  <a:ext cx="370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BA9E52A6-244E-1443-84A5-530733F4B0C3}"/>
                    </a:ext>
                  </a:extLst>
                </p14:cNvPr>
                <p14:cNvContentPartPr/>
                <p14:nvPr/>
              </p14:nvContentPartPr>
              <p14:xfrm>
                <a:off x="6835478" y="2731864"/>
                <a:ext cx="6120" cy="1764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BA9E52A6-244E-1443-84A5-530733F4B0C3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6820358" y="2716744"/>
                  <a:ext cx="367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06152D34-DB9D-5E40-AA15-7446D69FD260}"/>
                    </a:ext>
                  </a:extLst>
                </p14:cNvPr>
                <p14:cNvContentPartPr/>
                <p14:nvPr/>
              </p14:nvContentPartPr>
              <p14:xfrm>
                <a:off x="6880118" y="2821144"/>
                <a:ext cx="6840" cy="972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06152D34-DB9D-5E40-AA15-7446D69FD26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64998" y="2805664"/>
                  <a:ext cx="370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453DF425-2985-7E45-B5D2-4308C91EE91E}"/>
                    </a:ext>
                  </a:extLst>
                </p14:cNvPr>
                <p14:cNvContentPartPr/>
                <p14:nvPr/>
              </p14:nvContentPartPr>
              <p14:xfrm>
                <a:off x="6902438" y="2943904"/>
                <a:ext cx="3600" cy="1584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453DF425-2985-7E45-B5D2-4308C91EE91E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6887318" y="2928424"/>
                  <a:ext cx="342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F77A8C8B-1241-7C4B-AD60-3A1581D416E3}"/>
                    </a:ext>
                  </a:extLst>
                </p14:cNvPr>
                <p14:cNvContentPartPr/>
                <p14:nvPr/>
              </p14:nvContentPartPr>
              <p14:xfrm>
                <a:off x="6905678" y="2959384"/>
                <a:ext cx="8280" cy="720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F77A8C8B-1241-7C4B-AD60-3A1581D416E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90558" y="2944264"/>
                  <a:ext cx="385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E1F04ED8-3868-4E44-9790-DD0A39B17742}"/>
                    </a:ext>
                  </a:extLst>
                </p14:cNvPr>
                <p14:cNvContentPartPr/>
                <p14:nvPr/>
              </p14:nvContentPartPr>
              <p14:xfrm>
                <a:off x="6735038" y="2910424"/>
                <a:ext cx="5040" cy="828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E1F04ED8-3868-4E44-9790-DD0A39B1774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19918" y="2894944"/>
                  <a:ext cx="356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7AE9A491-C111-CF47-ABE5-9D3D0E5E385B}"/>
                    </a:ext>
                  </a:extLst>
                </p14:cNvPr>
                <p14:cNvContentPartPr/>
                <p14:nvPr/>
              </p14:nvContentPartPr>
              <p14:xfrm>
                <a:off x="6712718" y="2832304"/>
                <a:ext cx="8280" cy="504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7AE9A491-C111-CF47-ABE5-9D3D0E5E385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97598" y="2816824"/>
                  <a:ext cx="388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8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6317444C-6E28-B74F-9208-4FBB7E872876}"/>
                    </a:ext>
                  </a:extLst>
                </p14:cNvPr>
                <p14:cNvContentPartPr/>
                <p14:nvPr/>
              </p14:nvContentPartPr>
              <p14:xfrm>
                <a:off x="6720998" y="2836624"/>
                <a:ext cx="3600" cy="684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6317444C-6E28-B74F-9208-4FBB7E87287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05518" y="2821504"/>
                  <a:ext cx="338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3D336C0A-939D-E548-885A-5C2F28361CFC}"/>
                    </a:ext>
                  </a:extLst>
                </p14:cNvPr>
                <p14:cNvContentPartPr/>
                <p14:nvPr/>
              </p14:nvContentPartPr>
              <p14:xfrm>
                <a:off x="6585638" y="2780824"/>
                <a:ext cx="16200" cy="720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3D336C0A-939D-E548-885A-5C2F28361CFC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570158" y="2765704"/>
                  <a:ext cx="464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0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A32052B2-7C6A-DF47-8AA1-649FADEADE9D}"/>
                    </a:ext>
                  </a:extLst>
                </p14:cNvPr>
                <p14:cNvContentPartPr/>
                <p14:nvPr/>
              </p14:nvContentPartPr>
              <p14:xfrm>
                <a:off x="6556838" y="2676064"/>
                <a:ext cx="11160" cy="252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A32052B2-7C6A-DF47-8AA1-649FADEADE9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541358" y="2660944"/>
                  <a:ext cx="417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796EAF54-96FF-A04F-AF68-91C5B2A1D501}"/>
                    </a:ext>
                  </a:extLst>
                </p14:cNvPr>
                <p14:cNvContentPartPr/>
                <p14:nvPr/>
              </p14:nvContentPartPr>
              <p14:xfrm>
                <a:off x="6690398" y="2575624"/>
                <a:ext cx="7200" cy="576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796EAF54-96FF-A04F-AF68-91C5B2A1D50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75278" y="2560504"/>
                  <a:ext cx="378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3D86AE08-2DF5-1344-BBE9-D9B2FA8AB868}"/>
                    </a:ext>
                  </a:extLst>
                </p14:cNvPr>
                <p14:cNvContentPartPr/>
                <p14:nvPr/>
              </p14:nvContentPartPr>
              <p14:xfrm>
                <a:off x="6697598" y="2581024"/>
                <a:ext cx="360" cy="36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3D86AE08-2DF5-1344-BBE9-D9B2FA8AB86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82478" y="256590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35AE775C-EACC-EC4E-BAA9-028DB09AABBD}"/>
                    </a:ext>
                  </a:extLst>
                </p14:cNvPr>
                <p14:cNvContentPartPr/>
                <p14:nvPr/>
              </p14:nvContentPartPr>
              <p14:xfrm>
                <a:off x="6701918" y="2676064"/>
                <a:ext cx="3600" cy="900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35AE775C-EACC-EC4E-BAA9-028DB09AABB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86438" y="2660944"/>
                  <a:ext cx="342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368F2AD7-751F-B14D-AF33-C7F311B41D89}"/>
                    </a:ext>
                  </a:extLst>
                </p14:cNvPr>
                <p14:cNvContentPartPr/>
                <p14:nvPr/>
              </p14:nvContentPartPr>
              <p14:xfrm>
                <a:off x="6704798" y="2684704"/>
                <a:ext cx="360" cy="36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368F2AD7-751F-B14D-AF33-C7F311B41D8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89678" y="266922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29E65D22-A91F-754D-92F5-6E97BACC431A}"/>
                    </a:ext>
                  </a:extLst>
                </p14:cNvPr>
                <p14:cNvContentPartPr/>
                <p14:nvPr/>
              </p14:nvContentPartPr>
              <p14:xfrm>
                <a:off x="6735038" y="2731864"/>
                <a:ext cx="12240" cy="1332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29E65D22-A91F-754D-92F5-6E97BACC431A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6719918" y="2716744"/>
                  <a:ext cx="428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0005F5EB-A80F-274A-BB2D-DC322D289FBE}"/>
                    </a:ext>
                  </a:extLst>
                </p14:cNvPr>
                <p14:cNvContentPartPr/>
                <p14:nvPr/>
              </p14:nvContentPartPr>
              <p14:xfrm>
                <a:off x="6835478" y="2676064"/>
                <a:ext cx="11520" cy="1296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0005F5EB-A80F-274A-BB2D-DC322D289FBE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6820358" y="2660944"/>
                  <a:ext cx="417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CB7DE008-0ABB-084C-8776-3EAFCECB3C04}"/>
                    </a:ext>
                  </a:extLst>
                </p14:cNvPr>
                <p14:cNvContentPartPr/>
                <p14:nvPr/>
              </p14:nvContentPartPr>
              <p14:xfrm>
                <a:off x="6846638" y="2689024"/>
                <a:ext cx="360" cy="972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CB7DE008-0ABB-084C-8776-3EAFCECB3C0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31158" y="2673544"/>
                  <a:ext cx="309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D0A274B6-3410-8F42-A632-E865927E3E40}"/>
                    </a:ext>
                  </a:extLst>
                </p14:cNvPr>
                <p14:cNvContentPartPr/>
                <p14:nvPr/>
              </p14:nvContentPartPr>
              <p14:xfrm>
                <a:off x="6868958" y="2631424"/>
                <a:ext cx="10800" cy="1116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D0A274B6-3410-8F42-A632-E865927E3E4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53838" y="2616304"/>
                  <a:ext cx="410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5FDDDC73-AFD8-5946-AF07-8944521B0701}"/>
                    </a:ext>
                  </a:extLst>
                </p14:cNvPr>
                <p14:cNvContentPartPr/>
                <p14:nvPr/>
              </p14:nvContentPartPr>
              <p14:xfrm>
                <a:off x="6902438" y="2720704"/>
                <a:ext cx="2520" cy="1908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5FDDDC73-AFD8-5946-AF07-8944521B0701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6887318" y="2705584"/>
                  <a:ext cx="331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263DF26D-8743-3743-B664-9F1FF1F0A193}"/>
                    </a:ext>
                  </a:extLst>
                </p14:cNvPr>
                <p14:cNvContentPartPr/>
                <p14:nvPr/>
              </p14:nvContentPartPr>
              <p14:xfrm>
                <a:off x="6935918" y="2854624"/>
                <a:ext cx="11520" cy="1008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263DF26D-8743-3743-B664-9F1FF1F0A19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920798" y="2839144"/>
                  <a:ext cx="417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06F1B831-6EE3-7A4D-88B2-E37C2B245CEC}"/>
                    </a:ext>
                  </a:extLst>
                </p14:cNvPr>
                <p14:cNvContentPartPr/>
                <p14:nvPr/>
              </p14:nvContentPartPr>
              <p14:xfrm>
                <a:off x="6945998" y="2865784"/>
                <a:ext cx="1440" cy="9000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06F1B831-6EE3-7A4D-88B2-E37C2B245CEC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6930518" y="2850304"/>
                  <a:ext cx="320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04237D2A-6ABA-C040-BA47-128D96CCEE5D}"/>
                    </a:ext>
                  </a:extLst>
                </p14:cNvPr>
                <p14:cNvContentPartPr/>
                <p14:nvPr/>
              </p14:nvContentPartPr>
              <p14:xfrm>
                <a:off x="6935918" y="2988184"/>
                <a:ext cx="10440" cy="108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04237D2A-6ABA-C040-BA47-128D96CCEE5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920798" y="2973064"/>
                  <a:ext cx="40680" cy="3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0CD0043C-4E47-4E44-A72C-40DA3D6094EB}"/>
              </a:ext>
            </a:extLst>
          </p:cNvPr>
          <p:cNvGrpSpPr/>
          <p:nvPr/>
        </p:nvGrpSpPr>
        <p:grpSpPr>
          <a:xfrm>
            <a:off x="5395118" y="4629424"/>
            <a:ext cx="942840" cy="403920"/>
            <a:chOff x="5395118" y="4629424"/>
            <a:chExt cx="942840" cy="40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1E05DB98-8A85-E849-A8F1-2CC971B51396}"/>
                    </a:ext>
                  </a:extLst>
                </p14:cNvPr>
                <p14:cNvContentPartPr/>
                <p14:nvPr/>
              </p14:nvContentPartPr>
              <p14:xfrm>
                <a:off x="5395118" y="4629424"/>
                <a:ext cx="942840" cy="40392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1E05DB98-8A85-E849-A8F1-2CC971B51396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5379638" y="4614304"/>
                  <a:ext cx="97308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B7E83A4E-0052-AF4B-87C8-98392FF98412}"/>
                    </a:ext>
                  </a:extLst>
                </p14:cNvPr>
                <p14:cNvContentPartPr/>
                <p14:nvPr/>
              </p14:nvContentPartPr>
              <p14:xfrm>
                <a:off x="6177758" y="4703584"/>
                <a:ext cx="33480" cy="3600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B7E83A4E-0052-AF4B-87C8-98392FF98412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6162638" y="4688104"/>
                  <a:ext cx="64080" cy="66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01">
            <p14:nvContentPartPr>
              <p14:cNvPr id="488" name="Ink 487">
                <a:extLst>
                  <a:ext uri="{FF2B5EF4-FFF2-40B4-BE49-F238E27FC236}">
                    <a16:creationId xmlns:a16="http://schemas.microsoft.com/office/drawing/2014/main" id="{F5FFD010-7FB8-E448-BABE-92AFD2D7A4B8}"/>
                  </a:ext>
                </a:extLst>
              </p14:cNvPr>
              <p14:cNvContentPartPr/>
              <p14:nvPr/>
            </p14:nvContentPartPr>
            <p14:xfrm>
              <a:off x="4811918" y="4224784"/>
              <a:ext cx="1108440" cy="1668600"/>
            </p14:xfrm>
          </p:contentPart>
        </mc:Choice>
        <mc:Fallback xmlns="">
          <p:pic>
            <p:nvPicPr>
              <p:cNvPr id="488" name="Ink 487">
                <a:extLst>
                  <a:ext uri="{FF2B5EF4-FFF2-40B4-BE49-F238E27FC236}">
                    <a16:creationId xmlns:a16="http://schemas.microsoft.com/office/drawing/2014/main" id="{F5FFD010-7FB8-E448-BABE-92AFD2D7A4B8}"/>
                  </a:ext>
                </a:extLst>
              </p:cNvPr>
              <p:cNvPicPr/>
              <p:nvPr/>
            </p:nvPicPr>
            <p:blipFill>
              <a:blip r:embed="rId602"/>
              <a:stretch>
                <a:fillRect/>
              </a:stretch>
            </p:blipFill>
            <p:spPr>
              <a:xfrm>
                <a:off x="4796438" y="4209664"/>
                <a:ext cx="1139040" cy="169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3">
            <p14:nvContentPartPr>
              <p14:cNvPr id="491" name="Ink 490">
                <a:extLst>
                  <a:ext uri="{FF2B5EF4-FFF2-40B4-BE49-F238E27FC236}">
                    <a16:creationId xmlns:a16="http://schemas.microsoft.com/office/drawing/2014/main" id="{528E5960-B57E-4A45-8CFB-404EF3F273A9}"/>
                  </a:ext>
                </a:extLst>
              </p14:cNvPr>
              <p14:cNvContentPartPr/>
              <p14:nvPr/>
            </p14:nvContentPartPr>
            <p14:xfrm>
              <a:off x="4870958" y="3469504"/>
              <a:ext cx="1024920" cy="779040"/>
            </p14:xfrm>
          </p:contentPart>
        </mc:Choice>
        <mc:Fallback xmlns="">
          <p:pic>
            <p:nvPicPr>
              <p:cNvPr id="491" name="Ink 490">
                <a:extLst>
                  <a:ext uri="{FF2B5EF4-FFF2-40B4-BE49-F238E27FC236}">
                    <a16:creationId xmlns:a16="http://schemas.microsoft.com/office/drawing/2014/main" id="{528E5960-B57E-4A45-8CFB-404EF3F273A9}"/>
                  </a:ext>
                </a:extLst>
              </p:cNvPr>
              <p:cNvPicPr/>
              <p:nvPr/>
            </p:nvPicPr>
            <p:blipFill>
              <a:blip r:embed="rId604"/>
              <a:stretch>
                <a:fillRect/>
              </a:stretch>
            </p:blipFill>
            <p:spPr>
              <a:xfrm>
                <a:off x="4855838" y="3454384"/>
                <a:ext cx="1055520" cy="80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5">
            <p14:nvContentPartPr>
              <p14:cNvPr id="493" name="Ink 492">
                <a:extLst>
                  <a:ext uri="{FF2B5EF4-FFF2-40B4-BE49-F238E27FC236}">
                    <a16:creationId xmlns:a16="http://schemas.microsoft.com/office/drawing/2014/main" id="{803CF191-FEA9-FF4E-8974-FA1A77F38618}"/>
                  </a:ext>
                </a:extLst>
              </p14:cNvPr>
              <p14:cNvContentPartPr/>
              <p14:nvPr/>
            </p14:nvContentPartPr>
            <p14:xfrm>
              <a:off x="5854118" y="1897744"/>
              <a:ext cx="183240" cy="1645200"/>
            </p14:xfrm>
          </p:contentPart>
        </mc:Choice>
        <mc:Fallback xmlns="">
          <p:pic>
            <p:nvPicPr>
              <p:cNvPr id="493" name="Ink 492">
                <a:extLst>
                  <a:ext uri="{FF2B5EF4-FFF2-40B4-BE49-F238E27FC236}">
                    <a16:creationId xmlns:a16="http://schemas.microsoft.com/office/drawing/2014/main" id="{803CF191-FEA9-FF4E-8974-FA1A77F38618}"/>
                  </a:ext>
                </a:extLst>
              </p:cNvPr>
              <p:cNvPicPr/>
              <p:nvPr/>
            </p:nvPicPr>
            <p:blipFill>
              <a:blip r:embed="rId606"/>
              <a:stretch>
                <a:fillRect/>
              </a:stretch>
            </p:blipFill>
            <p:spPr>
              <a:xfrm>
                <a:off x="5838998" y="1882264"/>
                <a:ext cx="213840" cy="167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7">
            <p14:nvContentPartPr>
              <p14:cNvPr id="494" name="Ink 493">
                <a:extLst>
                  <a:ext uri="{FF2B5EF4-FFF2-40B4-BE49-F238E27FC236}">
                    <a16:creationId xmlns:a16="http://schemas.microsoft.com/office/drawing/2014/main" id="{E678CDC8-AE1C-AF41-A0BF-4A2447F8121D}"/>
                  </a:ext>
                </a:extLst>
              </p14:cNvPr>
              <p14:cNvContentPartPr/>
              <p14:nvPr/>
            </p14:nvContentPartPr>
            <p14:xfrm>
              <a:off x="4797158" y="1873264"/>
              <a:ext cx="1298520" cy="4117320"/>
            </p14:xfrm>
          </p:contentPart>
        </mc:Choice>
        <mc:Fallback xmlns="">
          <p:pic>
            <p:nvPicPr>
              <p:cNvPr id="494" name="Ink 493">
                <a:extLst>
                  <a:ext uri="{FF2B5EF4-FFF2-40B4-BE49-F238E27FC236}">
                    <a16:creationId xmlns:a16="http://schemas.microsoft.com/office/drawing/2014/main" id="{E678CDC8-AE1C-AF41-A0BF-4A2447F8121D}"/>
                  </a:ext>
                </a:extLst>
              </p:cNvPr>
              <p:cNvPicPr/>
              <p:nvPr/>
            </p:nvPicPr>
            <p:blipFill>
              <a:blip r:embed="rId608"/>
              <a:stretch>
                <a:fillRect/>
              </a:stretch>
            </p:blipFill>
            <p:spPr>
              <a:xfrm>
                <a:off x="4781678" y="1858144"/>
                <a:ext cx="1329120" cy="414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9">
            <p14:nvContentPartPr>
              <p14:cNvPr id="496" name="Ink 495">
                <a:extLst>
                  <a:ext uri="{FF2B5EF4-FFF2-40B4-BE49-F238E27FC236}">
                    <a16:creationId xmlns:a16="http://schemas.microsoft.com/office/drawing/2014/main" id="{7B729776-59B5-1540-BB36-57A0A2F4909E}"/>
                  </a:ext>
                </a:extLst>
              </p14:cNvPr>
              <p14:cNvContentPartPr/>
              <p14:nvPr/>
            </p14:nvContentPartPr>
            <p14:xfrm>
              <a:off x="5977238" y="1258384"/>
              <a:ext cx="263520" cy="597240"/>
            </p14:xfrm>
          </p:contentPart>
        </mc:Choice>
        <mc:Fallback xmlns="">
          <p:pic>
            <p:nvPicPr>
              <p:cNvPr id="496" name="Ink 495">
                <a:extLst>
                  <a:ext uri="{FF2B5EF4-FFF2-40B4-BE49-F238E27FC236}">
                    <a16:creationId xmlns:a16="http://schemas.microsoft.com/office/drawing/2014/main" id="{7B729776-59B5-1540-BB36-57A0A2F4909E}"/>
                  </a:ext>
                </a:extLst>
              </p:cNvPr>
              <p:cNvPicPr/>
              <p:nvPr/>
            </p:nvPicPr>
            <p:blipFill>
              <a:blip r:embed="rId610"/>
              <a:stretch>
                <a:fillRect/>
              </a:stretch>
            </p:blipFill>
            <p:spPr>
              <a:xfrm>
                <a:off x="5961758" y="1243264"/>
                <a:ext cx="293760" cy="627840"/>
              </a:xfrm>
              <a:prstGeom prst="rect">
                <a:avLst/>
              </a:prstGeom>
            </p:spPr>
          </p:pic>
        </mc:Fallback>
      </mc:AlternateContent>
      <p:grpSp>
        <p:nvGrpSpPr>
          <p:cNvPr id="499" name="Group 498">
            <a:extLst>
              <a:ext uri="{FF2B5EF4-FFF2-40B4-BE49-F238E27FC236}">
                <a16:creationId xmlns:a16="http://schemas.microsoft.com/office/drawing/2014/main" id="{C6165749-EA77-9346-9082-926DC26DA795}"/>
              </a:ext>
            </a:extLst>
          </p:cNvPr>
          <p:cNvGrpSpPr/>
          <p:nvPr/>
        </p:nvGrpSpPr>
        <p:grpSpPr>
          <a:xfrm>
            <a:off x="6089198" y="1215184"/>
            <a:ext cx="164160" cy="63000"/>
            <a:chOff x="6089198" y="1215184"/>
            <a:chExt cx="164160" cy="6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81CB0AEF-124A-294B-88FE-5209C8078296}"/>
                    </a:ext>
                  </a:extLst>
                </p14:cNvPr>
                <p14:cNvContentPartPr/>
                <p14:nvPr/>
              </p14:nvContentPartPr>
              <p14:xfrm>
                <a:off x="6211238" y="1215184"/>
                <a:ext cx="7200" cy="756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81CB0AEF-124A-294B-88FE-5209C8078296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6195758" y="1200064"/>
                  <a:ext cx="378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428214A7-69B2-D748-A09B-5448E2675C43}"/>
                    </a:ext>
                  </a:extLst>
                </p14:cNvPr>
                <p14:cNvContentPartPr/>
                <p14:nvPr/>
              </p14:nvContentPartPr>
              <p14:xfrm>
                <a:off x="6089198" y="1220584"/>
                <a:ext cx="164160" cy="5760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428214A7-69B2-D748-A09B-5448E2675C43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6073718" y="1205104"/>
                  <a:ext cx="194760" cy="8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625C650B-3405-1F4D-8990-518538059675}"/>
              </a:ext>
            </a:extLst>
          </p:cNvPr>
          <p:cNvGrpSpPr/>
          <p:nvPr/>
        </p:nvGrpSpPr>
        <p:grpSpPr>
          <a:xfrm>
            <a:off x="4849358" y="2154424"/>
            <a:ext cx="1218960" cy="3828600"/>
            <a:chOff x="4849358" y="2154424"/>
            <a:chExt cx="1218960" cy="382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348E4F8B-E5BD-9B43-B96D-48A735157FBF}"/>
                    </a:ext>
                  </a:extLst>
                </p14:cNvPr>
                <p14:cNvContentPartPr/>
                <p14:nvPr/>
              </p14:nvContentPartPr>
              <p14:xfrm>
                <a:off x="5306198" y="3930304"/>
                <a:ext cx="300240" cy="16236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348E4F8B-E5BD-9B43-B96D-48A735157FBF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5291078" y="3914824"/>
                  <a:ext cx="3308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FDBC58F6-36D0-D641-9035-12B6822B1C1A}"/>
                    </a:ext>
                  </a:extLst>
                </p14:cNvPr>
                <p14:cNvContentPartPr/>
                <p14:nvPr/>
              </p14:nvContentPartPr>
              <p14:xfrm>
                <a:off x="5831798" y="3468424"/>
                <a:ext cx="52560" cy="14076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FDBC58F6-36D0-D641-9035-12B6822B1C1A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5816678" y="3453304"/>
                  <a:ext cx="831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5428EA83-30C3-DE40-9BA0-912551A17EED}"/>
                    </a:ext>
                  </a:extLst>
                </p14:cNvPr>
                <p14:cNvContentPartPr/>
                <p14:nvPr/>
              </p14:nvContentPartPr>
              <p14:xfrm>
                <a:off x="4849358" y="2660224"/>
                <a:ext cx="1218960" cy="332280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5428EA83-30C3-DE40-9BA0-912551A17EED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4833878" y="2645104"/>
                  <a:ext cx="1249560" cy="335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81F55C7F-8A36-8E43-8BC7-D2089912AFF8}"/>
                    </a:ext>
                  </a:extLst>
                </p14:cNvPr>
                <p14:cNvContentPartPr/>
                <p14:nvPr/>
              </p14:nvContentPartPr>
              <p14:xfrm>
                <a:off x="6021518" y="2595784"/>
                <a:ext cx="45000" cy="6804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81F55C7F-8A36-8E43-8BC7-D2089912AFF8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6006398" y="2580664"/>
                  <a:ext cx="752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4BBBFD97-C4BC-5447-BD15-50B5ADBC72B2}"/>
                    </a:ext>
                  </a:extLst>
                </p14:cNvPr>
                <p14:cNvContentPartPr/>
                <p14:nvPr/>
              </p14:nvContentPartPr>
              <p14:xfrm>
                <a:off x="6007838" y="2154424"/>
                <a:ext cx="43560" cy="47052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4BBBFD97-C4BC-5447-BD15-50B5ADBC72B2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5992358" y="2138944"/>
                  <a:ext cx="74160" cy="50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25">
            <p14:nvContentPartPr>
              <p14:cNvPr id="504" name="Ink 503">
                <a:extLst>
                  <a:ext uri="{FF2B5EF4-FFF2-40B4-BE49-F238E27FC236}">
                    <a16:creationId xmlns:a16="http://schemas.microsoft.com/office/drawing/2014/main" id="{79C8A2FC-27EA-614D-B12F-75A1BF3523BD}"/>
                  </a:ext>
                </a:extLst>
              </p14:cNvPr>
              <p14:cNvContentPartPr/>
              <p14:nvPr/>
            </p14:nvContentPartPr>
            <p14:xfrm>
              <a:off x="6947078" y="518944"/>
              <a:ext cx="538920" cy="145080"/>
            </p14:xfrm>
          </p:contentPart>
        </mc:Choice>
        <mc:Fallback xmlns="">
          <p:pic>
            <p:nvPicPr>
              <p:cNvPr id="504" name="Ink 503">
                <a:extLst>
                  <a:ext uri="{FF2B5EF4-FFF2-40B4-BE49-F238E27FC236}">
                    <a16:creationId xmlns:a16="http://schemas.microsoft.com/office/drawing/2014/main" id="{79C8A2FC-27EA-614D-B12F-75A1BF3523BD}"/>
                  </a:ext>
                </a:extLst>
              </p:cNvPr>
              <p:cNvPicPr/>
              <p:nvPr/>
            </p:nvPicPr>
            <p:blipFill>
              <a:blip r:embed="rId626"/>
              <a:stretch>
                <a:fillRect/>
              </a:stretch>
            </p:blipFill>
            <p:spPr>
              <a:xfrm>
                <a:off x="6931958" y="503824"/>
                <a:ext cx="569520" cy="175680"/>
              </a:xfrm>
              <a:prstGeom prst="rect">
                <a:avLst/>
              </a:prstGeom>
            </p:spPr>
          </p:pic>
        </mc:Fallback>
      </mc:AlternateContent>
      <p:grpSp>
        <p:nvGrpSpPr>
          <p:cNvPr id="515" name="Group 514">
            <a:extLst>
              <a:ext uri="{FF2B5EF4-FFF2-40B4-BE49-F238E27FC236}">
                <a16:creationId xmlns:a16="http://schemas.microsoft.com/office/drawing/2014/main" id="{2FE4BEE6-70F1-8A4D-854A-D76845C1DEF2}"/>
              </a:ext>
            </a:extLst>
          </p:cNvPr>
          <p:cNvGrpSpPr/>
          <p:nvPr/>
        </p:nvGrpSpPr>
        <p:grpSpPr>
          <a:xfrm>
            <a:off x="7612358" y="270544"/>
            <a:ext cx="546480" cy="324000"/>
            <a:chOff x="7612358" y="270544"/>
            <a:chExt cx="546480" cy="32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095CBA83-4F49-544C-840C-9B95AF996FCA}"/>
                    </a:ext>
                  </a:extLst>
                </p14:cNvPr>
                <p14:cNvContentPartPr/>
                <p14:nvPr/>
              </p14:nvContentPartPr>
              <p14:xfrm>
                <a:off x="7612358" y="397624"/>
                <a:ext cx="142920" cy="19692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095CBA83-4F49-544C-840C-9B95AF996FCA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7597238" y="382144"/>
                  <a:ext cx="1735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FB628D9C-324E-F543-AA7C-9CC8C8B46E0C}"/>
                    </a:ext>
                  </a:extLst>
                </p14:cNvPr>
                <p14:cNvContentPartPr/>
                <p14:nvPr/>
              </p14:nvContentPartPr>
              <p14:xfrm>
                <a:off x="7830158" y="344704"/>
                <a:ext cx="237960" cy="20844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FB628D9C-324E-F543-AA7C-9CC8C8B46E0C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7814678" y="329584"/>
                  <a:ext cx="2685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8BD2BF24-E570-F44D-A2F2-AB9251F7E35B}"/>
                    </a:ext>
                  </a:extLst>
                </p14:cNvPr>
                <p14:cNvContentPartPr/>
                <p14:nvPr/>
              </p14:nvContentPartPr>
              <p14:xfrm>
                <a:off x="8106638" y="270544"/>
                <a:ext cx="52200" cy="27612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8BD2BF24-E570-F44D-A2F2-AB9251F7E35B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8091518" y="255424"/>
                  <a:ext cx="82800" cy="30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A9433B85-482B-2C47-95EB-EC4DA5913D48}"/>
              </a:ext>
            </a:extLst>
          </p:cNvPr>
          <p:cNvGrpSpPr/>
          <p:nvPr/>
        </p:nvGrpSpPr>
        <p:grpSpPr>
          <a:xfrm>
            <a:off x="8294198" y="180904"/>
            <a:ext cx="1053360" cy="335160"/>
            <a:chOff x="8294198" y="180904"/>
            <a:chExt cx="1053360" cy="33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71640BBB-5FB6-C846-8C23-CD034975913B}"/>
                    </a:ext>
                  </a:extLst>
                </p14:cNvPr>
                <p14:cNvContentPartPr/>
                <p14:nvPr/>
              </p14:nvContentPartPr>
              <p14:xfrm>
                <a:off x="8294198" y="360184"/>
                <a:ext cx="150120" cy="15588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71640BBB-5FB6-C846-8C23-CD034975913B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8279078" y="345064"/>
                  <a:ext cx="1803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3693600B-0407-3249-8FE9-1B5B348DFF47}"/>
                    </a:ext>
                  </a:extLst>
                </p14:cNvPr>
                <p14:cNvContentPartPr/>
                <p14:nvPr/>
              </p14:nvContentPartPr>
              <p14:xfrm>
                <a:off x="8474918" y="334264"/>
                <a:ext cx="105840" cy="17352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3693600B-0407-3249-8FE9-1B5B348DFF47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8459438" y="319144"/>
                  <a:ext cx="13608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5279CD1A-9861-164C-A8EF-AB80C38854FE}"/>
                    </a:ext>
                  </a:extLst>
                </p14:cNvPr>
                <p14:cNvContentPartPr/>
                <p14:nvPr/>
              </p14:nvContentPartPr>
              <p14:xfrm>
                <a:off x="8643398" y="341104"/>
                <a:ext cx="142920" cy="15660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5279CD1A-9861-164C-A8EF-AB80C38854FE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8628278" y="325984"/>
                  <a:ext cx="1735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245C1136-E636-C340-B599-4474C594D4DA}"/>
                    </a:ext>
                  </a:extLst>
                </p14:cNvPr>
                <p14:cNvContentPartPr/>
                <p14:nvPr/>
              </p14:nvContentPartPr>
              <p14:xfrm>
                <a:off x="8812598" y="180904"/>
                <a:ext cx="41400" cy="30024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245C1136-E636-C340-B599-4474C594D4DA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8797478" y="165784"/>
                  <a:ext cx="72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292D79FB-4E6E-E946-9F94-EB76883E6E2E}"/>
                    </a:ext>
                  </a:extLst>
                </p14:cNvPr>
                <p14:cNvContentPartPr/>
                <p14:nvPr/>
              </p14:nvContentPartPr>
              <p14:xfrm>
                <a:off x="8824118" y="286744"/>
                <a:ext cx="115560" cy="18216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292D79FB-4E6E-E946-9F94-EB76883E6E2E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8808998" y="271264"/>
                  <a:ext cx="1461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E7DDE732-930F-DA48-81AB-37982EC01230}"/>
                    </a:ext>
                  </a:extLst>
                </p14:cNvPr>
                <p14:cNvContentPartPr/>
                <p14:nvPr/>
              </p14:nvContentPartPr>
              <p14:xfrm>
                <a:off x="8976398" y="299344"/>
                <a:ext cx="371160" cy="17352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E7DDE732-930F-DA48-81AB-37982EC01230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8960918" y="283864"/>
                  <a:ext cx="401760" cy="204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5">
            <p14:nvContentPartPr>
              <p14:cNvPr id="516" name="Ink 515">
                <a:extLst>
                  <a:ext uri="{FF2B5EF4-FFF2-40B4-BE49-F238E27FC236}">
                    <a16:creationId xmlns:a16="http://schemas.microsoft.com/office/drawing/2014/main" id="{F8091D6A-E968-AD44-8921-753A5F18B2C2}"/>
                  </a:ext>
                </a:extLst>
              </p14:cNvPr>
              <p14:cNvContentPartPr/>
              <p14:nvPr/>
            </p14:nvContentPartPr>
            <p14:xfrm>
              <a:off x="6785078" y="983704"/>
              <a:ext cx="566640" cy="78480"/>
            </p14:xfrm>
          </p:contentPart>
        </mc:Choice>
        <mc:Fallback xmlns="">
          <p:pic>
            <p:nvPicPr>
              <p:cNvPr id="516" name="Ink 515">
                <a:extLst>
                  <a:ext uri="{FF2B5EF4-FFF2-40B4-BE49-F238E27FC236}">
                    <a16:creationId xmlns:a16="http://schemas.microsoft.com/office/drawing/2014/main" id="{F8091D6A-E968-AD44-8921-753A5F18B2C2}"/>
                  </a:ext>
                </a:extLst>
              </p:cNvPr>
              <p:cNvPicPr/>
              <p:nvPr/>
            </p:nvPicPr>
            <p:blipFill>
              <a:blip r:embed="rId646"/>
              <a:stretch>
                <a:fillRect/>
              </a:stretch>
            </p:blipFill>
            <p:spPr>
              <a:xfrm>
                <a:off x="6769958" y="968584"/>
                <a:ext cx="597240" cy="10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525" name="Group 524">
            <a:extLst>
              <a:ext uri="{FF2B5EF4-FFF2-40B4-BE49-F238E27FC236}">
                <a16:creationId xmlns:a16="http://schemas.microsoft.com/office/drawing/2014/main" id="{C4973F42-EE56-0243-BFF8-DE26D9757C02}"/>
              </a:ext>
            </a:extLst>
          </p:cNvPr>
          <p:cNvGrpSpPr/>
          <p:nvPr/>
        </p:nvGrpSpPr>
        <p:grpSpPr>
          <a:xfrm>
            <a:off x="7493558" y="713344"/>
            <a:ext cx="1215720" cy="482040"/>
            <a:chOff x="7493558" y="713344"/>
            <a:chExt cx="1215720" cy="48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FA148EE7-31A3-714C-81C0-CF9F6AA1C064}"/>
                    </a:ext>
                  </a:extLst>
                </p14:cNvPr>
                <p14:cNvContentPartPr/>
                <p14:nvPr/>
              </p14:nvContentPartPr>
              <p14:xfrm>
                <a:off x="7504718" y="947704"/>
                <a:ext cx="28080" cy="24768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FA148EE7-31A3-714C-81C0-CF9F6AA1C064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7489238" y="932584"/>
                  <a:ext cx="5832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8237FD93-E782-3548-82B4-3B19566F433B}"/>
                    </a:ext>
                  </a:extLst>
                </p14:cNvPr>
                <p14:cNvContentPartPr/>
                <p14:nvPr/>
              </p14:nvContentPartPr>
              <p14:xfrm>
                <a:off x="7493558" y="890824"/>
                <a:ext cx="149040" cy="12384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8237FD93-E782-3548-82B4-3B19566F433B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7478078" y="875704"/>
                  <a:ext cx="1792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3EDADC25-BBFE-E842-A30D-B44E9D588474}"/>
                    </a:ext>
                  </a:extLst>
                </p14:cNvPr>
                <p14:cNvContentPartPr/>
                <p14:nvPr/>
              </p14:nvContentPartPr>
              <p14:xfrm>
                <a:off x="7705238" y="713344"/>
                <a:ext cx="114480" cy="29808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3EDADC25-BBFE-E842-A30D-B44E9D588474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7690118" y="698224"/>
                  <a:ext cx="14508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4287A97E-9153-2744-83BB-2863AB7DF3C2}"/>
                    </a:ext>
                  </a:extLst>
                </p14:cNvPr>
                <p14:cNvContentPartPr/>
                <p14:nvPr/>
              </p14:nvContentPartPr>
              <p14:xfrm>
                <a:off x="7893518" y="779944"/>
                <a:ext cx="397440" cy="19908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4287A97E-9153-2744-83BB-2863AB7DF3C2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7878038" y="764824"/>
                  <a:ext cx="4280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1B8A1C30-6636-4B4B-9045-4CC375AC1B54}"/>
                    </a:ext>
                  </a:extLst>
                </p14:cNvPr>
                <p14:cNvContentPartPr/>
                <p14:nvPr/>
              </p14:nvContentPartPr>
              <p14:xfrm>
                <a:off x="8234798" y="724504"/>
                <a:ext cx="68760" cy="42768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1B8A1C30-6636-4B4B-9045-4CC375AC1B54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8219318" y="709384"/>
                  <a:ext cx="99000" cy="45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28EFD3DA-9341-C649-AF1F-15C170E7F98B}"/>
                    </a:ext>
                  </a:extLst>
                </p14:cNvPr>
                <p14:cNvContentPartPr/>
                <p14:nvPr/>
              </p14:nvContentPartPr>
              <p14:xfrm>
                <a:off x="8352158" y="741784"/>
                <a:ext cx="138600" cy="18540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28EFD3DA-9341-C649-AF1F-15C170E7F98B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8336678" y="726664"/>
                  <a:ext cx="16920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8CCDD3E2-B7B0-6E47-941D-C1982F96F2EB}"/>
                    </a:ext>
                  </a:extLst>
                </p14:cNvPr>
                <p14:cNvContentPartPr/>
                <p14:nvPr/>
              </p14:nvContentPartPr>
              <p14:xfrm>
                <a:off x="8519198" y="769144"/>
                <a:ext cx="147600" cy="12096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8CCDD3E2-B7B0-6E47-941D-C1982F96F2EB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8504078" y="754024"/>
                  <a:ext cx="1782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6CD59496-7DFF-8843-9383-E6C494F3C190}"/>
                    </a:ext>
                  </a:extLst>
                </p14:cNvPr>
                <p14:cNvContentPartPr/>
                <p14:nvPr/>
              </p14:nvContentPartPr>
              <p14:xfrm>
                <a:off x="8527478" y="713344"/>
                <a:ext cx="181800" cy="23688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6CD59496-7DFF-8843-9383-E6C494F3C190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8511998" y="698224"/>
                  <a:ext cx="212400" cy="267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63">
            <p14:nvContentPartPr>
              <p14:cNvPr id="526" name="Ink 525">
                <a:extLst>
                  <a:ext uri="{FF2B5EF4-FFF2-40B4-BE49-F238E27FC236}">
                    <a16:creationId xmlns:a16="http://schemas.microsoft.com/office/drawing/2014/main" id="{9BEB21B5-0D7E-C44F-B740-61FCC896AE4B}"/>
                  </a:ext>
                </a:extLst>
              </p14:cNvPr>
              <p14:cNvContentPartPr/>
              <p14:nvPr/>
            </p14:nvContentPartPr>
            <p14:xfrm>
              <a:off x="6512198" y="1692544"/>
              <a:ext cx="1010880" cy="73080"/>
            </p14:xfrm>
          </p:contentPart>
        </mc:Choice>
        <mc:Fallback xmlns="">
          <p:pic>
            <p:nvPicPr>
              <p:cNvPr id="526" name="Ink 525">
                <a:extLst>
                  <a:ext uri="{FF2B5EF4-FFF2-40B4-BE49-F238E27FC236}">
                    <a16:creationId xmlns:a16="http://schemas.microsoft.com/office/drawing/2014/main" id="{9BEB21B5-0D7E-C44F-B740-61FCC896AE4B}"/>
                  </a:ext>
                </a:extLst>
              </p:cNvPr>
              <p:cNvPicPr/>
              <p:nvPr/>
            </p:nvPicPr>
            <p:blipFill>
              <a:blip r:embed="rId664"/>
              <a:stretch>
                <a:fillRect/>
              </a:stretch>
            </p:blipFill>
            <p:spPr>
              <a:xfrm>
                <a:off x="6496718" y="1677424"/>
                <a:ext cx="1041480" cy="103680"/>
              </a:xfrm>
              <a:prstGeom prst="rect">
                <a:avLst/>
              </a:prstGeom>
            </p:spPr>
          </p:pic>
        </mc:Fallback>
      </mc:AlternateContent>
      <p:grpSp>
        <p:nvGrpSpPr>
          <p:cNvPr id="537" name="Group 536">
            <a:extLst>
              <a:ext uri="{FF2B5EF4-FFF2-40B4-BE49-F238E27FC236}">
                <a16:creationId xmlns:a16="http://schemas.microsoft.com/office/drawing/2014/main" id="{76DDF0CD-7A6C-E34D-95F9-4A00AF005165}"/>
              </a:ext>
            </a:extLst>
          </p:cNvPr>
          <p:cNvGrpSpPr/>
          <p:nvPr/>
        </p:nvGrpSpPr>
        <p:grpSpPr>
          <a:xfrm>
            <a:off x="7651598" y="1427224"/>
            <a:ext cx="1459080" cy="493920"/>
            <a:chOff x="7651598" y="1427224"/>
            <a:chExt cx="1459080" cy="49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03E0F8A2-4CC9-7645-8F91-BA55195ACCF1}"/>
                    </a:ext>
                  </a:extLst>
                </p14:cNvPr>
                <p14:cNvContentPartPr/>
                <p14:nvPr/>
              </p14:nvContentPartPr>
              <p14:xfrm>
                <a:off x="7651598" y="1612264"/>
                <a:ext cx="120960" cy="20268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03E0F8A2-4CC9-7645-8F91-BA55195ACCF1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7636118" y="1597144"/>
                  <a:ext cx="15120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391CD1FD-4065-524A-841D-94E5592B4274}"/>
                    </a:ext>
                  </a:extLst>
                </p14:cNvPr>
                <p14:cNvContentPartPr/>
                <p14:nvPr/>
              </p14:nvContentPartPr>
              <p14:xfrm>
                <a:off x="7833398" y="1611184"/>
                <a:ext cx="122040" cy="19584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391CD1FD-4065-524A-841D-94E5592B4274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7817918" y="1596064"/>
                  <a:ext cx="15264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9A0608A3-448C-7443-8602-86EF1FB26156}"/>
                    </a:ext>
                  </a:extLst>
                </p14:cNvPr>
                <p14:cNvContentPartPr/>
                <p14:nvPr/>
              </p14:nvContentPartPr>
              <p14:xfrm>
                <a:off x="8008718" y="1616584"/>
                <a:ext cx="105840" cy="15336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9A0608A3-448C-7443-8602-86EF1FB26156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7993238" y="1601464"/>
                  <a:ext cx="1364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70FEA779-4E9F-FA42-9763-AF8DF45F4D24}"/>
                    </a:ext>
                  </a:extLst>
                </p14:cNvPr>
                <p14:cNvContentPartPr/>
                <p14:nvPr/>
              </p14:nvContentPartPr>
              <p14:xfrm>
                <a:off x="8162438" y="1616584"/>
                <a:ext cx="43920" cy="30456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70FEA779-4E9F-FA42-9763-AF8DF45F4D24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8147318" y="1601464"/>
                  <a:ext cx="7452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1046F28B-D9F0-EB4C-9D8A-1DEF9453A8B1}"/>
                    </a:ext>
                  </a:extLst>
                </p14:cNvPr>
                <p14:cNvContentPartPr/>
                <p14:nvPr/>
              </p14:nvContentPartPr>
              <p14:xfrm>
                <a:off x="8148038" y="1606144"/>
                <a:ext cx="153000" cy="14616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1046F28B-D9F0-EB4C-9D8A-1DEF9453A8B1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8132918" y="1590664"/>
                  <a:ext cx="1836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0907A42D-9589-2C49-8D05-0BBAB6C3A41C}"/>
                    </a:ext>
                  </a:extLst>
                </p14:cNvPr>
                <p14:cNvContentPartPr/>
                <p14:nvPr/>
              </p14:nvContentPartPr>
              <p14:xfrm>
                <a:off x="8329838" y="1427224"/>
                <a:ext cx="152640" cy="30384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0907A42D-9589-2C49-8D05-0BBAB6C3A41C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8314358" y="1411744"/>
                  <a:ext cx="18288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9722DAD6-FD4A-F84E-A458-74F46961D823}"/>
                    </a:ext>
                  </a:extLst>
                </p14:cNvPr>
                <p14:cNvContentPartPr/>
                <p14:nvPr/>
              </p14:nvContentPartPr>
              <p14:xfrm>
                <a:off x="8529278" y="1529464"/>
                <a:ext cx="113040" cy="16812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9722DAD6-FD4A-F84E-A458-74F46961D823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8514158" y="1513984"/>
                  <a:ext cx="1432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CD13105A-3503-4D42-B714-C0B27978DEF5}"/>
                    </a:ext>
                  </a:extLst>
                </p14:cNvPr>
                <p14:cNvContentPartPr/>
                <p14:nvPr/>
              </p14:nvContentPartPr>
              <p14:xfrm>
                <a:off x="8681558" y="1549984"/>
                <a:ext cx="150480" cy="31644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CD13105A-3503-4D42-B714-C0B27978DEF5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8666438" y="1534504"/>
                  <a:ext cx="18072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EAAF26AD-D491-764B-8DD2-CC0B5861CCCB}"/>
                    </a:ext>
                  </a:extLst>
                </p14:cNvPr>
                <p14:cNvContentPartPr/>
                <p14:nvPr/>
              </p14:nvContentPartPr>
              <p14:xfrm>
                <a:off x="8842838" y="1516504"/>
                <a:ext cx="106560" cy="14904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EAAF26AD-D491-764B-8DD2-CC0B5861CCCB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8827358" y="1501024"/>
                  <a:ext cx="1368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2ACEC7B4-1D2B-FF4D-93C6-75AB2A4CDCEC}"/>
                    </a:ext>
                  </a:extLst>
                </p14:cNvPr>
                <p14:cNvContentPartPr/>
                <p14:nvPr/>
              </p14:nvContentPartPr>
              <p14:xfrm>
                <a:off x="8988998" y="1459264"/>
                <a:ext cx="121680" cy="19800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2ACEC7B4-1D2B-FF4D-93C6-75AB2A4CDCEC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8973878" y="1443784"/>
                  <a:ext cx="152280" cy="228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85">
            <p14:nvContentPartPr>
              <p14:cNvPr id="538" name="Ink 537">
                <a:extLst>
                  <a:ext uri="{FF2B5EF4-FFF2-40B4-BE49-F238E27FC236}">
                    <a16:creationId xmlns:a16="http://schemas.microsoft.com/office/drawing/2014/main" id="{A87D703C-769E-914A-A38E-66E5F37A8C93}"/>
                  </a:ext>
                </a:extLst>
              </p14:cNvPr>
              <p14:cNvContentPartPr/>
              <p14:nvPr/>
            </p14:nvContentPartPr>
            <p14:xfrm>
              <a:off x="6478718" y="2416504"/>
              <a:ext cx="963000" cy="320400"/>
            </p14:xfrm>
          </p:contentPart>
        </mc:Choice>
        <mc:Fallback xmlns="">
          <p:pic>
            <p:nvPicPr>
              <p:cNvPr id="538" name="Ink 537">
                <a:extLst>
                  <a:ext uri="{FF2B5EF4-FFF2-40B4-BE49-F238E27FC236}">
                    <a16:creationId xmlns:a16="http://schemas.microsoft.com/office/drawing/2014/main" id="{A87D703C-769E-914A-A38E-66E5F37A8C93}"/>
                  </a:ext>
                </a:extLst>
              </p:cNvPr>
              <p:cNvPicPr/>
              <p:nvPr/>
            </p:nvPicPr>
            <p:blipFill>
              <a:blip r:embed="rId686"/>
              <a:stretch>
                <a:fillRect/>
              </a:stretch>
            </p:blipFill>
            <p:spPr>
              <a:xfrm>
                <a:off x="6463598" y="2401024"/>
                <a:ext cx="993600" cy="35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54" name="Group 553">
            <a:extLst>
              <a:ext uri="{FF2B5EF4-FFF2-40B4-BE49-F238E27FC236}">
                <a16:creationId xmlns:a16="http://schemas.microsoft.com/office/drawing/2014/main" id="{67B6932F-B961-674C-8284-53FF2912B3A4}"/>
              </a:ext>
            </a:extLst>
          </p:cNvPr>
          <p:cNvGrpSpPr/>
          <p:nvPr/>
        </p:nvGrpSpPr>
        <p:grpSpPr>
          <a:xfrm>
            <a:off x="7595438" y="2163064"/>
            <a:ext cx="1276560" cy="539640"/>
            <a:chOff x="7595438" y="2163064"/>
            <a:chExt cx="1276560" cy="53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7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D53CC2C1-EDF7-074F-BC1C-C5F832DE06FF}"/>
                    </a:ext>
                  </a:extLst>
                </p14:cNvPr>
                <p14:cNvContentPartPr/>
                <p14:nvPr/>
              </p14:nvContentPartPr>
              <p14:xfrm>
                <a:off x="7595438" y="2182144"/>
                <a:ext cx="180000" cy="37584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D53CC2C1-EDF7-074F-BC1C-C5F832DE06FF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7580318" y="2167024"/>
                  <a:ext cx="21060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FE947E9D-DDB7-F844-B6ED-17F61CF2275C}"/>
                    </a:ext>
                  </a:extLst>
                </p14:cNvPr>
                <p14:cNvContentPartPr/>
                <p14:nvPr/>
              </p14:nvContentPartPr>
              <p14:xfrm>
                <a:off x="7816838" y="2308144"/>
                <a:ext cx="43200" cy="18792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FE947E9D-DDB7-F844-B6ED-17F61CF2275C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7801718" y="2293024"/>
                  <a:ext cx="738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48720F24-F322-624E-9534-0B32AC64B1F5}"/>
                    </a:ext>
                  </a:extLst>
                </p14:cNvPr>
                <p14:cNvContentPartPr/>
                <p14:nvPr/>
              </p14:nvContentPartPr>
              <p14:xfrm>
                <a:off x="7872638" y="2247304"/>
                <a:ext cx="10800" cy="5400"/>
              </p14:xfrm>
            </p:contentPart>
          </mc:Choice>
          <mc:Fallback xmlns=""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48720F24-F322-624E-9534-0B32AC64B1F5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7857158" y="2232184"/>
                  <a:ext cx="410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068E89B5-9E98-2E4D-B048-49AE3C6C12A8}"/>
                    </a:ext>
                  </a:extLst>
                </p14:cNvPr>
                <p14:cNvContentPartPr/>
                <p14:nvPr/>
              </p14:nvContentPartPr>
              <p14:xfrm>
                <a:off x="7912598" y="2319304"/>
                <a:ext cx="130320" cy="38340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068E89B5-9E98-2E4D-B048-49AE3C6C12A8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7897118" y="2304184"/>
                  <a:ext cx="16092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E5ADED7E-0899-474A-A667-34F0025F3693}"/>
                    </a:ext>
                  </a:extLst>
                </p14:cNvPr>
                <p14:cNvContentPartPr/>
                <p14:nvPr/>
              </p14:nvContentPartPr>
              <p14:xfrm>
                <a:off x="8101598" y="2303464"/>
                <a:ext cx="78480" cy="17064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E5ADED7E-0899-474A-A667-34F0025F3693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8086478" y="2287984"/>
                  <a:ext cx="1090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7">
              <p14:nvContentPartPr>
                <p14:cNvPr id="544" name="Ink 543">
                  <a:extLst>
                    <a:ext uri="{FF2B5EF4-FFF2-40B4-BE49-F238E27FC236}">
                      <a16:creationId xmlns:a16="http://schemas.microsoft.com/office/drawing/2014/main" id="{6A0674D5-940D-9E4C-8E87-D356ECF9D043}"/>
                    </a:ext>
                  </a:extLst>
                </p14:cNvPr>
                <p14:cNvContentPartPr/>
                <p14:nvPr/>
              </p14:nvContentPartPr>
              <p14:xfrm>
                <a:off x="8226158" y="2304544"/>
                <a:ext cx="91080" cy="169200"/>
              </p14:xfrm>
            </p:contentPart>
          </mc:Choice>
          <mc:Fallback xmlns="">
            <p:pic>
              <p:nvPicPr>
                <p:cNvPr id="544" name="Ink 543">
                  <a:extLst>
                    <a:ext uri="{FF2B5EF4-FFF2-40B4-BE49-F238E27FC236}">
                      <a16:creationId xmlns:a16="http://schemas.microsoft.com/office/drawing/2014/main" id="{6A0674D5-940D-9E4C-8E87-D356ECF9D043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8211038" y="2289424"/>
                  <a:ext cx="1216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9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8B39CA9C-BA62-8A43-A87D-884D02993C73}"/>
                    </a:ext>
                  </a:extLst>
                </p14:cNvPr>
                <p14:cNvContentPartPr/>
                <p14:nvPr/>
              </p14:nvContentPartPr>
              <p14:xfrm>
                <a:off x="8439638" y="2207704"/>
                <a:ext cx="5760" cy="25848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8B39CA9C-BA62-8A43-A87D-884D02993C73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8424518" y="2192584"/>
                  <a:ext cx="3600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1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4956613E-6037-244D-9018-8BA05C4CE325}"/>
                    </a:ext>
                  </a:extLst>
                </p14:cNvPr>
                <p14:cNvContentPartPr/>
                <p14:nvPr/>
              </p14:nvContentPartPr>
              <p14:xfrm>
                <a:off x="8328758" y="2311744"/>
                <a:ext cx="219240" cy="13464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4956613E-6037-244D-9018-8BA05C4CE325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8313278" y="2296624"/>
                  <a:ext cx="2494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3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AC0C738C-26D8-974D-A8E4-51001F5F0681}"/>
                    </a:ext>
                  </a:extLst>
                </p14:cNvPr>
                <p14:cNvContentPartPr/>
                <p14:nvPr/>
              </p14:nvContentPartPr>
              <p14:xfrm>
                <a:off x="8574998" y="2163064"/>
                <a:ext cx="6480" cy="4860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AC0C738C-26D8-974D-A8E4-51001F5F0681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8559878" y="2147944"/>
                  <a:ext cx="3708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5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60F3380F-E3F4-7448-9E2D-38650479544B}"/>
                    </a:ext>
                  </a:extLst>
                </p14:cNvPr>
                <p14:cNvContentPartPr/>
                <p14:nvPr/>
              </p14:nvContentPartPr>
              <p14:xfrm>
                <a:off x="8608478" y="2268904"/>
                <a:ext cx="263520" cy="186480"/>
              </p14:xfrm>
            </p:contentPart>
          </mc:Choice>
          <mc:Fallback xmlns=""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60F3380F-E3F4-7448-9E2D-38650479544B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8593358" y="2253784"/>
                  <a:ext cx="294120" cy="21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7C70EF19-FE46-044D-B9A1-649DDD5D96F4}"/>
              </a:ext>
            </a:extLst>
          </p:cNvPr>
          <p:cNvGrpSpPr/>
          <p:nvPr/>
        </p:nvGrpSpPr>
        <p:grpSpPr>
          <a:xfrm>
            <a:off x="9022838" y="2259904"/>
            <a:ext cx="636480" cy="199080"/>
            <a:chOff x="9022838" y="2259904"/>
            <a:chExt cx="636480" cy="19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7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85CD6F09-A816-C54E-AF17-F16411AE322B}"/>
                    </a:ext>
                  </a:extLst>
                </p14:cNvPr>
                <p14:cNvContentPartPr/>
                <p14:nvPr/>
              </p14:nvContentPartPr>
              <p14:xfrm>
                <a:off x="9022838" y="2259904"/>
                <a:ext cx="94320" cy="19908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85CD6F09-A816-C54E-AF17-F16411AE322B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9007358" y="2244784"/>
                  <a:ext cx="1249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9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DAAE6AB8-8F62-174A-A33A-5D4A305F093C}"/>
                    </a:ext>
                  </a:extLst>
                </p14:cNvPr>
                <p14:cNvContentPartPr/>
                <p14:nvPr/>
              </p14:nvContentPartPr>
              <p14:xfrm>
                <a:off x="9169718" y="2278984"/>
                <a:ext cx="110160" cy="15768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DAAE6AB8-8F62-174A-A33A-5D4A305F093C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9154238" y="2263864"/>
                  <a:ext cx="1407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1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41A20158-C50F-D245-AB42-DD3738389D68}"/>
                    </a:ext>
                  </a:extLst>
                </p14:cNvPr>
                <p14:cNvContentPartPr/>
                <p14:nvPr/>
              </p14:nvContentPartPr>
              <p14:xfrm>
                <a:off x="9351518" y="2270704"/>
                <a:ext cx="101880" cy="16632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41A20158-C50F-D245-AB42-DD3738389D68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9336038" y="2255224"/>
                  <a:ext cx="1321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3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9750CA71-164C-7C49-A036-1C21FA00E5B4}"/>
                    </a:ext>
                  </a:extLst>
                </p14:cNvPr>
                <p14:cNvContentPartPr/>
                <p14:nvPr/>
              </p14:nvContentPartPr>
              <p14:xfrm>
                <a:off x="9490838" y="2329024"/>
                <a:ext cx="168480" cy="10764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9750CA71-164C-7C49-A036-1C21FA00E5B4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9475358" y="2313904"/>
                  <a:ext cx="198720" cy="13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0A3C8708-EC01-5A42-AF37-C83337DFBDB2}"/>
              </a:ext>
            </a:extLst>
          </p:cNvPr>
          <p:cNvGrpSpPr/>
          <p:nvPr/>
        </p:nvGrpSpPr>
        <p:grpSpPr>
          <a:xfrm>
            <a:off x="6865358" y="2923384"/>
            <a:ext cx="2051280" cy="446040"/>
            <a:chOff x="6865358" y="2923384"/>
            <a:chExt cx="2051280" cy="44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E6A74624-60C9-F340-A915-9CD99A3995EE}"/>
                    </a:ext>
                  </a:extLst>
                </p14:cNvPr>
                <p14:cNvContentPartPr/>
                <p14:nvPr/>
              </p14:nvContentPartPr>
              <p14:xfrm>
                <a:off x="6865358" y="3252064"/>
                <a:ext cx="578160" cy="11592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E6A74624-60C9-F340-A915-9CD99A3995EE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6850238" y="3236584"/>
                  <a:ext cx="6087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9C8FBC7D-3E40-5142-B22D-03F8FC0EAD88}"/>
                    </a:ext>
                  </a:extLst>
                </p14:cNvPr>
                <p14:cNvContentPartPr/>
                <p14:nvPr/>
              </p14:nvContentPartPr>
              <p14:xfrm>
                <a:off x="7549358" y="3146224"/>
                <a:ext cx="124920" cy="22320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9C8FBC7D-3E40-5142-B22D-03F8FC0EAD88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7533878" y="3131104"/>
                  <a:ext cx="15552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9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E3AB6B91-DFFF-3D46-B54B-8CF1D7682326}"/>
                    </a:ext>
                  </a:extLst>
                </p14:cNvPr>
                <p14:cNvContentPartPr/>
                <p14:nvPr/>
              </p14:nvContentPartPr>
              <p14:xfrm>
                <a:off x="7738718" y="3133264"/>
                <a:ext cx="18720" cy="21528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E3AB6B91-DFFF-3D46-B54B-8CF1D7682326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7723598" y="3118144"/>
                  <a:ext cx="4932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1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DA098E37-4887-7240-A947-D9459FC40F1D}"/>
                    </a:ext>
                  </a:extLst>
                </p14:cNvPr>
                <p14:cNvContentPartPr/>
                <p14:nvPr/>
              </p14:nvContentPartPr>
              <p14:xfrm>
                <a:off x="7761038" y="3038584"/>
                <a:ext cx="6120" cy="576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DA098E37-4887-7240-A947-D9459FC40F1D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7745918" y="3023464"/>
                  <a:ext cx="363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2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8AA124FD-FBE0-C045-8FD6-77850046527A}"/>
                    </a:ext>
                  </a:extLst>
                </p14:cNvPr>
                <p14:cNvContentPartPr/>
                <p14:nvPr/>
              </p14:nvContentPartPr>
              <p14:xfrm>
                <a:off x="7861478" y="3021664"/>
                <a:ext cx="22320" cy="30564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8AA124FD-FBE0-C045-8FD6-77850046527A}"/>
                    </a:ext>
                  </a:extLst>
                </p:cNvPr>
                <p:cNvPicPr/>
                <p:nvPr/>
              </p:nvPicPr>
              <p:blipFill>
                <a:blip r:embed="rId723"/>
                <a:stretch>
                  <a:fillRect/>
                </a:stretch>
              </p:blipFill>
              <p:spPr>
                <a:xfrm>
                  <a:off x="7846358" y="3006544"/>
                  <a:ext cx="5292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4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43FA67B9-A88D-1346-83B9-64EFFA1AE09D}"/>
                    </a:ext>
                  </a:extLst>
                </p14:cNvPr>
                <p14:cNvContentPartPr/>
                <p14:nvPr/>
              </p14:nvContentPartPr>
              <p14:xfrm>
                <a:off x="7758158" y="3139024"/>
                <a:ext cx="327960" cy="20340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43FA67B9-A88D-1346-83B9-64EFFA1AE09D}"/>
                    </a:ext>
                  </a:extLst>
                </p:cNvPr>
                <p:cNvPicPr/>
                <p:nvPr/>
              </p:nvPicPr>
              <p:blipFill>
                <a:blip r:embed="rId725"/>
                <a:stretch>
                  <a:fillRect/>
                </a:stretch>
              </p:blipFill>
              <p:spPr>
                <a:xfrm>
                  <a:off x="7743038" y="3123544"/>
                  <a:ext cx="35820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6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4B533811-0260-9546-9143-267ED05878F3}"/>
                    </a:ext>
                  </a:extLst>
                </p14:cNvPr>
                <p14:cNvContentPartPr/>
                <p14:nvPr/>
              </p14:nvContentPartPr>
              <p14:xfrm>
                <a:off x="8128958" y="3009064"/>
                <a:ext cx="62640" cy="33408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4B533811-0260-9546-9143-267ED05878F3}"/>
                    </a:ext>
                  </a:extLst>
                </p:cNvPr>
                <p:cNvPicPr/>
                <p:nvPr/>
              </p:nvPicPr>
              <p:blipFill>
                <a:blip r:embed="rId727"/>
                <a:stretch>
                  <a:fillRect/>
                </a:stretch>
              </p:blipFill>
              <p:spPr>
                <a:xfrm>
                  <a:off x="8113838" y="2993584"/>
                  <a:ext cx="9324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8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CF59D469-3ACA-5E41-86A4-D38792DFF020}"/>
                    </a:ext>
                  </a:extLst>
                </p14:cNvPr>
                <p14:cNvContentPartPr/>
                <p14:nvPr/>
              </p14:nvContentPartPr>
              <p14:xfrm>
                <a:off x="8240558" y="2923384"/>
                <a:ext cx="67320" cy="39564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id="{CF59D469-3ACA-5E41-86A4-D38792DFF020}"/>
                    </a:ext>
                  </a:extLst>
                </p:cNvPr>
                <p:cNvPicPr/>
                <p:nvPr/>
              </p:nvPicPr>
              <p:blipFill>
                <a:blip r:embed="rId729"/>
                <a:stretch>
                  <a:fillRect/>
                </a:stretch>
              </p:blipFill>
              <p:spPr>
                <a:xfrm>
                  <a:off x="8225438" y="2908264"/>
                  <a:ext cx="9792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0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D110650C-5A3F-3E4A-980E-E9D0E9B4C370}"/>
                    </a:ext>
                  </a:extLst>
                </p14:cNvPr>
                <p14:cNvContentPartPr/>
                <p14:nvPr/>
              </p14:nvContentPartPr>
              <p14:xfrm>
                <a:off x="8384558" y="3111304"/>
                <a:ext cx="286560" cy="20916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D110650C-5A3F-3E4A-980E-E9D0E9B4C370}"/>
                    </a:ext>
                  </a:extLst>
                </p:cNvPr>
                <p:cNvPicPr/>
                <p:nvPr/>
              </p:nvPicPr>
              <p:blipFill>
                <a:blip r:embed="rId731"/>
                <a:stretch>
                  <a:fillRect/>
                </a:stretch>
              </p:blipFill>
              <p:spPr>
                <a:xfrm>
                  <a:off x="8369438" y="3096184"/>
                  <a:ext cx="3171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2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0EEA5992-2C70-4B49-AE21-470BF9E5E186}"/>
                    </a:ext>
                  </a:extLst>
                </p14:cNvPr>
                <p14:cNvContentPartPr/>
                <p14:nvPr/>
              </p14:nvContentPartPr>
              <p14:xfrm>
                <a:off x="8708918" y="3010504"/>
                <a:ext cx="3600" cy="72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0EEA5992-2C70-4B49-AE21-470BF9E5E186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8693798" y="2995384"/>
                  <a:ext cx="342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3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43E2705C-0EBD-9747-84EB-3A131EBB1DA0}"/>
                    </a:ext>
                  </a:extLst>
                </p14:cNvPr>
                <p14:cNvContentPartPr/>
                <p14:nvPr/>
              </p14:nvContentPartPr>
              <p14:xfrm>
                <a:off x="8731238" y="3109504"/>
                <a:ext cx="185400" cy="15660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43E2705C-0EBD-9747-84EB-3A131EBB1DA0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8716118" y="3094024"/>
                  <a:ext cx="215640" cy="18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5">
            <p14:nvContentPartPr>
              <p14:cNvPr id="567" name="Ink 566">
                <a:extLst>
                  <a:ext uri="{FF2B5EF4-FFF2-40B4-BE49-F238E27FC236}">
                    <a16:creationId xmlns:a16="http://schemas.microsoft.com/office/drawing/2014/main" id="{56B145A7-13C6-F343-8443-4E91F29BDDBE}"/>
                  </a:ext>
                </a:extLst>
              </p14:cNvPr>
              <p14:cNvContentPartPr/>
              <p14:nvPr/>
            </p14:nvContentPartPr>
            <p14:xfrm>
              <a:off x="6322478" y="4050544"/>
              <a:ext cx="1215360" cy="166320"/>
            </p14:xfrm>
          </p:contentPart>
        </mc:Choice>
        <mc:Fallback xmlns="">
          <p:pic>
            <p:nvPicPr>
              <p:cNvPr id="567" name="Ink 566">
                <a:extLst>
                  <a:ext uri="{FF2B5EF4-FFF2-40B4-BE49-F238E27FC236}">
                    <a16:creationId xmlns:a16="http://schemas.microsoft.com/office/drawing/2014/main" id="{56B145A7-13C6-F343-8443-4E91F29BDDBE}"/>
                  </a:ext>
                </a:extLst>
              </p:cNvPr>
              <p:cNvPicPr/>
              <p:nvPr/>
            </p:nvPicPr>
            <p:blipFill>
              <a:blip r:embed="rId736"/>
              <a:stretch>
                <a:fillRect/>
              </a:stretch>
            </p:blipFill>
            <p:spPr>
              <a:xfrm>
                <a:off x="6307358" y="4035424"/>
                <a:ext cx="1245600" cy="19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581" name="Group 580">
            <a:extLst>
              <a:ext uri="{FF2B5EF4-FFF2-40B4-BE49-F238E27FC236}">
                <a16:creationId xmlns:a16="http://schemas.microsoft.com/office/drawing/2014/main" id="{32CDF70B-0E84-9646-B7DF-702C0D1616A6}"/>
              </a:ext>
            </a:extLst>
          </p:cNvPr>
          <p:cNvGrpSpPr/>
          <p:nvPr/>
        </p:nvGrpSpPr>
        <p:grpSpPr>
          <a:xfrm>
            <a:off x="7688678" y="3732664"/>
            <a:ext cx="1890360" cy="480960"/>
            <a:chOff x="7688678" y="3732664"/>
            <a:chExt cx="1890360" cy="48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7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D25075E4-DBA1-B848-939C-10B3C8F0CEAC}"/>
                    </a:ext>
                  </a:extLst>
                </p14:cNvPr>
                <p14:cNvContentPartPr/>
                <p14:nvPr/>
              </p14:nvContentPartPr>
              <p14:xfrm>
                <a:off x="7688678" y="3992584"/>
                <a:ext cx="153720" cy="218520"/>
              </p14:xfrm>
            </p:contentPart>
          </mc:Choice>
          <mc:Fallback xmlns=""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id="{D25075E4-DBA1-B848-939C-10B3C8F0CEAC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7673198" y="3977104"/>
                  <a:ext cx="18396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BEF726AB-2752-8946-A190-0085DA467F00}"/>
                    </a:ext>
                  </a:extLst>
                </p14:cNvPr>
                <p14:cNvContentPartPr/>
                <p14:nvPr/>
              </p14:nvContentPartPr>
              <p14:xfrm>
                <a:off x="7898558" y="4007344"/>
                <a:ext cx="174600" cy="20628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BEF726AB-2752-8946-A190-0085DA467F00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7883438" y="3992224"/>
                  <a:ext cx="2052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1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2E6065B4-B3EC-A647-B4C4-4A4F4E9632FF}"/>
                    </a:ext>
                  </a:extLst>
                </p14:cNvPr>
                <p14:cNvContentPartPr/>
                <p14:nvPr/>
              </p14:nvContentPartPr>
              <p14:xfrm>
                <a:off x="8063438" y="4018864"/>
                <a:ext cx="116640" cy="15336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2E6065B4-B3EC-A647-B4C4-4A4F4E9632FF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8048318" y="4003744"/>
                  <a:ext cx="1472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3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70929955-8B99-2546-9224-D8E284D88B15}"/>
                    </a:ext>
                  </a:extLst>
                </p14:cNvPr>
                <p14:cNvContentPartPr/>
                <p14:nvPr/>
              </p14:nvContentPartPr>
              <p14:xfrm>
                <a:off x="8329838" y="3880624"/>
                <a:ext cx="29880" cy="29088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70929955-8B99-2546-9224-D8E284D88B15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8314358" y="3865144"/>
                  <a:ext cx="6048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5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682DAA0D-215D-FD47-B6E1-F67760680616}"/>
                    </a:ext>
                  </a:extLst>
                </p14:cNvPr>
                <p14:cNvContentPartPr/>
                <p14:nvPr/>
              </p14:nvContentPartPr>
              <p14:xfrm>
                <a:off x="8240558" y="3961984"/>
                <a:ext cx="344160" cy="17172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682DAA0D-215D-FD47-B6E1-F67760680616}"/>
                    </a:ext>
                  </a:extLst>
                </p:cNvPr>
                <p:cNvPicPr/>
                <p:nvPr/>
              </p:nvPicPr>
              <p:blipFill>
                <a:blip r:embed="rId746"/>
                <a:stretch>
                  <a:fillRect/>
                </a:stretch>
              </p:blipFill>
              <p:spPr>
                <a:xfrm>
                  <a:off x="8225438" y="3946504"/>
                  <a:ext cx="3747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7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6C205850-2D6E-B743-BB5F-8E7A4735D4A7}"/>
                    </a:ext>
                  </a:extLst>
                </p14:cNvPr>
                <p14:cNvContentPartPr/>
                <p14:nvPr/>
              </p14:nvContentPartPr>
              <p14:xfrm>
                <a:off x="8653118" y="3742024"/>
                <a:ext cx="139680" cy="38808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6C205850-2D6E-B743-BB5F-8E7A4735D4A7}"/>
                    </a:ext>
                  </a:extLst>
                </p:cNvPr>
                <p:cNvPicPr/>
                <p:nvPr/>
              </p:nvPicPr>
              <p:blipFill>
                <a:blip r:embed="rId748"/>
                <a:stretch>
                  <a:fillRect/>
                </a:stretch>
              </p:blipFill>
              <p:spPr>
                <a:xfrm>
                  <a:off x="8637998" y="3726904"/>
                  <a:ext cx="17028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9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1F5A3D9F-80C3-154A-8D12-5622A64BF24E}"/>
                    </a:ext>
                  </a:extLst>
                </p14:cNvPr>
                <p14:cNvContentPartPr/>
                <p14:nvPr/>
              </p14:nvContentPartPr>
              <p14:xfrm>
                <a:off x="8853998" y="3933544"/>
                <a:ext cx="106920" cy="14616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1F5A3D9F-80C3-154A-8D12-5622A64BF24E}"/>
                    </a:ext>
                  </a:extLst>
                </p:cNvPr>
                <p:cNvPicPr/>
                <p:nvPr/>
              </p:nvPicPr>
              <p:blipFill>
                <a:blip r:embed="rId750"/>
                <a:stretch>
                  <a:fillRect/>
                </a:stretch>
              </p:blipFill>
              <p:spPr>
                <a:xfrm>
                  <a:off x="8838518" y="3918064"/>
                  <a:ext cx="1375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1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9AF73436-10AF-684C-8B2F-79FEA0639593}"/>
                    </a:ext>
                  </a:extLst>
                </p14:cNvPr>
                <p14:cNvContentPartPr/>
                <p14:nvPr/>
              </p14:nvContentPartPr>
              <p14:xfrm>
                <a:off x="9009158" y="3732664"/>
                <a:ext cx="58320" cy="34596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9AF73436-10AF-684C-8B2F-79FEA0639593}"/>
                    </a:ext>
                  </a:extLst>
                </p:cNvPr>
                <p:cNvPicPr/>
                <p:nvPr/>
              </p:nvPicPr>
              <p:blipFill>
                <a:blip r:embed="rId752"/>
                <a:stretch>
                  <a:fillRect/>
                </a:stretch>
              </p:blipFill>
              <p:spPr>
                <a:xfrm>
                  <a:off x="8993678" y="3717544"/>
                  <a:ext cx="889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3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F215056A-F907-4E4A-BE54-375F076FE1F5}"/>
                    </a:ext>
                  </a:extLst>
                </p14:cNvPr>
                <p14:cNvContentPartPr/>
                <p14:nvPr/>
              </p14:nvContentPartPr>
              <p14:xfrm>
                <a:off x="9132638" y="3924904"/>
                <a:ext cx="126000" cy="15768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F215056A-F907-4E4A-BE54-375F076FE1F5}"/>
                    </a:ext>
                  </a:extLst>
                </p:cNvPr>
                <p:cNvPicPr/>
                <p:nvPr/>
              </p:nvPicPr>
              <p:blipFill>
                <a:blip r:embed="rId754"/>
                <a:stretch>
                  <a:fillRect/>
                </a:stretch>
              </p:blipFill>
              <p:spPr>
                <a:xfrm>
                  <a:off x="9117518" y="3909784"/>
                  <a:ext cx="1566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5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DDAF9549-BDFA-6F48-89E8-A2FB21D8B317}"/>
                    </a:ext>
                  </a:extLst>
                </p14:cNvPr>
                <p14:cNvContentPartPr/>
                <p14:nvPr/>
              </p14:nvContentPartPr>
              <p14:xfrm>
                <a:off x="9344678" y="3898984"/>
                <a:ext cx="234360" cy="17424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DDAF9549-BDFA-6F48-89E8-A2FB21D8B317}"/>
                    </a:ext>
                  </a:extLst>
                </p:cNvPr>
                <p:cNvPicPr/>
                <p:nvPr/>
              </p:nvPicPr>
              <p:blipFill>
                <a:blip r:embed="rId756"/>
                <a:stretch>
                  <a:fillRect/>
                </a:stretch>
              </p:blipFill>
              <p:spPr>
                <a:xfrm>
                  <a:off x="9329198" y="3883864"/>
                  <a:ext cx="264600" cy="204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57">
            <p14:nvContentPartPr>
              <p14:cNvPr id="582" name="Ink 581">
                <a:extLst>
                  <a:ext uri="{FF2B5EF4-FFF2-40B4-BE49-F238E27FC236}">
                    <a16:creationId xmlns:a16="http://schemas.microsoft.com/office/drawing/2014/main" id="{31A5709E-FC26-C142-8056-4E01D67EFA17}"/>
                  </a:ext>
                </a:extLst>
              </p14:cNvPr>
              <p14:cNvContentPartPr/>
              <p14:nvPr/>
            </p14:nvContentPartPr>
            <p14:xfrm>
              <a:off x="6157598" y="4828144"/>
              <a:ext cx="1109520" cy="41400"/>
            </p14:xfrm>
          </p:contentPart>
        </mc:Choice>
        <mc:Fallback xmlns="">
          <p:pic>
            <p:nvPicPr>
              <p:cNvPr id="582" name="Ink 581">
                <a:extLst>
                  <a:ext uri="{FF2B5EF4-FFF2-40B4-BE49-F238E27FC236}">
                    <a16:creationId xmlns:a16="http://schemas.microsoft.com/office/drawing/2014/main" id="{31A5709E-FC26-C142-8056-4E01D67EFA17}"/>
                  </a:ext>
                </a:extLst>
              </p:cNvPr>
              <p:cNvPicPr/>
              <p:nvPr/>
            </p:nvPicPr>
            <p:blipFill>
              <a:blip r:embed="rId758"/>
              <a:stretch>
                <a:fillRect/>
              </a:stretch>
            </p:blipFill>
            <p:spPr>
              <a:xfrm>
                <a:off x="6142478" y="4813024"/>
                <a:ext cx="114012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86" name="Group 585">
            <a:extLst>
              <a:ext uri="{FF2B5EF4-FFF2-40B4-BE49-F238E27FC236}">
                <a16:creationId xmlns:a16="http://schemas.microsoft.com/office/drawing/2014/main" id="{20FA325B-E7DD-2A43-ADAB-675AA37B12A9}"/>
              </a:ext>
            </a:extLst>
          </p:cNvPr>
          <p:cNvGrpSpPr/>
          <p:nvPr/>
        </p:nvGrpSpPr>
        <p:grpSpPr>
          <a:xfrm>
            <a:off x="7405358" y="4671904"/>
            <a:ext cx="764280" cy="459000"/>
            <a:chOff x="7405358" y="4671904"/>
            <a:chExt cx="764280" cy="45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9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EB8636DD-257B-9943-96FC-A6B042F2D9CF}"/>
                    </a:ext>
                  </a:extLst>
                </p14:cNvPr>
                <p14:cNvContentPartPr/>
                <p14:nvPr/>
              </p14:nvContentPartPr>
              <p14:xfrm>
                <a:off x="7405358" y="4783864"/>
                <a:ext cx="75240" cy="19260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EB8636DD-257B-9943-96FC-A6B042F2D9CF}"/>
                    </a:ext>
                  </a:extLst>
                </p:cNvPr>
                <p:cNvPicPr/>
                <p:nvPr/>
              </p:nvPicPr>
              <p:blipFill>
                <a:blip r:embed="rId760"/>
                <a:stretch>
                  <a:fillRect/>
                </a:stretch>
              </p:blipFill>
              <p:spPr>
                <a:xfrm>
                  <a:off x="7390238" y="4768384"/>
                  <a:ext cx="1058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1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742DC232-4227-E444-AA20-40E9A512BBFF}"/>
                    </a:ext>
                  </a:extLst>
                </p14:cNvPr>
                <p14:cNvContentPartPr/>
                <p14:nvPr/>
              </p14:nvContentPartPr>
              <p14:xfrm>
                <a:off x="7569158" y="4736344"/>
                <a:ext cx="140760" cy="20736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742DC232-4227-E444-AA20-40E9A512BBFF}"/>
                    </a:ext>
                  </a:extLst>
                </p:cNvPr>
                <p:cNvPicPr/>
                <p:nvPr/>
              </p:nvPicPr>
              <p:blipFill>
                <a:blip r:embed="rId762"/>
                <a:stretch>
                  <a:fillRect/>
                </a:stretch>
              </p:blipFill>
              <p:spPr>
                <a:xfrm>
                  <a:off x="7554038" y="4720864"/>
                  <a:ext cx="1713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3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504DA8B6-60C8-D846-81DE-10FA5C0ED0C3}"/>
                    </a:ext>
                  </a:extLst>
                </p14:cNvPr>
                <p14:cNvContentPartPr/>
                <p14:nvPr/>
              </p14:nvContentPartPr>
              <p14:xfrm>
                <a:off x="7770038" y="4671904"/>
                <a:ext cx="399600" cy="45900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504DA8B6-60C8-D846-81DE-10FA5C0ED0C3}"/>
                    </a:ext>
                  </a:extLst>
                </p:cNvPr>
                <p:cNvPicPr/>
                <p:nvPr/>
              </p:nvPicPr>
              <p:blipFill>
                <a:blip r:embed="rId764"/>
                <a:stretch>
                  <a:fillRect/>
                </a:stretch>
              </p:blipFill>
              <p:spPr>
                <a:xfrm>
                  <a:off x="7754558" y="4656424"/>
                  <a:ext cx="430200" cy="48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5" name="Group 594">
            <a:extLst>
              <a:ext uri="{FF2B5EF4-FFF2-40B4-BE49-F238E27FC236}">
                <a16:creationId xmlns:a16="http://schemas.microsoft.com/office/drawing/2014/main" id="{DA8447B3-A8DE-504E-981C-14649EF06DD6}"/>
              </a:ext>
            </a:extLst>
          </p:cNvPr>
          <p:cNvGrpSpPr/>
          <p:nvPr/>
        </p:nvGrpSpPr>
        <p:grpSpPr>
          <a:xfrm>
            <a:off x="5866358" y="5419264"/>
            <a:ext cx="2280960" cy="365400"/>
            <a:chOff x="5866358" y="5419264"/>
            <a:chExt cx="2280960" cy="36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5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C53E9C61-E0CD-0A42-A43B-F74E0F6F4657}"/>
                    </a:ext>
                  </a:extLst>
                </p14:cNvPr>
                <p14:cNvContentPartPr/>
                <p14:nvPr/>
              </p14:nvContentPartPr>
              <p14:xfrm>
                <a:off x="5866358" y="5420704"/>
                <a:ext cx="1311120" cy="20520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C53E9C61-E0CD-0A42-A43B-F74E0F6F4657}"/>
                    </a:ext>
                  </a:extLst>
                </p:cNvPr>
                <p:cNvPicPr/>
                <p:nvPr/>
              </p:nvPicPr>
              <p:blipFill>
                <a:blip r:embed="rId766"/>
                <a:stretch>
                  <a:fillRect/>
                </a:stretch>
              </p:blipFill>
              <p:spPr>
                <a:xfrm>
                  <a:off x="5850878" y="5405584"/>
                  <a:ext cx="13417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7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2857591A-D8DE-CA40-A63B-579523C6720C}"/>
                    </a:ext>
                  </a:extLst>
                </p14:cNvPr>
                <p14:cNvContentPartPr/>
                <p14:nvPr/>
              </p14:nvContentPartPr>
              <p14:xfrm>
                <a:off x="7337318" y="5419264"/>
                <a:ext cx="33480" cy="36540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2857591A-D8DE-CA40-A63B-579523C6720C}"/>
                    </a:ext>
                  </a:extLst>
                </p:cNvPr>
                <p:cNvPicPr/>
                <p:nvPr/>
              </p:nvPicPr>
              <p:blipFill>
                <a:blip r:embed="rId768"/>
                <a:stretch>
                  <a:fillRect/>
                </a:stretch>
              </p:blipFill>
              <p:spPr>
                <a:xfrm>
                  <a:off x="7322198" y="5404144"/>
                  <a:ext cx="6408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9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1455E1B3-194B-B749-B40D-2B828BBFAA09}"/>
                    </a:ext>
                  </a:extLst>
                </p14:cNvPr>
                <p14:cNvContentPartPr/>
                <p14:nvPr/>
              </p14:nvContentPartPr>
              <p14:xfrm>
                <a:off x="7236878" y="5585584"/>
                <a:ext cx="325080" cy="14508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1455E1B3-194B-B749-B40D-2B828BBFAA09}"/>
                    </a:ext>
                  </a:extLst>
                </p:cNvPr>
                <p:cNvPicPr/>
                <p:nvPr/>
              </p:nvPicPr>
              <p:blipFill>
                <a:blip r:embed="rId770"/>
                <a:stretch>
                  <a:fillRect/>
                </a:stretch>
              </p:blipFill>
              <p:spPr>
                <a:xfrm>
                  <a:off x="7221758" y="5570464"/>
                  <a:ext cx="3556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1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AC025638-579F-C749-8EAD-0A92E173EC7F}"/>
                    </a:ext>
                  </a:extLst>
                </p14:cNvPr>
                <p14:cNvContentPartPr/>
                <p14:nvPr/>
              </p14:nvContentPartPr>
              <p14:xfrm>
                <a:off x="7608398" y="5545264"/>
                <a:ext cx="152640" cy="18396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AC025638-579F-C749-8EAD-0A92E173EC7F}"/>
                    </a:ext>
                  </a:extLst>
                </p:cNvPr>
                <p:cNvPicPr/>
                <p:nvPr/>
              </p:nvPicPr>
              <p:blipFill>
                <a:blip r:embed="rId772"/>
                <a:stretch>
                  <a:fillRect/>
                </a:stretch>
              </p:blipFill>
              <p:spPr>
                <a:xfrm>
                  <a:off x="7592918" y="5530144"/>
                  <a:ext cx="1828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3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2DB95B5B-06DF-714D-AFB0-B652DC41FBDB}"/>
                    </a:ext>
                  </a:extLst>
                </p14:cNvPr>
                <p14:cNvContentPartPr/>
                <p14:nvPr/>
              </p14:nvContentPartPr>
              <p14:xfrm>
                <a:off x="7827998" y="5475064"/>
                <a:ext cx="25560" cy="23868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2DB95B5B-06DF-714D-AFB0-B652DC41FBDB}"/>
                    </a:ext>
                  </a:extLst>
                </p:cNvPr>
                <p:cNvPicPr/>
                <p:nvPr/>
              </p:nvPicPr>
              <p:blipFill>
                <a:blip r:embed="rId774"/>
                <a:stretch>
                  <a:fillRect/>
                </a:stretch>
              </p:blipFill>
              <p:spPr>
                <a:xfrm>
                  <a:off x="7812878" y="5459944"/>
                  <a:ext cx="561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5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D7AAC5BA-75F6-9B41-A093-0CCC9715A88E}"/>
                    </a:ext>
                  </a:extLst>
                </p14:cNvPr>
                <p14:cNvContentPartPr/>
                <p14:nvPr/>
              </p14:nvContentPartPr>
              <p14:xfrm>
                <a:off x="7749878" y="5536984"/>
                <a:ext cx="212760" cy="15408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D7AAC5BA-75F6-9B41-A093-0CCC9715A88E}"/>
                    </a:ext>
                  </a:extLst>
                </p:cNvPr>
                <p:cNvPicPr/>
                <p:nvPr/>
              </p:nvPicPr>
              <p:blipFill>
                <a:blip r:embed="rId776"/>
                <a:stretch>
                  <a:fillRect/>
                </a:stretch>
              </p:blipFill>
              <p:spPr>
                <a:xfrm>
                  <a:off x="7734758" y="5521864"/>
                  <a:ext cx="2430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7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6F9D3ABA-4091-6049-A93E-A39C8196C004}"/>
                    </a:ext>
                  </a:extLst>
                </p14:cNvPr>
                <p14:cNvContentPartPr/>
                <p14:nvPr/>
              </p14:nvContentPartPr>
              <p14:xfrm>
                <a:off x="8006558" y="5430424"/>
                <a:ext cx="7920" cy="216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6F9D3ABA-4091-6049-A93E-A39C8196C004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7991078" y="5415304"/>
                  <a:ext cx="385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8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BA24367C-52F0-E44E-A58E-F7E17CF8C018}"/>
                    </a:ext>
                  </a:extLst>
                </p14:cNvPr>
                <p14:cNvContentPartPr/>
                <p14:nvPr/>
              </p14:nvContentPartPr>
              <p14:xfrm>
                <a:off x="8036438" y="5497024"/>
                <a:ext cx="110880" cy="21384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BA24367C-52F0-E44E-A58E-F7E17CF8C018}"/>
                    </a:ext>
                  </a:extLst>
                </p:cNvPr>
                <p:cNvPicPr/>
                <p:nvPr/>
              </p:nvPicPr>
              <p:blipFill>
                <a:blip r:embed="rId779"/>
                <a:stretch>
                  <a:fillRect/>
                </a:stretch>
              </p:blipFill>
              <p:spPr>
                <a:xfrm>
                  <a:off x="8021318" y="5481544"/>
                  <a:ext cx="141480" cy="24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80">
            <p14:nvContentPartPr>
              <p14:cNvPr id="596" name="Ink 595">
                <a:extLst>
                  <a:ext uri="{FF2B5EF4-FFF2-40B4-BE49-F238E27FC236}">
                    <a16:creationId xmlns:a16="http://schemas.microsoft.com/office/drawing/2014/main" id="{359EE0EA-E67F-3649-911F-DFF23A9FCF62}"/>
                  </a:ext>
                </a:extLst>
              </p14:cNvPr>
              <p14:cNvContentPartPr/>
              <p14:nvPr/>
            </p14:nvContentPartPr>
            <p14:xfrm>
              <a:off x="4950878" y="5363464"/>
              <a:ext cx="1659240" cy="934560"/>
            </p14:xfrm>
          </p:contentPart>
        </mc:Choice>
        <mc:Fallback xmlns="">
          <p:pic>
            <p:nvPicPr>
              <p:cNvPr id="596" name="Ink 595">
                <a:extLst>
                  <a:ext uri="{FF2B5EF4-FFF2-40B4-BE49-F238E27FC236}">
                    <a16:creationId xmlns:a16="http://schemas.microsoft.com/office/drawing/2014/main" id="{359EE0EA-E67F-3649-911F-DFF23A9FCF62}"/>
                  </a:ext>
                </a:extLst>
              </p:cNvPr>
              <p:cNvPicPr/>
              <p:nvPr/>
            </p:nvPicPr>
            <p:blipFill>
              <a:blip r:embed="rId781"/>
              <a:stretch>
                <a:fillRect/>
              </a:stretch>
            </p:blipFill>
            <p:spPr>
              <a:xfrm>
                <a:off x="4935758" y="5348344"/>
                <a:ext cx="1689840" cy="964800"/>
              </a:xfrm>
              <a:prstGeom prst="rect">
                <a:avLst/>
              </a:prstGeom>
            </p:spPr>
          </p:pic>
        </mc:Fallback>
      </mc:AlternateContent>
      <p:grpSp>
        <p:nvGrpSpPr>
          <p:cNvPr id="608" name="Group 607">
            <a:extLst>
              <a:ext uri="{FF2B5EF4-FFF2-40B4-BE49-F238E27FC236}">
                <a16:creationId xmlns:a16="http://schemas.microsoft.com/office/drawing/2014/main" id="{259FCC02-14B1-9F4E-A297-20E03D21C0D0}"/>
              </a:ext>
            </a:extLst>
          </p:cNvPr>
          <p:cNvGrpSpPr/>
          <p:nvPr/>
        </p:nvGrpSpPr>
        <p:grpSpPr>
          <a:xfrm>
            <a:off x="6776798" y="6043864"/>
            <a:ext cx="1767600" cy="345240"/>
            <a:chOff x="6776798" y="6043864"/>
            <a:chExt cx="1767600" cy="34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2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67949842-151A-9F46-9CDB-3831EC0AC852}"/>
                    </a:ext>
                  </a:extLst>
                </p14:cNvPr>
                <p14:cNvContentPartPr/>
                <p14:nvPr/>
              </p14:nvContentPartPr>
              <p14:xfrm>
                <a:off x="6776798" y="6219544"/>
                <a:ext cx="118800" cy="16200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id="{67949842-151A-9F46-9CDB-3831EC0AC852}"/>
                    </a:ext>
                  </a:extLst>
                </p:cNvPr>
                <p:cNvPicPr/>
                <p:nvPr/>
              </p:nvPicPr>
              <p:blipFill>
                <a:blip r:embed="rId783"/>
                <a:stretch>
                  <a:fillRect/>
                </a:stretch>
              </p:blipFill>
              <p:spPr>
                <a:xfrm>
                  <a:off x="6761678" y="6204424"/>
                  <a:ext cx="1490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4">
              <p14:nvContentPartPr>
                <p14:cNvPr id="598" name="Ink 597">
                  <a:extLst>
                    <a:ext uri="{FF2B5EF4-FFF2-40B4-BE49-F238E27FC236}">
                      <a16:creationId xmlns:a16="http://schemas.microsoft.com/office/drawing/2014/main" id="{C8B8083D-3A92-E540-99F7-DC6814FE4FEA}"/>
                    </a:ext>
                  </a:extLst>
                </p14:cNvPr>
                <p14:cNvContentPartPr/>
                <p14:nvPr/>
              </p14:nvContentPartPr>
              <p14:xfrm>
                <a:off x="7002878" y="6099664"/>
                <a:ext cx="39600" cy="289440"/>
              </p14:xfrm>
            </p:contentPart>
          </mc:Choice>
          <mc:Fallback xmlns="">
            <p:pic>
              <p:nvPicPr>
                <p:cNvPr id="598" name="Ink 597">
                  <a:extLst>
                    <a:ext uri="{FF2B5EF4-FFF2-40B4-BE49-F238E27FC236}">
                      <a16:creationId xmlns:a16="http://schemas.microsoft.com/office/drawing/2014/main" id="{C8B8083D-3A92-E540-99F7-DC6814FE4FEA}"/>
                    </a:ext>
                  </a:extLst>
                </p:cNvPr>
                <p:cNvPicPr/>
                <p:nvPr/>
              </p:nvPicPr>
              <p:blipFill>
                <a:blip r:embed="rId785"/>
                <a:stretch>
                  <a:fillRect/>
                </a:stretch>
              </p:blipFill>
              <p:spPr>
                <a:xfrm>
                  <a:off x="6987398" y="6084184"/>
                  <a:ext cx="702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6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323D80B6-302B-EC4D-835C-C993B29C583D}"/>
                    </a:ext>
                  </a:extLst>
                </p14:cNvPr>
                <p14:cNvContentPartPr/>
                <p14:nvPr/>
              </p14:nvContentPartPr>
              <p14:xfrm>
                <a:off x="6882278" y="6082744"/>
                <a:ext cx="395640" cy="27864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323D80B6-302B-EC4D-835C-C993B29C583D}"/>
                    </a:ext>
                  </a:extLst>
                </p:cNvPr>
                <p:cNvPicPr/>
                <p:nvPr/>
              </p:nvPicPr>
              <p:blipFill>
                <a:blip r:embed="rId787"/>
                <a:stretch>
                  <a:fillRect/>
                </a:stretch>
              </p:blipFill>
              <p:spPr>
                <a:xfrm>
                  <a:off x="6867158" y="6067264"/>
                  <a:ext cx="42588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8">
              <p14:nvContentPartPr>
                <p14:cNvPr id="600" name="Ink 599">
                  <a:extLst>
                    <a:ext uri="{FF2B5EF4-FFF2-40B4-BE49-F238E27FC236}">
                      <a16:creationId xmlns:a16="http://schemas.microsoft.com/office/drawing/2014/main" id="{B1F5FAA6-5723-3049-9CEE-2C34D5674A44}"/>
                    </a:ext>
                  </a:extLst>
                </p14:cNvPr>
                <p14:cNvContentPartPr/>
                <p14:nvPr/>
              </p14:nvContentPartPr>
              <p14:xfrm>
                <a:off x="7331558" y="6157264"/>
                <a:ext cx="263520" cy="183240"/>
              </p14:xfrm>
            </p:contentPart>
          </mc:Choice>
          <mc:Fallback xmlns="">
            <p:pic>
              <p:nvPicPr>
                <p:cNvPr id="600" name="Ink 599">
                  <a:extLst>
                    <a:ext uri="{FF2B5EF4-FFF2-40B4-BE49-F238E27FC236}">
                      <a16:creationId xmlns:a16="http://schemas.microsoft.com/office/drawing/2014/main" id="{B1F5FAA6-5723-3049-9CEE-2C34D5674A44}"/>
                    </a:ext>
                  </a:extLst>
                </p:cNvPr>
                <p:cNvPicPr/>
                <p:nvPr/>
              </p:nvPicPr>
              <p:blipFill>
                <a:blip r:embed="rId789"/>
                <a:stretch>
                  <a:fillRect/>
                </a:stretch>
              </p:blipFill>
              <p:spPr>
                <a:xfrm>
                  <a:off x="7316078" y="6141784"/>
                  <a:ext cx="2937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0">
              <p14:nvContentPartPr>
                <p14:cNvPr id="601" name="Ink 600">
                  <a:extLst>
                    <a:ext uri="{FF2B5EF4-FFF2-40B4-BE49-F238E27FC236}">
                      <a16:creationId xmlns:a16="http://schemas.microsoft.com/office/drawing/2014/main" id="{D0917E24-52BD-6A43-9EC2-76C55720A2A6}"/>
                    </a:ext>
                  </a:extLst>
                </p14:cNvPr>
                <p14:cNvContentPartPr/>
                <p14:nvPr/>
              </p14:nvContentPartPr>
              <p14:xfrm>
                <a:off x="7738718" y="6121984"/>
                <a:ext cx="42120" cy="249120"/>
              </p14:xfrm>
            </p:contentPart>
          </mc:Choice>
          <mc:Fallback xmlns="">
            <p:pic>
              <p:nvPicPr>
                <p:cNvPr id="601" name="Ink 600">
                  <a:extLst>
                    <a:ext uri="{FF2B5EF4-FFF2-40B4-BE49-F238E27FC236}">
                      <a16:creationId xmlns:a16="http://schemas.microsoft.com/office/drawing/2014/main" id="{D0917E24-52BD-6A43-9EC2-76C55720A2A6}"/>
                    </a:ext>
                  </a:extLst>
                </p:cNvPr>
                <p:cNvPicPr/>
                <p:nvPr/>
              </p:nvPicPr>
              <p:blipFill>
                <a:blip r:embed="rId791"/>
                <a:stretch>
                  <a:fillRect/>
                </a:stretch>
              </p:blipFill>
              <p:spPr>
                <a:xfrm>
                  <a:off x="7723598" y="6106504"/>
                  <a:ext cx="7236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2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95F05A8E-42B0-3A47-A86E-9FC629CF7FC5}"/>
                    </a:ext>
                  </a:extLst>
                </p14:cNvPr>
                <p14:cNvContentPartPr/>
                <p14:nvPr/>
              </p14:nvContentPartPr>
              <p14:xfrm>
                <a:off x="7685438" y="6177064"/>
                <a:ext cx="246600" cy="14724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95F05A8E-42B0-3A47-A86E-9FC629CF7FC5}"/>
                    </a:ext>
                  </a:extLst>
                </p:cNvPr>
                <p:cNvPicPr/>
                <p:nvPr/>
              </p:nvPicPr>
              <p:blipFill>
                <a:blip r:embed="rId793"/>
                <a:stretch>
                  <a:fillRect/>
                </a:stretch>
              </p:blipFill>
              <p:spPr>
                <a:xfrm>
                  <a:off x="7669958" y="6161944"/>
                  <a:ext cx="2768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4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5049A72B-26D2-5048-881A-42BBD1CB724D}"/>
                    </a:ext>
                  </a:extLst>
                </p14:cNvPr>
                <p14:cNvContentPartPr/>
                <p14:nvPr/>
              </p14:nvContentPartPr>
              <p14:xfrm>
                <a:off x="7956878" y="6190024"/>
                <a:ext cx="123840" cy="15696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5049A72B-26D2-5048-881A-42BBD1CB724D}"/>
                    </a:ext>
                  </a:extLst>
                </p:cNvPr>
                <p:cNvPicPr/>
                <p:nvPr/>
              </p:nvPicPr>
              <p:blipFill>
                <a:blip r:embed="rId795"/>
                <a:stretch>
                  <a:fillRect/>
                </a:stretch>
              </p:blipFill>
              <p:spPr>
                <a:xfrm>
                  <a:off x="7941398" y="6174544"/>
                  <a:ext cx="1544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6">
              <p14:nvContentPartPr>
                <p14:cNvPr id="604" name="Ink 603">
                  <a:extLst>
                    <a:ext uri="{FF2B5EF4-FFF2-40B4-BE49-F238E27FC236}">
                      <a16:creationId xmlns:a16="http://schemas.microsoft.com/office/drawing/2014/main" id="{8DFEAF65-1C2E-7E4C-8F68-2E0C4C0FBAA3}"/>
                    </a:ext>
                  </a:extLst>
                </p14:cNvPr>
                <p14:cNvContentPartPr/>
                <p14:nvPr/>
              </p14:nvContentPartPr>
              <p14:xfrm>
                <a:off x="8229398" y="6066184"/>
                <a:ext cx="23400" cy="281160"/>
              </p14:xfrm>
            </p:contentPart>
          </mc:Choice>
          <mc:Fallback xmlns="">
            <p:pic>
              <p:nvPicPr>
                <p:cNvPr id="604" name="Ink 603">
                  <a:extLst>
                    <a:ext uri="{FF2B5EF4-FFF2-40B4-BE49-F238E27FC236}">
                      <a16:creationId xmlns:a16="http://schemas.microsoft.com/office/drawing/2014/main" id="{8DFEAF65-1C2E-7E4C-8F68-2E0C4C0FBAA3}"/>
                    </a:ext>
                  </a:extLst>
                </p:cNvPr>
                <p:cNvPicPr/>
                <p:nvPr/>
              </p:nvPicPr>
              <p:blipFill>
                <a:blip r:embed="rId797"/>
                <a:stretch>
                  <a:fillRect/>
                </a:stretch>
              </p:blipFill>
              <p:spPr>
                <a:xfrm>
                  <a:off x="8214278" y="6050704"/>
                  <a:ext cx="5400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8">
              <p14:nvContentPartPr>
                <p14:cNvPr id="605" name="Ink 604">
                  <a:extLst>
                    <a:ext uri="{FF2B5EF4-FFF2-40B4-BE49-F238E27FC236}">
                      <a16:creationId xmlns:a16="http://schemas.microsoft.com/office/drawing/2014/main" id="{1F3D53AB-C2B4-0249-B9EA-C4C989519BB0}"/>
                    </a:ext>
                  </a:extLst>
                </p14:cNvPr>
                <p14:cNvContentPartPr/>
                <p14:nvPr/>
              </p14:nvContentPartPr>
              <p14:xfrm>
                <a:off x="8095478" y="6172024"/>
                <a:ext cx="285120" cy="142920"/>
              </p14:xfrm>
            </p:contentPart>
          </mc:Choice>
          <mc:Fallback xmlns="">
            <p:pic>
              <p:nvPicPr>
                <p:cNvPr id="605" name="Ink 604">
                  <a:extLst>
                    <a:ext uri="{FF2B5EF4-FFF2-40B4-BE49-F238E27FC236}">
                      <a16:creationId xmlns:a16="http://schemas.microsoft.com/office/drawing/2014/main" id="{1F3D53AB-C2B4-0249-B9EA-C4C989519BB0}"/>
                    </a:ext>
                  </a:extLst>
                </p:cNvPr>
                <p:cNvPicPr/>
                <p:nvPr/>
              </p:nvPicPr>
              <p:blipFill>
                <a:blip r:embed="rId799"/>
                <a:stretch>
                  <a:fillRect/>
                </a:stretch>
              </p:blipFill>
              <p:spPr>
                <a:xfrm>
                  <a:off x="8080358" y="6156544"/>
                  <a:ext cx="3157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0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DC8EADC1-DC34-5F4D-9DE1-6D66AD879807}"/>
                    </a:ext>
                  </a:extLst>
                </p14:cNvPr>
                <p14:cNvContentPartPr/>
                <p14:nvPr/>
              </p14:nvContentPartPr>
              <p14:xfrm>
                <a:off x="8396798" y="6043864"/>
                <a:ext cx="6480" cy="1116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DC8EADC1-DC34-5F4D-9DE1-6D66AD879807}"/>
                    </a:ext>
                  </a:extLst>
                </p:cNvPr>
                <p:cNvPicPr/>
                <p:nvPr/>
              </p:nvPicPr>
              <p:blipFill>
                <a:blip r:embed="rId801"/>
                <a:stretch>
                  <a:fillRect/>
                </a:stretch>
              </p:blipFill>
              <p:spPr>
                <a:xfrm>
                  <a:off x="8381318" y="6028384"/>
                  <a:ext cx="367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2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C7E16227-AFCA-944B-8AF6-397B4781A666}"/>
                    </a:ext>
                  </a:extLst>
                </p14:cNvPr>
                <p14:cNvContentPartPr/>
                <p14:nvPr/>
              </p14:nvContentPartPr>
              <p14:xfrm>
                <a:off x="8436398" y="6177424"/>
                <a:ext cx="108000" cy="14148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C7E16227-AFCA-944B-8AF6-397B4781A666}"/>
                    </a:ext>
                  </a:extLst>
                </p:cNvPr>
                <p:cNvPicPr/>
                <p:nvPr/>
              </p:nvPicPr>
              <p:blipFill>
                <a:blip r:embed="rId803"/>
                <a:stretch>
                  <a:fillRect/>
                </a:stretch>
              </p:blipFill>
              <p:spPr>
                <a:xfrm>
                  <a:off x="8421278" y="6162304"/>
                  <a:ext cx="138600" cy="172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04">
            <p14:nvContentPartPr>
              <p14:cNvPr id="609" name="Ink 608">
                <a:extLst>
                  <a:ext uri="{FF2B5EF4-FFF2-40B4-BE49-F238E27FC236}">
                    <a16:creationId xmlns:a16="http://schemas.microsoft.com/office/drawing/2014/main" id="{8F07EBBF-BC05-9341-93C1-941F98FCC0CA}"/>
                  </a:ext>
                </a:extLst>
              </p14:cNvPr>
              <p14:cNvContentPartPr/>
              <p14:nvPr/>
            </p14:nvContentPartPr>
            <p14:xfrm>
              <a:off x="5650718" y="1527664"/>
              <a:ext cx="432360" cy="28080"/>
            </p14:xfrm>
          </p:contentPart>
        </mc:Choice>
        <mc:Fallback xmlns="">
          <p:pic>
            <p:nvPicPr>
              <p:cNvPr id="609" name="Ink 608">
                <a:extLst>
                  <a:ext uri="{FF2B5EF4-FFF2-40B4-BE49-F238E27FC236}">
                    <a16:creationId xmlns:a16="http://schemas.microsoft.com/office/drawing/2014/main" id="{8F07EBBF-BC05-9341-93C1-941F98FCC0CA}"/>
                  </a:ext>
                </a:extLst>
              </p:cNvPr>
              <p:cNvPicPr/>
              <p:nvPr/>
            </p:nvPicPr>
            <p:blipFill>
              <a:blip r:embed="rId805"/>
              <a:stretch>
                <a:fillRect/>
              </a:stretch>
            </p:blipFill>
            <p:spPr>
              <a:xfrm>
                <a:off x="5635238" y="1512184"/>
                <a:ext cx="462960" cy="58680"/>
              </a:xfrm>
              <a:prstGeom prst="rect">
                <a:avLst/>
              </a:prstGeom>
            </p:spPr>
          </p:pic>
        </mc:Fallback>
      </mc:AlternateContent>
      <p:grpSp>
        <p:nvGrpSpPr>
          <p:cNvPr id="617" name="Group 616">
            <a:extLst>
              <a:ext uri="{FF2B5EF4-FFF2-40B4-BE49-F238E27FC236}">
                <a16:creationId xmlns:a16="http://schemas.microsoft.com/office/drawing/2014/main" id="{1FD41988-2371-D641-A6C8-BF00057B5814}"/>
              </a:ext>
            </a:extLst>
          </p:cNvPr>
          <p:cNvGrpSpPr/>
          <p:nvPr/>
        </p:nvGrpSpPr>
        <p:grpSpPr>
          <a:xfrm>
            <a:off x="4479998" y="1427224"/>
            <a:ext cx="811800" cy="339840"/>
            <a:chOff x="4479998" y="1427224"/>
            <a:chExt cx="811800" cy="33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6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FCC04FF1-8F4F-7F4E-B18D-4F6AF99E7333}"/>
                    </a:ext>
                  </a:extLst>
                </p14:cNvPr>
                <p14:cNvContentPartPr/>
                <p14:nvPr/>
              </p14:nvContentPartPr>
              <p14:xfrm>
                <a:off x="4479998" y="1488784"/>
                <a:ext cx="154440" cy="27828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FCC04FF1-8F4F-7F4E-B18D-4F6AF99E7333}"/>
                    </a:ext>
                  </a:extLst>
                </p:cNvPr>
                <p:cNvPicPr/>
                <p:nvPr/>
              </p:nvPicPr>
              <p:blipFill>
                <a:blip r:embed="rId807"/>
                <a:stretch>
                  <a:fillRect/>
                </a:stretch>
              </p:blipFill>
              <p:spPr>
                <a:xfrm>
                  <a:off x="4464878" y="1473664"/>
                  <a:ext cx="18504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8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F695E33D-3771-8045-9965-BD349F5C0175}"/>
                    </a:ext>
                  </a:extLst>
                </p14:cNvPr>
                <p14:cNvContentPartPr/>
                <p14:nvPr/>
              </p14:nvContentPartPr>
              <p14:xfrm>
                <a:off x="4672238" y="1516504"/>
                <a:ext cx="35280" cy="20628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F695E33D-3771-8045-9965-BD349F5C0175}"/>
                    </a:ext>
                  </a:extLst>
                </p:cNvPr>
                <p:cNvPicPr/>
                <p:nvPr/>
              </p:nvPicPr>
              <p:blipFill>
                <a:blip r:embed="rId809"/>
                <a:stretch>
                  <a:fillRect/>
                </a:stretch>
              </p:blipFill>
              <p:spPr>
                <a:xfrm>
                  <a:off x="4656758" y="1501024"/>
                  <a:ext cx="658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0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6442ED74-7665-AD42-BF99-29BAE48819D4}"/>
                    </a:ext>
                  </a:extLst>
                </p14:cNvPr>
                <p14:cNvContentPartPr/>
                <p14:nvPr/>
              </p14:nvContentPartPr>
              <p14:xfrm>
                <a:off x="4705718" y="1427224"/>
                <a:ext cx="1800" cy="1116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6442ED74-7665-AD42-BF99-29BAE48819D4}"/>
                    </a:ext>
                  </a:extLst>
                </p:cNvPr>
                <p:cNvPicPr/>
                <p:nvPr/>
              </p:nvPicPr>
              <p:blipFill>
                <a:blip r:embed="rId801"/>
                <a:stretch>
                  <a:fillRect/>
                </a:stretch>
              </p:blipFill>
              <p:spPr>
                <a:xfrm>
                  <a:off x="4690238" y="1412104"/>
                  <a:ext cx="324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1">
              <p14:nvContentPartPr>
                <p14:cNvPr id="613" name="Ink 612">
                  <a:extLst>
                    <a:ext uri="{FF2B5EF4-FFF2-40B4-BE49-F238E27FC236}">
                      <a16:creationId xmlns:a16="http://schemas.microsoft.com/office/drawing/2014/main" id="{CF024FC3-D391-6D44-98BE-DF3A4351C8AC}"/>
                    </a:ext>
                  </a:extLst>
                </p14:cNvPr>
                <p14:cNvContentPartPr/>
                <p14:nvPr/>
              </p14:nvContentPartPr>
              <p14:xfrm>
                <a:off x="4815158" y="1471864"/>
                <a:ext cx="65880" cy="221040"/>
              </p14:xfrm>
            </p:contentPart>
          </mc:Choice>
          <mc:Fallback xmlns="">
            <p:pic>
              <p:nvPicPr>
                <p:cNvPr id="613" name="Ink 612">
                  <a:extLst>
                    <a:ext uri="{FF2B5EF4-FFF2-40B4-BE49-F238E27FC236}">
                      <a16:creationId xmlns:a16="http://schemas.microsoft.com/office/drawing/2014/main" id="{CF024FC3-D391-6D44-98BE-DF3A4351C8AC}"/>
                    </a:ext>
                  </a:extLst>
                </p:cNvPr>
                <p:cNvPicPr/>
                <p:nvPr/>
              </p:nvPicPr>
              <p:blipFill>
                <a:blip r:embed="rId812"/>
                <a:stretch>
                  <a:fillRect/>
                </a:stretch>
              </p:blipFill>
              <p:spPr>
                <a:xfrm>
                  <a:off x="4799678" y="1456744"/>
                  <a:ext cx="9648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3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A5EA6F20-702E-AE44-9728-1FA6D0329935}"/>
                    </a:ext>
                  </a:extLst>
                </p14:cNvPr>
                <p14:cNvContentPartPr/>
                <p14:nvPr/>
              </p14:nvContentPartPr>
              <p14:xfrm>
                <a:off x="4930358" y="1488784"/>
                <a:ext cx="88920" cy="19512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A5EA6F20-702E-AE44-9728-1FA6D0329935}"/>
                    </a:ext>
                  </a:extLst>
                </p:cNvPr>
                <p:cNvPicPr/>
                <p:nvPr/>
              </p:nvPicPr>
              <p:blipFill>
                <a:blip r:embed="rId814"/>
                <a:stretch>
                  <a:fillRect/>
                </a:stretch>
              </p:blipFill>
              <p:spPr>
                <a:xfrm>
                  <a:off x="4914878" y="1473664"/>
                  <a:ext cx="1195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5">
              <p14:nvContentPartPr>
                <p14:cNvPr id="615" name="Ink 614">
                  <a:extLst>
                    <a:ext uri="{FF2B5EF4-FFF2-40B4-BE49-F238E27FC236}">
                      <a16:creationId xmlns:a16="http://schemas.microsoft.com/office/drawing/2014/main" id="{8C750275-F0FC-0143-ABDB-A2A53D0E2A20}"/>
                    </a:ext>
                  </a:extLst>
                </p14:cNvPr>
                <p14:cNvContentPartPr/>
                <p14:nvPr/>
              </p14:nvContentPartPr>
              <p14:xfrm>
                <a:off x="5051318" y="1494184"/>
                <a:ext cx="102240" cy="181080"/>
              </p14:xfrm>
            </p:contentPart>
          </mc:Choice>
          <mc:Fallback xmlns="">
            <p:pic>
              <p:nvPicPr>
                <p:cNvPr id="615" name="Ink 614">
                  <a:extLst>
                    <a:ext uri="{FF2B5EF4-FFF2-40B4-BE49-F238E27FC236}">
                      <a16:creationId xmlns:a16="http://schemas.microsoft.com/office/drawing/2014/main" id="{8C750275-F0FC-0143-ABDB-A2A53D0E2A20}"/>
                    </a:ext>
                  </a:extLst>
                </p:cNvPr>
                <p:cNvPicPr/>
                <p:nvPr/>
              </p:nvPicPr>
              <p:blipFill>
                <a:blip r:embed="rId816"/>
                <a:stretch>
                  <a:fillRect/>
                </a:stretch>
              </p:blipFill>
              <p:spPr>
                <a:xfrm>
                  <a:off x="5036198" y="1478704"/>
                  <a:ext cx="1324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7">
              <p14:nvContentPartPr>
                <p14:cNvPr id="616" name="Ink 615">
                  <a:extLst>
                    <a:ext uri="{FF2B5EF4-FFF2-40B4-BE49-F238E27FC236}">
                      <a16:creationId xmlns:a16="http://schemas.microsoft.com/office/drawing/2014/main" id="{D94C90CA-EC52-4F41-9134-628A2D123444}"/>
                    </a:ext>
                  </a:extLst>
                </p14:cNvPr>
                <p14:cNvContentPartPr/>
                <p14:nvPr/>
              </p14:nvContentPartPr>
              <p14:xfrm>
                <a:off x="5184878" y="1471864"/>
                <a:ext cx="106920" cy="208440"/>
              </p14:xfrm>
            </p:contentPart>
          </mc:Choice>
          <mc:Fallback xmlns="">
            <p:pic>
              <p:nvPicPr>
                <p:cNvPr id="616" name="Ink 615">
                  <a:extLst>
                    <a:ext uri="{FF2B5EF4-FFF2-40B4-BE49-F238E27FC236}">
                      <a16:creationId xmlns:a16="http://schemas.microsoft.com/office/drawing/2014/main" id="{D94C90CA-EC52-4F41-9134-628A2D123444}"/>
                    </a:ext>
                  </a:extLst>
                </p:cNvPr>
                <p:cNvPicPr/>
                <p:nvPr/>
              </p:nvPicPr>
              <p:blipFill>
                <a:blip r:embed="rId818"/>
                <a:stretch>
                  <a:fillRect/>
                </a:stretch>
              </p:blipFill>
              <p:spPr>
                <a:xfrm>
                  <a:off x="5169398" y="1456384"/>
                  <a:ext cx="137520" cy="23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042AB5FF-99F3-5C44-B971-E370B89EDEC5}"/>
              </a:ext>
            </a:extLst>
          </p:cNvPr>
          <p:cNvGrpSpPr/>
          <p:nvPr/>
        </p:nvGrpSpPr>
        <p:grpSpPr>
          <a:xfrm>
            <a:off x="4003718" y="1806304"/>
            <a:ext cx="2018160" cy="712800"/>
            <a:chOff x="4003718" y="1806304"/>
            <a:chExt cx="2018160" cy="71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9">
              <p14:nvContentPartPr>
                <p14:cNvPr id="618" name="Ink 617">
                  <a:extLst>
                    <a:ext uri="{FF2B5EF4-FFF2-40B4-BE49-F238E27FC236}">
                      <a16:creationId xmlns:a16="http://schemas.microsoft.com/office/drawing/2014/main" id="{1E89067B-9425-B348-8DDD-793D01C0425C}"/>
                    </a:ext>
                  </a:extLst>
                </p14:cNvPr>
                <p14:cNvContentPartPr/>
                <p14:nvPr/>
              </p14:nvContentPartPr>
              <p14:xfrm>
                <a:off x="5192078" y="1806304"/>
                <a:ext cx="829800" cy="210960"/>
              </p14:xfrm>
            </p:contentPart>
          </mc:Choice>
          <mc:Fallback xmlns="">
            <p:pic>
              <p:nvPicPr>
                <p:cNvPr id="618" name="Ink 617">
                  <a:extLst>
                    <a:ext uri="{FF2B5EF4-FFF2-40B4-BE49-F238E27FC236}">
                      <a16:creationId xmlns:a16="http://schemas.microsoft.com/office/drawing/2014/main" id="{1E89067B-9425-B348-8DDD-793D01C0425C}"/>
                    </a:ext>
                  </a:extLst>
                </p:cNvPr>
                <p:cNvPicPr/>
                <p:nvPr/>
              </p:nvPicPr>
              <p:blipFill>
                <a:blip r:embed="rId820"/>
                <a:stretch>
                  <a:fillRect/>
                </a:stretch>
              </p:blipFill>
              <p:spPr>
                <a:xfrm>
                  <a:off x="5176958" y="1791184"/>
                  <a:ext cx="86040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1">
              <p14:nvContentPartPr>
                <p14:cNvPr id="619" name="Ink 618">
                  <a:extLst>
                    <a:ext uri="{FF2B5EF4-FFF2-40B4-BE49-F238E27FC236}">
                      <a16:creationId xmlns:a16="http://schemas.microsoft.com/office/drawing/2014/main" id="{8572366C-D894-7A44-A284-004E98EC0C1D}"/>
                    </a:ext>
                  </a:extLst>
                </p14:cNvPr>
                <p14:cNvContentPartPr/>
                <p14:nvPr/>
              </p14:nvContentPartPr>
              <p14:xfrm>
                <a:off x="4003718" y="2084584"/>
                <a:ext cx="148320" cy="250560"/>
              </p14:xfrm>
            </p:contentPart>
          </mc:Choice>
          <mc:Fallback xmlns="">
            <p:pic>
              <p:nvPicPr>
                <p:cNvPr id="619" name="Ink 618">
                  <a:extLst>
                    <a:ext uri="{FF2B5EF4-FFF2-40B4-BE49-F238E27FC236}">
                      <a16:creationId xmlns:a16="http://schemas.microsoft.com/office/drawing/2014/main" id="{8572366C-D894-7A44-A284-004E98EC0C1D}"/>
                    </a:ext>
                  </a:extLst>
                </p:cNvPr>
                <p:cNvPicPr/>
                <p:nvPr/>
              </p:nvPicPr>
              <p:blipFill>
                <a:blip r:embed="rId822"/>
                <a:stretch>
                  <a:fillRect/>
                </a:stretch>
              </p:blipFill>
              <p:spPr>
                <a:xfrm>
                  <a:off x="3988238" y="2069464"/>
                  <a:ext cx="17892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3">
              <p14:nvContentPartPr>
                <p14:cNvPr id="620" name="Ink 619">
                  <a:extLst>
                    <a:ext uri="{FF2B5EF4-FFF2-40B4-BE49-F238E27FC236}">
                      <a16:creationId xmlns:a16="http://schemas.microsoft.com/office/drawing/2014/main" id="{35BA2888-0877-9E49-B266-B107C36B3FD0}"/>
                    </a:ext>
                  </a:extLst>
                </p14:cNvPr>
                <p14:cNvContentPartPr/>
                <p14:nvPr/>
              </p14:nvContentPartPr>
              <p14:xfrm>
                <a:off x="4215038" y="2095024"/>
                <a:ext cx="52200" cy="225000"/>
              </p14:xfrm>
            </p:contentPart>
          </mc:Choice>
          <mc:Fallback xmlns="">
            <p:pic>
              <p:nvPicPr>
                <p:cNvPr id="620" name="Ink 619">
                  <a:extLst>
                    <a:ext uri="{FF2B5EF4-FFF2-40B4-BE49-F238E27FC236}">
                      <a16:creationId xmlns:a16="http://schemas.microsoft.com/office/drawing/2014/main" id="{35BA2888-0877-9E49-B266-B107C36B3FD0}"/>
                    </a:ext>
                  </a:extLst>
                </p:cNvPr>
                <p:cNvPicPr/>
                <p:nvPr/>
              </p:nvPicPr>
              <p:blipFill>
                <a:blip r:embed="rId824"/>
                <a:stretch>
                  <a:fillRect/>
                </a:stretch>
              </p:blipFill>
              <p:spPr>
                <a:xfrm>
                  <a:off x="4199558" y="2079904"/>
                  <a:ext cx="824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5">
              <p14:nvContentPartPr>
                <p14:cNvPr id="621" name="Ink 620">
                  <a:extLst>
                    <a:ext uri="{FF2B5EF4-FFF2-40B4-BE49-F238E27FC236}">
                      <a16:creationId xmlns:a16="http://schemas.microsoft.com/office/drawing/2014/main" id="{3DE2A64F-CA7B-7646-AF94-211C778081BC}"/>
                    </a:ext>
                  </a:extLst>
                </p14:cNvPr>
                <p14:cNvContentPartPr/>
                <p14:nvPr/>
              </p14:nvContentPartPr>
              <p14:xfrm>
                <a:off x="4244558" y="2011864"/>
                <a:ext cx="4320" cy="6840"/>
              </p14:xfrm>
            </p:contentPart>
          </mc:Choice>
          <mc:Fallback xmlns="">
            <p:pic>
              <p:nvPicPr>
                <p:cNvPr id="621" name="Ink 620">
                  <a:extLst>
                    <a:ext uri="{FF2B5EF4-FFF2-40B4-BE49-F238E27FC236}">
                      <a16:creationId xmlns:a16="http://schemas.microsoft.com/office/drawing/2014/main" id="{3DE2A64F-CA7B-7646-AF94-211C778081BC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4229438" y="1996384"/>
                  <a:ext cx="345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6">
              <p14:nvContentPartPr>
                <p14:cNvPr id="622" name="Ink 621">
                  <a:extLst>
                    <a:ext uri="{FF2B5EF4-FFF2-40B4-BE49-F238E27FC236}">
                      <a16:creationId xmlns:a16="http://schemas.microsoft.com/office/drawing/2014/main" id="{0D516B5E-59E3-F342-86BB-17C7B269443D}"/>
                    </a:ext>
                  </a:extLst>
                </p14:cNvPr>
                <p14:cNvContentPartPr/>
                <p14:nvPr/>
              </p14:nvContentPartPr>
              <p14:xfrm>
                <a:off x="4317278" y="2064424"/>
                <a:ext cx="84960" cy="212400"/>
              </p14:xfrm>
            </p:contentPart>
          </mc:Choice>
          <mc:Fallback xmlns="">
            <p:pic>
              <p:nvPicPr>
                <p:cNvPr id="622" name="Ink 621">
                  <a:extLst>
                    <a:ext uri="{FF2B5EF4-FFF2-40B4-BE49-F238E27FC236}">
                      <a16:creationId xmlns:a16="http://schemas.microsoft.com/office/drawing/2014/main" id="{0D516B5E-59E3-F342-86BB-17C7B269443D}"/>
                    </a:ext>
                  </a:extLst>
                </p:cNvPr>
                <p:cNvPicPr/>
                <p:nvPr/>
              </p:nvPicPr>
              <p:blipFill>
                <a:blip r:embed="rId827"/>
                <a:stretch>
                  <a:fillRect/>
                </a:stretch>
              </p:blipFill>
              <p:spPr>
                <a:xfrm>
                  <a:off x="4302158" y="2049304"/>
                  <a:ext cx="11520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8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60DF4EB4-AE4E-664C-8138-5FA80DAC760F}"/>
                    </a:ext>
                  </a:extLst>
                </p14:cNvPr>
                <p14:cNvContentPartPr/>
                <p14:nvPr/>
              </p14:nvContentPartPr>
              <p14:xfrm>
                <a:off x="4449038" y="2030224"/>
                <a:ext cx="240480" cy="19728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60DF4EB4-AE4E-664C-8138-5FA80DAC760F}"/>
                    </a:ext>
                  </a:extLst>
                </p:cNvPr>
                <p:cNvPicPr/>
                <p:nvPr/>
              </p:nvPicPr>
              <p:blipFill>
                <a:blip r:embed="rId829"/>
                <a:stretch>
                  <a:fillRect/>
                </a:stretch>
              </p:blipFill>
              <p:spPr>
                <a:xfrm>
                  <a:off x="4433918" y="2014744"/>
                  <a:ext cx="27108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0">
              <p14:nvContentPartPr>
                <p14:cNvPr id="624" name="Ink 623">
                  <a:extLst>
                    <a:ext uri="{FF2B5EF4-FFF2-40B4-BE49-F238E27FC236}">
                      <a16:creationId xmlns:a16="http://schemas.microsoft.com/office/drawing/2014/main" id="{B8AAEF76-200B-C546-96AF-B2C3F727E024}"/>
                    </a:ext>
                  </a:extLst>
                </p14:cNvPr>
                <p14:cNvContentPartPr/>
                <p14:nvPr/>
              </p14:nvContentPartPr>
              <p14:xfrm>
                <a:off x="4756838" y="1996024"/>
                <a:ext cx="119160" cy="212760"/>
              </p14:xfrm>
            </p:contentPart>
          </mc:Choice>
          <mc:Fallback xmlns="">
            <p:pic>
              <p:nvPicPr>
                <p:cNvPr id="624" name="Ink 623">
                  <a:extLst>
                    <a:ext uri="{FF2B5EF4-FFF2-40B4-BE49-F238E27FC236}">
                      <a16:creationId xmlns:a16="http://schemas.microsoft.com/office/drawing/2014/main" id="{B8AAEF76-200B-C546-96AF-B2C3F727E024}"/>
                    </a:ext>
                  </a:extLst>
                </p:cNvPr>
                <p:cNvPicPr/>
                <p:nvPr/>
              </p:nvPicPr>
              <p:blipFill>
                <a:blip r:embed="rId831"/>
                <a:stretch>
                  <a:fillRect/>
                </a:stretch>
              </p:blipFill>
              <p:spPr>
                <a:xfrm>
                  <a:off x="4741718" y="1980544"/>
                  <a:ext cx="14976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2">
              <p14:nvContentPartPr>
                <p14:cNvPr id="625" name="Ink 624">
                  <a:extLst>
                    <a:ext uri="{FF2B5EF4-FFF2-40B4-BE49-F238E27FC236}">
                      <a16:creationId xmlns:a16="http://schemas.microsoft.com/office/drawing/2014/main" id="{F6BDF1D3-22D6-C34F-B7BA-667DFD79DB3F}"/>
                    </a:ext>
                  </a:extLst>
                </p14:cNvPr>
                <p14:cNvContentPartPr/>
                <p14:nvPr/>
              </p14:nvContentPartPr>
              <p14:xfrm>
                <a:off x="4577918" y="2347744"/>
                <a:ext cx="127440" cy="171360"/>
              </p14:xfrm>
            </p:contentPart>
          </mc:Choice>
          <mc:Fallback xmlns="">
            <p:pic>
              <p:nvPicPr>
                <p:cNvPr id="625" name="Ink 624">
                  <a:extLst>
                    <a:ext uri="{FF2B5EF4-FFF2-40B4-BE49-F238E27FC236}">
                      <a16:creationId xmlns:a16="http://schemas.microsoft.com/office/drawing/2014/main" id="{F6BDF1D3-22D6-C34F-B7BA-667DFD79DB3F}"/>
                    </a:ext>
                  </a:extLst>
                </p:cNvPr>
                <p:cNvPicPr/>
                <p:nvPr/>
              </p:nvPicPr>
              <p:blipFill>
                <a:blip r:embed="rId833"/>
                <a:stretch>
                  <a:fillRect/>
                </a:stretch>
              </p:blipFill>
              <p:spPr>
                <a:xfrm>
                  <a:off x="4562798" y="2332264"/>
                  <a:ext cx="1580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4">
              <p14:nvContentPartPr>
                <p14:cNvPr id="626" name="Ink 625">
                  <a:extLst>
                    <a:ext uri="{FF2B5EF4-FFF2-40B4-BE49-F238E27FC236}">
                      <a16:creationId xmlns:a16="http://schemas.microsoft.com/office/drawing/2014/main" id="{D6B34226-1128-484B-9295-66224D9F9CA1}"/>
                    </a:ext>
                  </a:extLst>
                </p14:cNvPr>
                <p14:cNvContentPartPr/>
                <p14:nvPr/>
              </p14:nvContentPartPr>
              <p14:xfrm>
                <a:off x="4801118" y="2319664"/>
                <a:ext cx="127080" cy="165600"/>
              </p14:xfrm>
            </p:contentPart>
          </mc:Choice>
          <mc:Fallback xmlns="">
            <p:pic>
              <p:nvPicPr>
                <p:cNvPr id="626" name="Ink 625">
                  <a:extLst>
                    <a:ext uri="{FF2B5EF4-FFF2-40B4-BE49-F238E27FC236}">
                      <a16:creationId xmlns:a16="http://schemas.microsoft.com/office/drawing/2014/main" id="{D6B34226-1128-484B-9295-66224D9F9CA1}"/>
                    </a:ext>
                  </a:extLst>
                </p:cNvPr>
                <p:cNvPicPr/>
                <p:nvPr/>
              </p:nvPicPr>
              <p:blipFill>
                <a:blip r:embed="rId835"/>
                <a:stretch>
                  <a:fillRect/>
                </a:stretch>
              </p:blipFill>
              <p:spPr>
                <a:xfrm>
                  <a:off x="4785998" y="2304544"/>
                  <a:ext cx="1576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6">
              <p14:nvContentPartPr>
                <p14:cNvPr id="627" name="Ink 626">
                  <a:extLst>
                    <a:ext uri="{FF2B5EF4-FFF2-40B4-BE49-F238E27FC236}">
                      <a16:creationId xmlns:a16="http://schemas.microsoft.com/office/drawing/2014/main" id="{8A89457C-3E31-3641-AD8A-1754A8B90190}"/>
                    </a:ext>
                  </a:extLst>
                </p14:cNvPr>
                <p14:cNvContentPartPr/>
                <p14:nvPr/>
              </p14:nvContentPartPr>
              <p14:xfrm>
                <a:off x="4979678" y="2317504"/>
                <a:ext cx="154440" cy="159120"/>
              </p14:xfrm>
            </p:contentPart>
          </mc:Choice>
          <mc:Fallback xmlns="">
            <p:pic>
              <p:nvPicPr>
                <p:cNvPr id="627" name="Ink 626">
                  <a:extLst>
                    <a:ext uri="{FF2B5EF4-FFF2-40B4-BE49-F238E27FC236}">
                      <a16:creationId xmlns:a16="http://schemas.microsoft.com/office/drawing/2014/main" id="{8A89457C-3E31-3641-AD8A-1754A8B90190}"/>
                    </a:ext>
                  </a:extLst>
                </p:cNvPr>
                <p:cNvPicPr/>
                <p:nvPr/>
              </p:nvPicPr>
              <p:blipFill>
                <a:blip r:embed="rId837"/>
                <a:stretch>
                  <a:fillRect/>
                </a:stretch>
              </p:blipFill>
              <p:spPr>
                <a:xfrm>
                  <a:off x="4964558" y="2302384"/>
                  <a:ext cx="185040" cy="18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57AF4163-38D7-7441-9784-B512711B17EB}"/>
              </a:ext>
            </a:extLst>
          </p:cNvPr>
          <p:cNvGrpSpPr/>
          <p:nvPr/>
        </p:nvGrpSpPr>
        <p:grpSpPr>
          <a:xfrm>
            <a:off x="4719758" y="670144"/>
            <a:ext cx="1417320" cy="678600"/>
            <a:chOff x="4719758" y="670144"/>
            <a:chExt cx="1417320" cy="67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8">
              <p14:nvContentPartPr>
                <p14:cNvPr id="630" name="Ink 629">
                  <a:extLst>
                    <a:ext uri="{FF2B5EF4-FFF2-40B4-BE49-F238E27FC236}">
                      <a16:creationId xmlns:a16="http://schemas.microsoft.com/office/drawing/2014/main" id="{F24C1E85-8743-AE44-9832-37678B380A02}"/>
                    </a:ext>
                  </a:extLst>
                </p14:cNvPr>
                <p14:cNvContentPartPr/>
                <p14:nvPr/>
              </p14:nvContentPartPr>
              <p14:xfrm>
                <a:off x="5685638" y="1177024"/>
                <a:ext cx="451440" cy="70200"/>
              </p14:xfrm>
            </p:contentPart>
          </mc:Choice>
          <mc:Fallback xmlns="">
            <p:pic>
              <p:nvPicPr>
                <p:cNvPr id="630" name="Ink 629">
                  <a:extLst>
                    <a:ext uri="{FF2B5EF4-FFF2-40B4-BE49-F238E27FC236}">
                      <a16:creationId xmlns:a16="http://schemas.microsoft.com/office/drawing/2014/main" id="{F24C1E85-8743-AE44-9832-37678B380A02}"/>
                    </a:ext>
                  </a:extLst>
                </p:cNvPr>
                <p:cNvPicPr/>
                <p:nvPr/>
              </p:nvPicPr>
              <p:blipFill>
                <a:blip r:embed="rId839"/>
                <a:stretch>
                  <a:fillRect/>
                </a:stretch>
              </p:blipFill>
              <p:spPr>
                <a:xfrm>
                  <a:off x="5670158" y="1161904"/>
                  <a:ext cx="4820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0">
              <p14:nvContentPartPr>
                <p14:cNvPr id="631" name="Ink 630">
                  <a:extLst>
                    <a:ext uri="{FF2B5EF4-FFF2-40B4-BE49-F238E27FC236}">
                      <a16:creationId xmlns:a16="http://schemas.microsoft.com/office/drawing/2014/main" id="{740F41E8-97A6-6D42-AF84-C80C44B92579}"/>
                    </a:ext>
                  </a:extLst>
                </p14:cNvPr>
                <p14:cNvContentPartPr/>
                <p14:nvPr/>
              </p14:nvContentPartPr>
              <p14:xfrm>
                <a:off x="4719758" y="830704"/>
                <a:ext cx="128160" cy="342000"/>
              </p14:xfrm>
            </p:contentPart>
          </mc:Choice>
          <mc:Fallback xmlns="">
            <p:pic>
              <p:nvPicPr>
                <p:cNvPr id="631" name="Ink 630">
                  <a:extLst>
                    <a:ext uri="{FF2B5EF4-FFF2-40B4-BE49-F238E27FC236}">
                      <a16:creationId xmlns:a16="http://schemas.microsoft.com/office/drawing/2014/main" id="{740F41E8-97A6-6D42-AF84-C80C44B92579}"/>
                    </a:ext>
                  </a:extLst>
                </p:cNvPr>
                <p:cNvPicPr/>
                <p:nvPr/>
              </p:nvPicPr>
              <p:blipFill>
                <a:blip r:embed="rId841"/>
                <a:stretch>
                  <a:fillRect/>
                </a:stretch>
              </p:blipFill>
              <p:spPr>
                <a:xfrm>
                  <a:off x="4704638" y="815224"/>
                  <a:ext cx="15876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2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0D4929E1-6834-044A-8AC2-2EED1CF7249A}"/>
                    </a:ext>
                  </a:extLst>
                </p14:cNvPr>
                <p14:cNvContentPartPr/>
                <p14:nvPr/>
              </p14:nvContentPartPr>
              <p14:xfrm>
                <a:off x="4926038" y="842224"/>
                <a:ext cx="230760" cy="16632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id="{0D4929E1-6834-044A-8AC2-2EED1CF7249A}"/>
                    </a:ext>
                  </a:extLst>
                </p:cNvPr>
                <p:cNvPicPr/>
                <p:nvPr/>
              </p:nvPicPr>
              <p:blipFill>
                <a:blip r:embed="rId843"/>
                <a:stretch>
                  <a:fillRect/>
                </a:stretch>
              </p:blipFill>
              <p:spPr>
                <a:xfrm>
                  <a:off x="4910558" y="827104"/>
                  <a:ext cx="2610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4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05C3EA01-26AE-3741-90A1-D39A98B204E4}"/>
                    </a:ext>
                  </a:extLst>
                </p14:cNvPr>
                <p14:cNvContentPartPr/>
                <p14:nvPr/>
              </p14:nvContentPartPr>
              <p14:xfrm>
                <a:off x="5241038" y="813784"/>
                <a:ext cx="39240" cy="18072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id="{05C3EA01-26AE-3741-90A1-D39A98B204E4}"/>
                    </a:ext>
                  </a:extLst>
                </p:cNvPr>
                <p:cNvPicPr/>
                <p:nvPr/>
              </p:nvPicPr>
              <p:blipFill>
                <a:blip r:embed="rId845"/>
                <a:stretch>
                  <a:fillRect/>
                </a:stretch>
              </p:blipFill>
              <p:spPr>
                <a:xfrm>
                  <a:off x="5225558" y="798664"/>
                  <a:ext cx="698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6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C2CF5B35-3BF5-D741-9448-CE80B4834212}"/>
                    </a:ext>
                  </a:extLst>
                </p14:cNvPr>
                <p14:cNvContentPartPr/>
                <p14:nvPr/>
              </p14:nvContentPartPr>
              <p14:xfrm>
                <a:off x="5296478" y="769144"/>
                <a:ext cx="29880" cy="21168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C2CF5B35-3BF5-D741-9448-CE80B4834212}"/>
                    </a:ext>
                  </a:extLst>
                </p:cNvPr>
                <p:cNvPicPr/>
                <p:nvPr/>
              </p:nvPicPr>
              <p:blipFill>
                <a:blip r:embed="rId847"/>
                <a:stretch>
                  <a:fillRect/>
                </a:stretch>
              </p:blipFill>
              <p:spPr>
                <a:xfrm>
                  <a:off x="5281358" y="754024"/>
                  <a:ext cx="604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8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9523118D-4915-A342-9E0B-6791024A3D7F}"/>
                    </a:ext>
                  </a:extLst>
                </p14:cNvPr>
                <p14:cNvContentPartPr/>
                <p14:nvPr/>
              </p14:nvContentPartPr>
              <p14:xfrm>
                <a:off x="5241038" y="833944"/>
                <a:ext cx="291960" cy="14616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9523118D-4915-A342-9E0B-6791024A3D7F}"/>
                    </a:ext>
                  </a:extLst>
                </p:cNvPr>
                <p:cNvPicPr/>
                <p:nvPr/>
              </p:nvPicPr>
              <p:blipFill>
                <a:blip r:embed="rId849"/>
                <a:stretch>
                  <a:fillRect/>
                </a:stretch>
              </p:blipFill>
              <p:spPr>
                <a:xfrm>
                  <a:off x="5225558" y="818464"/>
                  <a:ext cx="3222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0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E35EB473-6152-E144-A011-3918B5374965}"/>
                    </a:ext>
                  </a:extLst>
                </p14:cNvPr>
                <p14:cNvContentPartPr/>
                <p14:nvPr/>
              </p14:nvContentPartPr>
              <p14:xfrm>
                <a:off x="5530838" y="751504"/>
                <a:ext cx="31320" cy="21996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E35EB473-6152-E144-A011-3918B5374965}"/>
                    </a:ext>
                  </a:extLst>
                </p:cNvPr>
                <p:cNvPicPr/>
                <p:nvPr/>
              </p:nvPicPr>
              <p:blipFill>
                <a:blip r:embed="rId851"/>
                <a:stretch>
                  <a:fillRect/>
                </a:stretch>
              </p:blipFill>
              <p:spPr>
                <a:xfrm>
                  <a:off x="5515718" y="736384"/>
                  <a:ext cx="6192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2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5CDECD93-2468-AF4D-ACEF-8A5FC17474DD}"/>
                    </a:ext>
                  </a:extLst>
                </p14:cNvPr>
                <p14:cNvContentPartPr/>
                <p14:nvPr/>
              </p14:nvContentPartPr>
              <p14:xfrm>
                <a:off x="5238518" y="670144"/>
                <a:ext cx="2520" cy="1044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5CDECD93-2468-AF4D-ACEF-8A5FC17474DD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5223398" y="654664"/>
                  <a:ext cx="331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3">
              <p14:nvContentPartPr>
                <p14:cNvPr id="638" name="Ink 637">
                  <a:extLst>
                    <a:ext uri="{FF2B5EF4-FFF2-40B4-BE49-F238E27FC236}">
                      <a16:creationId xmlns:a16="http://schemas.microsoft.com/office/drawing/2014/main" id="{2529115B-ED66-864F-BF90-4A7EB17BEB51}"/>
                    </a:ext>
                  </a:extLst>
                </p14:cNvPr>
                <p14:cNvContentPartPr/>
                <p14:nvPr/>
              </p14:nvContentPartPr>
              <p14:xfrm>
                <a:off x="5120438" y="1073704"/>
                <a:ext cx="80640" cy="275040"/>
              </p14:xfrm>
            </p:contentPart>
          </mc:Choice>
          <mc:Fallback xmlns="">
            <p:pic>
              <p:nvPicPr>
                <p:cNvPr id="638" name="Ink 637">
                  <a:extLst>
                    <a:ext uri="{FF2B5EF4-FFF2-40B4-BE49-F238E27FC236}">
                      <a16:creationId xmlns:a16="http://schemas.microsoft.com/office/drawing/2014/main" id="{2529115B-ED66-864F-BF90-4A7EB17BEB51}"/>
                    </a:ext>
                  </a:extLst>
                </p:cNvPr>
                <p:cNvPicPr/>
                <p:nvPr/>
              </p:nvPicPr>
              <p:blipFill>
                <a:blip r:embed="rId854"/>
                <a:stretch>
                  <a:fillRect/>
                </a:stretch>
              </p:blipFill>
              <p:spPr>
                <a:xfrm>
                  <a:off x="5104958" y="1058224"/>
                  <a:ext cx="11124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5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8932A74C-5624-9D42-92A1-04DEAA386220}"/>
                    </a:ext>
                  </a:extLst>
                </p14:cNvPr>
                <p14:cNvContentPartPr/>
                <p14:nvPr/>
              </p14:nvContentPartPr>
              <p14:xfrm>
                <a:off x="5244998" y="1134904"/>
                <a:ext cx="75240" cy="9252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8932A74C-5624-9D42-92A1-04DEAA386220}"/>
                    </a:ext>
                  </a:extLst>
                </p:cNvPr>
                <p:cNvPicPr/>
                <p:nvPr/>
              </p:nvPicPr>
              <p:blipFill>
                <a:blip r:embed="rId856"/>
                <a:stretch>
                  <a:fillRect/>
                </a:stretch>
              </p:blipFill>
              <p:spPr>
                <a:xfrm>
                  <a:off x="5229878" y="1119424"/>
                  <a:ext cx="1058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7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B9EFB86C-B996-2B44-B496-AB7C33AB1B30}"/>
                    </a:ext>
                  </a:extLst>
                </p14:cNvPr>
                <p14:cNvContentPartPr/>
                <p14:nvPr/>
              </p14:nvContentPartPr>
              <p14:xfrm>
                <a:off x="5381078" y="1058944"/>
                <a:ext cx="101880" cy="14832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B9EFB86C-B996-2B44-B496-AB7C33AB1B30}"/>
                    </a:ext>
                  </a:extLst>
                </p:cNvPr>
                <p:cNvPicPr/>
                <p:nvPr/>
              </p:nvPicPr>
              <p:blipFill>
                <a:blip r:embed="rId858"/>
                <a:stretch>
                  <a:fillRect/>
                </a:stretch>
              </p:blipFill>
              <p:spPr>
                <a:xfrm>
                  <a:off x="5365958" y="1043464"/>
                  <a:ext cx="1324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9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62784174-B6C1-0A4D-8A9C-A5B751852928}"/>
                    </a:ext>
                  </a:extLst>
                </p14:cNvPr>
                <p14:cNvContentPartPr/>
                <p14:nvPr/>
              </p14:nvContentPartPr>
              <p14:xfrm>
                <a:off x="5485838" y="1084144"/>
                <a:ext cx="106920" cy="13572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62784174-B6C1-0A4D-8A9C-A5B751852928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5470718" y="1069024"/>
                  <a:ext cx="137520" cy="166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61">
            <p14:nvContentPartPr>
              <p14:cNvPr id="643" name="Ink 642">
                <a:extLst>
                  <a:ext uri="{FF2B5EF4-FFF2-40B4-BE49-F238E27FC236}">
                    <a16:creationId xmlns:a16="http://schemas.microsoft.com/office/drawing/2014/main" id="{C11114D5-322E-134C-B850-B119A1637E8E}"/>
                  </a:ext>
                </a:extLst>
              </p14:cNvPr>
              <p14:cNvContentPartPr/>
              <p14:nvPr/>
            </p14:nvContentPartPr>
            <p14:xfrm>
              <a:off x="10161518" y="306544"/>
              <a:ext cx="260280" cy="7560"/>
            </p14:xfrm>
          </p:contentPart>
        </mc:Choice>
        <mc:Fallback xmlns="">
          <p:pic>
            <p:nvPicPr>
              <p:cNvPr id="643" name="Ink 642">
                <a:extLst>
                  <a:ext uri="{FF2B5EF4-FFF2-40B4-BE49-F238E27FC236}">
                    <a16:creationId xmlns:a16="http://schemas.microsoft.com/office/drawing/2014/main" id="{C11114D5-322E-134C-B850-B119A1637E8E}"/>
                  </a:ext>
                </a:extLst>
              </p:cNvPr>
              <p:cNvPicPr/>
              <p:nvPr/>
            </p:nvPicPr>
            <p:blipFill>
              <a:blip r:embed="rId862"/>
              <a:stretch>
                <a:fillRect/>
              </a:stretch>
            </p:blipFill>
            <p:spPr>
              <a:xfrm>
                <a:off x="10146398" y="291424"/>
                <a:ext cx="290880" cy="38160"/>
              </a:xfrm>
              <a:prstGeom prst="rect">
                <a:avLst/>
              </a:prstGeom>
            </p:spPr>
          </p:pic>
        </mc:Fallback>
      </mc:AlternateContent>
      <p:grpSp>
        <p:nvGrpSpPr>
          <p:cNvPr id="646" name="Group 645">
            <a:extLst>
              <a:ext uri="{FF2B5EF4-FFF2-40B4-BE49-F238E27FC236}">
                <a16:creationId xmlns:a16="http://schemas.microsoft.com/office/drawing/2014/main" id="{1E92EADA-686B-6848-B6BB-C25D5FE02834}"/>
              </a:ext>
            </a:extLst>
          </p:cNvPr>
          <p:cNvGrpSpPr/>
          <p:nvPr/>
        </p:nvGrpSpPr>
        <p:grpSpPr>
          <a:xfrm>
            <a:off x="10125518" y="311944"/>
            <a:ext cx="236880" cy="6245280"/>
            <a:chOff x="10125518" y="311944"/>
            <a:chExt cx="236880" cy="624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3">
              <p14:nvContentPartPr>
                <p14:cNvPr id="644" name="Ink 643">
                  <a:extLst>
                    <a:ext uri="{FF2B5EF4-FFF2-40B4-BE49-F238E27FC236}">
                      <a16:creationId xmlns:a16="http://schemas.microsoft.com/office/drawing/2014/main" id="{DFB9FE36-9BAC-4C49-A767-329EB1099044}"/>
                    </a:ext>
                  </a:extLst>
                </p14:cNvPr>
                <p14:cNvContentPartPr/>
                <p14:nvPr/>
              </p14:nvContentPartPr>
              <p14:xfrm>
                <a:off x="10221998" y="311944"/>
                <a:ext cx="82800" cy="6177240"/>
              </p14:xfrm>
            </p:contentPart>
          </mc:Choice>
          <mc:Fallback xmlns="">
            <p:pic>
              <p:nvPicPr>
                <p:cNvPr id="644" name="Ink 643">
                  <a:extLst>
                    <a:ext uri="{FF2B5EF4-FFF2-40B4-BE49-F238E27FC236}">
                      <a16:creationId xmlns:a16="http://schemas.microsoft.com/office/drawing/2014/main" id="{DFB9FE36-9BAC-4C49-A767-329EB1099044}"/>
                    </a:ext>
                  </a:extLst>
                </p:cNvPr>
                <p:cNvPicPr/>
                <p:nvPr/>
              </p:nvPicPr>
              <p:blipFill>
                <a:blip r:embed="rId864"/>
                <a:stretch>
                  <a:fillRect/>
                </a:stretch>
              </p:blipFill>
              <p:spPr>
                <a:xfrm>
                  <a:off x="10206518" y="296824"/>
                  <a:ext cx="113400" cy="620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5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BDF87884-2F07-5245-B79F-E5A21078B603}"/>
                    </a:ext>
                  </a:extLst>
                </p14:cNvPr>
                <p14:cNvContentPartPr/>
                <p14:nvPr/>
              </p14:nvContentPartPr>
              <p14:xfrm>
                <a:off x="10125518" y="6531304"/>
                <a:ext cx="236880" cy="2592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BDF87884-2F07-5245-B79F-E5A21078B603}"/>
                    </a:ext>
                  </a:extLst>
                </p:cNvPr>
                <p:cNvPicPr/>
                <p:nvPr/>
              </p:nvPicPr>
              <p:blipFill>
                <a:blip r:embed="rId866"/>
                <a:stretch>
                  <a:fillRect/>
                </a:stretch>
              </p:blipFill>
              <p:spPr>
                <a:xfrm>
                  <a:off x="10110398" y="6515824"/>
                  <a:ext cx="267480" cy="56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67">
            <p14:nvContentPartPr>
              <p14:cNvPr id="647" name="Ink 646">
                <a:extLst>
                  <a:ext uri="{FF2B5EF4-FFF2-40B4-BE49-F238E27FC236}">
                    <a16:creationId xmlns:a16="http://schemas.microsoft.com/office/drawing/2014/main" id="{6DC5A03D-FFDB-CD4F-BEBA-D405977CE4EC}"/>
                  </a:ext>
                </a:extLst>
              </p14:cNvPr>
              <p14:cNvContentPartPr/>
              <p14:nvPr/>
            </p14:nvContentPartPr>
            <p14:xfrm>
              <a:off x="10591718" y="3157744"/>
              <a:ext cx="22680" cy="348840"/>
            </p14:xfrm>
          </p:contentPart>
        </mc:Choice>
        <mc:Fallback xmlns="">
          <p:pic>
            <p:nvPicPr>
              <p:cNvPr id="647" name="Ink 646">
                <a:extLst>
                  <a:ext uri="{FF2B5EF4-FFF2-40B4-BE49-F238E27FC236}">
                    <a16:creationId xmlns:a16="http://schemas.microsoft.com/office/drawing/2014/main" id="{6DC5A03D-FFDB-CD4F-BEBA-D405977CE4EC}"/>
                  </a:ext>
                </a:extLst>
              </p:cNvPr>
              <p:cNvPicPr/>
              <p:nvPr/>
            </p:nvPicPr>
            <p:blipFill>
              <a:blip r:embed="rId868"/>
              <a:stretch>
                <a:fillRect/>
              </a:stretch>
            </p:blipFill>
            <p:spPr>
              <a:xfrm>
                <a:off x="10576238" y="3142624"/>
                <a:ext cx="52920" cy="37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650" name="Group 649">
            <a:extLst>
              <a:ext uri="{FF2B5EF4-FFF2-40B4-BE49-F238E27FC236}">
                <a16:creationId xmlns:a16="http://schemas.microsoft.com/office/drawing/2014/main" id="{5B81C8BF-B676-924A-86B6-DB8667B450FD}"/>
              </a:ext>
            </a:extLst>
          </p:cNvPr>
          <p:cNvGrpSpPr/>
          <p:nvPr/>
        </p:nvGrpSpPr>
        <p:grpSpPr>
          <a:xfrm>
            <a:off x="10814558" y="3272224"/>
            <a:ext cx="408240" cy="193680"/>
            <a:chOff x="10814558" y="3272224"/>
            <a:chExt cx="408240" cy="19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9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9B462B7A-27B6-194D-9A4F-A2084F42030F}"/>
                    </a:ext>
                  </a:extLst>
                </p14:cNvPr>
                <p14:cNvContentPartPr/>
                <p14:nvPr/>
              </p14:nvContentPartPr>
              <p14:xfrm>
                <a:off x="10814558" y="3272224"/>
                <a:ext cx="172440" cy="19368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9B462B7A-27B6-194D-9A4F-A2084F42030F}"/>
                    </a:ext>
                  </a:extLst>
                </p:cNvPr>
                <p:cNvPicPr/>
                <p:nvPr/>
              </p:nvPicPr>
              <p:blipFill>
                <a:blip r:embed="rId870"/>
                <a:stretch>
                  <a:fillRect/>
                </a:stretch>
              </p:blipFill>
              <p:spPr>
                <a:xfrm>
                  <a:off x="10799078" y="3256744"/>
                  <a:ext cx="2030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1">
              <p14:nvContentPartPr>
                <p14:cNvPr id="649" name="Ink 648">
                  <a:extLst>
                    <a:ext uri="{FF2B5EF4-FFF2-40B4-BE49-F238E27FC236}">
                      <a16:creationId xmlns:a16="http://schemas.microsoft.com/office/drawing/2014/main" id="{501F8370-7DE9-FE4D-918E-AD526BF346C2}"/>
                    </a:ext>
                  </a:extLst>
                </p14:cNvPr>
                <p14:cNvContentPartPr/>
                <p14:nvPr/>
              </p14:nvContentPartPr>
              <p14:xfrm>
                <a:off x="11028398" y="3299584"/>
                <a:ext cx="194400" cy="154440"/>
              </p14:xfrm>
            </p:contentPart>
          </mc:Choice>
          <mc:Fallback xmlns="">
            <p:pic>
              <p:nvPicPr>
                <p:cNvPr id="649" name="Ink 648">
                  <a:extLst>
                    <a:ext uri="{FF2B5EF4-FFF2-40B4-BE49-F238E27FC236}">
                      <a16:creationId xmlns:a16="http://schemas.microsoft.com/office/drawing/2014/main" id="{501F8370-7DE9-FE4D-918E-AD526BF346C2}"/>
                    </a:ext>
                  </a:extLst>
                </p:cNvPr>
                <p:cNvPicPr/>
                <p:nvPr/>
              </p:nvPicPr>
              <p:blipFill>
                <a:blip r:embed="rId872"/>
                <a:stretch>
                  <a:fillRect/>
                </a:stretch>
              </p:blipFill>
              <p:spPr>
                <a:xfrm>
                  <a:off x="11013278" y="3284104"/>
                  <a:ext cx="224640" cy="18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9" name="Group 828">
            <a:extLst>
              <a:ext uri="{FF2B5EF4-FFF2-40B4-BE49-F238E27FC236}">
                <a16:creationId xmlns:a16="http://schemas.microsoft.com/office/drawing/2014/main" id="{F636F0F1-4A3C-DE43-854B-3D244A02CD27}"/>
              </a:ext>
            </a:extLst>
          </p:cNvPr>
          <p:cNvGrpSpPr/>
          <p:nvPr/>
        </p:nvGrpSpPr>
        <p:grpSpPr>
          <a:xfrm>
            <a:off x="509918" y="2319304"/>
            <a:ext cx="3273480" cy="4209480"/>
            <a:chOff x="509918" y="2319304"/>
            <a:chExt cx="3273480" cy="420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3">
              <p14:nvContentPartPr>
                <p14:cNvPr id="651" name="Ink 650">
                  <a:extLst>
                    <a:ext uri="{FF2B5EF4-FFF2-40B4-BE49-F238E27FC236}">
                      <a16:creationId xmlns:a16="http://schemas.microsoft.com/office/drawing/2014/main" id="{FBD11BC3-E77E-2941-897C-9858884ADB70}"/>
                    </a:ext>
                  </a:extLst>
                </p14:cNvPr>
                <p14:cNvContentPartPr/>
                <p14:nvPr/>
              </p14:nvContentPartPr>
              <p14:xfrm>
                <a:off x="509918" y="2739424"/>
                <a:ext cx="239040" cy="59400"/>
              </p14:xfrm>
            </p:contentPart>
          </mc:Choice>
          <mc:Fallback xmlns="">
            <p:pic>
              <p:nvPicPr>
                <p:cNvPr id="651" name="Ink 650">
                  <a:extLst>
                    <a:ext uri="{FF2B5EF4-FFF2-40B4-BE49-F238E27FC236}">
                      <a16:creationId xmlns:a16="http://schemas.microsoft.com/office/drawing/2014/main" id="{FBD11BC3-E77E-2941-897C-9858884ADB70}"/>
                    </a:ext>
                  </a:extLst>
                </p:cNvPr>
                <p:cNvPicPr/>
                <p:nvPr/>
              </p:nvPicPr>
              <p:blipFill>
                <a:blip r:embed="rId874"/>
                <a:stretch>
                  <a:fillRect/>
                </a:stretch>
              </p:blipFill>
              <p:spPr>
                <a:xfrm>
                  <a:off x="494798" y="2724304"/>
                  <a:ext cx="2696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5">
              <p14:nvContentPartPr>
                <p14:cNvPr id="652" name="Ink 651">
                  <a:extLst>
                    <a:ext uri="{FF2B5EF4-FFF2-40B4-BE49-F238E27FC236}">
                      <a16:creationId xmlns:a16="http://schemas.microsoft.com/office/drawing/2014/main" id="{8A75EBD3-0D78-6341-971D-09CA166DDA94}"/>
                    </a:ext>
                  </a:extLst>
                </p14:cNvPr>
                <p14:cNvContentPartPr/>
                <p14:nvPr/>
              </p14:nvContentPartPr>
              <p14:xfrm>
                <a:off x="930398" y="2462224"/>
                <a:ext cx="188280" cy="489960"/>
              </p14:xfrm>
            </p:contentPart>
          </mc:Choice>
          <mc:Fallback xmlns="">
            <p:pic>
              <p:nvPicPr>
                <p:cNvPr id="652" name="Ink 651">
                  <a:extLst>
                    <a:ext uri="{FF2B5EF4-FFF2-40B4-BE49-F238E27FC236}">
                      <a16:creationId xmlns:a16="http://schemas.microsoft.com/office/drawing/2014/main" id="{8A75EBD3-0D78-6341-971D-09CA166DDA94}"/>
                    </a:ext>
                  </a:extLst>
                </p:cNvPr>
                <p:cNvPicPr/>
                <p:nvPr/>
              </p:nvPicPr>
              <p:blipFill>
                <a:blip r:embed="rId876"/>
                <a:stretch>
                  <a:fillRect/>
                </a:stretch>
              </p:blipFill>
              <p:spPr>
                <a:xfrm>
                  <a:off x="915278" y="2447104"/>
                  <a:ext cx="218880" cy="52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7">
              <p14:nvContentPartPr>
                <p14:cNvPr id="653" name="Ink 652">
                  <a:extLst>
                    <a:ext uri="{FF2B5EF4-FFF2-40B4-BE49-F238E27FC236}">
                      <a16:creationId xmlns:a16="http://schemas.microsoft.com/office/drawing/2014/main" id="{EBB24F51-0930-104A-9A05-96984BEB0C46}"/>
                    </a:ext>
                  </a:extLst>
                </p14:cNvPr>
                <p14:cNvContentPartPr/>
                <p14:nvPr/>
              </p14:nvContentPartPr>
              <p14:xfrm>
                <a:off x="914198" y="2674264"/>
                <a:ext cx="310680" cy="210600"/>
              </p14:xfrm>
            </p:contentPart>
          </mc:Choice>
          <mc:Fallback xmlns="">
            <p:pic>
              <p:nvPicPr>
                <p:cNvPr id="653" name="Ink 652">
                  <a:extLst>
                    <a:ext uri="{FF2B5EF4-FFF2-40B4-BE49-F238E27FC236}">
                      <a16:creationId xmlns:a16="http://schemas.microsoft.com/office/drawing/2014/main" id="{EBB24F51-0930-104A-9A05-96984BEB0C46}"/>
                    </a:ext>
                  </a:extLst>
                </p:cNvPr>
                <p:cNvPicPr/>
                <p:nvPr/>
              </p:nvPicPr>
              <p:blipFill>
                <a:blip r:embed="rId878"/>
                <a:stretch>
                  <a:fillRect/>
                </a:stretch>
              </p:blipFill>
              <p:spPr>
                <a:xfrm>
                  <a:off x="899078" y="2658784"/>
                  <a:ext cx="3409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9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F6DC2749-202F-534F-A103-D8A4A9DAF06A}"/>
                    </a:ext>
                  </a:extLst>
                </p14:cNvPr>
                <p14:cNvContentPartPr/>
                <p14:nvPr/>
              </p14:nvContentPartPr>
              <p14:xfrm>
                <a:off x="1249718" y="2617024"/>
                <a:ext cx="96480" cy="20736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F6DC2749-202F-534F-A103-D8A4A9DAF06A}"/>
                    </a:ext>
                  </a:extLst>
                </p:cNvPr>
                <p:cNvPicPr/>
                <p:nvPr/>
              </p:nvPicPr>
              <p:blipFill>
                <a:blip r:embed="rId880"/>
                <a:stretch>
                  <a:fillRect/>
                </a:stretch>
              </p:blipFill>
              <p:spPr>
                <a:xfrm>
                  <a:off x="1234238" y="2601904"/>
                  <a:ext cx="12708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1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BD2EAF90-1A9F-F049-A1AA-5941EEE86528}"/>
                    </a:ext>
                  </a:extLst>
                </p14:cNvPr>
                <p14:cNvContentPartPr/>
                <p14:nvPr/>
              </p14:nvContentPartPr>
              <p14:xfrm>
                <a:off x="1437638" y="2593624"/>
                <a:ext cx="110160" cy="23688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BD2EAF90-1A9F-F049-A1AA-5941EEE86528}"/>
                    </a:ext>
                  </a:extLst>
                </p:cNvPr>
                <p:cNvPicPr/>
                <p:nvPr/>
              </p:nvPicPr>
              <p:blipFill>
                <a:blip r:embed="rId882"/>
                <a:stretch>
                  <a:fillRect/>
                </a:stretch>
              </p:blipFill>
              <p:spPr>
                <a:xfrm>
                  <a:off x="1422518" y="2578504"/>
                  <a:ext cx="14076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3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0289FB44-9AFA-4744-AA4D-098E61CEF36B}"/>
                    </a:ext>
                  </a:extLst>
                </p14:cNvPr>
                <p14:cNvContentPartPr/>
                <p14:nvPr/>
              </p14:nvContentPartPr>
              <p14:xfrm>
                <a:off x="1609718" y="2418304"/>
                <a:ext cx="128160" cy="38304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0289FB44-9AFA-4744-AA4D-098E61CEF36B}"/>
                    </a:ext>
                  </a:extLst>
                </p:cNvPr>
                <p:cNvPicPr/>
                <p:nvPr/>
              </p:nvPicPr>
              <p:blipFill>
                <a:blip r:embed="rId884"/>
                <a:stretch>
                  <a:fillRect/>
                </a:stretch>
              </p:blipFill>
              <p:spPr>
                <a:xfrm>
                  <a:off x="1594598" y="2403184"/>
                  <a:ext cx="158760" cy="41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5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82FA89AE-912C-7D4E-9987-ED2EE4F5BDD6}"/>
                    </a:ext>
                  </a:extLst>
                </p14:cNvPr>
                <p14:cNvContentPartPr/>
                <p14:nvPr/>
              </p14:nvContentPartPr>
              <p14:xfrm>
                <a:off x="1962518" y="2597944"/>
                <a:ext cx="20520" cy="19116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82FA89AE-912C-7D4E-9987-ED2EE4F5BDD6}"/>
                    </a:ext>
                  </a:extLst>
                </p:cNvPr>
                <p:cNvPicPr/>
                <p:nvPr/>
              </p:nvPicPr>
              <p:blipFill>
                <a:blip r:embed="rId886"/>
                <a:stretch>
                  <a:fillRect/>
                </a:stretch>
              </p:blipFill>
              <p:spPr>
                <a:xfrm>
                  <a:off x="1947038" y="2582824"/>
                  <a:ext cx="5112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7">
              <p14:nvContentPartPr>
                <p14:cNvPr id="658" name="Ink 657">
                  <a:extLst>
                    <a:ext uri="{FF2B5EF4-FFF2-40B4-BE49-F238E27FC236}">
                      <a16:creationId xmlns:a16="http://schemas.microsoft.com/office/drawing/2014/main" id="{4E6415B1-9767-5146-BD42-DC2A21133A6E}"/>
                    </a:ext>
                  </a:extLst>
                </p14:cNvPr>
                <p14:cNvContentPartPr/>
                <p14:nvPr/>
              </p14:nvContentPartPr>
              <p14:xfrm>
                <a:off x="1962518" y="2475544"/>
                <a:ext cx="7920" cy="63720"/>
              </p14:xfrm>
            </p:contentPart>
          </mc:Choice>
          <mc:Fallback xmlns="">
            <p:pic>
              <p:nvPicPr>
                <p:cNvPr id="658" name="Ink 657">
                  <a:extLst>
                    <a:ext uri="{FF2B5EF4-FFF2-40B4-BE49-F238E27FC236}">
                      <a16:creationId xmlns:a16="http://schemas.microsoft.com/office/drawing/2014/main" id="{4E6415B1-9767-5146-BD42-DC2A21133A6E}"/>
                    </a:ext>
                  </a:extLst>
                </p:cNvPr>
                <p:cNvPicPr/>
                <p:nvPr/>
              </p:nvPicPr>
              <p:blipFill>
                <a:blip r:embed="rId888"/>
                <a:stretch>
                  <a:fillRect/>
                </a:stretch>
              </p:blipFill>
              <p:spPr>
                <a:xfrm>
                  <a:off x="1947038" y="2460064"/>
                  <a:ext cx="385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9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3F84A748-6315-874C-A2F0-8B5421B5D568}"/>
                    </a:ext>
                  </a:extLst>
                </p14:cNvPr>
                <p14:cNvContentPartPr/>
                <p14:nvPr/>
              </p14:nvContentPartPr>
              <p14:xfrm>
                <a:off x="2036678" y="2570224"/>
                <a:ext cx="108000" cy="17172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3F84A748-6315-874C-A2F0-8B5421B5D568}"/>
                    </a:ext>
                  </a:extLst>
                </p:cNvPr>
                <p:cNvPicPr/>
                <p:nvPr/>
              </p:nvPicPr>
              <p:blipFill>
                <a:blip r:embed="rId890"/>
                <a:stretch>
                  <a:fillRect/>
                </a:stretch>
              </p:blipFill>
              <p:spPr>
                <a:xfrm>
                  <a:off x="2021198" y="2555104"/>
                  <a:ext cx="13860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1">
              <p14:nvContentPartPr>
                <p14:cNvPr id="660" name="Ink 659">
                  <a:extLst>
                    <a:ext uri="{FF2B5EF4-FFF2-40B4-BE49-F238E27FC236}">
                      <a16:creationId xmlns:a16="http://schemas.microsoft.com/office/drawing/2014/main" id="{9B049AA6-AB6D-6D46-BD01-303E989DA15D}"/>
                    </a:ext>
                  </a:extLst>
                </p14:cNvPr>
                <p14:cNvContentPartPr/>
                <p14:nvPr/>
              </p14:nvContentPartPr>
              <p14:xfrm>
                <a:off x="2330438" y="2564464"/>
                <a:ext cx="38160" cy="210960"/>
              </p14:xfrm>
            </p:contentPart>
          </mc:Choice>
          <mc:Fallback xmlns="">
            <p:pic>
              <p:nvPicPr>
                <p:cNvPr id="660" name="Ink 659">
                  <a:extLst>
                    <a:ext uri="{FF2B5EF4-FFF2-40B4-BE49-F238E27FC236}">
                      <a16:creationId xmlns:a16="http://schemas.microsoft.com/office/drawing/2014/main" id="{9B049AA6-AB6D-6D46-BD01-303E989DA15D}"/>
                    </a:ext>
                  </a:extLst>
                </p:cNvPr>
                <p:cNvPicPr/>
                <p:nvPr/>
              </p:nvPicPr>
              <p:blipFill>
                <a:blip r:embed="rId892"/>
                <a:stretch>
                  <a:fillRect/>
                </a:stretch>
              </p:blipFill>
              <p:spPr>
                <a:xfrm>
                  <a:off x="2315318" y="2549344"/>
                  <a:ext cx="6876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3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2A96055C-8FE8-0D48-9A02-5AA2643D1C95}"/>
                    </a:ext>
                  </a:extLst>
                </p14:cNvPr>
                <p14:cNvContentPartPr/>
                <p14:nvPr/>
              </p14:nvContentPartPr>
              <p14:xfrm>
                <a:off x="2352758" y="2426944"/>
                <a:ext cx="3240" cy="432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2A96055C-8FE8-0D48-9A02-5AA2643D1C95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2337638" y="2411824"/>
                  <a:ext cx="338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4">
              <p14:nvContentPartPr>
                <p14:cNvPr id="662" name="Ink 661">
                  <a:extLst>
                    <a:ext uri="{FF2B5EF4-FFF2-40B4-BE49-F238E27FC236}">
                      <a16:creationId xmlns:a16="http://schemas.microsoft.com/office/drawing/2014/main" id="{97B9B8BD-113E-7049-8CAE-C975301A71EB}"/>
                    </a:ext>
                  </a:extLst>
                </p14:cNvPr>
                <p14:cNvContentPartPr/>
                <p14:nvPr/>
              </p14:nvContentPartPr>
              <p14:xfrm>
                <a:off x="2413598" y="2501104"/>
                <a:ext cx="105120" cy="240840"/>
              </p14:xfrm>
            </p:contentPart>
          </mc:Choice>
          <mc:Fallback xmlns="">
            <p:pic>
              <p:nvPicPr>
                <p:cNvPr id="662" name="Ink 661">
                  <a:extLst>
                    <a:ext uri="{FF2B5EF4-FFF2-40B4-BE49-F238E27FC236}">
                      <a16:creationId xmlns:a16="http://schemas.microsoft.com/office/drawing/2014/main" id="{97B9B8BD-113E-7049-8CAE-C975301A71EB}"/>
                    </a:ext>
                  </a:extLst>
                </p:cNvPr>
                <p:cNvPicPr/>
                <p:nvPr/>
              </p:nvPicPr>
              <p:blipFill>
                <a:blip r:embed="rId895"/>
                <a:stretch>
                  <a:fillRect/>
                </a:stretch>
              </p:blipFill>
              <p:spPr>
                <a:xfrm>
                  <a:off x="2398478" y="2485984"/>
                  <a:ext cx="13572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6">
              <p14:nvContentPartPr>
                <p14:cNvPr id="663" name="Ink 662">
                  <a:extLst>
                    <a:ext uri="{FF2B5EF4-FFF2-40B4-BE49-F238E27FC236}">
                      <a16:creationId xmlns:a16="http://schemas.microsoft.com/office/drawing/2014/main" id="{A6BB24D1-95DE-8F40-913B-1559EFF42347}"/>
                    </a:ext>
                  </a:extLst>
                </p14:cNvPr>
                <p14:cNvContentPartPr/>
                <p14:nvPr/>
              </p14:nvContentPartPr>
              <p14:xfrm>
                <a:off x="2597918" y="2408584"/>
                <a:ext cx="67320" cy="336600"/>
              </p14:xfrm>
            </p:contentPart>
          </mc:Choice>
          <mc:Fallback xmlns="">
            <p:pic>
              <p:nvPicPr>
                <p:cNvPr id="663" name="Ink 662">
                  <a:extLst>
                    <a:ext uri="{FF2B5EF4-FFF2-40B4-BE49-F238E27FC236}">
                      <a16:creationId xmlns:a16="http://schemas.microsoft.com/office/drawing/2014/main" id="{A6BB24D1-95DE-8F40-913B-1559EFF42347}"/>
                    </a:ext>
                  </a:extLst>
                </p:cNvPr>
                <p:cNvPicPr/>
                <p:nvPr/>
              </p:nvPicPr>
              <p:blipFill>
                <a:blip r:embed="rId897"/>
                <a:stretch>
                  <a:fillRect/>
                </a:stretch>
              </p:blipFill>
              <p:spPr>
                <a:xfrm>
                  <a:off x="2582798" y="2393104"/>
                  <a:ext cx="9792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8">
              <p14:nvContentPartPr>
                <p14:cNvPr id="664" name="Ink 663">
                  <a:extLst>
                    <a:ext uri="{FF2B5EF4-FFF2-40B4-BE49-F238E27FC236}">
                      <a16:creationId xmlns:a16="http://schemas.microsoft.com/office/drawing/2014/main" id="{7FE42835-29CE-A74E-AC5C-3E9A1A6BFC90}"/>
                    </a:ext>
                  </a:extLst>
                </p14:cNvPr>
                <p14:cNvContentPartPr/>
                <p14:nvPr/>
              </p14:nvContentPartPr>
              <p14:xfrm>
                <a:off x="2527718" y="2511544"/>
                <a:ext cx="302400" cy="207360"/>
              </p14:xfrm>
            </p:contentPart>
          </mc:Choice>
          <mc:Fallback xmlns="">
            <p:pic>
              <p:nvPicPr>
                <p:cNvPr id="664" name="Ink 663">
                  <a:extLst>
                    <a:ext uri="{FF2B5EF4-FFF2-40B4-BE49-F238E27FC236}">
                      <a16:creationId xmlns:a16="http://schemas.microsoft.com/office/drawing/2014/main" id="{7FE42835-29CE-A74E-AC5C-3E9A1A6BFC90}"/>
                    </a:ext>
                  </a:extLst>
                </p:cNvPr>
                <p:cNvPicPr/>
                <p:nvPr/>
              </p:nvPicPr>
              <p:blipFill>
                <a:blip r:embed="rId899"/>
                <a:stretch>
                  <a:fillRect/>
                </a:stretch>
              </p:blipFill>
              <p:spPr>
                <a:xfrm>
                  <a:off x="2512598" y="2496064"/>
                  <a:ext cx="33300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0">
              <p14:nvContentPartPr>
                <p14:cNvPr id="665" name="Ink 664">
                  <a:extLst>
                    <a:ext uri="{FF2B5EF4-FFF2-40B4-BE49-F238E27FC236}">
                      <a16:creationId xmlns:a16="http://schemas.microsoft.com/office/drawing/2014/main" id="{54843203-70B7-644C-8330-ECECF1A4BA03}"/>
                    </a:ext>
                  </a:extLst>
                </p14:cNvPr>
                <p14:cNvContentPartPr/>
                <p14:nvPr/>
              </p14:nvContentPartPr>
              <p14:xfrm>
                <a:off x="2877638" y="2517664"/>
                <a:ext cx="123840" cy="231840"/>
              </p14:xfrm>
            </p:contentPart>
          </mc:Choice>
          <mc:Fallback xmlns="">
            <p:pic>
              <p:nvPicPr>
                <p:cNvPr id="665" name="Ink 664">
                  <a:extLst>
                    <a:ext uri="{FF2B5EF4-FFF2-40B4-BE49-F238E27FC236}">
                      <a16:creationId xmlns:a16="http://schemas.microsoft.com/office/drawing/2014/main" id="{54843203-70B7-644C-8330-ECECF1A4BA03}"/>
                    </a:ext>
                  </a:extLst>
                </p:cNvPr>
                <p:cNvPicPr/>
                <p:nvPr/>
              </p:nvPicPr>
              <p:blipFill>
                <a:blip r:embed="rId901"/>
                <a:stretch>
                  <a:fillRect/>
                </a:stretch>
              </p:blipFill>
              <p:spPr>
                <a:xfrm>
                  <a:off x="2862158" y="2502184"/>
                  <a:ext cx="15444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2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43C5FE55-E85F-AF4B-9253-8535CA01965B}"/>
                    </a:ext>
                  </a:extLst>
                </p14:cNvPr>
                <p14:cNvContentPartPr/>
                <p14:nvPr/>
              </p14:nvContentPartPr>
              <p14:xfrm>
                <a:off x="3144398" y="2419744"/>
                <a:ext cx="23760" cy="30780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43C5FE55-E85F-AF4B-9253-8535CA01965B}"/>
                    </a:ext>
                  </a:extLst>
                </p:cNvPr>
                <p:cNvPicPr/>
                <p:nvPr/>
              </p:nvPicPr>
              <p:blipFill>
                <a:blip r:embed="rId903"/>
                <a:stretch>
                  <a:fillRect/>
                </a:stretch>
              </p:blipFill>
              <p:spPr>
                <a:xfrm>
                  <a:off x="3129278" y="2404264"/>
                  <a:ext cx="5436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4">
              <p14:nvContentPartPr>
                <p14:cNvPr id="667" name="Ink 666">
                  <a:extLst>
                    <a:ext uri="{FF2B5EF4-FFF2-40B4-BE49-F238E27FC236}">
                      <a16:creationId xmlns:a16="http://schemas.microsoft.com/office/drawing/2014/main" id="{D4ED0FB1-2CB6-2445-B010-7044A3B49D21}"/>
                    </a:ext>
                  </a:extLst>
                </p14:cNvPr>
                <p14:cNvContentPartPr/>
                <p14:nvPr/>
              </p14:nvContentPartPr>
              <p14:xfrm>
                <a:off x="3057278" y="2499664"/>
                <a:ext cx="201960" cy="201240"/>
              </p14:xfrm>
            </p:contentPart>
          </mc:Choice>
          <mc:Fallback xmlns="">
            <p:pic>
              <p:nvPicPr>
                <p:cNvPr id="667" name="Ink 666">
                  <a:extLst>
                    <a:ext uri="{FF2B5EF4-FFF2-40B4-BE49-F238E27FC236}">
                      <a16:creationId xmlns:a16="http://schemas.microsoft.com/office/drawing/2014/main" id="{D4ED0FB1-2CB6-2445-B010-7044A3B49D21}"/>
                    </a:ext>
                  </a:extLst>
                </p:cNvPr>
                <p:cNvPicPr/>
                <p:nvPr/>
              </p:nvPicPr>
              <p:blipFill>
                <a:blip r:embed="rId905"/>
                <a:stretch>
                  <a:fillRect/>
                </a:stretch>
              </p:blipFill>
              <p:spPr>
                <a:xfrm>
                  <a:off x="3041798" y="2484544"/>
                  <a:ext cx="23256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6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3A4C7538-1353-E347-B17A-8CF60A5E1FBC}"/>
                    </a:ext>
                  </a:extLst>
                </p14:cNvPr>
                <p14:cNvContentPartPr/>
                <p14:nvPr/>
              </p14:nvContentPartPr>
              <p14:xfrm>
                <a:off x="3278318" y="2375104"/>
                <a:ext cx="8280" cy="36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3A4C7538-1353-E347-B17A-8CF60A5E1FBC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3263198" y="2359624"/>
                  <a:ext cx="388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7">
              <p14:nvContentPartPr>
                <p14:cNvPr id="669" name="Ink 668">
                  <a:extLst>
                    <a:ext uri="{FF2B5EF4-FFF2-40B4-BE49-F238E27FC236}">
                      <a16:creationId xmlns:a16="http://schemas.microsoft.com/office/drawing/2014/main" id="{34E15512-FF41-7140-A8DC-FC8C6B83B321}"/>
                    </a:ext>
                  </a:extLst>
                </p14:cNvPr>
                <p14:cNvContentPartPr/>
                <p14:nvPr/>
              </p14:nvContentPartPr>
              <p14:xfrm>
                <a:off x="3322958" y="2472664"/>
                <a:ext cx="107640" cy="197640"/>
              </p14:xfrm>
            </p:contentPart>
          </mc:Choice>
          <mc:Fallback xmlns="">
            <p:pic>
              <p:nvPicPr>
                <p:cNvPr id="669" name="Ink 668">
                  <a:extLst>
                    <a:ext uri="{FF2B5EF4-FFF2-40B4-BE49-F238E27FC236}">
                      <a16:creationId xmlns:a16="http://schemas.microsoft.com/office/drawing/2014/main" id="{34E15512-FF41-7140-A8DC-FC8C6B83B321}"/>
                    </a:ext>
                  </a:extLst>
                </p:cNvPr>
                <p:cNvPicPr/>
                <p:nvPr/>
              </p:nvPicPr>
              <p:blipFill>
                <a:blip r:embed="rId908"/>
                <a:stretch>
                  <a:fillRect/>
                </a:stretch>
              </p:blipFill>
              <p:spPr>
                <a:xfrm>
                  <a:off x="3307478" y="2457544"/>
                  <a:ext cx="13788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9">
              <p14:nvContentPartPr>
                <p14:cNvPr id="670" name="Ink 669">
                  <a:extLst>
                    <a:ext uri="{FF2B5EF4-FFF2-40B4-BE49-F238E27FC236}">
                      <a16:creationId xmlns:a16="http://schemas.microsoft.com/office/drawing/2014/main" id="{2C4D2B9D-72AF-A844-921D-E9183AD9562E}"/>
                    </a:ext>
                  </a:extLst>
                </p14:cNvPr>
                <p14:cNvContentPartPr/>
                <p14:nvPr/>
              </p14:nvContentPartPr>
              <p14:xfrm>
                <a:off x="3481718" y="2509024"/>
                <a:ext cx="132480" cy="195120"/>
              </p14:xfrm>
            </p:contentPart>
          </mc:Choice>
          <mc:Fallback xmlns="">
            <p:pic>
              <p:nvPicPr>
                <p:cNvPr id="670" name="Ink 669">
                  <a:extLst>
                    <a:ext uri="{FF2B5EF4-FFF2-40B4-BE49-F238E27FC236}">
                      <a16:creationId xmlns:a16="http://schemas.microsoft.com/office/drawing/2014/main" id="{2C4D2B9D-72AF-A844-921D-E9183AD9562E}"/>
                    </a:ext>
                  </a:extLst>
                </p:cNvPr>
                <p:cNvPicPr/>
                <p:nvPr/>
              </p:nvPicPr>
              <p:blipFill>
                <a:blip r:embed="rId910"/>
                <a:stretch>
                  <a:fillRect/>
                </a:stretch>
              </p:blipFill>
              <p:spPr>
                <a:xfrm>
                  <a:off x="3466598" y="2493544"/>
                  <a:ext cx="1630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1">
              <p14:nvContentPartPr>
                <p14:cNvPr id="671" name="Ink 670">
                  <a:extLst>
                    <a:ext uri="{FF2B5EF4-FFF2-40B4-BE49-F238E27FC236}">
                      <a16:creationId xmlns:a16="http://schemas.microsoft.com/office/drawing/2014/main" id="{9A859F90-1CC9-B44E-845E-CC57D40CA0C9}"/>
                    </a:ext>
                  </a:extLst>
                </p14:cNvPr>
                <p14:cNvContentPartPr/>
                <p14:nvPr/>
              </p14:nvContentPartPr>
              <p14:xfrm>
                <a:off x="3657398" y="2319304"/>
                <a:ext cx="68760" cy="417600"/>
              </p14:xfrm>
            </p:contentPart>
          </mc:Choice>
          <mc:Fallback xmlns="">
            <p:pic>
              <p:nvPicPr>
                <p:cNvPr id="671" name="Ink 670">
                  <a:extLst>
                    <a:ext uri="{FF2B5EF4-FFF2-40B4-BE49-F238E27FC236}">
                      <a16:creationId xmlns:a16="http://schemas.microsoft.com/office/drawing/2014/main" id="{9A859F90-1CC9-B44E-845E-CC57D40CA0C9}"/>
                    </a:ext>
                  </a:extLst>
                </p:cNvPr>
                <p:cNvPicPr/>
                <p:nvPr/>
              </p:nvPicPr>
              <p:blipFill>
                <a:blip r:embed="rId912"/>
                <a:stretch>
                  <a:fillRect/>
                </a:stretch>
              </p:blipFill>
              <p:spPr>
                <a:xfrm>
                  <a:off x="3642278" y="2304184"/>
                  <a:ext cx="99360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3">
              <p14:nvContentPartPr>
                <p14:cNvPr id="675" name="Ink 674">
                  <a:extLst>
                    <a:ext uri="{FF2B5EF4-FFF2-40B4-BE49-F238E27FC236}">
                      <a16:creationId xmlns:a16="http://schemas.microsoft.com/office/drawing/2014/main" id="{5F80BE08-093D-E34E-975D-F0DA00AAA924}"/>
                    </a:ext>
                  </a:extLst>
                </p14:cNvPr>
                <p14:cNvContentPartPr/>
                <p14:nvPr/>
              </p14:nvContentPartPr>
              <p14:xfrm>
                <a:off x="1025798" y="2999344"/>
                <a:ext cx="85680" cy="345960"/>
              </p14:xfrm>
            </p:contentPart>
          </mc:Choice>
          <mc:Fallback xmlns="">
            <p:pic>
              <p:nvPicPr>
                <p:cNvPr id="675" name="Ink 674">
                  <a:extLst>
                    <a:ext uri="{FF2B5EF4-FFF2-40B4-BE49-F238E27FC236}">
                      <a16:creationId xmlns:a16="http://schemas.microsoft.com/office/drawing/2014/main" id="{5F80BE08-093D-E34E-975D-F0DA00AAA924}"/>
                    </a:ext>
                  </a:extLst>
                </p:cNvPr>
                <p:cNvPicPr/>
                <p:nvPr/>
              </p:nvPicPr>
              <p:blipFill>
                <a:blip r:embed="rId914"/>
                <a:stretch>
                  <a:fillRect/>
                </a:stretch>
              </p:blipFill>
              <p:spPr>
                <a:xfrm>
                  <a:off x="1010318" y="2984224"/>
                  <a:ext cx="11628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5">
              <p14:nvContentPartPr>
                <p14:cNvPr id="676" name="Ink 675">
                  <a:extLst>
                    <a:ext uri="{FF2B5EF4-FFF2-40B4-BE49-F238E27FC236}">
                      <a16:creationId xmlns:a16="http://schemas.microsoft.com/office/drawing/2014/main" id="{37D488F5-F044-D24E-830B-19E34109FEBE}"/>
                    </a:ext>
                  </a:extLst>
                </p14:cNvPr>
                <p14:cNvContentPartPr/>
                <p14:nvPr/>
              </p14:nvContentPartPr>
              <p14:xfrm>
                <a:off x="931478" y="3037504"/>
                <a:ext cx="452520" cy="244440"/>
              </p14:xfrm>
            </p:contentPart>
          </mc:Choice>
          <mc:Fallback xmlns="">
            <p:pic>
              <p:nvPicPr>
                <p:cNvPr id="676" name="Ink 675">
                  <a:extLst>
                    <a:ext uri="{FF2B5EF4-FFF2-40B4-BE49-F238E27FC236}">
                      <a16:creationId xmlns:a16="http://schemas.microsoft.com/office/drawing/2014/main" id="{37D488F5-F044-D24E-830B-19E34109FEBE}"/>
                    </a:ext>
                  </a:extLst>
                </p:cNvPr>
                <p:cNvPicPr/>
                <p:nvPr/>
              </p:nvPicPr>
              <p:blipFill>
                <a:blip r:embed="rId916"/>
                <a:stretch>
                  <a:fillRect/>
                </a:stretch>
              </p:blipFill>
              <p:spPr>
                <a:xfrm>
                  <a:off x="916358" y="3022024"/>
                  <a:ext cx="48312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7">
              <p14:nvContentPartPr>
                <p14:cNvPr id="677" name="Ink 676">
                  <a:extLst>
                    <a:ext uri="{FF2B5EF4-FFF2-40B4-BE49-F238E27FC236}">
                      <a16:creationId xmlns:a16="http://schemas.microsoft.com/office/drawing/2014/main" id="{24214ECD-1436-3E44-B144-56786F09D985}"/>
                    </a:ext>
                  </a:extLst>
                </p14:cNvPr>
                <p14:cNvContentPartPr/>
                <p14:nvPr/>
              </p14:nvContentPartPr>
              <p14:xfrm>
                <a:off x="1444838" y="3020584"/>
                <a:ext cx="158760" cy="214920"/>
              </p14:xfrm>
            </p:contentPart>
          </mc:Choice>
          <mc:Fallback xmlns="">
            <p:pic>
              <p:nvPicPr>
                <p:cNvPr id="677" name="Ink 676">
                  <a:extLst>
                    <a:ext uri="{FF2B5EF4-FFF2-40B4-BE49-F238E27FC236}">
                      <a16:creationId xmlns:a16="http://schemas.microsoft.com/office/drawing/2014/main" id="{24214ECD-1436-3E44-B144-56786F09D985}"/>
                    </a:ext>
                  </a:extLst>
                </p:cNvPr>
                <p:cNvPicPr/>
                <p:nvPr/>
              </p:nvPicPr>
              <p:blipFill>
                <a:blip r:embed="rId918"/>
                <a:stretch>
                  <a:fillRect/>
                </a:stretch>
              </p:blipFill>
              <p:spPr>
                <a:xfrm>
                  <a:off x="1429718" y="3005464"/>
                  <a:ext cx="18936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9">
              <p14:nvContentPartPr>
                <p14:cNvPr id="678" name="Ink 677">
                  <a:extLst>
                    <a:ext uri="{FF2B5EF4-FFF2-40B4-BE49-F238E27FC236}">
                      <a16:creationId xmlns:a16="http://schemas.microsoft.com/office/drawing/2014/main" id="{1A37DBDD-067E-A04B-80E2-55D449827C6F}"/>
                    </a:ext>
                  </a:extLst>
                </p14:cNvPr>
                <p14:cNvContentPartPr/>
                <p14:nvPr/>
              </p14:nvContentPartPr>
              <p14:xfrm>
                <a:off x="1616918" y="2967664"/>
                <a:ext cx="61920" cy="243360"/>
              </p14:xfrm>
            </p:contentPart>
          </mc:Choice>
          <mc:Fallback xmlns="">
            <p:pic>
              <p:nvPicPr>
                <p:cNvPr id="678" name="Ink 677">
                  <a:extLst>
                    <a:ext uri="{FF2B5EF4-FFF2-40B4-BE49-F238E27FC236}">
                      <a16:creationId xmlns:a16="http://schemas.microsoft.com/office/drawing/2014/main" id="{1A37DBDD-067E-A04B-80E2-55D449827C6F}"/>
                    </a:ext>
                  </a:extLst>
                </p:cNvPr>
                <p:cNvPicPr/>
                <p:nvPr/>
              </p:nvPicPr>
              <p:blipFill>
                <a:blip r:embed="rId920"/>
                <a:stretch>
                  <a:fillRect/>
                </a:stretch>
              </p:blipFill>
              <p:spPr>
                <a:xfrm>
                  <a:off x="1601438" y="2952544"/>
                  <a:ext cx="925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1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B0B74E8D-6318-4F49-9C64-8DAA16CE6140}"/>
                    </a:ext>
                  </a:extLst>
                </p14:cNvPr>
                <p14:cNvContentPartPr/>
                <p14:nvPr/>
              </p14:nvContentPartPr>
              <p14:xfrm>
                <a:off x="1574798" y="3003664"/>
                <a:ext cx="251640" cy="9648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id="{B0B74E8D-6318-4F49-9C64-8DAA16CE6140}"/>
                    </a:ext>
                  </a:extLst>
                </p:cNvPr>
                <p:cNvPicPr/>
                <p:nvPr/>
              </p:nvPicPr>
              <p:blipFill>
                <a:blip r:embed="rId922"/>
                <a:stretch>
                  <a:fillRect/>
                </a:stretch>
              </p:blipFill>
              <p:spPr>
                <a:xfrm>
                  <a:off x="1559678" y="2988544"/>
                  <a:ext cx="2822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3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4345A66D-B353-F24E-AD32-821A894FE671}"/>
                    </a:ext>
                  </a:extLst>
                </p14:cNvPr>
                <p14:cNvContentPartPr/>
                <p14:nvPr/>
              </p14:nvContentPartPr>
              <p14:xfrm>
                <a:off x="1946678" y="3032824"/>
                <a:ext cx="82440" cy="19152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4345A66D-B353-F24E-AD32-821A894FE671}"/>
                    </a:ext>
                  </a:extLst>
                </p:cNvPr>
                <p:cNvPicPr/>
                <p:nvPr/>
              </p:nvPicPr>
              <p:blipFill>
                <a:blip r:embed="rId924"/>
                <a:stretch>
                  <a:fillRect/>
                </a:stretch>
              </p:blipFill>
              <p:spPr>
                <a:xfrm>
                  <a:off x="1931558" y="3017704"/>
                  <a:ext cx="1126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5">
              <p14:nvContentPartPr>
                <p14:cNvPr id="681" name="Ink 680">
                  <a:extLst>
                    <a:ext uri="{FF2B5EF4-FFF2-40B4-BE49-F238E27FC236}">
                      <a16:creationId xmlns:a16="http://schemas.microsoft.com/office/drawing/2014/main" id="{5E1B49AE-ACFE-F14B-AB32-BBD5131081B0}"/>
                    </a:ext>
                  </a:extLst>
                </p14:cNvPr>
                <p14:cNvContentPartPr/>
                <p14:nvPr/>
              </p14:nvContentPartPr>
              <p14:xfrm>
                <a:off x="2066198" y="2887024"/>
                <a:ext cx="119880" cy="321120"/>
              </p14:xfrm>
            </p:contentPart>
          </mc:Choice>
          <mc:Fallback xmlns="">
            <p:pic>
              <p:nvPicPr>
                <p:cNvPr id="681" name="Ink 680">
                  <a:extLst>
                    <a:ext uri="{FF2B5EF4-FFF2-40B4-BE49-F238E27FC236}">
                      <a16:creationId xmlns:a16="http://schemas.microsoft.com/office/drawing/2014/main" id="{5E1B49AE-ACFE-F14B-AB32-BBD5131081B0}"/>
                    </a:ext>
                  </a:extLst>
                </p:cNvPr>
                <p:cNvPicPr/>
                <p:nvPr/>
              </p:nvPicPr>
              <p:blipFill>
                <a:blip r:embed="rId926"/>
                <a:stretch>
                  <a:fillRect/>
                </a:stretch>
              </p:blipFill>
              <p:spPr>
                <a:xfrm>
                  <a:off x="2051078" y="2871544"/>
                  <a:ext cx="15012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7">
              <p14:nvContentPartPr>
                <p14:cNvPr id="682" name="Ink 681">
                  <a:extLst>
                    <a:ext uri="{FF2B5EF4-FFF2-40B4-BE49-F238E27FC236}">
                      <a16:creationId xmlns:a16="http://schemas.microsoft.com/office/drawing/2014/main" id="{368D9066-96F5-4B43-AB9E-147F81025333}"/>
                    </a:ext>
                  </a:extLst>
                </p14:cNvPr>
                <p14:cNvContentPartPr/>
                <p14:nvPr/>
              </p14:nvContentPartPr>
              <p14:xfrm>
                <a:off x="2015438" y="3052264"/>
                <a:ext cx="205200" cy="39600"/>
              </p14:xfrm>
            </p:contentPart>
          </mc:Choice>
          <mc:Fallback xmlns="">
            <p:pic>
              <p:nvPicPr>
                <p:cNvPr id="682" name="Ink 681">
                  <a:extLst>
                    <a:ext uri="{FF2B5EF4-FFF2-40B4-BE49-F238E27FC236}">
                      <a16:creationId xmlns:a16="http://schemas.microsoft.com/office/drawing/2014/main" id="{368D9066-96F5-4B43-AB9E-147F81025333}"/>
                    </a:ext>
                  </a:extLst>
                </p:cNvPr>
                <p:cNvPicPr/>
                <p:nvPr/>
              </p:nvPicPr>
              <p:blipFill>
                <a:blip r:embed="rId928"/>
                <a:stretch>
                  <a:fillRect/>
                </a:stretch>
              </p:blipFill>
              <p:spPr>
                <a:xfrm>
                  <a:off x="2000318" y="3037144"/>
                  <a:ext cx="2358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9">
              <p14:nvContentPartPr>
                <p14:cNvPr id="683" name="Ink 682">
                  <a:extLst>
                    <a:ext uri="{FF2B5EF4-FFF2-40B4-BE49-F238E27FC236}">
                      <a16:creationId xmlns:a16="http://schemas.microsoft.com/office/drawing/2014/main" id="{1008284C-5FA9-084C-935B-15471F825F80}"/>
                    </a:ext>
                  </a:extLst>
                </p14:cNvPr>
                <p14:cNvContentPartPr/>
                <p14:nvPr/>
              </p14:nvContentPartPr>
              <p14:xfrm>
                <a:off x="2363918" y="2831584"/>
                <a:ext cx="200160" cy="331560"/>
              </p14:xfrm>
            </p:contentPart>
          </mc:Choice>
          <mc:Fallback xmlns="">
            <p:pic>
              <p:nvPicPr>
                <p:cNvPr id="683" name="Ink 682">
                  <a:extLst>
                    <a:ext uri="{FF2B5EF4-FFF2-40B4-BE49-F238E27FC236}">
                      <a16:creationId xmlns:a16="http://schemas.microsoft.com/office/drawing/2014/main" id="{1008284C-5FA9-084C-935B-15471F825F80}"/>
                    </a:ext>
                  </a:extLst>
                </p:cNvPr>
                <p:cNvPicPr/>
                <p:nvPr/>
              </p:nvPicPr>
              <p:blipFill>
                <a:blip r:embed="rId930"/>
                <a:stretch>
                  <a:fillRect/>
                </a:stretch>
              </p:blipFill>
              <p:spPr>
                <a:xfrm>
                  <a:off x="2348798" y="2816104"/>
                  <a:ext cx="23076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1">
              <p14:nvContentPartPr>
                <p14:cNvPr id="684" name="Ink 683">
                  <a:extLst>
                    <a:ext uri="{FF2B5EF4-FFF2-40B4-BE49-F238E27FC236}">
                      <a16:creationId xmlns:a16="http://schemas.microsoft.com/office/drawing/2014/main" id="{38273DBD-F2E7-8445-9F4C-21BBEBF05A80}"/>
                    </a:ext>
                  </a:extLst>
                </p14:cNvPr>
                <p14:cNvContentPartPr/>
                <p14:nvPr/>
              </p14:nvContentPartPr>
              <p14:xfrm>
                <a:off x="2597558" y="2921584"/>
                <a:ext cx="130320" cy="185040"/>
              </p14:xfrm>
            </p:contentPart>
          </mc:Choice>
          <mc:Fallback xmlns="">
            <p:pic>
              <p:nvPicPr>
                <p:cNvPr id="684" name="Ink 683">
                  <a:extLst>
                    <a:ext uri="{FF2B5EF4-FFF2-40B4-BE49-F238E27FC236}">
                      <a16:creationId xmlns:a16="http://schemas.microsoft.com/office/drawing/2014/main" id="{38273DBD-F2E7-8445-9F4C-21BBEBF05A80}"/>
                    </a:ext>
                  </a:extLst>
                </p:cNvPr>
                <p:cNvPicPr/>
                <p:nvPr/>
              </p:nvPicPr>
              <p:blipFill>
                <a:blip r:embed="rId932"/>
                <a:stretch>
                  <a:fillRect/>
                </a:stretch>
              </p:blipFill>
              <p:spPr>
                <a:xfrm>
                  <a:off x="2582438" y="2906104"/>
                  <a:ext cx="1609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3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5AEAA765-0095-7746-AB32-F6F108792BDD}"/>
                    </a:ext>
                  </a:extLst>
                </p14:cNvPr>
                <p14:cNvContentPartPr/>
                <p14:nvPr/>
              </p14:nvContentPartPr>
              <p14:xfrm>
                <a:off x="2752718" y="2919784"/>
                <a:ext cx="132480" cy="18540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5AEAA765-0095-7746-AB32-F6F108792BDD}"/>
                    </a:ext>
                  </a:extLst>
                </p:cNvPr>
                <p:cNvPicPr/>
                <p:nvPr/>
              </p:nvPicPr>
              <p:blipFill>
                <a:blip r:embed="rId934"/>
                <a:stretch>
                  <a:fillRect/>
                </a:stretch>
              </p:blipFill>
              <p:spPr>
                <a:xfrm>
                  <a:off x="2737598" y="2904664"/>
                  <a:ext cx="1630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5">
              <p14:nvContentPartPr>
                <p14:cNvPr id="686" name="Ink 685">
                  <a:extLst>
                    <a:ext uri="{FF2B5EF4-FFF2-40B4-BE49-F238E27FC236}">
                      <a16:creationId xmlns:a16="http://schemas.microsoft.com/office/drawing/2014/main" id="{4B9F1D26-EE3C-284F-8542-51128499FABC}"/>
                    </a:ext>
                  </a:extLst>
                </p14:cNvPr>
                <p14:cNvContentPartPr/>
                <p14:nvPr/>
              </p14:nvContentPartPr>
              <p14:xfrm>
                <a:off x="2932718" y="2832304"/>
                <a:ext cx="67680" cy="236160"/>
              </p14:xfrm>
            </p:contentPart>
          </mc:Choice>
          <mc:Fallback xmlns="">
            <p:pic>
              <p:nvPicPr>
                <p:cNvPr id="686" name="Ink 685">
                  <a:extLst>
                    <a:ext uri="{FF2B5EF4-FFF2-40B4-BE49-F238E27FC236}">
                      <a16:creationId xmlns:a16="http://schemas.microsoft.com/office/drawing/2014/main" id="{4B9F1D26-EE3C-284F-8542-51128499FABC}"/>
                    </a:ext>
                  </a:extLst>
                </p:cNvPr>
                <p:cNvPicPr/>
                <p:nvPr/>
              </p:nvPicPr>
              <p:blipFill>
                <a:blip r:embed="rId936"/>
                <a:stretch>
                  <a:fillRect/>
                </a:stretch>
              </p:blipFill>
              <p:spPr>
                <a:xfrm>
                  <a:off x="2917238" y="2816824"/>
                  <a:ext cx="9828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7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591BBB3D-F2A1-D648-B597-0E52FC1424ED}"/>
                    </a:ext>
                  </a:extLst>
                </p14:cNvPr>
                <p14:cNvContentPartPr/>
                <p14:nvPr/>
              </p14:nvContentPartPr>
              <p14:xfrm>
                <a:off x="2910398" y="2920144"/>
                <a:ext cx="199080" cy="5724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id="{591BBB3D-F2A1-D648-B597-0E52FC1424ED}"/>
                    </a:ext>
                  </a:extLst>
                </p:cNvPr>
                <p:cNvPicPr/>
                <p:nvPr/>
              </p:nvPicPr>
              <p:blipFill>
                <a:blip r:embed="rId938"/>
                <a:stretch>
                  <a:fillRect/>
                </a:stretch>
              </p:blipFill>
              <p:spPr>
                <a:xfrm>
                  <a:off x="2894918" y="2905024"/>
                  <a:ext cx="2293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9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2616C39B-D647-E746-8C94-671B4A13D683}"/>
                    </a:ext>
                  </a:extLst>
                </p14:cNvPr>
                <p14:cNvContentPartPr/>
                <p14:nvPr/>
              </p14:nvContentPartPr>
              <p14:xfrm>
                <a:off x="590198" y="3585784"/>
                <a:ext cx="209520" cy="3852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id="{2616C39B-D647-E746-8C94-671B4A13D683}"/>
                    </a:ext>
                  </a:extLst>
                </p:cNvPr>
                <p:cNvPicPr/>
                <p:nvPr/>
              </p:nvPicPr>
              <p:blipFill>
                <a:blip r:embed="rId940"/>
                <a:stretch>
                  <a:fillRect/>
                </a:stretch>
              </p:blipFill>
              <p:spPr>
                <a:xfrm>
                  <a:off x="575078" y="3570664"/>
                  <a:ext cx="24012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1">
              <p14:nvContentPartPr>
                <p14:cNvPr id="690" name="Ink 689">
                  <a:extLst>
                    <a:ext uri="{FF2B5EF4-FFF2-40B4-BE49-F238E27FC236}">
                      <a16:creationId xmlns:a16="http://schemas.microsoft.com/office/drawing/2014/main" id="{9FB13B03-1FC8-8345-8DE1-F254FA3DEBD6}"/>
                    </a:ext>
                  </a:extLst>
                </p14:cNvPr>
                <p14:cNvContentPartPr/>
                <p14:nvPr/>
              </p14:nvContentPartPr>
              <p14:xfrm>
                <a:off x="1000238" y="3465544"/>
                <a:ext cx="69120" cy="360720"/>
              </p14:xfrm>
            </p:contentPart>
          </mc:Choice>
          <mc:Fallback xmlns="">
            <p:pic>
              <p:nvPicPr>
                <p:cNvPr id="690" name="Ink 689">
                  <a:extLst>
                    <a:ext uri="{FF2B5EF4-FFF2-40B4-BE49-F238E27FC236}">
                      <a16:creationId xmlns:a16="http://schemas.microsoft.com/office/drawing/2014/main" id="{9FB13B03-1FC8-8345-8DE1-F254FA3DEBD6}"/>
                    </a:ext>
                  </a:extLst>
                </p:cNvPr>
                <p:cNvPicPr/>
                <p:nvPr/>
              </p:nvPicPr>
              <p:blipFill>
                <a:blip r:embed="rId942"/>
                <a:stretch>
                  <a:fillRect/>
                </a:stretch>
              </p:blipFill>
              <p:spPr>
                <a:xfrm>
                  <a:off x="985118" y="3450064"/>
                  <a:ext cx="9936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3">
              <p14:nvContentPartPr>
                <p14:cNvPr id="691" name="Ink 690">
                  <a:extLst>
                    <a:ext uri="{FF2B5EF4-FFF2-40B4-BE49-F238E27FC236}">
                      <a16:creationId xmlns:a16="http://schemas.microsoft.com/office/drawing/2014/main" id="{A7865123-0BCA-E14E-8DAC-241575342C02}"/>
                    </a:ext>
                  </a:extLst>
                </p14:cNvPr>
                <p14:cNvContentPartPr/>
                <p14:nvPr/>
              </p14:nvContentPartPr>
              <p14:xfrm>
                <a:off x="1285358" y="3517024"/>
                <a:ext cx="104040" cy="192600"/>
              </p14:xfrm>
            </p:contentPart>
          </mc:Choice>
          <mc:Fallback xmlns="">
            <p:pic>
              <p:nvPicPr>
                <p:cNvPr id="691" name="Ink 690">
                  <a:extLst>
                    <a:ext uri="{FF2B5EF4-FFF2-40B4-BE49-F238E27FC236}">
                      <a16:creationId xmlns:a16="http://schemas.microsoft.com/office/drawing/2014/main" id="{A7865123-0BCA-E14E-8DAC-241575342C02}"/>
                    </a:ext>
                  </a:extLst>
                </p:cNvPr>
                <p:cNvPicPr/>
                <p:nvPr/>
              </p:nvPicPr>
              <p:blipFill>
                <a:blip r:embed="rId944"/>
                <a:stretch>
                  <a:fillRect/>
                </a:stretch>
              </p:blipFill>
              <p:spPr>
                <a:xfrm>
                  <a:off x="1270238" y="3501904"/>
                  <a:ext cx="1342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5">
              <p14:nvContentPartPr>
                <p14:cNvPr id="692" name="Ink 691">
                  <a:extLst>
                    <a:ext uri="{FF2B5EF4-FFF2-40B4-BE49-F238E27FC236}">
                      <a16:creationId xmlns:a16="http://schemas.microsoft.com/office/drawing/2014/main" id="{268576E0-CBBA-2240-972A-B48543A7C129}"/>
                    </a:ext>
                  </a:extLst>
                </p14:cNvPr>
                <p14:cNvContentPartPr/>
                <p14:nvPr/>
              </p14:nvContentPartPr>
              <p14:xfrm>
                <a:off x="1470398" y="3467704"/>
                <a:ext cx="88920" cy="211680"/>
              </p14:xfrm>
            </p:contentPart>
          </mc:Choice>
          <mc:Fallback xmlns="">
            <p:pic>
              <p:nvPicPr>
                <p:cNvPr id="692" name="Ink 691">
                  <a:extLst>
                    <a:ext uri="{FF2B5EF4-FFF2-40B4-BE49-F238E27FC236}">
                      <a16:creationId xmlns:a16="http://schemas.microsoft.com/office/drawing/2014/main" id="{268576E0-CBBA-2240-972A-B48543A7C129}"/>
                    </a:ext>
                  </a:extLst>
                </p:cNvPr>
                <p:cNvPicPr/>
                <p:nvPr/>
              </p:nvPicPr>
              <p:blipFill>
                <a:blip r:embed="rId946"/>
                <a:stretch>
                  <a:fillRect/>
                </a:stretch>
              </p:blipFill>
              <p:spPr>
                <a:xfrm>
                  <a:off x="1454918" y="3452584"/>
                  <a:ext cx="1195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7">
              <p14:nvContentPartPr>
                <p14:cNvPr id="693" name="Ink 692">
                  <a:extLst>
                    <a:ext uri="{FF2B5EF4-FFF2-40B4-BE49-F238E27FC236}">
                      <a16:creationId xmlns:a16="http://schemas.microsoft.com/office/drawing/2014/main" id="{D1CCEBC3-1D54-034A-8F0E-9F4A3CD10F33}"/>
                    </a:ext>
                  </a:extLst>
                </p14:cNvPr>
                <p14:cNvContentPartPr/>
                <p14:nvPr/>
              </p14:nvContentPartPr>
              <p14:xfrm>
                <a:off x="1605758" y="3492904"/>
                <a:ext cx="135720" cy="213840"/>
              </p14:xfrm>
            </p:contentPart>
          </mc:Choice>
          <mc:Fallback xmlns="">
            <p:pic>
              <p:nvPicPr>
                <p:cNvPr id="693" name="Ink 692">
                  <a:extLst>
                    <a:ext uri="{FF2B5EF4-FFF2-40B4-BE49-F238E27FC236}">
                      <a16:creationId xmlns:a16="http://schemas.microsoft.com/office/drawing/2014/main" id="{D1CCEBC3-1D54-034A-8F0E-9F4A3CD10F33}"/>
                    </a:ext>
                  </a:extLst>
                </p:cNvPr>
                <p:cNvPicPr/>
                <p:nvPr/>
              </p:nvPicPr>
              <p:blipFill>
                <a:blip r:embed="rId948"/>
                <a:stretch>
                  <a:fillRect/>
                </a:stretch>
              </p:blipFill>
              <p:spPr>
                <a:xfrm>
                  <a:off x="1590278" y="3477424"/>
                  <a:ext cx="1659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9">
              <p14:nvContentPartPr>
                <p14:cNvPr id="694" name="Ink 693">
                  <a:extLst>
                    <a:ext uri="{FF2B5EF4-FFF2-40B4-BE49-F238E27FC236}">
                      <a16:creationId xmlns:a16="http://schemas.microsoft.com/office/drawing/2014/main" id="{D5BFDD54-E218-D14C-8CFC-879FE167171E}"/>
                    </a:ext>
                  </a:extLst>
                </p14:cNvPr>
                <p14:cNvContentPartPr/>
                <p14:nvPr/>
              </p14:nvContentPartPr>
              <p14:xfrm>
                <a:off x="1761638" y="3425584"/>
                <a:ext cx="152640" cy="208080"/>
              </p14:xfrm>
            </p:contentPart>
          </mc:Choice>
          <mc:Fallback xmlns="">
            <p:pic>
              <p:nvPicPr>
                <p:cNvPr id="694" name="Ink 693">
                  <a:extLst>
                    <a:ext uri="{FF2B5EF4-FFF2-40B4-BE49-F238E27FC236}">
                      <a16:creationId xmlns:a16="http://schemas.microsoft.com/office/drawing/2014/main" id="{D5BFDD54-E218-D14C-8CFC-879FE167171E}"/>
                    </a:ext>
                  </a:extLst>
                </p:cNvPr>
                <p:cNvPicPr/>
                <p:nvPr/>
              </p:nvPicPr>
              <p:blipFill>
                <a:blip r:embed="rId950"/>
                <a:stretch>
                  <a:fillRect/>
                </a:stretch>
              </p:blipFill>
              <p:spPr>
                <a:xfrm>
                  <a:off x="1746518" y="3410464"/>
                  <a:ext cx="1832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1">
              <p14:nvContentPartPr>
                <p14:cNvPr id="695" name="Ink 694">
                  <a:extLst>
                    <a:ext uri="{FF2B5EF4-FFF2-40B4-BE49-F238E27FC236}">
                      <a16:creationId xmlns:a16="http://schemas.microsoft.com/office/drawing/2014/main" id="{91BEB493-52C2-8F4A-AF80-ECB235907419}"/>
                    </a:ext>
                  </a:extLst>
                </p14:cNvPr>
                <p14:cNvContentPartPr/>
                <p14:nvPr/>
              </p14:nvContentPartPr>
              <p14:xfrm>
                <a:off x="2018318" y="3367624"/>
                <a:ext cx="39960" cy="289440"/>
              </p14:xfrm>
            </p:contentPart>
          </mc:Choice>
          <mc:Fallback xmlns="">
            <p:pic>
              <p:nvPicPr>
                <p:cNvPr id="695" name="Ink 694">
                  <a:extLst>
                    <a:ext uri="{FF2B5EF4-FFF2-40B4-BE49-F238E27FC236}">
                      <a16:creationId xmlns:a16="http://schemas.microsoft.com/office/drawing/2014/main" id="{91BEB493-52C2-8F4A-AF80-ECB235907419}"/>
                    </a:ext>
                  </a:extLst>
                </p:cNvPr>
                <p:cNvPicPr/>
                <p:nvPr/>
              </p:nvPicPr>
              <p:blipFill>
                <a:blip r:embed="rId952"/>
                <a:stretch>
                  <a:fillRect/>
                </a:stretch>
              </p:blipFill>
              <p:spPr>
                <a:xfrm>
                  <a:off x="2002838" y="3352144"/>
                  <a:ext cx="7056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3">
              <p14:nvContentPartPr>
                <p14:cNvPr id="696" name="Ink 695">
                  <a:extLst>
                    <a:ext uri="{FF2B5EF4-FFF2-40B4-BE49-F238E27FC236}">
                      <a16:creationId xmlns:a16="http://schemas.microsoft.com/office/drawing/2014/main" id="{11EDC28C-18D3-D14B-B104-CBCC0832603F}"/>
                    </a:ext>
                  </a:extLst>
                </p14:cNvPr>
                <p14:cNvContentPartPr/>
                <p14:nvPr/>
              </p14:nvContentPartPr>
              <p14:xfrm>
                <a:off x="1931918" y="3457984"/>
                <a:ext cx="271800" cy="178920"/>
              </p14:xfrm>
            </p:contentPart>
          </mc:Choice>
          <mc:Fallback xmlns="">
            <p:pic>
              <p:nvPicPr>
                <p:cNvPr id="696" name="Ink 695">
                  <a:extLst>
                    <a:ext uri="{FF2B5EF4-FFF2-40B4-BE49-F238E27FC236}">
                      <a16:creationId xmlns:a16="http://schemas.microsoft.com/office/drawing/2014/main" id="{11EDC28C-18D3-D14B-B104-CBCC0832603F}"/>
                    </a:ext>
                  </a:extLst>
                </p:cNvPr>
                <p:cNvPicPr/>
                <p:nvPr/>
              </p:nvPicPr>
              <p:blipFill>
                <a:blip r:embed="rId954"/>
                <a:stretch>
                  <a:fillRect/>
                </a:stretch>
              </p:blipFill>
              <p:spPr>
                <a:xfrm>
                  <a:off x="1916798" y="3442864"/>
                  <a:ext cx="30240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5">
              <p14:nvContentPartPr>
                <p14:cNvPr id="697" name="Ink 696">
                  <a:extLst>
                    <a:ext uri="{FF2B5EF4-FFF2-40B4-BE49-F238E27FC236}">
                      <a16:creationId xmlns:a16="http://schemas.microsoft.com/office/drawing/2014/main" id="{CAECC22F-DAE3-7B43-8E65-F2301DBB860F}"/>
                    </a:ext>
                  </a:extLst>
                </p14:cNvPr>
                <p14:cNvContentPartPr/>
                <p14:nvPr/>
              </p14:nvContentPartPr>
              <p14:xfrm>
                <a:off x="2296598" y="3306784"/>
                <a:ext cx="152640" cy="314280"/>
              </p14:xfrm>
            </p:contentPart>
          </mc:Choice>
          <mc:Fallback xmlns="">
            <p:pic>
              <p:nvPicPr>
                <p:cNvPr id="697" name="Ink 696">
                  <a:extLst>
                    <a:ext uri="{FF2B5EF4-FFF2-40B4-BE49-F238E27FC236}">
                      <a16:creationId xmlns:a16="http://schemas.microsoft.com/office/drawing/2014/main" id="{CAECC22F-DAE3-7B43-8E65-F2301DBB860F}"/>
                    </a:ext>
                  </a:extLst>
                </p:cNvPr>
                <p:cNvPicPr/>
                <p:nvPr/>
              </p:nvPicPr>
              <p:blipFill>
                <a:blip r:embed="rId956"/>
                <a:stretch>
                  <a:fillRect/>
                </a:stretch>
              </p:blipFill>
              <p:spPr>
                <a:xfrm>
                  <a:off x="2281118" y="3291664"/>
                  <a:ext cx="18288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7">
              <p14:nvContentPartPr>
                <p14:cNvPr id="699" name="Ink 698">
                  <a:extLst>
                    <a:ext uri="{FF2B5EF4-FFF2-40B4-BE49-F238E27FC236}">
                      <a16:creationId xmlns:a16="http://schemas.microsoft.com/office/drawing/2014/main" id="{7DECC596-5039-AA40-8391-83AE2E7CD2A8}"/>
                    </a:ext>
                  </a:extLst>
                </p14:cNvPr>
                <p14:cNvContentPartPr/>
                <p14:nvPr/>
              </p14:nvContentPartPr>
              <p14:xfrm>
                <a:off x="2631398" y="3289864"/>
                <a:ext cx="201960" cy="336240"/>
              </p14:xfrm>
            </p:contentPart>
          </mc:Choice>
          <mc:Fallback xmlns="">
            <p:pic>
              <p:nvPicPr>
                <p:cNvPr id="699" name="Ink 698">
                  <a:extLst>
                    <a:ext uri="{FF2B5EF4-FFF2-40B4-BE49-F238E27FC236}">
                      <a16:creationId xmlns:a16="http://schemas.microsoft.com/office/drawing/2014/main" id="{7DECC596-5039-AA40-8391-83AE2E7CD2A8}"/>
                    </a:ext>
                  </a:extLst>
                </p:cNvPr>
                <p:cNvPicPr/>
                <p:nvPr/>
              </p:nvPicPr>
              <p:blipFill>
                <a:blip r:embed="rId958"/>
                <a:stretch>
                  <a:fillRect/>
                </a:stretch>
              </p:blipFill>
              <p:spPr>
                <a:xfrm>
                  <a:off x="2616278" y="3274744"/>
                  <a:ext cx="23256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9">
              <p14:nvContentPartPr>
                <p14:cNvPr id="700" name="Ink 699">
                  <a:extLst>
                    <a:ext uri="{FF2B5EF4-FFF2-40B4-BE49-F238E27FC236}">
                      <a16:creationId xmlns:a16="http://schemas.microsoft.com/office/drawing/2014/main" id="{2A400894-1D88-8B4B-AFBE-4DC24D11D6F1}"/>
                    </a:ext>
                  </a:extLst>
                </p14:cNvPr>
                <p14:cNvContentPartPr/>
                <p14:nvPr/>
              </p14:nvContentPartPr>
              <p14:xfrm>
                <a:off x="2881598" y="3289864"/>
                <a:ext cx="169920" cy="275040"/>
              </p14:xfrm>
            </p:contentPart>
          </mc:Choice>
          <mc:Fallback xmlns="">
            <p:pic>
              <p:nvPicPr>
                <p:cNvPr id="700" name="Ink 699">
                  <a:extLst>
                    <a:ext uri="{FF2B5EF4-FFF2-40B4-BE49-F238E27FC236}">
                      <a16:creationId xmlns:a16="http://schemas.microsoft.com/office/drawing/2014/main" id="{2A400894-1D88-8B4B-AFBE-4DC24D11D6F1}"/>
                    </a:ext>
                  </a:extLst>
                </p:cNvPr>
                <p:cNvPicPr/>
                <p:nvPr/>
              </p:nvPicPr>
              <p:blipFill>
                <a:blip r:embed="rId960"/>
                <a:stretch>
                  <a:fillRect/>
                </a:stretch>
              </p:blipFill>
              <p:spPr>
                <a:xfrm>
                  <a:off x="2866478" y="3274744"/>
                  <a:ext cx="20052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1">
              <p14:nvContentPartPr>
                <p14:cNvPr id="701" name="Ink 700">
                  <a:extLst>
                    <a:ext uri="{FF2B5EF4-FFF2-40B4-BE49-F238E27FC236}">
                      <a16:creationId xmlns:a16="http://schemas.microsoft.com/office/drawing/2014/main" id="{A26DB44E-2F45-564F-8E15-25C1002FE5F5}"/>
                    </a:ext>
                  </a:extLst>
                </p14:cNvPr>
                <p14:cNvContentPartPr/>
                <p14:nvPr/>
              </p14:nvContentPartPr>
              <p14:xfrm>
                <a:off x="3191198" y="3387064"/>
                <a:ext cx="96480" cy="178920"/>
              </p14:xfrm>
            </p:contentPart>
          </mc:Choice>
          <mc:Fallback xmlns="">
            <p:pic>
              <p:nvPicPr>
                <p:cNvPr id="701" name="Ink 700">
                  <a:extLst>
                    <a:ext uri="{FF2B5EF4-FFF2-40B4-BE49-F238E27FC236}">
                      <a16:creationId xmlns:a16="http://schemas.microsoft.com/office/drawing/2014/main" id="{A26DB44E-2F45-564F-8E15-25C1002FE5F5}"/>
                    </a:ext>
                  </a:extLst>
                </p:cNvPr>
                <p:cNvPicPr/>
                <p:nvPr/>
              </p:nvPicPr>
              <p:blipFill>
                <a:blip r:embed="rId962"/>
                <a:stretch>
                  <a:fillRect/>
                </a:stretch>
              </p:blipFill>
              <p:spPr>
                <a:xfrm>
                  <a:off x="3176078" y="3371944"/>
                  <a:ext cx="1270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3">
              <p14:nvContentPartPr>
                <p14:cNvPr id="702" name="Ink 701">
                  <a:extLst>
                    <a:ext uri="{FF2B5EF4-FFF2-40B4-BE49-F238E27FC236}">
                      <a16:creationId xmlns:a16="http://schemas.microsoft.com/office/drawing/2014/main" id="{B1F4DF6D-8CF6-844A-9ADA-A9E85574F299}"/>
                    </a:ext>
                  </a:extLst>
                </p14:cNvPr>
                <p14:cNvContentPartPr/>
                <p14:nvPr/>
              </p14:nvContentPartPr>
              <p14:xfrm>
                <a:off x="3348518" y="3177544"/>
                <a:ext cx="170280" cy="348480"/>
              </p14:xfrm>
            </p:contentPart>
          </mc:Choice>
          <mc:Fallback xmlns="">
            <p:pic>
              <p:nvPicPr>
                <p:cNvPr id="702" name="Ink 701">
                  <a:extLst>
                    <a:ext uri="{FF2B5EF4-FFF2-40B4-BE49-F238E27FC236}">
                      <a16:creationId xmlns:a16="http://schemas.microsoft.com/office/drawing/2014/main" id="{B1F4DF6D-8CF6-844A-9ADA-A9E85574F299}"/>
                    </a:ext>
                  </a:extLst>
                </p:cNvPr>
                <p:cNvPicPr/>
                <p:nvPr/>
              </p:nvPicPr>
              <p:blipFill>
                <a:blip r:embed="rId964"/>
                <a:stretch>
                  <a:fillRect/>
                </a:stretch>
              </p:blipFill>
              <p:spPr>
                <a:xfrm>
                  <a:off x="3333398" y="3162064"/>
                  <a:ext cx="20088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5">
              <p14:nvContentPartPr>
                <p14:cNvPr id="703" name="Ink 702">
                  <a:extLst>
                    <a:ext uri="{FF2B5EF4-FFF2-40B4-BE49-F238E27FC236}">
                      <a16:creationId xmlns:a16="http://schemas.microsoft.com/office/drawing/2014/main" id="{0393AAE9-5B90-5C4A-8CC5-37A47E4EFB6B}"/>
                    </a:ext>
                  </a:extLst>
                </p14:cNvPr>
                <p14:cNvContentPartPr/>
                <p14:nvPr/>
              </p14:nvContentPartPr>
              <p14:xfrm>
                <a:off x="3356438" y="3393544"/>
                <a:ext cx="192240" cy="20520"/>
              </p14:xfrm>
            </p:contentPart>
          </mc:Choice>
          <mc:Fallback xmlns="">
            <p:pic>
              <p:nvPicPr>
                <p:cNvPr id="703" name="Ink 702">
                  <a:extLst>
                    <a:ext uri="{FF2B5EF4-FFF2-40B4-BE49-F238E27FC236}">
                      <a16:creationId xmlns:a16="http://schemas.microsoft.com/office/drawing/2014/main" id="{0393AAE9-5B90-5C4A-8CC5-37A47E4EFB6B}"/>
                    </a:ext>
                  </a:extLst>
                </p:cNvPr>
                <p:cNvPicPr/>
                <p:nvPr/>
              </p:nvPicPr>
              <p:blipFill>
                <a:blip r:embed="rId966"/>
                <a:stretch>
                  <a:fillRect/>
                </a:stretch>
              </p:blipFill>
              <p:spPr>
                <a:xfrm>
                  <a:off x="3340958" y="3378424"/>
                  <a:ext cx="2228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7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07E103FD-4940-A541-93C2-2729D1E6D4F5}"/>
                    </a:ext>
                  </a:extLst>
                </p14:cNvPr>
                <p14:cNvContentPartPr/>
                <p14:nvPr/>
              </p14:nvContentPartPr>
              <p14:xfrm>
                <a:off x="1036958" y="3869464"/>
                <a:ext cx="58680" cy="27648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id="{07E103FD-4940-A541-93C2-2729D1E6D4F5}"/>
                    </a:ext>
                  </a:extLst>
                </p:cNvPr>
                <p:cNvPicPr/>
                <p:nvPr/>
              </p:nvPicPr>
              <p:blipFill>
                <a:blip r:embed="rId968"/>
                <a:stretch>
                  <a:fillRect/>
                </a:stretch>
              </p:blipFill>
              <p:spPr>
                <a:xfrm>
                  <a:off x="1021478" y="3853984"/>
                  <a:ext cx="8928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9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15435A4B-99C8-2342-9679-2A924FD0A764}"/>
                    </a:ext>
                  </a:extLst>
                </p14:cNvPr>
                <p14:cNvContentPartPr/>
                <p14:nvPr/>
              </p14:nvContentPartPr>
              <p14:xfrm>
                <a:off x="925358" y="3851104"/>
                <a:ext cx="381600" cy="26136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15435A4B-99C8-2342-9679-2A924FD0A764}"/>
                    </a:ext>
                  </a:extLst>
                </p:cNvPr>
                <p:cNvPicPr/>
                <p:nvPr/>
              </p:nvPicPr>
              <p:blipFill>
                <a:blip r:embed="rId970"/>
                <a:stretch>
                  <a:fillRect/>
                </a:stretch>
              </p:blipFill>
              <p:spPr>
                <a:xfrm>
                  <a:off x="909878" y="3835624"/>
                  <a:ext cx="41220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1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0740E15E-603F-354F-9028-7B3D12B481E6}"/>
                    </a:ext>
                  </a:extLst>
                </p14:cNvPr>
                <p14:cNvContentPartPr/>
                <p14:nvPr/>
              </p14:nvContentPartPr>
              <p14:xfrm>
                <a:off x="1354118" y="3905824"/>
                <a:ext cx="98640" cy="16560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id="{0740E15E-603F-354F-9028-7B3D12B481E6}"/>
                    </a:ext>
                  </a:extLst>
                </p:cNvPr>
                <p:cNvPicPr/>
                <p:nvPr/>
              </p:nvPicPr>
              <p:blipFill>
                <a:blip r:embed="rId972"/>
                <a:stretch>
                  <a:fillRect/>
                </a:stretch>
              </p:blipFill>
              <p:spPr>
                <a:xfrm>
                  <a:off x="1338998" y="3890704"/>
                  <a:ext cx="1292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3">
              <p14:nvContentPartPr>
                <p14:cNvPr id="709" name="Ink 708">
                  <a:extLst>
                    <a:ext uri="{FF2B5EF4-FFF2-40B4-BE49-F238E27FC236}">
                      <a16:creationId xmlns:a16="http://schemas.microsoft.com/office/drawing/2014/main" id="{9804BB5C-3B4B-3943-BE13-19369CAAE994}"/>
                    </a:ext>
                  </a:extLst>
                </p14:cNvPr>
                <p14:cNvContentPartPr/>
                <p14:nvPr/>
              </p14:nvContentPartPr>
              <p14:xfrm>
                <a:off x="1487318" y="3860464"/>
                <a:ext cx="135720" cy="188280"/>
              </p14:xfrm>
            </p:contentPart>
          </mc:Choice>
          <mc:Fallback xmlns="">
            <p:pic>
              <p:nvPicPr>
                <p:cNvPr id="709" name="Ink 708">
                  <a:extLst>
                    <a:ext uri="{FF2B5EF4-FFF2-40B4-BE49-F238E27FC236}">
                      <a16:creationId xmlns:a16="http://schemas.microsoft.com/office/drawing/2014/main" id="{9804BB5C-3B4B-3943-BE13-19369CAAE994}"/>
                    </a:ext>
                  </a:extLst>
                </p:cNvPr>
                <p:cNvPicPr/>
                <p:nvPr/>
              </p:nvPicPr>
              <p:blipFill>
                <a:blip r:embed="rId974"/>
                <a:stretch>
                  <a:fillRect/>
                </a:stretch>
              </p:blipFill>
              <p:spPr>
                <a:xfrm>
                  <a:off x="1471838" y="3845344"/>
                  <a:ext cx="1659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5">
              <p14:nvContentPartPr>
                <p14:cNvPr id="710" name="Ink 709">
                  <a:extLst>
                    <a:ext uri="{FF2B5EF4-FFF2-40B4-BE49-F238E27FC236}">
                      <a16:creationId xmlns:a16="http://schemas.microsoft.com/office/drawing/2014/main" id="{F5F443FA-F993-3144-A8E4-6FD2A793A472}"/>
                    </a:ext>
                  </a:extLst>
                </p14:cNvPr>
                <p14:cNvContentPartPr/>
                <p14:nvPr/>
              </p14:nvContentPartPr>
              <p14:xfrm>
                <a:off x="1647878" y="3873064"/>
                <a:ext cx="124920" cy="188280"/>
              </p14:xfrm>
            </p:contentPart>
          </mc:Choice>
          <mc:Fallback xmlns="">
            <p:pic>
              <p:nvPicPr>
                <p:cNvPr id="710" name="Ink 709">
                  <a:extLst>
                    <a:ext uri="{FF2B5EF4-FFF2-40B4-BE49-F238E27FC236}">
                      <a16:creationId xmlns:a16="http://schemas.microsoft.com/office/drawing/2014/main" id="{F5F443FA-F993-3144-A8E4-6FD2A793A472}"/>
                    </a:ext>
                  </a:extLst>
                </p:cNvPr>
                <p:cNvPicPr/>
                <p:nvPr/>
              </p:nvPicPr>
              <p:blipFill>
                <a:blip r:embed="rId976"/>
                <a:stretch>
                  <a:fillRect/>
                </a:stretch>
              </p:blipFill>
              <p:spPr>
                <a:xfrm>
                  <a:off x="1632758" y="3857944"/>
                  <a:ext cx="15552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7">
              <p14:nvContentPartPr>
                <p14:cNvPr id="712" name="Ink 711">
                  <a:extLst>
                    <a:ext uri="{FF2B5EF4-FFF2-40B4-BE49-F238E27FC236}">
                      <a16:creationId xmlns:a16="http://schemas.microsoft.com/office/drawing/2014/main" id="{7B9BCD72-7C24-A346-926D-1241D7B2DC37}"/>
                    </a:ext>
                  </a:extLst>
                </p14:cNvPr>
                <p14:cNvContentPartPr/>
                <p14:nvPr/>
              </p14:nvContentPartPr>
              <p14:xfrm>
                <a:off x="1940198" y="3847864"/>
                <a:ext cx="181440" cy="214920"/>
              </p14:xfrm>
            </p:contentPart>
          </mc:Choice>
          <mc:Fallback xmlns="">
            <p:pic>
              <p:nvPicPr>
                <p:cNvPr id="712" name="Ink 711">
                  <a:extLst>
                    <a:ext uri="{FF2B5EF4-FFF2-40B4-BE49-F238E27FC236}">
                      <a16:creationId xmlns:a16="http://schemas.microsoft.com/office/drawing/2014/main" id="{7B9BCD72-7C24-A346-926D-1241D7B2DC37}"/>
                    </a:ext>
                  </a:extLst>
                </p:cNvPr>
                <p:cNvPicPr/>
                <p:nvPr/>
              </p:nvPicPr>
              <p:blipFill>
                <a:blip r:embed="rId978"/>
                <a:stretch>
                  <a:fillRect/>
                </a:stretch>
              </p:blipFill>
              <p:spPr>
                <a:xfrm>
                  <a:off x="1924718" y="3832384"/>
                  <a:ext cx="21168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9">
              <p14:nvContentPartPr>
                <p14:cNvPr id="713" name="Ink 712">
                  <a:extLst>
                    <a:ext uri="{FF2B5EF4-FFF2-40B4-BE49-F238E27FC236}">
                      <a16:creationId xmlns:a16="http://schemas.microsoft.com/office/drawing/2014/main" id="{1029A0D1-E8FB-3740-8F03-315784E45BF0}"/>
                    </a:ext>
                  </a:extLst>
                </p14:cNvPr>
                <p14:cNvContentPartPr/>
                <p14:nvPr/>
              </p14:nvContentPartPr>
              <p14:xfrm>
                <a:off x="2174198" y="3847144"/>
                <a:ext cx="52920" cy="176400"/>
              </p14:xfrm>
            </p:contentPart>
          </mc:Choice>
          <mc:Fallback xmlns="">
            <p:pic>
              <p:nvPicPr>
                <p:cNvPr id="713" name="Ink 712">
                  <a:extLst>
                    <a:ext uri="{FF2B5EF4-FFF2-40B4-BE49-F238E27FC236}">
                      <a16:creationId xmlns:a16="http://schemas.microsoft.com/office/drawing/2014/main" id="{1029A0D1-E8FB-3740-8F03-315784E45BF0}"/>
                    </a:ext>
                  </a:extLst>
                </p:cNvPr>
                <p:cNvPicPr/>
                <p:nvPr/>
              </p:nvPicPr>
              <p:blipFill>
                <a:blip r:embed="rId980"/>
                <a:stretch>
                  <a:fillRect/>
                </a:stretch>
              </p:blipFill>
              <p:spPr>
                <a:xfrm>
                  <a:off x="2159078" y="3831664"/>
                  <a:ext cx="831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1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636C5375-10F9-7F4F-8E06-D31FCF64C8C2}"/>
                    </a:ext>
                  </a:extLst>
                </p14:cNvPr>
                <p14:cNvContentPartPr/>
                <p14:nvPr/>
              </p14:nvContentPartPr>
              <p14:xfrm>
                <a:off x="2241158" y="3735544"/>
                <a:ext cx="60840" cy="30816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id="{636C5375-10F9-7F4F-8E06-D31FCF64C8C2}"/>
                    </a:ext>
                  </a:extLst>
                </p:cNvPr>
                <p:cNvPicPr/>
                <p:nvPr/>
              </p:nvPicPr>
              <p:blipFill>
                <a:blip r:embed="rId982"/>
                <a:stretch>
                  <a:fillRect/>
                </a:stretch>
              </p:blipFill>
              <p:spPr>
                <a:xfrm>
                  <a:off x="2226038" y="3720064"/>
                  <a:ext cx="9144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3">
              <p14:nvContentPartPr>
                <p14:cNvPr id="715" name="Ink 714">
                  <a:extLst>
                    <a:ext uri="{FF2B5EF4-FFF2-40B4-BE49-F238E27FC236}">
                      <a16:creationId xmlns:a16="http://schemas.microsoft.com/office/drawing/2014/main" id="{D75BDE16-FA5F-B447-858F-27A2E604DCAF}"/>
                    </a:ext>
                  </a:extLst>
                </p14:cNvPr>
                <p14:cNvContentPartPr/>
                <p14:nvPr/>
              </p14:nvContentPartPr>
              <p14:xfrm>
                <a:off x="2207678" y="3717184"/>
                <a:ext cx="316080" cy="277920"/>
              </p14:xfrm>
            </p:contentPart>
          </mc:Choice>
          <mc:Fallback xmlns="">
            <p:pic>
              <p:nvPicPr>
                <p:cNvPr id="715" name="Ink 714">
                  <a:extLst>
                    <a:ext uri="{FF2B5EF4-FFF2-40B4-BE49-F238E27FC236}">
                      <a16:creationId xmlns:a16="http://schemas.microsoft.com/office/drawing/2014/main" id="{D75BDE16-FA5F-B447-858F-27A2E604DCAF}"/>
                    </a:ext>
                  </a:extLst>
                </p:cNvPr>
                <p:cNvPicPr/>
                <p:nvPr/>
              </p:nvPicPr>
              <p:blipFill>
                <a:blip r:embed="rId984"/>
                <a:stretch>
                  <a:fillRect/>
                </a:stretch>
              </p:blipFill>
              <p:spPr>
                <a:xfrm>
                  <a:off x="2192558" y="3701704"/>
                  <a:ext cx="34668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5">
              <p14:nvContentPartPr>
                <p14:cNvPr id="716" name="Ink 715">
                  <a:extLst>
                    <a:ext uri="{FF2B5EF4-FFF2-40B4-BE49-F238E27FC236}">
                      <a16:creationId xmlns:a16="http://schemas.microsoft.com/office/drawing/2014/main" id="{60356A52-DA07-AC4D-BFAD-F3206156E9AF}"/>
                    </a:ext>
                  </a:extLst>
                </p14:cNvPr>
                <p14:cNvContentPartPr/>
                <p14:nvPr/>
              </p14:nvContentPartPr>
              <p14:xfrm>
                <a:off x="2586758" y="3824824"/>
                <a:ext cx="19440" cy="195840"/>
              </p14:xfrm>
            </p:contentPart>
          </mc:Choice>
          <mc:Fallback xmlns="">
            <p:pic>
              <p:nvPicPr>
                <p:cNvPr id="716" name="Ink 715">
                  <a:extLst>
                    <a:ext uri="{FF2B5EF4-FFF2-40B4-BE49-F238E27FC236}">
                      <a16:creationId xmlns:a16="http://schemas.microsoft.com/office/drawing/2014/main" id="{60356A52-DA07-AC4D-BFAD-F3206156E9AF}"/>
                    </a:ext>
                  </a:extLst>
                </p:cNvPr>
                <p:cNvPicPr/>
                <p:nvPr/>
              </p:nvPicPr>
              <p:blipFill>
                <a:blip r:embed="rId986"/>
                <a:stretch>
                  <a:fillRect/>
                </a:stretch>
              </p:blipFill>
              <p:spPr>
                <a:xfrm>
                  <a:off x="2571638" y="3809344"/>
                  <a:ext cx="5004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7">
              <p14:nvContentPartPr>
                <p14:cNvPr id="717" name="Ink 716">
                  <a:extLst>
                    <a:ext uri="{FF2B5EF4-FFF2-40B4-BE49-F238E27FC236}">
                      <a16:creationId xmlns:a16="http://schemas.microsoft.com/office/drawing/2014/main" id="{BBD45405-1329-0244-BBD2-ABC577A393A3}"/>
                    </a:ext>
                  </a:extLst>
                </p14:cNvPr>
                <p14:cNvContentPartPr/>
                <p14:nvPr/>
              </p14:nvContentPartPr>
              <p14:xfrm>
                <a:off x="2563718" y="3733744"/>
                <a:ext cx="1080" cy="2160"/>
              </p14:xfrm>
            </p:contentPart>
          </mc:Choice>
          <mc:Fallback xmlns="">
            <p:pic>
              <p:nvPicPr>
                <p:cNvPr id="717" name="Ink 716">
                  <a:extLst>
                    <a:ext uri="{FF2B5EF4-FFF2-40B4-BE49-F238E27FC236}">
                      <a16:creationId xmlns:a16="http://schemas.microsoft.com/office/drawing/2014/main" id="{BBD45405-1329-0244-BBD2-ABC577A393A3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2548598" y="3718264"/>
                  <a:ext cx="316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8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EE4DCF26-D980-9C41-9BE4-AB899A38913F}"/>
                    </a:ext>
                  </a:extLst>
                </p14:cNvPr>
                <p14:cNvContentPartPr/>
                <p14:nvPr/>
              </p14:nvContentPartPr>
              <p14:xfrm>
                <a:off x="2687198" y="3823384"/>
                <a:ext cx="122400" cy="15732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EE4DCF26-D980-9C41-9BE4-AB899A38913F}"/>
                    </a:ext>
                  </a:extLst>
                </p:cNvPr>
                <p:cNvPicPr/>
                <p:nvPr/>
              </p:nvPicPr>
              <p:blipFill>
                <a:blip r:embed="rId989"/>
                <a:stretch>
                  <a:fillRect/>
                </a:stretch>
              </p:blipFill>
              <p:spPr>
                <a:xfrm>
                  <a:off x="2672078" y="3808264"/>
                  <a:ext cx="1530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0">
              <p14:nvContentPartPr>
                <p14:cNvPr id="719" name="Ink 718">
                  <a:extLst>
                    <a:ext uri="{FF2B5EF4-FFF2-40B4-BE49-F238E27FC236}">
                      <a16:creationId xmlns:a16="http://schemas.microsoft.com/office/drawing/2014/main" id="{2D25CAA6-7924-5148-94CB-42CA350AC65A}"/>
                    </a:ext>
                  </a:extLst>
                </p14:cNvPr>
                <p14:cNvContentPartPr/>
                <p14:nvPr/>
              </p14:nvContentPartPr>
              <p14:xfrm>
                <a:off x="2140718" y="3769024"/>
                <a:ext cx="3960" cy="6480"/>
              </p14:xfrm>
            </p:contentPart>
          </mc:Choice>
          <mc:Fallback xmlns="">
            <p:pic>
              <p:nvPicPr>
                <p:cNvPr id="719" name="Ink 718">
                  <a:extLst>
                    <a:ext uri="{FF2B5EF4-FFF2-40B4-BE49-F238E27FC236}">
                      <a16:creationId xmlns:a16="http://schemas.microsoft.com/office/drawing/2014/main" id="{2D25CAA6-7924-5148-94CB-42CA350AC65A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2125598" y="3753544"/>
                  <a:ext cx="342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1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69E6EEDF-6A07-3D47-B617-1E72695FFA66}"/>
                    </a:ext>
                  </a:extLst>
                </p14:cNvPr>
                <p14:cNvContentPartPr/>
                <p14:nvPr/>
              </p14:nvContentPartPr>
              <p14:xfrm>
                <a:off x="3032798" y="3713224"/>
                <a:ext cx="44640" cy="24804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id="{69E6EEDF-6A07-3D47-B617-1E72695FFA66}"/>
                    </a:ext>
                  </a:extLst>
                </p:cNvPr>
                <p:cNvPicPr/>
                <p:nvPr/>
              </p:nvPicPr>
              <p:blipFill>
                <a:blip r:embed="rId992"/>
                <a:stretch>
                  <a:fillRect/>
                </a:stretch>
              </p:blipFill>
              <p:spPr>
                <a:xfrm>
                  <a:off x="3017678" y="3698104"/>
                  <a:ext cx="752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3">
              <p14:nvContentPartPr>
                <p14:cNvPr id="721" name="Ink 720">
                  <a:extLst>
                    <a:ext uri="{FF2B5EF4-FFF2-40B4-BE49-F238E27FC236}">
                      <a16:creationId xmlns:a16="http://schemas.microsoft.com/office/drawing/2014/main" id="{CA49F4A5-5402-0040-ABDD-0B32FB266BB8}"/>
                    </a:ext>
                  </a:extLst>
                </p14:cNvPr>
                <p14:cNvContentPartPr/>
                <p14:nvPr/>
              </p14:nvContentPartPr>
              <p14:xfrm>
                <a:off x="2912558" y="3620704"/>
                <a:ext cx="563400" cy="298440"/>
              </p14:xfrm>
            </p:contentPart>
          </mc:Choice>
          <mc:Fallback xmlns="">
            <p:pic>
              <p:nvPicPr>
                <p:cNvPr id="721" name="Ink 720">
                  <a:extLst>
                    <a:ext uri="{FF2B5EF4-FFF2-40B4-BE49-F238E27FC236}">
                      <a16:creationId xmlns:a16="http://schemas.microsoft.com/office/drawing/2014/main" id="{CA49F4A5-5402-0040-ABDD-0B32FB266BB8}"/>
                    </a:ext>
                  </a:extLst>
                </p:cNvPr>
                <p:cNvPicPr/>
                <p:nvPr/>
              </p:nvPicPr>
              <p:blipFill>
                <a:blip r:embed="rId994"/>
                <a:stretch>
                  <a:fillRect/>
                </a:stretch>
              </p:blipFill>
              <p:spPr>
                <a:xfrm>
                  <a:off x="2897078" y="3605584"/>
                  <a:ext cx="59400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5">
              <p14:nvContentPartPr>
                <p14:cNvPr id="723" name="Ink 722">
                  <a:extLst>
                    <a:ext uri="{FF2B5EF4-FFF2-40B4-BE49-F238E27FC236}">
                      <a16:creationId xmlns:a16="http://schemas.microsoft.com/office/drawing/2014/main" id="{C4EA9726-92EF-4549-B2D3-9EA552B4A638}"/>
                    </a:ext>
                  </a:extLst>
                </p14:cNvPr>
                <p14:cNvContentPartPr/>
                <p14:nvPr/>
              </p14:nvContentPartPr>
              <p14:xfrm>
                <a:off x="1036958" y="4337824"/>
                <a:ext cx="38880" cy="179280"/>
              </p14:xfrm>
            </p:contentPart>
          </mc:Choice>
          <mc:Fallback xmlns="">
            <p:pic>
              <p:nvPicPr>
                <p:cNvPr id="723" name="Ink 722">
                  <a:extLst>
                    <a:ext uri="{FF2B5EF4-FFF2-40B4-BE49-F238E27FC236}">
                      <a16:creationId xmlns:a16="http://schemas.microsoft.com/office/drawing/2014/main" id="{C4EA9726-92EF-4549-B2D3-9EA552B4A638}"/>
                    </a:ext>
                  </a:extLst>
                </p:cNvPr>
                <p:cNvPicPr/>
                <p:nvPr/>
              </p:nvPicPr>
              <p:blipFill>
                <a:blip r:embed="rId996"/>
                <a:stretch>
                  <a:fillRect/>
                </a:stretch>
              </p:blipFill>
              <p:spPr>
                <a:xfrm>
                  <a:off x="1021478" y="4322344"/>
                  <a:ext cx="6912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7">
              <p14:nvContentPartPr>
                <p14:cNvPr id="724" name="Ink 723">
                  <a:extLst>
                    <a:ext uri="{FF2B5EF4-FFF2-40B4-BE49-F238E27FC236}">
                      <a16:creationId xmlns:a16="http://schemas.microsoft.com/office/drawing/2014/main" id="{17F8C948-06D9-9F4C-B585-931B24668F94}"/>
                    </a:ext>
                  </a:extLst>
                </p14:cNvPr>
                <p14:cNvContentPartPr/>
                <p14:nvPr/>
              </p14:nvContentPartPr>
              <p14:xfrm>
                <a:off x="1035158" y="4253584"/>
                <a:ext cx="2160" cy="6480"/>
              </p14:xfrm>
            </p:contentPart>
          </mc:Choice>
          <mc:Fallback xmlns="">
            <p:pic>
              <p:nvPicPr>
                <p:cNvPr id="724" name="Ink 723">
                  <a:extLst>
                    <a:ext uri="{FF2B5EF4-FFF2-40B4-BE49-F238E27FC236}">
                      <a16:creationId xmlns:a16="http://schemas.microsoft.com/office/drawing/2014/main" id="{17F8C948-06D9-9F4C-B585-931B24668F94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019678" y="4238104"/>
                  <a:ext cx="32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8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41C6864F-67D1-D640-8BDF-3A5BDE0FA00A}"/>
                    </a:ext>
                  </a:extLst>
                </p14:cNvPr>
                <p14:cNvContentPartPr/>
                <p14:nvPr/>
              </p14:nvContentPartPr>
              <p14:xfrm>
                <a:off x="1137398" y="4311904"/>
                <a:ext cx="129600" cy="20052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id="{41C6864F-67D1-D640-8BDF-3A5BDE0FA00A}"/>
                    </a:ext>
                  </a:extLst>
                </p:cNvPr>
                <p:cNvPicPr/>
                <p:nvPr/>
              </p:nvPicPr>
              <p:blipFill>
                <a:blip r:embed="rId999"/>
                <a:stretch>
                  <a:fillRect/>
                </a:stretch>
              </p:blipFill>
              <p:spPr>
                <a:xfrm>
                  <a:off x="1121918" y="4296784"/>
                  <a:ext cx="1602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0">
              <p14:nvContentPartPr>
                <p14:cNvPr id="726" name="Ink 725">
                  <a:extLst>
                    <a:ext uri="{FF2B5EF4-FFF2-40B4-BE49-F238E27FC236}">
                      <a16:creationId xmlns:a16="http://schemas.microsoft.com/office/drawing/2014/main" id="{B3A1DC78-3A1B-0D4F-B722-E1641C869828}"/>
                    </a:ext>
                  </a:extLst>
                </p14:cNvPr>
                <p14:cNvContentPartPr/>
                <p14:nvPr/>
              </p14:nvContentPartPr>
              <p14:xfrm>
                <a:off x="1315598" y="4226224"/>
                <a:ext cx="51480" cy="242280"/>
              </p14:xfrm>
            </p:contentPart>
          </mc:Choice>
          <mc:Fallback xmlns="">
            <p:pic>
              <p:nvPicPr>
                <p:cNvPr id="726" name="Ink 725">
                  <a:extLst>
                    <a:ext uri="{FF2B5EF4-FFF2-40B4-BE49-F238E27FC236}">
                      <a16:creationId xmlns:a16="http://schemas.microsoft.com/office/drawing/2014/main" id="{B3A1DC78-3A1B-0D4F-B722-E1641C869828}"/>
                    </a:ext>
                  </a:extLst>
                </p:cNvPr>
                <p:cNvPicPr/>
                <p:nvPr/>
              </p:nvPicPr>
              <p:blipFill>
                <a:blip r:embed="rId1001"/>
                <a:stretch>
                  <a:fillRect/>
                </a:stretch>
              </p:blipFill>
              <p:spPr>
                <a:xfrm>
                  <a:off x="1300478" y="4210744"/>
                  <a:ext cx="8208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2">
              <p14:nvContentPartPr>
                <p14:cNvPr id="727" name="Ink 726">
                  <a:extLst>
                    <a:ext uri="{FF2B5EF4-FFF2-40B4-BE49-F238E27FC236}">
                      <a16:creationId xmlns:a16="http://schemas.microsoft.com/office/drawing/2014/main" id="{96A20804-FC0C-B542-AFF7-70E5F0530B27}"/>
                    </a:ext>
                  </a:extLst>
                </p14:cNvPr>
                <p14:cNvContentPartPr/>
                <p14:nvPr/>
              </p14:nvContentPartPr>
              <p14:xfrm>
                <a:off x="1244318" y="4264024"/>
                <a:ext cx="291960" cy="178920"/>
              </p14:xfrm>
            </p:contentPart>
          </mc:Choice>
          <mc:Fallback xmlns="">
            <p:pic>
              <p:nvPicPr>
                <p:cNvPr id="727" name="Ink 726">
                  <a:extLst>
                    <a:ext uri="{FF2B5EF4-FFF2-40B4-BE49-F238E27FC236}">
                      <a16:creationId xmlns:a16="http://schemas.microsoft.com/office/drawing/2014/main" id="{96A20804-FC0C-B542-AFF7-70E5F0530B27}"/>
                    </a:ext>
                  </a:extLst>
                </p:cNvPr>
                <p:cNvPicPr/>
                <p:nvPr/>
              </p:nvPicPr>
              <p:blipFill>
                <a:blip r:embed="rId1003"/>
                <a:stretch>
                  <a:fillRect/>
                </a:stretch>
              </p:blipFill>
              <p:spPr>
                <a:xfrm>
                  <a:off x="1229198" y="4248904"/>
                  <a:ext cx="3225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4">
              <p14:nvContentPartPr>
                <p14:cNvPr id="728" name="Ink 727">
                  <a:extLst>
                    <a:ext uri="{FF2B5EF4-FFF2-40B4-BE49-F238E27FC236}">
                      <a16:creationId xmlns:a16="http://schemas.microsoft.com/office/drawing/2014/main" id="{11ACE2D1-1E04-8644-A5FE-BF271215BDD3}"/>
                    </a:ext>
                  </a:extLst>
                </p14:cNvPr>
                <p14:cNvContentPartPr/>
                <p14:nvPr/>
              </p14:nvContentPartPr>
              <p14:xfrm>
                <a:off x="1515758" y="4270864"/>
                <a:ext cx="153720" cy="181800"/>
              </p14:xfrm>
            </p:contentPart>
          </mc:Choice>
          <mc:Fallback xmlns="">
            <p:pic>
              <p:nvPicPr>
                <p:cNvPr id="728" name="Ink 727">
                  <a:extLst>
                    <a:ext uri="{FF2B5EF4-FFF2-40B4-BE49-F238E27FC236}">
                      <a16:creationId xmlns:a16="http://schemas.microsoft.com/office/drawing/2014/main" id="{11ACE2D1-1E04-8644-A5FE-BF271215BDD3}"/>
                    </a:ext>
                  </a:extLst>
                </p:cNvPr>
                <p:cNvPicPr/>
                <p:nvPr/>
              </p:nvPicPr>
              <p:blipFill>
                <a:blip r:embed="rId1005"/>
                <a:stretch>
                  <a:fillRect/>
                </a:stretch>
              </p:blipFill>
              <p:spPr>
                <a:xfrm>
                  <a:off x="1500638" y="4255384"/>
                  <a:ext cx="18396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6">
              <p14:nvContentPartPr>
                <p14:cNvPr id="729" name="Ink 728">
                  <a:extLst>
                    <a:ext uri="{FF2B5EF4-FFF2-40B4-BE49-F238E27FC236}">
                      <a16:creationId xmlns:a16="http://schemas.microsoft.com/office/drawing/2014/main" id="{F7C1D53B-48CC-0248-A1D4-C4014F72BBD0}"/>
                    </a:ext>
                  </a:extLst>
                </p14:cNvPr>
                <p14:cNvContentPartPr/>
                <p14:nvPr/>
              </p14:nvContentPartPr>
              <p14:xfrm>
                <a:off x="1694678" y="4215064"/>
                <a:ext cx="68400" cy="232200"/>
              </p14:xfrm>
            </p:contentPart>
          </mc:Choice>
          <mc:Fallback xmlns="">
            <p:pic>
              <p:nvPicPr>
                <p:cNvPr id="729" name="Ink 728">
                  <a:extLst>
                    <a:ext uri="{FF2B5EF4-FFF2-40B4-BE49-F238E27FC236}">
                      <a16:creationId xmlns:a16="http://schemas.microsoft.com/office/drawing/2014/main" id="{F7C1D53B-48CC-0248-A1D4-C4014F72BBD0}"/>
                    </a:ext>
                  </a:extLst>
                </p:cNvPr>
                <p:cNvPicPr/>
                <p:nvPr/>
              </p:nvPicPr>
              <p:blipFill>
                <a:blip r:embed="rId1007"/>
                <a:stretch>
                  <a:fillRect/>
                </a:stretch>
              </p:blipFill>
              <p:spPr>
                <a:xfrm>
                  <a:off x="1679558" y="4199584"/>
                  <a:ext cx="990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8">
              <p14:nvContentPartPr>
                <p14:cNvPr id="730" name="Ink 729">
                  <a:extLst>
                    <a:ext uri="{FF2B5EF4-FFF2-40B4-BE49-F238E27FC236}">
                      <a16:creationId xmlns:a16="http://schemas.microsoft.com/office/drawing/2014/main" id="{10B86A50-1D0C-C441-9FA3-D1782413EFC4}"/>
                    </a:ext>
                  </a:extLst>
                </p14:cNvPr>
                <p14:cNvContentPartPr/>
                <p14:nvPr/>
              </p14:nvContentPartPr>
              <p14:xfrm>
                <a:off x="1661198" y="4293544"/>
                <a:ext cx="214920" cy="130320"/>
              </p14:xfrm>
            </p:contentPart>
          </mc:Choice>
          <mc:Fallback xmlns="">
            <p:pic>
              <p:nvPicPr>
                <p:cNvPr id="730" name="Ink 729">
                  <a:extLst>
                    <a:ext uri="{FF2B5EF4-FFF2-40B4-BE49-F238E27FC236}">
                      <a16:creationId xmlns:a16="http://schemas.microsoft.com/office/drawing/2014/main" id="{10B86A50-1D0C-C441-9FA3-D1782413EFC4}"/>
                    </a:ext>
                  </a:extLst>
                </p:cNvPr>
                <p:cNvPicPr/>
                <p:nvPr/>
              </p:nvPicPr>
              <p:blipFill>
                <a:blip r:embed="rId1009"/>
                <a:stretch>
                  <a:fillRect/>
                </a:stretch>
              </p:blipFill>
              <p:spPr>
                <a:xfrm>
                  <a:off x="1646078" y="4278424"/>
                  <a:ext cx="2455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0">
              <p14:nvContentPartPr>
                <p14:cNvPr id="731" name="Ink 730">
                  <a:extLst>
                    <a:ext uri="{FF2B5EF4-FFF2-40B4-BE49-F238E27FC236}">
                      <a16:creationId xmlns:a16="http://schemas.microsoft.com/office/drawing/2014/main" id="{ED71D500-461F-E643-88D9-29648A5B8542}"/>
                    </a:ext>
                  </a:extLst>
                </p14:cNvPr>
                <p14:cNvContentPartPr/>
                <p14:nvPr/>
              </p14:nvContentPartPr>
              <p14:xfrm>
                <a:off x="1833638" y="4154224"/>
                <a:ext cx="6480" cy="5400"/>
              </p14:xfrm>
            </p:contentPart>
          </mc:Choice>
          <mc:Fallback xmlns="">
            <p:pic>
              <p:nvPicPr>
                <p:cNvPr id="731" name="Ink 730">
                  <a:extLst>
                    <a:ext uri="{FF2B5EF4-FFF2-40B4-BE49-F238E27FC236}">
                      <a16:creationId xmlns:a16="http://schemas.microsoft.com/office/drawing/2014/main" id="{ED71D500-461F-E643-88D9-29648A5B8542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818518" y="4138744"/>
                  <a:ext cx="36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1">
              <p14:nvContentPartPr>
                <p14:cNvPr id="732" name="Ink 731">
                  <a:extLst>
                    <a:ext uri="{FF2B5EF4-FFF2-40B4-BE49-F238E27FC236}">
                      <a16:creationId xmlns:a16="http://schemas.microsoft.com/office/drawing/2014/main" id="{1DFED667-FEBF-9946-A156-4C5488A43A8E}"/>
                    </a:ext>
                  </a:extLst>
                </p14:cNvPr>
                <p14:cNvContentPartPr/>
                <p14:nvPr/>
              </p14:nvContentPartPr>
              <p14:xfrm>
                <a:off x="1879358" y="4220104"/>
                <a:ext cx="157680" cy="195480"/>
              </p14:xfrm>
            </p:contentPart>
          </mc:Choice>
          <mc:Fallback xmlns="">
            <p:pic>
              <p:nvPicPr>
                <p:cNvPr id="732" name="Ink 731">
                  <a:extLst>
                    <a:ext uri="{FF2B5EF4-FFF2-40B4-BE49-F238E27FC236}">
                      <a16:creationId xmlns:a16="http://schemas.microsoft.com/office/drawing/2014/main" id="{1DFED667-FEBF-9946-A156-4C5488A43A8E}"/>
                    </a:ext>
                  </a:extLst>
                </p:cNvPr>
                <p:cNvPicPr/>
                <p:nvPr/>
              </p:nvPicPr>
              <p:blipFill>
                <a:blip r:embed="rId1012"/>
                <a:stretch>
                  <a:fillRect/>
                </a:stretch>
              </p:blipFill>
              <p:spPr>
                <a:xfrm>
                  <a:off x="1863878" y="4204984"/>
                  <a:ext cx="1882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3">
              <p14:nvContentPartPr>
                <p14:cNvPr id="733" name="Ink 732">
                  <a:extLst>
                    <a:ext uri="{FF2B5EF4-FFF2-40B4-BE49-F238E27FC236}">
                      <a16:creationId xmlns:a16="http://schemas.microsoft.com/office/drawing/2014/main" id="{B2E66E4E-0AEF-A949-89E4-07B2CEA8BA30}"/>
                    </a:ext>
                  </a:extLst>
                </p14:cNvPr>
                <p14:cNvContentPartPr/>
                <p14:nvPr/>
              </p14:nvContentPartPr>
              <p14:xfrm>
                <a:off x="2095718" y="4215064"/>
                <a:ext cx="131400" cy="176040"/>
              </p14:xfrm>
            </p:contentPart>
          </mc:Choice>
          <mc:Fallback xmlns="">
            <p:pic>
              <p:nvPicPr>
                <p:cNvPr id="733" name="Ink 732">
                  <a:extLst>
                    <a:ext uri="{FF2B5EF4-FFF2-40B4-BE49-F238E27FC236}">
                      <a16:creationId xmlns:a16="http://schemas.microsoft.com/office/drawing/2014/main" id="{B2E66E4E-0AEF-A949-89E4-07B2CEA8BA30}"/>
                    </a:ext>
                  </a:extLst>
                </p:cNvPr>
                <p:cNvPicPr/>
                <p:nvPr/>
              </p:nvPicPr>
              <p:blipFill>
                <a:blip r:embed="rId1014"/>
                <a:stretch>
                  <a:fillRect/>
                </a:stretch>
              </p:blipFill>
              <p:spPr>
                <a:xfrm>
                  <a:off x="2080598" y="4199584"/>
                  <a:ext cx="1620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5">
              <p14:nvContentPartPr>
                <p14:cNvPr id="734" name="Ink 733">
                  <a:extLst>
                    <a:ext uri="{FF2B5EF4-FFF2-40B4-BE49-F238E27FC236}">
                      <a16:creationId xmlns:a16="http://schemas.microsoft.com/office/drawing/2014/main" id="{807F01DF-C67F-3A4F-92B6-E125D7FB55B7}"/>
                    </a:ext>
                  </a:extLst>
                </p14:cNvPr>
                <p14:cNvContentPartPr/>
                <p14:nvPr/>
              </p14:nvContentPartPr>
              <p14:xfrm>
                <a:off x="2252318" y="4125784"/>
                <a:ext cx="84600" cy="299160"/>
              </p14:xfrm>
            </p:contentPart>
          </mc:Choice>
          <mc:Fallback xmlns="">
            <p:pic>
              <p:nvPicPr>
                <p:cNvPr id="734" name="Ink 733">
                  <a:extLst>
                    <a:ext uri="{FF2B5EF4-FFF2-40B4-BE49-F238E27FC236}">
                      <a16:creationId xmlns:a16="http://schemas.microsoft.com/office/drawing/2014/main" id="{807F01DF-C67F-3A4F-92B6-E125D7FB55B7}"/>
                    </a:ext>
                  </a:extLst>
                </p:cNvPr>
                <p:cNvPicPr/>
                <p:nvPr/>
              </p:nvPicPr>
              <p:blipFill>
                <a:blip r:embed="rId1016"/>
                <a:stretch>
                  <a:fillRect/>
                </a:stretch>
              </p:blipFill>
              <p:spPr>
                <a:xfrm>
                  <a:off x="2237198" y="4110304"/>
                  <a:ext cx="11520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7">
              <p14:nvContentPartPr>
                <p14:cNvPr id="735" name="Ink 734">
                  <a:extLst>
                    <a:ext uri="{FF2B5EF4-FFF2-40B4-BE49-F238E27FC236}">
                      <a16:creationId xmlns:a16="http://schemas.microsoft.com/office/drawing/2014/main" id="{E0FB6FE0-29C8-7540-A4BF-F96B137D9CA4}"/>
                    </a:ext>
                  </a:extLst>
                </p14:cNvPr>
                <p14:cNvContentPartPr/>
                <p14:nvPr/>
              </p14:nvContentPartPr>
              <p14:xfrm>
                <a:off x="2520158" y="4114624"/>
                <a:ext cx="45360" cy="272160"/>
              </p14:xfrm>
            </p:contentPart>
          </mc:Choice>
          <mc:Fallback xmlns="">
            <p:pic>
              <p:nvPicPr>
                <p:cNvPr id="735" name="Ink 734">
                  <a:extLst>
                    <a:ext uri="{FF2B5EF4-FFF2-40B4-BE49-F238E27FC236}">
                      <a16:creationId xmlns:a16="http://schemas.microsoft.com/office/drawing/2014/main" id="{E0FB6FE0-29C8-7540-A4BF-F96B137D9CA4}"/>
                    </a:ext>
                  </a:extLst>
                </p:cNvPr>
                <p:cNvPicPr/>
                <p:nvPr/>
              </p:nvPicPr>
              <p:blipFill>
                <a:blip r:embed="rId1018"/>
                <a:stretch>
                  <a:fillRect/>
                </a:stretch>
              </p:blipFill>
              <p:spPr>
                <a:xfrm>
                  <a:off x="2504678" y="4099504"/>
                  <a:ext cx="756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9">
              <p14:nvContentPartPr>
                <p14:cNvPr id="736" name="Ink 735">
                  <a:extLst>
                    <a:ext uri="{FF2B5EF4-FFF2-40B4-BE49-F238E27FC236}">
                      <a16:creationId xmlns:a16="http://schemas.microsoft.com/office/drawing/2014/main" id="{95A405D5-A7A2-9646-873C-2B1474071CF2}"/>
                    </a:ext>
                  </a:extLst>
                </p14:cNvPr>
                <p14:cNvContentPartPr/>
                <p14:nvPr/>
              </p14:nvContentPartPr>
              <p14:xfrm>
                <a:off x="2442038" y="4105624"/>
                <a:ext cx="429480" cy="257040"/>
              </p14:xfrm>
            </p:contentPart>
          </mc:Choice>
          <mc:Fallback xmlns="">
            <p:pic>
              <p:nvPicPr>
                <p:cNvPr id="736" name="Ink 735">
                  <a:extLst>
                    <a:ext uri="{FF2B5EF4-FFF2-40B4-BE49-F238E27FC236}">
                      <a16:creationId xmlns:a16="http://schemas.microsoft.com/office/drawing/2014/main" id="{95A405D5-A7A2-9646-873C-2B1474071CF2}"/>
                    </a:ext>
                  </a:extLst>
                </p:cNvPr>
                <p:cNvPicPr/>
                <p:nvPr/>
              </p:nvPicPr>
              <p:blipFill>
                <a:blip r:embed="rId1020"/>
                <a:stretch>
                  <a:fillRect/>
                </a:stretch>
              </p:blipFill>
              <p:spPr>
                <a:xfrm>
                  <a:off x="2426558" y="4090144"/>
                  <a:ext cx="46008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1">
              <p14:nvContentPartPr>
                <p14:cNvPr id="737" name="Ink 736">
                  <a:extLst>
                    <a:ext uri="{FF2B5EF4-FFF2-40B4-BE49-F238E27FC236}">
                      <a16:creationId xmlns:a16="http://schemas.microsoft.com/office/drawing/2014/main" id="{354A68E6-0222-E443-8AAD-C1788D040ED9}"/>
                    </a:ext>
                  </a:extLst>
                </p14:cNvPr>
                <p14:cNvContentPartPr/>
                <p14:nvPr/>
              </p14:nvContentPartPr>
              <p14:xfrm>
                <a:off x="2892398" y="4113904"/>
                <a:ext cx="178920" cy="210600"/>
              </p14:xfrm>
            </p:contentPart>
          </mc:Choice>
          <mc:Fallback xmlns="">
            <p:pic>
              <p:nvPicPr>
                <p:cNvPr id="737" name="Ink 736">
                  <a:extLst>
                    <a:ext uri="{FF2B5EF4-FFF2-40B4-BE49-F238E27FC236}">
                      <a16:creationId xmlns:a16="http://schemas.microsoft.com/office/drawing/2014/main" id="{354A68E6-0222-E443-8AAD-C1788D040ED9}"/>
                    </a:ext>
                  </a:extLst>
                </p:cNvPr>
                <p:cNvPicPr/>
                <p:nvPr/>
              </p:nvPicPr>
              <p:blipFill>
                <a:blip r:embed="rId1022"/>
                <a:stretch>
                  <a:fillRect/>
                </a:stretch>
              </p:blipFill>
              <p:spPr>
                <a:xfrm>
                  <a:off x="2876918" y="4098784"/>
                  <a:ext cx="2095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3">
              <p14:nvContentPartPr>
                <p14:cNvPr id="738" name="Ink 737">
                  <a:extLst>
                    <a:ext uri="{FF2B5EF4-FFF2-40B4-BE49-F238E27FC236}">
                      <a16:creationId xmlns:a16="http://schemas.microsoft.com/office/drawing/2014/main" id="{881203EB-7362-D740-B022-FE39A20BAA35}"/>
                    </a:ext>
                  </a:extLst>
                </p14:cNvPr>
                <p14:cNvContentPartPr/>
                <p14:nvPr/>
              </p14:nvContentPartPr>
              <p14:xfrm>
                <a:off x="2977358" y="4138384"/>
                <a:ext cx="147960" cy="53280"/>
              </p14:xfrm>
            </p:contentPart>
          </mc:Choice>
          <mc:Fallback xmlns="">
            <p:pic>
              <p:nvPicPr>
                <p:cNvPr id="738" name="Ink 737">
                  <a:extLst>
                    <a:ext uri="{FF2B5EF4-FFF2-40B4-BE49-F238E27FC236}">
                      <a16:creationId xmlns:a16="http://schemas.microsoft.com/office/drawing/2014/main" id="{881203EB-7362-D740-B022-FE39A20BAA35}"/>
                    </a:ext>
                  </a:extLst>
                </p:cNvPr>
                <p:cNvPicPr/>
                <p:nvPr/>
              </p:nvPicPr>
              <p:blipFill>
                <a:blip r:embed="rId1024"/>
                <a:stretch>
                  <a:fillRect/>
                </a:stretch>
              </p:blipFill>
              <p:spPr>
                <a:xfrm>
                  <a:off x="2961878" y="4122904"/>
                  <a:ext cx="1785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5">
              <p14:nvContentPartPr>
                <p14:cNvPr id="739" name="Ink 738">
                  <a:extLst>
                    <a:ext uri="{FF2B5EF4-FFF2-40B4-BE49-F238E27FC236}">
                      <a16:creationId xmlns:a16="http://schemas.microsoft.com/office/drawing/2014/main" id="{56D96474-421D-2341-8B34-41ED4779F54A}"/>
                    </a:ext>
                  </a:extLst>
                </p14:cNvPr>
                <p14:cNvContentPartPr/>
                <p14:nvPr/>
              </p14:nvContentPartPr>
              <p14:xfrm>
                <a:off x="3177878" y="4259704"/>
                <a:ext cx="19080" cy="122040"/>
              </p14:xfrm>
            </p:contentPart>
          </mc:Choice>
          <mc:Fallback xmlns="">
            <p:pic>
              <p:nvPicPr>
                <p:cNvPr id="739" name="Ink 738">
                  <a:extLst>
                    <a:ext uri="{FF2B5EF4-FFF2-40B4-BE49-F238E27FC236}">
                      <a16:creationId xmlns:a16="http://schemas.microsoft.com/office/drawing/2014/main" id="{56D96474-421D-2341-8B34-41ED4779F54A}"/>
                    </a:ext>
                  </a:extLst>
                </p:cNvPr>
                <p:cNvPicPr/>
                <p:nvPr/>
              </p:nvPicPr>
              <p:blipFill>
                <a:blip r:embed="rId1026"/>
                <a:stretch>
                  <a:fillRect/>
                </a:stretch>
              </p:blipFill>
              <p:spPr>
                <a:xfrm>
                  <a:off x="3162758" y="4244224"/>
                  <a:ext cx="496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7">
              <p14:nvContentPartPr>
                <p14:cNvPr id="740" name="Ink 739">
                  <a:extLst>
                    <a:ext uri="{FF2B5EF4-FFF2-40B4-BE49-F238E27FC236}">
                      <a16:creationId xmlns:a16="http://schemas.microsoft.com/office/drawing/2014/main" id="{64FCC325-560D-774E-B5C7-A5B4417395DF}"/>
                    </a:ext>
                  </a:extLst>
                </p14:cNvPr>
                <p14:cNvContentPartPr/>
                <p14:nvPr/>
              </p14:nvContentPartPr>
              <p14:xfrm>
                <a:off x="3378398" y="4096984"/>
                <a:ext cx="160920" cy="162000"/>
              </p14:xfrm>
            </p:contentPart>
          </mc:Choice>
          <mc:Fallback xmlns="">
            <p:pic>
              <p:nvPicPr>
                <p:cNvPr id="740" name="Ink 739">
                  <a:extLst>
                    <a:ext uri="{FF2B5EF4-FFF2-40B4-BE49-F238E27FC236}">
                      <a16:creationId xmlns:a16="http://schemas.microsoft.com/office/drawing/2014/main" id="{64FCC325-560D-774E-B5C7-A5B4417395DF}"/>
                    </a:ext>
                  </a:extLst>
                </p:cNvPr>
                <p:cNvPicPr/>
                <p:nvPr/>
              </p:nvPicPr>
              <p:blipFill>
                <a:blip r:embed="rId1028"/>
                <a:stretch>
                  <a:fillRect/>
                </a:stretch>
              </p:blipFill>
              <p:spPr>
                <a:xfrm>
                  <a:off x="3362918" y="4081864"/>
                  <a:ext cx="19152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9">
              <p14:nvContentPartPr>
                <p14:cNvPr id="741" name="Ink 740">
                  <a:extLst>
                    <a:ext uri="{FF2B5EF4-FFF2-40B4-BE49-F238E27FC236}">
                      <a16:creationId xmlns:a16="http://schemas.microsoft.com/office/drawing/2014/main" id="{DBE05593-0213-ED4D-8D95-35FF3722CBC7}"/>
                    </a:ext>
                  </a:extLst>
                </p14:cNvPr>
                <p14:cNvContentPartPr/>
                <p14:nvPr/>
              </p14:nvContentPartPr>
              <p14:xfrm>
                <a:off x="3556958" y="3964864"/>
                <a:ext cx="62280" cy="289800"/>
              </p14:xfrm>
            </p:contentPart>
          </mc:Choice>
          <mc:Fallback xmlns="">
            <p:pic>
              <p:nvPicPr>
                <p:cNvPr id="741" name="Ink 740">
                  <a:extLst>
                    <a:ext uri="{FF2B5EF4-FFF2-40B4-BE49-F238E27FC236}">
                      <a16:creationId xmlns:a16="http://schemas.microsoft.com/office/drawing/2014/main" id="{DBE05593-0213-ED4D-8D95-35FF3722CBC7}"/>
                    </a:ext>
                  </a:extLst>
                </p:cNvPr>
                <p:cNvPicPr/>
                <p:nvPr/>
              </p:nvPicPr>
              <p:blipFill>
                <a:blip r:embed="rId1030"/>
                <a:stretch>
                  <a:fillRect/>
                </a:stretch>
              </p:blipFill>
              <p:spPr>
                <a:xfrm>
                  <a:off x="3541838" y="3949744"/>
                  <a:ext cx="9288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1">
              <p14:nvContentPartPr>
                <p14:cNvPr id="742" name="Ink 741">
                  <a:extLst>
                    <a:ext uri="{FF2B5EF4-FFF2-40B4-BE49-F238E27FC236}">
                      <a16:creationId xmlns:a16="http://schemas.microsoft.com/office/drawing/2014/main" id="{FC52F9C9-00D0-9F4B-80E9-448DB4AD64D6}"/>
                    </a:ext>
                  </a:extLst>
                </p14:cNvPr>
                <p14:cNvContentPartPr/>
                <p14:nvPr/>
              </p14:nvContentPartPr>
              <p14:xfrm>
                <a:off x="3635078" y="3969544"/>
                <a:ext cx="67680" cy="310680"/>
              </p14:xfrm>
            </p:contentPart>
          </mc:Choice>
          <mc:Fallback xmlns="">
            <p:pic>
              <p:nvPicPr>
                <p:cNvPr id="742" name="Ink 741">
                  <a:extLst>
                    <a:ext uri="{FF2B5EF4-FFF2-40B4-BE49-F238E27FC236}">
                      <a16:creationId xmlns:a16="http://schemas.microsoft.com/office/drawing/2014/main" id="{FC52F9C9-00D0-9F4B-80E9-448DB4AD64D6}"/>
                    </a:ext>
                  </a:extLst>
                </p:cNvPr>
                <p:cNvPicPr/>
                <p:nvPr/>
              </p:nvPicPr>
              <p:blipFill>
                <a:blip r:embed="rId1032"/>
                <a:stretch>
                  <a:fillRect/>
                </a:stretch>
              </p:blipFill>
              <p:spPr>
                <a:xfrm>
                  <a:off x="3619958" y="3954424"/>
                  <a:ext cx="9828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3">
              <p14:nvContentPartPr>
                <p14:cNvPr id="745" name="Ink 744">
                  <a:extLst>
                    <a:ext uri="{FF2B5EF4-FFF2-40B4-BE49-F238E27FC236}">
                      <a16:creationId xmlns:a16="http://schemas.microsoft.com/office/drawing/2014/main" id="{66038E28-2208-1845-83FD-AE54FD63D7C8}"/>
                    </a:ext>
                  </a:extLst>
                </p14:cNvPr>
                <p14:cNvContentPartPr/>
                <p14:nvPr/>
              </p14:nvContentPartPr>
              <p14:xfrm>
                <a:off x="1066838" y="4697104"/>
                <a:ext cx="99720" cy="160920"/>
              </p14:xfrm>
            </p:contentPart>
          </mc:Choice>
          <mc:Fallback xmlns="">
            <p:pic>
              <p:nvPicPr>
                <p:cNvPr id="745" name="Ink 744">
                  <a:extLst>
                    <a:ext uri="{FF2B5EF4-FFF2-40B4-BE49-F238E27FC236}">
                      <a16:creationId xmlns:a16="http://schemas.microsoft.com/office/drawing/2014/main" id="{66038E28-2208-1845-83FD-AE54FD63D7C8}"/>
                    </a:ext>
                  </a:extLst>
                </p:cNvPr>
                <p:cNvPicPr/>
                <p:nvPr/>
              </p:nvPicPr>
              <p:blipFill>
                <a:blip r:embed="rId1034"/>
                <a:stretch>
                  <a:fillRect/>
                </a:stretch>
              </p:blipFill>
              <p:spPr>
                <a:xfrm>
                  <a:off x="1051718" y="4681984"/>
                  <a:ext cx="129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5">
              <p14:nvContentPartPr>
                <p14:cNvPr id="746" name="Ink 745">
                  <a:extLst>
                    <a:ext uri="{FF2B5EF4-FFF2-40B4-BE49-F238E27FC236}">
                      <a16:creationId xmlns:a16="http://schemas.microsoft.com/office/drawing/2014/main" id="{DA57B41D-8CB1-C744-989F-436CAFFA549C}"/>
                    </a:ext>
                  </a:extLst>
                </p14:cNvPr>
                <p14:cNvContentPartPr/>
                <p14:nvPr/>
              </p14:nvContentPartPr>
              <p14:xfrm>
                <a:off x="1219838" y="4570024"/>
                <a:ext cx="78480" cy="301680"/>
              </p14:xfrm>
            </p:contentPart>
          </mc:Choice>
          <mc:Fallback xmlns="">
            <p:pic>
              <p:nvPicPr>
                <p:cNvPr id="746" name="Ink 745">
                  <a:extLst>
                    <a:ext uri="{FF2B5EF4-FFF2-40B4-BE49-F238E27FC236}">
                      <a16:creationId xmlns:a16="http://schemas.microsoft.com/office/drawing/2014/main" id="{DA57B41D-8CB1-C744-989F-436CAFFA549C}"/>
                    </a:ext>
                  </a:extLst>
                </p:cNvPr>
                <p:cNvPicPr/>
                <p:nvPr/>
              </p:nvPicPr>
              <p:blipFill>
                <a:blip r:embed="rId1036"/>
                <a:stretch>
                  <a:fillRect/>
                </a:stretch>
              </p:blipFill>
              <p:spPr>
                <a:xfrm>
                  <a:off x="1204718" y="4554904"/>
                  <a:ext cx="10908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7">
              <p14:nvContentPartPr>
                <p14:cNvPr id="747" name="Ink 746">
                  <a:extLst>
                    <a:ext uri="{FF2B5EF4-FFF2-40B4-BE49-F238E27FC236}">
                      <a16:creationId xmlns:a16="http://schemas.microsoft.com/office/drawing/2014/main" id="{0CC5F041-7A7B-9F4E-9A8C-3312453C297E}"/>
                    </a:ext>
                  </a:extLst>
                </p14:cNvPr>
                <p14:cNvContentPartPr/>
                <p14:nvPr/>
              </p14:nvContentPartPr>
              <p14:xfrm>
                <a:off x="1178798" y="4712944"/>
                <a:ext cx="172440" cy="82080"/>
              </p14:xfrm>
            </p:contentPart>
          </mc:Choice>
          <mc:Fallback xmlns="">
            <p:pic>
              <p:nvPicPr>
                <p:cNvPr id="747" name="Ink 746">
                  <a:extLst>
                    <a:ext uri="{FF2B5EF4-FFF2-40B4-BE49-F238E27FC236}">
                      <a16:creationId xmlns:a16="http://schemas.microsoft.com/office/drawing/2014/main" id="{0CC5F041-7A7B-9F4E-9A8C-3312453C297E}"/>
                    </a:ext>
                  </a:extLst>
                </p:cNvPr>
                <p:cNvPicPr/>
                <p:nvPr/>
              </p:nvPicPr>
              <p:blipFill>
                <a:blip r:embed="rId1038"/>
                <a:stretch>
                  <a:fillRect/>
                </a:stretch>
              </p:blipFill>
              <p:spPr>
                <a:xfrm>
                  <a:off x="1163678" y="4697824"/>
                  <a:ext cx="2030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9">
              <p14:nvContentPartPr>
                <p14:cNvPr id="748" name="Ink 747">
                  <a:extLst>
                    <a:ext uri="{FF2B5EF4-FFF2-40B4-BE49-F238E27FC236}">
                      <a16:creationId xmlns:a16="http://schemas.microsoft.com/office/drawing/2014/main" id="{18CBE116-723C-AD4F-B51C-A51FEE349E3B}"/>
                    </a:ext>
                  </a:extLst>
                </p14:cNvPr>
                <p14:cNvContentPartPr/>
                <p14:nvPr/>
              </p14:nvContentPartPr>
              <p14:xfrm>
                <a:off x="1484078" y="4634464"/>
                <a:ext cx="101880" cy="191880"/>
              </p14:xfrm>
            </p:contentPart>
          </mc:Choice>
          <mc:Fallback xmlns="">
            <p:pic>
              <p:nvPicPr>
                <p:cNvPr id="748" name="Ink 747">
                  <a:extLst>
                    <a:ext uri="{FF2B5EF4-FFF2-40B4-BE49-F238E27FC236}">
                      <a16:creationId xmlns:a16="http://schemas.microsoft.com/office/drawing/2014/main" id="{18CBE116-723C-AD4F-B51C-A51FEE349E3B}"/>
                    </a:ext>
                  </a:extLst>
                </p:cNvPr>
                <p:cNvPicPr/>
                <p:nvPr/>
              </p:nvPicPr>
              <p:blipFill>
                <a:blip r:embed="rId1040"/>
                <a:stretch>
                  <a:fillRect/>
                </a:stretch>
              </p:blipFill>
              <p:spPr>
                <a:xfrm>
                  <a:off x="1468958" y="4619344"/>
                  <a:ext cx="1324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1">
              <p14:nvContentPartPr>
                <p14:cNvPr id="749" name="Ink 748">
                  <a:extLst>
                    <a:ext uri="{FF2B5EF4-FFF2-40B4-BE49-F238E27FC236}">
                      <a16:creationId xmlns:a16="http://schemas.microsoft.com/office/drawing/2014/main" id="{5A417E0D-FC13-0844-864E-BCF274EF727A}"/>
                    </a:ext>
                  </a:extLst>
                </p14:cNvPr>
                <p14:cNvContentPartPr/>
                <p14:nvPr/>
              </p14:nvContentPartPr>
              <p14:xfrm>
                <a:off x="1661198" y="4627624"/>
                <a:ext cx="35280" cy="211320"/>
              </p14:xfrm>
            </p:contentPart>
          </mc:Choice>
          <mc:Fallback xmlns="">
            <p:pic>
              <p:nvPicPr>
                <p:cNvPr id="749" name="Ink 748">
                  <a:extLst>
                    <a:ext uri="{FF2B5EF4-FFF2-40B4-BE49-F238E27FC236}">
                      <a16:creationId xmlns:a16="http://schemas.microsoft.com/office/drawing/2014/main" id="{5A417E0D-FC13-0844-864E-BCF274EF727A}"/>
                    </a:ext>
                  </a:extLst>
                </p:cNvPr>
                <p:cNvPicPr/>
                <p:nvPr/>
              </p:nvPicPr>
              <p:blipFill>
                <a:blip r:embed="rId1042"/>
                <a:stretch>
                  <a:fillRect/>
                </a:stretch>
              </p:blipFill>
              <p:spPr>
                <a:xfrm>
                  <a:off x="1646078" y="4612504"/>
                  <a:ext cx="6588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3">
              <p14:nvContentPartPr>
                <p14:cNvPr id="750" name="Ink 749">
                  <a:extLst>
                    <a:ext uri="{FF2B5EF4-FFF2-40B4-BE49-F238E27FC236}">
                      <a16:creationId xmlns:a16="http://schemas.microsoft.com/office/drawing/2014/main" id="{FD94432B-F250-C947-944F-7DB52E66DEDA}"/>
                    </a:ext>
                  </a:extLst>
                </p14:cNvPr>
                <p14:cNvContentPartPr/>
                <p14:nvPr/>
              </p14:nvContentPartPr>
              <p14:xfrm>
                <a:off x="1683518" y="4582984"/>
                <a:ext cx="2520" cy="360"/>
              </p14:xfrm>
            </p:contentPart>
          </mc:Choice>
          <mc:Fallback xmlns="">
            <p:pic>
              <p:nvPicPr>
                <p:cNvPr id="750" name="Ink 749">
                  <a:extLst>
                    <a:ext uri="{FF2B5EF4-FFF2-40B4-BE49-F238E27FC236}">
                      <a16:creationId xmlns:a16="http://schemas.microsoft.com/office/drawing/2014/main" id="{FD94432B-F250-C947-944F-7DB52E66DEDA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668398" y="4567864"/>
                  <a:ext cx="331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4">
              <p14:nvContentPartPr>
                <p14:cNvPr id="751" name="Ink 750">
                  <a:extLst>
                    <a:ext uri="{FF2B5EF4-FFF2-40B4-BE49-F238E27FC236}">
                      <a16:creationId xmlns:a16="http://schemas.microsoft.com/office/drawing/2014/main" id="{171E3CB8-C19F-9F45-A402-940DAE7A9627}"/>
                    </a:ext>
                  </a:extLst>
                </p14:cNvPr>
                <p14:cNvContentPartPr/>
                <p14:nvPr/>
              </p14:nvContentPartPr>
              <p14:xfrm>
                <a:off x="1739318" y="4605664"/>
                <a:ext cx="236160" cy="193320"/>
              </p14:xfrm>
            </p:contentPart>
          </mc:Choice>
          <mc:Fallback xmlns="">
            <p:pic>
              <p:nvPicPr>
                <p:cNvPr id="751" name="Ink 750">
                  <a:extLst>
                    <a:ext uri="{FF2B5EF4-FFF2-40B4-BE49-F238E27FC236}">
                      <a16:creationId xmlns:a16="http://schemas.microsoft.com/office/drawing/2014/main" id="{171E3CB8-C19F-9F45-A402-940DAE7A9627}"/>
                    </a:ext>
                  </a:extLst>
                </p:cNvPr>
                <p:cNvPicPr/>
                <p:nvPr/>
              </p:nvPicPr>
              <p:blipFill>
                <a:blip r:embed="rId1045"/>
                <a:stretch>
                  <a:fillRect/>
                </a:stretch>
              </p:blipFill>
              <p:spPr>
                <a:xfrm>
                  <a:off x="1724198" y="4590544"/>
                  <a:ext cx="2667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6">
              <p14:nvContentPartPr>
                <p14:cNvPr id="752" name="Ink 751">
                  <a:extLst>
                    <a:ext uri="{FF2B5EF4-FFF2-40B4-BE49-F238E27FC236}">
                      <a16:creationId xmlns:a16="http://schemas.microsoft.com/office/drawing/2014/main" id="{749DB534-21A2-764E-97CE-2EFAC79E7354}"/>
                    </a:ext>
                  </a:extLst>
                </p14:cNvPr>
                <p14:cNvContentPartPr/>
                <p14:nvPr/>
              </p14:nvContentPartPr>
              <p14:xfrm>
                <a:off x="1995998" y="4605304"/>
                <a:ext cx="55800" cy="191520"/>
              </p14:xfrm>
            </p:contentPart>
          </mc:Choice>
          <mc:Fallback xmlns="">
            <p:pic>
              <p:nvPicPr>
                <p:cNvPr id="752" name="Ink 751">
                  <a:extLst>
                    <a:ext uri="{FF2B5EF4-FFF2-40B4-BE49-F238E27FC236}">
                      <a16:creationId xmlns:a16="http://schemas.microsoft.com/office/drawing/2014/main" id="{749DB534-21A2-764E-97CE-2EFAC79E7354}"/>
                    </a:ext>
                  </a:extLst>
                </p:cNvPr>
                <p:cNvPicPr/>
                <p:nvPr/>
              </p:nvPicPr>
              <p:blipFill>
                <a:blip r:embed="rId1047"/>
                <a:stretch>
                  <a:fillRect/>
                </a:stretch>
              </p:blipFill>
              <p:spPr>
                <a:xfrm>
                  <a:off x="1980518" y="4590184"/>
                  <a:ext cx="864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8">
              <p14:nvContentPartPr>
                <p14:cNvPr id="753" name="Ink 752">
                  <a:extLst>
                    <a:ext uri="{FF2B5EF4-FFF2-40B4-BE49-F238E27FC236}">
                      <a16:creationId xmlns:a16="http://schemas.microsoft.com/office/drawing/2014/main" id="{525E9289-A247-5A41-A54B-964A07B10FB5}"/>
                    </a:ext>
                  </a:extLst>
                </p14:cNvPr>
                <p14:cNvContentPartPr/>
                <p14:nvPr/>
              </p14:nvContentPartPr>
              <p14:xfrm>
                <a:off x="2051798" y="4460224"/>
                <a:ext cx="90000" cy="355680"/>
              </p14:xfrm>
            </p:contentPart>
          </mc:Choice>
          <mc:Fallback xmlns="">
            <p:pic>
              <p:nvPicPr>
                <p:cNvPr id="753" name="Ink 752">
                  <a:extLst>
                    <a:ext uri="{FF2B5EF4-FFF2-40B4-BE49-F238E27FC236}">
                      <a16:creationId xmlns:a16="http://schemas.microsoft.com/office/drawing/2014/main" id="{525E9289-A247-5A41-A54B-964A07B10FB5}"/>
                    </a:ext>
                  </a:extLst>
                </p:cNvPr>
                <p:cNvPicPr/>
                <p:nvPr/>
              </p:nvPicPr>
              <p:blipFill>
                <a:blip r:embed="rId1049"/>
                <a:stretch>
                  <a:fillRect/>
                </a:stretch>
              </p:blipFill>
              <p:spPr>
                <a:xfrm>
                  <a:off x="2036318" y="4445104"/>
                  <a:ext cx="120240" cy="38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0">
              <p14:nvContentPartPr>
                <p14:cNvPr id="754" name="Ink 753">
                  <a:extLst>
                    <a:ext uri="{FF2B5EF4-FFF2-40B4-BE49-F238E27FC236}">
                      <a16:creationId xmlns:a16="http://schemas.microsoft.com/office/drawing/2014/main" id="{AE1B51AC-6B7F-6540-B2D2-75142C6429D8}"/>
                    </a:ext>
                  </a:extLst>
                </p14:cNvPr>
                <p14:cNvContentPartPr/>
                <p14:nvPr/>
              </p14:nvContentPartPr>
              <p14:xfrm>
                <a:off x="2194358" y="4545904"/>
                <a:ext cx="293400" cy="223200"/>
              </p14:xfrm>
            </p:contentPart>
          </mc:Choice>
          <mc:Fallback xmlns="">
            <p:pic>
              <p:nvPicPr>
                <p:cNvPr id="754" name="Ink 753">
                  <a:extLst>
                    <a:ext uri="{FF2B5EF4-FFF2-40B4-BE49-F238E27FC236}">
                      <a16:creationId xmlns:a16="http://schemas.microsoft.com/office/drawing/2014/main" id="{AE1B51AC-6B7F-6540-B2D2-75142C6429D8}"/>
                    </a:ext>
                  </a:extLst>
                </p:cNvPr>
                <p:cNvPicPr/>
                <p:nvPr/>
              </p:nvPicPr>
              <p:blipFill>
                <a:blip r:embed="rId1051"/>
                <a:stretch>
                  <a:fillRect/>
                </a:stretch>
              </p:blipFill>
              <p:spPr>
                <a:xfrm>
                  <a:off x="2179238" y="4530784"/>
                  <a:ext cx="32400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2">
              <p14:nvContentPartPr>
                <p14:cNvPr id="755" name="Ink 754">
                  <a:extLst>
                    <a:ext uri="{FF2B5EF4-FFF2-40B4-BE49-F238E27FC236}">
                      <a16:creationId xmlns:a16="http://schemas.microsoft.com/office/drawing/2014/main" id="{E8EF4DCB-AEDF-EB45-AEC2-9160907A1C4D}"/>
                    </a:ext>
                  </a:extLst>
                </p14:cNvPr>
                <p14:cNvContentPartPr/>
                <p14:nvPr/>
              </p14:nvContentPartPr>
              <p14:xfrm>
                <a:off x="2651558" y="4516024"/>
                <a:ext cx="100800" cy="192960"/>
              </p14:xfrm>
            </p:contentPart>
          </mc:Choice>
          <mc:Fallback xmlns="">
            <p:pic>
              <p:nvPicPr>
                <p:cNvPr id="755" name="Ink 754">
                  <a:extLst>
                    <a:ext uri="{FF2B5EF4-FFF2-40B4-BE49-F238E27FC236}">
                      <a16:creationId xmlns:a16="http://schemas.microsoft.com/office/drawing/2014/main" id="{E8EF4DCB-AEDF-EB45-AEC2-9160907A1C4D}"/>
                    </a:ext>
                  </a:extLst>
                </p:cNvPr>
                <p:cNvPicPr/>
                <p:nvPr/>
              </p:nvPicPr>
              <p:blipFill>
                <a:blip r:embed="rId1053"/>
                <a:stretch>
                  <a:fillRect/>
                </a:stretch>
              </p:blipFill>
              <p:spPr>
                <a:xfrm>
                  <a:off x="2636078" y="4500904"/>
                  <a:ext cx="13104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4">
              <p14:nvContentPartPr>
                <p14:cNvPr id="756" name="Ink 755">
                  <a:extLst>
                    <a:ext uri="{FF2B5EF4-FFF2-40B4-BE49-F238E27FC236}">
                      <a16:creationId xmlns:a16="http://schemas.microsoft.com/office/drawing/2014/main" id="{791CB2A3-9E7D-384F-871A-E984F3FDEB57}"/>
                    </a:ext>
                  </a:extLst>
                </p14:cNvPr>
                <p14:cNvContentPartPr/>
                <p14:nvPr/>
              </p14:nvContentPartPr>
              <p14:xfrm>
                <a:off x="2821118" y="4516024"/>
                <a:ext cx="47160" cy="201600"/>
              </p14:xfrm>
            </p:contentPart>
          </mc:Choice>
          <mc:Fallback xmlns="">
            <p:pic>
              <p:nvPicPr>
                <p:cNvPr id="756" name="Ink 755">
                  <a:extLst>
                    <a:ext uri="{FF2B5EF4-FFF2-40B4-BE49-F238E27FC236}">
                      <a16:creationId xmlns:a16="http://schemas.microsoft.com/office/drawing/2014/main" id="{791CB2A3-9E7D-384F-871A-E984F3FDEB57}"/>
                    </a:ext>
                  </a:extLst>
                </p:cNvPr>
                <p:cNvPicPr/>
                <p:nvPr/>
              </p:nvPicPr>
              <p:blipFill>
                <a:blip r:embed="rId1055"/>
                <a:stretch>
                  <a:fillRect/>
                </a:stretch>
              </p:blipFill>
              <p:spPr>
                <a:xfrm>
                  <a:off x="2805998" y="4500904"/>
                  <a:ext cx="777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6">
              <p14:nvContentPartPr>
                <p14:cNvPr id="757" name="Ink 756">
                  <a:extLst>
                    <a:ext uri="{FF2B5EF4-FFF2-40B4-BE49-F238E27FC236}">
                      <a16:creationId xmlns:a16="http://schemas.microsoft.com/office/drawing/2014/main" id="{EF2290FE-D840-4C4F-B63C-0C858ADD066C}"/>
                    </a:ext>
                  </a:extLst>
                </p14:cNvPr>
                <p14:cNvContentPartPr/>
                <p14:nvPr/>
              </p14:nvContentPartPr>
              <p14:xfrm>
                <a:off x="2955038" y="4495504"/>
                <a:ext cx="146880" cy="246600"/>
              </p14:xfrm>
            </p:contentPart>
          </mc:Choice>
          <mc:Fallback xmlns="">
            <p:pic>
              <p:nvPicPr>
                <p:cNvPr id="757" name="Ink 756">
                  <a:extLst>
                    <a:ext uri="{FF2B5EF4-FFF2-40B4-BE49-F238E27FC236}">
                      <a16:creationId xmlns:a16="http://schemas.microsoft.com/office/drawing/2014/main" id="{EF2290FE-D840-4C4F-B63C-0C858ADD066C}"/>
                    </a:ext>
                  </a:extLst>
                </p:cNvPr>
                <p:cNvPicPr/>
                <p:nvPr/>
              </p:nvPicPr>
              <p:blipFill>
                <a:blip r:embed="rId1057"/>
                <a:stretch>
                  <a:fillRect/>
                </a:stretch>
              </p:blipFill>
              <p:spPr>
                <a:xfrm>
                  <a:off x="2939558" y="4480024"/>
                  <a:ext cx="17748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8">
              <p14:nvContentPartPr>
                <p14:cNvPr id="758" name="Ink 757">
                  <a:extLst>
                    <a:ext uri="{FF2B5EF4-FFF2-40B4-BE49-F238E27FC236}">
                      <a16:creationId xmlns:a16="http://schemas.microsoft.com/office/drawing/2014/main" id="{A0BB1A6C-54A5-9F4C-ACAE-8A5C10D1815C}"/>
                    </a:ext>
                  </a:extLst>
                </p14:cNvPr>
                <p14:cNvContentPartPr/>
                <p14:nvPr/>
              </p14:nvContentPartPr>
              <p14:xfrm>
                <a:off x="2934518" y="4512424"/>
                <a:ext cx="282600" cy="149400"/>
              </p14:xfrm>
            </p:contentPart>
          </mc:Choice>
          <mc:Fallback xmlns="">
            <p:pic>
              <p:nvPicPr>
                <p:cNvPr id="758" name="Ink 757">
                  <a:extLst>
                    <a:ext uri="{FF2B5EF4-FFF2-40B4-BE49-F238E27FC236}">
                      <a16:creationId xmlns:a16="http://schemas.microsoft.com/office/drawing/2014/main" id="{A0BB1A6C-54A5-9F4C-ACAE-8A5C10D1815C}"/>
                    </a:ext>
                  </a:extLst>
                </p:cNvPr>
                <p:cNvPicPr/>
                <p:nvPr/>
              </p:nvPicPr>
              <p:blipFill>
                <a:blip r:embed="rId1059"/>
                <a:stretch>
                  <a:fillRect/>
                </a:stretch>
              </p:blipFill>
              <p:spPr>
                <a:xfrm>
                  <a:off x="2919398" y="4496944"/>
                  <a:ext cx="31284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0">
              <p14:nvContentPartPr>
                <p14:cNvPr id="759" name="Ink 758">
                  <a:extLst>
                    <a:ext uri="{FF2B5EF4-FFF2-40B4-BE49-F238E27FC236}">
                      <a16:creationId xmlns:a16="http://schemas.microsoft.com/office/drawing/2014/main" id="{9829E635-7156-6F42-BB08-363BDB5C3F91}"/>
                    </a:ext>
                  </a:extLst>
                </p14:cNvPr>
                <p14:cNvContentPartPr/>
                <p14:nvPr/>
              </p14:nvContentPartPr>
              <p14:xfrm>
                <a:off x="2842718" y="4429984"/>
                <a:ext cx="12240" cy="8280"/>
              </p14:xfrm>
            </p:contentPart>
          </mc:Choice>
          <mc:Fallback xmlns="">
            <p:pic>
              <p:nvPicPr>
                <p:cNvPr id="759" name="Ink 758">
                  <a:extLst>
                    <a:ext uri="{FF2B5EF4-FFF2-40B4-BE49-F238E27FC236}">
                      <a16:creationId xmlns:a16="http://schemas.microsoft.com/office/drawing/2014/main" id="{9829E635-7156-6F42-BB08-363BDB5C3F91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2827238" y="4414504"/>
                  <a:ext cx="428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2">
              <p14:nvContentPartPr>
                <p14:cNvPr id="761" name="Ink 760">
                  <a:extLst>
                    <a:ext uri="{FF2B5EF4-FFF2-40B4-BE49-F238E27FC236}">
                      <a16:creationId xmlns:a16="http://schemas.microsoft.com/office/drawing/2014/main" id="{D4FE452E-8E08-D84A-94CF-64CD96E8D544}"/>
                    </a:ext>
                  </a:extLst>
                </p14:cNvPr>
                <p14:cNvContentPartPr/>
                <p14:nvPr/>
              </p14:nvContentPartPr>
              <p14:xfrm>
                <a:off x="668678" y="5184184"/>
                <a:ext cx="219960" cy="12600"/>
              </p14:xfrm>
            </p:contentPart>
          </mc:Choice>
          <mc:Fallback xmlns="">
            <p:pic>
              <p:nvPicPr>
                <p:cNvPr id="761" name="Ink 760">
                  <a:extLst>
                    <a:ext uri="{FF2B5EF4-FFF2-40B4-BE49-F238E27FC236}">
                      <a16:creationId xmlns:a16="http://schemas.microsoft.com/office/drawing/2014/main" id="{D4FE452E-8E08-D84A-94CF-64CD96E8D544}"/>
                    </a:ext>
                  </a:extLst>
                </p:cNvPr>
                <p:cNvPicPr/>
                <p:nvPr/>
              </p:nvPicPr>
              <p:blipFill>
                <a:blip r:embed="rId1063"/>
                <a:stretch>
                  <a:fillRect/>
                </a:stretch>
              </p:blipFill>
              <p:spPr>
                <a:xfrm>
                  <a:off x="653198" y="5169064"/>
                  <a:ext cx="2505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4">
              <p14:nvContentPartPr>
                <p14:cNvPr id="762" name="Ink 761">
                  <a:extLst>
                    <a:ext uri="{FF2B5EF4-FFF2-40B4-BE49-F238E27FC236}">
                      <a16:creationId xmlns:a16="http://schemas.microsoft.com/office/drawing/2014/main" id="{D525231F-9664-C046-AC5E-9470E426A30E}"/>
                    </a:ext>
                  </a:extLst>
                </p14:cNvPr>
                <p14:cNvContentPartPr/>
                <p14:nvPr/>
              </p14:nvContentPartPr>
              <p14:xfrm>
                <a:off x="976118" y="5083384"/>
                <a:ext cx="171720" cy="198360"/>
              </p14:xfrm>
            </p:contentPart>
          </mc:Choice>
          <mc:Fallback xmlns="">
            <p:pic>
              <p:nvPicPr>
                <p:cNvPr id="762" name="Ink 761">
                  <a:extLst>
                    <a:ext uri="{FF2B5EF4-FFF2-40B4-BE49-F238E27FC236}">
                      <a16:creationId xmlns:a16="http://schemas.microsoft.com/office/drawing/2014/main" id="{D525231F-9664-C046-AC5E-9470E426A30E}"/>
                    </a:ext>
                  </a:extLst>
                </p:cNvPr>
                <p:cNvPicPr/>
                <p:nvPr/>
              </p:nvPicPr>
              <p:blipFill>
                <a:blip r:embed="rId1065"/>
                <a:stretch>
                  <a:fillRect/>
                </a:stretch>
              </p:blipFill>
              <p:spPr>
                <a:xfrm>
                  <a:off x="960638" y="5067904"/>
                  <a:ext cx="2023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6">
              <p14:nvContentPartPr>
                <p14:cNvPr id="763" name="Ink 762">
                  <a:extLst>
                    <a:ext uri="{FF2B5EF4-FFF2-40B4-BE49-F238E27FC236}">
                      <a16:creationId xmlns:a16="http://schemas.microsoft.com/office/drawing/2014/main" id="{F94925B3-F9CD-AD45-B8C0-B54A2735144B}"/>
                    </a:ext>
                  </a:extLst>
                </p14:cNvPr>
                <p14:cNvContentPartPr/>
                <p14:nvPr/>
              </p14:nvContentPartPr>
              <p14:xfrm>
                <a:off x="1170878" y="4995544"/>
                <a:ext cx="34920" cy="285120"/>
              </p14:xfrm>
            </p:contentPart>
          </mc:Choice>
          <mc:Fallback xmlns="">
            <p:pic>
              <p:nvPicPr>
                <p:cNvPr id="763" name="Ink 762">
                  <a:extLst>
                    <a:ext uri="{FF2B5EF4-FFF2-40B4-BE49-F238E27FC236}">
                      <a16:creationId xmlns:a16="http://schemas.microsoft.com/office/drawing/2014/main" id="{F94925B3-F9CD-AD45-B8C0-B54A2735144B}"/>
                    </a:ext>
                  </a:extLst>
                </p:cNvPr>
                <p:cNvPicPr/>
                <p:nvPr/>
              </p:nvPicPr>
              <p:blipFill>
                <a:blip r:embed="rId1067"/>
                <a:stretch>
                  <a:fillRect/>
                </a:stretch>
              </p:blipFill>
              <p:spPr>
                <a:xfrm>
                  <a:off x="1155398" y="4980424"/>
                  <a:ext cx="6516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8">
              <p14:nvContentPartPr>
                <p14:cNvPr id="764" name="Ink 763">
                  <a:extLst>
                    <a:ext uri="{FF2B5EF4-FFF2-40B4-BE49-F238E27FC236}">
                      <a16:creationId xmlns:a16="http://schemas.microsoft.com/office/drawing/2014/main" id="{92377241-BAF3-4648-94F7-830BF541E9EE}"/>
                    </a:ext>
                  </a:extLst>
                </p14:cNvPr>
                <p14:cNvContentPartPr/>
                <p14:nvPr/>
              </p14:nvContentPartPr>
              <p14:xfrm>
                <a:off x="1115078" y="5079064"/>
                <a:ext cx="250200" cy="158400"/>
              </p14:xfrm>
            </p:contentPart>
          </mc:Choice>
          <mc:Fallback xmlns="">
            <p:pic>
              <p:nvPicPr>
                <p:cNvPr id="764" name="Ink 763">
                  <a:extLst>
                    <a:ext uri="{FF2B5EF4-FFF2-40B4-BE49-F238E27FC236}">
                      <a16:creationId xmlns:a16="http://schemas.microsoft.com/office/drawing/2014/main" id="{92377241-BAF3-4648-94F7-830BF541E9EE}"/>
                    </a:ext>
                  </a:extLst>
                </p:cNvPr>
                <p:cNvPicPr/>
                <p:nvPr/>
              </p:nvPicPr>
              <p:blipFill>
                <a:blip r:embed="rId1069"/>
                <a:stretch>
                  <a:fillRect/>
                </a:stretch>
              </p:blipFill>
              <p:spPr>
                <a:xfrm>
                  <a:off x="1099598" y="5063584"/>
                  <a:ext cx="2808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0">
              <p14:nvContentPartPr>
                <p14:cNvPr id="765" name="Ink 764">
                  <a:extLst>
                    <a:ext uri="{FF2B5EF4-FFF2-40B4-BE49-F238E27FC236}">
                      <a16:creationId xmlns:a16="http://schemas.microsoft.com/office/drawing/2014/main" id="{E684BA1B-D882-3D41-85C0-6FD2E5D23998}"/>
                    </a:ext>
                  </a:extLst>
                </p14:cNvPr>
                <p14:cNvContentPartPr/>
                <p14:nvPr/>
              </p14:nvContentPartPr>
              <p14:xfrm>
                <a:off x="1427198" y="4917424"/>
                <a:ext cx="63720" cy="333720"/>
              </p14:xfrm>
            </p:contentPart>
          </mc:Choice>
          <mc:Fallback xmlns="">
            <p:pic>
              <p:nvPicPr>
                <p:cNvPr id="765" name="Ink 764">
                  <a:extLst>
                    <a:ext uri="{FF2B5EF4-FFF2-40B4-BE49-F238E27FC236}">
                      <a16:creationId xmlns:a16="http://schemas.microsoft.com/office/drawing/2014/main" id="{E684BA1B-D882-3D41-85C0-6FD2E5D23998}"/>
                    </a:ext>
                  </a:extLst>
                </p:cNvPr>
                <p:cNvPicPr/>
                <p:nvPr/>
              </p:nvPicPr>
              <p:blipFill>
                <a:blip r:embed="rId1071"/>
                <a:stretch>
                  <a:fillRect/>
                </a:stretch>
              </p:blipFill>
              <p:spPr>
                <a:xfrm>
                  <a:off x="1412078" y="4902304"/>
                  <a:ext cx="9396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2">
              <p14:nvContentPartPr>
                <p14:cNvPr id="766" name="Ink 765">
                  <a:extLst>
                    <a:ext uri="{FF2B5EF4-FFF2-40B4-BE49-F238E27FC236}">
                      <a16:creationId xmlns:a16="http://schemas.microsoft.com/office/drawing/2014/main" id="{18916906-DFAA-724D-9166-6D7023C26A69}"/>
                    </a:ext>
                  </a:extLst>
                </p14:cNvPr>
                <p14:cNvContentPartPr/>
                <p14:nvPr/>
              </p14:nvContentPartPr>
              <p14:xfrm>
                <a:off x="1516478" y="4939744"/>
                <a:ext cx="45360" cy="312480"/>
              </p14:xfrm>
            </p:contentPart>
          </mc:Choice>
          <mc:Fallback xmlns="">
            <p:pic>
              <p:nvPicPr>
                <p:cNvPr id="766" name="Ink 765">
                  <a:extLst>
                    <a:ext uri="{FF2B5EF4-FFF2-40B4-BE49-F238E27FC236}">
                      <a16:creationId xmlns:a16="http://schemas.microsoft.com/office/drawing/2014/main" id="{18916906-DFAA-724D-9166-6D7023C26A69}"/>
                    </a:ext>
                  </a:extLst>
                </p:cNvPr>
                <p:cNvPicPr/>
                <p:nvPr/>
              </p:nvPicPr>
              <p:blipFill>
                <a:blip r:embed="rId1073"/>
                <a:stretch>
                  <a:fillRect/>
                </a:stretch>
              </p:blipFill>
              <p:spPr>
                <a:xfrm>
                  <a:off x="1500998" y="4924624"/>
                  <a:ext cx="7560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4">
              <p14:nvContentPartPr>
                <p14:cNvPr id="767" name="Ink 766">
                  <a:extLst>
                    <a:ext uri="{FF2B5EF4-FFF2-40B4-BE49-F238E27FC236}">
                      <a16:creationId xmlns:a16="http://schemas.microsoft.com/office/drawing/2014/main" id="{DDA7D96A-9330-3845-94CD-26E1134BDA44}"/>
                    </a:ext>
                  </a:extLst>
                </p14:cNvPr>
                <p14:cNvContentPartPr/>
                <p14:nvPr/>
              </p14:nvContentPartPr>
              <p14:xfrm>
                <a:off x="1268438" y="4996264"/>
                <a:ext cx="54360" cy="21960"/>
              </p14:xfrm>
            </p:contentPart>
          </mc:Choice>
          <mc:Fallback xmlns="">
            <p:pic>
              <p:nvPicPr>
                <p:cNvPr id="767" name="Ink 766">
                  <a:extLst>
                    <a:ext uri="{FF2B5EF4-FFF2-40B4-BE49-F238E27FC236}">
                      <a16:creationId xmlns:a16="http://schemas.microsoft.com/office/drawing/2014/main" id="{DDA7D96A-9330-3845-94CD-26E1134BDA44}"/>
                    </a:ext>
                  </a:extLst>
                </p:cNvPr>
                <p:cNvPicPr/>
                <p:nvPr/>
              </p:nvPicPr>
              <p:blipFill>
                <a:blip r:embed="rId1075"/>
                <a:stretch>
                  <a:fillRect/>
                </a:stretch>
              </p:blipFill>
              <p:spPr>
                <a:xfrm>
                  <a:off x="1253318" y="4980784"/>
                  <a:ext cx="84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6">
              <p14:nvContentPartPr>
                <p14:cNvPr id="768" name="Ink 767">
                  <a:extLst>
                    <a:ext uri="{FF2B5EF4-FFF2-40B4-BE49-F238E27FC236}">
                      <a16:creationId xmlns:a16="http://schemas.microsoft.com/office/drawing/2014/main" id="{E03032D4-ADB4-5D44-8513-194F13B459D2}"/>
                    </a:ext>
                  </a:extLst>
                </p14:cNvPr>
                <p14:cNvContentPartPr/>
                <p14:nvPr/>
              </p14:nvContentPartPr>
              <p14:xfrm>
                <a:off x="1716638" y="5004904"/>
                <a:ext cx="254880" cy="202680"/>
              </p14:xfrm>
            </p:contentPart>
          </mc:Choice>
          <mc:Fallback xmlns="">
            <p:pic>
              <p:nvPicPr>
                <p:cNvPr id="768" name="Ink 767">
                  <a:extLst>
                    <a:ext uri="{FF2B5EF4-FFF2-40B4-BE49-F238E27FC236}">
                      <a16:creationId xmlns:a16="http://schemas.microsoft.com/office/drawing/2014/main" id="{E03032D4-ADB4-5D44-8513-194F13B459D2}"/>
                    </a:ext>
                  </a:extLst>
                </p:cNvPr>
                <p:cNvPicPr/>
                <p:nvPr/>
              </p:nvPicPr>
              <p:blipFill>
                <a:blip r:embed="rId1077"/>
                <a:stretch>
                  <a:fillRect/>
                </a:stretch>
              </p:blipFill>
              <p:spPr>
                <a:xfrm>
                  <a:off x="1701158" y="4989784"/>
                  <a:ext cx="2854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8">
              <p14:nvContentPartPr>
                <p14:cNvPr id="769" name="Ink 768">
                  <a:extLst>
                    <a:ext uri="{FF2B5EF4-FFF2-40B4-BE49-F238E27FC236}">
                      <a16:creationId xmlns:a16="http://schemas.microsoft.com/office/drawing/2014/main" id="{B62B1DC0-6D8F-4E42-9034-CD27756A963F}"/>
                    </a:ext>
                  </a:extLst>
                </p14:cNvPr>
                <p14:cNvContentPartPr/>
                <p14:nvPr/>
              </p14:nvContentPartPr>
              <p14:xfrm>
                <a:off x="2050358" y="5008864"/>
                <a:ext cx="77400" cy="158400"/>
              </p14:xfrm>
            </p:contentPart>
          </mc:Choice>
          <mc:Fallback xmlns="">
            <p:pic>
              <p:nvPicPr>
                <p:cNvPr id="769" name="Ink 768">
                  <a:extLst>
                    <a:ext uri="{FF2B5EF4-FFF2-40B4-BE49-F238E27FC236}">
                      <a16:creationId xmlns:a16="http://schemas.microsoft.com/office/drawing/2014/main" id="{B62B1DC0-6D8F-4E42-9034-CD27756A963F}"/>
                    </a:ext>
                  </a:extLst>
                </p:cNvPr>
                <p:cNvPicPr/>
                <p:nvPr/>
              </p:nvPicPr>
              <p:blipFill>
                <a:blip r:embed="rId1079"/>
                <a:stretch>
                  <a:fillRect/>
                </a:stretch>
              </p:blipFill>
              <p:spPr>
                <a:xfrm>
                  <a:off x="2035238" y="4993384"/>
                  <a:ext cx="1080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0">
              <p14:nvContentPartPr>
                <p14:cNvPr id="770" name="Ink 769">
                  <a:extLst>
                    <a:ext uri="{FF2B5EF4-FFF2-40B4-BE49-F238E27FC236}">
                      <a16:creationId xmlns:a16="http://schemas.microsoft.com/office/drawing/2014/main" id="{0D300290-46EC-CF48-8B98-96FB605B8203}"/>
                    </a:ext>
                  </a:extLst>
                </p14:cNvPr>
                <p14:cNvContentPartPr/>
                <p14:nvPr/>
              </p14:nvContentPartPr>
              <p14:xfrm>
                <a:off x="2140718" y="4947664"/>
                <a:ext cx="120960" cy="187200"/>
              </p14:xfrm>
            </p:contentPart>
          </mc:Choice>
          <mc:Fallback xmlns="">
            <p:pic>
              <p:nvPicPr>
                <p:cNvPr id="770" name="Ink 769">
                  <a:extLst>
                    <a:ext uri="{FF2B5EF4-FFF2-40B4-BE49-F238E27FC236}">
                      <a16:creationId xmlns:a16="http://schemas.microsoft.com/office/drawing/2014/main" id="{0D300290-46EC-CF48-8B98-96FB605B8203}"/>
                    </a:ext>
                  </a:extLst>
                </p:cNvPr>
                <p:cNvPicPr/>
                <p:nvPr/>
              </p:nvPicPr>
              <p:blipFill>
                <a:blip r:embed="rId1081"/>
                <a:stretch>
                  <a:fillRect/>
                </a:stretch>
              </p:blipFill>
              <p:spPr>
                <a:xfrm>
                  <a:off x="2125598" y="4932184"/>
                  <a:ext cx="1515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2">
              <p14:nvContentPartPr>
                <p14:cNvPr id="771" name="Ink 770">
                  <a:extLst>
                    <a:ext uri="{FF2B5EF4-FFF2-40B4-BE49-F238E27FC236}">
                      <a16:creationId xmlns:a16="http://schemas.microsoft.com/office/drawing/2014/main" id="{F921D821-4AC1-7943-81A5-7A1CB5447AB2}"/>
                    </a:ext>
                  </a:extLst>
                </p14:cNvPr>
                <p14:cNvContentPartPr/>
                <p14:nvPr/>
              </p14:nvContentPartPr>
              <p14:xfrm>
                <a:off x="2319278" y="4950904"/>
                <a:ext cx="57960" cy="198720"/>
              </p14:xfrm>
            </p:contentPart>
          </mc:Choice>
          <mc:Fallback xmlns="">
            <p:pic>
              <p:nvPicPr>
                <p:cNvPr id="771" name="Ink 770">
                  <a:extLst>
                    <a:ext uri="{FF2B5EF4-FFF2-40B4-BE49-F238E27FC236}">
                      <a16:creationId xmlns:a16="http://schemas.microsoft.com/office/drawing/2014/main" id="{F921D821-4AC1-7943-81A5-7A1CB5447AB2}"/>
                    </a:ext>
                  </a:extLst>
                </p:cNvPr>
                <p:cNvPicPr/>
                <p:nvPr/>
              </p:nvPicPr>
              <p:blipFill>
                <a:blip r:embed="rId1083"/>
                <a:stretch>
                  <a:fillRect/>
                </a:stretch>
              </p:blipFill>
              <p:spPr>
                <a:xfrm>
                  <a:off x="2304158" y="4935784"/>
                  <a:ext cx="882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4">
              <p14:nvContentPartPr>
                <p14:cNvPr id="772" name="Ink 771">
                  <a:extLst>
                    <a:ext uri="{FF2B5EF4-FFF2-40B4-BE49-F238E27FC236}">
                      <a16:creationId xmlns:a16="http://schemas.microsoft.com/office/drawing/2014/main" id="{28C9A5BD-580D-4249-A648-B75955607E7A}"/>
                    </a:ext>
                  </a:extLst>
                </p14:cNvPr>
                <p14:cNvContentPartPr/>
                <p14:nvPr/>
              </p14:nvContentPartPr>
              <p14:xfrm>
                <a:off x="2385158" y="4869544"/>
                <a:ext cx="1440" cy="3960"/>
              </p14:xfrm>
            </p:contentPart>
          </mc:Choice>
          <mc:Fallback xmlns="">
            <p:pic>
              <p:nvPicPr>
                <p:cNvPr id="772" name="Ink 771">
                  <a:extLst>
                    <a:ext uri="{FF2B5EF4-FFF2-40B4-BE49-F238E27FC236}">
                      <a16:creationId xmlns:a16="http://schemas.microsoft.com/office/drawing/2014/main" id="{28C9A5BD-580D-4249-A648-B75955607E7A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2370038" y="4854064"/>
                  <a:ext cx="31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5">
              <p14:nvContentPartPr>
                <p14:cNvPr id="773" name="Ink 772">
                  <a:extLst>
                    <a:ext uri="{FF2B5EF4-FFF2-40B4-BE49-F238E27FC236}">
                      <a16:creationId xmlns:a16="http://schemas.microsoft.com/office/drawing/2014/main" id="{50F4031D-1DA3-834E-9F5F-A0D5C4138401}"/>
                    </a:ext>
                  </a:extLst>
                </p14:cNvPr>
                <p14:cNvContentPartPr/>
                <p14:nvPr/>
              </p14:nvContentPartPr>
              <p14:xfrm>
                <a:off x="2461118" y="4958104"/>
                <a:ext cx="94320" cy="163080"/>
              </p14:xfrm>
            </p:contentPart>
          </mc:Choice>
          <mc:Fallback xmlns="">
            <p:pic>
              <p:nvPicPr>
                <p:cNvPr id="773" name="Ink 772">
                  <a:extLst>
                    <a:ext uri="{FF2B5EF4-FFF2-40B4-BE49-F238E27FC236}">
                      <a16:creationId xmlns:a16="http://schemas.microsoft.com/office/drawing/2014/main" id="{50F4031D-1DA3-834E-9F5F-A0D5C4138401}"/>
                    </a:ext>
                  </a:extLst>
                </p:cNvPr>
                <p:cNvPicPr/>
                <p:nvPr/>
              </p:nvPicPr>
              <p:blipFill>
                <a:blip r:embed="rId1086"/>
                <a:stretch>
                  <a:fillRect/>
                </a:stretch>
              </p:blipFill>
              <p:spPr>
                <a:xfrm>
                  <a:off x="2445998" y="4942984"/>
                  <a:ext cx="1249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7">
              <p14:nvContentPartPr>
                <p14:cNvPr id="774" name="Ink 773">
                  <a:extLst>
                    <a:ext uri="{FF2B5EF4-FFF2-40B4-BE49-F238E27FC236}">
                      <a16:creationId xmlns:a16="http://schemas.microsoft.com/office/drawing/2014/main" id="{D6527D8E-47A2-F44A-85A2-776A41AD9A0F}"/>
                    </a:ext>
                  </a:extLst>
                </p14:cNvPr>
                <p14:cNvContentPartPr/>
                <p14:nvPr/>
              </p14:nvContentPartPr>
              <p14:xfrm>
                <a:off x="2625998" y="4950904"/>
                <a:ext cx="214920" cy="542160"/>
              </p14:xfrm>
            </p:contentPart>
          </mc:Choice>
          <mc:Fallback xmlns="">
            <p:pic>
              <p:nvPicPr>
                <p:cNvPr id="774" name="Ink 773">
                  <a:extLst>
                    <a:ext uri="{FF2B5EF4-FFF2-40B4-BE49-F238E27FC236}">
                      <a16:creationId xmlns:a16="http://schemas.microsoft.com/office/drawing/2014/main" id="{D6527D8E-47A2-F44A-85A2-776A41AD9A0F}"/>
                    </a:ext>
                  </a:extLst>
                </p:cNvPr>
                <p:cNvPicPr/>
                <p:nvPr/>
              </p:nvPicPr>
              <p:blipFill>
                <a:blip r:embed="rId1088"/>
                <a:stretch>
                  <a:fillRect/>
                </a:stretch>
              </p:blipFill>
              <p:spPr>
                <a:xfrm>
                  <a:off x="2610878" y="4935784"/>
                  <a:ext cx="245160" cy="57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9">
              <p14:nvContentPartPr>
                <p14:cNvPr id="775" name="Ink 774">
                  <a:extLst>
                    <a:ext uri="{FF2B5EF4-FFF2-40B4-BE49-F238E27FC236}">
                      <a16:creationId xmlns:a16="http://schemas.microsoft.com/office/drawing/2014/main" id="{08D8338F-D819-244F-B86E-5E5EC85CC4E9}"/>
                    </a:ext>
                  </a:extLst>
                </p14:cNvPr>
                <p14:cNvContentPartPr/>
                <p14:nvPr/>
              </p14:nvContentPartPr>
              <p14:xfrm>
                <a:off x="2836238" y="4798624"/>
                <a:ext cx="43560" cy="251640"/>
              </p14:xfrm>
            </p:contentPart>
          </mc:Choice>
          <mc:Fallback xmlns="">
            <p:pic>
              <p:nvPicPr>
                <p:cNvPr id="775" name="Ink 774">
                  <a:extLst>
                    <a:ext uri="{FF2B5EF4-FFF2-40B4-BE49-F238E27FC236}">
                      <a16:creationId xmlns:a16="http://schemas.microsoft.com/office/drawing/2014/main" id="{08D8338F-D819-244F-B86E-5E5EC85CC4E9}"/>
                    </a:ext>
                  </a:extLst>
                </p:cNvPr>
                <p:cNvPicPr/>
                <p:nvPr/>
              </p:nvPicPr>
              <p:blipFill>
                <a:blip r:embed="rId1090"/>
                <a:stretch>
                  <a:fillRect/>
                </a:stretch>
              </p:blipFill>
              <p:spPr>
                <a:xfrm>
                  <a:off x="2821118" y="4783504"/>
                  <a:ext cx="7416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1">
              <p14:nvContentPartPr>
                <p14:cNvPr id="776" name="Ink 775">
                  <a:extLst>
                    <a:ext uri="{FF2B5EF4-FFF2-40B4-BE49-F238E27FC236}">
                      <a16:creationId xmlns:a16="http://schemas.microsoft.com/office/drawing/2014/main" id="{B3A136C5-9BE2-C745-9D1D-BC137BF08336}"/>
                    </a:ext>
                  </a:extLst>
                </p14:cNvPr>
                <p14:cNvContentPartPr/>
                <p14:nvPr/>
              </p14:nvContentPartPr>
              <p14:xfrm>
                <a:off x="2910398" y="5185264"/>
                <a:ext cx="7560" cy="4680"/>
              </p14:xfrm>
            </p:contentPart>
          </mc:Choice>
          <mc:Fallback xmlns="">
            <p:pic>
              <p:nvPicPr>
                <p:cNvPr id="776" name="Ink 775">
                  <a:extLst>
                    <a:ext uri="{FF2B5EF4-FFF2-40B4-BE49-F238E27FC236}">
                      <a16:creationId xmlns:a16="http://schemas.microsoft.com/office/drawing/2014/main" id="{B3A136C5-9BE2-C745-9D1D-BC137BF08336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2894918" y="5169784"/>
                  <a:ext cx="381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2">
              <p14:nvContentPartPr>
                <p14:cNvPr id="778" name="Ink 777">
                  <a:extLst>
                    <a:ext uri="{FF2B5EF4-FFF2-40B4-BE49-F238E27FC236}">
                      <a16:creationId xmlns:a16="http://schemas.microsoft.com/office/drawing/2014/main" id="{4AB3DDDE-C3EF-CC42-9DB2-65567AB8F6D0}"/>
                    </a:ext>
                  </a:extLst>
                </p14:cNvPr>
                <p14:cNvContentPartPr/>
                <p14:nvPr/>
              </p14:nvContentPartPr>
              <p14:xfrm>
                <a:off x="3077438" y="4949824"/>
                <a:ext cx="119520" cy="169200"/>
              </p14:xfrm>
            </p:contentPart>
          </mc:Choice>
          <mc:Fallback xmlns="">
            <p:pic>
              <p:nvPicPr>
                <p:cNvPr id="778" name="Ink 777">
                  <a:extLst>
                    <a:ext uri="{FF2B5EF4-FFF2-40B4-BE49-F238E27FC236}">
                      <a16:creationId xmlns:a16="http://schemas.microsoft.com/office/drawing/2014/main" id="{4AB3DDDE-C3EF-CC42-9DB2-65567AB8F6D0}"/>
                    </a:ext>
                  </a:extLst>
                </p:cNvPr>
                <p:cNvPicPr/>
                <p:nvPr/>
              </p:nvPicPr>
              <p:blipFill>
                <a:blip r:embed="rId1093"/>
                <a:stretch>
                  <a:fillRect/>
                </a:stretch>
              </p:blipFill>
              <p:spPr>
                <a:xfrm>
                  <a:off x="3062318" y="4934344"/>
                  <a:ext cx="1497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4">
              <p14:nvContentPartPr>
                <p14:cNvPr id="779" name="Ink 778">
                  <a:extLst>
                    <a:ext uri="{FF2B5EF4-FFF2-40B4-BE49-F238E27FC236}">
                      <a16:creationId xmlns:a16="http://schemas.microsoft.com/office/drawing/2014/main" id="{D578B513-8E78-2446-A52B-434CDDF8BA5B}"/>
                    </a:ext>
                  </a:extLst>
                </p14:cNvPr>
                <p14:cNvContentPartPr/>
                <p14:nvPr/>
              </p14:nvContentPartPr>
              <p14:xfrm>
                <a:off x="3261038" y="4919944"/>
                <a:ext cx="91080" cy="180000"/>
              </p14:xfrm>
            </p:contentPart>
          </mc:Choice>
          <mc:Fallback xmlns="">
            <p:pic>
              <p:nvPicPr>
                <p:cNvPr id="779" name="Ink 778">
                  <a:extLst>
                    <a:ext uri="{FF2B5EF4-FFF2-40B4-BE49-F238E27FC236}">
                      <a16:creationId xmlns:a16="http://schemas.microsoft.com/office/drawing/2014/main" id="{D578B513-8E78-2446-A52B-434CDDF8BA5B}"/>
                    </a:ext>
                  </a:extLst>
                </p:cNvPr>
                <p:cNvPicPr/>
                <p:nvPr/>
              </p:nvPicPr>
              <p:blipFill>
                <a:blip r:embed="rId1095"/>
                <a:stretch>
                  <a:fillRect/>
                </a:stretch>
              </p:blipFill>
              <p:spPr>
                <a:xfrm>
                  <a:off x="3245558" y="4904824"/>
                  <a:ext cx="121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6">
              <p14:nvContentPartPr>
                <p14:cNvPr id="780" name="Ink 779">
                  <a:extLst>
                    <a:ext uri="{FF2B5EF4-FFF2-40B4-BE49-F238E27FC236}">
                      <a16:creationId xmlns:a16="http://schemas.microsoft.com/office/drawing/2014/main" id="{181557CF-B3D2-954F-B402-43B0C4F2EE89}"/>
                    </a:ext>
                  </a:extLst>
                </p14:cNvPr>
                <p14:cNvContentPartPr/>
                <p14:nvPr/>
              </p14:nvContentPartPr>
              <p14:xfrm>
                <a:off x="3389918" y="4928584"/>
                <a:ext cx="36360" cy="158760"/>
              </p14:xfrm>
            </p:contentPart>
          </mc:Choice>
          <mc:Fallback xmlns="">
            <p:pic>
              <p:nvPicPr>
                <p:cNvPr id="780" name="Ink 779">
                  <a:extLst>
                    <a:ext uri="{FF2B5EF4-FFF2-40B4-BE49-F238E27FC236}">
                      <a16:creationId xmlns:a16="http://schemas.microsoft.com/office/drawing/2014/main" id="{181557CF-B3D2-954F-B402-43B0C4F2EE89}"/>
                    </a:ext>
                  </a:extLst>
                </p:cNvPr>
                <p:cNvPicPr/>
                <p:nvPr/>
              </p:nvPicPr>
              <p:blipFill>
                <a:blip r:embed="rId1097"/>
                <a:stretch>
                  <a:fillRect/>
                </a:stretch>
              </p:blipFill>
              <p:spPr>
                <a:xfrm>
                  <a:off x="3374438" y="4913464"/>
                  <a:ext cx="669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8">
              <p14:nvContentPartPr>
                <p14:cNvPr id="781" name="Ink 780">
                  <a:extLst>
                    <a:ext uri="{FF2B5EF4-FFF2-40B4-BE49-F238E27FC236}">
                      <a16:creationId xmlns:a16="http://schemas.microsoft.com/office/drawing/2014/main" id="{8CC44AF3-0CB3-654E-A7ED-8B86EFFA4079}"/>
                    </a:ext>
                  </a:extLst>
                </p14:cNvPr>
                <p14:cNvContentPartPr/>
                <p14:nvPr/>
              </p14:nvContentPartPr>
              <p14:xfrm>
                <a:off x="3419438" y="4843984"/>
                <a:ext cx="3960" cy="18000"/>
              </p14:xfrm>
            </p:contentPart>
          </mc:Choice>
          <mc:Fallback xmlns="">
            <p:pic>
              <p:nvPicPr>
                <p:cNvPr id="781" name="Ink 780">
                  <a:extLst>
                    <a:ext uri="{FF2B5EF4-FFF2-40B4-BE49-F238E27FC236}">
                      <a16:creationId xmlns:a16="http://schemas.microsoft.com/office/drawing/2014/main" id="{8CC44AF3-0CB3-654E-A7ED-8B86EFFA4079}"/>
                    </a:ext>
                  </a:extLst>
                </p:cNvPr>
                <p:cNvPicPr/>
                <p:nvPr/>
              </p:nvPicPr>
              <p:blipFill>
                <a:blip r:embed="rId1099"/>
                <a:stretch>
                  <a:fillRect/>
                </a:stretch>
              </p:blipFill>
              <p:spPr>
                <a:xfrm>
                  <a:off x="3404318" y="4828864"/>
                  <a:ext cx="34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0">
              <p14:nvContentPartPr>
                <p14:cNvPr id="782" name="Ink 781">
                  <a:extLst>
                    <a:ext uri="{FF2B5EF4-FFF2-40B4-BE49-F238E27FC236}">
                      <a16:creationId xmlns:a16="http://schemas.microsoft.com/office/drawing/2014/main" id="{7617173C-A060-6049-921F-BBBFE13069A7}"/>
                    </a:ext>
                  </a:extLst>
                </p14:cNvPr>
                <p14:cNvContentPartPr/>
                <p14:nvPr/>
              </p14:nvContentPartPr>
              <p14:xfrm>
                <a:off x="3468038" y="4895824"/>
                <a:ext cx="93240" cy="181080"/>
              </p14:xfrm>
            </p:contentPart>
          </mc:Choice>
          <mc:Fallback xmlns="">
            <p:pic>
              <p:nvPicPr>
                <p:cNvPr id="782" name="Ink 781">
                  <a:extLst>
                    <a:ext uri="{FF2B5EF4-FFF2-40B4-BE49-F238E27FC236}">
                      <a16:creationId xmlns:a16="http://schemas.microsoft.com/office/drawing/2014/main" id="{7617173C-A060-6049-921F-BBBFE13069A7}"/>
                    </a:ext>
                  </a:extLst>
                </p:cNvPr>
                <p:cNvPicPr/>
                <p:nvPr/>
              </p:nvPicPr>
              <p:blipFill>
                <a:blip r:embed="rId1101"/>
                <a:stretch>
                  <a:fillRect/>
                </a:stretch>
              </p:blipFill>
              <p:spPr>
                <a:xfrm>
                  <a:off x="3452918" y="4880344"/>
                  <a:ext cx="1238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2">
              <p14:nvContentPartPr>
                <p14:cNvPr id="783" name="Ink 782">
                  <a:extLst>
                    <a:ext uri="{FF2B5EF4-FFF2-40B4-BE49-F238E27FC236}">
                      <a16:creationId xmlns:a16="http://schemas.microsoft.com/office/drawing/2014/main" id="{50F6F977-2758-7944-A7C7-94AD538FEE59}"/>
                    </a:ext>
                  </a:extLst>
                </p14:cNvPr>
                <p14:cNvContentPartPr/>
                <p14:nvPr/>
              </p14:nvContentPartPr>
              <p14:xfrm>
                <a:off x="3572798" y="4869544"/>
                <a:ext cx="210600" cy="470520"/>
              </p14:xfrm>
            </p:contentPart>
          </mc:Choice>
          <mc:Fallback xmlns="">
            <p:pic>
              <p:nvPicPr>
                <p:cNvPr id="783" name="Ink 782">
                  <a:extLst>
                    <a:ext uri="{FF2B5EF4-FFF2-40B4-BE49-F238E27FC236}">
                      <a16:creationId xmlns:a16="http://schemas.microsoft.com/office/drawing/2014/main" id="{50F6F977-2758-7944-A7C7-94AD538FEE59}"/>
                    </a:ext>
                  </a:extLst>
                </p:cNvPr>
                <p:cNvPicPr/>
                <p:nvPr/>
              </p:nvPicPr>
              <p:blipFill>
                <a:blip r:embed="rId1103"/>
                <a:stretch>
                  <a:fillRect/>
                </a:stretch>
              </p:blipFill>
              <p:spPr>
                <a:xfrm>
                  <a:off x="3557318" y="4854064"/>
                  <a:ext cx="241200" cy="50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4">
              <p14:nvContentPartPr>
                <p14:cNvPr id="785" name="Ink 784">
                  <a:extLst>
                    <a:ext uri="{FF2B5EF4-FFF2-40B4-BE49-F238E27FC236}">
                      <a16:creationId xmlns:a16="http://schemas.microsoft.com/office/drawing/2014/main" id="{201A2DCE-0666-6B43-8169-FE08E566E2AA}"/>
                    </a:ext>
                  </a:extLst>
                </p14:cNvPr>
                <p14:cNvContentPartPr/>
                <p14:nvPr/>
              </p14:nvContentPartPr>
              <p14:xfrm>
                <a:off x="1030838" y="5463184"/>
                <a:ext cx="103320" cy="183240"/>
              </p14:xfrm>
            </p:contentPart>
          </mc:Choice>
          <mc:Fallback xmlns="">
            <p:pic>
              <p:nvPicPr>
                <p:cNvPr id="785" name="Ink 784">
                  <a:extLst>
                    <a:ext uri="{FF2B5EF4-FFF2-40B4-BE49-F238E27FC236}">
                      <a16:creationId xmlns:a16="http://schemas.microsoft.com/office/drawing/2014/main" id="{201A2DCE-0666-6B43-8169-FE08E566E2AA}"/>
                    </a:ext>
                  </a:extLst>
                </p:cNvPr>
                <p:cNvPicPr/>
                <p:nvPr/>
              </p:nvPicPr>
              <p:blipFill>
                <a:blip r:embed="rId1105"/>
                <a:stretch>
                  <a:fillRect/>
                </a:stretch>
              </p:blipFill>
              <p:spPr>
                <a:xfrm>
                  <a:off x="1015718" y="5447704"/>
                  <a:ext cx="13392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6">
              <p14:nvContentPartPr>
                <p14:cNvPr id="786" name="Ink 785">
                  <a:extLst>
                    <a:ext uri="{FF2B5EF4-FFF2-40B4-BE49-F238E27FC236}">
                      <a16:creationId xmlns:a16="http://schemas.microsoft.com/office/drawing/2014/main" id="{5E8A1456-51FE-7E48-A6C2-85DDBCF481B0}"/>
                    </a:ext>
                  </a:extLst>
                </p14:cNvPr>
                <p14:cNvContentPartPr/>
                <p14:nvPr/>
              </p14:nvContentPartPr>
              <p14:xfrm>
                <a:off x="1170878" y="5488384"/>
                <a:ext cx="70560" cy="169200"/>
              </p14:xfrm>
            </p:contentPart>
          </mc:Choice>
          <mc:Fallback xmlns="">
            <p:pic>
              <p:nvPicPr>
                <p:cNvPr id="786" name="Ink 785">
                  <a:extLst>
                    <a:ext uri="{FF2B5EF4-FFF2-40B4-BE49-F238E27FC236}">
                      <a16:creationId xmlns:a16="http://schemas.microsoft.com/office/drawing/2014/main" id="{5E8A1456-51FE-7E48-A6C2-85DDBCF481B0}"/>
                    </a:ext>
                  </a:extLst>
                </p:cNvPr>
                <p:cNvPicPr/>
                <p:nvPr/>
              </p:nvPicPr>
              <p:blipFill>
                <a:blip r:embed="rId1107"/>
                <a:stretch>
                  <a:fillRect/>
                </a:stretch>
              </p:blipFill>
              <p:spPr>
                <a:xfrm>
                  <a:off x="1155398" y="5473264"/>
                  <a:ext cx="1011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8">
              <p14:nvContentPartPr>
                <p14:cNvPr id="787" name="Ink 786">
                  <a:extLst>
                    <a:ext uri="{FF2B5EF4-FFF2-40B4-BE49-F238E27FC236}">
                      <a16:creationId xmlns:a16="http://schemas.microsoft.com/office/drawing/2014/main" id="{18B7F281-AADB-B646-86EA-9664698D8D97}"/>
                    </a:ext>
                  </a:extLst>
                </p14:cNvPr>
                <p14:cNvContentPartPr/>
                <p14:nvPr/>
              </p14:nvContentPartPr>
              <p14:xfrm>
                <a:off x="1292918" y="5486224"/>
                <a:ext cx="110160" cy="156960"/>
              </p14:xfrm>
            </p:contentPart>
          </mc:Choice>
          <mc:Fallback xmlns="">
            <p:pic>
              <p:nvPicPr>
                <p:cNvPr id="787" name="Ink 786">
                  <a:extLst>
                    <a:ext uri="{FF2B5EF4-FFF2-40B4-BE49-F238E27FC236}">
                      <a16:creationId xmlns:a16="http://schemas.microsoft.com/office/drawing/2014/main" id="{18B7F281-AADB-B646-86EA-9664698D8D97}"/>
                    </a:ext>
                  </a:extLst>
                </p:cNvPr>
                <p:cNvPicPr/>
                <p:nvPr/>
              </p:nvPicPr>
              <p:blipFill>
                <a:blip r:embed="rId1109"/>
                <a:stretch>
                  <a:fillRect/>
                </a:stretch>
              </p:blipFill>
              <p:spPr>
                <a:xfrm>
                  <a:off x="1277798" y="5471104"/>
                  <a:ext cx="1407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0">
              <p14:nvContentPartPr>
                <p14:cNvPr id="788" name="Ink 787">
                  <a:extLst>
                    <a:ext uri="{FF2B5EF4-FFF2-40B4-BE49-F238E27FC236}">
                      <a16:creationId xmlns:a16="http://schemas.microsoft.com/office/drawing/2014/main" id="{247F30B5-D0F5-CD43-B4C6-3A1C4FD7DEAF}"/>
                    </a:ext>
                  </a:extLst>
                </p14:cNvPr>
                <p14:cNvContentPartPr/>
                <p14:nvPr/>
              </p14:nvContentPartPr>
              <p14:xfrm>
                <a:off x="1404158" y="5341144"/>
                <a:ext cx="73080" cy="282600"/>
              </p14:xfrm>
            </p:contentPart>
          </mc:Choice>
          <mc:Fallback xmlns="">
            <p:pic>
              <p:nvPicPr>
                <p:cNvPr id="788" name="Ink 787">
                  <a:extLst>
                    <a:ext uri="{FF2B5EF4-FFF2-40B4-BE49-F238E27FC236}">
                      <a16:creationId xmlns:a16="http://schemas.microsoft.com/office/drawing/2014/main" id="{247F30B5-D0F5-CD43-B4C6-3A1C4FD7DEAF}"/>
                    </a:ext>
                  </a:extLst>
                </p:cNvPr>
                <p:cNvPicPr/>
                <p:nvPr/>
              </p:nvPicPr>
              <p:blipFill>
                <a:blip r:embed="rId1111"/>
                <a:stretch>
                  <a:fillRect/>
                </a:stretch>
              </p:blipFill>
              <p:spPr>
                <a:xfrm>
                  <a:off x="1389038" y="5326024"/>
                  <a:ext cx="10332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2">
              <p14:nvContentPartPr>
                <p14:cNvPr id="789" name="Ink 788">
                  <a:extLst>
                    <a:ext uri="{FF2B5EF4-FFF2-40B4-BE49-F238E27FC236}">
                      <a16:creationId xmlns:a16="http://schemas.microsoft.com/office/drawing/2014/main" id="{4DD89622-7984-9C40-9902-4E52FFEC867A}"/>
                    </a:ext>
                  </a:extLst>
                </p14:cNvPr>
                <p14:cNvContentPartPr/>
                <p14:nvPr/>
              </p14:nvContentPartPr>
              <p14:xfrm>
                <a:off x="1464998" y="5439784"/>
                <a:ext cx="317160" cy="185400"/>
              </p14:xfrm>
            </p:contentPart>
          </mc:Choice>
          <mc:Fallback xmlns="">
            <p:pic>
              <p:nvPicPr>
                <p:cNvPr id="789" name="Ink 788">
                  <a:extLst>
                    <a:ext uri="{FF2B5EF4-FFF2-40B4-BE49-F238E27FC236}">
                      <a16:creationId xmlns:a16="http://schemas.microsoft.com/office/drawing/2014/main" id="{4DD89622-7984-9C40-9902-4E52FFEC867A}"/>
                    </a:ext>
                  </a:extLst>
                </p:cNvPr>
                <p:cNvPicPr/>
                <p:nvPr/>
              </p:nvPicPr>
              <p:blipFill>
                <a:blip r:embed="rId1113"/>
                <a:stretch>
                  <a:fillRect/>
                </a:stretch>
              </p:blipFill>
              <p:spPr>
                <a:xfrm>
                  <a:off x="1449878" y="5424664"/>
                  <a:ext cx="3477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4">
              <p14:nvContentPartPr>
                <p14:cNvPr id="790" name="Ink 789">
                  <a:extLst>
                    <a:ext uri="{FF2B5EF4-FFF2-40B4-BE49-F238E27FC236}">
                      <a16:creationId xmlns:a16="http://schemas.microsoft.com/office/drawing/2014/main" id="{59A9058C-B048-C141-8560-2D4A9D6B05EC}"/>
                    </a:ext>
                  </a:extLst>
                </p14:cNvPr>
                <p14:cNvContentPartPr/>
                <p14:nvPr/>
              </p14:nvContentPartPr>
              <p14:xfrm>
                <a:off x="1782878" y="5408104"/>
                <a:ext cx="106920" cy="174600"/>
              </p14:xfrm>
            </p:contentPart>
          </mc:Choice>
          <mc:Fallback xmlns="">
            <p:pic>
              <p:nvPicPr>
                <p:cNvPr id="790" name="Ink 789">
                  <a:extLst>
                    <a:ext uri="{FF2B5EF4-FFF2-40B4-BE49-F238E27FC236}">
                      <a16:creationId xmlns:a16="http://schemas.microsoft.com/office/drawing/2014/main" id="{59A9058C-B048-C141-8560-2D4A9D6B05EC}"/>
                    </a:ext>
                  </a:extLst>
                </p:cNvPr>
                <p:cNvPicPr/>
                <p:nvPr/>
              </p:nvPicPr>
              <p:blipFill>
                <a:blip r:embed="rId1115"/>
                <a:stretch>
                  <a:fillRect/>
                </a:stretch>
              </p:blipFill>
              <p:spPr>
                <a:xfrm>
                  <a:off x="1767758" y="5392984"/>
                  <a:ext cx="1375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6">
              <p14:nvContentPartPr>
                <p14:cNvPr id="791" name="Ink 790">
                  <a:extLst>
                    <a:ext uri="{FF2B5EF4-FFF2-40B4-BE49-F238E27FC236}">
                      <a16:creationId xmlns:a16="http://schemas.microsoft.com/office/drawing/2014/main" id="{00BF2ECB-63D9-2040-9036-892C8D810B11}"/>
                    </a:ext>
                  </a:extLst>
                </p14:cNvPr>
                <p14:cNvContentPartPr/>
                <p14:nvPr/>
              </p14:nvContentPartPr>
              <p14:xfrm>
                <a:off x="1995998" y="5341144"/>
                <a:ext cx="38880" cy="235080"/>
              </p14:xfrm>
            </p:contentPart>
          </mc:Choice>
          <mc:Fallback xmlns="">
            <p:pic>
              <p:nvPicPr>
                <p:cNvPr id="791" name="Ink 790">
                  <a:extLst>
                    <a:ext uri="{FF2B5EF4-FFF2-40B4-BE49-F238E27FC236}">
                      <a16:creationId xmlns:a16="http://schemas.microsoft.com/office/drawing/2014/main" id="{00BF2ECB-63D9-2040-9036-892C8D810B11}"/>
                    </a:ext>
                  </a:extLst>
                </p:cNvPr>
                <p:cNvPicPr/>
                <p:nvPr/>
              </p:nvPicPr>
              <p:blipFill>
                <a:blip r:embed="rId1117"/>
                <a:stretch>
                  <a:fillRect/>
                </a:stretch>
              </p:blipFill>
              <p:spPr>
                <a:xfrm>
                  <a:off x="1980518" y="5326024"/>
                  <a:ext cx="6948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8">
              <p14:nvContentPartPr>
                <p14:cNvPr id="792" name="Ink 791">
                  <a:extLst>
                    <a:ext uri="{FF2B5EF4-FFF2-40B4-BE49-F238E27FC236}">
                      <a16:creationId xmlns:a16="http://schemas.microsoft.com/office/drawing/2014/main" id="{C92260B2-3474-6446-9CE3-6FACDD6A7724}"/>
                    </a:ext>
                  </a:extLst>
                </p14:cNvPr>
                <p14:cNvContentPartPr/>
                <p14:nvPr/>
              </p14:nvContentPartPr>
              <p14:xfrm>
                <a:off x="1940198" y="5396944"/>
                <a:ext cx="249120" cy="163800"/>
              </p14:xfrm>
            </p:contentPart>
          </mc:Choice>
          <mc:Fallback xmlns="">
            <p:pic>
              <p:nvPicPr>
                <p:cNvPr id="792" name="Ink 791">
                  <a:extLst>
                    <a:ext uri="{FF2B5EF4-FFF2-40B4-BE49-F238E27FC236}">
                      <a16:creationId xmlns:a16="http://schemas.microsoft.com/office/drawing/2014/main" id="{C92260B2-3474-6446-9CE3-6FACDD6A7724}"/>
                    </a:ext>
                  </a:extLst>
                </p:cNvPr>
                <p:cNvPicPr/>
                <p:nvPr/>
              </p:nvPicPr>
              <p:blipFill>
                <a:blip r:embed="rId1119"/>
                <a:stretch>
                  <a:fillRect/>
                </a:stretch>
              </p:blipFill>
              <p:spPr>
                <a:xfrm>
                  <a:off x="1924718" y="5381824"/>
                  <a:ext cx="2793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0">
              <p14:nvContentPartPr>
                <p14:cNvPr id="793" name="Ink 792">
                  <a:extLst>
                    <a:ext uri="{FF2B5EF4-FFF2-40B4-BE49-F238E27FC236}">
                      <a16:creationId xmlns:a16="http://schemas.microsoft.com/office/drawing/2014/main" id="{D1D58D2D-B9D3-9241-A87E-61D5395640C7}"/>
                    </a:ext>
                  </a:extLst>
                </p14:cNvPr>
                <p14:cNvContentPartPr/>
                <p14:nvPr/>
              </p14:nvContentPartPr>
              <p14:xfrm>
                <a:off x="2303798" y="5443024"/>
                <a:ext cx="25920" cy="144720"/>
              </p14:xfrm>
            </p:contentPart>
          </mc:Choice>
          <mc:Fallback xmlns="">
            <p:pic>
              <p:nvPicPr>
                <p:cNvPr id="793" name="Ink 792">
                  <a:extLst>
                    <a:ext uri="{FF2B5EF4-FFF2-40B4-BE49-F238E27FC236}">
                      <a16:creationId xmlns:a16="http://schemas.microsoft.com/office/drawing/2014/main" id="{D1D58D2D-B9D3-9241-A87E-61D5395640C7}"/>
                    </a:ext>
                  </a:extLst>
                </p:cNvPr>
                <p:cNvPicPr/>
                <p:nvPr/>
              </p:nvPicPr>
              <p:blipFill>
                <a:blip r:embed="rId1121"/>
                <a:stretch>
                  <a:fillRect/>
                </a:stretch>
              </p:blipFill>
              <p:spPr>
                <a:xfrm>
                  <a:off x="2288678" y="5427904"/>
                  <a:ext cx="561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2">
              <p14:nvContentPartPr>
                <p14:cNvPr id="794" name="Ink 793">
                  <a:extLst>
                    <a:ext uri="{FF2B5EF4-FFF2-40B4-BE49-F238E27FC236}">
                      <a16:creationId xmlns:a16="http://schemas.microsoft.com/office/drawing/2014/main" id="{BAE2DE06-B304-E24F-B1B7-0648887DB8A5}"/>
                    </a:ext>
                  </a:extLst>
                </p14:cNvPr>
                <p14:cNvContentPartPr/>
                <p14:nvPr/>
              </p14:nvContentPartPr>
              <p14:xfrm>
                <a:off x="2308118" y="5329984"/>
                <a:ext cx="3600" cy="5400"/>
              </p14:xfrm>
            </p:contentPart>
          </mc:Choice>
          <mc:Fallback xmlns="">
            <p:pic>
              <p:nvPicPr>
                <p:cNvPr id="794" name="Ink 793">
                  <a:extLst>
                    <a:ext uri="{FF2B5EF4-FFF2-40B4-BE49-F238E27FC236}">
                      <a16:creationId xmlns:a16="http://schemas.microsoft.com/office/drawing/2014/main" id="{BAE2DE06-B304-E24F-B1B7-0648887DB8A5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2292998" y="5314864"/>
                  <a:ext cx="33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3">
              <p14:nvContentPartPr>
                <p14:cNvPr id="795" name="Ink 794">
                  <a:extLst>
                    <a:ext uri="{FF2B5EF4-FFF2-40B4-BE49-F238E27FC236}">
                      <a16:creationId xmlns:a16="http://schemas.microsoft.com/office/drawing/2014/main" id="{72CFB0A6-F728-BA43-B5D1-D89399443935}"/>
                    </a:ext>
                  </a:extLst>
                </p14:cNvPr>
                <p14:cNvContentPartPr/>
                <p14:nvPr/>
              </p14:nvContentPartPr>
              <p14:xfrm>
                <a:off x="2381918" y="5418904"/>
                <a:ext cx="106920" cy="163800"/>
              </p14:xfrm>
            </p:contentPart>
          </mc:Choice>
          <mc:Fallback xmlns="">
            <p:pic>
              <p:nvPicPr>
                <p:cNvPr id="795" name="Ink 794">
                  <a:extLst>
                    <a:ext uri="{FF2B5EF4-FFF2-40B4-BE49-F238E27FC236}">
                      <a16:creationId xmlns:a16="http://schemas.microsoft.com/office/drawing/2014/main" id="{72CFB0A6-F728-BA43-B5D1-D89399443935}"/>
                    </a:ext>
                  </a:extLst>
                </p:cNvPr>
                <p:cNvPicPr/>
                <p:nvPr/>
              </p:nvPicPr>
              <p:blipFill>
                <a:blip r:embed="rId1124"/>
                <a:stretch>
                  <a:fillRect/>
                </a:stretch>
              </p:blipFill>
              <p:spPr>
                <a:xfrm>
                  <a:off x="2366798" y="5403784"/>
                  <a:ext cx="1375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5">
              <p14:nvContentPartPr>
                <p14:cNvPr id="796" name="Ink 795">
                  <a:extLst>
                    <a:ext uri="{FF2B5EF4-FFF2-40B4-BE49-F238E27FC236}">
                      <a16:creationId xmlns:a16="http://schemas.microsoft.com/office/drawing/2014/main" id="{BF3D0E84-9016-BE47-A85F-4BDEBEB3657B}"/>
                    </a:ext>
                  </a:extLst>
                </p14:cNvPr>
                <p14:cNvContentPartPr/>
                <p14:nvPr/>
              </p14:nvContentPartPr>
              <p14:xfrm>
                <a:off x="2514038" y="5282464"/>
                <a:ext cx="269640" cy="285480"/>
              </p14:xfrm>
            </p:contentPart>
          </mc:Choice>
          <mc:Fallback xmlns="">
            <p:pic>
              <p:nvPicPr>
                <p:cNvPr id="796" name="Ink 795">
                  <a:extLst>
                    <a:ext uri="{FF2B5EF4-FFF2-40B4-BE49-F238E27FC236}">
                      <a16:creationId xmlns:a16="http://schemas.microsoft.com/office/drawing/2014/main" id="{BF3D0E84-9016-BE47-A85F-4BDEBEB3657B}"/>
                    </a:ext>
                  </a:extLst>
                </p:cNvPr>
                <p:cNvPicPr/>
                <p:nvPr/>
              </p:nvPicPr>
              <p:blipFill>
                <a:blip r:embed="rId1126"/>
                <a:stretch>
                  <a:fillRect/>
                </a:stretch>
              </p:blipFill>
              <p:spPr>
                <a:xfrm>
                  <a:off x="2498918" y="5266984"/>
                  <a:ext cx="30024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7">
              <p14:nvContentPartPr>
                <p14:cNvPr id="798" name="Ink 797">
                  <a:extLst>
                    <a:ext uri="{FF2B5EF4-FFF2-40B4-BE49-F238E27FC236}">
                      <a16:creationId xmlns:a16="http://schemas.microsoft.com/office/drawing/2014/main" id="{34768E99-EF71-2B46-8BD3-BDC570494D8B}"/>
                    </a:ext>
                  </a:extLst>
                </p14:cNvPr>
                <p14:cNvContentPartPr/>
                <p14:nvPr/>
              </p14:nvContentPartPr>
              <p14:xfrm>
                <a:off x="2928038" y="5386504"/>
                <a:ext cx="153000" cy="168120"/>
              </p14:xfrm>
            </p:contentPart>
          </mc:Choice>
          <mc:Fallback xmlns="">
            <p:pic>
              <p:nvPicPr>
                <p:cNvPr id="798" name="Ink 797">
                  <a:extLst>
                    <a:ext uri="{FF2B5EF4-FFF2-40B4-BE49-F238E27FC236}">
                      <a16:creationId xmlns:a16="http://schemas.microsoft.com/office/drawing/2014/main" id="{34768E99-EF71-2B46-8BD3-BDC570494D8B}"/>
                    </a:ext>
                  </a:extLst>
                </p:cNvPr>
                <p:cNvPicPr/>
                <p:nvPr/>
              </p:nvPicPr>
              <p:blipFill>
                <a:blip r:embed="rId1128"/>
                <a:stretch>
                  <a:fillRect/>
                </a:stretch>
              </p:blipFill>
              <p:spPr>
                <a:xfrm>
                  <a:off x="2912558" y="5371024"/>
                  <a:ext cx="183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9">
              <p14:nvContentPartPr>
                <p14:cNvPr id="799" name="Ink 798">
                  <a:extLst>
                    <a:ext uri="{FF2B5EF4-FFF2-40B4-BE49-F238E27FC236}">
                      <a16:creationId xmlns:a16="http://schemas.microsoft.com/office/drawing/2014/main" id="{D144BC86-BAF4-9F4D-830E-4F2AA0B371C6}"/>
                    </a:ext>
                  </a:extLst>
                </p14:cNvPr>
                <p14:cNvContentPartPr/>
                <p14:nvPr/>
              </p14:nvContentPartPr>
              <p14:xfrm>
                <a:off x="3110558" y="5229904"/>
                <a:ext cx="56880" cy="334080"/>
              </p14:xfrm>
            </p:contentPart>
          </mc:Choice>
          <mc:Fallback xmlns="">
            <p:pic>
              <p:nvPicPr>
                <p:cNvPr id="799" name="Ink 798">
                  <a:extLst>
                    <a:ext uri="{FF2B5EF4-FFF2-40B4-BE49-F238E27FC236}">
                      <a16:creationId xmlns:a16="http://schemas.microsoft.com/office/drawing/2014/main" id="{D144BC86-BAF4-9F4D-830E-4F2AA0B371C6}"/>
                    </a:ext>
                  </a:extLst>
                </p:cNvPr>
                <p:cNvPicPr/>
                <p:nvPr/>
              </p:nvPicPr>
              <p:blipFill>
                <a:blip r:embed="rId1130"/>
                <a:stretch>
                  <a:fillRect/>
                </a:stretch>
              </p:blipFill>
              <p:spPr>
                <a:xfrm>
                  <a:off x="3095438" y="5214424"/>
                  <a:ext cx="8748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1">
              <p14:nvContentPartPr>
                <p14:cNvPr id="800" name="Ink 799">
                  <a:extLst>
                    <a:ext uri="{FF2B5EF4-FFF2-40B4-BE49-F238E27FC236}">
                      <a16:creationId xmlns:a16="http://schemas.microsoft.com/office/drawing/2014/main" id="{3FF090C2-493D-F545-B9D6-3F51DECE80BD}"/>
                    </a:ext>
                  </a:extLst>
                </p14:cNvPr>
                <p14:cNvContentPartPr/>
                <p14:nvPr/>
              </p14:nvContentPartPr>
              <p14:xfrm>
                <a:off x="3237638" y="5352304"/>
                <a:ext cx="98640" cy="208800"/>
              </p14:xfrm>
            </p:contentPart>
          </mc:Choice>
          <mc:Fallback xmlns="">
            <p:pic>
              <p:nvPicPr>
                <p:cNvPr id="800" name="Ink 799">
                  <a:extLst>
                    <a:ext uri="{FF2B5EF4-FFF2-40B4-BE49-F238E27FC236}">
                      <a16:creationId xmlns:a16="http://schemas.microsoft.com/office/drawing/2014/main" id="{3FF090C2-493D-F545-B9D6-3F51DECE80BD}"/>
                    </a:ext>
                  </a:extLst>
                </p:cNvPr>
                <p:cNvPicPr/>
                <p:nvPr/>
              </p:nvPicPr>
              <p:blipFill>
                <a:blip r:embed="rId1132"/>
                <a:stretch>
                  <a:fillRect/>
                </a:stretch>
              </p:blipFill>
              <p:spPr>
                <a:xfrm>
                  <a:off x="3222518" y="5337184"/>
                  <a:ext cx="1292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3">
              <p14:nvContentPartPr>
                <p14:cNvPr id="801" name="Ink 800">
                  <a:extLst>
                    <a:ext uri="{FF2B5EF4-FFF2-40B4-BE49-F238E27FC236}">
                      <a16:creationId xmlns:a16="http://schemas.microsoft.com/office/drawing/2014/main" id="{2536FCE1-E2AB-524F-B2F3-AE7F516C593C}"/>
                    </a:ext>
                  </a:extLst>
                </p14:cNvPr>
                <p14:cNvContentPartPr/>
                <p14:nvPr/>
              </p14:nvContentPartPr>
              <p14:xfrm>
                <a:off x="3389918" y="5393344"/>
                <a:ext cx="138960" cy="165240"/>
              </p14:xfrm>
            </p:contentPart>
          </mc:Choice>
          <mc:Fallback xmlns="">
            <p:pic>
              <p:nvPicPr>
                <p:cNvPr id="801" name="Ink 800">
                  <a:extLst>
                    <a:ext uri="{FF2B5EF4-FFF2-40B4-BE49-F238E27FC236}">
                      <a16:creationId xmlns:a16="http://schemas.microsoft.com/office/drawing/2014/main" id="{2536FCE1-E2AB-524F-B2F3-AE7F516C593C}"/>
                    </a:ext>
                  </a:extLst>
                </p:cNvPr>
                <p:cNvPicPr/>
                <p:nvPr/>
              </p:nvPicPr>
              <p:blipFill>
                <a:blip r:embed="rId1134"/>
                <a:stretch>
                  <a:fillRect/>
                </a:stretch>
              </p:blipFill>
              <p:spPr>
                <a:xfrm>
                  <a:off x="3374438" y="5377864"/>
                  <a:ext cx="1692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5">
              <p14:nvContentPartPr>
                <p14:cNvPr id="802" name="Ink 801">
                  <a:extLst>
                    <a:ext uri="{FF2B5EF4-FFF2-40B4-BE49-F238E27FC236}">
                      <a16:creationId xmlns:a16="http://schemas.microsoft.com/office/drawing/2014/main" id="{7DE49753-8459-124B-BA1A-692E6A5CCE85}"/>
                    </a:ext>
                  </a:extLst>
                </p14:cNvPr>
                <p14:cNvContentPartPr/>
                <p14:nvPr/>
              </p14:nvContentPartPr>
              <p14:xfrm>
                <a:off x="3543998" y="5342584"/>
                <a:ext cx="231840" cy="497880"/>
              </p14:xfrm>
            </p:contentPart>
          </mc:Choice>
          <mc:Fallback xmlns="">
            <p:pic>
              <p:nvPicPr>
                <p:cNvPr id="802" name="Ink 801">
                  <a:extLst>
                    <a:ext uri="{FF2B5EF4-FFF2-40B4-BE49-F238E27FC236}">
                      <a16:creationId xmlns:a16="http://schemas.microsoft.com/office/drawing/2014/main" id="{7DE49753-8459-124B-BA1A-692E6A5CCE85}"/>
                    </a:ext>
                  </a:extLst>
                </p:cNvPr>
                <p:cNvPicPr/>
                <p:nvPr/>
              </p:nvPicPr>
              <p:blipFill>
                <a:blip r:embed="rId1136"/>
                <a:stretch>
                  <a:fillRect/>
                </a:stretch>
              </p:blipFill>
              <p:spPr>
                <a:xfrm>
                  <a:off x="3528878" y="5327464"/>
                  <a:ext cx="262080" cy="52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7">
              <p14:nvContentPartPr>
                <p14:cNvPr id="804" name="Ink 803">
                  <a:extLst>
                    <a:ext uri="{FF2B5EF4-FFF2-40B4-BE49-F238E27FC236}">
                      <a16:creationId xmlns:a16="http://schemas.microsoft.com/office/drawing/2014/main" id="{3C5D1BE3-4D6F-A545-9C55-AFA00961B527}"/>
                    </a:ext>
                  </a:extLst>
                </p14:cNvPr>
                <p14:cNvContentPartPr/>
                <p14:nvPr/>
              </p14:nvContentPartPr>
              <p14:xfrm>
                <a:off x="999158" y="5777824"/>
                <a:ext cx="23760" cy="231840"/>
              </p14:xfrm>
            </p:contentPart>
          </mc:Choice>
          <mc:Fallback xmlns="">
            <p:pic>
              <p:nvPicPr>
                <p:cNvPr id="804" name="Ink 803">
                  <a:extLst>
                    <a:ext uri="{FF2B5EF4-FFF2-40B4-BE49-F238E27FC236}">
                      <a16:creationId xmlns:a16="http://schemas.microsoft.com/office/drawing/2014/main" id="{3C5D1BE3-4D6F-A545-9C55-AFA00961B527}"/>
                    </a:ext>
                  </a:extLst>
                </p:cNvPr>
                <p:cNvPicPr/>
                <p:nvPr/>
              </p:nvPicPr>
              <p:blipFill>
                <a:blip r:embed="rId1138"/>
                <a:stretch>
                  <a:fillRect/>
                </a:stretch>
              </p:blipFill>
              <p:spPr>
                <a:xfrm>
                  <a:off x="984038" y="5762704"/>
                  <a:ext cx="5400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9">
              <p14:nvContentPartPr>
                <p14:cNvPr id="805" name="Ink 804">
                  <a:extLst>
                    <a:ext uri="{FF2B5EF4-FFF2-40B4-BE49-F238E27FC236}">
                      <a16:creationId xmlns:a16="http://schemas.microsoft.com/office/drawing/2014/main" id="{826BD1F8-9220-7342-9204-BD1BEE99806A}"/>
                    </a:ext>
                  </a:extLst>
                </p14:cNvPr>
                <p14:cNvContentPartPr/>
                <p14:nvPr/>
              </p14:nvContentPartPr>
              <p14:xfrm>
                <a:off x="869198" y="5696464"/>
                <a:ext cx="495720" cy="304560"/>
              </p14:xfrm>
            </p:contentPart>
          </mc:Choice>
          <mc:Fallback xmlns="">
            <p:pic>
              <p:nvPicPr>
                <p:cNvPr id="805" name="Ink 804">
                  <a:extLst>
                    <a:ext uri="{FF2B5EF4-FFF2-40B4-BE49-F238E27FC236}">
                      <a16:creationId xmlns:a16="http://schemas.microsoft.com/office/drawing/2014/main" id="{826BD1F8-9220-7342-9204-BD1BEE99806A}"/>
                    </a:ext>
                  </a:extLst>
                </p:cNvPr>
                <p:cNvPicPr/>
                <p:nvPr/>
              </p:nvPicPr>
              <p:blipFill>
                <a:blip r:embed="rId1140"/>
                <a:stretch>
                  <a:fillRect/>
                </a:stretch>
              </p:blipFill>
              <p:spPr>
                <a:xfrm>
                  <a:off x="854078" y="5681344"/>
                  <a:ext cx="52632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1">
              <p14:nvContentPartPr>
                <p14:cNvPr id="806" name="Ink 805">
                  <a:extLst>
                    <a:ext uri="{FF2B5EF4-FFF2-40B4-BE49-F238E27FC236}">
                      <a16:creationId xmlns:a16="http://schemas.microsoft.com/office/drawing/2014/main" id="{0184E9C4-A162-7F4B-8D16-69E7E8B92AFA}"/>
                    </a:ext>
                  </a:extLst>
                </p14:cNvPr>
                <p14:cNvContentPartPr/>
                <p14:nvPr/>
              </p14:nvContentPartPr>
              <p14:xfrm>
                <a:off x="1492358" y="5754784"/>
                <a:ext cx="174240" cy="299520"/>
              </p14:xfrm>
            </p:contentPart>
          </mc:Choice>
          <mc:Fallback xmlns="">
            <p:pic>
              <p:nvPicPr>
                <p:cNvPr id="806" name="Ink 805">
                  <a:extLst>
                    <a:ext uri="{FF2B5EF4-FFF2-40B4-BE49-F238E27FC236}">
                      <a16:creationId xmlns:a16="http://schemas.microsoft.com/office/drawing/2014/main" id="{0184E9C4-A162-7F4B-8D16-69E7E8B92AFA}"/>
                    </a:ext>
                  </a:extLst>
                </p:cNvPr>
                <p:cNvPicPr/>
                <p:nvPr/>
              </p:nvPicPr>
              <p:blipFill>
                <a:blip r:embed="rId1142"/>
                <a:stretch>
                  <a:fillRect/>
                </a:stretch>
              </p:blipFill>
              <p:spPr>
                <a:xfrm>
                  <a:off x="1477238" y="5739304"/>
                  <a:ext cx="20484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3">
              <p14:nvContentPartPr>
                <p14:cNvPr id="807" name="Ink 806">
                  <a:extLst>
                    <a:ext uri="{FF2B5EF4-FFF2-40B4-BE49-F238E27FC236}">
                      <a16:creationId xmlns:a16="http://schemas.microsoft.com/office/drawing/2014/main" id="{E78B6BC8-3CAA-6A47-A330-FA940E7E1F45}"/>
                    </a:ext>
                  </a:extLst>
                </p14:cNvPr>
                <p14:cNvContentPartPr/>
                <p14:nvPr/>
              </p14:nvContentPartPr>
              <p14:xfrm>
                <a:off x="1686038" y="5898784"/>
                <a:ext cx="111960" cy="138240"/>
              </p14:xfrm>
            </p:contentPart>
          </mc:Choice>
          <mc:Fallback xmlns="">
            <p:pic>
              <p:nvPicPr>
                <p:cNvPr id="807" name="Ink 806">
                  <a:extLst>
                    <a:ext uri="{FF2B5EF4-FFF2-40B4-BE49-F238E27FC236}">
                      <a16:creationId xmlns:a16="http://schemas.microsoft.com/office/drawing/2014/main" id="{E78B6BC8-3CAA-6A47-A330-FA940E7E1F45}"/>
                    </a:ext>
                  </a:extLst>
                </p:cNvPr>
                <p:cNvPicPr/>
                <p:nvPr/>
              </p:nvPicPr>
              <p:blipFill>
                <a:blip r:embed="rId1144"/>
                <a:stretch>
                  <a:fillRect/>
                </a:stretch>
              </p:blipFill>
              <p:spPr>
                <a:xfrm>
                  <a:off x="1670558" y="5883664"/>
                  <a:ext cx="14220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5">
              <p14:nvContentPartPr>
                <p14:cNvPr id="808" name="Ink 807">
                  <a:extLst>
                    <a:ext uri="{FF2B5EF4-FFF2-40B4-BE49-F238E27FC236}">
                      <a16:creationId xmlns:a16="http://schemas.microsoft.com/office/drawing/2014/main" id="{0335B31E-FAE6-0B40-BB0D-2F4C8DFD4F81}"/>
                    </a:ext>
                  </a:extLst>
                </p14:cNvPr>
                <p14:cNvContentPartPr/>
                <p14:nvPr/>
              </p14:nvContentPartPr>
              <p14:xfrm>
                <a:off x="1895558" y="5750464"/>
                <a:ext cx="38880" cy="265680"/>
              </p14:xfrm>
            </p:contentPart>
          </mc:Choice>
          <mc:Fallback xmlns="">
            <p:pic>
              <p:nvPicPr>
                <p:cNvPr id="808" name="Ink 807">
                  <a:extLst>
                    <a:ext uri="{FF2B5EF4-FFF2-40B4-BE49-F238E27FC236}">
                      <a16:creationId xmlns:a16="http://schemas.microsoft.com/office/drawing/2014/main" id="{0335B31E-FAE6-0B40-BB0D-2F4C8DFD4F81}"/>
                    </a:ext>
                  </a:extLst>
                </p:cNvPr>
                <p:cNvPicPr/>
                <p:nvPr/>
              </p:nvPicPr>
              <p:blipFill>
                <a:blip r:embed="rId1146"/>
                <a:stretch>
                  <a:fillRect/>
                </a:stretch>
              </p:blipFill>
              <p:spPr>
                <a:xfrm>
                  <a:off x="1880438" y="5734984"/>
                  <a:ext cx="6948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7">
              <p14:nvContentPartPr>
                <p14:cNvPr id="809" name="Ink 808">
                  <a:extLst>
                    <a:ext uri="{FF2B5EF4-FFF2-40B4-BE49-F238E27FC236}">
                      <a16:creationId xmlns:a16="http://schemas.microsoft.com/office/drawing/2014/main" id="{9C7B8EE6-6C90-A546-A2A8-80B27CE10CC9}"/>
                    </a:ext>
                  </a:extLst>
                </p14:cNvPr>
                <p14:cNvContentPartPr/>
                <p14:nvPr/>
              </p14:nvContentPartPr>
              <p14:xfrm>
                <a:off x="1995998" y="5742544"/>
                <a:ext cx="32760" cy="306000"/>
              </p14:xfrm>
            </p:contentPart>
          </mc:Choice>
          <mc:Fallback xmlns="">
            <p:pic>
              <p:nvPicPr>
                <p:cNvPr id="809" name="Ink 808">
                  <a:extLst>
                    <a:ext uri="{FF2B5EF4-FFF2-40B4-BE49-F238E27FC236}">
                      <a16:creationId xmlns:a16="http://schemas.microsoft.com/office/drawing/2014/main" id="{9C7B8EE6-6C90-A546-A2A8-80B27CE10CC9}"/>
                    </a:ext>
                  </a:extLst>
                </p:cNvPr>
                <p:cNvPicPr/>
                <p:nvPr/>
              </p:nvPicPr>
              <p:blipFill>
                <a:blip r:embed="rId1148"/>
                <a:stretch>
                  <a:fillRect/>
                </a:stretch>
              </p:blipFill>
              <p:spPr>
                <a:xfrm>
                  <a:off x="1980518" y="5727424"/>
                  <a:ext cx="6300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9">
              <p14:nvContentPartPr>
                <p14:cNvPr id="810" name="Ink 809">
                  <a:extLst>
                    <a:ext uri="{FF2B5EF4-FFF2-40B4-BE49-F238E27FC236}">
                      <a16:creationId xmlns:a16="http://schemas.microsoft.com/office/drawing/2014/main" id="{297167D8-4144-9548-ABD4-15364BDE2943}"/>
                    </a:ext>
                  </a:extLst>
                </p14:cNvPr>
                <p14:cNvContentPartPr/>
                <p14:nvPr/>
              </p14:nvContentPartPr>
              <p14:xfrm>
                <a:off x="1873238" y="5870344"/>
                <a:ext cx="326520" cy="131040"/>
              </p14:xfrm>
            </p:contentPart>
          </mc:Choice>
          <mc:Fallback xmlns="">
            <p:pic>
              <p:nvPicPr>
                <p:cNvPr id="810" name="Ink 809">
                  <a:extLst>
                    <a:ext uri="{FF2B5EF4-FFF2-40B4-BE49-F238E27FC236}">
                      <a16:creationId xmlns:a16="http://schemas.microsoft.com/office/drawing/2014/main" id="{297167D8-4144-9548-ABD4-15364BDE2943}"/>
                    </a:ext>
                  </a:extLst>
                </p:cNvPr>
                <p:cNvPicPr/>
                <p:nvPr/>
              </p:nvPicPr>
              <p:blipFill>
                <a:blip r:embed="rId1150"/>
                <a:stretch>
                  <a:fillRect/>
                </a:stretch>
              </p:blipFill>
              <p:spPr>
                <a:xfrm>
                  <a:off x="1857758" y="5854864"/>
                  <a:ext cx="357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1">
              <p14:nvContentPartPr>
                <p14:cNvPr id="811" name="Ink 810">
                  <a:extLst>
                    <a:ext uri="{FF2B5EF4-FFF2-40B4-BE49-F238E27FC236}">
                      <a16:creationId xmlns:a16="http://schemas.microsoft.com/office/drawing/2014/main" id="{EEB17579-38F5-094D-A273-47B3DDF66CFF}"/>
                    </a:ext>
                  </a:extLst>
                </p14:cNvPr>
                <p14:cNvContentPartPr/>
                <p14:nvPr/>
              </p14:nvContentPartPr>
              <p14:xfrm>
                <a:off x="2274638" y="5842624"/>
                <a:ext cx="233280" cy="174240"/>
              </p14:xfrm>
            </p:contentPart>
          </mc:Choice>
          <mc:Fallback xmlns="">
            <p:pic>
              <p:nvPicPr>
                <p:cNvPr id="811" name="Ink 810">
                  <a:extLst>
                    <a:ext uri="{FF2B5EF4-FFF2-40B4-BE49-F238E27FC236}">
                      <a16:creationId xmlns:a16="http://schemas.microsoft.com/office/drawing/2014/main" id="{EEB17579-38F5-094D-A273-47B3DDF66CFF}"/>
                    </a:ext>
                  </a:extLst>
                </p:cNvPr>
                <p:cNvPicPr/>
                <p:nvPr/>
              </p:nvPicPr>
              <p:blipFill>
                <a:blip r:embed="rId1152"/>
                <a:stretch>
                  <a:fillRect/>
                </a:stretch>
              </p:blipFill>
              <p:spPr>
                <a:xfrm>
                  <a:off x="2259518" y="5827504"/>
                  <a:ext cx="2638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3">
              <p14:nvContentPartPr>
                <p14:cNvPr id="812" name="Ink 811">
                  <a:extLst>
                    <a:ext uri="{FF2B5EF4-FFF2-40B4-BE49-F238E27FC236}">
                      <a16:creationId xmlns:a16="http://schemas.microsoft.com/office/drawing/2014/main" id="{AF3A36DC-9224-9547-9013-BE5503E54206}"/>
                    </a:ext>
                  </a:extLst>
                </p14:cNvPr>
                <p14:cNvContentPartPr/>
                <p14:nvPr/>
              </p14:nvContentPartPr>
              <p14:xfrm>
                <a:off x="2683238" y="5806264"/>
                <a:ext cx="105120" cy="174240"/>
              </p14:xfrm>
            </p:contentPart>
          </mc:Choice>
          <mc:Fallback xmlns="">
            <p:pic>
              <p:nvPicPr>
                <p:cNvPr id="812" name="Ink 811">
                  <a:extLst>
                    <a:ext uri="{FF2B5EF4-FFF2-40B4-BE49-F238E27FC236}">
                      <a16:creationId xmlns:a16="http://schemas.microsoft.com/office/drawing/2014/main" id="{AF3A36DC-9224-9547-9013-BE5503E54206}"/>
                    </a:ext>
                  </a:extLst>
                </p:cNvPr>
                <p:cNvPicPr/>
                <p:nvPr/>
              </p:nvPicPr>
              <p:blipFill>
                <a:blip r:embed="rId1154"/>
                <a:stretch>
                  <a:fillRect/>
                </a:stretch>
              </p:blipFill>
              <p:spPr>
                <a:xfrm>
                  <a:off x="2667758" y="5791144"/>
                  <a:ext cx="1353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5">
              <p14:nvContentPartPr>
                <p14:cNvPr id="813" name="Ink 812">
                  <a:extLst>
                    <a:ext uri="{FF2B5EF4-FFF2-40B4-BE49-F238E27FC236}">
                      <a16:creationId xmlns:a16="http://schemas.microsoft.com/office/drawing/2014/main" id="{6A49F38C-627A-C441-9335-1991FCB72975}"/>
                    </a:ext>
                  </a:extLst>
                </p14:cNvPr>
                <p14:cNvContentPartPr/>
                <p14:nvPr/>
              </p14:nvContentPartPr>
              <p14:xfrm>
                <a:off x="2814278" y="5732464"/>
                <a:ext cx="90000" cy="254880"/>
              </p14:xfrm>
            </p:contentPart>
          </mc:Choice>
          <mc:Fallback xmlns="">
            <p:pic>
              <p:nvPicPr>
                <p:cNvPr id="813" name="Ink 812">
                  <a:extLst>
                    <a:ext uri="{FF2B5EF4-FFF2-40B4-BE49-F238E27FC236}">
                      <a16:creationId xmlns:a16="http://schemas.microsoft.com/office/drawing/2014/main" id="{6A49F38C-627A-C441-9335-1991FCB72975}"/>
                    </a:ext>
                  </a:extLst>
                </p:cNvPr>
                <p:cNvPicPr/>
                <p:nvPr/>
              </p:nvPicPr>
              <p:blipFill>
                <a:blip r:embed="rId1156"/>
                <a:stretch>
                  <a:fillRect/>
                </a:stretch>
              </p:blipFill>
              <p:spPr>
                <a:xfrm>
                  <a:off x="2798798" y="5717344"/>
                  <a:ext cx="1206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7">
              <p14:nvContentPartPr>
                <p14:cNvPr id="814" name="Ink 813">
                  <a:extLst>
                    <a:ext uri="{FF2B5EF4-FFF2-40B4-BE49-F238E27FC236}">
                      <a16:creationId xmlns:a16="http://schemas.microsoft.com/office/drawing/2014/main" id="{C224FA60-F60A-A94B-8D46-A14417A391F7}"/>
                    </a:ext>
                  </a:extLst>
                </p14:cNvPr>
                <p14:cNvContentPartPr/>
                <p14:nvPr/>
              </p14:nvContentPartPr>
              <p14:xfrm>
                <a:off x="2787638" y="5867824"/>
                <a:ext cx="193680" cy="56520"/>
              </p14:xfrm>
            </p:contentPart>
          </mc:Choice>
          <mc:Fallback xmlns="">
            <p:pic>
              <p:nvPicPr>
                <p:cNvPr id="814" name="Ink 813">
                  <a:extLst>
                    <a:ext uri="{FF2B5EF4-FFF2-40B4-BE49-F238E27FC236}">
                      <a16:creationId xmlns:a16="http://schemas.microsoft.com/office/drawing/2014/main" id="{C224FA60-F60A-A94B-8D46-A14417A391F7}"/>
                    </a:ext>
                  </a:extLst>
                </p:cNvPr>
                <p:cNvPicPr/>
                <p:nvPr/>
              </p:nvPicPr>
              <p:blipFill>
                <a:blip r:embed="rId1158"/>
                <a:stretch>
                  <a:fillRect/>
                </a:stretch>
              </p:blipFill>
              <p:spPr>
                <a:xfrm>
                  <a:off x="2772158" y="5852344"/>
                  <a:ext cx="22428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9">
              <p14:nvContentPartPr>
                <p14:cNvPr id="815" name="Ink 814">
                  <a:extLst>
                    <a:ext uri="{FF2B5EF4-FFF2-40B4-BE49-F238E27FC236}">
                      <a16:creationId xmlns:a16="http://schemas.microsoft.com/office/drawing/2014/main" id="{06F2D429-0F94-834D-BB0C-320A5DC530B9}"/>
                    </a:ext>
                  </a:extLst>
                </p14:cNvPr>
                <p14:cNvContentPartPr/>
                <p14:nvPr/>
              </p14:nvContentPartPr>
              <p14:xfrm>
                <a:off x="3110918" y="5689264"/>
                <a:ext cx="15120" cy="304560"/>
              </p14:xfrm>
            </p:contentPart>
          </mc:Choice>
          <mc:Fallback xmlns="">
            <p:pic>
              <p:nvPicPr>
                <p:cNvPr id="815" name="Ink 814">
                  <a:extLst>
                    <a:ext uri="{FF2B5EF4-FFF2-40B4-BE49-F238E27FC236}">
                      <a16:creationId xmlns:a16="http://schemas.microsoft.com/office/drawing/2014/main" id="{06F2D429-0F94-834D-BB0C-320A5DC530B9}"/>
                    </a:ext>
                  </a:extLst>
                </p:cNvPr>
                <p:cNvPicPr/>
                <p:nvPr/>
              </p:nvPicPr>
              <p:blipFill>
                <a:blip r:embed="rId1160"/>
                <a:stretch>
                  <a:fillRect/>
                </a:stretch>
              </p:blipFill>
              <p:spPr>
                <a:xfrm>
                  <a:off x="3095798" y="5673784"/>
                  <a:ext cx="4572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1">
              <p14:nvContentPartPr>
                <p14:cNvPr id="816" name="Ink 815">
                  <a:extLst>
                    <a:ext uri="{FF2B5EF4-FFF2-40B4-BE49-F238E27FC236}">
                      <a16:creationId xmlns:a16="http://schemas.microsoft.com/office/drawing/2014/main" id="{2D31227F-AC39-DB40-8BE3-DD760C5AC2BD}"/>
                    </a:ext>
                  </a:extLst>
                </p14:cNvPr>
                <p14:cNvContentPartPr/>
                <p14:nvPr/>
              </p14:nvContentPartPr>
              <p14:xfrm>
                <a:off x="2978798" y="5646784"/>
                <a:ext cx="594000" cy="293040"/>
              </p14:xfrm>
            </p:contentPart>
          </mc:Choice>
          <mc:Fallback xmlns="">
            <p:pic>
              <p:nvPicPr>
                <p:cNvPr id="816" name="Ink 815">
                  <a:extLst>
                    <a:ext uri="{FF2B5EF4-FFF2-40B4-BE49-F238E27FC236}">
                      <a16:creationId xmlns:a16="http://schemas.microsoft.com/office/drawing/2014/main" id="{2D31227F-AC39-DB40-8BE3-DD760C5AC2BD}"/>
                    </a:ext>
                  </a:extLst>
                </p:cNvPr>
                <p:cNvPicPr/>
                <p:nvPr/>
              </p:nvPicPr>
              <p:blipFill>
                <a:blip r:embed="rId1162"/>
                <a:stretch>
                  <a:fillRect/>
                </a:stretch>
              </p:blipFill>
              <p:spPr>
                <a:xfrm>
                  <a:off x="2963678" y="5631664"/>
                  <a:ext cx="62460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3">
              <p14:nvContentPartPr>
                <p14:cNvPr id="818" name="Ink 817">
                  <a:extLst>
                    <a:ext uri="{FF2B5EF4-FFF2-40B4-BE49-F238E27FC236}">
                      <a16:creationId xmlns:a16="http://schemas.microsoft.com/office/drawing/2014/main" id="{6EAECCAC-4CA8-2147-8AEB-DB8E5AF7D5ED}"/>
                    </a:ext>
                  </a:extLst>
                </p14:cNvPr>
                <p14:cNvContentPartPr/>
                <p14:nvPr/>
              </p14:nvContentPartPr>
              <p14:xfrm>
                <a:off x="981158" y="6233224"/>
                <a:ext cx="61560" cy="295560"/>
              </p14:xfrm>
            </p:contentPart>
          </mc:Choice>
          <mc:Fallback xmlns="">
            <p:pic>
              <p:nvPicPr>
                <p:cNvPr id="818" name="Ink 817">
                  <a:extLst>
                    <a:ext uri="{FF2B5EF4-FFF2-40B4-BE49-F238E27FC236}">
                      <a16:creationId xmlns:a16="http://schemas.microsoft.com/office/drawing/2014/main" id="{6EAECCAC-4CA8-2147-8AEB-DB8E5AF7D5ED}"/>
                    </a:ext>
                  </a:extLst>
                </p:cNvPr>
                <p:cNvPicPr/>
                <p:nvPr/>
              </p:nvPicPr>
              <p:blipFill>
                <a:blip r:embed="rId1164"/>
                <a:stretch>
                  <a:fillRect/>
                </a:stretch>
              </p:blipFill>
              <p:spPr>
                <a:xfrm>
                  <a:off x="966038" y="6218104"/>
                  <a:ext cx="9216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5">
              <p14:nvContentPartPr>
                <p14:cNvPr id="819" name="Ink 818">
                  <a:extLst>
                    <a:ext uri="{FF2B5EF4-FFF2-40B4-BE49-F238E27FC236}">
                      <a16:creationId xmlns:a16="http://schemas.microsoft.com/office/drawing/2014/main" id="{4177A498-C6B5-7B4C-ADB1-1389235614E7}"/>
                    </a:ext>
                  </a:extLst>
                </p14:cNvPr>
                <p14:cNvContentPartPr/>
                <p14:nvPr/>
              </p14:nvContentPartPr>
              <p14:xfrm>
                <a:off x="947678" y="6221704"/>
                <a:ext cx="182880" cy="131400"/>
              </p14:xfrm>
            </p:contentPart>
          </mc:Choice>
          <mc:Fallback xmlns="">
            <p:pic>
              <p:nvPicPr>
                <p:cNvPr id="819" name="Ink 818">
                  <a:extLst>
                    <a:ext uri="{FF2B5EF4-FFF2-40B4-BE49-F238E27FC236}">
                      <a16:creationId xmlns:a16="http://schemas.microsoft.com/office/drawing/2014/main" id="{4177A498-C6B5-7B4C-ADB1-1389235614E7}"/>
                    </a:ext>
                  </a:extLst>
                </p:cNvPr>
                <p:cNvPicPr/>
                <p:nvPr/>
              </p:nvPicPr>
              <p:blipFill>
                <a:blip r:embed="rId1166"/>
                <a:stretch>
                  <a:fillRect/>
                </a:stretch>
              </p:blipFill>
              <p:spPr>
                <a:xfrm>
                  <a:off x="932558" y="6206224"/>
                  <a:ext cx="2134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7">
              <p14:nvContentPartPr>
                <p14:cNvPr id="820" name="Ink 819">
                  <a:extLst>
                    <a:ext uri="{FF2B5EF4-FFF2-40B4-BE49-F238E27FC236}">
                      <a16:creationId xmlns:a16="http://schemas.microsoft.com/office/drawing/2014/main" id="{CB559C16-2BCF-1545-9014-A4B4585F8CC8}"/>
                    </a:ext>
                  </a:extLst>
                </p14:cNvPr>
                <p14:cNvContentPartPr/>
                <p14:nvPr/>
              </p14:nvContentPartPr>
              <p14:xfrm>
                <a:off x="1151438" y="6229984"/>
                <a:ext cx="105120" cy="158400"/>
              </p14:xfrm>
            </p:contentPart>
          </mc:Choice>
          <mc:Fallback xmlns="">
            <p:pic>
              <p:nvPicPr>
                <p:cNvPr id="820" name="Ink 819">
                  <a:extLst>
                    <a:ext uri="{FF2B5EF4-FFF2-40B4-BE49-F238E27FC236}">
                      <a16:creationId xmlns:a16="http://schemas.microsoft.com/office/drawing/2014/main" id="{CB559C16-2BCF-1545-9014-A4B4585F8CC8}"/>
                    </a:ext>
                  </a:extLst>
                </p:cNvPr>
                <p:cNvPicPr/>
                <p:nvPr/>
              </p:nvPicPr>
              <p:blipFill>
                <a:blip r:embed="rId1168"/>
                <a:stretch>
                  <a:fillRect/>
                </a:stretch>
              </p:blipFill>
              <p:spPr>
                <a:xfrm>
                  <a:off x="1135958" y="6214864"/>
                  <a:ext cx="1353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9">
              <p14:nvContentPartPr>
                <p14:cNvPr id="821" name="Ink 820">
                  <a:extLst>
                    <a:ext uri="{FF2B5EF4-FFF2-40B4-BE49-F238E27FC236}">
                      <a16:creationId xmlns:a16="http://schemas.microsoft.com/office/drawing/2014/main" id="{FE8B0AFF-1C03-1043-B0A2-1993B9DDA446}"/>
                    </a:ext>
                  </a:extLst>
                </p14:cNvPr>
                <p14:cNvContentPartPr/>
                <p14:nvPr/>
              </p14:nvContentPartPr>
              <p14:xfrm>
                <a:off x="1291838" y="6121984"/>
                <a:ext cx="42480" cy="245880"/>
              </p14:xfrm>
            </p:contentPart>
          </mc:Choice>
          <mc:Fallback xmlns="">
            <p:pic>
              <p:nvPicPr>
                <p:cNvPr id="821" name="Ink 820">
                  <a:extLst>
                    <a:ext uri="{FF2B5EF4-FFF2-40B4-BE49-F238E27FC236}">
                      <a16:creationId xmlns:a16="http://schemas.microsoft.com/office/drawing/2014/main" id="{FE8B0AFF-1C03-1043-B0A2-1993B9DDA446}"/>
                    </a:ext>
                  </a:extLst>
                </p:cNvPr>
                <p:cNvPicPr/>
                <p:nvPr/>
              </p:nvPicPr>
              <p:blipFill>
                <a:blip r:embed="rId1170"/>
                <a:stretch>
                  <a:fillRect/>
                </a:stretch>
              </p:blipFill>
              <p:spPr>
                <a:xfrm>
                  <a:off x="1276718" y="6106504"/>
                  <a:ext cx="7308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1">
              <p14:nvContentPartPr>
                <p14:cNvPr id="822" name="Ink 821">
                  <a:extLst>
                    <a:ext uri="{FF2B5EF4-FFF2-40B4-BE49-F238E27FC236}">
                      <a16:creationId xmlns:a16="http://schemas.microsoft.com/office/drawing/2014/main" id="{FEA0E142-75BF-CB41-8118-FA809E9141BC}"/>
                    </a:ext>
                  </a:extLst>
                </p14:cNvPr>
                <p14:cNvContentPartPr/>
                <p14:nvPr/>
              </p14:nvContentPartPr>
              <p14:xfrm>
                <a:off x="1226318" y="6189664"/>
                <a:ext cx="310680" cy="164160"/>
              </p14:xfrm>
            </p:contentPart>
          </mc:Choice>
          <mc:Fallback xmlns="">
            <p:pic>
              <p:nvPicPr>
                <p:cNvPr id="822" name="Ink 821">
                  <a:extLst>
                    <a:ext uri="{FF2B5EF4-FFF2-40B4-BE49-F238E27FC236}">
                      <a16:creationId xmlns:a16="http://schemas.microsoft.com/office/drawing/2014/main" id="{FEA0E142-75BF-CB41-8118-FA809E9141BC}"/>
                    </a:ext>
                  </a:extLst>
                </p:cNvPr>
                <p:cNvPicPr/>
                <p:nvPr/>
              </p:nvPicPr>
              <p:blipFill>
                <a:blip r:embed="rId1172"/>
                <a:stretch>
                  <a:fillRect/>
                </a:stretch>
              </p:blipFill>
              <p:spPr>
                <a:xfrm>
                  <a:off x="1211198" y="6174544"/>
                  <a:ext cx="3412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3">
              <p14:nvContentPartPr>
                <p14:cNvPr id="823" name="Ink 822">
                  <a:extLst>
                    <a:ext uri="{FF2B5EF4-FFF2-40B4-BE49-F238E27FC236}">
                      <a16:creationId xmlns:a16="http://schemas.microsoft.com/office/drawing/2014/main" id="{08A801C7-5C59-924C-B975-A657BEB86DF6}"/>
                    </a:ext>
                  </a:extLst>
                </p14:cNvPr>
                <p14:cNvContentPartPr/>
                <p14:nvPr/>
              </p14:nvContentPartPr>
              <p14:xfrm>
                <a:off x="1557158" y="6106504"/>
                <a:ext cx="4320" cy="4680"/>
              </p14:xfrm>
            </p:contentPart>
          </mc:Choice>
          <mc:Fallback xmlns="">
            <p:pic>
              <p:nvPicPr>
                <p:cNvPr id="823" name="Ink 822">
                  <a:extLst>
                    <a:ext uri="{FF2B5EF4-FFF2-40B4-BE49-F238E27FC236}">
                      <a16:creationId xmlns:a16="http://schemas.microsoft.com/office/drawing/2014/main" id="{08A801C7-5C59-924C-B975-A657BEB86DF6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541678" y="6091024"/>
                  <a:ext cx="34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4">
              <p14:nvContentPartPr>
                <p14:cNvPr id="824" name="Ink 823">
                  <a:extLst>
                    <a:ext uri="{FF2B5EF4-FFF2-40B4-BE49-F238E27FC236}">
                      <a16:creationId xmlns:a16="http://schemas.microsoft.com/office/drawing/2014/main" id="{34EA2844-08D2-2849-A25A-71C0FD5B5EA7}"/>
                    </a:ext>
                  </a:extLst>
                </p14:cNvPr>
                <p14:cNvContentPartPr/>
                <p14:nvPr/>
              </p14:nvContentPartPr>
              <p14:xfrm>
                <a:off x="1741838" y="6090664"/>
                <a:ext cx="167400" cy="309960"/>
              </p14:xfrm>
            </p:contentPart>
          </mc:Choice>
          <mc:Fallback xmlns="">
            <p:pic>
              <p:nvPicPr>
                <p:cNvPr id="824" name="Ink 823">
                  <a:extLst>
                    <a:ext uri="{FF2B5EF4-FFF2-40B4-BE49-F238E27FC236}">
                      <a16:creationId xmlns:a16="http://schemas.microsoft.com/office/drawing/2014/main" id="{34EA2844-08D2-2849-A25A-71C0FD5B5EA7}"/>
                    </a:ext>
                  </a:extLst>
                </p:cNvPr>
                <p:cNvPicPr/>
                <p:nvPr/>
              </p:nvPicPr>
              <p:blipFill>
                <a:blip r:embed="rId1175"/>
                <a:stretch>
                  <a:fillRect/>
                </a:stretch>
              </p:blipFill>
              <p:spPr>
                <a:xfrm>
                  <a:off x="1726718" y="6075184"/>
                  <a:ext cx="19764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6">
              <p14:nvContentPartPr>
                <p14:cNvPr id="825" name="Ink 824">
                  <a:extLst>
                    <a:ext uri="{FF2B5EF4-FFF2-40B4-BE49-F238E27FC236}">
                      <a16:creationId xmlns:a16="http://schemas.microsoft.com/office/drawing/2014/main" id="{6445DE3D-427F-584B-BD6E-BE75B057F1C0}"/>
                    </a:ext>
                  </a:extLst>
                </p14:cNvPr>
                <p14:cNvContentPartPr/>
                <p14:nvPr/>
              </p14:nvContentPartPr>
              <p14:xfrm>
                <a:off x="1951358" y="6177424"/>
                <a:ext cx="36000" cy="181800"/>
              </p14:xfrm>
            </p:contentPart>
          </mc:Choice>
          <mc:Fallback xmlns="">
            <p:pic>
              <p:nvPicPr>
                <p:cNvPr id="825" name="Ink 824">
                  <a:extLst>
                    <a:ext uri="{FF2B5EF4-FFF2-40B4-BE49-F238E27FC236}">
                      <a16:creationId xmlns:a16="http://schemas.microsoft.com/office/drawing/2014/main" id="{6445DE3D-427F-584B-BD6E-BE75B057F1C0}"/>
                    </a:ext>
                  </a:extLst>
                </p:cNvPr>
                <p:cNvPicPr/>
                <p:nvPr/>
              </p:nvPicPr>
              <p:blipFill>
                <a:blip r:embed="rId1177"/>
                <a:stretch>
                  <a:fillRect/>
                </a:stretch>
              </p:blipFill>
              <p:spPr>
                <a:xfrm>
                  <a:off x="1935878" y="6162304"/>
                  <a:ext cx="666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8">
              <p14:nvContentPartPr>
                <p14:cNvPr id="826" name="Ink 825">
                  <a:extLst>
                    <a:ext uri="{FF2B5EF4-FFF2-40B4-BE49-F238E27FC236}">
                      <a16:creationId xmlns:a16="http://schemas.microsoft.com/office/drawing/2014/main" id="{AA29656E-90D1-D04A-BBBE-AF8434D660BC}"/>
                    </a:ext>
                  </a:extLst>
                </p14:cNvPr>
                <p14:cNvContentPartPr/>
                <p14:nvPr/>
              </p14:nvContentPartPr>
              <p14:xfrm>
                <a:off x="2013278" y="6148624"/>
                <a:ext cx="5040" cy="6840"/>
              </p14:xfrm>
            </p:contentPart>
          </mc:Choice>
          <mc:Fallback xmlns="">
            <p:pic>
              <p:nvPicPr>
                <p:cNvPr id="826" name="Ink 825">
                  <a:extLst>
                    <a:ext uri="{FF2B5EF4-FFF2-40B4-BE49-F238E27FC236}">
                      <a16:creationId xmlns:a16="http://schemas.microsoft.com/office/drawing/2014/main" id="{AA29656E-90D1-D04A-BBBE-AF8434D660BC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998158" y="6133504"/>
                  <a:ext cx="356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9">
              <p14:nvContentPartPr>
                <p14:cNvPr id="827" name="Ink 826">
                  <a:extLst>
                    <a:ext uri="{FF2B5EF4-FFF2-40B4-BE49-F238E27FC236}">
                      <a16:creationId xmlns:a16="http://schemas.microsoft.com/office/drawing/2014/main" id="{50716BD6-0690-154B-9C11-35178B78D82A}"/>
                    </a:ext>
                  </a:extLst>
                </p14:cNvPr>
                <p14:cNvContentPartPr/>
                <p14:nvPr/>
              </p14:nvContentPartPr>
              <p14:xfrm>
                <a:off x="2056118" y="6180664"/>
                <a:ext cx="84960" cy="157680"/>
              </p14:xfrm>
            </p:contentPart>
          </mc:Choice>
          <mc:Fallback xmlns="">
            <p:pic>
              <p:nvPicPr>
                <p:cNvPr id="827" name="Ink 826">
                  <a:extLst>
                    <a:ext uri="{FF2B5EF4-FFF2-40B4-BE49-F238E27FC236}">
                      <a16:creationId xmlns:a16="http://schemas.microsoft.com/office/drawing/2014/main" id="{50716BD6-0690-154B-9C11-35178B78D82A}"/>
                    </a:ext>
                  </a:extLst>
                </p:cNvPr>
                <p:cNvPicPr/>
                <p:nvPr/>
              </p:nvPicPr>
              <p:blipFill>
                <a:blip r:embed="rId1180"/>
                <a:stretch>
                  <a:fillRect/>
                </a:stretch>
              </p:blipFill>
              <p:spPr>
                <a:xfrm>
                  <a:off x="2040998" y="6165184"/>
                  <a:ext cx="1155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1">
              <p14:nvContentPartPr>
                <p14:cNvPr id="828" name="Ink 827">
                  <a:extLst>
                    <a:ext uri="{FF2B5EF4-FFF2-40B4-BE49-F238E27FC236}">
                      <a16:creationId xmlns:a16="http://schemas.microsoft.com/office/drawing/2014/main" id="{9011AA36-53AF-324D-B2F3-5D69C33F2D88}"/>
                    </a:ext>
                  </a:extLst>
                </p14:cNvPr>
                <p14:cNvContentPartPr/>
                <p14:nvPr/>
              </p14:nvContentPartPr>
              <p14:xfrm>
                <a:off x="2140718" y="6021544"/>
                <a:ext cx="249120" cy="320760"/>
              </p14:xfrm>
            </p:contentPart>
          </mc:Choice>
          <mc:Fallback xmlns="">
            <p:pic>
              <p:nvPicPr>
                <p:cNvPr id="828" name="Ink 827">
                  <a:extLst>
                    <a:ext uri="{FF2B5EF4-FFF2-40B4-BE49-F238E27FC236}">
                      <a16:creationId xmlns:a16="http://schemas.microsoft.com/office/drawing/2014/main" id="{9011AA36-53AF-324D-B2F3-5D69C33F2D88}"/>
                    </a:ext>
                  </a:extLst>
                </p:cNvPr>
                <p:cNvPicPr/>
                <p:nvPr/>
              </p:nvPicPr>
              <p:blipFill>
                <a:blip r:embed="rId1182"/>
                <a:stretch>
                  <a:fillRect/>
                </a:stretch>
              </p:blipFill>
              <p:spPr>
                <a:xfrm>
                  <a:off x="2125598" y="6006064"/>
                  <a:ext cx="279360" cy="351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83">
            <p14:nvContentPartPr>
              <p14:cNvPr id="836" name="Ink 835">
                <a:extLst>
                  <a:ext uri="{FF2B5EF4-FFF2-40B4-BE49-F238E27FC236}">
                    <a16:creationId xmlns:a16="http://schemas.microsoft.com/office/drawing/2014/main" id="{5B5E49B0-741A-2244-A8CE-2E2CA2EAEDD6}"/>
                  </a:ext>
                </a:extLst>
              </p14:cNvPr>
              <p14:cNvContentPartPr/>
              <p14:nvPr/>
            </p14:nvContentPartPr>
            <p14:xfrm>
              <a:off x="11574878" y="1070464"/>
              <a:ext cx="241560" cy="931320"/>
            </p14:xfrm>
          </p:contentPart>
        </mc:Choice>
        <mc:Fallback xmlns="">
          <p:pic>
            <p:nvPicPr>
              <p:cNvPr id="836" name="Ink 835">
                <a:extLst>
                  <a:ext uri="{FF2B5EF4-FFF2-40B4-BE49-F238E27FC236}">
                    <a16:creationId xmlns:a16="http://schemas.microsoft.com/office/drawing/2014/main" id="{5B5E49B0-741A-2244-A8CE-2E2CA2EAEDD6}"/>
                  </a:ext>
                </a:extLst>
              </p:cNvPr>
              <p:cNvPicPr/>
              <p:nvPr/>
            </p:nvPicPr>
            <p:blipFill>
              <a:blip r:embed="rId1184"/>
              <a:stretch>
                <a:fillRect/>
              </a:stretch>
            </p:blipFill>
            <p:spPr>
              <a:xfrm>
                <a:off x="11559398" y="1054984"/>
                <a:ext cx="272160" cy="961560"/>
              </a:xfrm>
              <a:prstGeom prst="rect">
                <a:avLst/>
              </a:prstGeom>
            </p:spPr>
          </p:pic>
        </mc:Fallback>
      </mc:AlternateContent>
      <p:grpSp>
        <p:nvGrpSpPr>
          <p:cNvPr id="841" name="Group 840">
            <a:extLst>
              <a:ext uri="{FF2B5EF4-FFF2-40B4-BE49-F238E27FC236}">
                <a16:creationId xmlns:a16="http://schemas.microsoft.com/office/drawing/2014/main" id="{EF5580A1-4159-354B-9301-A7B433E5432E}"/>
              </a:ext>
            </a:extLst>
          </p:cNvPr>
          <p:cNvGrpSpPr/>
          <p:nvPr/>
        </p:nvGrpSpPr>
        <p:grpSpPr>
          <a:xfrm>
            <a:off x="11161958" y="2177464"/>
            <a:ext cx="478800" cy="357480"/>
            <a:chOff x="11161958" y="2177464"/>
            <a:chExt cx="478800" cy="35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5">
              <p14:nvContentPartPr>
                <p14:cNvPr id="837" name="Ink 836">
                  <a:extLst>
                    <a:ext uri="{FF2B5EF4-FFF2-40B4-BE49-F238E27FC236}">
                      <a16:creationId xmlns:a16="http://schemas.microsoft.com/office/drawing/2014/main" id="{D9827658-0FE0-A14C-9C60-9492FF2063DE}"/>
                    </a:ext>
                  </a:extLst>
                </p14:cNvPr>
                <p14:cNvContentPartPr/>
                <p14:nvPr/>
              </p14:nvContentPartPr>
              <p14:xfrm>
                <a:off x="11307038" y="2177464"/>
                <a:ext cx="333720" cy="357480"/>
              </p14:xfrm>
            </p:contentPart>
          </mc:Choice>
          <mc:Fallback xmlns="">
            <p:pic>
              <p:nvPicPr>
                <p:cNvPr id="837" name="Ink 836">
                  <a:extLst>
                    <a:ext uri="{FF2B5EF4-FFF2-40B4-BE49-F238E27FC236}">
                      <a16:creationId xmlns:a16="http://schemas.microsoft.com/office/drawing/2014/main" id="{D9827658-0FE0-A14C-9C60-9492FF2063DE}"/>
                    </a:ext>
                  </a:extLst>
                </p:cNvPr>
                <p:cNvPicPr/>
                <p:nvPr/>
              </p:nvPicPr>
              <p:blipFill>
                <a:blip r:embed="rId1186"/>
                <a:stretch>
                  <a:fillRect/>
                </a:stretch>
              </p:blipFill>
              <p:spPr>
                <a:xfrm>
                  <a:off x="11291918" y="2162344"/>
                  <a:ext cx="36432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7">
              <p14:nvContentPartPr>
                <p14:cNvPr id="838" name="Ink 837">
                  <a:extLst>
                    <a:ext uri="{FF2B5EF4-FFF2-40B4-BE49-F238E27FC236}">
                      <a16:creationId xmlns:a16="http://schemas.microsoft.com/office/drawing/2014/main" id="{0522C2F6-DDA8-224A-BF99-2E4E9110E676}"/>
                    </a:ext>
                  </a:extLst>
                </p14:cNvPr>
                <p14:cNvContentPartPr/>
                <p14:nvPr/>
              </p14:nvContentPartPr>
              <p14:xfrm>
                <a:off x="11364278" y="2296984"/>
                <a:ext cx="125640" cy="186120"/>
              </p14:xfrm>
            </p:contentPart>
          </mc:Choice>
          <mc:Fallback xmlns="">
            <p:pic>
              <p:nvPicPr>
                <p:cNvPr id="838" name="Ink 837">
                  <a:extLst>
                    <a:ext uri="{FF2B5EF4-FFF2-40B4-BE49-F238E27FC236}">
                      <a16:creationId xmlns:a16="http://schemas.microsoft.com/office/drawing/2014/main" id="{0522C2F6-DDA8-224A-BF99-2E4E9110E676}"/>
                    </a:ext>
                  </a:extLst>
                </p:cNvPr>
                <p:cNvPicPr/>
                <p:nvPr/>
              </p:nvPicPr>
              <p:blipFill>
                <a:blip r:embed="rId1188"/>
                <a:stretch>
                  <a:fillRect/>
                </a:stretch>
              </p:blipFill>
              <p:spPr>
                <a:xfrm>
                  <a:off x="11349158" y="2281864"/>
                  <a:ext cx="1558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9">
              <p14:nvContentPartPr>
                <p14:cNvPr id="839" name="Ink 838">
                  <a:extLst>
                    <a:ext uri="{FF2B5EF4-FFF2-40B4-BE49-F238E27FC236}">
                      <a16:creationId xmlns:a16="http://schemas.microsoft.com/office/drawing/2014/main" id="{BE0FB4D6-6390-7242-8956-D43DBB1E61BE}"/>
                    </a:ext>
                  </a:extLst>
                </p14:cNvPr>
                <p14:cNvContentPartPr/>
                <p14:nvPr/>
              </p14:nvContentPartPr>
              <p14:xfrm>
                <a:off x="11161958" y="2228584"/>
                <a:ext cx="297720" cy="288360"/>
              </p14:xfrm>
            </p:contentPart>
          </mc:Choice>
          <mc:Fallback xmlns="">
            <p:pic>
              <p:nvPicPr>
                <p:cNvPr id="839" name="Ink 838">
                  <a:extLst>
                    <a:ext uri="{FF2B5EF4-FFF2-40B4-BE49-F238E27FC236}">
                      <a16:creationId xmlns:a16="http://schemas.microsoft.com/office/drawing/2014/main" id="{BE0FB4D6-6390-7242-8956-D43DBB1E61BE}"/>
                    </a:ext>
                  </a:extLst>
                </p:cNvPr>
                <p:cNvPicPr/>
                <p:nvPr/>
              </p:nvPicPr>
              <p:blipFill>
                <a:blip r:embed="rId1190"/>
                <a:stretch>
                  <a:fillRect/>
                </a:stretch>
              </p:blipFill>
              <p:spPr>
                <a:xfrm>
                  <a:off x="11146838" y="2213464"/>
                  <a:ext cx="32832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1">
              <p14:nvContentPartPr>
                <p14:cNvPr id="840" name="Ink 839">
                  <a:extLst>
                    <a:ext uri="{FF2B5EF4-FFF2-40B4-BE49-F238E27FC236}">
                      <a16:creationId xmlns:a16="http://schemas.microsoft.com/office/drawing/2014/main" id="{4A137998-9343-C249-8BAC-AA9D332C7FAF}"/>
                    </a:ext>
                  </a:extLst>
                </p14:cNvPr>
                <p14:cNvContentPartPr/>
                <p14:nvPr/>
              </p14:nvContentPartPr>
              <p14:xfrm>
                <a:off x="11329358" y="2430904"/>
                <a:ext cx="12600" cy="7920"/>
              </p14:xfrm>
            </p:contentPart>
          </mc:Choice>
          <mc:Fallback xmlns="">
            <p:pic>
              <p:nvPicPr>
                <p:cNvPr id="840" name="Ink 839">
                  <a:extLst>
                    <a:ext uri="{FF2B5EF4-FFF2-40B4-BE49-F238E27FC236}">
                      <a16:creationId xmlns:a16="http://schemas.microsoft.com/office/drawing/2014/main" id="{4A137998-9343-C249-8BAC-AA9D332C7FAF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11314238" y="2415424"/>
                  <a:ext cx="42840" cy="38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92">
            <p14:nvContentPartPr>
              <p14:cNvPr id="843" name="Ink 842">
                <a:extLst>
                  <a:ext uri="{FF2B5EF4-FFF2-40B4-BE49-F238E27FC236}">
                    <a16:creationId xmlns:a16="http://schemas.microsoft.com/office/drawing/2014/main" id="{894C1BE0-2EA5-3541-914F-55635F0C9483}"/>
                  </a:ext>
                </a:extLst>
              </p14:cNvPr>
              <p14:cNvContentPartPr/>
              <p14:nvPr/>
            </p14:nvContentPartPr>
            <p14:xfrm>
              <a:off x="10627358" y="1850224"/>
              <a:ext cx="391320" cy="522360"/>
            </p14:xfrm>
          </p:contentPart>
        </mc:Choice>
        <mc:Fallback xmlns="">
          <p:pic>
            <p:nvPicPr>
              <p:cNvPr id="843" name="Ink 842">
                <a:extLst>
                  <a:ext uri="{FF2B5EF4-FFF2-40B4-BE49-F238E27FC236}">
                    <a16:creationId xmlns:a16="http://schemas.microsoft.com/office/drawing/2014/main" id="{894C1BE0-2EA5-3541-914F-55635F0C9483}"/>
                  </a:ext>
                </a:extLst>
              </p:cNvPr>
              <p:cNvPicPr/>
              <p:nvPr/>
            </p:nvPicPr>
            <p:blipFill>
              <a:blip r:embed="rId1193"/>
              <a:stretch>
                <a:fillRect/>
              </a:stretch>
            </p:blipFill>
            <p:spPr>
              <a:xfrm>
                <a:off x="10612238" y="1834744"/>
                <a:ext cx="421560" cy="55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4">
            <p14:nvContentPartPr>
              <p14:cNvPr id="847" name="Ink 846">
                <a:extLst>
                  <a:ext uri="{FF2B5EF4-FFF2-40B4-BE49-F238E27FC236}">
                    <a16:creationId xmlns:a16="http://schemas.microsoft.com/office/drawing/2014/main" id="{6123D546-43E9-984F-8D92-9D544B843D08}"/>
                  </a:ext>
                </a:extLst>
              </p14:cNvPr>
              <p14:cNvContentPartPr/>
              <p14:nvPr/>
            </p14:nvContentPartPr>
            <p14:xfrm>
              <a:off x="486878" y="2160544"/>
              <a:ext cx="180000" cy="36360"/>
            </p14:xfrm>
          </p:contentPart>
        </mc:Choice>
        <mc:Fallback xmlns="">
          <p:pic>
            <p:nvPicPr>
              <p:cNvPr id="847" name="Ink 846">
                <a:extLst>
                  <a:ext uri="{FF2B5EF4-FFF2-40B4-BE49-F238E27FC236}">
                    <a16:creationId xmlns:a16="http://schemas.microsoft.com/office/drawing/2014/main" id="{6123D546-43E9-984F-8D92-9D544B843D08}"/>
                  </a:ext>
                </a:extLst>
              </p:cNvPr>
              <p:cNvPicPr/>
              <p:nvPr/>
            </p:nvPicPr>
            <p:blipFill>
              <a:blip r:embed="rId1195"/>
              <a:stretch>
                <a:fillRect/>
              </a:stretch>
            </p:blipFill>
            <p:spPr>
              <a:xfrm>
                <a:off x="471398" y="2145424"/>
                <a:ext cx="210600" cy="6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863" name="Group 862">
            <a:extLst>
              <a:ext uri="{FF2B5EF4-FFF2-40B4-BE49-F238E27FC236}">
                <a16:creationId xmlns:a16="http://schemas.microsoft.com/office/drawing/2014/main" id="{8E66ED6D-1037-EA4C-9F72-F6A0A422B305}"/>
              </a:ext>
            </a:extLst>
          </p:cNvPr>
          <p:cNvGrpSpPr/>
          <p:nvPr/>
        </p:nvGrpSpPr>
        <p:grpSpPr>
          <a:xfrm>
            <a:off x="898718" y="1652944"/>
            <a:ext cx="2732760" cy="603720"/>
            <a:chOff x="898718" y="1652944"/>
            <a:chExt cx="2732760" cy="60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96">
              <p14:nvContentPartPr>
                <p14:cNvPr id="848" name="Ink 847">
                  <a:extLst>
                    <a:ext uri="{FF2B5EF4-FFF2-40B4-BE49-F238E27FC236}">
                      <a16:creationId xmlns:a16="http://schemas.microsoft.com/office/drawing/2014/main" id="{AC428D5B-44D4-614D-A4A5-807543F520D0}"/>
                    </a:ext>
                  </a:extLst>
                </p14:cNvPr>
                <p14:cNvContentPartPr/>
                <p14:nvPr/>
              </p14:nvContentPartPr>
              <p14:xfrm>
                <a:off x="898718" y="2027704"/>
                <a:ext cx="182160" cy="228960"/>
              </p14:xfrm>
            </p:contentPart>
          </mc:Choice>
          <mc:Fallback xmlns="">
            <p:pic>
              <p:nvPicPr>
                <p:cNvPr id="848" name="Ink 847">
                  <a:extLst>
                    <a:ext uri="{FF2B5EF4-FFF2-40B4-BE49-F238E27FC236}">
                      <a16:creationId xmlns:a16="http://schemas.microsoft.com/office/drawing/2014/main" id="{AC428D5B-44D4-614D-A4A5-807543F520D0}"/>
                    </a:ext>
                  </a:extLst>
                </p:cNvPr>
                <p:cNvPicPr/>
                <p:nvPr/>
              </p:nvPicPr>
              <p:blipFill>
                <a:blip r:embed="rId1197"/>
                <a:stretch>
                  <a:fillRect/>
                </a:stretch>
              </p:blipFill>
              <p:spPr>
                <a:xfrm>
                  <a:off x="883598" y="2012224"/>
                  <a:ext cx="2127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8">
              <p14:nvContentPartPr>
                <p14:cNvPr id="849" name="Ink 848">
                  <a:extLst>
                    <a:ext uri="{FF2B5EF4-FFF2-40B4-BE49-F238E27FC236}">
                      <a16:creationId xmlns:a16="http://schemas.microsoft.com/office/drawing/2014/main" id="{19940013-26A1-194C-A914-3EBC94AD7F62}"/>
                    </a:ext>
                  </a:extLst>
                </p14:cNvPr>
                <p14:cNvContentPartPr/>
                <p14:nvPr/>
              </p14:nvContentPartPr>
              <p14:xfrm>
                <a:off x="1119758" y="1796584"/>
                <a:ext cx="149400" cy="394560"/>
              </p14:xfrm>
            </p:contentPart>
          </mc:Choice>
          <mc:Fallback xmlns="">
            <p:pic>
              <p:nvPicPr>
                <p:cNvPr id="849" name="Ink 848">
                  <a:extLst>
                    <a:ext uri="{FF2B5EF4-FFF2-40B4-BE49-F238E27FC236}">
                      <a16:creationId xmlns:a16="http://schemas.microsoft.com/office/drawing/2014/main" id="{19940013-26A1-194C-A914-3EBC94AD7F62}"/>
                    </a:ext>
                  </a:extLst>
                </p:cNvPr>
                <p:cNvPicPr/>
                <p:nvPr/>
              </p:nvPicPr>
              <p:blipFill>
                <a:blip r:embed="rId1199"/>
                <a:stretch>
                  <a:fillRect/>
                </a:stretch>
              </p:blipFill>
              <p:spPr>
                <a:xfrm>
                  <a:off x="1104278" y="1781464"/>
                  <a:ext cx="180000" cy="42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0">
              <p14:nvContentPartPr>
                <p14:cNvPr id="850" name="Ink 849">
                  <a:extLst>
                    <a:ext uri="{FF2B5EF4-FFF2-40B4-BE49-F238E27FC236}">
                      <a16:creationId xmlns:a16="http://schemas.microsoft.com/office/drawing/2014/main" id="{8961AC34-26BD-1D4C-9AEB-BE70C41343C5}"/>
                    </a:ext>
                  </a:extLst>
                </p14:cNvPr>
                <p14:cNvContentPartPr/>
                <p14:nvPr/>
              </p14:nvContentPartPr>
              <p14:xfrm>
                <a:off x="1337918" y="1971544"/>
                <a:ext cx="120960" cy="183600"/>
              </p14:xfrm>
            </p:contentPart>
          </mc:Choice>
          <mc:Fallback xmlns="">
            <p:pic>
              <p:nvPicPr>
                <p:cNvPr id="850" name="Ink 849">
                  <a:extLst>
                    <a:ext uri="{FF2B5EF4-FFF2-40B4-BE49-F238E27FC236}">
                      <a16:creationId xmlns:a16="http://schemas.microsoft.com/office/drawing/2014/main" id="{8961AC34-26BD-1D4C-9AEB-BE70C41343C5}"/>
                    </a:ext>
                  </a:extLst>
                </p:cNvPr>
                <p:cNvPicPr/>
                <p:nvPr/>
              </p:nvPicPr>
              <p:blipFill>
                <a:blip r:embed="rId1201"/>
                <a:stretch>
                  <a:fillRect/>
                </a:stretch>
              </p:blipFill>
              <p:spPr>
                <a:xfrm>
                  <a:off x="1322798" y="1956424"/>
                  <a:ext cx="1515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2">
              <p14:nvContentPartPr>
                <p14:cNvPr id="851" name="Ink 850">
                  <a:extLst>
                    <a:ext uri="{FF2B5EF4-FFF2-40B4-BE49-F238E27FC236}">
                      <a16:creationId xmlns:a16="http://schemas.microsoft.com/office/drawing/2014/main" id="{794C4AE4-3351-3A46-9322-AC4AAEC33458}"/>
                    </a:ext>
                  </a:extLst>
                </p14:cNvPr>
                <p14:cNvContentPartPr/>
                <p14:nvPr/>
              </p14:nvContentPartPr>
              <p14:xfrm>
                <a:off x="1505318" y="1772824"/>
                <a:ext cx="87120" cy="365040"/>
              </p14:xfrm>
            </p:contentPart>
          </mc:Choice>
          <mc:Fallback xmlns="">
            <p:pic>
              <p:nvPicPr>
                <p:cNvPr id="851" name="Ink 850">
                  <a:extLst>
                    <a:ext uri="{FF2B5EF4-FFF2-40B4-BE49-F238E27FC236}">
                      <a16:creationId xmlns:a16="http://schemas.microsoft.com/office/drawing/2014/main" id="{794C4AE4-3351-3A46-9322-AC4AAEC33458}"/>
                    </a:ext>
                  </a:extLst>
                </p:cNvPr>
                <p:cNvPicPr/>
                <p:nvPr/>
              </p:nvPicPr>
              <p:blipFill>
                <a:blip r:embed="rId1203"/>
                <a:stretch>
                  <a:fillRect/>
                </a:stretch>
              </p:blipFill>
              <p:spPr>
                <a:xfrm>
                  <a:off x="1489838" y="1757704"/>
                  <a:ext cx="11736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4">
              <p14:nvContentPartPr>
                <p14:cNvPr id="852" name="Ink 851">
                  <a:extLst>
                    <a:ext uri="{FF2B5EF4-FFF2-40B4-BE49-F238E27FC236}">
                      <a16:creationId xmlns:a16="http://schemas.microsoft.com/office/drawing/2014/main" id="{87C3C77F-7FD9-5D48-BBD9-DF7A3AC4BE92}"/>
                    </a:ext>
                  </a:extLst>
                </p14:cNvPr>
                <p14:cNvContentPartPr/>
                <p14:nvPr/>
              </p14:nvContentPartPr>
              <p14:xfrm>
                <a:off x="1672358" y="1828624"/>
                <a:ext cx="43200" cy="292320"/>
              </p14:xfrm>
            </p:contentPart>
          </mc:Choice>
          <mc:Fallback xmlns="">
            <p:pic>
              <p:nvPicPr>
                <p:cNvPr id="852" name="Ink 851">
                  <a:extLst>
                    <a:ext uri="{FF2B5EF4-FFF2-40B4-BE49-F238E27FC236}">
                      <a16:creationId xmlns:a16="http://schemas.microsoft.com/office/drawing/2014/main" id="{87C3C77F-7FD9-5D48-BBD9-DF7A3AC4BE92}"/>
                    </a:ext>
                  </a:extLst>
                </p:cNvPr>
                <p:cNvPicPr/>
                <p:nvPr/>
              </p:nvPicPr>
              <p:blipFill>
                <a:blip r:embed="rId1205"/>
                <a:stretch>
                  <a:fillRect/>
                </a:stretch>
              </p:blipFill>
              <p:spPr>
                <a:xfrm>
                  <a:off x="1657238" y="1813504"/>
                  <a:ext cx="7380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6">
              <p14:nvContentPartPr>
                <p14:cNvPr id="853" name="Ink 852">
                  <a:extLst>
                    <a:ext uri="{FF2B5EF4-FFF2-40B4-BE49-F238E27FC236}">
                      <a16:creationId xmlns:a16="http://schemas.microsoft.com/office/drawing/2014/main" id="{647A4233-BA08-4144-80A0-64BE3F5BD44D}"/>
                    </a:ext>
                  </a:extLst>
                </p14:cNvPr>
                <p14:cNvContentPartPr/>
                <p14:nvPr/>
              </p14:nvContentPartPr>
              <p14:xfrm>
                <a:off x="1583438" y="1949224"/>
                <a:ext cx="176760" cy="57960"/>
              </p14:xfrm>
            </p:contentPart>
          </mc:Choice>
          <mc:Fallback xmlns="">
            <p:pic>
              <p:nvPicPr>
                <p:cNvPr id="853" name="Ink 852">
                  <a:extLst>
                    <a:ext uri="{FF2B5EF4-FFF2-40B4-BE49-F238E27FC236}">
                      <a16:creationId xmlns:a16="http://schemas.microsoft.com/office/drawing/2014/main" id="{647A4233-BA08-4144-80A0-64BE3F5BD44D}"/>
                    </a:ext>
                  </a:extLst>
                </p:cNvPr>
                <p:cNvPicPr/>
                <p:nvPr/>
              </p:nvPicPr>
              <p:blipFill>
                <a:blip r:embed="rId1207"/>
                <a:stretch>
                  <a:fillRect/>
                </a:stretch>
              </p:blipFill>
              <p:spPr>
                <a:xfrm>
                  <a:off x="1567958" y="1934104"/>
                  <a:ext cx="20736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8">
              <p14:nvContentPartPr>
                <p14:cNvPr id="854" name="Ink 853">
                  <a:extLst>
                    <a:ext uri="{FF2B5EF4-FFF2-40B4-BE49-F238E27FC236}">
                      <a16:creationId xmlns:a16="http://schemas.microsoft.com/office/drawing/2014/main" id="{DE06CA12-2A16-5A4F-BBAC-D69E001E6002}"/>
                    </a:ext>
                  </a:extLst>
                </p14:cNvPr>
                <p14:cNvContentPartPr/>
                <p14:nvPr/>
              </p14:nvContentPartPr>
              <p14:xfrm>
                <a:off x="1984838" y="1871104"/>
                <a:ext cx="43920" cy="259920"/>
              </p14:xfrm>
            </p:contentPart>
          </mc:Choice>
          <mc:Fallback xmlns="">
            <p:pic>
              <p:nvPicPr>
                <p:cNvPr id="854" name="Ink 853">
                  <a:extLst>
                    <a:ext uri="{FF2B5EF4-FFF2-40B4-BE49-F238E27FC236}">
                      <a16:creationId xmlns:a16="http://schemas.microsoft.com/office/drawing/2014/main" id="{DE06CA12-2A16-5A4F-BBAC-D69E001E6002}"/>
                    </a:ext>
                  </a:extLst>
                </p:cNvPr>
                <p:cNvPicPr/>
                <p:nvPr/>
              </p:nvPicPr>
              <p:blipFill>
                <a:blip r:embed="rId1209"/>
                <a:stretch>
                  <a:fillRect/>
                </a:stretch>
              </p:blipFill>
              <p:spPr>
                <a:xfrm>
                  <a:off x="1969358" y="1855984"/>
                  <a:ext cx="7416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0">
              <p14:nvContentPartPr>
                <p14:cNvPr id="855" name="Ink 854">
                  <a:extLst>
                    <a:ext uri="{FF2B5EF4-FFF2-40B4-BE49-F238E27FC236}">
                      <a16:creationId xmlns:a16="http://schemas.microsoft.com/office/drawing/2014/main" id="{E965774D-399E-F144-B2F9-4EA8A86A2DDB}"/>
                    </a:ext>
                  </a:extLst>
                </p14:cNvPr>
                <p14:cNvContentPartPr/>
                <p14:nvPr/>
              </p14:nvContentPartPr>
              <p14:xfrm>
                <a:off x="1890878" y="1855264"/>
                <a:ext cx="411120" cy="231840"/>
              </p14:xfrm>
            </p:contentPart>
          </mc:Choice>
          <mc:Fallback xmlns="">
            <p:pic>
              <p:nvPicPr>
                <p:cNvPr id="855" name="Ink 854">
                  <a:extLst>
                    <a:ext uri="{FF2B5EF4-FFF2-40B4-BE49-F238E27FC236}">
                      <a16:creationId xmlns:a16="http://schemas.microsoft.com/office/drawing/2014/main" id="{E965774D-399E-F144-B2F9-4EA8A86A2DDB}"/>
                    </a:ext>
                  </a:extLst>
                </p:cNvPr>
                <p:cNvPicPr/>
                <p:nvPr/>
              </p:nvPicPr>
              <p:blipFill>
                <a:blip r:embed="rId1211"/>
                <a:stretch>
                  <a:fillRect/>
                </a:stretch>
              </p:blipFill>
              <p:spPr>
                <a:xfrm>
                  <a:off x="1875398" y="1840144"/>
                  <a:ext cx="44172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2">
              <p14:nvContentPartPr>
                <p14:cNvPr id="856" name="Ink 855">
                  <a:extLst>
                    <a:ext uri="{FF2B5EF4-FFF2-40B4-BE49-F238E27FC236}">
                      <a16:creationId xmlns:a16="http://schemas.microsoft.com/office/drawing/2014/main" id="{CF34012F-1566-9B4E-84E6-071B10429695}"/>
                    </a:ext>
                  </a:extLst>
                </p14:cNvPr>
                <p14:cNvContentPartPr/>
                <p14:nvPr/>
              </p14:nvContentPartPr>
              <p14:xfrm>
                <a:off x="2430878" y="1846624"/>
                <a:ext cx="213480" cy="201240"/>
              </p14:xfrm>
            </p:contentPart>
          </mc:Choice>
          <mc:Fallback xmlns="">
            <p:pic>
              <p:nvPicPr>
                <p:cNvPr id="856" name="Ink 855">
                  <a:extLst>
                    <a:ext uri="{FF2B5EF4-FFF2-40B4-BE49-F238E27FC236}">
                      <a16:creationId xmlns:a16="http://schemas.microsoft.com/office/drawing/2014/main" id="{CF34012F-1566-9B4E-84E6-071B10429695}"/>
                    </a:ext>
                  </a:extLst>
                </p:cNvPr>
                <p:cNvPicPr/>
                <p:nvPr/>
              </p:nvPicPr>
              <p:blipFill>
                <a:blip r:embed="rId1213"/>
                <a:stretch>
                  <a:fillRect/>
                </a:stretch>
              </p:blipFill>
              <p:spPr>
                <a:xfrm>
                  <a:off x="2415398" y="1831504"/>
                  <a:ext cx="24408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4">
              <p14:nvContentPartPr>
                <p14:cNvPr id="857" name="Ink 856">
                  <a:extLst>
                    <a:ext uri="{FF2B5EF4-FFF2-40B4-BE49-F238E27FC236}">
                      <a16:creationId xmlns:a16="http://schemas.microsoft.com/office/drawing/2014/main" id="{ABB84CDF-1D47-B94C-99FF-A23FDAADC8A5}"/>
                    </a:ext>
                  </a:extLst>
                </p14:cNvPr>
                <p14:cNvContentPartPr/>
                <p14:nvPr/>
              </p14:nvContentPartPr>
              <p14:xfrm>
                <a:off x="2679998" y="1850944"/>
                <a:ext cx="137880" cy="194040"/>
              </p14:xfrm>
            </p:contentPart>
          </mc:Choice>
          <mc:Fallback xmlns="">
            <p:pic>
              <p:nvPicPr>
                <p:cNvPr id="857" name="Ink 856">
                  <a:extLst>
                    <a:ext uri="{FF2B5EF4-FFF2-40B4-BE49-F238E27FC236}">
                      <a16:creationId xmlns:a16="http://schemas.microsoft.com/office/drawing/2014/main" id="{ABB84CDF-1D47-B94C-99FF-A23FDAADC8A5}"/>
                    </a:ext>
                  </a:extLst>
                </p:cNvPr>
                <p:cNvPicPr/>
                <p:nvPr/>
              </p:nvPicPr>
              <p:blipFill>
                <a:blip r:embed="rId1215"/>
                <a:stretch>
                  <a:fillRect/>
                </a:stretch>
              </p:blipFill>
              <p:spPr>
                <a:xfrm>
                  <a:off x="2664518" y="1835824"/>
                  <a:ext cx="1681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6">
              <p14:nvContentPartPr>
                <p14:cNvPr id="858" name="Ink 857">
                  <a:extLst>
                    <a:ext uri="{FF2B5EF4-FFF2-40B4-BE49-F238E27FC236}">
                      <a16:creationId xmlns:a16="http://schemas.microsoft.com/office/drawing/2014/main" id="{36A6C66A-5705-1A47-B012-A748D6E24290}"/>
                    </a:ext>
                  </a:extLst>
                </p14:cNvPr>
                <p14:cNvContentPartPr/>
                <p14:nvPr/>
              </p14:nvContentPartPr>
              <p14:xfrm>
                <a:off x="2888078" y="1713784"/>
                <a:ext cx="42840" cy="325800"/>
              </p14:xfrm>
            </p:contentPart>
          </mc:Choice>
          <mc:Fallback xmlns="">
            <p:pic>
              <p:nvPicPr>
                <p:cNvPr id="858" name="Ink 857">
                  <a:extLst>
                    <a:ext uri="{FF2B5EF4-FFF2-40B4-BE49-F238E27FC236}">
                      <a16:creationId xmlns:a16="http://schemas.microsoft.com/office/drawing/2014/main" id="{36A6C66A-5705-1A47-B012-A748D6E24290}"/>
                    </a:ext>
                  </a:extLst>
                </p:cNvPr>
                <p:cNvPicPr/>
                <p:nvPr/>
              </p:nvPicPr>
              <p:blipFill>
                <a:blip r:embed="rId1217"/>
                <a:stretch>
                  <a:fillRect/>
                </a:stretch>
              </p:blipFill>
              <p:spPr>
                <a:xfrm>
                  <a:off x="2872598" y="1698664"/>
                  <a:ext cx="7308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8">
              <p14:nvContentPartPr>
                <p14:cNvPr id="859" name="Ink 858">
                  <a:extLst>
                    <a:ext uri="{FF2B5EF4-FFF2-40B4-BE49-F238E27FC236}">
                      <a16:creationId xmlns:a16="http://schemas.microsoft.com/office/drawing/2014/main" id="{BC6619A7-D8B6-8C43-95EE-5561B45A496B}"/>
                    </a:ext>
                  </a:extLst>
                </p14:cNvPr>
                <p14:cNvContentPartPr/>
                <p14:nvPr/>
              </p14:nvContentPartPr>
              <p14:xfrm>
                <a:off x="2808878" y="1844824"/>
                <a:ext cx="291960" cy="193680"/>
              </p14:xfrm>
            </p:contentPart>
          </mc:Choice>
          <mc:Fallback xmlns="">
            <p:pic>
              <p:nvPicPr>
                <p:cNvPr id="859" name="Ink 858">
                  <a:extLst>
                    <a:ext uri="{FF2B5EF4-FFF2-40B4-BE49-F238E27FC236}">
                      <a16:creationId xmlns:a16="http://schemas.microsoft.com/office/drawing/2014/main" id="{BC6619A7-D8B6-8C43-95EE-5561B45A496B}"/>
                    </a:ext>
                  </a:extLst>
                </p:cNvPr>
                <p:cNvPicPr/>
                <p:nvPr/>
              </p:nvPicPr>
              <p:blipFill>
                <a:blip r:embed="rId1219"/>
                <a:stretch>
                  <a:fillRect/>
                </a:stretch>
              </p:blipFill>
              <p:spPr>
                <a:xfrm>
                  <a:off x="2793758" y="1829704"/>
                  <a:ext cx="32256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0">
              <p14:nvContentPartPr>
                <p14:cNvPr id="860" name="Ink 859">
                  <a:extLst>
                    <a:ext uri="{FF2B5EF4-FFF2-40B4-BE49-F238E27FC236}">
                      <a16:creationId xmlns:a16="http://schemas.microsoft.com/office/drawing/2014/main" id="{1DBED5EE-5019-DD48-A49F-425821466097}"/>
                    </a:ext>
                  </a:extLst>
                </p14:cNvPr>
                <p14:cNvContentPartPr/>
                <p14:nvPr/>
              </p14:nvContentPartPr>
              <p14:xfrm>
                <a:off x="3116318" y="1652944"/>
                <a:ext cx="318240" cy="383400"/>
              </p14:xfrm>
            </p:contentPart>
          </mc:Choice>
          <mc:Fallback xmlns="">
            <p:pic>
              <p:nvPicPr>
                <p:cNvPr id="860" name="Ink 859">
                  <a:extLst>
                    <a:ext uri="{FF2B5EF4-FFF2-40B4-BE49-F238E27FC236}">
                      <a16:creationId xmlns:a16="http://schemas.microsoft.com/office/drawing/2014/main" id="{1DBED5EE-5019-DD48-A49F-425821466097}"/>
                    </a:ext>
                  </a:extLst>
                </p:cNvPr>
                <p:cNvPicPr/>
                <p:nvPr/>
              </p:nvPicPr>
              <p:blipFill>
                <a:blip r:embed="rId1221"/>
                <a:stretch>
                  <a:fillRect/>
                </a:stretch>
              </p:blipFill>
              <p:spPr>
                <a:xfrm>
                  <a:off x="3101198" y="1637824"/>
                  <a:ext cx="34884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2">
              <p14:nvContentPartPr>
                <p14:cNvPr id="861" name="Ink 860">
                  <a:extLst>
                    <a:ext uri="{FF2B5EF4-FFF2-40B4-BE49-F238E27FC236}">
                      <a16:creationId xmlns:a16="http://schemas.microsoft.com/office/drawing/2014/main" id="{F40472E0-AF3F-C543-9A7C-6B6ED1D20558}"/>
                    </a:ext>
                  </a:extLst>
                </p14:cNvPr>
                <p14:cNvContentPartPr/>
                <p14:nvPr/>
              </p14:nvContentPartPr>
              <p14:xfrm>
                <a:off x="3451118" y="1795144"/>
                <a:ext cx="180360" cy="235800"/>
              </p14:xfrm>
            </p:contentPart>
          </mc:Choice>
          <mc:Fallback xmlns="">
            <p:pic>
              <p:nvPicPr>
                <p:cNvPr id="861" name="Ink 860">
                  <a:extLst>
                    <a:ext uri="{FF2B5EF4-FFF2-40B4-BE49-F238E27FC236}">
                      <a16:creationId xmlns:a16="http://schemas.microsoft.com/office/drawing/2014/main" id="{F40472E0-AF3F-C543-9A7C-6B6ED1D20558}"/>
                    </a:ext>
                  </a:extLst>
                </p:cNvPr>
                <p:cNvPicPr/>
                <p:nvPr/>
              </p:nvPicPr>
              <p:blipFill>
                <a:blip r:embed="rId1223"/>
                <a:stretch>
                  <a:fillRect/>
                </a:stretch>
              </p:blipFill>
              <p:spPr>
                <a:xfrm>
                  <a:off x="3435998" y="1780024"/>
                  <a:ext cx="210960" cy="26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9" name="Group 878">
            <a:extLst>
              <a:ext uri="{FF2B5EF4-FFF2-40B4-BE49-F238E27FC236}">
                <a16:creationId xmlns:a16="http://schemas.microsoft.com/office/drawing/2014/main" id="{72390D87-B87C-224D-98A7-815E065F3049}"/>
              </a:ext>
            </a:extLst>
          </p:cNvPr>
          <p:cNvGrpSpPr/>
          <p:nvPr/>
        </p:nvGrpSpPr>
        <p:grpSpPr>
          <a:xfrm>
            <a:off x="10638158" y="628744"/>
            <a:ext cx="875160" cy="705960"/>
            <a:chOff x="10638158" y="628744"/>
            <a:chExt cx="875160" cy="70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24">
              <p14:nvContentPartPr>
                <p14:cNvPr id="864" name="Ink 863">
                  <a:extLst>
                    <a:ext uri="{FF2B5EF4-FFF2-40B4-BE49-F238E27FC236}">
                      <a16:creationId xmlns:a16="http://schemas.microsoft.com/office/drawing/2014/main" id="{BF1FE177-36D7-844D-85F8-19F649EA4898}"/>
                    </a:ext>
                  </a:extLst>
                </p14:cNvPr>
                <p14:cNvContentPartPr/>
                <p14:nvPr/>
              </p14:nvContentPartPr>
              <p14:xfrm>
                <a:off x="10638158" y="1002784"/>
                <a:ext cx="222120" cy="331920"/>
              </p14:xfrm>
            </p:contentPart>
          </mc:Choice>
          <mc:Fallback xmlns="">
            <p:pic>
              <p:nvPicPr>
                <p:cNvPr id="864" name="Ink 863">
                  <a:extLst>
                    <a:ext uri="{FF2B5EF4-FFF2-40B4-BE49-F238E27FC236}">
                      <a16:creationId xmlns:a16="http://schemas.microsoft.com/office/drawing/2014/main" id="{BF1FE177-36D7-844D-85F8-19F649EA4898}"/>
                    </a:ext>
                  </a:extLst>
                </p:cNvPr>
                <p:cNvPicPr/>
                <p:nvPr/>
              </p:nvPicPr>
              <p:blipFill>
                <a:blip r:embed="rId1225"/>
                <a:stretch>
                  <a:fillRect/>
                </a:stretch>
              </p:blipFill>
              <p:spPr>
                <a:xfrm>
                  <a:off x="10622678" y="987664"/>
                  <a:ext cx="25272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6">
              <p14:nvContentPartPr>
                <p14:cNvPr id="865" name="Ink 864">
                  <a:extLst>
                    <a:ext uri="{FF2B5EF4-FFF2-40B4-BE49-F238E27FC236}">
                      <a16:creationId xmlns:a16="http://schemas.microsoft.com/office/drawing/2014/main" id="{49D18FFD-05FE-1C46-80DE-DD555365858B}"/>
                    </a:ext>
                  </a:extLst>
                </p14:cNvPr>
                <p14:cNvContentPartPr/>
                <p14:nvPr/>
              </p14:nvContentPartPr>
              <p14:xfrm>
                <a:off x="10994918" y="757624"/>
                <a:ext cx="340560" cy="160920"/>
              </p14:xfrm>
            </p:contentPart>
          </mc:Choice>
          <mc:Fallback xmlns="">
            <p:pic>
              <p:nvPicPr>
                <p:cNvPr id="865" name="Ink 864">
                  <a:extLst>
                    <a:ext uri="{FF2B5EF4-FFF2-40B4-BE49-F238E27FC236}">
                      <a16:creationId xmlns:a16="http://schemas.microsoft.com/office/drawing/2014/main" id="{49D18FFD-05FE-1C46-80DE-DD555365858B}"/>
                    </a:ext>
                  </a:extLst>
                </p:cNvPr>
                <p:cNvPicPr/>
                <p:nvPr/>
              </p:nvPicPr>
              <p:blipFill>
                <a:blip r:embed="rId1227"/>
                <a:stretch>
                  <a:fillRect/>
                </a:stretch>
              </p:blipFill>
              <p:spPr>
                <a:xfrm>
                  <a:off x="10979798" y="742504"/>
                  <a:ext cx="3711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8">
              <p14:nvContentPartPr>
                <p14:cNvPr id="866" name="Ink 865">
                  <a:extLst>
                    <a:ext uri="{FF2B5EF4-FFF2-40B4-BE49-F238E27FC236}">
                      <a16:creationId xmlns:a16="http://schemas.microsoft.com/office/drawing/2014/main" id="{45628C54-F58E-D849-87F5-8E4593B33A5F}"/>
                    </a:ext>
                  </a:extLst>
                </p14:cNvPr>
                <p14:cNvContentPartPr/>
                <p14:nvPr/>
              </p14:nvContentPartPr>
              <p14:xfrm>
                <a:off x="11035238" y="706864"/>
                <a:ext cx="478080" cy="318240"/>
              </p14:xfrm>
            </p:contentPart>
          </mc:Choice>
          <mc:Fallback xmlns="">
            <p:pic>
              <p:nvPicPr>
                <p:cNvPr id="866" name="Ink 865">
                  <a:extLst>
                    <a:ext uri="{FF2B5EF4-FFF2-40B4-BE49-F238E27FC236}">
                      <a16:creationId xmlns:a16="http://schemas.microsoft.com/office/drawing/2014/main" id="{45628C54-F58E-D849-87F5-8E4593B33A5F}"/>
                    </a:ext>
                  </a:extLst>
                </p:cNvPr>
                <p:cNvPicPr/>
                <p:nvPr/>
              </p:nvPicPr>
              <p:blipFill>
                <a:blip r:embed="rId1229"/>
                <a:stretch>
                  <a:fillRect/>
                </a:stretch>
              </p:blipFill>
              <p:spPr>
                <a:xfrm>
                  <a:off x="11020118" y="691744"/>
                  <a:ext cx="50832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0">
              <p14:nvContentPartPr>
                <p14:cNvPr id="872" name="Ink 871">
                  <a:extLst>
                    <a:ext uri="{FF2B5EF4-FFF2-40B4-BE49-F238E27FC236}">
                      <a16:creationId xmlns:a16="http://schemas.microsoft.com/office/drawing/2014/main" id="{20725A7A-68F6-BE4C-8409-2DB1E2F13D7F}"/>
                    </a:ext>
                  </a:extLst>
                </p14:cNvPr>
                <p14:cNvContentPartPr/>
                <p14:nvPr/>
              </p14:nvContentPartPr>
              <p14:xfrm>
                <a:off x="11117678" y="628744"/>
                <a:ext cx="138960" cy="139680"/>
              </p14:xfrm>
            </p:contentPart>
          </mc:Choice>
          <mc:Fallback xmlns="">
            <p:pic>
              <p:nvPicPr>
                <p:cNvPr id="872" name="Ink 871">
                  <a:extLst>
                    <a:ext uri="{FF2B5EF4-FFF2-40B4-BE49-F238E27FC236}">
                      <a16:creationId xmlns:a16="http://schemas.microsoft.com/office/drawing/2014/main" id="{20725A7A-68F6-BE4C-8409-2DB1E2F13D7F}"/>
                    </a:ext>
                  </a:extLst>
                </p:cNvPr>
                <p:cNvPicPr/>
                <p:nvPr/>
              </p:nvPicPr>
              <p:blipFill>
                <a:blip r:embed="rId1231"/>
                <a:stretch>
                  <a:fillRect/>
                </a:stretch>
              </p:blipFill>
              <p:spPr>
                <a:xfrm>
                  <a:off x="11102198" y="613624"/>
                  <a:ext cx="1692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2">
              <p14:nvContentPartPr>
                <p14:cNvPr id="874" name="Ink 873">
                  <a:extLst>
                    <a:ext uri="{FF2B5EF4-FFF2-40B4-BE49-F238E27FC236}">
                      <a16:creationId xmlns:a16="http://schemas.microsoft.com/office/drawing/2014/main" id="{AF59E420-A839-1844-A703-3E6D4BB126A6}"/>
                    </a:ext>
                  </a:extLst>
                </p14:cNvPr>
                <p14:cNvContentPartPr/>
                <p14:nvPr/>
              </p14:nvContentPartPr>
              <p14:xfrm>
                <a:off x="11117678" y="861304"/>
                <a:ext cx="11160" cy="26640"/>
              </p14:xfrm>
            </p:contentPart>
          </mc:Choice>
          <mc:Fallback xmlns="">
            <p:pic>
              <p:nvPicPr>
                <p:cNvPr id="874" name="Ink 873">
                  <a:extLst>
                    <a:ext uri="{FF2B5EF4-FFF2-40B4-BE49-F238E27FC236}">
                      <a16:creationId xmlns:a16="http://schemas.microsoft.com/office/drawing/2014/main" id="{AF59E420-A839-1844-A703-3E6D4BB126A6}"/>
                    </a:ext>
                  </a:extLst>
                </p:cNvPr>
                <p:cNvPicPr/>
                <p:nvPr/>
              </p:nvPicPr>
              <p:blipFill>
                <a:blip r:embed="rId1233"/>
                <a:stretch>
                  <a:fillRect/>
                </a:stretch>
              </p:blipFill>
              <p:spPr>
                <a:xfrm>
                  <a:off x="11102558" y="845824"/>
                  <a:ext cx="414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4">
              <p14:nvContentPartPr>
                <p14:cNvPr id="876" name="Ink 875">
                  <a:extLst>
                    <a:ext uri="{FF2B5EF4-FFF2-40B4-BE49-F238E27FC236}">
                      <a16:creationId xmlns:a16="http://schemas.microsoft.com/office/drawing/2014/main" id="{97D39D9B-CFDB-C147-9168-16716C615C3C}"/>
                    </a:ext>
                  </a:extLst>
                </p14:cNvPr>
                <p14:cNvContentPartPr/>
                <p14:nvPr/>
              </p14:nvContentPartPr>
              <p14:xfrm>
                <a:off x="10998158" y="888664"/>
                <a:ext cx="220680" cy="78480"/>
              </p14:xfrm>
            </p:contentPart>
          </mc:Choice>
          <mc:Fallback xmlns="">
            <p:pic>
              <p:nvPicPr>
                <p:cNvPr id="876" name="Ink 875">
                  <a:extLst>
                    <a:ext uri="{FF2B5EF4-FFF2-40B4-BE49-F238E27FC236}">
                      <a16:creationId xmlns:a16="http://schemas.microsoft.com/office/drawing/2014/main" id="{97D39D9B-CFDB-C147-9168-16716C615C3C}"/>
                    </a:ext>
                  </a:extLst>
                </p:cNvPr>
                <p:cNvPicPr/>
                <p:nvPr/>
              </p:nvPicPr>
              <p:blipFill>
                <a:blip r:embed="rId1235"/>
                <a:stretch>
                  <a:fillRect/>
                </a:stretch>
              </p:blipFill>
              <p:spPr>
                <a:xfrm>
                  <a:off x="10983038" y="873544"/>
                  <a:ext cx="25092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6">
              <p14:nvContentPartPr>
                <p14:cNvPr id="878" name="Ink 877">
                  <a:extLst>
                    <a:ext uri="{FF2B5EF4-FFF2-40B4-BE49-F238E27FC236}">
                      <a16:creationId xmlns:a16="http://schemas.microsoft.com/office/drawing/2014/main" id="{176E72A7-AAB5-9C45-A40C-E04E33A60FB8}"/>
                    </a:ext>
                  </a:extLst>
                </p14:cNvPr>
                <p14:cNvContentPartPr/>
                <p14:nvPr/>
              </p14:nvContentPartPr>
              <p14:xfrm>
                <a:off x="11184638" y="1035544"/>
                <a:ext cx="58320" cy="84960"/>
              </p14:xfrm>
            </p:contentPart>
          </mc:Choice>
          <mc:Fallback xmlns="">
            <p:pic>
              <p:nvPicPr>
                <p:cNvPr id="878" name="Ink 877">
                  <a:extLst>
                    <a:ext uri="{FF2B5EF4-FFF2-40B4-BE49-F238E27FC236}">
                      <a16:creationId xmlns:a16="http://schemas.microsoft.com/office/drawing/2014/main" id="{176E72A7-AAB5-9C45-A40C-E04E33A60FB8}"/>
                    </a:ext>
                  </a:extLst>
                </p:cNvPr>
                <p:cNvPicPr/>
                <p:nvPr/>
              </p:nvPicPr>
              <p:blipFill>
                <a:blip r:embed="rId1237"/>
                <a:stretch>
                  <a:fillRect/>
                </a:stretch>
              </p:blipFill>
              <p:spPr>
                <a:xfrm>
                  <a:off x="11169158" y="1020424"/>
                  <a:ext cx="88560" cy="115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38">
            <p14:nvContentPartPr>
              <p14:cNvPr id="897" name="Ink 896">
                <a:extLst>
                  <a:ext uri="{FF2B5EF4-FFF2-40B4-BE49-F238E27FC236}">
                    <a16:creationId xmlns:a16="http://schemas.microsoft.com/office/drawing/2014/main" id="{9C289EB2-B3E6-2348-8EDA-2B70A5F503EA}"/>
                  </a:ext>
                </a:extLst>
              </p14:cNvPr>
              <p14:cNvContentPartPr/>
              <p14:nvPr/>
            </p14:nvContentPartPr>
            <p14:xfrm>
              <a:off x="10682798" y="86944"/>
              <a:ext cx="38160" cy="209520"/>
            </p14:xfrm>
          </p:contentPart>
        </mc:Choice>
        <mc:Fallback xmlns="">
          <p:pic>
            <p:nvPicPr>
              <p:cNvPr id="897" name="Ink 896">
                <a:extLst>
                  <a:ext uri="{FF2B5EF4-FFF2-40B4-BE49-F238E27FC236}">
                    <a16:creationId xmlns:a16="http://schemas.microsoft.com/office/drawing/2014/main" id="{9C289EB2-B3E6-2348-8EDA-2B70A5F503EA}"/>
                  </a:ext>
                </a:extLst>
              </p:cNvPr>
              <p:cNvPicPr/>
              <p:nvPr/>
            </p:nvPicPr>
            <p:blipFill>
              <a:blip r:embed="rId1239"/>
              <a:stretch>
                <a:fillRect/>
              </a:stretch>
            </p:blipFill>
            <p:spPr>
              <a:xfrm>
                <a:off x="10667318" y="71824"/>
                <a:ext cx="68760" cy="24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957" name="Group 956">
            <a:extLst>
              <a:ext uri="{FF2B5EF4-FFF2-40B4-BE49-F238E27FC236}">
                <a16:creationId xmlns:a16="http://schemas.microsoft.com/office/drawing/2014/main" id="{B8D77E41-C1FB-6B44-9275-76643F21E9DB}"/>
              </a:ext>
            </a:extLst>
          </p:cNvPr>
          <p:cNvGrpSpPr/>
          <p:nvPr/>
        </p:nvGrpSpPr>
        <p:grpSpPr>
          <a:xfrm>
            <a:off x="10606478" y="10984"/>
            <a:ext cx="1496160" cy="631080"/>
            <a:chOff x="10606478" y="10984"/>
            <a:chExt cx="1496160" cy="63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40">
              <p14:nvContentPartPr>
                <p14:cNvPr id="920" name="Ink 919">
                  <a:extLst>
                    <a:ext uri="{FF2B5EF4-FFF2-40B4-BE49-F238E27FC236}">
                      <a16:creationId xmlns:a16="http://schemas.microsoft.com/office/drawing/2014/main" id="{5250CC7E-54CA-B646-B1C8-0D2BBD83F659}"/>
                    </a:ext>
                  </a:extLst>
                </p14:cNvPr>
                <p14:cNvContentPartPr/>
                <p14:nvPr/>
              </p14:nvContentPartPr>
              <p14:xfrm>
                <a:off x="10638158" y="180904"/>
                <a:ext cx="108000" cy="12960"/>
              </p14:xfrm>
            </p:contentPart>
          </mc:Choice>
          <mc:Fallback xmlns="">
            <p:pic>
              <p:nvPicPr>
                <p:cNvPr id="920" name="Ink 919">
                  <a:extLst>
                    <a:ext uri="{FF2B5EF4-FFF2-40B4-BE49-F238E27FC236}">
                      <a16:creationId xmlns:a16="http://schemas.microsoft.com/office/drawing/2014/main" id="{5250CC7E-54CA-B646-B1C8-0D2BBD83F659}"/>
                    </a:ext>
                  </a:extLst>
                </p:cNvPr>
                <p:cNvPicPr/>
                <p:nvPr/>
              </p:nvPicPr>
              <p:blipFill>
                <a:blip r:embed="rId1241"/>
                <a:stretch>
                  <a:fillRect/>
                </a:stretch>
              </p:blipFill>
              <p:spPr>
                <a:xfrm>
                  <a:off x="10622678" y="165784"/>
                  <a:ext cx="1386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2">
              <p14:nvContentPartPr>
                <p14:cNvPr id="921" name="Ink 920">
                  <a:extLst>
                    <a:ext uri="{FF2B5EF4-FFF2-40B4-BE49-F238E27FC236}">
                      <a16:creationId xmlns:a16="http://schemas.microsoft.com/office/drawing/2014/main" id="{AE88017F-79EA-7647-AE14-31308727EFD2}"/>
                    </a:ext>
                  </a:extLst>
                </p14:cNvPr>
                <p14:cNvContentPartPr/>
                <p14:nvPr/>
              </p14:nvContentPartPr>
              <p14:xfrm>
                <a:off x="10783238" y="22144"/>
                <a:ext cx="82440" cy="226800"/>
              </p14:xfrm>
            </p:contentPart>
          </mc:Choice>
          <mc:Fallback xmlns="">
            <p:pic>
              <p:nvPicPr>
                <p:cNvPr id="921" name="Ink 920">
                  <a:extLst>
                    <a:ext uri="{FF2B5EF4-FFF2-40B4-BE49-F238E27FC236}">
                      <a16:creationId xmlns:a16="http://schemas.microsoft.com/office/drawing/2014/main" id="{AE88017F-79EA-7647-AE14-31308727EFD2}"/>
                    </a:ext>
                  </a:extLst>
                </p:cNvPr>
                <p:cNvPicPr/>
                <p:nvPr/>
              </p:nvPicPr>
              <p:blipFill>
                <a:blip r:embed="rId1243"/>
                <a:stretch>
                  <a:fillRect/>
                </a:stretch>
              </p:blipFill>
              <p:spPr>
                <a:xfrm>
                  <a:off x="10767758" y="7024"/>
                  <a:ext cx="11304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4">
              <p14:nvContentPartPr>
                <p14:cNvPr id="922" name="Ink 921">
                  <a:extLst>
                    <a:ext uri="{FF2B5EF4-FFF2-40B4-BE49-F238E27FC236}">
                      <a16:creationId xmlns:a16="http://schemas.microsoft.com/office/drawing/2014/main" id="{781DB3E7-EE2E-D142-8A6B-F5A3BA901852}"/>
                    </a:ext>
                  </a:extLst>
                </p14:cNvPr>
                <p14:cNvContentPartPr/>
                <p14:nvPr/>
              </p14:nvContentPartPr>
              <p14:xfrm>
                <a:off x="10916798" y="144904"/>
                <a:ext cx="17280" cy="89280"/>
              </p14:xfrm>
            </p:contentPart>
          </mc:Choice>
          <mc:Fallback xmlns="">
            <p:pic>
              <p:nvPicPr>
                <p:cNvPr id="922" name="Ink 921">
                  <a:extLst>
                    <a:ext uri="{FF2B5EF4-FFF2-40B4-BE49-F238E27FC236}">
                      <a16:creationId xmlns:a16="http://schemas.microsoft.com/office/drawing/2014/main" id="{781DB3E7-EE2E-D142-8A6B-F5A3BA901852}"/>
                    </a:ext>
                  </a:extLst>
                </p:cNvPr>
                <p:cNvPicPr/>
                <p:nvPr/>
              </p:nvPicPr>
              <p:blipFill>
                <a:blip r:embed="rId1245"/>
                <a:stretch>
                  <a:fillRect/>
                </a:stretch>
              </p:blipFill>
              <p:spPr>
                <a:xfrm>
                  <a:off x="10901678" y="129424"/>
                  <a:ext cx="478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6">
              <p14:nvContentPartPr>
                <p14:cNvPr id="923" name="Ink 922">
                  <a:extLst>
                    <a:ext uri="{FF2B5EF4-FFF2-40B4-BE49-F238E27FC236}">
                      <a16:creationId xmlns:a16="http://schemas.microsoft.com/office/drawing/2014/main" id="{D9DD5AD3-183D-E249-A5FA-2A5666B44112}"/>
                    </a:ext>
                  </a:extLst>
                </p14:cNvPr>
                <p14:cNvContentPartPr/>
                <p14:nvPr/>
              </p14:nvContentPartPr>
              <p14:xfrm>
                <a:off x="10916798" y="151384"/>
                <a:ext cx="11520" cy="5040"/>
              </p14:xfrm>
            </p:contentPart>
          </mc:Choice>
          <mc:Fallback xmlns="">
            <p:pic>
              <p:nvPicPr>
                <p:cNvPr id="923" name="Ink 922">
                  <a:extLst>
                    <a:ext uri="{FF2B5EF4-FFF2-40B4-BE49-F238E27FC236}">
                      <a16:creationId xmlns:a16="http://schemas.microsoft.com/office/drawing/2014/main" id="{D9DD5AD3-183D-E249-A5FA-2A5666B44112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10901678" y="135904"/>
                  <a:ext cx="417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7">
              <p14:nvContentPartPr>
                <p14:cNvPr id="924" name="Ink 923">
                  <a:extLst>
                    <a:ext uri="{FF2B5EF4-FFF2-40B4-BE49-F238E27FC236}">
                      <a16:creationId xmlns:a16="http://schemas.microsoft.com/office/drawing/2014/main" id="{1B08A953-940B-F84A-BDAA-CF0C7A23678F}"/>
                    </a:ext>
                  </a:extLst>
                </p14:cNvPr>
                <p14:cNvContentPartPr/>
                <p14:nvPr/>
              </p14:nvContentPartPr>
              <p14:xfrm>
                <a:off x="10990958" y="120784"/>
                <a:ext cx="53280" cy="116640"/>
              </p14:xfrm>
            </p:contentPart>
          </mc:Choice>
          <mc:Fallback xmlns="">
            <p:pic>
              <p:nvPicPr>
                <p:cNvPr id="924" name="Ink 923">
                  <a:extLst>
                    <a:ext uri="{FF2B5EF4-FFF2-40B4-BE49-F238E27FC236}">
                      <a16:creationId xmlns:a16="http://schemas.microsoft.com/office/drawing/2014/main" id="{1B08A953-940B-F84A-BDAA-CF0C7A23678F}"/>
                    </a:ext>
                  </a:extLst>
                </p:cNvPr>
                <p:cNvPicPr/>
                <p:nvPr/>
              </p:nvPicPr>
              <p:blipFill>
                <a:blip r:embed="rId1248"/>
                <a:stretch>
                  <a:fillRect/>
                </a:stretch>
              </p:blipFill>
              <p:spPr>
                <a:xfrm>
                  <a:off x="10975838" y="105304"/>
                  <a:ext cx="835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9">
              <p14:nvContentPartPr>
                <p14:cNvPr id="925" name="Ink 924">
                  <a:extLst>
                    <a:ext uri="{FF2B5EF4-FFF2-40B4-BE49-F238E27FC236}">
                      <a16:creationId xmlns:a16="http://schemas.microsoft.com/office/drawing/2014/main" id="{A9D9078F-14C9-DB47-9A49-0013C508B7B9}"/>
                    </a:ext>
                  </a:extLst>
                </p14:cNvPr>
                <p14:cNvContentPartPr/>
                <p14:nvPr/>
              </p14:nvContentPartPr>
              <p14:xfrm>
                <a:off x="10950278" y="44464"/>
                <a:ext cx="1800" cy="9000"/>
              </p14:xfrm>
            </p:contentPart>
          </mc:Choice>
          <mc:Fallback xmlns="">
            <p:pic>
              <p:nvPicPr>
                <p:cNvPr id="925" name="Ink 924">
                  <a:extLst>
                    <a:ext uri="{FF2B5EF4-FFF2-40B4-BE49-F238E27FC236}">
                      <a16:creationId xmlns:a16="http://schemas.microsoft.com/office/drawing/2014/main" id="{A9D9078F-14C9-DB47-9A49-0013C508B7B9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0935158" y="29344"/>
                  <a:ext cx="324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0">
              <p14:nvContentPartPr>
                <p14:cNvPr id="926" name="Ink 925">
                  <a:extLst>
                    <a:ext uri="{FF2B5EF4-FFF2-40B4-BE49-F238E27FC236}">
                      <a16:creationId xmlns:a16="http://schemas.microsoft.com/office/drawing/2014/main" id="{394282F1-DF98-EC46-9709-89E4D7A0E5FD}"/>
                    </a:ext>
                  </a:extLst>
                </p14:cNvPr>
                <p14:cNvContentPartPr/>
                <p14:nvPr/>
              </p14:nvContentPartPr>
              <p14:xfrm>
                <a:off x="11164118" y="23584"/>
                <a:ext cx="93240" cy="263520"/>
              </p14:xfrm>
            </p:contentPart>
          </mc:Choice>
          <mc:Fallback xmlns="">
            <p:pic>
              <p:nvPicPr>
                <p:cNvPr id="926" name="Ink 925">
                  <a:extLst>
                    <a:ext uri="{FF2B5EF4-FFF2-40B4-BE49-F238E27FC236}">
                      <a16:creationId xmlns:a16="http://schemas.microsoft.com/office/drawing/2014/main" id="{394282F1-DF98-EC46-9709-89E4D7A0E5FD}"/>
                    </a:ext>
                  </a:extLst>
                </p:cNvPr>
                <p:cNvPicPr/>
                <p:nvPr/>
              </p:nvPicPr>
              <p:blipFill>
                <a:blip r:embed="rId1251"/>
                <a:stretch>
                  <a:fillRect/>
                </a:stretch>
              </p:blipFill>
              <p:spPr>
                <a:xfrm>
                  <a:off x="11148998" y="8104"/>
                  <a:ext cx="12384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2">
              <p14:nvContentPartPr>
                <p14:cNvPr id="927" name="Ink 926">
                  <a:extLst>
                    <a:ext uri="{FF2B5EF4-FFF2-40B4-BE49-F238E27FC236}">
                      <a16:creationId xmlns:a16="http://schemas.microsoft.com/office/drawing/2014/main" id="{FF76374A-1D1D-1947-AFDD-7997D454EF1E}"/>
                    </a:ext>
                  </a:extLst>
                </p14:cNvPr>
                <p14:cNvContentPartPr/>
                <p14:nvPr/>
              </p14:nvContentPartPr>
              <p14:xfrm>
                <a:off x="11095358" y="154624"/>
                <a:ext cx="142200" cy="93240"/>
              </p14:xfrm>
            </p:contentPart>
          </mc:Choice>
          <mc:Fallback xmlns="">
            <p:pic>
              <p:nvPicPr>
                <p:cNvPr id="927" name="Ink 926">
                  <a:extLst>
                    <a:ext uri="{FF2B5EF4-FFF2-40B4-BE49-F238E27FC236}">
                      <a16:creationId xmlns:a16="http://schemas.microsoft.com/office/drawing/2014/main" id="{FF76374A-1D1D-1947-AFDD-7997D454EF1E}"/>
                    </a:ext>
                  </a:extLst>
                </p:cNvPr>
                <p:cNvPicPr/>
                <p:nvPr/>
              </p:nvPicPr>
              <p:blipFill>
                <a:blip r:embed="rId1253"/>
                <a:stretch>
                  <a:fillRect/>
                </a:stretch>
              </p:blipFill>
              <p:spPr>
                <a:xfrm>
                  <a:off x="11079878" y="139144"/>
                  <a:ext cx="1728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4">
              <p14:nvContentPartPr>
                <p14:cNvPr id="928" name="Ink 927">
                  <a:extLst>
                    <a:ext uri="{FF2B5EF4-FFF2-40B4-BE49-F238E27FC236}">
                      <a16:creationId xmlns:a16="http://schemas.microsoft.com/office/drawing/2014/main" id="{F0810F38-BD36-B945-AFBA-AB693209C177}"/>
                    </a:ext>
                  </a:extLst>
                </p14:cNvPr>
                <p14:cNvContentPartPr/>
                <p14:nvPr/>
              </p14:nvContentPartPr>
              <p14:xfrm>
                <a:off x="11251238" y="100264"/>
                <a:ext cx="11520" cy="5040"/>
              </p14:xfrm>
            </p:contentPart>
          </mc:Choice>
          <mc:Fallback xmlns="">
            <p:pic>
              <p:nvPicPr>
                <p:cNvPr id="928" name="Ink 927">
                  <a:extLst>
                    <a:ext uri="{FF2B5EF4-FFF2-40B4-BE49-F238E27FC236}">
                      <a16:creationId xmlns:a16="http://schemas.microsoft.com/office/drawing/2014/main" id="{F0810F38-BD36-B945-AFBA-AB693209C177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11236118" y="84784"/>
                  <a:ext cx="417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5">
              <p14:nvContentPartPr>
                <p14:cNvPr id="929" name="Ink 928">
                  <a:extLst>
                    <a:ext uri="{FF2B5EF4-FFF2-40B4-BE49-F238E27FC236}">
                      <a16:creationId xmlns:a16="http://schemas.microsoft.com/office/drawing/2014/main" id="{8D2E282E-3F06-8546-96D3-C3DFD44244D8}"/>
                    </a:ext>
                  </a:extLst>
                </p14:cNvPr>
                <p14:cNvContentPartPr/>
                <p14:nvPr/>
              </p14:nvContentPartPr>
              <p14:xfrm>
                <a:off x="11289758" y="133744"/>
                <a:ext cx="63720" cy="113040"/>
              </p14:xfrm>
            </p:contentPart>
          </mc:Choice>
          <mc:Fallback xmlns="">
            <p:pic>
              <p:nvPicPr>
                <p:cNvPr id="929" name="Ink 928">
                  <a:extLst>
                    <a:ext uri="{FF2B5EF4-FFF2-40B4-BE49-F238E27FC236}">
                      <a16:creationId xmlns:a16="http://schemas.microsoft.com/office/drawing/2014/main" id="{8D2E282E-3F06-8546-96D3-C3DFD44244D8}"/>
                    </a:ext>
                  </a:extLst>
                </p:cNvPr>
                <p:cNvPicPr/>
                <p:nvPr/>
              </p:nvPicPr>
              <p:blipFill>
                <a:blip r:embed="rId1256"/>
                <a:stretch>
                  <a:fillRect/>
                </a:stretch>
              </p:blipFill>
              <p:spPr>
                <a:xfrm>
                  <a:off x="11274638" y="118264"/>
                  <a:ext cx="943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7">
              <p14:nvContentPartPr>
                <p14:cNvPr id="930" name="Ink 929">
                  <a:extLst>
                    <a:ext uri="{FF2B5EF4-FFF2-40B4-BE49-F238E27FC236}">
                      <a16:creationId xmlns:a16="http://schemas.microsoft.com/office/drawing/2014/main" id="{A6E7A704-BBB1-9843-9BB6-05638512ABAB}"/>
                    </a:ext>
                  </a:extLst>
                </p14:cNvPr>
                <p14:cNvContentPartPr/>
                <p14:nvPr/>
              </p14:nvContentPartPr>
              <p14:xfrm>
                <a:off x="11385158" y="10984"/>
                <a:ext cx="87840" cy="215640"/>
              </p14:xfrm>
            </p:contentPart>
          </mc:Choice>
          <mc:Fallback xmlns="">
            <p:pic>
              <p:nvPicPr>
                <p:cNvPr id="930" name="Ink 929">
                  <a:extLst>
                    <a:ext uri="{FF2B5EF4-FFF2-40B4-BE49-F238E27FC236}">
                      <a16:creationId xmlns:a16="http://schemas.microsoft.com/office/drawing/2014/main" id="{A6E7A704-BBB1-9843-9BB6-05638512ABAB}"/>
                    </a:ext>
                  </a:extLst>
                </p:cNvPr>
                <p:cNvPicPr/>
                <p:nvPr/>
              </p:nvPicPr>
              <p:blipFill>
                <a:blip r:embed="rId1258"/>
                <a:stretch>
                  <a:fillRect/>
                </a:stretch>
              </p:blipFill>
              <p:spPr>
                <a:xfrm>
                  <a:off x="11370038" y="-4136"/>
                  <a:ext cx="1184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9">
              <p14:nvContentPartPr>
                <p14:cNvPr id="931" name="Ink 930">
                  <a:extLst>
                    <a:ext uri="{FF2B5EF4-FFF2-40B4-BE49-F238E27FC236}">
                      <a16:creationId xmlns:a16="http://schemas.microsoft.com/office/drawing/2014/main" id="{050098B4-5619-9A46-A85D-C37C1DE3B66C}"/>
                    </a:ext>
                  </a:extLst>
                </p14:cNvPr>
                <p14:cNvContentPartPr/>
                <p14:nvPr/>
              </p14:nvContentPartPr>
              <p14:xfrm>
                <a:off x="11586038" y="122584"/>
                <a:ext cx="21240" cy="128520"/>
              </p14:xfrm>
            </p:contentPart>
          </mc:Choice>
          <mc:Fallback xmlns="">
            <p:pic>
              <p:nvPicPr>
                <p:cNvPr id="931" name="Ink 930">
                  <a:extLst>
                    <a:ext uri="{FF2B5EF4-FFF2-40B4-BE49-F238E27FC236}">
                      <a16:creationId xmlns:a16="http://schemas.microsoft.com/office/drawing/2014/main" id="{050098B4-5619-9A46-A85D-C37C1DE3B66C}"/>
                    </a:ext>
                  </a:extLst>
                </p:cNvPr>
                <p:cNvPicPr/>
                <p:nvPr/>
              </p:nvPicPr>
              <p:blipFill>
                <a:blip r:embed="rId1260"/>
                <a:stretch>
                  <a:fillRect/>
                </a:stretch>
              </p:blipFill>
              <p:spPr>
                <a:xfrm>
                  <a:off x="11570558" y="107104"/>
                  <a:ext cx="5184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1">
              <p14:nvContentPartPr>
                <p14:cNvPr id="932" name="Ink 931">
                  <a:extLst>
                    <a:ext uri="{FF2B5EF4-FFF2-40B4-BE49-F238E27FC236}">
                      <a16:creationId xmlns:a16="http://schemas.microsoft.com/office/drawing/2014/main" id="{F81F9C60-479B-6E47-AA12-C23FE2F8B1DB}"/>
                    </a:ext>
                  </a:extLst>
                </p14:cNvPr>
                <p14:cNvContentPartPr/>
                <p14:nvPr/>
              </p14:nvContentPartPr>
              <p14:xfrm>
                <a:off x="11608358" y="77944"/>
                <a:ext cx="3240" cy="6120"/>
              </p14:xfrm>
            </p:contentPart>
          </mc:Choice>
          <mc:Fallback xmlns="">
            <p:pic>
              <p:nvPicPr>
                <p:cNvPr id="932" name="Ink 931">
                  <a:extLst>
                    <a:ext uri="{FF2B5EF4-FFF2-40B4-BE49-F238E27FC236}">
                      <a16:creationId xmlns:a16="http://schemas.microsoft.com/office/drawing/2014/main" id="{F81F9C60-479B-6E47-AA12-C23FE2F8B1DB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1592878" y="62464"/>
                  <a:ext cx="334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2">
              <p14:nvContentPartPr>
                <p14:cNvPr id="933" name="Ink 932">
                  <a:extLst>
                    <a:ext uri="{FF2B5EF4-FFF2-40B4-BE49-F238E27FC236}">
                      <a16:creationId xmlns:a16="http://schemas.microsoft.com/office/drawing/2014/main" id="{CE5F1682-E416-1644-9765-CE36B0DD4FDC}"/>
                    </a:ext>
                  </a:extLst>
                </p14:cNvPr>
                <p14:cNvContentPartPr/>
                <p14:nvPr/>
              </p14:nvContentPartPr>
              <p14:xfrm>
                <a:off x="11656598" y="144904"/>
                <a:ext cx="59400" cy="112680"/>
              </p14:xfrm>
            </p:contentPart>
          </mc:Choice>
          <mc:Fallback xmlns="">
            <p:pic>
              <p:nvPicPr>
                <p:cNvPr id="933" name="Ink 932">
                  <a:extLst>
                    <a:ext uri="{FF2B5EF4-FFF2-40B4-BE49-F238E27FC236}">
                      <a16:creationId xmlns:a16="http://schemas.microsoft.com/office/drawing/2014/main" id="{CE5F1682-E416-1644-9765-CE36B0DD4FDC}"/>
                    </a:ext>
                  </a:extLst>
                </p:cNvPr>
                <p:cNvPicPr/>
                <p:nvPr/>
              </p:nvPicPr>
              <p:blipFill>
                <a:blip r:embed="rId1263"/>
                <a:stretch>
                  <a:fillRect/>
                </a:stretch>
              </p:blipFill>
              <p:spPr>
                <a:xfrm>
                  <a:off x="11641118" y="129424"/>
                  <a:ext cx="900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4">
              <p14:nvContentPartPr>
                <p14:cNvPr id="934" name="Ink 933">
                  <a:extLst>
                    <a:ext uri="{FF2B5EF4-FFF2-40B4-BE49-F238E27FC236}">
                      <a16:creationId xmlns:a16="http://schemas.microsoft.com/office/drawing/2014/main" id="{1F1BB5DB-802B-2449-99AC-BDFF4C818C3B}"/>
                    </a:ext>
                  </a:extLst>
                </p14:cNvPr>
                <p14:cNvContentPartPr/>
                <p14:nvPr/>
              </p14:nvContentPartPr>
              <p14:xfrm>
                <a:off x="11831198" y="66784"/>
                <a:ext cx="21960" cy="186480"/>
              </p14:xfrm>
            </p:contentPart>
          </mc:Choice>
          <mc:Fallback xmlns="">
            <p:pic>
              <p:nvPicPr>
                <p:cNvPr id="934" name="Ink 933">
                  <a:extLst>
                    <a:ext uri="{FF2B5EF4-FFF2-40B4-BE49-F238E27FC236}">
                      <a16:creationId xmlns:a16="http://schemas.microsoft.com/office/drawing/2014/main" id="{1F1BB5DB-802B-2449-99AC-BDFF4C818C3B}"/>
                    </a:ext>
                  </a:extLst>
                </p:cNvPr>
                <p:cNvPicPr/>
                <p:nvPr/>
              </p:nvPicPr>
              <p:blipFill>
                <a:blip r:embed="rId1265"/>
                <a:stretch>
                  <a:fillRect/>
                </a:stretch>
              </p:blipFill>
              <p:spPr>
                <a:xfrm>
                  <a:off x="11816078" y="51304"/>
                  <a:ext cx="5256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6">
              <p14:nvContentPartPr>
                <p14:cNvPr id="935" name="Ink 934">
                  <a:extLst>
                    <a:ext uri="{FF2B5EF4-FFF2-40B4-BE49-F238E27FC236}">
                      <a16:creationId xmlns:a16="http://schemas.microsoft.com/office/drawing/2014/main" id="{AA0E7A25-80DD-254F-A20F-EA4EEEBBE946}"/>
                    </a:ext>
                  </a:extLst>
                </p14:cNvPr>
                <p14:cNvContentPartPr/>
                <p14:nvPr/>
              </p14:nvContentPartPr>
              <p14:xfrm>
                <a:off x="11730398" y="29704"/>
                <a:ext cx="218160" cy="190440"/>
              </p14:xfrm>
            </p:contentPart>
          </mc:Choice>
          <mc:Fallback xmlns="">
            <p:pic>
              <p:nvPicPr>
                <p:cNvPr id="935" name="Ink 934">
                  <a:extLst>
                    <a:ext uri="{FF2B5EF4-FFF2-40B4-BE49-F238E27FC236}">
                      <a16:creationId xmlns:a16="http://schemas.microsoft.com/office/drawing/2014/main" id="{AA0E7A25-80DD-254F-A20F-EA4EEEBBE946}"/>
                    </a:ext>
                  </a:extLst>
                </p:cNvPr>
                <p:cNvPicPr/>
                <p:nvPr/>
              </p:nvPicPr>
              <p:blipFill>
                <a:blip r:embed="rId1267"/>
                <a:stretch>
                  <a:fillRect/>
                </a:stretch>
              </p:blipFill>
              <p:spPr>
                <a:xfrm>
                  <a:off x="11715278" y="14584"/>
                  <a:ext cx="2484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8">
              <p14:nvContentPartPr>
                <p14:cNvPr id="936" name="Ink 935">
                  <a:extLst>
                    <a:ext uri="{FF2B5EF4-FFF2-40B4-BE49-F238E27FC236}">
                      <a16:creationId xmlns:a16="http://schemas.microsoft.com/office/drawing/2014/main" id="{E3754DBF-0064-2742-A497-86034F54642E}"/>
                    </a:ext>
                  </a:extLst>
                </p14:cNvPr>
                <p14:cNvContentPartPr/>
                <p14:nvPr/>
              </p14:nvContentPartPr>
              <p14:xfrm>
                <a:off x="11976278" y="115384"/>
                <a:ext cx="92520" cy="117720"/>
              </p14:xfrm>
            </p:contentPart>
          </mc:Choice>
          <mc:Fallback xmlns="">
            <p:pic>
              <p:nvPicPr>
                <p:cNvPr id="936" name="Ink 935">
                  <a:extLst>
                    <a:ext uri="{FF2B5EF4-FFF2-40B4-BE49-F238E27FC236}">
                      <a16:creationId xmlns:a16="http://schemas.microsoft.com/office/drawing/2014/main" id="{E3754DBF-0064-2742-A497-86034F54642E}"/>
                    </a:ext>
                  </a:extLst>
                </p:cNvPr>
                <p:cNvPicPr/>
                <p:nvPr/>
              </p:nvPicPr>
              <p:blipFill>
                <a:blip r:embed="rId1269"/>
                <a:stretch>
                  <a:fillRect/>
                </a:stretch>
              </p:blipFill>
              <p:spPr>
                <a:xfrm>
                  <a:off x="11961158" y="100264"/>
                  <a:ext cx="1231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0">
              <p14:nvContentPartPr>
                <p14:cNvPr id="937" name="Ink 936">
                  <a:extLst>
                    <a:ext uri="{FF2B5EF4-FFF2-40B4-BE49-F238E27FC236}">
                      <a16:creationId xmlns:a16="http://schemas.microsoft.com/office/drawing/2014/main" id="{4586448D-BD84-2542-8227-9FDDF0AE1B4C}"/>
                    </a:ext>
                  </a:extLst>
                </p14:cNvPr>
                <p14:cNvContentPartPr/>
                <p14:nvPr/>
              </p14:nvContentPartPr>
              <p14:xfrm>
                <a:off x="10606478" y="333184"/>
                <a:ext cx="162000" cy="258120"/>
              </p14:xfrm>
            </p:contentPart>
          </mc:Choice>
          <mc:Fallback xmlns="">
            <p:pic>
              <p:nvPicPr>
                <p:cNvPr id="937" name="Ink 936">
                  <a:extLst>
                    <a:ext uri="{FF2B5EF4-FFF2-40B4-BE49-F238E27FC236}">
                      <a16:creationId xmlns:a16="http://schemas.microsoft.com/office/drawing/2014/main" id="{4586448D-BD84-2542-8227-9FDDF0AE1B4C}"/>
                    </a:ext>
                  </a:extLst>
                </p:cNvPr>
                <p:cNvPicPr/>
                <p:nvPr/>
              </p:nvPicPr>
              <p:blipFill>
                <a:blip r:embed="rId1271"/>
                <a:stretch>
                  <a:fillRect/>
                </a:stretch>
              </p:blipFill>
              <p:spPr>
                <a:xfrm>
                  <a:off x="10590998" y="317704"/>
                  <a:ext cx="19260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2">
              <p14:nvContentPartPr>
                <p14:cNvPr id="938" name="Ink 937">
                  <a:extLst>
                    <a:ext uri="{FF2B5EF4-FFF2-40B4-BE49-F238E27FC236}">
                      <a16:creationId xmlns:a16="http://schemas.microsoft.com/office/drawing/2014/main" id="{01326B0C-B481-4B4F-99E5-1A137B9B09C2}"/>
                    </a:ext>
                  </a:extLst>
                </p14:cNvPr>
                <p14:cNvContentPartPr/>
                <p14:nvPr/>
              </p14:nvContentPartPr>
              <p14:xfrm>
                <a:off x="10775318" y="450184"/>
                <a:ext cx="82800" cy="105480"/>
              </p14:xfrm>
            </p:contentPart>
          </mc:Choice>
          <mc:Fallback xmlns="">
            <p:pic>
              <p:nvPicPr>
                <p:cNvPr id="938" name="Ink 937">
                  <a:extLst>
                    <a:ext uri="{FF2B5EF4-FFF2-40B4-BE49-F238E27FC236}">
                      <a16:creationId xmlns:a16="http://schemas.microsoft.com/office/drawing/2014/main" id="{01326B0C-B481-4B4F-99E5-1A137B9B09C2}"/>
                    </a:ext>
                  </a:extLst>
                </p:cNvPr>
                <p:cNvPicPr/>
                <p:nvPr/>
              </p:nvPicPr>
              <p:blipFill>
                <a:blip r:embed="rId1273"/>
                <a:stretch>
                  <a:fillRect/>
                </a:stretch>
              </p:blipFill>
              <p:spPr>
                <a:xfrm>
                  <a:off x="10760198" y="435064"/>
                  <a:ext cx="1134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4">
              <p14:nvContentPartPr>
                <p14:cNvPr id="939" name="Ink 938">
                  <a:extLst>
                    <a:ext uri="{FF2B5EF4-FFF2-40B4-BE49-F238E27FC236}">
                      <a16:creationId xmlns:a16="http://schemas.microsoft.com/office/drawing/2014/main" id="{C0DE8E35-ECD3-6543-BEB4-51057B72BD16}"/>
                    </a:ext>
                  </a:extLst>
                </p14:cNvPr>
                <p14:cNvContentPartPr/>
                <p14:nvPr/>
              </p14:nvContentPartPr>
              <p14:xfrm>
                <a:off x="10904198" y="341824"/>
                <a:ext cx="86040" cy="199440"/>
              </p14:xfrm>
            </p:contentPart>
          </mc:Choice>
          <mc:Fallback xmlns="">
            <p:pic>
              <p:nvPicPr>
                <p:cNvPr id="939" name="Ink 938">
                  <a:extLst>
                    <a:ext uri="{FF2B5EF4-FFF2-40B4-BE49-F238E27FC236}">
                      <a16:creationId xmlns:a16="http://schemas.microsoft.com/office/drawing/2014/main" id="{C0DE8E35-ECD3-6543-BEB4-51057B72BD16}"/>
                    </a:ext>
                  </a:extLst>
                </p:cNvPr>
                <p:cNvPicPr/>
                <p:nvPr/>
              </p:nvPicPr>
              <p:blipFill>
                <a:blip r:embed="rId1275"/>
                <a:stretch>
                  <a:fillRect/>
                </a:stretch>
              </p:blipFill>
              <p:spPr>
                <a:xfrm>
                  <a:off x="10889078" y="326704"/>
                  <a:ext cx="1162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6">
              <p14:nvContentPartPr>
                <p14:cNvPr id="940" name="Ink 939">
                  <a:extLst>
                    <a:ext uri="{FF2B5EF4-FFF2-40B4-BE49-F238E27FC236}">
                      <a16:creationId xmlns:a16="http://schemas.microsoft.com/office/drawing/2014/main" id="{F5DF735F-CF45-6044-BBBF-347141AEF2FB}"/>
                    </a:ext>
                  </a:extLst>
                </p14:cNvPr>
                <p14:cNvContentPartPr/>
                <p14:nvPr/>
              </p14:nvContentPartPr>
              <p14:xfrm>
                <a:off x="10872158" y="404824"/>
                <a:ext cx="132840" cy="115560"/>
              </p14:xfrm>
            </p:contentPart>
          </mc:Choice>
          <mc:Fallback xmlns="">
            <p:pic>
              <p:nvPicPr>
                <p:cNvPr id="940" name="Ink 939">
                  <a:extLst>
                    <a:ext uri="{FF2B5EF4-FFF2-40B4-BE49-F238E27FC236}">
                      <a16:creationId xmlns:a16="http://schemas.microsoft.com/office/drawing/2014/main" id="{F5DF735F-CF45-6044-BBBF-347141AEF2FB}"/>
                    </a:ext>
                  </a:extLst>
                </p:cNvPr>
                <p:cNvPicPr/>
                <p:nvPr/>
              </p:nvPicPr>
              <p:blipFill>
                <a:blip r:embed="rId1277"/>
                <a:stretch>
                  <a:fillRect/>
                </a:stretch>
              </p:blipFill>
              <p:spPr>
                <a:xfrm>
                  <a:off x="10857038" y="389704"/>
                  <a:ext cx="16308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8">
              <p14:nvContentPartPr>
                <p14:cNvPr id="941" name="Ink 940">
                  <a:extLst>
                    <a:ext uri="{FF2B5EF4-FFF2-40B4-BE49-F238E27FC236}">
                      <a16:creationId xmlns:a16="http://schemas.microsoft.com/office/drawing/2014/main" id="{3886FDC0-2646-1845-8BF1-939D3ABD5461}"/>
                    </a:ext>
                  </a:extLst>
                </p14:cNvPr>
                <p14:cNvContentPartPr/>
                <p14:nvPr/>
              </p14:nvContentPartPr>
              <p14:xfrm>
                <a:off x="11017238" y="378904"/>
                <a:ext cx="9000" cy="8280"/>
              </p14:xfrm>
            </p:contentPart>
          </mc:Choice>
          <mc:Fallback xmlns="">
            <p:pic>
              <p:nvPicPr>
                <p:cNvPr id="941" name="Ink 940">
                  <a:extLst>
                    <a:ext uri="{FF2B5EF4-FFF2-40B4-BE49-F238E27FC236}">
                      <a16:creationId xmlns:a16="http://schemas.microsoft.com/office/drawing/2014/main" id="{3886FDC0-2646-1845-8BF1-939D3ABD5461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1002118" y="363784"/>
                  <a:ext cx="392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9">
              <p14:nvContentPartPr>
                <p14:cNvPr id="942" name="Ink 941">
                  <a:extLst>
                    <a:ext uri="{FF2B5EF4-FFF2-40B4-BE49-F238E27FC236}">
                      <a16:creationId xmlns:a16="http://schemas.microsoft.com/office/drawing/2014/main" id="{8ADF73EE-BFF3-FD46-B371-DA6C07BB46F2}"/>
                    </a:ext>
                  </a:extLst>
                </p14:cNvPr>
                <p14:cNvContentPartPr/>
                <p14:nvPr/>
              </p14:nvContentPartPr>
              <p14:xfrm>
                <a:off x="11025878" y="382864"/>
                <a:ext cx="92160" cy="168480"/>
              </p14:xfrm>
            </p:contentPart>
          </mc:Choice>
          <mc:Fallback xmlns="">
            <p:pic>
              <p:nvPicPr>
                <p:cNvPr id="942" name="Ink 941">
                  <a:extLst>
                    <a:ext uri="{FF2B5EF4-FFF2-40B4-BE49-F238E27FC236}">
                      <a16:creationId xmlns:a16="http://schemas.microsoft.com/office/drawing/2014/main" id="{8ADF73EE-BFF3-FD46-B371-DA6C07BB46F2}"/>
                    </a:ext>
                  </a:extLst>
                </p:cNvPr>
                <p:cNvPicPr/>
                <p:nvPr/>
              </p:nvPicPr>
              <p:blipFill>
                <a:blip r:embed="rId1280"/>
                <a:stretch>
                  <a:fillRect/>
                </a:stretch>
              </p:blipFill>
              <p:spPr>
                <a:xfrm>
                  <a:off x="11010398" y="367384"/>
                  <a:ext cx="1227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1">
              <p14:nvContentPartPr>
                <p14:cNvPr id="943" name="Ink 942">
                  <a:extLst>
                    <a:ext uri="{FF2B5EF4-FFF2-40B4-BE49-F238E27FC236}">
                      <a16:creationId xmlns:a16="http://schemas.microsoft.com/office/drawing/2014/main" id="{73A2C43F-3685-8841-B400-D6BF14703144}"/>
                    </a:ext>
                  </a:extLst>
                </p14:cNvPr>
                <p14:cNvContentPartPr/>
                <p14:nvPr/>
              </p14:nvContentPartPr>
              <p14:xfrm>
                <a:off x="11151158" y="423544"/>
                <a:ext cx="18720" cy="99000"/>
              </p14:xfrm>
            </p:contentPart>
          </mc:Choice>
          <mc:Fallback xmlns="">
            <p:pic>
              <p:nvPicPr>
                <p:cNvPr id="943" name="Ink 942">
                  <a:extLst>
                    <a:ext uri="{FF2B5EF4-FFF2-40B4-BE49-F238E27FC236}">
                      <a16:creationId xmlns:a16="http://schemas.microsoft.com/office/drawing/2014/main" id="{73A2C43F-3685-8841-B400-D6BF14703144}"/>
                    </a:ext>
                  </a:extLst>
                </p:cNvPr>
                <p:cNvPicPr/>
                <p:nvPr/>
              </p:nvPicPr>
              <p:blipFill>
                <a:blip r:embed="rId1282"/>
                <a:stretch>
                  <a:fillRect/>
                </a:stretch>
              </p:blipFill>
              <p:spPr>
                <a:xfrm>
                  <a:off x="11135678" y="408424"/>
                  <a:ext cx="493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3">
              <p14:nvContentPartPr>
                <p14:cNvPr id="944" name="Ink 943">
                  <a:extLst>
                    <a:ext uri="{FF2B5EF4-FFF2-40B4-BE49-F238E27FC236}">
                      <a16:creationId xmlns:a16="http://schemas.microsoft.com/office/drawing/2014/main" id="{DE1FC8DE-B0E7-3B4F-BF36-B1FEF2D15ADF}"/>
                    </a:ext>
                  </a:extLst>
                </p14:cNvPr>
                <p14:cNvContentPartPr/>
                <p14:nvPr/>
              </p14:nvContentPartPr>
              <p14:xfrm>
                <a:off x="11151158" y="289624"/>
                <a:ext cx="6120" cy="360"/>
              </p14:xfrm>
            </p:contentPart>
          </mc:Choice>
          <mc:Fallback xmlns="">
            <p:pic>
              <p:nvPicPr>
                <p:cNvPr id="944" name="Ink 943">
                  <a:extLst>
                    <a:ext uri="{FF2B5EF4-FFF2-40B4-BE49-F238E27FC236}">
                      <a16:creationId xmlns:a16="http://schemas.microsoft.com/office/drawing/2014/main" id="{DE1FC8DE-B0E7-3B4F-BF36-B1FEF2D15ADF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1135678" y="274504"/>
                  <a:ext cx="367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4">
              <p14:nvContentPartPr>
                <p14:cNvPr id="945" name="Ink 944">
                  <a:extLst>
                    <a:ext uri="{FF2B5EF4-FFF2-40B4-BE49-F238E27FC236}">
                      <a16:creationId xmlns:a16="http://schemas.microsoft.com/office/drawing/2014/main" id="{F3561E4F-6EA6-9A4A-A4A1-D15A4858085C}"/>
                    </a:ext>
                  </a:extLst>
                </p14:cNvPr>
                <p14:cNvContentPartPr/>
                <p14:nvPr/>
              </p14:nvContentPartPr>
              <p14:xfrm>
                <a:off x="11229278" y="334264"/>
                <a:ext cx="26280" cy="157680"/>
              </p14:xfrm>
            </p:contentPart>
          </mc:Choice>
          <mc:Fallback xmlns="">
            <p:pic>
              <p:nvPicPr>
                <p:cNvPr id="945" name="Ink 944">
                  <a:extLst>
                    <a:ext uri="{FF2B5EF4-FFF2-40B4-BE49-F238E27FC236}">
                      <a16:creationId xmlns:a16="http://schemas.microsoft.com/office/drawing/2014/main" id="{F3561E4F-6EA6-9A4A-A4A1-D15A4858085C}"/>
                    </a:ext>
                  </a:extLst>
                </p:cNvPr>
                <p:cNvPicPr/>
                <p:nvPr/>
              </p:nvPicPr>
              <p:blipFill>
                <a:blip r:embed="rId1285"/>
                <a:stretch>
                  <a:fillRect/>
                </a:stretch>
              </p:blipFill>
              <p:spPr>
                <a:xfrm>
                  <a:off x="11213798" y="319144"/>
                  <a:ext cx="5688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6">
              <p14:nvContentPartPr>
                <p14:cNvPr id="946" name="Ink 945">
                  <a:extLst>
                    <a:ext uri="{FF2B5EF4-FFF2-40B4-BE49-F238E27FC236}">
                      <a16:creationId xmlns:a16="http://schemas.microsoft.com/office/drawing/2014/main" id="{5533CCD7-D763-3D4D-874E-3A5E51ACAD68}"/>
                    </a:ext>
                  </a:extLst>
                </p14:cNvPr>
                <p14:cNvContentPartPr/>
                <p14:nvPr/>
              </p14:nvContentPartPr>
              <p14:xfrm>
                <a:off x="11151158" y="387904"/>
                <a:ext cx="176040" cy="102960"/>
              </p14:xfrm>
            </p:contentPart>
          </mc:Choice>
          <mc:Fallback xmlns="">
            <p:pic>
              <p:nvPicPr>
                <p:cNvPr id="946" name="Ink 945">
                  <a:extLst>
                    <a:ext uri="{FF2B5EF4-FFF2-40B4-BE49-F238E27FC236}">
                      <a16:creationId xmlns:a16="http://schemas.microsoft.com/office/drawing/2014/main" id="{5533CCD7-D763-3D4D-874E-3A5E51ACAD68}"/>
                    </a:ext>
                  </a:extLst>
                </p:cNvPr>
                <p:cNvPicPr/>
                <p:nvPr/>
              </p:nvPicPr>
              <p:blipFill>
                <a:blip r:embed="rId1287"/>
                <a:stretch>
                  <a:fillRect/>
                </a:stretch>
              </p:blipFill>
              <p:spPr>
                <a:xfrm>
                  <a:off x="11135678" y="372784"/>
                  <a:ext cx="2066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8">
              <p14:nvContentPartPr>
                <p14:cNvPr id="947" name="Ink 946">
                  <a:extLst>
                    <a:ext uri="{FF2B5EF4-FFF2-40B4-BE49-F238E27FC236}">
                      <a16:creationId xmlns:a16="http://schemas.microsoft.com/office/drawing/2014/main" id="{6CDEFDCB-D841-724A-8EE0-BD440CDD60FF}"/>
                    </a:ext>
                  </a:extLst>
                </p14:cNvPr>
                <p14:cNvContentPartPr/>
                <p14:nvPr/>
              </p14:nvContentPartPr>
              <p14:xfrm>
                <a:off x="11318198" y="311944"/>
                <a:ext cx="1440" cy="14040"/>
              </p14:xfrm>
            </p:contentPart>
          </mc:Choice>
          <mc:Fallback xmlns="">
            <p:pic>
              <p:nvPicPr>
                <p:cNvPr id="947" name="Ink 946">
                  <a:extLst>
                    <a:ext uri="{FF2B5EF4-FFF2-40B4-BE49-F238E27FC236}">
                      <a16:creationId xmlns:a16="http://schemas.microsoft.com/office/drawing/2014/main" id="{6CDEFDCB-D841-724A-8EE0-BD440CDD60FF}"/>
                    </a:ext>
                  </a:extLst>
                </p:cNvPr>
                <p:cNvPicPr/>
                <p:nvPr/>
              </p:nvPicPr>
              <p:blipFill>
                <a:blip r:embed="rId1289"/>
                <a:stretch>
                  <a:fillRect/>
                </a:stretch>
              </p:blipFill>
              <p:spPr>
                <a:xfrm>
                  <a:off x="11303078" y="296824"/>
                  <a:ext cx="320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0">
              <p14:nvContentPartPr>
                <p14:cNvPr id="948" name="Ink 947">
                  <a:extLst>
                    <a:ext uri="{FF2B5EF4-FFF2-40B4-BE49-F238E27FC236}">
                      <a16:creationId xmlns:a16="http://schemas.microsoft.com/office/drawing/2014/main" id="{EFFD5C75-79D1-BE48-A64C-31C216D313CC}"/>
                    </a:ext>
                  </a:extLst>
                </p14:cNvPr>
                <p14:cNvContentPartPr/>
                <p14:nvPr/>
              </p14:nvContentPartPr>
              <p14:xfrm>
                <a:off x="11372198" y="379624"/>
                <a:ext cx="73440" cy="121680"/>
              </p14:xfrm>
            </p:contentPart>
          </mc:Choice>
          <mc:Fallback xmlns="">
            <p:pic>
              <p:nvPicPr>
                <p:cNvPr id="948" name="Ink 947">
                  <a:extLst>
                    <a:ext uri="{FF2B5EF4-FFF2-40B4-BE49-F238E27FC236}">
                      <a16:creationId xmlns:a16="http://schemas.microsoft.com/office/drawing/2014/main" id="{EFFD5C75-79D1-BE48-A64C-31C216D313CC}"/>
                    </a:ext>
                  </a:extLst>
                </p:cNvPr>
                <p:cNvPicPr/>
                <p:nvPr/>
              </p:nvPicPr>
              <p:blipFill>
                <a:blip r:embed="rId1291"/>
                <a:stretch>
                  <a:fillRect/>
                </a:stretch>
              </p:blipFill>
              <p:spPr>
                <a:xfrm>
                  <a:off x="11357078" y="364144"/>
                  <a:ext cx="1036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2">
              <p14:nvContentPartPr>
                <p14:cNvPr id="949" name="Ink 948">
                  <a:extLst>
                    <a:ext uri="{FF2B5EF4-FFF2-40B4-BE49-F238E27FC236}">
                      <a16:creationId xmlns:a16="http://schemas.microsoft.com/office/drawing/2014/main" id="{0B098CF1-57A8-6941-9A08-B048B6A6F327}"/>
                    </a:ext>
                  </a:extLst>
                </p14:cNvPr>
                <p14:cNvContentPartPr/>
                <p14:nvPr/>
              </p14:nvContentPartPr>
              <p14:xfrm>
                <a:off x="11484158" y="392224"/>
                <a:ext cx="68040" cy="119520"/>
              </p14:xfrm>
            </p:contentPart>
          </mc:Choice>
          <mc:Fallback xmlns="">
            <p:pic>
              <p:nvPicPr>
                <p:cNvPr id="949" name="Ink 948">
                  <a:extLst>
                    <a:ext uri="{FF2B5EF4-FFF2-40B4-BE49-F238E27FC236}">
                      <a16:creationId xmlns:a16="http://schemas.microsoft.com/office/drawing/2014/main" id="{0B098CF1-57A8-6941-9A08-B048B6A6F327}"/>
                    </a:ext>
                  </a:extLst>
                </p:cNvPr>
                <p:cNvPicPr/>
                <p:nvPr/>
              </p:nvPicPr>
              <p:blipFill>
                <a:blip r:embed="rId1293"/>
                <a:stretch>
                  <a:fillRect/>
                </a:stretch>
              </p:blipFill>
              <p:spPr>
                <a:xfrm>
                  <a:off x="11469038" y="377104"/>
                  <a:ext cx="986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4">
              <p14:nvContentPartPr>
                <p14:cNvPr id="950" name="Ink 949">
                  <a:extLst>
                    <a:ext uri="{FF2B5EF4-FFF2-40B4-BE49-F238E27FC236}">
                      <a16:creationId xmlns:a16="http://schemas.microsoft.com/office/drawing/2014/main" id="{6B6BBD10-D751-874E-9475-C88922FA43E9}"/>
                    </a:ext>
                  </a:extLst>
                </p14:cNvPr>
                <p14:cNvContentPartPr/>
                <p14:nvPr/>
              </p14:nvContentPartPr>
              <p14:xfrm>
                <a:off x="11675318" y="278464"/>
                <a:ext cx="103320" cy="230040"/>
              </p14:xfrm>
            </p:contentPart>
          </mc:Choice>
          <mc:Fallback xmlns="">
            <p:pic>
              <p:nvPicPr>
                <p:cNvPr id="950" name="Ink 949">
                  <a:extLst>
                    <a:ext uri="{FF2B5EF4-FFF2-40B4-BE49-F238E27FC236}">
                      <a16:creationId xmlns:a16="http://schemas.microsoft.com/office/drawing/2014/main" id="{6B6BBD10-D751-874E-9475-C88922FA43E9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1659838" y="263344"/>
                  <a:ext cx="13356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6">
              <p14:nvContentPartPr>
                <p14:cNvPr id="951" name="Ink 950">
                  <a:extLst>
                    <a:ext uri="{FF2B5EF4-FFF2-40B4-BE49-F238E27FC236}">
                      <a16:creationId xmlns:a16="http://schemas.microsoft.com/office/drawing/2014/main" id="{099F64AE-5EB2-8041-A5D1-C6FB1E669528}"/>
                    </a:ext>
                  </a:extLst>
                </p14:cNvPr>
                <p14:cNvContentPartPr/>
                <p14:nvPr/>
              </p14:nvContentPartPr>
              <p14:xfrm>
                <a:off x="11832998" y="412384"/>
                <a:ext cx="54360" cy="74160"/>
              </p14:xfrm>
            </p:contentPart>
          </mc:Choice>
          <mc:Fallback xmlns="">
            <p:pic>
              <p:nvPicPr>
                <p:cNvPr id="951" name="Ink 950">
                  <a:extLst>
                    <a:ext uri="{FF2B5EF4-FFF2-40B4-BE49-F238E27FC236}">
                      <a16:creationId xmlns:a16="http://schemas.microsoft.com/office/drawing/2014/main" id="{099F64AE-5EB2-8041-A5D1-C6FB1E669528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11817518" y="397264"/>
                  <a:ext cx="846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8">
              <p14:nvContentPartPr>
                <p14:cNvPr id="952" name="Ink 951">
                  <a:extLst>
                    <a:ext uri="{FF2B5EF4-FFF2-40B4-BE49-F238E27FC236}">
                      <a16:creationId xmlns:a16="http://schemas.microsoft.com/office/drawing/2014/main" id="{333CD9AD-4C50-7047-944C-42D0B28CDE69}"/>
                    </a:ext>
                  </a:extLst>
                </p14:cNvPr>
                <p14:cNvContentPartPr/>
                <p14:nvPr/>
              </p14:nvContentPartPr>
              <p14:xfrm>
                <a:off x="11888798" y="401224"/>
                <a:ext cx="64800" cy="108720"/>
              </p14:xfrm>
            </p:contentPart>
          </mc:Choice>
          <mc:Fallback xmlns="">
            <p:pic>
              <p:nvPicPr>
                <p:cNvPr id="952" name="Ink 951">
                  <a:extLst>
                    <a:ext uri="{FF2B5EF4-FFF2-40B4-BE49-F238E27FC236}">
                      <a16:creationId xmlns:a16="http://schemas.microsoft.com/office/drawing/2014/main" id="{333CD9AD-4C50-7047-944C-42D0B28CDE69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1873678" y="386104"/>
                  <a:ext cx="954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0">
              <p14:nvContentPartPr>
                <p14:cNvPr id="953" name="Ink 952">
                  <a:extLst>
                    <a:ext uri="{FF2B5EF4-FFF2-40B4-BE49-F238E27FC236}">
                      <a16:creationId xmlns:a16="http://schemas.microsoft.com/office/drawing/2014/main" id="{3433FB72-2157-E640-A1F6-3E4EC4F080D5}"/>
                    </a:ext>
                  </a:extLst>
                </p14:cNvPr>
                <p14:cNvContentPartPr/>
                <p14:nvPr/>
              </p14:nvContentPartPr>
              <p14:xfrm>
                <a:off x="12009758" y="356584"/>
                <a:ext cx="16920" cy="151200"/>
              </p14:xfrm>
            </p:contentPart>
          </mc:Choice>
          <mc:Fallback xmlns="">
            <p:pic>
              <p:nvPicPr>
                <p:cNvPr id="953" name="Ink 952">
                  <a:extLst>
                    <a:ext uri="{FF2B5EF4-FFF2-40B4-BE49-F238E27FC236}">
                      <a16:creationId xmlns:a16="http://schemas.microsoft.com/office/drawing/2014/main" id="{3433FB72-2157-E640-A1F6-3E4EC4F080D5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1994278" y="341464"/>
                  <a:ext cx="475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2">
              <p14:nvContentPartPr>
                <p14:cNvPr id="954" name="Ink 953">
                  <a:extLst>
                    <a:ext uri="{FF2B5EF4-FFF2-40B4-BE49-F238E27FC236}">
                      <a16:creationId xmlns:a16="http://schemas.microsoft.com/office/drawing/2014/main" id="{EEF3A0FD-324B-D747-846F-7C06C2B5244F}"/>
                    </a:ext>
                  </a:extLst>
                </p14:cNvPr>
                <p14:cNvContentPartPr/>
                <p14:nvPr/>
              </p14:nvContentPartPr>
              <p14:xfrm>
                <a:off x="11976278" y="423904"/>
                <a:ext cx="126360" cy="14400"/>
              </p14:xfrm>
            </p:contentPart>
          </mc:Choice>
          <mc:Fallback xmlns="">
            <p:pic>
              <p:nvPicPr>
                <p:cNvPr id="954" name="Ink 953">
                  <a:extLst>
                    <a:ext uri="{FF2B5EF4-FFF2-40B4-BE49-F238E27FC236}">
                      <a16:creationId xmlns:a16="http://schemas.microsoft.com/office/drawing/2014/main" id="{EEF3A0FD-324B-D747-846F-7C06C2B5244F}"/>
                    </a:ext>
                  </a:extLst>
                </p:cNvPr>
                <p:cNvPicPr/>
                <p:nvPr/>
              </p:nvPicPr>
              <p:blipFill>
                <a:blip r:embed="rId1303"/>
                <a:stretch>
                  <a:fillRect/>
                </a:stretch>
              </p:blipFill>
              <p:spPr>
                <a:xfrm>
                  <a:off x="11961158" y="408784"/>
                  <a:ext cx="1569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4">
              <p14:nvContentPartPr>
                <p14:cNvPr id="956" name="Ink 955">
                  <a:extLst>
                    <a:ext uri="{FF2B5EF4-FFF2-40B4-BE49-F238E27FC236}">
                      <a16:creationId xmlns:a16="http://schemas.microsoft.com/office/drawing/2014/main" id="{AB216E9C-88AE-6D46-9132-012498CC7769}"/>
                    </a:ext>
                  </a:extLst>
                </p14:cNvPr>
                <p14:cNvContentPartPr/>
                <p14:nvPr/>
              </p14:nvContentPartPr>
              <p14:xfrm>
                <a:off x="10693958" y="576184"/>
                <a:ext cx="844560" cy="65880"/>
              </p14:xfrm>
            </p:contentPart>
          </mc:Choice>
          <mc:Fallback xmlns="">
            <p:pic>
              <p:nvPicPr>
                <p:cNvPr id="956" name="Ink 955">
                  <a:extLst>
                    <a:ext uri="{FF2B5EF4-FFF2-40B4-BE49-F238E27FC236}">
                      <a16:creationId xmlns:a16="http://schemas.microsoft.com/office/drawing/2014/main" id="{AB216E9C-88AE-6D46-9132-012498CC7769}"/>
                    </a:ext>
                  </a:extLst>
                </p:cNvPr>
                <p:cNvPicPr/>
                <p:nvPr/>
              </p:nvPicPr>
              <p:blipFill>
                <a:blip r:embed="rId1305"/>
                <a:stretch>
                  <a:fillRect/>
                </a:stretch>
              </p:blipFill>
              <p:spPr>
                <a:xfrm>
                  <a:off x="10678478" y="560704"/>
                  <a:ext cx="875160" cy="9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7" name="Group 966">
            <a:extLst>
              <a:ext uri="{FF2B5EF4-FFF2-40B4-BE49-F238E27FC236}">
                <a16:creationId xmlns:a16="http://schemas.microsoft.com/office/drawing/2014/main" id="{C0206603-EF25-1F42-A802-0E0BED753893}"/>
              </a:ext>
            </a:extLst>
          </p:cNvPr>
          <p:cNvGrpSpPr/>
          <p:nvPr/>
        </p:nvGrpSpPr>
        <p:grpSpPr>
          <a:xfrm>
            <a:off x="10366718" y="1288984"/>
            <a:ext cx="646560" cy="523440"/>
            <a:chOff x="10366718" y="1288984"/>
            <a:chExt cx="646560" cy="52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06">
              <p14:nvContentPartPr>
                <p14:cNvPr id="844" name="Ink 843">
                  <a:extLst>
                    <a:ext uri="{FF2B5EF4-FFF2-40B4-BE49-F238E27FC236}">
                      <a16:creationId xmlns:a16="http://schemas.microsoft.com/office/drawing/2014/main" id="{A4E373C1-5373-AC49-9387-2F1F31F846CF}"/>
                    </a:ext>
                  </a:extLst>
                </p14:cNvPr>
                <p14:cNvContentPartPr/>
                <p14:nvPr/>
              </p14:nvContentPartPr>
              <p14:xfrm>
                <a:off x="10604318" y="1440184"/>
                <a:ext cx="130320" cy="188280"/>
              </p14:xfrm>
            </p:contentPart>
          </mc:Choice>
          <mc:Fallback xmlns="">
            <p:pic>
              <p:nvPicPr>
                <p:cNvPr id="844" name="Ink 843">
                  <a:extLst>
                    <a:ext uri="{FF2B5EF4-FFF2-40B4-BE49-F238E27FC236}">
                      <a16:creationId xmlns:a16="http://schemas.microsoft.com/office/drawing/2014/main" id="{A4E373C1-5373-AC49-9387-2F1F31F846CF}"/>
                    </a:ext>
                  </a:extLst>
                </p:cNvPr>
                <p:cNvPicPr/>
                <p:nvPr/>
              </p:nvPicPr>
              <p:blipFill>
                <a:blip r:embed="rId1307"/>
                <a:stretch>
                  <a:fillRect/>
                </a:stretch>
              </p:blipFill>
              <p:spPr>
                <a:xfrm>
                  <a:off x="10588838" y="1425064"/>
                  <a:ext cx="16092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8">
              <p14:nvContentPartPr>
                <p14:cNvPr id="845" name="Ink 844">
                  <a:extLst>
                    <a:ext uri="{FF2B5EF4-FFF2-40B4-BE49-F238E27FC236}">
                      <a16:creationId xmlns:a16="http://schemas.microsoft.com/office/drawing/2014/main" id="{081FA4FE-FDB8-1043-A84C-DD041246D569}"/>
                    </a:ext>
                  </a:extLst>
                </p14:cNvPr>
                <p14:cNvContentPartPr/>
                <p14:nvPr/>
              </p14:nvContentPartPr>
              <p14:xfrm>
                <a:off x="10691798" y="1705864"/>
                <a:ext cx="17280" cy="27360"/>
              </p14:xfrm>
            </p:contentPart>
          </mc:Choice>
          <mc:Fallback xmlns="">
            <p:pic>
              <p:nvPicPr>
                <p:cNvPr id="845" name="Ink 844">
                  <a:extLst>
                    <a:ext uri="{FF2B5EF4-FFF2-40B4-BE49-F238E27FC236}">
                      <a16:creationId xmlns:a16="http://schemas.microsoft.com/office/drawing/2014/main" id="{081FA4FE-FDB8-1043-A84C-DD041246D569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676678" y="1690744"/>
                  <a:ext cx="4788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0">
              <p14:nvContentPartPr>
                <p14:cNvPr id="959" name="Ink 958">
                  <a:extLst>
                    <a:ext uri="{FF2B5EF4-FFF2-40B4-BE49-F238E27FC236}">
                      <a16:creationId xmlns:a16="http://schemas.microsoft.com/office/drawing/2014/main" id="{CC343075-7744-8D4F-AEDC-4332B888670F}"/>
                    </a:ext>
                  </a:extLst>
                </p14:cNvPr>
                <p14:cNvContentPartPr/>
                <p14:nvPr/>
              </p14:nvContentPartPr>
              <p14:xfrm>
                <a:off x="10426838" y="1299784"/>
                <a:ext cx="116640" cy="108000"/>
              </p14:xfrm>
            </p:contentPart>
          </mc:Choice>
          <mc:Fallback xmlns="">
            <p:pic>
              <p:nvPicPr>
                <p:cNvPr id="959" name="Ink 958">
                  <a:extLst>
                    <a:ext uri="{FF2B5EF4-FFF2-40B4-BE49-F238E27FC236}">
                      <a16:creationId xmlns:a16="http://schemas.microsoft.com/office/drawing/2014/main" id="{CC343075-7744-8D4F-AEDC-4332B888670F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0411358" y="1284304"/>
                  <a:ext cx="1472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2">
              <p14:nvContentPartPr>
                <p14:cNvPr id="960" name="Ink 959">
                  <a:extLst>
                    <a:ext uri="{FF2B5EF4-FFF2-40B4-BE49-F238E27FC236}">
                      <a16:creationId xmlns:a16="http://schemas.microsoft.com/office/drawing/2014/main" id="{7C2630BE-A940-1041-95C6-EAD47721D70F}"/>
                    </a:ext>
                  </a:extLst>
                </p14:cNvPr>
                <p14:cNvContentPartPr/>
                <p14:nvPr/>
              </p14:nvContentPartPr>
              <p14:xfrm>
                <a:off x="10366718" y="1516144"/>
                <a:ext cx="149040" cy="45000"/>
              </p14:xfrm>
            </p:contentPart>
          </mc:Choice>
          <mc:Fallback xmlns="">
            <p:pic>
              <p:nvPicPr>
                <p:cNvPr id="960" name="Ink 959">
                  <a:extLst>
                    <a:ext uri="{FF2B5EF4-FFF2-40B4-BE49-F238E27FC236}">
                      <a16:creationId xmlns:a16="http://schemas.microsoft.com/office/drawing/2014/main" id="{7C2630BE-A940-1041-95C6-EAD47721D70F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0351238" y="1501024"/>
                  <a:ext cx="1796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4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A05D33D6-8260-5649-9CCF-6909EE70A436}"/>
                    </a:ext>
                  </a:extLst>
                </p14:cNvPr>
                <p14:cNvContentPartPr/>
                <p14:nvPr/>
              </p14:nvContentPartPr>
              <p14:xfrm>
                <a:off x="10431878" y="1672384"/>
                <a:ext cx="116640" cy="14004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A05D33D6-8260-5649-9CCF-6909EE70A436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0416758" y="1657264"/>
                  <a:ext cx="1472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963" name="Ink 962">
                  <a:extLst>
                    <a:ext uri="{FF2B5EF4-FFF2-40B4-BE49-F238E27FC236}">
                      <a16:creationId xmlns:a16="http://schemas.microsoft.com/office/drawing/2014/main" id="{9C0E9131-108F-8D43-B157-B037721B8020}"/>
                    </a:ext>
                  </a:extLst>
                </p14:cNvPr>
                <p14:cNvContentPartPr/>
                <p14:nvPr/>
              </p14:nvContentPartPr>
              <p14:xfrm>
                <a:off x="10827518" y="1705864"/>
                <a:ext cx="150840" cy="71640"/>
              </p14:xfrm>
            </p:contentPart>
          </mc:Choice>
          <mc:Fallback xmlns="">
            <p:pic>
              <p:nvPicPr>
                <p:cNvPr id="963" name="Ink 962">
                  <a:extLst>
                    <a:ext uri="{FF2B5EF4-FFF2-40B4-BE49-F238E27FC236}">
                      <a16:creationId xmlns:a16="http://schemas.microsoft.com/office/drawing/2014/main" id="{9C0E9131-108F-8D43-B157-B037721B8020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10812398" y="1690744"/>
                  <a:ext cx="1814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964" name="Ink 963">
                  <a:extLst>
                    <a:ext uri="{FF2B5EF4-FFF2-40B4-BE49-F238E27FC236}">
                      <a16:creationId xmlns:a16="http://schemas.microsoft.com/office/drawing/2014/main" id="{95FD1956-1F98-C04D-ABF9-9C446B3AD44F}"/>
                    </a:ext>
                  </a:extLst>
                </p14:cNvPr>
                <p14:cNvContentPartPr/>
                <p14:nvPr/>
              </p14:nvContentPartPr>
              <p14:xfrm>
                <a:off x="10872158" y="1474024"/>
                <a:ext cx="141120" cy="92160"/>
              </p14:xfrm>
            </p:contentPart>
          </mc:Choice>
          <mc:Fallback xmlns="">
            <p:pic>
              <p:nvPicPr>
                <p:cNvPr id="964" name="Ink 963">
                  <a:extLst>
                    <a:ext uri="{FF2B5EF4-FFF2-40B4-BE49-F238E27FC236}">
                      <a16:creationId xmlns:a16="http://schemas.microsoft.com/office/drawing/2014/main" id="{95FD1956-1F98-C04D-ABF9-9C446B3AD44F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10857038" y="1458904"/>
                  <a:ext cx="1717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965" name="Ink 964">
                  <a:extLst>
                    <a:ext uri="{FF2B5EF4-FFF2-40B4-BE49-F238E27FC236}">
                      <a16:creationId xmlns:a16="http://schemas.microsoft.com/office/drawing/2014/main" id="{BB911903-20BA-AC41-9169-F98E6EB170B4}"/>
                    </a:ext>
                  </a:extLst>
                </p14:cNvPr>
                <p14:cNvContentPartPr/>
                <p14:nvPr/>
              </p14:nvContentPartPr>
              <p14:xfrm>
                <a:off x="10838678" y="1288984"/>
                <a:ext cx="87840" cy="132480"/>
              </p14:xfrm>
            </p:contentPart>
          </mc:Choice>
          <mc:Fallback xmlns="">
            <p:pic>
              <p:nvPicPr>
                <p:cNvPr id="965" name="Ink 964">
                  <a:extLst>
                    <a:ext uri="{FF2B5EF4-FFF2-40B4-BE49-F238E27FC236}">
                      <a16:creationId xmlns:a16="http://schemas.microsoft.com/office/drawing/2014/main" id="{BB911903-20BA-AC41-9169-F98E6EB170B4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10823558" y="12738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5411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06A3C258-7CA9-A248-BBAA-A39E7FFD2FDA}"/>
              </a:ext>
            </a:extLst>
          </p:cNvPr>
          <p:cNvGrpSpPr/>
          <p:nvPr/>
        </p:nvGrpSpPr>
        <p:grpSpPr>
          <a:xfrm>
            <a:off x="423518" y="168304"/>
            <a:ext cx="4969800" cy="6112800"/>
            <a:chOff x="423518" y="168304"/>
            <a:chExt cx="4969800" cy="611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1E90BED-BA70-A140-A89D-8BB451F42682}"/>
                    </a:ext>
                  </a:extLst>
                </p14:cNvPr>
                <p14:cNvContentPartPr/>
                <p14:nvPr/>
              </p14:nvContentPartPr>
              <p14:xfrm>
                <a:off x="468158" y="457024"/>
                <a:ext cx="87480" cy="378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1E90BED-BA70-A140-A89D-8BB451F4268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3038" y="441904"/>
                  <a:ext cx="11808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8D7B4D8-7E05-9846-9C42-F93EB962CCD4}"/>
                    </a:ext>
                  </a:extLst>
                </p14:cNvPr>
                <p14:cNvContentPartPr/>
                <p14:nvPr/>
              </p14:nvContentPartPr>
              <p14:xfrm>
                <a:off x="423518" y="378544"/>
                <a:ext cx="234720" cy="2581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8D7B4D8-7E05-9846-9C42-F93EB962CCD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08398" y="363064"/>
                  <a:ext cx="26532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A1BC759-24A1-D142-8D2C-A5C24BA934A1}"/>
                    </a:ext>
                  </a:extLst>
                </p14:cNvPr>
                <p14:cNvContentPartPr/>
                <p14:nvPr/>
              </p14:nvContentPartPr>
              <p14:xfrm>
                <a:off x="754718" y="360544"/>
                <a:ext cx="230040" cy="4125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A1BC759-24A1-D142-8D2C-A5C24BA934A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9238" y="345064"/>
                  <a:ext cx="2606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A15A8CD-5500-BA45-B9EA-24BA0892CC5E}"/>
                    </a:ext>
                  </a:extLst>
                </p14:cNvPr>
                <p14:cNvContentPartPr/>
                <p14:nvPr/>
              </p14:nvContentPartPr>
              <p14:xfrm>
                <a:off x="1025798" y="579784"/>
                <a:ext cx="114480" cy="1148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A15A8CD-5500-BA45-B9EA-24BA0892CC5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10318" y="564304"/>
                  <a:ext cx="1447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C21CDD8-623E-F54A-AB67-BCED87B8E167}"/>
                    </a:ext>
                  </a:extLst>
                </p14:cNvPr>
                <p14:cNvContentPartPr/>
                <p14:nvPr/>
              </p14:nvContentPartPr>
              <p14:xfrm>
                <a:off x="1133438" y="535144"/>
                <a:ext cx="30960" cy="4881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C21CDD8-623E-F54A-AB67-BCED87B8E16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17958" y="519664"/>
                  <a:ext cx="61560" cy="51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7E0FABA-71E0-2C4E-A9E4-5DD41BF442CC}"/>
                    </a:ext>
                  </a:extLst>
                </p14:cNvPr>
                <p14:cNvContentPartPr/>
                <p14:nvPr/>
              </p14:nvContentPartPr>
              <p14:xfrm>
                <a:off x="1304438" y="355144"/>
                <a:ext cx="98640" cy="385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7E0FABA-71E0-2C4E-A9E4-5DD41BF442C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289318" y="340024"/>
                  <a:ext cx="12924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669F542-5AB0-C142-A3C2-71AF7FB604C0}"/>
                    </a:ext>
                  </a:extLst>
                </p14:cNvPr>
                <p14:cNvContentPartPr/>
                <p14:nvPr/>
              </p14:nvContentPartPr>
              <p14:xfrm>
                <a:off x="1486238" y="482944"/>
                <a:ext cx="138600" cy="223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669F542-5AB0-C142-A3C2-71AF7FB604C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471118" y="467824"/>
                  <a:ext cx="16920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03DAF7B-05A9-994B-BC58-40BBE6E66ADF}"/>
                    </a:ext>
                  </a:extLst>
                </p14:cNvPr>
                <p14:cNvContentPartPr/>
                <p14:nvPr/>
              </p14:nvContentPartPr>
              <p14:xfrm>
                <a:off x="1750478" y="481504"/>
                <a:ext cx="263520" cy="224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03DAF7B-05A9-994B-BC58-40BBE6E66AD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734998" y="466384"/>
                  <a:ext cx="29376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23F52F2-5FFF-F54A-9E0E-FCCEF1C8C005}"/>
                    </a:ext>
                  </a:extLst>
                </p14:cNvPr>
                <p14:cNvContentPartPr/>
                <p14:nvPr/>
              </p14:nvContentPartPr>
              <p14:xfrm>
                <a:off x="2363918" y="273784"/>
                <a:ext cx="176040" cy="450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23F52F2-5FFF-F54A-9E0E-FCCEF1C8C00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348798" y="258664"/>
                  <a:ext cx="206280" cy="48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035D4D8-6876-DD4C-86C1-BAED4225F0AB}"/>
                    </a:ext>
                  </a:extLst>
                </p14:cNvPr>
                <p14:cNvContentPartPr/>
                <p14:nvPr/>
              </p14:nvContentPartPr>
              <p14:xfrm>
                <a:off x="2245838" y="469264"/>
                <a:ext cx="314280" cy="1328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035D4D8-6876-DD4C-86C1-BAED4225F0A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230718" y="454144"/>
                  <a:ext cx="34452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9C7D4B2-C678-ED4E-91D0-717EBE963304}"/>
                    </a:ext>
                  </a:extLst>
                </p14:cNvPr>
                <p14:cNvContentPartPr/>
                <p14:nvPr/>
              </p14:nvContentPartPr>
              <p14:xfrm>
                <a:off x="2588558" y="419584"/>
                <a:ext cx="169920" cy="222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9C7D4B2-C678-ED4E-91D0-717EBE96330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73438" y="404464"/>
                  <a:ext cx="20052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8FBC3CA-BFFF-A841-AE5D-0EDCE2BE2990}"/>
                    </a:ext>
                  </a:extLst>
                </p14:cNvPr>
                <p14:cNvContentPartPr/>
                <p14:nvPr/>
              </p14:nvContentPartPr>
              <p14:xfrm>
                <a:off x="2829038" y="459184"/>
                <a:ext cx="173520" cy="223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8FBC3CA-BFFF-A841-AE5D-0EDCE2BE299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813558" y="443704"/>
                  <a:ext cx="20412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DB6111F-C385-9E49-8631-7F31BF7C0DDD}"/>
                    </a:ext>
                  </a:extLst>
                </p14:cNvPr>
                <p14:cNvContentPartPr/>
                <p14:nvPr/>
              </p14:nvContentPartPr>
              <p14:xfrm>
                <a:off x="3110918" y="415264"/>
                <a:ext cx="132480" cy="2602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DB6111F-C385-9E49-8631-7F31BF7C0DD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095798" y="400144"/>
                  <a:ext cx="1627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57367CF-E48B-F44B-85B9-BD3CCBBF1DC4}"/>
                    </a:ext>
                  </a:extLst>
                </p14:cNvPr>
                <p14:cNvContentPartPr/>
                <p14:nvPr/>
              </p14:nvContentPartPr>
              <p14:xfrm>
                <a:off x="3374078" y="291784"/>
                <a:ext cx="27720" cy="361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57367CF-E48B-F44B-85B9-BD3CCBBF1DC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58598" y="276664"/>
                  <a:ext cx="5832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985D15E-980B-FB44-8571-547989DD4FA8}"/>
                    </a:ext>
                  </a:extLst>
                </p14:cNvPr>
                <p14:cNvContentPartPr/>
                <p14:nvPr/>
              </p14:nvContentPartPr>
              <p14:xfrm>
                <a:off x="3233678" y="242464"/>
                <a:ext cx="411120" cy="353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985D15E-980B-FB44-8571-547989DD4FA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218558" y="227344"/>
                  <a:ext cx="44172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00AF28A-E52E-9541-A766-0CCF5FD3C7A6}"/>
                    </a:ext>
                  </a:extLst>
                </p14:cNvPr>
                <p14:cNvContentPartPr/>
                <p14:nvPr/>
              </p14:nvContentPartPr>
              <p14:xfrm>
                <a:off x="3736238" y="390064"/>
                <a:ext cx="142200" cy="254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00AF28A-E52E-9541-A766-0CCF5FD3C7A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721118" y="374944"/>
                  <a:ext cx="1724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7F11A29-AD6F-1142-9A53-174E4509E7E6}"/>
                    </a:ext>
                  </a:extLst>
                </p14:cNvPr>
                <p14:cNvContentPartPr/>
                <p14:nvPr/>
              </p14:nvContentPartPr>
              <p14:xfrm>
                <a:off x="4027838" y="386824"/>
                <a:ext cx="190440" cy="228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7F11A29-AD6F-1142-9A53-174E4509E7E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012718" y="371704"/>
                  <a:ext cx="22104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C64BC02-4A8D-3A4C-BEB6-C8E12D1FF079}"/>
                    </a:ext>
                  </a:extLst>
                </p14:cNvPr>
                <p14:cNvContentPartPr/>
                <p14:nvPr/>
              </p14:nvContentPartPr>
              <p14:xfrm>
                <a:off x="4208558" y="393664"/>
                <a:ext cx="109080" cy="257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C64BC02-4A8D-3A4C-BEB6-C8E12D1FF07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193438" y="378544"/>
                  <a:ext cx="13968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F6018D8-9847-514D-919F-0DC5B5C9DDA8}"/>
                    </a:ext>
                  </a:extLst>
                </p14:cNvPr>
                <p14:cNvContentPartPr/>
                <p14:nvPr/>
              </p14:nvContentPartPr>
              <p14:xfrm>
                <a:off x="4368038" y="343624"/>
                <a:ext cx="113400" cy="455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F6018D8-9847-514D-919F-0DC5B5C9DDA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352918" y="328144"/>
                  <a:ext cx="144000" cy="48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9AF510E-3E4A-E643-9C27-6C66D4E51752}"/>
                    </a:ext>
                  </a:extLst>
                </p14:cNvPr>
                <p14:cNvContentPartPr/>
                <p14:nvPr/>
              </p14:nvContentPartPr>
              <p14:xfrm>
                <a:off x="4538318" y="223024"/>
                <a:ext cx="207360" cy="3808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9AF510E-3E4A-E643-9C27-6C66D4E5175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523198" y="207544"/>
                  <a:ext cx="237600" cy="41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DB4ECE1-A3F7-BE4A-9083-36E8FAF8FB0C}"/>
                    </a:ext>
                  </a:extLst>
                </p14:cNvPr>
                <p14:cNvContentPartPr/>
                <p14:nvPr/>
              </p14:nvContentPartPr>
              <p14:xfrm>
                <a:off x="4808678" y="378544"/>
                <a:ext cx="144000" cy="2196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DB4ECE1-A3F7-BE4A-9083-36E8FAF8FB0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793558" y="363064"/>
                  <a:ext cx="17460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B943D2D-15F9-F842-8F96-86B2079437FD}"/>
                    </a:ext>
                  </a:extLst>
                </p14:cNvPr>
                <p14:cNvContentPartPr/>
                <p14:nvPr/>
              </p14:nvContentPartPr>
              <p14:xfrm>
                <a:off x="5006678" y="168304"/>
                <a:ext cx="63360" cy="4230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B943D2D-15F9-F842-8F96-86B2079437F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991558" y="152824"/>
                  <a:ext cx="9360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69F118B-7D72-F44B-B714-485F33AFEAFB}"/>
                    </a:ext>
                  </a:extLst>
                </p14:cNvPr>
                <p14:cNvContentPartPr/>
                <p14:nvPr/>
              </p14:nvContentPartPr>
              <p14:xfrm>
                <a:off x="5151398" y="390064"/>
                <a:ext cx="241920" cy="2116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69F118B-7D72-F44B-B714-485F33AFEAF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136278" y="374944"/>
                  <a:ext cx="27216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49D0491-00A3-4D4F-974B-A50A69C9D0F1}"/>
                    </a:ext>
                  </a:extLst>
                </p14:cNvPr>
                <p14:cNvContentPartPr/>
                <p14:nvPr/>
              </p14:nvContentPartPr>
              <p14:xfrm>
                <a:off x="1863158" y="2453224"/>
                <a:ext cx="1382040" cy="38278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49D0491-00A3-4D4F-974B-A50A69C9D0F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848038" y="2437744"/>
                  <a:ext cx="1412640" cy="3858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FDF73784-40A1-AC4E-BC0F-CBC94B5FEB77}"/>
                  </a:ext>
                </a:extLst>
              </p14:cNvPr>
              <p14:cNvContentPartPr/>
              <p14:nvPr/>
            </p14:nvContentPartPr>
            <p14:xfrm>
              <a:off x="2661998" y="1098904"/>
              <a:ext cx="834840" cy="143028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FDF73784-40A1-AC4E-BC0F-CBC94B5FEB77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646878" y="1083784"/>
                <a:ext cx="865440" cy="146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8A43FC43-A628-854B-8F91-0C37A69799C1}"/>
                  </a:ext>
                </a:extLst>
              </p14:cNvPr>
              <p14:cNvContentPartPr/>
              <p14:nvPr/>
            </p14:nvContentPartPr>
            <p14:xfrm>
              <a:off x="2193998" y="2575984"/>
              <a:ext cx="870840" cy="249768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8A43FC43-A628-854B-8F91-0C37A69799C1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178878" y="2560504"/>
                <a:ext cx="901440" cy="252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87497562-4C51-474C-AABC-748880FFD731}"/>
                  </a:ext>
                </a:extLst>
              </p14:cNvPr>
              <p14:cNvContentPartPr/>
              <p14:nvPr/>
            </p14:nvContentPartPr>
            <p14:xfrm>
              <a:off x="2114798" y="3211384"/>
              <a:ext cx="815760" cy="253404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87497562-4C51-474C-AABC-748880FFD731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099678" y="3196264"/>
                <a:ext cx="846360" cy="256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02C2F540-7021-424C-8D6D-29FDC9F8F08D}"/>
                  </a:ext>
                </a:extLst>
              </p14:cNvPr>
              <p14:cNvContentPartPr/>
              <p14:nvPr/>
            </p14:nvContentPartPr>
            <p14:xfrm>
              <a:off x="2147558" y="5065744"/>
              <a:ext cx="395640" cy="63000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02C2F540-7021-424C-8D6D-29FDC9F8F08D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132438" y="5050624"/>
                <a:ext cx="425880" cy="66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1997528C-AC03-924A-9B6A-364BCB1334A6}"/>
                  </a:ext>
                </a:extLst>
              </p14:cNvPr>
              <p14:cNvContentPartPr/>
              <p14:nvPr/>
            </p14:nvContentPartPr>
            <p14:xfrm>
              <a:off x="2728598" y="3252064"/>
              <a:ext cx="172440" cy="127656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1997528C-AC03-924A-9B6A-364BCB1334A6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713478" y="3236584"/>
                <a:ext cx="203040" cy="130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FED84C61-C0AF-8D4E-9E45-EB9CB981B956}"/>
              </a:ext>
            </a:extLst>
          </p:cNvPr>
          <p:cNvGrpSpPr/>
          <p:nvPr/>
        </p:nvGrpSpPr>
        <p:grpSpPr>
          <a:xfrm>
            <a:off x="3724358" y="1304464"/>
            <a:ext cx="1706400" cy="601920"/>
            <a:chOff x="3724358" y="1304464"/>
            <a:chExt cx="1706400" cy="60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A49BB029-04FA-2542-9C61-D34BBE6B3E7E}"/>
                    </a:ext>
                  </a:extLst>
                </p14:cNvPr>
                <p14:cNvContentPartPr/>
                <p14:nvPr/>
              </p14:nvContentPartPr>
              <p14:xfrm>
                <a:off x="3724358" y="1627024"/>
                <a:ext cx="327240" cy="87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A49BB029-04FA-2542-9C61-D34BBE6B3E7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709238" y="1611904"/>
                  <a:ext cx="3578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B44A7D3-D92E-AE40-8AA1-B3543A13D9BF}"/>
                    </a:ext>
                  </a:extLst>
                </p14:cNvPr>
                <p14:cNvContentPartPr/>
                <p14:nvPr/>
              </p14:nvContentPartPr>
              <p14:xfrm>
                <a:off x="4152758" y="1517584"/>
                <a:ext cx="105120" cy="3888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B44A7D3-D92E-AE40-8AA1-B3543A13D9B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137278" y="1502464"/>
                  <a:ext cx="135360" cy="41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A90C7D5-2611-5E42-BBFD-FD4BFF4F6029}"/>
                    </a:ext>
                  </a:extLst>
                </p14:cNvPr>
                <p14:cNvContentPartPr/>
                <p14:nvPr/>
              </p14:nvContentPartPr>
              <p14:xfrm>
                <a:off x="4326638" y="1482304"/>
                <a:ext cx="215280" cy="2005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A90C7D5-2611-5E42-BBFD-FD4BFF4F602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311158" y="1467184"/>
                  <a:ext cx="24588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24A59EF-83B6-3B44-8E5F-5CA350F8AF3F}"/>
                    </a:ext>
                  </a:extLst>
                </p14:cNvPr>
                <p14:cNvContentPartPr/>
                <p14:nvPr/>
              </p14:nvContentPartPr>
              <p14:xfrm>
                <a:off x="4605278" y="1304464"/>
                <a:ext cx="138240" cy="3621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24A59EF-83B6-3B44-8E5F-5CA350F8AF3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590158" y="1289344"/>
                  <a:ext cx="16884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F27AF36-E1BB-A244-BCF3-C9312C70F851}"/>
                    </a:ext>
                  </a:extLst>
                </p14:cNvPr>
                <p14:cNvContentPartPr/>
                <p14:nvPr/>
              </p14:nvContentPartPr>
              <p14:xfrm>
                <a:off x="4791758" y="1460704"/>
                <a:ext cx="78480" cy="1764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F27AF36-E1BB-A244-BCF3-C9312C70F85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776638" y="1445224"/>
                  <a:ext cx="1090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480982E4-6981-4C47-8A33-4902E9587663}"/>
                    </a:ext>
                  </a:extLst>
                </p14:cNvPr>
                <p14:cNvContentPartPr/>
                <p14:nvPr/>
              </p14:nvContentPartPr>
              <p14:xfrm>
                <a:off x="4901558" y="1439104"/>
                <a:ext cx="118800" cy="190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480982E4-6981-4C47-8A33-4902E9587663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886438" y="1423984"/>
                  <a:ext cx="1490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9ED7D89-DBF0-8944-B123-66D9E67CC47A}"/>
                    </a:ext>
                  </a:extLst>
                </p14:cNvPr>
                <p14:cNvContentPartPr/>
                <p14:nvPr/>
              </p14:nvContentPartPr>
              <p14:xfrm>
                <a:off x="5080118" y="1465024"/>
                <a:ext cx="205200" cy="1789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9ED7D89-DBF0-8944-B123-66D9E67CC47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064998" y="1449904"/>
                  <a:ext cx="23580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355A9CA2-65B0-3242-A40B-05FFC733CCE6}"/>
                    </a:ext>
                  </a:extLst>
                </p14:cNvPr>
                <p14:cNvContentPartPr/>
                <p14:nvPr/>
              </p14:nvContentPartPr>
              <p14:xfrm>
                <a:off x="5305118" y="1334704"/>
                <a:ext cx="2880" cy="36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355A9CA2-65B0-3242-A40B-05FFC733CCE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289998" y="1319224"/>
                  <a:ext cx="334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CC545B4D-F49B-5F4C-9089-FE07FC24DACD}"/>
                    </a:ext>
                  </a:extLst>
                </p14:cNvPr>
                <p14:cNvContentPartPr/>
                <p14:nvPr/>
              </p14:nvContentPartPr>
              <p14:xfrm>
                <a:off x="5336798" y="1427224"/>
                <a:ext cx="93960" cy="1918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CC545B4D-F49B-5F4C-9089-FE07FC24DACD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321678" y="1412104"/>
                  <a:ext cx="124560" cy="22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7925A98-C01F-A04C-A16E-BF36A23C7FAB}"/>
              </a:ext>
            </a:extLst>
          </p:cNvPr>
          <p:cNvGrpSpPr/>
          <p:nvPr/>
        </p:nvGrpSpPr>
        <p:grpSpPr>
          <a:xfrm>
            <a:off x="2862158" y="3312184"/>
            <a:ext cx="2203560" cy="791640"/>
            <a:chOff x="2862158" y="3312184"/>
            <a:chExt cx="2203560" cy="79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36163E1-57D8-BD46-A7A2-87630439E563}"/>
                    </a:ext>
                  </a:extLst>
                </p14:cNvPr>
                <p14:cNvContentPartPr/>
                <p14:nvPr/>
              </p14:nvContentPartPr>
              <p14:xfrm>
                <a:off x="2862158" y="3676504"/>
                <a:ext cx="742680" cy="1706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36163E1-57D8-BD46-A7A2-87630439E56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847038" y="3661384"/>
                  <a:ext cx="7729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EED74288-413B-DB47-8BBB-B3B52578E7CF}"/>
                    </a:ext>
                  </a:extLst>
                </p14:cNvPr>
                <p14:cNvContentPartPr/>
                <p14:nvPr/>
              </p14:nvContentPartPr>
              <p14:xfrm>
                <a:off x="3780158" y="3488584"/>
                <a:ext cx="86760" cy="2602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EED74288-413B-DB47-8BBB-B3B52578E7C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3764678" y="3473464"/>
                  <a:ext cx="11700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0A3C3E4-4257-B941-B034-A6C96D0C9EF1}"/>
                    </a:ext>
                  </a:extLst>
                </p14:cNvPr>
                <p14:cNvContentPartPr/>
                <p14:nvPr/>
              </p14:nvContentPartPr>
              <p14:xfrm>
                <a:off x="3922358" y="3526024"/>
                <a:ext cx="96480" cy="1738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0A3C3E4-4257-B941-B034-A6C96D0C9EF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907238" y="3510904"/>
                  <a:ext cx="12708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E8EDA53-3D07-064B-BB2E-03C5DF66F9F6}"/>
                    </a:ext>
                  </a:extLst>
                </p14:cNvPr>
                <p14:cNvContentPartPr/>
                <p14:nvPr/>
              </p14:nvContentPartPr>
              <p14:xfrm>
                <a:off x="4092278" y="3445384"/>
                <a:ext cx="28800" cy="2484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E8EDA53-3D07-064B-BB2E-03C5DF66F9F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077158" y="3430264"/>
                  <a:ext cx="5940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C92317AA-E9E7-764A-BB58-E624FAAD7517}"/>
                    </a:ext>
                  </a:extLst>
                </p14:cNvPr>
                <p14:cNvContentPartPr/>
                <p14:nvPr/>
              </p14:nvContentPartPr>
              <p14:xfrm>
                <a:off x="4025318" y="3387064"/>
                <a:ext cx="380160" cy="2505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C92317AA-E9E7-764A-BB58-E624FAAD7517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010198" y="3371944"/>
                  <a:ext cx="4104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04DB59D9-225F-0C40-9118-BF2BFCDFB89C}"/>
                    </a:ext>
                  </a:extLst>
                </p14:cNvPr>
                <p14:cNvContentPartPr/>
                <p14:nvPr/>
              </p14:nvContentPartPr>
              <p14:xfrm>
                <a:off x="4474958" y="3420184"/>
                <a:ext cx="164160" cy="2106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04DB59D9-225F-0C40-9118-BF2BFCDFB89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459478" y="3404704"/>
                  <a:ext cx="19476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F80C3BC-4A60-7740-AA61-456F6D744DB8}"/>
                    </a:ext>
                  </a:extLst>
                </p14:cNvPr>
                <p14:cNvContentPartPr/>
                <p14:nvPr/>
              </p14:nvContentPartPr>
              <p14:xfrm>
                <a:off x="4661078" y="3322984"/>
                <a:ext cx="25560" cy="2790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F80C3BC-4A60-7740-AA61-456F6D744DB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645958" y="3307504"/>
                  <a:ext cx="5580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7FFBB1F-B2D9-DE46-A267-64B1E2DBF6AD}"/>
                    </a:ext>
                  </a:extLst>
                </p14:cNvPr>
                <p14:cNvContentPartPr/>
                <p14:nvPr/>
              </p14:nvContentPartPr>
              <p14:xfrm>
                <a:off x="4594118" y="3425224"/>
                <a:ext cx="250920" cy="1260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7FFBB1F-B2D9-DE46-A267-64B1E2DBF6A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578998" y="3410104"/>
                  <a:ext cx="2811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ABB53227-CEC5-774F-8050-0CD331202777}"/>
                    </a:ext>
                  </a:extLst>
                </p14:cNvPr>
                <p14:cNvContentPartPr/>
                <p14:nvPr/>
              </p14:nvContentPartPr>
              <p14:xfrm>
                <a:off x="4895078" y="3312184"/>
                <a:ext cx="170640" cy="2138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ABB53227-CEC5-774F-8050-0CD33120277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879958" y="3297064"/>
                  <a:ext cx="20088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D81D2154-7209-8C4E-9F35-E6E9E19639A2}"/>
                    </a:ext>
                  </a:extLst>
                </p14:cNvPr>
                <p14:cNvContentPartPr/>
                <p14:nvPr/>
              </p14:nvContentPartPr>
              <p14:xfrm>
                <a:off x="3824078" y="3860464"/>
                <a:ext cx="192600" cy="243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D81D2154-7209-8C4E-9F35-E6E9E19639A2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808958" y="3845344"/>
                  <a:ext cx="22320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45845E3-8965-F74B-A86C-5FA345932E6A}"/>
                    </a:ext>
                  </a:extLst>
                </p14:cNvPr>
                <p14:cNvContentPartPr/>
                <p14:nvPr/>
              </p14:nvContentPartPr>
              <p14:xfrm>
                <a:off x="4058798" y="3869464"/>
                <a:ext cx="109080" cy="1900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45845E3-8965-F74B-A86C-5FA345932E6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43678" y="3853984"/>
                  <a:ext cx="1393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3343CB7-C310-EE4F-9806-3755627C34E5}"/>
                    </a:ext>
                  </a:extLst>
                </p14:cNvPr>
                <p14:cNvContentPartPr/>
                <p14:nvPr/>
              </p14:nvContentPartPr>
              <p14:xfrm>
                <a:off x="4197038" y="3841744"/>
                <a:ext cx="119160" cy="1746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3343CB7-C310-EE4F-9806-3755627C34E5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181918" y="3826264"/>
                  <a:ext cx="1497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F488EA8-F7CB-BA49-A02A-0D6F2C49AB3F}"/>
                    </a:ext>
                  </a:extLst>
                </p14:cNvPr>
                <p14:cNvContentPartPr/>
                <p14:nvPr/>
              </p14:nvContentPartPr>
              <p14:xfrm>
                <a:off x="4378838" y="3824464"/>
                <a:ext cx="145080" cy="1800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F488EA8-F7CB-BA49-A02A-0D6F2C49AB3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363358" y="3809344"/>
                  <a:ext cx="175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0DD8E502-1C09-5745-B753-8BD4439D1C9D}"/>
                    </a:ext>
                  </a:extLst>
                </p14:cNvPr>
                <p14:cNvContentPartPr/>
                <p14:nvPr/>
              </p14:nvContentPartPr>
              <p14:xfrm>
                <a:off x="4521758" y="3678664"/>
                <a:ext cx="52560" cy="2973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0DD8E502-1C09-5745-B753-8BD4439D1C9D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506638" y="3663544"/>
                  <a:ext cx="8316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5D7F767-5FE5-524A-8A38-4604BD8959BE}"/>
                    </a:ext>
                  </a:extLst>
                </p14:cNvPr>
                <p14:cNvContentPartPr/>
                <p14:nvPr/>
              </p14:nvContentPartPr>
              <p14:xfrm>
                <a:off x="4602758" y="3809704"/>
                <a:ext cx="123840" cy="1494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5D7F767-5FE5-524A-8A38-4604BD8959BE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587278" y="3794584"/>
                  <a:ext cx="154440" cy="18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27C1D4DE-3037-1C4C-8196-AF22715E68C0}"/>
              </a:ext>
            </a:extLst>
          </p:cNvPr>
          <p:cNvGrpSpPr/>
          <p:nvPr/>
        </p:nvGrpSpPr>
        <p:grpSpPr>
          <a:xfrm>
            <a:off x="3590438" y="1981624"/>
            <a:ext cx="1876680" cy="891360"/>
            <a:chOff x="3590438" y="1981624"/>
            <a:chExt cx="1876680" cy="89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235A5C9B-CDB8-074E-AA66-4C4F88695502}"/>
                    </a:ext>
                  </a:extLst>
                </p14:cNvPr>
                <p14:cNvContentPartPr/>
                <p14:nvPr/>
              </p14:nvContentPartPr>
              <p14:xfrm>
                <a:off x="3590438" y="2093224"/>
                <a:ext cx="176760" cy="1663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235A5C9B-CDB8-074E-AA66-4C4F8869550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575318" y="2077744"/>
                  <a:ext cx="2073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9F4C7129-62FE-1D4C-AED4-B1BDE206E4FC}"/>
                    </a:ext>
                  </a:extLst>
                </p14:cNvPr>
                <p14:cNvContentPartPr/>
                <p14:nvPr/>
              </p14:nvContentPartPr>
              <p14:xfrm>
                <a:off x="3919118" y="2153344"/>
                <a:ext cx="125280" cy="3132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9F4C7129-62FE-1D4C-AED4-B1BDE206E4F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903998" y="2137864"/>
                  <a:ext cx="1555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F755FCD-C74A-014E-B484-B5552CC14769}"/>
                    </a:ext>
                  </a:extLst>
                </p14:cNvPr>
                <p14:cNvContentPartPr/>
                <p14:nvPr/>
              </p14:nvContentPartPr>
              <p14:xfrm>
                <a:off x="4077518" y="2285824"/>
                <a:ext cx="127080" cy="1742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F755FCD-C74A-014E-B484-B5552CC14769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062398" y="2270704"/>
                  <a:ext cx="1576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FA992803-A2ED-A047-971A-D35787631D2E}"/>
                    </a:ext>
                  </a:extLst>
                </p14:cNvPr>
                <p14:cNvContentPartPr/>
                <p14:nvPr/>
              </p14:nvContentPartPr>
              <p14:xfrm>
                <a:off x="4252838" y="2266384"/>
                <a:ext cx="146160" cy="1544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FA992803-A2ED-A047-971A-D35787631D2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237718" y="2250904"/>
                  <a:ext cx="1767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DE53067-6D63-7341-87D2-E4841E0E1E46}"/>
                    </a:ext>
                  </a:extLst>
                </p14:cNvPr>
                <p14:cNvContentPartPr/>
                <p14:nvPr/>
              </p14:nvContentPartPr>
              <p14:xfrm>
                <a:off x="4393238" y="2029504"/>
                <a:ext cx="64800" cy="36828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DE53067-6D63-7341-87D2-E4841E0E1E46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378118" y="2014024"/>
                  <a:ext cx="954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3FCDB11-D134-3542-A124-A5C3EDA9D500}"/>
                    </a:ext>
                  </a:extLst>
                </p14:cNvPr>
                <p14:cNvContentPartPr/>
                <p14:nvPr/>
              </p14:nvContentPartPr>
              <p14:xfrm>
                <a:off x="4470638" y="2230024"/>
                <a:ext cx="108000" cy="1386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3FCDB11-D134-3542-A124-A5C3EDA9D500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4455518" y="2214904"/>
                  <a:ext cx="1386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8FAE670-60D1-C44E-A426-69741D038D1D}"/>
                    </a:ext>
                  </a:extLst>
                </p14:cNvPr>
                <p14:cNvContentPartPr/>
                <p14:nvPr/>
              </p14:nvContentPartPr>
              <p14:xfrm>
                <a:off x="4594118" y="2212384"/>
                <a:ext cx="171720" cy="1947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8FAE670-60D1-C44E-A426-69741D038D1D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578998" y="2197264"/>
                  <a:ext cx="20196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769C086-FCED-A04B-9961-D90696A322FB}"/>
                    </a:ext>
                  </a:extLst>
                </p14:cNvPr>
                <p14:cNvContentPartPr/>
                <p14:nvPr/>
              </p14:nvContentPartPr>
              <p14:xfrm>
                <a:off x="4809758" y="1981624"/>
                <a:ext cx="393480" cy="412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769C086-FCED-A04B-9961-D90696A322FB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4794638" y="1966144"/>
                  <a:ext cx="423720" cy="44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8A76633-8E25-D748-A711-ACAC5069D1DC}"/>
                    </a:ext>
                  </a:extLst>
                </p14:cNvPr>
                <p14:cNvContentPartPr/>
                <p14:nvPr/>
              </p14:nvContentPartPr>
              <p14:xfrm>
                <a:off x="5296838" y="2180704"/>
                <a:ext cx="141840" cy="496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8A76633-8E25-D748-A711-ACAC5069D1DC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281358" y="2165584"/>
                  <a:ext cx="17244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7CB8D7B-7272-BF4C-A994-28154B619C71}"/>
                    </a:ext>
                  </a:extLst>
                </p14:cNvPr>
                <p14:cNvContentPartPr/>
                <p14:nvPr/>
              </p14:nvContentPartPr>
              <p14:xfrm>
                <a:off x="3695198" y="2461864"/>
                <a:ext cx="99720" cy="2829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7CB8D7B-7272-BF4C-A994-28154B619C7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680078" y="2446744"/>
                  <a:ext cx="13032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CC86D29D-5809-A641-9FCA-9481E7A1BDCC}"/>
                    </a:ext>
                  </a:extLst>
                </p14:cNvPr>
                <p14:cNvContentPartPr/>
                <p14:nvPr/>
              </p14:nvContentPartPr>
              <p14:xfrm>
                <a:off x="3646238" y="2548264"/>
                <a:ext cx="253080" cy="2066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CC86D29D-5809-A641-9FCA-9481E7A1BDCC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631118" y="2533144"/>
                  <a:ext cx="2836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EAC19994-F7AA-4F48-A970-00A9D3D18C6A}"/>
                    </a:ext>
                  </a:extLst>
                </p14:cNvPr>
                <p14:cNvContentPartPr/>
                <p14:nvPr/>
              </p14:nvContentPartPr>
              <p14:xfrm>
                <a:off x="3940358" y="2586424"/>
                <a:ext cx="142920" cy="1663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EAC19994-F7AA-4F48-A970-00A9D3D18C6A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924878" y="2571304"/>
                  <a:ext cx="1735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A281AE16-0532-6640-BDF5-38C919581C27}"/>
                    </a:ext>
                  </a:extLst>
                </p14:cNvPr>
                <p14:cNvContentPartPr/>
                <p14:nvPr/>
              </p14:nvContentPartPr>
              <p14:xfrm>
                <a:off x="4103438" y="2594704"/>
                <a:ext cx="20880" cy="1227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A281AE16-0532-6640-BDF5-38C919581C2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088318" y="2579584"/>
                  <a:ext cx="514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3A08C74B-C25C-9447-A03D-DA07A0D98647}"/>
                    </a:ext>
                  </a:extLst>
                </p14:cNvPr>
                <p14:cNvContentPartPr/>
                <p14:nvPr/>
              </p14:nvContentPartPr>
              <p14:xfrm>
                <a:off x="4103438" y="2509024"/>
                <a:ext cx="3960" cy="18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3A08C74B-C25C-9447-A03D-DA07A0D9864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088318" y="2493544"/>
                  <a:ext cx="345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6BDE5A6-AC84-9A4A-B2E8-9AB8D074BAC6}"/>
                    </a:ext>
                  </a:extLst>
                </p14:cNvPr>
                <p14:cNvContentPartPr/>
                <p14:nvPr/>
              </p14:nvContentPartPr>
              <p14:xfrm>
                <a:off x="4197038" y="2552584"/>
                <a:ext cx="83880" cy="1526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6BDE5A6-AC84-9A4A-B2E8-9AB8D074BAC6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4181918" y="2537464"/>
                  <a:ext cx="1144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413A0DD4-EAA0-0A4A-9AFB-4EE18ED15EB5}"/>
                    </a:ext>
                  </a:extLst>
                </p14:cNvPr>
                <p14:cNvContentPartPr/>
                <p14:nvPr/>
              </p14:nvContentPartPr>
              <p14:xfrm>
                <a:off x="4341758" y="2572744"/>
                <a:ext cx="106920" cy="3002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413A0DD4-EAA0-0A4A-9AFB-4EE18ED15EB5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326638" y="2557264"/>
                  <a:ext cx="13752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37E64A0-1989-1A4B-A8A3-E9AFE42BD46A}"/>
                    </a:ext>
                  </a:extLst>
                </p14:cNvPr>
                <p14:cNvContentPartPr/>
                <p14:nvPr/>
              </p14:nvContentPartPr>
              <p14:xfrm>
                <a:off x="4560638" y="2430904"/>
                <a:ext cx="157680" cy="2322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37E64A0-1989-1A4B-A8A3-E9AFE42BD46A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4545518" y="2415424"/>
                  <a:ext cx="18792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E7D5D4B-A296-884E-86FD-41863F252243}"/>
                    </a:ext>
                  </a:extLst>
                </p14:cNvPr>
                <p14:cNvContentPartPr/>
                <p14:nvPr/>
              </p14:nvContentPartPr>
              <p14:xfrm>
                <a:off x="4764398" y="2509024"/>
                <a:ext cx="72360" cy="1677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E7D5D4B-A296-884E-86FD-41863F252243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4748918" y="2493544"/>
                  <a:ext cx="10260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08BF7EA1-13E4-194F-8E32-72C571648671}"/>
                    </a:ext>
                  </a:extLst>
                </p14:cNvPr>
                <p14:cNvContentPartPr/>
                <p14:nvPr/>
              </p14:nvContentPartPr>
              <p14:xfrm>
                <a:off x="4875278" y="2523064"/>
                <a:ext cx="111240" cy="1472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08BF7EA1-13E4-194F-8E32-72C57164867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859798" y="2507944"/>
                  <a:ext cx="1418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1E6BAA22-355E-FA43-831E-5E6E2E37708F}"/>
                    </a:ext>
                  </a:extLst>
                </p14:cNvPr>
                <p14:cNvContentPartPr/>
                <p14:nvPr/>
              </p14:nvContentPartPr>
              <p14:xfrm>
                <a:off x="5028998" y="2419744"/>
                <a:ext cx="69480" cy="2610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1E6BAA22-355E-FA43-831E-5E6E2E37708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5013878" y="2404264"/>
                  <a:ext cx="10008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0D513375-FC09-ED4B-BFBB-C0821720D142}"/>
                    </a:ext>
                  </a:extLst>
                </p14:cNvPr>
                <p14:cNvContentPartPr/>
                <p14:nvPr/>
              </p14:nvContentPartPr>
              <p14:xfrm>
                <a:off x="5069678" y="2486704"/>
                <a:ext cx="126000" cy="1486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0D513375-FC09-ED4B-BFBB-C0821720D142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5054198" y="2471224"/>
                  <a:ext cx="1566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2B86407B-2396-584A-BE56-326359AE79A5}"/>
                    </a:ext>
                  </a:extLst>
                </p14:cNvPr>
                <p14:cNvContentPartPr/>
                <p14:nvPr/>
              </p14:nvContentPartPr>
              <p14:xfrm>
                <a:off x="5244998" y="2492464"/>
                <a:ext cx="95400" cy="1357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2B86407B-2396-584A-BE56-326359AE79A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229878" y="2476984"/>
                  <a:ext cx="1260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921C57E-4B1C-A144-8A05-0CFFD5BE8197}"/>
                    </a:ext>
                  </a:extLst>
                </p14:cNvPr>
                <p14:cNvContentPartPr/>
                <p14:nvPr/>
              </p14:nvContentPartPr>
              <p14:xfrm>
                <a:off x="5430398" y="2330464"/>
                <a:ext cx="27360" cy="1940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921C57E-4B1C-A144-8A05-0CFFD5BE8197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415278" y="2315344"/>
                  <a:ext cx="5760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3C859436-51F4-EA42-9435-C74E4BD18B57}"/>
                    </a:ext>
                  </a:extLst>
                </p14:cNvPr>
                <p14:cNvContentPartPr/>
                <p14:nvPr/>
              </p14:nvContentPartPr>
              <p14:xfrm>
                <a:off x="5463878" y="2653744"/>
                <a:ext cx="3240" cy="216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3C859436-51F4-EA42-9435-C74E4BD18B5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448758" y="2638624"/>
                  <a:ext cx="3384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0FDBE04C-61EF-B34C-A2F8-845991895E0F}"/>
              </a:ext>
            </a:extLst>
          </p:cNvPr>
          <p:cNvGrpSpPr/>
          <p:nvPr/>
        </p:nvGrpSpPr>
        <p:grpSpPr>
          <a:xfrm>
            <a:off x="323078" y="3837064"/>
            <a:ext cx="2072160" cy="1064520"/>
            <a:chOff x="323078" y="3837064"/>
            <a:chExt cx="2072160" cy="106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E234001-AF52-4C4F-A750-B2027F9212AE}"/>
                    </a:ext>
                  </a:extLst>
                </p14:cNvPr>
                <p14:cNvContentPartPr/>
                <p14:nvPr/>
              </p14:nvContentPartPr>
              <p14:xfrm>
                <a:off x="1693238" y="4192744"/>
                <a:ext cx="702000" cy="1234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E234001-AF52-4C4F-A750-B2027F9212AE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678118" y="4177264"/>
                  <a:ext cx="7322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D18F1D1-69C4-C94A-A455-08AF6A4598A9}"/>
                    </a:ext>
                  </a:extLst>
                </p14:cNvPr>
                <p14:cNvContentPartPr/>
                <p14:nvPr/>
              </p14:nvContentPartPr>
              <p14:xfrm>
                <a:off x="345398" y="4411984"/>
                <a:ext cx="92880" cy="2390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D18F1D1-69C4-C94A-A455-08AF6A4598A9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330278" y="4396864"/>
                  <a:ext cx="1234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F7D68B2C-AF81-6546-B7E1-3E53A5313197}"/>
                    </a:ext>
                  </a:extLst>
                </p14:cNvPr>
                <p14:cNvContentPartPr/>
                <p14:nvPr/>
              </p14:nvContentPartPr>
              <p14:xfrm>
                <a:off x="323078" y="4352584"/>
                <a:ext cx="132120" cy="1843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F7D68B2C-AF81-6546-B7E1-3E53A5313197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07958" y="4337464"/>
                  <a:ext cx="1627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A616888D-BD7D-9A43-84E5-28CEDE4018FA}"/>
                    </a:ext>
                  </a:extLst>
                </p14:cNvPr>
                <p14:cNvContentPartPr/>
                <p14:nvPr/>
              </p14:nvContentPartPr>
              <p14:xfrm>
                <a:off x="531158" y="4291384"/>
                <a:ext cx="181080" cy="1969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A616888D-BD7D-9A43-84E5-28CEDE4018FA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16038" y="4276264"/>
                  <a:ext cx="2113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592C209D-0B9F-F04B-A584-5E69B91FAD2F}"/>
                    </a:ext>
                  </a:extLst>
                </p14:cNvPr>
                <p14:cNvContentPartPr/>
                <p14:nvPr/>
              </p14:nvContentPartPr>
              <p14:xfrm>
                <a:off x="702518" y="4103464"/>
                <a:ext cx="173520" cy="2941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592C209D-0B9F-F04B-A584-5E69B91FAD2F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87038" y="4088344"/>
                  <a:ext cx="2041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E1457247-3260-CB4B-967A-785AEFB7ECF2}"/>
                    </a:ext>
                  </a:extLst>
                </p14:cNvPr>
                <p14:cNvContentPartPr/>
                <p14:nvPr/>
              </p14:nvContentPartPr>
              <p14:xfrm>
                <a:off x="936518" y="4148104"/>
                <a:ext cx="101520" cy="1692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E1457247-3260-CB4B-967A-785AEFB7ECF2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921398" y="4132984"/>
                  <a:ext cx="1321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C3E99B3D-DB3F-7D41-9CEB-F41D7F23A702}"/>
                    </a:ext>
                  </a:extLst>
                </p14:cNvPr>
                <p14:cNvContentPartPr/>
                <p14:nvPr/>
              </p14:nvContentPartPr>
              <p14:xfrm>
                <a:off x="1089158" y="4047664"/>
                <a:ext cx="97560" cy="1882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C3E99B3D-DB3F-7D41-9CEB-F41D7F23A702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073678" y="4032544"/>
                  <a:ext cx="1281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885FF2F0-48A1-B342-BCF9-36A4A79E6C3B}"/>
                    </a:ext>
                  </a:extLst>
                </p14:cNvPr>
                <p14:cNvContentPartPr/>
                <p14:nvPr/>
              </p14:nvContentPartPr>
              <p14:xfrm>
                <a:off x="1224158" y="4006264"/>
                <a:ext cx="106200" cy="1526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885FF2F0-48A1-B342-BCF9-36A4A79E6C3B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209038" y="3991144"/>
                  <a:ext cx="1364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80D980B4-ACFC-AA41-9D39-33764D025B08}"/>
                    </a:ext>
                  </a:extLst>
                </p14:cNvPr>
                <p14:cNvContentPartPr/>
                <p14:nvPr/>
              </p14:nvContentPartPr>
              <p14:xfrm>
                <a:off x="1275998" y="4015624"/>
                <a:ext cx="129240" cy="986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80D980B4-ACFC-AA41-9D39-33764D025B0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260878" y="4000504"/>
                  <a:ext cx="1598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A2B0012C-AE86-E242-BA11-640389196AAC}"/>
                    </a:ext>
                  </a:extLst>
                </p14:cNvPr>
                <p14:cNvContentPartPr/>
                <p14:nvPr/>
              </p14:nvContentPartPr>
              <p14:xfrm>
                <a:off x="1386878" y="3837064"/>
                <a:ext cx="7200" cy="100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A2B0012C-AE86-E242-BA11-640389196AA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371758" y="3821944"/>
                  <a:ext cx="378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A9207CA0-FF40-2F4C-A3EE-DA4B13512501}"/>
                    </a:ext>
                  </a:extLst>
                </p14:cNvPr>
                <p14:cNvContentPartPr/>
                <p14:nvPr/>
              </p14:nvContentPartPr>
              <p14:xfrm>
                <a:off x="1440878" y="3901504"/>
                <a:ext cx="69120" cy="2001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A9207CA0-FF40-2F4C-A3EE-DA4B1351250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425398" y="3886384"/>
                  <a:ext cx="997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1EE8C6F4-93ED-A042-8808-0FC0F83C50B7}"/>
                    </a:ext>
                  </a:extLst>
                </p14:cNvPr>
                <p14:cNvContentPartPr/>
                <p14:nvPr/>
              </p14:nvContentPartPr>
              <p14:xfrm>
                <a:off x="490478" y="4705744"/>
                <a:ext cx="147960" cy="1958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1EE8C6F4-93ED-A042-8808-0FC0F83C50B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75358" y="4690264"/>
                  <a:ext cx="17856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8417FC46-DF99-DF4A-AE8C-1FC83B6FDE39}"/>
                    </a:ext>
                  </a:extLst>
                </p14:cNvPr>
                <p14:cNvContentPartPr/>
                <p14:nvPr/>
              </p14:nvContentPartPr>
              <p14:xfrm>
                <a:off x="631598" y="4522864"/>
                <a:ext cx="171360" cy="2854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8417FC46-DF99-DF4A-AE8C-1FC83B6FDE39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616478" y="4507744"/>
                  <a:ext cx="20196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B44FFEC0-62AF-CD4B-AC05-848C87BE67B5}"/>
                    </a:ext>
                  </a:extLst>
                </p14:cNvPr>
                <p14:cNvContentPartPr/>
                <p14:nvPr/>
              </p14:nvContentPartPr>
              <p14:xfrm>
                <a:off x="856598" y="4579744"/>
                <a:ext cx="81720" cy="1537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B44FFEC0-62AF-CD4B-AC05-848C87BE67B5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41478" y="4564624"/>
                  <a:ext cx="1123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1B1421EF-9181-E045-B5DD-425FCB580BB7}"/>
                    </a:ext>
                  </a:extLst>
                </p14:cNvPr>
                <p14:cNvContentPartPr/>
                <p14:nvPr/>
              </p14:nvContentPartPr>
              <p14:xfrm>
                <a:off x="1003478" y="4504864"/>
                <a:ext cx="116640" cy="1836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1B1421EF-9181-E045-B5DD-425FCB580BB7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88358" y="4489744"/>
                  <a:ext cx="1468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0BF380D7-BA1E-B34F-908F-63D3F505AAB3}"/>
                    </a:ext>
                  </a:extLst>
                </p14:cNvPr>
                <p14:cNvContentPartPr/>
                <p14:nvPr/>
              </p14:nvContentPartPr>
              <p14:xfrm>
                <a:off x="1142798" y="4293184"/>
                <a:ext cx="75240" cy="2926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0BF380D7-BA1E-B34F-908F-63D3F505AAB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27678" y="4277704"/>
                  <a:ext cx="10584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33D6643E-AEAE-074D-9BEA-3356E34ACE08}"/>
                    </a:ext>
                  </a:extLst>
                </p14:cNvPr>
                <p14:cNvContentPartPr/>
                <p14:nvPr/>
              </p14:nvContentPartPr>
              <p14:xfrm>
                <a:off x="1070078" y="4260784"/>
                <a:ext cx="340560" cy="3063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33D6643E-AEAE-074D-9BEA-3356E34ACE0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054958" y="4245304"/>
                  <a:ext cx="370800" cy="33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EC9DEF03-9B50-A843-866A-8FCCBA776B08}"/>
              </a:ext>
            </a:extLst>
          </p:cNvPr>
          <p:cNvGrpSpPr/>
          <p:nvPr/>
        </p:nvGrpSpPr>
        <p:grpSpPr>
          <a:xfrm>
            <a:off x="122558" y="1081984"/>
            <a:ext cx="3564720" cy="2596320"/>
            <a:chOff x="122558" y="1081984"/>
            <a:chExt cx="3564720" cy="259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4045B2E-46C7-D045-8FA1-7744AA8E316E}"/>
                    </a:ext>
                  </a:extLst>
                </p14:cNvPr>
                <p14:cNvContentPartPr/>
                <p14:nvPr/>
              </p14:nvContentPartPr>
              <p14:xfrm>
                <a:off x="2768558" y="1081984"/>
                <a:ext cx="375480" cy="100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4045B2E-46C7-D045-8FA1-7744AA8E316E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753438" y="1066864"/>
                  <a:ext cx="4057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96FA141-F35A-DF47-B968-B642951DEB62}"/>
                    </a:ext>
                  </a:extLst>
                </p14:cNvPr>
                <p14:cNvContentPartPr/>
                <p14:nvPr/>
              </p14:nvContentPartPr>
              <p14:xfrm>
                <a:off x="2657678" y="1237504"/>
                <a:ext cx="369000" cy="186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96FA141-F35A-DF47-B968-B642951DEB6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642558" y="1222384"/>
                  <a:ext cx="3996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07EE619-83E0-7B4E-A23B-881C080A258E}"/>
                    </a:ext>
                  </a:extLst>
                </p14:cNvPr>
                <p14:cNvContentPartPr/>
                <p14:nvPr/>
              </p14:nvContentPartPr>
              <p14:xfrm>
                <a:off x="2521598" y="1360264"/>
                <a:ext cx="348840" cy="2840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07EE619-83E0-7B4E-A23B-881C080A258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506118" y="1345144"/>
                  <a:ext cx="37944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1FA8B8B-0A2E-6945-A8EC-0E5D89453FC6}"/>
                    </a:ext>
                  </a:extLst>
                </p14:cNvPr>
                <p14:cNvContentPartPr/>
                <p14:nvPr/>
              </p14:nvContentPartPr>
              <p14:xfrm>
                <a:off x="2544638" y="1561144"/>
                <a:ext cx="241200" cy="2566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1FA8B8B-0A2E-6945-A8EC-0E5D89453FC6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529518" y="1545664"/>
                  <a:ext cx="27180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C02C0B9-2698-1E45-8208-5C2636D0F2BE}"/>
                    </a:ext>
                  </a:extLst>
                </p14:cNvPr>
                <p14:cNvContentPartPr/>
                <p14:nvPr/>
              </p14:nvContentPartPr>
              <p14:xfrm>
                <a:off x="2462198" y="1761664"/>
                <a:ext cx="258840" cy="3348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C02C0B9-2698-1E45-8208-5C2636D0F2BE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447078" y="1746544"/>
                  <a:ext cx="28908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271A856-D06B-674B-B89B-2CB388A08BF4}"/>
                    </a:ext>
                  </a:extLst>
                </p14:cNvPr>
                <p14:cNvContentPartPr/>
                <p14:nvPr/>
              </p14:nvContentPartPr>
              <p14:xfrm>
                <a:off x="2507918" y="1984864"/>
                <a:ext cx="186480" cy="296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271A856-D06B-674B-B89B-2CB388A08BF4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492438" y="1969384"/>
                  <a:ext cx="21672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E2949C9-8A24-4C46-A05A-B2F22E6A8A09}"/>
                    </a:ext>
                  </a:extLst>
                </p14:cNvPr>
                <p14:cNvContentPartPr/>
                <p14:nvPr/>
              </p14:nvContentPartPr>
              <p14:xfrm>
                <a:off x="2509718" y="2196544"/>
                <a:ext cx="164160" cy="2970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E2949C9-8A24-4C46-A05A-B2F22E6A8A09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2494598" y="2181424"/>
                  <a:ext cx="19476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0C87992-74FA-5E4C-99A8-C9C010615DF1}"/>
                    </a:ext>
                  </a:extLst>
                </p14:cNvPr>
                <p14:cNvContentPartPr/>
                <p14:nvPr/>
              </p14:nvContentPartPr>
              <p14:xfrm>
                <a:off x="2939918" y="1159384"/>
                <a:ext cx="266400" cy="304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0C87992-74FA-5E4C-99A8-C9C010615DF1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2924438" y="1144264"/>
                  <a:ext cx="2970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71BBDD8-F8C1-9C49-829E-F6F70090DA02}"/>
                    </a:ext>
                  </a:extLst>
                </p14:cNvPr>
                <p14:cNvContentPartPr/>
                <p14:nvPr/>
              </p14:nvContentPartPr>
              <p14:xfrm>
                <a:off x="2799518" y="1416064"/>
                <a:ext cx="232920" cy="3542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71BBDD8-F8C1-9C49-829E-F6F70090DA0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2784038" y="1400944"/>
                  <a:ext cx="263160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697D60B-4749-104C-A08E-0A407BAFD6D4}"/>
                    </a:ext>
                  </a:extLst>
                </p14:cNvPr>
                <p14:cNvContentPartPr/>
                <p14:nvPr/>
              </p14:nvContentPartPr>
              <p14:xfrm>
                <a:off x="2740118" y="1739344"/>
                <a:ext cx="168480" cy="313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697D60B-4749-104C-A08E-0A407BAFD6D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2724998" y="1724224"/>
                  <a:ext cx="19872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9C06143-BE89-974F-8C4A-C14144EF1E1C}"/>
                    </a:ext>
                  </a:extLst>
                </p14:cNvPr>
                <p14:cNvContentPartPr/>
                <p14:nvPr/>
              </p14:nvContentPartPr>
              <p14:xfrm>
                <a:off x="2709518" y="1984864"/>
                <a:ext cx="160920" cy="3610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9C06143-BE89-974F-8C4A-C14144EF1E1C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2694398" y="1969384"/>
                  <a:ext cx="19152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9B8058F-8369-FF41-B23E-0445CD452274}"/>
                    </a:ext>
                  </a:extLst>
                </p14:cNvPr>
                <p14:cNvContentPartPr/>
                <p14:nvPr/>
              </p14:nvContentPartPr>
              <p14:xfrm>
                <a:off x="2780438" y="2318224"/>
                <a:ext cx="63360" cy="242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9B8058F-8369-FF41-B23E-0445CD452274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2764958" y="2302744"/>
                  <a:ext cx="9396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22055FE-7098-5C40-A128-DC8F8EC3F90C}"/>
                    </a:ext>
                  </a:extLst>
                </p14:cNvPr>
                <p14:cNvContentPartPr/>
                <p14:nvPr/>
              </p14:nvContentPartPr>
              <p14:xfrm>
                <a:off x="3119558" y="1259824"/>
                <a:ext cx="88920" cy="35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22055FE-7098-5C40-A128-DC8F8EC3F90C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3104078" y="1244704"/>
                  <a:ext cx="11952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151E8C4-0439-044C-A508-7A4E52E8C202}"/>
                    </a:ext>
                  </a:extLst>
                </p14:cNvPr>
                <p14:cNvContentPartPr/>
                <p14:nvPr/>
              </p14:nvContentPartPr>
              <p14:xfrm>
                <a:off x="3010838" y="1739344"/>
                <a:ext cx="2520" cy="64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151E8C4-0439-044C-A508-7A4E52E8C202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995358" y="1724224"/>
                  <a:ext cx="32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13CB0FF-8A4C-854A-9364-81E43822FAD2}"/>
                    </a:ext>
                  </a:extLst>
                </p14:cNvPr>
                <p14:cNvContentPartPr/>
                <p14:nvPr/>
              </p14:nvContentPartPr>
              <p14:xfrm>
                <a:off x="2927318" y="1745464"/>
                <a:ext cx="86040" cy="3564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13CB0FF-8A4C-854A-9364-81E43822FAD2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911838" y="1730344"/>
                  <a:ext cx="11628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BCDE595-F142-804B-96B0-6453BD9EEB2E}"/>
                    </a:ext>
                  </a:extLst>
                </p14:cNvPr>
                <p14:cNvContentPartPr/>
                <p14:nvPr/>
              </p14:nvContentPartPr>
              <p14:xfrm>
                <a:off x="2901758" y="2296984"/>
                <a:ext cx="42480" cy="293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BCDE595-F142-804B-96B0-6453BD9EEB2E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886638" y="2281864"/>
                  <a:ext cx="7272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F7485C7-F361-0949-824E-B54CBD757EA4}"/>
                    </a:ext>
                  </a:extLst>
                </p14:cNvPr>
                <p14:cNvContentPartPr/>
                <p14:nvPr/>
              </p14:nvContentPartPr>
              <p14:xfrm>
                <a:off x="3288398" y="1201504"/>
                <a:ext cx="19440" cy="2815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F7485C7-F361-0949-824E-B54CBD757EA4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273278" y="1186024"/>
                  <a:ext cx="496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834DC7F-907F-D447-9B52-687BB793A63E}"/>
                    </a:ext>
                  </a:extLst>
                </p14:cNvPr>
                <p14:cNvContentPartPr/>
                <p14:nvPr/>
              </p14:nvContentPartPr>
              <p14:xfrm>
                <a:off x="3168158" y="1605424"/>
                <a:ext cx="87120" cy="2934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834DC7F-907F-D447-9B52-687BB793A63E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152678" y="1590304"/>
                  <a:ext cx="11736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1C4F83D-0EEA-004A-8F97-B0C122E15E85}"/>
                    </a:ext>
                  </a:extLst>
                </p14:cNvPr>
                <p14:cNvContentPartPr/>
                <p14:nvPr/>
              </p14:nvContentPartPr>
              <p14:xfrm>
                <a:off x="3034958" y="2051824"/>
                <a:ext cx="71280" cy="2098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1C4F83D-0EEA-004A-8F97-B0C122E15E85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019838" y="2036344"/>
                  <a:ext cx="1015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49E7B79-6C29-D241-97A8-69EE4E19B711}"/>
                    </a:ext>
                  </a:extLst>
                </p14:cNvPr>
                <p14:cNvContentPartPr/>
                <p14:nvPr/>
              </p14:nvContentPartPr>
              <p14:xfrm>
                <a:off x="3008678" y="2408584"/>
                <a:ext cx="64800" cy="1432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49E7B79-6C29-D241-97A8-69EE4E19B711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993198" y="2393104"/>
                  <a:ext cx="9540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D90FA01-A286-A340-B57B-A037FCAA2661}"/>
                    </a:ext>
                  </a:extLst>
                </p14:cNvPr>
                <p14:cNvContentPartPr/>
                <p14:nvPr/>
              </p14:nvContentPartPr>
              <p14:xfrm>
                <a:off x="3367598" y="1248664"/>
                <a:ext cx="94680" cy="4190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D90FA01-A286-A340-B57B-A037FCAA2661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352118" y="1233544"/>
                  <a:ext cx="12492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524DAA5-A7CA-D74E-B570-9899E7494BF0}"/>
                    </a:ext>
                  </a:extLst>
                </p14:cNvPr>
                <p14:cNvContentPartPr/>
                <p14:nvPr/>
              </p14:nvContentPartPr>
              <p14:xfrm>
                <a:off x="3363638" y="1594624"/>
                <a:ext cx="22680" cy="2952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524DAA5-A7CA-D74E-B570-9899E7494BF0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348158" y="1579144"/>
                  <a:ext cx="5292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BCAD119-8CB1-474E-83AB-DBCDF04F028B}"/>
                    </a:ext>
                  </a:extLst>
                </p14:cNvPr>
                <p14:cNvContentPartPr/>
                <p14:nvPr/>
              </p14:nvContentPartPr>
              <p14:xfrm>
                <a:off x="3280118" y="1872184"/>
                <a:ext cx="25560" cy="334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BCAD119-8CB1-474E-83AB-DBCDF04F028B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264638" y="1857064"/>
                  <a:ext cx="5616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82A8C0E-DE3F-204E-A8AB-3A1FD47C8185}"/>
                    </a:ext>
                  </a:extLst>
                </p14:cNvPr>
                <p14:cNvContentPartPr/>
                <p14:nvPr/>
              </p14:nvContentPartPr>
              <p14:xfrm>
                <a:off x="3151238" y="2174224"/>
                <a:ext cx="25920" cy="2962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82A8C0E-DE3F-204E-A8AB-3A1FD47C8185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135758" y="2159104"/>
                  <a:ext cx="5616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7B5F1237-77E2-494E-8F78-8943B7EA59E5}"/>
                    </a:ext>
                  </a:extLst>
                </p14:cNvPr>
                <p14:cNvContentPartPr/>
                <p14:nvPr/>
              </p14:nvContentPartPr>
              <p14:xfrm>
                <a:off x="3401078" y="1226344"/>
                <a:ext cx="286200" cy="316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7B5F1237-77E2-494E-8F78-8943B7EA59E5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385598" y="1211224"/>
                  <a:ext cx="31680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E6D0FB2-4818-DD43-AF03-7E6AA68C0740}"/>
                    </a:ext>
                  </a:extLst>
                </p14:cNvPr>
                <p14:cNvContentPartPr/>
                <p14:nvPr/>
              </p14:nvContentPartPr>
              <p14:xfrm>
                <a:off x="3518798" y="1493104"/>
                <a:ext cx="118800" cy="3859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E6D0FB2-4818-DD43-AF03-7E6AA68C074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503678" y="1477624"/>
                  <a:ext cx="14904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A9D7F55-C6CD-FD4B-9CE1-5FEA108A99B8}"/>
                    </a:ext>
                  </a:extLst>
                </p14:cNvPr>
                <p14:cNvContentPartPr/>
                <p14:nvPr/>
              </p14:nvContentPartPr>
              <p14:xfrm>
                <a:off x="3478838" y="1772824"/>
                <a:ext cx="67680" cy="3186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A9D7F55-C6CD-FD4B-9CE1-5FEA108A99B8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463718" y="1757704"/>
                  <a:ext cx="982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739F8C7-DD63-F340-AC37-AD4264ECDF76}"/>
                    </a:ext>
                  </a:extLst>
                </p14:cNvPr>
                <p14:cNvContentPartPr/>
                <p14:nvPr/>
              </p14:nvContentPartPr>
              <p14:xfrm>
                <a:off x="3389918" y="1984864"/>
                <a:ext cx="35280" cy="3812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739F8C7-DD63-F340-AC37-AD4264ECDF7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3374438" y="1969384"/>
                  <a:ext cx="6588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1DF77EB-A704-4347-B5CE-EB4F2784FFFD}"/>
                    </a:ext>
                  </a:extLst>
                </p14:cNvPr>
                <p14:cNvContentPartPr/>
                <p14:nvPr/>
              </p14:nvContentPartPr>
              <p14:xfrm>
                <a:off x="3262118" y="2196544"/>
                <a:ext cx="38520" cy="3290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1DF77EB-A704-4347-B5CE-EB4F2784FFFD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3246998" y="2181424"/>
                  <a:ext cx="6876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5A26577-721B-7742-A79E-C6AE3BECA97B}"/>
                    </a:ext>
                  </a:extLst>
                </p14:cNvPr>
                <p14:cNvContentPartPr/>
                <p14:nvPr/>
              </p14:nvContentPartPr>
              <p14:xfrm>
                <a:off x="3210278" y="2414344"/>
                <a:ext cx="6840" cy="2286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5A26577-721B-7742-A79E-C6AE3BECA97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3195158" y="2398864"/>
                  <a:ext cx="370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401F5DF-FD07-1E46-B3FD-CFBB91460A53}"/>
                    </a:ext>
                  </a:extLst>
                </p14:cNvPr>
                <p14:cNvContentPartPr/>
                <p14:nvPr/>
              </p14:nvContentPartPr>
              <p14:xfrm>
                <a:off x="245318" y="1454944"/>
                <a:ext cx="109800" cy="352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401F5DF-FD07-1E46-B3FD-CFBB91460A53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229838" y="1439824"/>
                  <a:ext cx="14040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66B13F0E-BB1A-654B-8074-1F0AECA424A2}"/>
                    </a:ext>
                  </a:extLst>
                </p14:cNvPr>
                <p14:cNvContentPartPr/>
                <p14:nvPr/>
              </p14:nvContentPartPr>
              <p14:xfrm>
                <a:off x="516398" y="1360984"/>
                <a:ext cx="116640" cy="2149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66B13F0E-BB1A-654B-8074-1F0AECA424A2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01278" y="1345864"/>
                  <a:ext cx="1472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EFF0861D-9B77-0F40-B251-E25C8F0D251A}"/>
                    </a:ext>
                  </a:extLst>
                </p14:cNvPr>
                <p14:cNvContentPartPr/>
                <p14:nvPr/>
              </p14:nvContentPartPr>
              <p14:xfrm>
                <a:off x="699278" y="1157944"/>
                <a:ext cx="114480" cy="3571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EFF0861D-9B77-0F40-B251-E25C8F0D251A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83798" y="1142824"/>
                  <a:ext cx="14508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666C7F35-DFEF-9541-A589-73A923994138}"/>
                    </a:ext>
                  </a:extLst>
                </p14:cNvPr>
                <p14:cNvContentPartPr/>
                <p14:nvPr/>
              </p14:nvContentPartPr>
              <p14:xfrm>
                <a:off x="869558" y="1298704"/>
                <a:ext cx="111960" cy="1663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666C7F35-DFEF-9541-A589-73A92399413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854438" y="1283224"/>
                  <a:ext cx="1425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A9F9AF63-2E7F-754C-BAFC-BE4782795E54}"/>
                    </a:ext>
                  </a:extLst>
                </p14:cNvPr>
                <p14:cNvContentPartPr/>
                <p14:nvPr/>
              </p14:nvContentPartPr>
              <p14:xfrm>
                <a:off x="1025798" y="1115104"/>
                <a:ext cx="82800" cy="3762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A9F9AF63-2E7F-754C-BAFC-BE4782795E5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10318" y="1099624"/>
                  <a:ext cx="11304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F85ED8F0-D9FE-3141-93AA-88A8D3407997}"/>
                    </a:ext>
                  </a:extLst>
                </p14:cNvPr>
                <p14:cNvContentPartPr/>
                <p14:nvPr/>
              </p14:nvContentPartPr>
              <p14:xfrm>
                <a:off x="1192838" y="1192864"/>
                <a:ext cx="29520" cy="2422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F85ED8F0-D9FE-3141-93AA-88A8D3407997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177718" y="1177744"/>
                  <a:ext cx="601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2A9190B1-5ACE-D44F-AF3C-47D9D3BFFD5D}"/>
                    </a:ext>
                  </a:extLst>
                </p14:cNvPr>
                <p14:cNvContentPartPr/>
                <p14:nvPr/>
              </p14:nvContentPartPr>
              <p14:xfrm>
                <a:off x="1137398" y="1270264"/>
                <a:ext cx="198360" cy="702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2A9190B1-5ACE-D44F-AF3C-47D9D3BFFD5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121918" y="1254784"/>
                  <a:ext cx="22860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A0BC1AD-A9CA-0B4C-BE3B-1AF308276D06}"/>
                    </a:ext>
                  </a:extLst>
                </p14:cNvPr>
                <p14:cNvContentPartPr/>
                <p14:nvPr/>
              </p14:nvContentPartPr>
              <p14:xfrm>
                <a:off x="390758" y="1704424"/>
                <a:ext cx="120960" cy="2174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A0BC1AD-A9CA-0B4C-BE3B-1AF308276D06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375278" y="1688944"/>
                  <a:ext cx="15120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5145A32F-6840-6144-AAE9-0DE8256F7ED9}"/>
                    </a:ext>
                  </a:extLst>
                </p14:cNvPr>
                <p14:cNvContentPartPr/>
                <p14:nvPr/>
              </p14:nvContentPartPr>
              <p14:xfrm>
                <a:off x="586238" y="1713784"/>
                <a:ext cx="88200" cy="1821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5145A32F-6840-6144-AAE9-0DE8256F7ED9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70758" y="1698664"/>
                  <a:ext cx="1184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F544F338-F2A6-6742-B3F1-6685A599F736}"/>
                    </a:ext>
                  </a:extLst>
                </p14:cNvPr>
                <p14:cNvContentPartPr/>
                <p14:nvPr/>
              </p14:nvContentPartPr>
              <p14:xfrm>
                <a:off x="723398" y="1683544"/>
                <a:ext cx="105120" cy="19836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F544F338-F2A6-6742-B3F1-6685A599F736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708278" y="1668424"/>
                  <a:ext cx="1353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44667F62-2BA9-A947-94D0-15FAB5FCF796}"/>
                    </a:ext>
                  </a:extLst>
                </p14:cNvPr>
                <p14:cNvContentPartPr/>
                <p14:nvPr/>
              </p14:nvContentPartPr>
              <p14:xfrm>
                <a:off x="880718" y="1672384"/>
                <a:ext cx="115560" cy="1717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44667F62-2BA9-A947-94D0-15FAB5FCF796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865598" y="1657264"/>
                  <a:ext cx="1461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C56D61E6-06B0-9C4E-8D58-789273616DFC}"/>
                    </a:ext>
                  </a:extLst>
                </p14:cNvPr>
                <p14:cNvContentPartPr/>
                <p14:nvPr/>
              </p14:nvContentPartPr>
              <p14:xfrm>
                <a:off x="1048118" y="1561144"/>
                <a:ext cx="51840" cy="2577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C56D61E6-06B0-9C4E-8D58-789273616DFC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32638" y="1545664"/>
                  <a:ext cx="8244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75E17E03-02F0-4C47-900C-13F1008C6774}"/>
                    </a:ext>
                  </a:extLst>
                </p14:cNvPr>
                <p14:cNvContentPartPr/>
                <p14:nvPr/>
              </p14:nvContentPartPr>
              <p14:xfrm>
                <a:off x="978998" y="1541344"/>
                <a:ext cx="291960" cy="25092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75E17E03-02F0-4C47-900C-13F1008C6774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963878" y="1526224"/>
                  <a:ext cx="32256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FB07CC32-4377-8746-8618-BC27942D4A01}"/>
                    </a:ext>
                  </a:extLst>
                </p14:cNvPr>
                <p14:cNvContentPartPr/>
                <p14:nvPr/>
              </p14:nvContentPartPr>
              <p14:xfrm>
                <a:off x="1301198" y="1616584"/>
                <a:ext cx="113400" cy="1566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FB07CC32-4377-8746-8618-BC27942D4A01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286078" y="1601464"/>
                  <a:ext cx="14400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D6506EE2-8878-E648-A81B-7D38BB391797}"/>
                    </a:ext>
                  </a:extLst>
                </p14:cNvPr>
                <p14:cNvContentPartPr/>
                <p14:nvPr/>
              </p14:nvContentPartPr>
              <p14:xfrm>
                <a:off x="1461758" y="1576624"/>
                <a:ext cx="193680" cy="1904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D6506EE2-8878-E648-A81B-7D38BB391797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446638" y="1561144"/>
                  <a:ext cx="224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5588630-8181-1941-A5AA-B45B47D4107E}"/>
                    </a:ext>
                  </a:extLst>
                </p14:cNvPr>
                <p14:cNvContentPartPr/>
                <p14:nvPr/>
              </p14:nvContentPartPr>
              <p14:xfrm>
                <a:off x="1687838" y="1608304"/>
                <a:ext cx="72720" cy="2793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5588630-8181-1941-A5AA-B45B47D4107E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672718" y="1592824"/>
                  <a:ext cx="10332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FA770EF0-DC03-974E-9FAE-6523660AEB4E}"/>
                    </a:ext>
                  </a:extLst>
                </p14:cNvPr>
                <p14:cNvContentPartPr/>
                <p14:nvPr/>
              </p14:nvContentPartPr>
              <p14:xfrm>
                <a:off x="1806278" y="1382584"/>
                <a:ext cx="206280" cy="3470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FA770EF0-DC03-974E-9FAE-6523660AEB4E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791158" y="1367464"/>
                  <a:ext cx="23688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4072EB07-0A49-9240-BBBA-2CF96FA4C489}"/>
                    </a:ext>
                  </a:extLst>
                </p14:cNvPr>
                <p14:cNvContentPartPr/>
                <p14:nvPr/>
              </p14:nvContentPartPr>
              <p14:xfrm>
                <a:off x="2017598" y="1516504"/>
                <a:ext cx="113400" cy="1620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4072EB07-0A49-9240-BBBA-2CF96FA4C48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2002478" y="1501024"/>
                  <a:ext cx="1440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C26C241D-A002-934A-AC2D-F45DEE6E6103}"/>
                    </a:ext>
                  </a:extLst>
                </p14:cNvPr>
                <p14:cNvContentPartPr/>
                <p14:nvPr/>
              </p14:nvContentPartPr>
              <p14:xfrm>
                <a:off x="2151878" y="1345144"/>
                <a:ext cx="50760" cy="31500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C26C241D-A002-934A-AC2D-F45DEE6E6103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136758" y="1330024"/>
                  <a:ext cx="8136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7625BF4C-CF00-3E4B-AD33-C4C0F8D24D2A}"/>
                    </a:ext>
                  </a:extLst>
                </p14:cNvPr>
                <p14:cNvContentPartPr/>
                <p14:nvPr/>
              </p14:nvContentPartPr>
              <p14:xfrm>
                <a:off x="2247638" y="1498864"/>
                <a:ext cx="227880" cy="15084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7625BF4C-CF00-3E4B-AD33-C4C0F8D24D2A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232518" y="1483384"/>
                  <a:ext cx="2581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AE5017EE-C598-4B4A-8438-FE1EE4B00221}"/>
                    </a:ext>
                  </a:extLst>
                </p14:cNvPr>
                <p14:cNvContentPartPr/>
                <p14:nvPr/>
              </p14:nvContentPartPr>
              <p14:xfrm>
                <a:off x="148838" y="2213464"/>
                <a:ext cx="148320" cy="392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AE5017EE-C598-4B4A-8438-FE1EE4B00221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33358" y="2198344"/>
                  <a:ext cx="17892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AA7C3961-0971-224C-859C-68D16B6B17F9}"/>
                    </a:ext>
                  </a:extLst>
                </p14:cNvPr>
                <p14:cNvContentPartPr/>
                <p14:nvPr/>
              </p14:nvContentPartPr>
              <p14:xfrm>
                <a:off x="432878" y="2001784"/>
                <a:ext cx="105840" cy="3531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AA7C3961-0971-224C-859C-68D16B6B17F9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417758" y="1986304"/>
                  <a:ext cx="13644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35AE0CCF-655A-1D47-BDCD-265D71A903CC}"/>
                    </a:ext>
                  </a:extLst>
                </p14:cNvPr>
                <p14:cNvContentPartPr/>
                <p14:nvPr/>
              </p14:nvContentPartPr>
              <p14:xfrm>
                <a:off x="388598" y="2164864"/>
                <a:ext cx="235800" cy="1537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35AE0CCF-655A-1D47-BDCD-265D71A903CC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373118" y="2149744"/>
                  <a:ext cx="26640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20C46019-E793-E046-BF18-4DFE4D31FF16}"/>
                    </a:ext>
                  </a:extLst>
                </p14:cNvPr>
                <p14:cNvContentPartPr/>
                <p14:nvPr/>
              </p14:nvContentPartPr>
              <p14:xfrm>
                <a:off x="656798" y="2123824"/>
                <a:ext cx="64800" cy="1555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20C46019-E793-E046-BF18-4DFE4D31FF16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41678" y="2108344"/>
                  <a:ext cx="954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6F4ECF1E-8A5D-ED4F-A434-068C4BF161D9}"/>
                    </a:ext>
                  </a:extLst>
                </p14:cNvPr>
                <p14:cNvContentPartPr/>
                <p14:nvPr/>
              </p14:nvContentPartPr>
              <p14:xfrm>
                <a:off x="813758" y="2101504"/>
                <a:ext cx="118080" cy="1767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6F4ECF1E-8A5D-ED4F-A434-068C4BF161D9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798638" y="2086384"/>
                  <a:ext cx="14868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B31EE105-6BA1-5C4E-B81C-55276C69A23F}"/>
                    </a:ext>
                  </a:extLst>
                </p14:cNvPr>
                <p14:cNvContentPartPr/>
                <p14:nvPr/>
              </p14:nvContentPartPr>
              <p14:xfrm>
                <a:off x="990878" y="1962184"/>
                <a:ext cx="117720" cy="28656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B31EE105-6BA1-5C4E-B81C-55276C69A23F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975398" y="1946704"/>
                  <a:ext cx="14832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05B618C2-97D2-A349-8BD5-46014F23B776}"/>
                    </a:ext>
                  </a:extLst>
                </p14:cNvPr>
                <p14:cNvContentPartPr/>
                <p14:nvPr/>
              </p14:nvContentPartPr>
              <p14:xfrm>
                <a:off x="1215518" y="2096104"/>
                <a:ext cx="50400" cy="11988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05B618C2-97D2-A349-8BD5-46014F23B776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200038" y="2080984"/>
                  <a:ext cx="81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73E30390-E097-0D4A-AF2F-C431CBD1C841}"/>
                    </a:ext>
                  </a:extLst>
                </p14:cNvPr>
                <p14:cNvContentPartPr/>
                <p14:nvPr/>
              </p14:nvContentPartPr>
              <p14:xfrm>
                <a:off x="1237478" y="1929064"/>
                <a:ext cx="7920" cy="6624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73E30390-E097-0D4A-AF2F-C431CBD1C841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222358" y="1913584"/>
                  <a:ext cx="385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3107AAB8-A728-1148-8815-24C4A3C72AFD}"/>
                    </a:ext>
                  </a:extLst>
                </p14:cNvPr>
                <p14:cNvContentPartPr/>
                <p14:nvPr/>
              </p14:nvContentPartPr>
              <p14:xfrm>
                <a:off x="1301198" y="2077384"/>
                <a:ext cx="76320" cy="1418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3107AAB8-A728-1148-8815-24C4A3C72AFD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286078" y="2062264"/>
                  <a:ext cx="1069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EE49BCDB-356C-B44F-B7E6-C075A7404F06}"/>
                    </a:ext>
                  </a:extLst>
                </p14:cNvPr>
                <p14:cNvContentPartPr/>
                <p14:nvPr/>
              </p14:nvContentPartPr>
              <p14:xfrm>
                <a:off x="1527638" y="2029504"/>
                <a:ext cx="28800" cy="15588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EE49BCDB-356C-B44F-B7E6-C075A7404F0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512158" y="2014024"/>
                  <a:ext cx="5940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707E1A0F-59FE-BA47-9306-2077F2182286}"/>
                    </a:ext>
                  </a:extLst>
                </p14:cNvPr>
                <p14:cNvContentPartPr/>
                <p14:nvPr/>
              </p14:nvContentPartPr>
              <p14:xfrm>
                <a:off x="1527638" y="1917904"/>
                <a:ext cx="2160" cy="21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707E1A0F-59FE-BA47-9306-2077F2182286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512158" y="1902424"/>
                  <a:ext cx="327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16A7DE82-DAD5-B041-9946-6B19A2A6C0D6}"/>
                    </a:ext>
                  </a:extLst>
                </p14:cNvPr>
                <p14:cNvContentPartPr/>
                <p14:nvPr/>
              </p14:nvContentPartPr>
              <p14:xfrm>
                <a:off x="1601438" y="2006464"/>
                <a:ext cx="95400" cy="14940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16A7DE82-DAD5-B041-9946-6B19A2A6C0D6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585958" y="1990984"/>
                  <a:ext cx="1260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A572E95A-06C6-9941-AF65-C6DE583914B2}"/>
                    </a:ext>
                  </a:extLst>
                </p14:cNvPr>
                <p14:cNvContentPartPr/>
                <p14:nvPr/>
              </p14:nvContentPartPr>
              <p14:xfrm>
                <a:off x="1771358" y="1867864"/>
                <a:ext cx="33120" cy="2602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A572E95A-06C6-9941-AF65-C6DE583914B2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756238" y="1852744"/>
                  <a:ext cx="637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4FBCD583-5EC9-624A-8962-1D3740F4F923}"/>
                    </a:ext>
                  </a:extLst>
                </p14:cNvPr>
                <p14:cNvContentPartPr/>
                <p14:nvPr/>
              </p14:nvContentPartPr>
              <p14:xfrm>
                <a:off x="1687838" y="1942024"/>
                <a:ext cx="224280" cy="1756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4FBCD583-5EC9-624A-8962-1D3740F4F923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672718" y="1926904"/>
                  <a:ext cx="2548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6FACAFD3-A0B6-FD42-B9C4-F2B8CAA5E551}"/>
                    </a:ext>
                  </a:extLst>
                </p14:cNvPr>
                <p14:cNvContentPartPr/>
                <p14:nvPr/>
              </p14:nvContentPartPr>
              <p14:xfrm>
                <a:off x="1940558" y="1922944"/>
                <a:ext cx="94320" cy="1810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6FACAFD3-A0B6-FD42-B9C4-F2B8CAA5E551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925078" y="1907824"/>
                  <a:ext cx="1249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5DF566BF-0DB2-D245-9F94-246425EF4C19}"/>
                    </a:ext>
                  </a:extLst>
                </p14:cNvPr>
                <p14:cNvContentPartPr/>
                <p14:nvPr/>
              </p14:nvContentPartPr>
              <p14:xfrm>
                <a:off x="2096078" y="1806304"/>
                <a:ext cx="51480" cy="27324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5DF566BF-0DB2-D245-9F94-246425EF4C19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2080958" y="1791184"/>
                  <a:ext cx="8208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8E21A25-BF65-EE4F-B018-B9EE8380EE30}"/>
                    </a:ext>
                  </a:extLst>
                </p14:cNvPr>
                <p14:cNvContentPartPr/>
                <p14:nvPr/>
              </p14:nvContentPartPr>
              <p14:xfrm>
                <a:off x="2047118" y="1934464"/>
                <a:ext cx="148320" cy="838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8E21A25-BF65-EE4F-B018-B9EE8380EE30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2031998" y="1919344"/>
                  <a:ext cx="1789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3A70A1CD-E90B-BB48-8393-1B5F1CE9AF66}"/>
                    </a:ext>
                  </a:extLst>
                </p14:cNvPr>
                <p14:cNvContentPartPr/>
                <p14:nvPr/>
              </p14:nvContentPartPr>
              <p14:xfrm>
                <a:off x="2241158" y="2018344"/>
                <a:ext cx="7920" cy="212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3A70A1CD-E90B-BB48-8393-1B5F1CE9AF66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2226038" y="2002864"/>
                  <a:ext cx="385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638366D3-8164-D443-AB7A-3CB12099BC2F}"/>
                    </a:ext>
                  </a:extLst>
                </p14:cNvPr>
                <p14:cNvContentPartPr/>
                <p14:nvPr/>
              </p14:nvContentPartPr>
              <p14:xfrm>
                <a:off x="334238" y="2475544"/>
                <a:ext cx="58680" cy="2487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638366D3-8164-D443-AB7A-3CB12099BC2F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319118" y="2460064"/>
                  <a:ext cx="8928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1F52D8BF-75F6-F04E-A915-1EB9589A8D6A}"/>
                    </a:ext>
                  </a:extLst>
                </p14:cNvPr>
                <p14:cNvContentPartPr/>
                <p14:nvPr/>
              </p14:nvContentPartPr>
              <p14:xfrm>
                <a:off x="278438" y="2475544"/>
                <a:ext cx="329040" cy="2116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1F52D8BF-75F6-F04E-A915-1EB9589A8D6A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263318" y="2460064"/>
                  <a:ext cx="3596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B8B337D5-3997-D34D-B1CE-458853283D79}"/>
                    </a:ext>
                  </a:extLst>
                </p14:cNvPr>
                <p14:cNvContentPartPr/>
                <p14:nvPr/>
              </p14:nvContentPartPr>
              <p14:xfrm>
                <a:off x="660038" y="2443864"/>
                <a:ext cx="123840" cy="1947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B8B337D5-3997-D34D-B1CE-458853283D79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644918" y="2428384"/>
                  <a:ext cx="15444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BD57ABF0-B060-B84C-84F2-55FA8DD6BFA4}"/>
                    </a:ext>
                  </a:extLst>
                </p14:cNvPr>
                <p14:cNvContentPartPr/>
                <p14:nvPr/>
              </p14:nvContentPartPr>
              <p14:xfrm>
                <a:off x="802598" y="2461864"/>
                <a:ext cx="61560" cy="17028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BD57ABF0-B060-B84C-84F2-55FA8DD6BFA4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87478" y="2446384"/>
                  <a:ext cx="921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978E636B-2FD2-5647-BADA-F84E85898A37}"/>
                    </a:ext>
                  </a:extLst>
                </p14:cNvPr>
                <p14:cNvContentPartPr/>
                <p14:nvPr/>
              </p14:nvContentPartPr>
              <p14:xfrm>
                <a:off x="757958" y="2456464"/>
                <a:ext cx="156960" cy="795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978E636B-2FD2-5647-BADA-F84E85898A37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42838" y="2441344"/>
                  <a:ext cx="1875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FC069A68-8E75-D748-8010-E689EC1F7ACF}"/>
                    </a:ext>
                  </a:extLst>
                </p14:cNvPr>
                <p14:cNvContentPartPr/>
                <p14:nvPr/>
              </p14:nvContentPartPr>
              <p14:xfrm>
                <a:off x="1046678" y="2453224"/>
                <a:ext cx="74160" cy="1850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FC069A68-8E75-D748-8010-E689EC1F7ACF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031558" y="2437744"/>
                  <a:ext cx="1047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A4983C0B-9CC7-984C-90E6-D343EED99A17}"/>
                    </a:ext>
                  </a:extLst>
                </p14:cNvPr>
                <p14:cNvContentPartPr/>
                <p14:nvPr/>
              </p14:nvContentPartPr>
              <p14:xfrm>
                <a:off x="1175558" y="2302384"/>
                <a:ext cx="82800" cy="28656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A4983C0B-9CC7-984C-90E6-D343EED99A17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1160438" y="2286904"/>
                  <a:ext cx="11340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1846274E-770A-4E4D-BBD3-DD466001F1AA}"/>
                    </a:ext>
                  </a:extLst>
                </p14:cNvPr>
                <p14:cNvContentPartPr/>
                <p14:nvPr/>
              </p14:nvContentPartPr>
              <p14:xfrm>
                <a:off x="1177718" y="2465104"/>
                <a:ext cx="133560" cy="442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1846274E-770A-4E4D-BBD3-DD466001F1AA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1162598" y="2449624"/>
                  <a:ext cx="16380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A718E2CF-AC04-F24F-A698-E3CC40D07493}"/>
                    </a:ext>
                  </a:extLst>
                </p14:cNvPr>
                <p14:cNvContentPartPr/>
                <p14:nvPr/>
              </p14:nvContentPartPr>
              <p14:xfrm>
                <a:off x="1404878" y="2252344"/>
                <a:ext cx="162000" cy="31212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A718E2CF-AC04-F24F-A698-E3CC40D07493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1389758" y="2237224"/>
                  <a:ext cx="19260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1715F758-89DD-E449-BCB2-DD4D246249C7}"/>
                    </a:ext>
                  </a:extLst>
                </p14:cNvPr>
                <p14:cNvContentPartPr/>
                <p14:nvPr/>
              </p14:nvContentPartPr>
              <p14:xfrm>
                <a:off x="1615118" y="2347744"/>
                <a:ext cx="113400" cy="1609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1715F758-89DD-E449-BCB2-DD4D246249C7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1599998" y="2332264"/>
                  <a:ext cx="1440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4C64A446-90F8-A645-A67A-576949B0C6AC}"/>
                    </a:ext>
                  </a:extLst>
                </p14:cNvPr>
                <p14:cNvContentPartPr/>
                <p14:nvPr/>
              </p14:nvContentPartPr>
              <p14:xfrm>
                <a:off x="1778918" y="2329744"/>
                <a:ext cx="105840" cy="1702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4C64A446-90F8-A645-A67A-576949B0C6AC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1763438" y="2314264"/>
                  <a:ext cx="1364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163E5DEE-53BB-4741-8D59-3C301B0C7CFC}"/>
                    </a:ext>
                  </a:extLst>
                </p14:cNvPr>
                <p14:cNvContentPartPr/>
                <p14:nvPr/>
              </p14:nvContentPartPr>
              <p14:xfrm>
                <a:off x="1940198" y="2263504"/>
                <a:ext cx="40680" cy="21240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163E5DEE-53BB-4741-8D59-3C301B0C7CFC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1924718" y="2248384"/>
                  <a:ext cx="7128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377EA53D-BAEF-8842-A689-56680801E7AD}"/>
                    </a:ext>
                  </a:extLst>
                </p14:cNvPr>
                <p14:cNvContentPartPr/>
                <p14:nvPr/>
              </p14:nvContentPartPr>
              <p14:xfrm>
                <a:off x="1884398" y="2314984"/>
                <a:ext cx="189360" cy="828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377EA53D-BAEF-8842-A689-56680801E7AD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1869278" y="2299504"/>
                  <a:ext cx="21996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2C3F9B88-6F04-7641-AC7F-AFD8ECA4993A}"/>
                    </a:ext>
                  </a:extLst>
                </p14:cNvPr>
                <p14:cNvContentPartPr/>
                <p14:nvPr/>
              </p14:nvContentPartPr>
              <p14:xfrm>
                <a:off x="167198" y="2916184"/>
                <a:ext cx="145800" cy="6156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2C3F9B88-6F04-7641-AC7F-AFD8ECA4993A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51718" y="2900704"/>
                  <a:ext cx="1764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8D93F502-E282-FB4E-873B-26B95E1AC5C6}"/>
                    </a:ext>
                  </a:extLst>
                </p14:cNvPr>
                <p14:cNvContentPartPr/>
                <p14:nvPr/>
              </p14:nvContentPartPr>
              <p14:xfrm>
                <a:off x="465638" y="2877304"/>
                <a:ext cx="101880" cy="19224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8D93F502-E282-FB4E-873B-26B95E1AC5C6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450518" y="2862184"/>
                  <a:ext cx="1321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3C333B5C-E146-0040-B38A-C8DACB533F1B}"/>
                    </a:ext>
                  </a:extLst>
                </p14:cNvPr>
                <p14:cNvContentPartPr/>
                <p14:nvPr/>
              </p14:nvContentPartPr>
              <p14:xfrm>
                <a:off x="612518" y="2741584"/>
                <a:ext cx="43560" cy="28764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3C333B5C-E146-0040-B38A-C8DACB533F1B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597398" y="2726464"/>
                  <a:ext cx="7416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DBED56A8-8925-F54D-B176-C85A6872151A}"/>
                    </a:ext>
                  </a:extLst>
                </p14:cNvPr>
                <p14:cNvContentPartPr/>
                <p14:nvPr/>
              </p14:nvContentPartPr>
              <p14:xfrm>
                <a:off x="679838" y="2731864"/>
                <a:ext cx="71280" cy="2836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DBED56A8-8925-F54D-B176-C85A6872151A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664718" y="2716744"/>
                  <a:ext cx="10188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EE3612A3-81B3-FE4C-9CCD-DA4F16FC806D}"/>
                    </a:ext>
                  </a:extLst>
                </p14:cNvPr>
                <p14:cNvContentPartPr/>
                <p14:nvPr/>
              </p14:nvContentPartPr>
              <p14:xfrm>
                <a:off x="898718" y="2820064"/>
                <a:ext cx="139680" cy="1803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EE3612A3-81B3-FE4C-9CCD-DA4F16FC806D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883598" y="2804584"/>
                  <a:ext cx="1702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EE66C93E-86A2-7F45-B3F4-F36BB7C577ED}"/>
                    </a:ext>
                  </a:extLst>
                </p14:cNvPr>
                <p14:cNvContentPartPr/>
                <p14:nvPr/>
              </p14:nvContentPartPr>
              <p14:xfrm>
                <a:off x="1080518" y="2680384"/>
                <a:ext cx="40680" cy="2804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EE66C93E-86A2-7F45-B3F4-F36BB7C577ED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065398" y="2665264"/>
                  <a:ext cx="7092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7C0BDBB-AA5C-2F44-BA7D-3F7EA02A2D0A}"/>
                    </a:ext>
                  </a:extLst>
                </p14:cNvPr>
                <p14:cNvContentPartPr/>
                <p14:nvPr/>
              </p14:nvContentPartPr>
              <p14:xfrm>
                <a:off x="1162958" y="2797744"/>
                <a:ext cx="95400" cy="13356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7C0BDBB-AA5C-2F44-BA7D-3F7EA02A2D0A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1147838" y="2782264"/>
                  <a:ext cx="1260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17A0DDB4-9EEF-144B-92AC-0D159457F3A6}"/>
                    </a:ext>
                  </a:extLst>
                </p14:cNvPr>
                <p14:cNvContentPartPr/>
                <p14:nvPr/>
              </p14:nvContentPartPr>
              <p14:xfrm>
                <a:off x="1282118" y="2743384"/>
                <a:ext cx="127080" cy="1731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17A0DDB4-9EEF-144B-92AC-0D159457F3A6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266998" y="2727904"/>
                  <a:ext cx="15768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ECBE24E5-483F-1E4B-A93E-875CF50652B8}"/>
                    </a:ext>
                  </a:extLst>
                </p14:cNvPr>
                <p14:cNvContentPartPr/>
                <p14:nvPr/>
              </p14:nvContentPartPr>
              <p14:xfrm>
                <a:off x="1492358" y="2753824"/>
                <a:ext cx="135720" cy="14976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ECBE24E5-483F-1E4B-A93E-875CF50652B8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1477238" y="2738704"/>
                  <a:ext cx="1659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BC732E1A-66E6-334B-A64D-0DA98BA06F63}"/>
                    </a:ext>
                  </a:extLst>
                </p14:cNvPr>
                <p14:cNvContentPartPr/>
                <p14:nvPr/>
              </p14:nvContentPartPr>
              <p14:xfrm>
                <a:off x="1672358" y="2553304"/>
                <a:ext cx="45360" cy="25308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BC732E1A-66E6-334B-A64D-0DA98BA06F63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1657238" y="2538184"/>
                  <a:ext cx="7596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DD7CD6C8-880D-FF4C-8B18-BB76BB45860F}"/>
                    </a:ext>
                  </a:extLst>
                </p14:cNvPr>
                <p14:cNvContentPartPr/>
                <p14:nvPr/>
              </p14:nvContentPartPr>
              <p14:xfrm>
                <a:off x="1739318" y="2932744"/>
                <a:ext cx="10080" cy="187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DD7CD6C8-880D-FF4C-8B18-BB76BB45860F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724198" y="2917264"/>
                  <a:ext cx="406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DBA63236-E73E-3649-9C32-A75A9FE51BCB}"/>
                    </a:ext>
                  </a:extLst>
                </p14:cNvPr>
                <p14:cNvContentPartPr/>
                <p14:nvPr/>
              </p14:nvContentPartPr>
              <p14:xfrm>
                <a:off x="122558" y="3385984"/>
                <a:ext cx="163080" cy="5616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DBA63236-E73E-3649-9C32-A75A9FE51BCB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107078" y="3370864"/>
                  <a:ext cx="19332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699F921A-F5A8-E447-9DED-FFB20D4B9733}"/>
                    </a:ext>
                  </a:extLst>
                </p14:cNvPr>
                <p14:cNvContentPartPr/>
                <p14:nvPr/>
              </p14:nvContentPartPr>
              <p14:xfrm>
                <a:off x="424598" y="3275104"/>
                <a:ext cx="90000" cy="19800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699F921A-F5A8-E447-9DED-FFB20D4B9733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409118" y="3259984"/>
                  <a:ext cx="1206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8975F49-D3B8-294E-8868-CEA95DA5EF04}"/>
                    </a:ext>
                  </a:extLst>
                </p14:cNvPr>
                <p14:cNvContentPartPr/>
                <p14:nvPr/>
              </p14:nvContentPartPr>
              <p14:xfrm>
                <a:off x="579758" y="3200224"/>
                <a:ext cx="60480" cy="2379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8975F49-D3B8-294E-8868-CEA95DA5EF04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564638" y="3185104"/>
                  <a:ext cx="9108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EE09DB75-DE28-F740-80E6-BD409371E042}"/>
                    </a:ext>
                  </a:extLst>
                </p14:cNvPr>
                <p14:cNvContentPartPr/>
                <p14:nvPr/>
              </p14:nvContentPartPr>
              <p14:xfrm>
                <a:off x="557438" y="3260344"/>
                <a:ext cx="162360" cy="1407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EE09DB75-DE28-F740-80E6-BD409371E042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541958" y="3245224"/>
                  <a:ext cx="1926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E9D0CE47-3C6D-2E4F-8286-C48A400326B5}"/>
                    </a:ext>
                  </a:extLst>
                </p14:cNvPr>
                <p14:cNvContentPartPr/>
                <p14:nvPr/>
              </p14:nvContentPartPr>
              <p14:xfrm>
                <a:off x="715118" y="3141184"/>
                <a:ext cx="10080" cy="147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E9D0CE47-3C6D-2E4F-8286-C48A400326B5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699638" y="3125704"/>
                  <a:ext cx="403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13FA849F-ECFB-0F44-B199-2554E6925EAA}"/>
                    </a:ext>
                  </a:extLst>
                </p14:cNvPr>
                <p14:cNvContentPartPr/>
                <p14:nvPr/>
              </p14:nvContentPartPr>
              <p14:xfrm>
                <a:off x="784598" y="3099784"/>
                <a:ext cx="35640" cy="2854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13FA849F-ECFB-0F44-B199-2554E6925EAA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769118" y="3084664"/>
                  <a:ext cx="6588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4E40F53C-784D-0C4C-AEB9-93AF68412657}"/>
                    </a:ext>
                  </a:extLst>
                </p14:cNvPr>
                <p14:cNvContentPartPr/>
                <p14:nvPr/>
              </p14:nvContentPartPr>
              <p14:xfrm>
                <a:off x="847238" y="3055144"/>
                <a:ext cx="64440" cy="3164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4E40F53C-784D-0C4C-AEB9-93AF68412657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832118" y="3040024"/>
                  <a:ext cx="9504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3D51223B-35F4-1941-8514-268F39C55490}"/>
                    </a:ext>
                  </a:extLst>
                </p14:cNvPr>
                <p14:cNvContentPartPr/>
                <p14:nvPr/>
              </p14:nvContentPartPr>
              <p14:xfrm>
                <a:off x="1061438" y="3162064"/>
                <a:ext cx="167400" cy="15552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3D51223B-35F4-1941-8514-268F39C55490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1046318" y="3146944"/>
                  <a:ext cx="1976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26CCC772-19E5-6A46-951C-409F65F5E95C}"/>
                    </a:ext>
                  </a:extLst>
                </p14:cNvPr>
                <p14:cNvContentPartPr/>
                <p14:nvPr/>
              </p14:nvContentPartPr>
              <p14:xfrm>
                <a:off x="1238918" y="3166744"/>
                <a:ext cx="117720" cy="11088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26CCC772-19E5-6A46-951C-409F65F5E95C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1223798" y="3151624"/>
                  <a:ext cx="1479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0D5E2FFD-4F66-4C46-B54C-1044AB568054}"/>
                    </a:ext>
                  </a:extLst>
                </p14:cNvPr>
                <p14:cNvContentPartPr/>
                <p14:nvPr/>
              </p14:nvContentPartPr>
              <p14:xfrm>
                <a:off x="1404878" y="3062704"/>
                <a:ext cx="95400" cy="2062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0D5E2FFD-4F66-4C46-B54C-1044AB568054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1389758" y="3047584"/>
                  <a:ext cx="1260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7EBEA2BE-054B-654A-8193-4AF3862F7B78}"/>
                    </a:ext>
                  </a:extLst>
                </p14:cNvPr>
                <p14:cNvContentPartPr/>
                <p14:nvPr/>
              </p14:nvContentPartPr>
              <p14:xfrm>
                <a:off x="1561118" y="3099784"/>
                <a:ext cx="41760" cy="14724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7EBEA2BE-054B-654A-8193-4AF3862F7B78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1545638" y="3084664"/>
                  <a:ext cx="723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152928D1-5DAE-2F4D-B017-2D2547321DC3}"/>
                    </a:ext>
                  </a:extLst>
                </p14:cNvPr>
                <p14:cNvContentPartPr/>
                <p14:nvPr/>
              </p14:nvContentPartPr>
              <p14:xfrm>
                <a:off x="1616918" y="2988184"/>
                <a:ext cx="3960" cy="936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152928D1-5DAE-2F4D-B017-2D2547321DC3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601438" y="2973064"/>
                  <a:ext cx="34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C691BEFF-1F83-1F40-B645-7EBB1880E066}"/>
                    </a:ext>
                  </a:extLst>
                </p14:cNvPr>
                <p14:cNvContentPartPr/>
                <p14:nvPr/>
              </p14:nvContentPartPr>
              <p14:xfrm>
                <a:off x="1683518" y="3077464"/>
                <a:ext cx="114480" cy="16848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C691BEFF-1F83-1F40-B645-7EBB1880E066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668398" y="3062344"/>
                  <a:ext cx="1450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2D5D31B2-BC61-A449-A618-507C39766A0C}"/>
                    </a:ext>
                  </a:extLst>
                </p14:cNvPr>
                <p14:cNvContentPartPr/>
                <p14:nvPr/>
              </p14:nvContentPartPr>
              <p14:xfrm>
                <a:off x="1854878" y="3088624"/>
                <a:ext cx="106200" cy="2534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2D5D31B2-BC61-A449-A618-507C39766A0C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839398" y="3073504"/>
                  <a:ext cx="13644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FFD34DAA-4085-994D-9A4A-FE7CEFED22DB}"/>
                    </a:ext>
                  </a:extLst>
                </p14:cNvPr>
                <p14:cNvContentPartPr/>
                <p14:nvPr/>
              </p14:nvContentPartPr>
              <p14:xfrm>
                <a:off x="969998" y="3490024"/>
                <a:ext cx="8280" cy="104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FFD34DAA-4085-994D-9A4A-FE7CEFED22DB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54878" y="3474904"/>
                  <a:ext cx="388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30446025-DC27-9241-B9BD-8AA24EF2D602}"/>
                    </a:ext>
                  </a:extLst>
                </p14:cNvPr>
                <p14:cNvContentPartPr/>
                <p14:nvPr/>
              </p14:nvContentPartPr>
              <p14:xfrm>
                <a:off x="1014638" y="3631144"/>
                <a:ext cx="10440" cy="864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30446025-DC27-9241-B9BD-8AA24EF2D602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99158" y="3616024"/>
                  <a:ext cx="406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959B19EA-F495-7F44-AC54-A8519A1A29E4}"/>
                    </a:ext>
                  </a:extLst>
                </p14:cNvPr>
                <p14:cNvContentPartPr/>
                <p14:nvPr/>
              </p14:nvContentPartPr>
              <p14:xfrm>
                <a:off x="1056398" y="3460144"/>
                <a:ext cx="132480" cy="21816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959B19EA-F495-7F44-AC54-A8519A1A29E4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040918" y="3445024"/>
                  <a:ext cx="163080" cy="24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93A0B828-8D58-E540-8BB5-492CA820FACE}"/>
              </a:ext>
            </a:extLst>
          </p:cNvPr>
          <p:cNvGrpSpPr/>
          <p:nvPr/>
        </p:nvGrpSpPr>
        <p:grpSpPr>
          <a:xfrm>
            <a:off x="5196398" y="3191584"/>
            <a:ext cx="364680" cy="3189960"/>
            <a:chOff x="5196398" y="3191584"/>
            <a:chExt cx="364680" cy="318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A643E58A-3E40-2042-A44E-5BB6ECC77F8B}"/>
                    </a:ext>
                  </a:extLst>
                </p14:cNvPr>
                <p14:cNvContentPartPr/>
                <p14:nvPr/>
              </p14:nvContentPartPr>
              <p14:xfrm>
                <a:off x="5390798" y="3191584"/>
                <a:ext cx="170280" cy="309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A643E58A-3E40-2042-A44E-5BB6ECC77F8B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5375678" y="3176464"/>
                  <a:ext cx="2008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85828245-1B8D-CF43-A613-22856CE7CFC9}"/>
                    </a:ext>
                  </a:extLst>
                </p14:cNvPr>
                <p14:cNvContentPartPr/>
                <p14:nvPr/>
              </p14:nvContentPartPr>
              <p14:xfrm>
                <a:off x="5265158" y="3225424"/>
                <a:ext cx="221400" cy="31284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85828245-1B8D-CF43-A613-22856CE7CFC9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5249678" y="3210304"/>
                  <a:ext cx="252000" cy="315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63BBBD1B-EF55-164B-BF5B-015CB8C131CB}"/>
                    </a:ext>
                  </a:extLst>
                </p14:cNvPr>
                <p14:cNvContentPartPr/>
                <p14:nvPr/>
              </p14:nvContentPartPr>
              <p14:xfrm>
                <a:off x="5196398" y="6345184"/>
                <a:ext cx="183240" cy="363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63BBBD1B-EF55-164B-BF5B-015CB8C131CB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5180918" y="6330064"/>
                  <a:ext cx="213840" cy="6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2151D529-5371-794C-8165-215BA168BCE6}"/>
              </a:ext>
            </a:extLst>
          </p:cNvPr>
          <p:cNvGrpSpPr/>
          <p:nvPr/>
        </p:nvGrpSpPr>
        <p:grpSpPr>
          <a:xfrm>
            <a:off x="4883918" y="4605304"/>
            <a:ext cx="396360" cy="226440"/>
            <a:chOff x="4883918" y="4605304"/>
            <a:chExt cx="396360" cy="22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EEB192EA-AF8A-884E-9A7A-9B894AD86829}"/>
                    </a:ext>
                  </a:extLst>
                </p14:cNvPr>
                <p14:cNvContentPartPr/>
                <p14:nvPr/>
              </p14:nvContentPartPr>
              <p14:xfrm>
                <a:off x="4883918" y="4605304"/>
                <a:ext cx="23400" cy="2264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EEB192EA-AF8A-884E-9A7A-9B894AD8682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4868798" y="4590184"/>
                  <a:ext cx="5364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414F95DB-99C9-D449-9997-4FDF9AEF2E3C}"/>
                    </a:ext>
                  </a:extLst>
                </p14:cNvPr>
                <p14:cNvContentPartPr/>
                <p14:nvPr/>
              </p14:nvContentPartPr>
              <p14:xfrm>
                <a:off x="5005238" y="4664344"/>
                <a:ext cx="84960" cy="13032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414F95DB-99C9-D449-9997-4FDF9AEF2E3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4989758" y="4649224"/>
                  <a:ext cx="1155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81238D60-EA7F-9A40-ACD8-B9F0F878A6DD}"/>
                    </a:ext>
                  </a:extLst>
                </p14:cNvPr>
                <p14:cNvContentPartPr/>
                <p14:nvPr/>
              </p14:nvContentPartPr>
              <p14:xfrm>
                <a:off x="5129438" y="4661104"/>
                <a:ext cx="150840" cy="11556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81238D60-EA7F-9A40-ACD8-B9F0F878A6DD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5113958" y="4645624"/>
                  <a:ext cx="181440" cy="14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14">
            <p14:nvContentPartPr>
              <p14:cNvPr id="256" name="Ink 255">
                <a:extLst>
                  <a:ext uri="{FF2B5EF4-FFF2-40B4-BE49-F238E27FC236}">
                    <a16:creationId xmlns:a16="http://schemas.microsoft.com/office/drawing/2014/main" id="{C2AA5F98-8FBE-1D43-B0A6-85F956AD4A0E}"/>
                  </a:ext>
                </a:extLst>
              </p14:cNvPr>
              <p14:cNvContentPartPr/>
              <p14:nvPr/>
            </p14:nvContentPartPr>
            <p14:xfrm>
              <a:off x="6120878" y="301504"/>
              <a:ext cx="63720" cy="415440"/>
            </p14:xfrm>
          </p:contentPart>
        </mc:Choice>
        <mc:Fallback xmlns="">
          <p:pic>
            <p:nvPicPr>
              <p:cNvPr id="256" name="Ink 255">
                <a:extLst>
                  <a:ext uri="{FF2B5EF4-FFF2-40B4-BE49-F238E27FC236}">
                    <a16:creationId xmlns:a16="http://schemas.microsoft.com/office/drawing/2014/main" id="{C2AA5F98-8FBE-1D43-B0A6-85F956AD4A0E}"/>
                  </a:ext>
                </a:extLst>
              </p:cNvPr>
              <p:cNvPicPr/>
              <p:nvPr/>
            </p:nvPicPr>
            <p:blipFill>
              <a:blip r:embed="rId415"/>
              <a:stretch>
                <a:fillRect/>
              </a:stretch>
            </p:blipFill>
            <p:spPr>
              <a:xfrm>
                <a:off x="6089918" y="270544"/>
                <a:ext cx="124920" cy="47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16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766A2029-A7CC-F849-8DB0-CBF4FF9BA092}"/>
                  </a:ext>
                </a:extLst>
              </p14:cNvPr>
              <p14:cNvContentPartPr/>
              <p14:nvPr/>
            </p14:nvContentPartPr>
            <p14:xfrm>
              <a:off x="6155438" y="1081624"/>
              <a:ext cx="67320" cy="322200"/>
            </p14:xfrm>
          </p:contentPart>
        </mc:Choice>
        <mc:Fallback xmlns=""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766A2029-A7CC-F849-8DB0-CBF4FF9BA092}"/>
                  </a:ext>
                </a:extLst>
              </p:cNvPr>
              <p:cNvPicPr/>
              <p:nvPr/>
            </p:nvPicPr>
            <p:blipFill>
              <a:blip r:embed="rId417"/>
              <a:stretch>
                <a:fillRect/>
              </a:stretch>
            </p:blipFill>
            <p:spPr>
              <a:xfrm>
                <a:off x="6124478" y="1050664"/>
                <a:ext cx="128520" cy="38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18">
            <p14:nvContentPartPr>
              <p14:cNvPr id="258" name="Ink 257">
                <a:extLst>
                  <a:ext uri="{FF2B5EF4-FFF2-40B4-BE49-F238E27FC236}">
                    <a16:creationId xmlns:a16="http://schemas.microsoft.com/office/drawing/2014/main" id="{5A386D9B-7EC9-F34B-8B19-F96749A9EBB4}"/>
                  </a:ext>
                </a:extLst>
              </p14:cNvPr>
              <p14:cNvContentPartPr/>
              <p14:nvPr/>
            </p14:nvContentPartPr>
            <p14:xfrm>
              <a:off x="6166598" y="1761664"/>
              <a:ext cx="51840" cy="291600"/>
            </p14:xfrm>
          </p:contentPart>
        </mc:Choice>
        <mc:Fallback xmlns="">
          <p:pic>
            <p:nvPicPr>
              <p:cNvPr id="258" name="Ink 257">
                <a:extLst>
                  <a:ext uri="{FF2B5EF4-FFF2-40B4-BE49-F238E27FC236}">
                    <a16:creationId xmlns:a16="http://schemas.microsoft.com/office/drawing/2014/main" id="{5A386D9B-7EC9-F34B-8B19-F96749A9EBB4}"/>
                  </a:ext>
                </a:extLst>
              </p:cNvPr>
              <p:cNvPicPr/>
              <p:nvPr/>
            </p:nvPicPr>
            <p:blipFill>
              <a:blip r:embed="rId419"/>
              <a:stretch>
                <a:fillRect/>
              </a:stretch>
            </p:blipFill>
            <p:spPr>
              <a:xfrm>
                <a:off x="6135638" y="1731064"/>
                <a:ext cx="113040" cy="35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20">
            <p14:nvContentPartPr>
              <p14:cNvPr id="259" name="Ink 258">
                <a:extLst>
                  <a:ext uri="{FF2B5EF4-FFF2-40B4-BE49-F238E27FC236}">
                    <a16:creationId xmlns:a16="http://schemas.microsoft.com/office/drawing/2014/main" id="{EF31F2AA-97C4-424B-9C03-F4683C7ADCB1}"/>
                  </a:ext>
                </a:extLst>
              </p14:cNvPr>
              <p14:cNvContentPartPr/>
              <p14:nvPr/>
            </p14:nvContentPartPr>
            <p14:xfrm>
              <a:off x="6177758" y="2475544"/>
              <a:ext cx="72360" cy="271800"/>
            </p14:xfrm>
          </p:contentPart>
        </mc:Choice>
        <mc:Fallback xmlns="">
          <p:pic>
            <p:nvPicPr>
              <p:cNvPr id="259" name="Ink 258">
                <a:extLst>
                  <a:ext uri="{FF2B5EF4-FFF2-40B4-BE49-F238E27FC236}">
                    <a16:creationId xmlns:a16="http://schemas.microsoft.com/office/drawing/2014/main" id="{EF31F2AA-97C4-424B-9C03-F4683C7ADCB1}"/>
                  </a:ext>
                </a:extLst>
              </p:cNvPr>
              <p:cNvPicPr/>
              <p:nvPr/>
            </p:nvPicPr>
            <p:blipFill>
              <a:blip r:embed="rId421"/>
              <a:stretch>
                <a:fillRect/>
              </a:stretch>
            </p:blipFill>
            <p:spPr>
              <a:xfrm>
                <a:off x="6146798" y="2444584"/>
                <a:ext cx="13392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22">
            <p14:nvContentPartPr>
              <p14:cNvPr id="260" name="Ink 259">
                <a:extLst>
                  <a:ext uri="{FF2B5EF4-FFF2-40B4-BE49-F238E27FC236}">
                    <a16:creationId xmlns:a16="http://schemas.microsoft.com/office/drawing/2014/main" id="{8B46BCD7-0D0B-BE47-85A2-61C7156E2C21}"/>
                  </a:ext>
                </a:extLst>
              </p14:cNvPr>
              <p14:cNvContentPartPr/>
              <p14:nvPr/>
            </p14:nvContentPartPr>
            <p14:xfrm>
              <a:off x="6210878" y="3110944"/>
              <a:ext cx="42120" cy="371160"/>
            </p14:xfrm>
          </p:contentPart>
        </mc:Choice>
        <mc:Fallback xmlns="">
          <p:pic>
            <p:nvPicPr>
              <p:cNvPr id="260" name="Ink 259">
                <a:extLst>
                  <a:ext uri="{FF2B5EF4-FFF2-40B4-BE49-F238E27FC236}">
                    <a16:creationId xmlns:a16="http://schemas.microsoft.com/office/drawing/2014/main" id="{8B46BCD7-0D0B-BE47-85A2-61C7156E2C21}"/>
                  </a:ext>
                </a:extLst>
              </p:cNvPr>
              <p:cNvPicPr/>
              <p:nvPr/>
            </p:nvPicPr>
            <p:blipFill>
              <a:blip r:embed="rId423"/>
              <a:stretch>
                <a:fillRect/>
              </a:stretch>
            </p:blipFill>
            <p:spPr>
              <a:xfrm>
                <a:off x="6180278" y="3080344"/>
                <a:ext cx="10332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24">
            <p14:nvContentPartPr>
              <p14:cNvPr id="261" name="Ink 260">
                <a:extLst>
                  <a:ext uri="{FF2B5EF4-FFF2-40B4-BE49-F238E27FC236}">
                    <a16:creationId xmlns:a16="http://schemas.microsoft.com/office/drawing/2014/main" id="{D1C9AB72-1FF5-E444-B3C6-0849A3A5E7A2}"/>
                  </a:ext>
                </a:extLst>
              </p14:cNvPr>
              <p14:cNvContentPartPr/>
              <p14:nvPr/>
            </p14:nvContentPartPr>
            <p14:xfrm>
              <a:off x="6222398" y="3858304"/>
              <a:ext cx="44640" cy="282600"/>
            </p14:xfrm>
          </p:contentPart>
        </mc:Choice>
        <mc:Fallback xmlns="">
          <p:pic>
            <p:nvPicPr>
              <p:cNvPr id="261" name="Ink 260">
                <a:extLst>
                  <a:ext uri="{FF2B5EF4-FFF2-40B4-BE49-F238E27FC236}">
                    <a16:creationId xmlns:a16="http://schemas.microsoft.com/office/drawing/2014/main" id="{D1C9AB72-1FF5-E444-B3C6-0849A3A5E7A2}"/>
                  </a:ext>
                </a:extLst>
              </p:cNvPr>
              <p:cNvPicPr/>
              <p:nvPr/>
            </p:nvPicPr>
            <p:blipFill>
              <a:blip r:embed="rId425"/>
              <a:stretch>
                <a:fillRect/>
              </a:stretch>
            </p:blipFill>
            <p:spPr>
              <a:xfrm>
                <a:off x="6191438" y="3827344"/>
                <a:ext cx="105840" cy="3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26">
            <p14:nvContentPartPr>
              <p14:cNvPr id="262" name="Ink 261">
                <a:extLst>
                  <a:ext uri="{FF2B5EF4-FFF2-40B4-BE49-F238E27FC236}">
                    <a16:creationId xmlns:a16="http://schemas.microsoft.com/office/drawing/2014/main" id="{3BBF93E6-57AB-EA41-843F-960821B585D9}"/>
                  </a:ext>
                </a:extLst>
              </p14:cNvPr>
              <p14:cNvContentPartPr/>
              <p14:nvPr/>
            </p14:nvContentPartPr>
            <p14:xfrm>
              <a:off x="6244358" y="4471384"/>
              <a:ext cx="22320" cy="378360"/>
            </p14:xfrm>
          </p:contentPart>
        </mc:Choice>
        <mc:Fallback xmlns="">
          <p:pic>
            <p:nvPicPr>
              <p:cNvPr id="262" name="Ink 261">
                <a:extLst>
                  <a:ext uri="{FF2B5EF4-FFF2-40B4-BE49-F238E27FC236}">
                    <a16:creationId xmlns:a16="http://schemas.microsoft.com/office/drawing/2014/main" id="{3BBF93E6-57AB-EA41-843F-960821B585D9}"/>
                  </a:ext>
                </a:extLst>
              </p:cNvPr>
              <p:cNvPicPr/>
              <p:nvPr/>
            </p:nvPicPr>
            <p:blipFill>
              <a:blip r:embed="rId427"/>
              <a:stretch>
                <a:fillRect/>
              </a:stretch>
            </p:blipFill>
            <p:spPr>
              <a:xfrm>
                <a:off x="6213758" y="4440784"/>
                <a:ext cx="8388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28">
            <p14:nvContentPartPr>
              <p14:cNvPr id="263" name="Ink 262">
                <a:extLst>
                  <a:ext uri="{FF2B5EF4-FFF2-40B4-BE49-F238E27FC236}">
                    <a16:creationId xmlns:a16="http://schemas.microsoft.com/office/drawing/2014/main" id="{A8239D94-E20C-D948-903D-C2CA3E0DF5DC}"/>
                  </a:ext>
                </a:extLst>
              </p14:cNvPr>
              <p14:cNvContentPartPr/>
              <p14:nvPr/>
            </p14:nvContentPartPr>
            <p14:xfrm>
              <a:off x="6244358" y="5107144"/>
              <a:ext cx="59400" cy="341640"/>
            </p14:xfrm>
          </p:contentPart>
        </mc:Choice>
        <mc:Fallback xmlns="">
          <p:pic>
            <p:nvPicPr>
              <p:cNvPr id="263" name="Ink 262">
                <a:extLst>
                  <a:ext uri="{FF2B5EF4-FFF2-40B4-BE49-F238E27FC236}">
                    <a16:creationId xmlns:a16="http://schemas.microsoft.com/office/drawing/2014/main" id="{A8239D94-E20C-D948-903D-C2CA3E0DF5DC}"/>
                  </a:ext>
                </a:extLst>
              </p:cNvPr>
              <p:cNvPicPr/>
              <p:nvPr/>
            </p:nvPicPr>
            <p:blipFill>
              <a:blip r:embed="rId429"/>
              <a:stretch>
                <a:fillRect/>
              </a:stretch>
            </p:blipFill>
            <p:spPr>
              <a:xfrm>
                <a:off x="6213758" y="5076544"/>
                <a:ext cx="12060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30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053D7D37-C8A1-E744-8A89-AB5C241F2970}"/>
                  </a:ext>
                </a:extLst>
              </p14:cNvPr>
              <p14:cNvContentPartPr/>
              <p14:nvPr/>
            </p14:nvContentPartPr>
            <p14:xfrm>
              <a:off x="6244358" y="5776024"/>
              <a:ext cx="14040" cy="307440"/>
            </p14:xfrm>
          </p:contentPart>
        </mc:Choice>
        <mc:Fallback xmlns=""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053D7D37-C8A1-E744-8A89-AB5C241F2970}"/>
                  </a:ext>
                </a:extLst>
              </p:cNvPr>
              <p:cNvPicPr/>
              <p:nvPr/>
            </p:nvPicPr>
            <p:blipFill>
              <a:blip r:embed="rId431"/>
              <a:stretch>
                <a:fillRect/>
              </a:stretch>
            </p:blipFill>
            <p:spPr>
              <a:xfrm>
                <a:off x="6213758" y="5745424"/>
                <a:ext cx="75240" cy="3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32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6DE7D9FE-8943-BE4B-BDAD-F646CD0D40B8}"/>
                  </a:ext>
                </a:extLst>
              </p14:cNvPr>
              <p14:cNvContentPartPr/>
              <p14:nvPr/>
            </p14:nvContentPartPr>
            <p14:xfrm>
              <a:off x="6255518" y="6378304"/>
              <a:ext cx="33480" cy="261000"/>
            </p14:xfrm>
          </p:contentPart>
        </mc:Choice>
        <mc:Fallback xmlns=""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6DE7D9FE-8943-BE4B-BDAD-F646CD0D40B8}"/>
                  </a:ext>
                </a:extLst>
              </p:cNvPr>
              <p:cNvPicPr/>
              <p:nvPr/>
            </p:nvPicPr>
            <p:blipFill>
              <a:blip r:embed="rId433"/>
              <a:stretch>
                <a:fillRect/>
              </a:stretch>
            </p:blipFill>
            <p:spPr>
              <a:xfrm>
                <a:off x="6224918" y="6347704"/>
                <a:ext cx="94680" cy="322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7" name="Group 306">
            <a:extLst>
              <a:ext uri="{FF2B5EF4-FFF2-40B4-BE49-F238E27FC236}">
                <a16:creationId xmlns:a16="http://schemas.microsoft.com/office/drawing/2014/main" id="{1C71453F-55B8-4343-8922-4AE0C4B05414}"/>
              </a:ext>
            </a:extLst>
          </p:cNvPr>
          <p:cNvGrpSpPr/>
          <p:nvPr/>
        </p:nvGrpSpPr>
        <p:grpSpPr>
          <a:xfrm>
            <a:off x="6718118" y="289624"/>
            <a:ext cx="4196160" cy="1216440"/>
            <a:chOff x="6718118" y="289624"/>
            <a:chExt cx="4196160" cy="121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42FBCDE2-93AB-F14F-9BC8-85EDB6C69906}"/>
                    </a:ext>
                  </a:extLst>
                </p14:cNvPr>
                <p14:cNvContentPartPr/>
                <p14:nvPr/>
              </p14:nvContentPartPr>
              <p14:xfrm>
                <a:off x="6732518" y="362704"/>
                <a:ext cx="61560" cy="43452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42FBCDE2-93AB-F14F-9BC8-85EDB6C69906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717038" y="347224"/>
                  <a:ext cx="92160" cy="46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0CE819D7-0740-D141-9DBD-B1D167431507}"/>
                    </a:ext>
                  </a:extLst>
                </p14:cNvPr>
                <p14:cNvContentPartPr/>
                <p14:nvPr/>
              </p14:nvContentPartPr>
              <p14:xfrm>
                <a:off x="6718118" y="360544"/>
                <a:ext cx="221760" cy="24012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0CE819D7-0740-D141-9DBD-B1D167431507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6702998" y="345064"/>
                  <a:ext cx="25236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935455C7-0826-6744-87E9-DB48D7B0FD2F}"/>
                    </a:ext>
                  </a:extLst>
                </p14:cNvPr>
                <p14:cNvContentPartPr/>
                <p14:nvPr/>
              </p14:nvContentPartPr>
              <p14:xfrm>
                <a:off x="6980558" y="311944"/>
                <a:ext cx="211680" cy="39420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935455C7-0826-6744-87E9-DB48D7B0FD2F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6965078" y="296824"/>
                  <a:ext cx="24228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2C5D29B8-4325-B649-8A48-C0456808B7E9}"/>
                    </a:ext>
                  </a:extLst>
                </p14:cNvPr>
                <p14:cNvContentPartPr/>
                <p14:nvPr/>
              </p14:nvContentPartPr>
              <p14:xfrm>
                <a:off x="7259198" y="523984"/>
                <a:ext cx="99000" cy="1069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2C5D29B8-4325-B649-8A48-C0456808B7E9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244078" y="508504"/>
                  <a:ext cx="1296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3A31CA3F-4792-CF48-BEEE-6C5852009819}"/>
                    </a:ext>
                  </a:extLst>
                </p14:cNvPr>
                <p14:cNvContentPartPr/>
                <p14:nvPr/>
              </p14:nvContentPartPr>
              <p14:xfrm>
                <a:off x="7350278" y="488344"/>
                <a:ext cx="32040" cy="46188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3A31CA3F-4792-CF48-BEEE-6C5852009819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7335158" y="473224"/>
                  <a:ext cx="62640" cy="49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8E173B63-BCBB-9540-833F-AF3817FD3A62}"/>
                    </a:ext>
                  </a:extLst>
                </p14:cNvPr>
                <p14:cNvContentPartPr/>
                <p14:nvPr/>
              </p14:nvContentPartPr>
              <p14:xfrm>
                <a:off x="7504718" y="289624"/>
                <a:ext cx="72360" cy="42192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8E173B63-BCBB-9540-833F-AF3817FD3A62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7489238" y="274504"/>
                  <a:ext cx="102600" cy="45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BB4E7FF2-0D47-A246-9A40-A59A6716B05A}"/>
                    </a:ext>
                  </a:extLst>
                </p14:cNvPr>
                <p14:cNvContentPartPr/>
                <p14:nvPr/>
              </p14:nvContentPartPr>
              <p14:xfrm>
                <a:off x="7701278" y="423544"/>
                <a:ext cx="101880" cy="26064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BB4E7FF2-0D47-A246-9A40-A59A6716B05A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7685798" y="408424"/>
                  <a:ext cx="1321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111C8728-1CBC-8A44-8F8D-105332BDF66F}"/>
                    </a:ext>
                  </a:extLst>
                </p14:cNvPr>
                <p14:cNvContentPartPr/>
                <p14:nvPr/>
              </p14:nvContentPartPr>
              <p14:xfrm>
                <a:off x="7872638" y="457024"/>
                <a:ext cx="246240" cy="25344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111C8728-1CBC-8A44-8F8D-105332BDF66F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7857158" y="441904"/>
                  <a:ext cx="27684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2D0EE030-EEA7-484D-AC9E-F252239BB113}"/>
                    </a:ext>
                  </a:extLst>
                </p14:cNvPr>
                <p14:cNvContentPartPr/>
                <p14:nvPr/>
              </p14:nvContentPartPr>
              <p14:xfrm>
                <a:off x="8425958" y="289624"/>
                <a:ext cx="192600" cy="43992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2D0EE030-EEA7-484D-AC9E-F252239BB113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8410478" y="274504"/>
                  <a:ext cx="223200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DA8BB230-E2C5-254C-B3D1-435C6C77C775}"/>
                    </a:ext>
                  </a:extLst>
                </p14:cNvPr>
                <p14:cNvContentPartPr/>
                <p14:nvPr/>
              </p14:nvContentPartPr>
              <p14:xfrm>
                <a:off x="8713238" y="486184"/>
                <a:ext cx="140760" cy="22968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DA8BB230-E2C5-254C-B3D1-435C6C77C775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8698118" y="471064"/>
                  <a:ext cx="17136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843D6983-17B7-5941-99E9-C52531B6C829}"/>
                    </a:ext>
                  </a:extLst>
                </p14:cNvPr>
                <p14:cNvContentPartPr/>
                <p14:nvPr/>
              </p14:nvContentPartPr>
              <p14:xfrm>
                <a:off x="8943278" y="440104"/>
                <a:ext cx="257400" cy="26388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843D6983-17B7-5941-99E9-C52531B6C829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8927798" y="424984"/>
                  <a:ext cx="2880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7583E634-1773-D442-B6A7-2B0A8B3B98DE}"/>
                    </a:ext>
                  </a:extLst>
                </p14:cNvPr>
                <p14:cNvContentPartPr/>
                <p14:nvPr/>
              </p14:nvContentPartPr>
              <p14:xfrm>
                <a:off x="9289958" y="476824"/>
                <a:ext cx="142920" cy="19368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7583E634-1773-D442-B6A7-2B0A8B3B98DE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9274838" y="461344"/>
                  <a:ext cx="1735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A095C3BA-EE04-7B41-810B-86A228E520DA}"/>
                    </a:ext>
                  </a:extLst>
                </p14:cNvPr>
                <p14:cNvContentPartPr/>
                <p14:nvPr/>
              </p14:nvContentPartPr>
              <p14:xfrm>
                <a:off x="9556358" y="307624"/>
                <a:ext cx="29880" cy="33948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A095C3BA-EE04-7B41-810B-86A228E520DA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9541238" y="292504"/>
                  <a:ext cx="6048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51099DF9-036F-7444-A21A-237AF02655EB}"/>
                    </a:ext>
                  </a:extLst>
                </p14:cNvPr>
                <p14:cNvContentPartPr/>
                <p14:nvPr/>
              </p14:nvContentPartPr>
              <p14:xfrm>
                <a:off x="9474998" y="415984"/>
                <a:ext cx="308880" cy="22284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51099DF9-036F-7444-A21A-237AF02655EB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9459518" y="400504"/>
                  <a:ext cx="33948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1DD22D82-6CD2-5C4D-B0EF-A6EB6D727ABD}"/>
                    </a:ext>
                  </a:extLst>
                </p14:cNvPr>
                <p14:cNvContentPartPr/>
                <p14:nvPr/>
              </p14:nvContentPartPr>
              <p14:xfrm>
                <a:off x="9856238" y="289624"/>
                <a:ext cx="469440" cy="40392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1DD22D82-6CD2-5C4D-B0EF-A6EB6D727ABD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9841118" y="274504"/>
                  <a:ext cx="50004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B7D576B5-C1CA-9C41-941C-2533012FD212}"/>
                    </a:ext>
                  </a:extLst>
                </p14:cNvPr>
                <p14:cNvContentPartPr/>
                <p14:nvPr/>
              </p14:nvContentPartPr>
              <p14:xfrm>
                <a:off x="7448918" y="981184"/>
                <a:ext cx="46800" cy="33012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B7D576B5-C1CA-9C41-941C-2533012FD212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7433438" y="965704"/>
                  <a:ext cx="7704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A32886F5-BD9B-DB48-AF9F-3F8414DECEC7}"/>
                    </a:ext>
                  </a:extLst>
                </p14:cNvPr>
                <p14:cNvContentPartPr/>
                <p14:nvPr/>
              </p14:nvContentPartPr>
              <p14:xfrm>
                <a:off x="7374758" y="889744"/>
                <a:ext cx="339480" cy="15840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A32886F5-BD9B-DB48-AF9F-3F8414DECEC7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7359638" y="874624"/>
                  <a:ext cx="3700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688EA501-33FD-E945-A8F4-9F4CC566E78B}"/>
                    </a:ext>
                  </a:extLst>
                </p14:cNvPr>
                <p14:cNvContentPartPr/>
                <p14:nvPr/>
              </p14:nvContentPartPr>
              <p14:xfrm>
                <a:off x="7448918" y="1034464"/>
                <a:ext cx="327600" cy="2487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688EA501-33FD-E945-A8F4-9F4CC566E78B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7433438" y="1019344"/>
                  <a:ext cx="35820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E752CF82-A768-C744-A199-2E949DFCDB50}"/>
                    </a:ext>
                  </a:extLst>
                </p14:cNvPr>
                <p14:cNvContentPartPr/>
                <p14:nvPr/>
              </p14:nvContentPartPr>
              <p14:xfrm>
                <a:off x="7827998" y="1018624"/>
                <a:ext cx="261360" cy="23796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E752CF82-A768-C744-A199-2E949DFCDB50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7812878" y="1003504"/>
                  <a:ext cx="2916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A888458C-F74F-5D4A-891F-F2C0303C2BAF}"/>
                    </a:ext>
                  </a:extLst>
                </p14:cNvPr>
                <p14:cNvContentPartPr/>
                <p14:nvPr/>
              </p14:nvContentPartPr>
              <p14:xfrm>
                <a:off x="8162438" y="1025824"/>
                <a:ext cx="28080" cy="22140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A888458C-F74F-5D4A-891F-F2C0303C2BAF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8147318" y="1010344"/>
                  <a:ext cx="5868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76ED7AC6-0CD9-3D48-A3FF-2DED2A5F60AB}"/>
                    </a:ext>
                  </a:extLst>
                </p14:cNvPr>
                <p14:cNvContentPartPr/>
                <p14:nvPr/>
              </p14:nvContentPartPr>
              <p14:xfrm>
                <a:off x="8193398" y="811624"/>
                <a:ext cx="2880" cy="1368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76ED7AC6-0CD9-3D48-A3FF-2DED2A5F60AB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8178278" y="796504"/>
                  <a:ext cx="331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15869716-52F9-6440-9E0C-96A4C74C484B}"/>
                    </a:ext>
                  </a:extLst>
                </p14:cNvPr>
                <p14:cNvContentPartPr/>
                <p14:nvPr/>
              </p14:nvContentPartPr>
              <p14:xfrm>
                <a:off x="8318678" y="812704"/>
                <a:ext cx="88560" cy="45252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15869716-52F9-6440-9E0C-96A4C74C484B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8303558" y="797584"/>
                  <a:ext cx="119160" cy="48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4D02A6B5-AA30-D045-82D4-2E0C811E0416}"/>
                    </a:ext>
                  </a:extLst>
                </p14:cNvPr>
                <p14:cNvContentPartPr/>
                <p14:nvPr/>
              </p14:nvContentPartPr>
              <p14:xfrm>
                <a:off x="8495438" y="1052464"/>
                <a:ext cx="95400" cy="12672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4D02A6B5-AA30-D045-82D4-2E0C811E0416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8480318" y="1037344"/>
                  <a:ext cx="1260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547C8CC7-DAC2-064A-99F0-80FA23EF9C6F}"/>
                    </a:ext>
                  </a:extLst>
                </p14:cNvPr>
                <p14:cNvContentPartPr/>
                <p14:nvPr/>
              </p14:nvContentPartPr>
              <p14:xfrm>
                <a:off x="8586158" y="1076224"/>
                <a:ext cx="25920" cy="42984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547C8CC7-DAC2-064A-99F0-80FA23EF9C6F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8571038" y="1061104"/>
                  <a:ext cx="56520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B6E96E60-FF97-A64D-B1EC-438A092FE4AF}"/>
                    </a:ext>
                  </a:extLst>
                </p14:cNvPr>
                <p14:cNvContentPartPr/>
                <p14:nvPr/>
              </p14:nvContentPartPr>
              <p14:xfrm>
                <a:off x="8865158" y="917104"/>
                <a:ext cx="202320" cy="3405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B6E96E60-FF97-A64D-B1EC-438A092FE4AF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8849678" y="901984"/>
                  <a:ext cx="23292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B790160B-83E6-6A49-939D-2957B6615638}"/>
                    </a:ext>
                  </a:extLst>
                </p14:cNvPr>
                <p14:cNvContentPartPr/>
                <p14:nvPr/>
              </p14:nvContentPartPr>
              <p14:xfrm>
                <a:off x="8841038" y="950944"/>
                <a:ext cx="459000" cy="26640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B790160B-83E6-6A49-939D-2957B6615638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8825918" y="935824"/>
                  <a:ext cx="48924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7431A72F-E989-B64B-AA76-E22062569301}"/>
                    </a:ext>
                  </a:extLst>
                </p14:cNvPr>
                <p14:cNvContentPartPr/>
                <p14:nvPr/>
              </p14:nvContentPartPr>
              <p14:xfrm>
                <a:off x="9397958" y="990184"/>
                <a:ext cx="18360" cy="23184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7431A72F-E989-B64B-AA76-E22062569301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9382478" y="975064"/>
                  <a:ext cx="4896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DFD53695-1DAC-EB49-9A7C-CEF953B4B71C}"/>
                    </a:ext>
                  </a:extLst>
                </p14:cNvPr>
                <p14:cNvContentPartPr/>
                <p14:nvPr/>
              </p14:nvContentPartPr>
              <p14:xfrm>
                <a:off x="9432518" y="903064"/>
                <a:ext cx="1440" cy="28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DFD53695-1DAC-EB49-9A7C-CEF953B4B71C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417398" y="887944"/>
                  <a:ext cx="32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46726B46-A57A-E04A-A4B1-CAD9C6E431F0}"/>
                    </a:ext>
                  </a:extLst>
                </p14:cNvPr>
                <p14:cNvContentPartPr/>
                <p14:nvPr/>
              </p14:nvContentPartPr>
              <p14:xfrm>
                <a:off x="9502358" y="1011424"/>
                <a:ext cx="124920" cy="2232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46726B46-A57A-E04A-A4B1-CAD9C6E431F0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9487238" y="996304"/>
                  <a:ext cx="1555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4803AB3A-17C7-B14E-B0CB-084EB0048E45}"/>
                    </a:ext>
                  </a:extLst>
                </p14:cNvPr>
                <p14:cNvContentPartPr/>
                <p14:nvPr/>
              </p14:nvContentPartPr>
              <p14:xfrm>
                <a:off x="9685238" y="1025824"/>
                <a:ext cx="162000" cy="18180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4803AB3A-17C7-B14E-B0CB-084EB0048E45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9669758" y="1010344"/>
                  <a:ext cx="1926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05F548EA-5A5F-984E-B978-6AEE51EB2E26}"/>
                    </a:ext>
                  </a:extLst>
                </p14:cNvPr>
                <p14:cNvContentPartPr/>
                <p14:nvPr/>
              </p14:nvContentPartPr>
              <p14:xfrm>
                <a:off x="9890798" y="826384"/>
                <a:ext cx="79920" cy="39960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05F548EA-5A5F-984E-B978-6AEE51EB2E26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9875678" y="811264"/>
                  <a:ext cx="110160" cy="43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6195C8B8-B050-CB4C-91B2-2CC5797DD629}"/>
                    </a:ext>
                  </a:extLst>
                </p14:cNvPr>
                <p14:cNvContentPartPr/>
                <p14:nvPr/>
              </p14:nvContentPartPr>
              <p14:xfrm>
                <a:off x="9936518" y="966784"/>
                <a:ext cx="249480" cy="23904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6195C8B8-B050-CB4C-91B2-2CC5797DD629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9921398" y="951664"/>
                  <a:ext cx="2800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33E0BF39-4B64-AC49-AC48-B685F590F2B4}"/>
                    </a:ext>
                  </a:extLst>
                </p14:cNvPr>
                <p14:cNvContentPartPr/>
                <p14:nvPr/>
              </p14:nvContentPartPr>
              <p14:xfrm>
                <a:off x="10203278" y="903064"/>
                <a:ext cx="2160" cy="180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33E0BF39-4B64-AC49-AC48-B685F590F2B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0187798" y="887944"/>
                  <a:ext cx="327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E5022113-A1C3-0F4D-8ADB-4989586B8A55}"/>
                    </a:ext>
                  </a:extLst>
                </p14:cNvPr>
                <p14:cNvContentPartPr/>
                <p14:nvPr/>
              </p14:nvContentPartPr>
              <p14:xfrm>
                <a:off x="10285358" y="840424"/>
                <a:ext cx="389160" cy="3693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E5022113-A1C3-0F4D-8ADB-4989586B8A55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10270238" y="825304"/>
                  <a:ext cx="419400" cy="39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A29F0931-2668-FE43-A7BC-D2F2DAF928F5}"/>
                    </a:ext>
                  </a:extLst>
                </p14:cNvPr>
                <p14:cNvContentPartPr/>
                <p14:nvPr/>
              </p14:nvContentPartPr>
              <p14:xfrm>
                <a:off x="10731038" y="972184"/>
                <a:ext cx="183240" cy="1922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A29F0931-2668-FE43-A7BC-D2F2DAF928F5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10715558" y="957064"/>
                  <a:ext cx="213840" cy="222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02">
            <p14:nvContentPartPr>
              <p14:cNvPr id="309" name="Ink 308">
                <a:extLst>
                  <a:ext uri="{FF2B5EF4-FFF2-40B4-BE49-F238E27FC236}">
                    <a16:creationId xmlns:a16="http://schemas.microsoft.com/office/drawing/2014/main" id="{91A5A7DE-317A-3E4C-B4AC-70C6C42231FC}"/>
                  </a:ext>
                </a:extLst>
              </p14:cNvPr>
              <p14:cNvContentPartPr/>
              <p14:nvPr/>
            </p14:nvContentPartPr>
            <p14:xfrm>
              <a:off x="7369358" y="2190424"/>
              <a:ext cx="2745000" cy="3553200"/>
            </p14:xfrm>
          </p:contentPart>
        </mc:Choice>
        <mc:Fallback xmlns="">
          <p:pic>
            <p:nvPicPr>
              <p:cNvPr id="309" name="Ink 308">
                <a:extLst>
                  <a:ext uri="{FF2B5EF4-FFF2-40B4-BE49-F238E27FC236}">
                    <a16:creationId xmlns:a16="http://schemas.microsoft.com/office/drawing/2014/main" id="{91A5A7DE-317A-3E4C-B4AC-70C6C42231FC}"/>
                  </a:ext>
                </a:extLst>
              </p:cNvPr>
              <p:cNvPicPr/>
              <p:nvPr/>
            </p:nvPicPr>
            <p:blipFill>
              <a:blip r:embed="rId503"/>
              <a:stretch>
                <a:fillRect/>
              </a:stretch>
            </p:blipFill>
            <p:spPr>
              <a:xfrm>
                <a:off x="7354238" y="2174944"/>
                <a:ext cx="2775600" cy="358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4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386A63B0-E235-564E-88A6-D950F18317E7}"/>
                  </a:ext>
                </a:extLst>
              </p14:cNvPr>
              <p14:cNvContentPartPr/>
              <p14:nvPr/>
            </p14:nvContentPartPr>
            <p14:xfrm>
              <a:off x="7668518" y="2113024"/>
              <a:ext cx="2102040" cy="53280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386A63B0-E235-564E-88A6-D950F18317E7}"/>
                  </a:ext>
                </a:extLst>
              </p:cNvPr>
              <p:cNvPicPr/>
              <p:nvPr/>
            </p:nvPicPr>
            <p:blipFill>
              <a:blip r:embed="rId505"/>
              <a:stretch>
                <a:fillRect/>
              </a:stretch>
            </p:blipFill>
            <p:spPr>
              <a:xfrm>
                <a:off x="7653038" y="2097904"/>
                <a:ext cx="2132640" cy="56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6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34155AD4-E48F-3041-BD46-F301E654A132}"/>
                  </a:ext>
                </a:extLst>
              </p14:cNvPr>
              <p14:cNvContentPartPr/>
              <p14:nvPr/>
            </p14:nvContentPartPr>
            <p14:xfrm>
              <a:off x="7121318" y="1926184"/>
              <a:ext cx="3484440" cy="4049640"/>
            </p14:xfrm>
          </p:contentPart>
        </mc:Choice>
        <mc:Fallback xmlns=""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34155AD4-E48F-3041-BD46-F301E654A132}"/>
                  </a:ext>
                </a:extLst>
              </p:cNvPr>
              <p:cNvPicPr/>
              <p:nvPr/>
            </p:nvPicPr>
            <p:blipFill>
              <a:blip r:embed="rId507"/>
              <a:stretch>
                <a:fillRect/>
              </a:stretch>
            </p:blipFill>
            <p:spPr>
              <a:xfrm>
                <a:off x="7105838" y="1911064"/>
                <a:ext cx="3515040" cy="408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8">
            <p14:nvContentPartPr>
              <p14:cNvPr id="313" name="Ink 312">
                <a:extLst>
                  <a:ext uri="{FF2B5EF4-FFF2-40B4-BE49-F238E27FC236}">
                    <a16:creationId xmlns:a16="http://schemas.microsoft.com/office/drawing/2014/main" id="{F635A043-0AC8-004A-B39C-2FCE0483EBBF}"/>
                  </a:ext>
                </a:extLst>
              </p14:cNvPr>
              <p14:cNvContentPartPr/>
              <p14:nvPr/>
            </p14:nvContentPartPr>
            <p14:xfrm>
              <a:off x="8608478" y="2239744"/>
              <a:ext cx="425160" cy="92160"/>
            </p14:xfrm>
          </p:contentPart>
        </mc:Choice>
        <mc:Fallback xmlns="">
          <p:pic>
            <p:nvPicPr>
              <p:cNvPr id="313" name="Ink 312">
                <a:extLst>
                  <a:ext uri="{FF2B5EF4-FFF2-40B4-BE49-F238E27FC236}">
                    <a16:creationId xmlns:a16="http://schemas.microsoft.com/office/drawing/2014/main" id="{F635A043-0AC8-004A-B39C-2FCE0483EBBF}"/>
                  </a:ext>
                </a:extLst>
              </p:cNvPr>
              <p:cNvPicPr/>
              <p:nvPr/>
            </p:nvPicPr>
            <p:blipFill>
              <a:blip r:embed="rId509"/>
              <a:stretch>
                <a:fillRect/>
              </a:stretch>
            </p:blipFill>
            <p:spPr>
              <a:xfrm>
                <a:off x="8554838" y="2132104"/>
                <a:ext cx="532800" cy="30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0">
            <p14:nvContentPartPr>
              <p14:cNvPr id="314" name="Ink 313">
                <a:extLst>
                  <a:ext uri="{FF2B5EF4-FFF2-40B4-BE49-F238E27FC236}">
                    <a16:creationId xmlns:a16="http://schemas.microsoft.com/office/drawing/2014/main" id="{CFB39208-50F1-6F4D-87C6-37598DF024D3}"/>
                  </a:ext>
                </a:extLst>
              </p14:cNvPr>
              <p14:cNvContentPartPr/>
              <p14:nvPr/>
            </p14:nvContentPartPr>
            <p14:xfrm>
              <a:off x="7496078" y="2322184"/>
              <a:ext cx="2480760" cy="3227760"/>
            </p14:xfrm>
          </p:contentPart>
        </mc:Choice>
        <mc:Fallback xmlns="">
          <p:pic>
            <p:nvPicPr>
              <p:cNvPr id="314" name="Ink 313">
                <a:extLst>
                  <a:ext uri="{FF2B5EF4-FFF2-40B4-BE49-F238E27FC236}">
                    <a16:creationId xmlns:a16="http://schemas.microsoft.com/office/drawing/2014/main" id="{CFB39208-50F1-6F4D-87C6-37598DF024D3}"/>
                  </a:ext>
                </a:extLst>
              </p:cNvPr>
              <p:cNvPicPr/>
              <p:nvPr/>
            </p:nvPicPr>
            <p:blipFill>
              <a:blip r:embed="rId511"/>
              <a:stretch>
                <a:fillRect/>
              </a:stretch>
            </p:blipFill>
            <p:spPr>
              <a:xfrm>
                <a:off x="7442438" y="2214544"/>
                <a:ext cx="2588400" cy="344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2">
            <p14:nvContentPartPr>
              <p14:cNvPr id="315" name="Ink 314">
                <a:extLst>
                  <a:ext uri="{FF2B5EF4-FFF2-40B4-BE49-F238E27FC236}">
                    <a16:creationId xmlns:a16="http://schemas.microsoft.com/office/drawing/2014/main" id="{1DCF5DF1-67AC-7742-8DD0-E9E423F5CF0D}"/>
                  </a:ext>
                </a:extLst>
              </p14:cNvPr>
              <p14:cNvContentPartPr/>
              <p14:nvPr/>
            </p14:nvContentPartPr>
            <p14:xfrm>
              <a:off x="7636838" y="2313904"/>
              <a:ext cx="2120760" cy="2986920"/>
            </p14:xfrm>
          </p:contentPart>
        </mc:Choice>
        <mc:Fallback xmlns="">
          <p:pic>
            <p:nvPicPr>
              <p:cNvPr id="315" name="Ink 314">
                <a:extLst>
                  <a:ext uri="{FF2B5EF4-FFF2-40B4-BE49-F238E27FC236}">
                    <a16:creationId xmlns:a16="http://schemas.microsoft.com/office/drawing/2014/main" id="{1DCF5DF1-67AC-7742-8DD0-E9E423F5CF0D}"/>
                  </a:ext>
                </a:extLst>
              </p:cNvPr>
              <p:cNvPicPr/>
              <p:nvPr/>
            </p:nvPicPr>
            <p:blipFill>
              <a:blip r:embed="rId513"/>
              <a:stretch>
                <a:fillRect/>
              </a:stretch>
            </p:blipFill>
            <p:spPr>
              <a:xfrm>
                <a:off x="7582838" y="2205904"/>
                <a:ext cx="2228400" cy="320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4">
            <p14:nvContentPartPr>
              <p14:cNvPr id="316" name="Ink 315">
                <a:extLst>
                  <a:ext uri="{FF2B5EF4-FFF2-40B4-BE49-F238E27FC236}">
                    <a16:creationId xmlns:a16="http://schemas.microsoft.com/office/drawing/2014/main" id="{C31CC978-CB44-FB4C-9AEB-E2C13BB6F2EB}"/>
                  </a:ext>
                </a:extLst>
              </p14:cNvPr>
              <p14:cNvContentPartPr/>
              <p14:nvPr/>
            </p14:nvContentPartPr>
            <p14:xfrm>
              <a:off x="7763558" y="2174224"/>
              <a:ext cx="1660680" cy="1367640"/>
            </p14:xfrm>
          </p:contentPart>
        </mc:Choice>
        <mc:Fallback xmlns="">
          <p:pic>
            <p:nvPicPr>
              <p:cNvPr id="316" name="Ink 315">
                <a:extLst>
                  <a:ext uri="{FF2B5EF4-FFF2-40B4-BE49-F238E27FC236}">
                    <a16:creationId xmlns:a16="http://schemas.microsoft.com/office/drawing/2014/main" id="{C31CC978-CB44-FB4C-9AEB-E2C13BB6F2EB}"/>
                  </a:ext>
                </a:extLst>
              </p:cNvPr>
              <p:cNvPicPr/>
              <p:nvPr/>
            </p:nvPicPr>
            <p:blipFill>
              <a:blip r:embed="rId515"/>
              <a:stretch>
                <a:fillRect/>
              </a:stretch>
            </p:blipFill>
            <p:spPr>
              <a:xfrm>
                <a:off x="7745558" y="2138584"/>
                <a:ext cx="1696320" cy="143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6">
            <p14:nvContentPartPr>
              <p14:cNvPr id="317" name="Ink 316">
                <a:extLst>
                  <a:ext uri="{FF2B5EF4-FFF2-40B4-BE49-F238E27FC236}">
                    <a16:creationId xmlns:a16="http://schemas.microsoft.com/office/drawing/2014/main" id="{4BF1F23C-81AE-654E-8754-7B4E9C147C0F}"/>
                  </a:ext>
                </a:extLst>
              </p14:cNvPr>
              <p14:cNvContentPartPr/>
              <p14:nvPr/>
            </p14:nvContentPartPr>
            <p14:xfrm>
              <a:off x="7749878" y="3601624"/>
              <a:ext cx="47880" cy="803160"/>
            </p14:xfrm>
          </p:contentPart>
        </mc:Choice>
        <mc:Fallback xmlns="">
          <p:pic>
            <p:nvPicPr>
              <p:cNvPr id="317" name="Ink 316">
                <a:extLst>
                  <a:ext uri="{FF2B5EF4-FFF2-40B4-BE49-F238E27FC236}">
                    <a16:creationId xmlns:a16="http://schemas.microsoft.com/office/drawing/2014/main" id="{4BF1F23C-81AE-654E-8754-7B4E9C147C0F}"/>
                  </a:ext>
                </a:extLst>
              </p:cNvPr>
              <p:cNvPicPr/>
              <p:nvPr/>
            </p:nvPicPr>
            <p:blipFill>
              <a:blip r:embed="rId517"/>
              <a:stretch>
                <a:fillRect/>
              </a:stretch>
            </p:blipFill>
            <p:spPr>
              <a:xfrm>
                <a:off x="7732238" y="3565984"/>
                <a:ext cx="83520" cy="87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8">
            <p14:nvContentPartPr>
              <p14:cNvPr id="318" name="Ink 317">
                <a:extLst>
                  <a:ext uri="{FF2B5EF4-FFF2-40B4-BE49-F238E27FC236}">
                    <a16:creationId xmlns:a16="http://schemas.microsoft.com/office/drawing/2014/main" id="{BBEEC4AA-A4E5-E543-8908-4B3D2E6A52A6}"/>
                  </a:ext>
                </a:extLst>
              </p14:cNvPr>
              <p14:cNvContentPartPr/>
              <p14:nvPr/>
            </p14:nvContentPartPr>
            <p14:xfrm>
              <a:off x="8834918" y="3684064"/>
              <a:ext cx="465120" cy="260280"/>
            </p14:xfrm>
          </p:contentPart>
        </mc:Choice>
        <mc:Fallback xmlns="">
          <p:pic>
            <p:nvPicPr>
              <p:cNvPr id="318" name="Ink 317">
                <a:extLst>
                  <a:ext uri="{FF2B5EF4-FFF2-40B4-BE49-F238E27FC236}">
                    <a16:creationId xmlns:a16="http://schemas.microsoft.com/office/drawing/2014/main" id="{BBEEC4AA-A4E5-E543-8908-4B3D2E6A52A6}"/>
                  </a:ext>
                </a:extLst>
              </p:cNvPr>
              <p:cNvPicPr/>
              <p:nvPr/>
            </p:nvPicPr>
            <p:blipFill>
              <a:blip r:embed="rId519"/>
              <a:stretch>
                <a:fillRect/>
              </a:stretch>
            </p:blipFill>
            <p:spPr>
              <a:xfrm>
                <a:off x="8816918" y="3648064"/>
                <a:ext cx="500760" cy="33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0">
            <p14:nvContentPartPr>
              <p14:cNvPr id="319" name="Ink 318">
                <a:extLst>
                  <a:ext uri="{FF2B5EF4-FFF2-40B4-BE49-F238E27FC236}">
                    <a16:creationId xmlns:a16="http://schemas.microsoft.com/office/drawing/2014/main" id="{C8162E07-CF3F-6A40-B71B-E9FAC9E2E186}"/>
                  </a:ext>
                </a:extLst>
              </p14:cNvPr>
              <p14:cNvContentPartPr/>
              <p14:nvPr/>
            </p14:nvContentPartPr>
            <p14:xfrm>
              <a:off x="8639438" y="2887384"/>
              <a:ext cx="997560" cy="165240"/>
            </p14:xfrm>
          </p:contentPart>
        </mc:Choice>
        <mc:Fallback xmlns="">
          <p:pic>
            <p:nvPicPr>
              <p:cNvPr id="319" name="Ink 318">
                <a:extLst>
                  <a:ext uri="{FF2B5EF4-FFF2-40B4-BE49-F238E27FC236}">
                    <a16:creationId xmlns:a16="http://schemas.microsoft.com/office/drawing/2014/main" id="{C8162E07-CF3F-6A40-B71B-E9FAC9E2E186}"/>
                  </a:ext>
                </a:extLst>
              </p:cNvPr>
              <p:cNvPicPr/>
              <p:nvPr/>
            </p:nvPicPr>
            <p:blipFill>
              <a:blip r:embed="rId521"/>
              <a:stretch>
                <a:fillRect/>
              </a:stretch>
            </p:blipFill>
            <p:spPr>
              <a:xfrm>
                <a:off x="8621438" y="2851744"/>
                <a:ext cx="103320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2">
            <p14:nvContentPartPr>
              <p14:cNvPr id="320" name="Ink 319">
                <a:extLst>
                  <a:ext uri="{FF2B5EF4-FFF2-40B4-BE49-F238E27FC236}">
                    <a16:creationId xmlns:a16="http://schemas.microsoft.com/office/drawing/2014/main" id="{34930B93-D879-1545-A979-B784971D4389}"/>
                  </a:ext>
                </a:extLst>
              </p14:cNvPr>
              <p14:cNvContentPartPr/>
              <p14:nvPr/>
            </p14:nvContentPartPr>
            <p14:xfrm>
              <a:off x="8062358" y="3366184"/>
              <a:ext cx="246600" cy="807480"/>
            </p14:xfrm>
          </p:contentPart>
        </mc:Choice>
        <mc:Fallback xmlns="">
          <p:pic>
            <p:nvPicPr>
              <p:cNvPr id="320" name="Ink 319">
                <a:extLst>
                  <a:ext uri="{FF2B5EF4-FFF2-40B4-BE49-F238E27FC236}">
                    <a16:creationId xmlns:a16="http://schemas.microsoft.com/office/drawing/2014/main" id="{34930B93-D879-1545-A979-B784971D4389}"/>
                  </a:ext>
                </a:extLst>
              </p:cNvPr>
              <p:cNvPicPr/>
              <p:nvPr/>
            </p:nvPicPr>
            <p:blipFill>
              <a:blip r:embed="rId523"/>
              <a:stretch>
                <a:fillRect/>
              </a:stretch>
            </p:blipFill>
            <p:spPr>
              <a:xfrm>
                <a:off x="8044718" y="3330184"/>
                <a:ext cx="282240" cy="87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4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1E3EB196-DBF1-EB43-BB56-D4AB459350D5}"/>
                  </a:ext>
                </a:extLst>
              </p14:cNvPr>
              <p14:cNvContentPartPr/>
              <p14:nvPr/>
            </p14:nvContentPartPr>
            <p14:xfrm>
              <a:off x="9813038" y="3876664"/>
              <a:ext cx="56520" cy="55152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1E3EB196-DBF1-EB43-BB56-D4AB459350D5}"/>
                  </a:ext>
                </a:extLst>
              </p:cNvPr>
              <p:cNvPicPr/>
              <p:nvPr/>
            </p:nvPicPr>
            <p:blipFill>
              <a:blip r:embed="rId525"/>
              <a:stretch>
                <a:fillRect/>
              </a:stretch>
            </p:blipFill>
            <p:spPr>
              <a:xfrm>
                <a:off x="9795038" y="3841024"/>
                <a:ext cx="9216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6">
            <p14:nvContentPartPr>
              <p14:cNvPr id="322" name="Ink 321">
                <a:extLst>
                  <a:ext uri="{FF2B5EF4-FFF2-40B4-BE49-F238E27FC236}">
                    <a16:creationId xmlns:a16="http://schemas.microsoft.com/office/drawing/2014/main" id="{D56B37DC-7480-7A49-BF2D-BBDC9510855E}"/>
                  </a:ext>
                </a:extLst>
              </p14:cNvPr>
              <p14:cNvContentPartPr/>
              <p14:nvPr/>
            </p14:nvContentPartPr>
            <p14:xfrm>
              <a:off x="10029398" y="3859384"/>
              <a:ext cx="65880" cy="633240"/>
            </p14:xfrm>
          </p:contentPart>
        </mc:Choice>
        <mc:Fallback xmlns="">
          <p:pic>
            <p:nvPicPr>
              <p:cNvPr id="322" name="Ink 321">
                <a:extLst>
                  <a:ext uri="{FF2B5EF4-FFF2-40B4-BE49-F238E27FC236}">
                    <a16:creationId xmlns:a16="http://schemas.microsoft.com/office/drawing/2014/main" id="{D56B37DC-7480-7A49-BF2D-BBDC9510855E}"/>
                  </a:ext>
                </a:extLst>
              </p:cNvPr>
              <p:cNvPicPr/>
              <p:nvPr/>
            </p:nvPicPr>
            <p:blipFill>
              <a:blip r:embed="rId527"/>
              <a:stretch>
                <a:fillRect/>
              </a:stretch>
            </p:blipFill>
            <p:spPr>
              <a:xfrm>
                <a:off x="10011758" y="3823744"/>
                <a:ext cx="101520" cy="704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91" name="Group 390">
            <a:extLst>
              <a:ext uri="{FF2B5EF4-FFF2-40B4-BE49-F238E27FC236}">
                <a16:creationId xmlns:a16="http://schemas.microsoft.com/office/drawing/2014/main" id="{F7E44EE6-02D4-9442-BCA3-F33DCD1FD965}"/>
              </a:ext>
            </a:extLst>
          </p:cNvPr>
          <p:cNvGrpSpPr/>
          <p:nvPr/>
        </p:nvGrpSpPr>
        <p:grpSpPr>
          <a:xfrm>
            <a:off x="9909158" y="4113904"/>
            <a:ext cx="2090160" cy="702000"/>
            <a:chOff x="9909158" y="4113904"/>
            <a:chExt cx="2090160" cy="70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1D8A4B3D-5DFB-244A-89BA-124E5E84C952}"/>
                    </a:ext>
                  </a:extLst>
                </p14:cNvPr>
                <p14:cNvContentPartPr/>
                <p14:nvPr/>
              </p14:nvContentPartPr>
              <p14:xfrm>
                <a:off x="9909158" y="4117144"/>
                <a:ext cx="961560" cy="17892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1D8A4B3D-5DFB-244A-89BA-124E5E84C952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9894038" y="4102024"/>
                  <a:ext cx="9921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847395F0-BEB3-2441-9B70-1C7A9E1EBA8E}"/>
                    </a:ext>
                  </a:extLst>
                </p14:cNvPr>
                <p14:cNvContentPartPr/>
                <p14:nvPr/>
              </p14:nvContentPartPr>
              <p14:xfrm>
                <a:off x="10972598" y="4179424"/>
                <a:ext cx="37800" cy="24768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847395F0-BEB3-2441-9B70-1C7A9E1EBA8E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10957478" y="4164304"/>
                  <a:ext cx="6804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F78C3C9C-FE01-BB40-8520-F780D89DC5A4}"/>
                    </a:ext>
                  </a:extLst>
                </p14:cNvPr>
                <p14:cNvContentPartPr/>
                <p14:nvPr/>
              </p14:nvContentPartPr>
              <p14:xfrm>
                <a:off x="11067998" y="4224784"/>
                <a:ext cx="204120" cy="21672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F78C3C9C-FE01-BB40-8520-F780D89DC5A4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11052878" y="4209664"/>
                  <a:ext cx="23472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5FFD5AB7-040A-F945-A2EB-F4E04D5F24BE}"/>
                    </a:ext>
                  </a:extLst>
                </p14:cNvPr>
                <p14:cNvContentPartPr/>
                <p14:nvPr/>
              </p14:nvContentPartPr>
              <p14:xfrm>
                <a:off x="11288318" y="4259704"/>
                <a:ext cx="96120" cy="14832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5FFD5AB7-040A-F945-A2EB-F4E04D5F24BE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11272838" y="4244584"/>
                  <a:ext cx="1263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7F3AE11A-35B6-4E40-8F8F-410BEFC2442C}"/>
                    </a:ext>
                  </a:extLst>
                </p14:cNvPr>
                <p14:cNvContentPartPr/>
                <p14:nvPr/>
              </p14:nvContentPartPr>
              <p14:xfrm>
                <a:off x="11397758" y="4248544"/>
                <a:ext cx="106920" cy="17748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7F3AE11A-35B6-4E40-8F8F-410BEFC2442C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11382278" y="4233064"/>
                  <a:ext cx="1375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C1DC02B4-55A3-364D-8BF3-EE92D5747A85}"/>
                    </a:ext>
                  </a:extLst>
                </p14:cNvPr>
                <p14:cNvContentPartPr/>
                <p14:nvPr/>
              </p14:nvContentPartPr>
              <p14:xfrm>
                <a:off x="11574878" y="4113904"/>
                <a:ext cx="11160" cy="34164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C1DC02B4-55A3-364D-8BF3-EE92D5747A85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11559398" y="4098784"/>
                  <a:ext cx="4176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63963BFA-5904-9C4B-9EA2-E6EDF4FD0FCF}"/>
                    </a:ext>
                  </a:extLst>
                </p14:cNvPr>
                <p14:cNvContentPartPr/>
                <p14:nvPr/>
              </p14:nvContentPartPr>
              <p14:xfrm>
                <a:off x="10927958" y="4516024"/>
                <a:ext cx="115920" cy="27324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63963BFA-5904-9C4B-9EA2-E6EDF4FD0FCF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10912838" y="4500904"/>
                  <a:ext cx="14652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3DBBDF0F-597D-E34B-A75F-1B2570AF7995}"/>
                    </a:ext>
                  </a:extLst>
                </p14:cNvPr>
                <p14:cNvContentPartPr/>
                <p14:nvPr/>
              </p14:nvContentPartPr>
              <p14:xfrm>
                <a:off x="11073038" y="4609624"/>
                <a:ext cx="57600" cy="14832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3DBBDF0F-597D-E34B-A75F-1B2570AF7995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11057558" y="4594144"/>
                  <a:ext cx="882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D6EAFA2C-44AF-6D4D-BBBC-197455299030}"/>
                    </a:ext>
                  </a:extLst>
                </p14:cNvPr>
                <p14:cNvContentPartPr/>
                <p14:nvPr/>
              </p14:nvContentPartPr>
              <p14:xfrm>
                <a:off x="11195798" y="4594144"/>
                <a:ext cx="145440" cy="18036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D6EAFA2C-44AF-6D4D-BBBC-197455299030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11180318" y="4579024"/>
                  <a:ext cx="1756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B4B48BC3-9988-004D-AF85-9F7E13290512}"/>
                    </a:ext>
                  </a:extLst>
                </p14:cNvPr>
                <p14:cNvContentPartPr/>
                <p14:nvPr/>
              </p14:nvContentPartPr>
              <p14:xfrm>
                <a:off x="11377598" y="4593784"/>
                <a:ext cx="91080" cy="19152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B4B48BC3-9988-004D-AF85-9F7E13290512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11362478" y="4578304"/>
                  <a:ext cx="1216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35B807C6-DFDB-EB4B-9F7A-19B2CE90D37A}"/>
                    </a:ext>
                  </a:extLst>
                </p14:cNvPr>
                <p14:cNvContentPartPr/>
                <p14:nvPr/>
              </p14:nvContentPartPr>
              <p14:xfrm>
                <a:off x="11541398" y="4538344"/>
                <a:ext cx="7560" cy="24264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35B807C6-DFDB-EB4B-9F7A-19B2CE90D37A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11525918" y="4523224"/>
                  <a:ext cx="3816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193FAB2F-7822-CF4D-BF3A-1E4657AC0910}"/>
                    </a:ext>
                  </a:extLst>
                </p14:cNvPr>
                <p14:cNvContentPartPr/>
                <p14:nvPr/>
              </p14:nvContentPartPr>
              <p14:xfrm>
                <a:off x="11474438" y="4638064"/>
                <a:ext cx="211680" cy="16632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193FAB2F-7822-CF4D-BF3A-1E4657AC0910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11459318" y="4622584"/>
                  <a:ext cx="2419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763AC57D-F83D-BD4A-B2F2-5381E6FA53EC}"/>
                    </a:ext>
                  </a:extLst>
                </p14:cNvPr>
                <p14:cNvContentPartPr/>
                <p14:nvPr/>
              </p14:nvContentPartPr>
              <p14:xfrm>
                <a:off x="11723198" y="4443664"/>
                <a:ext cx="276120" cy="37224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763AC57D-F83D-BD4A-B2F2-5381E6FA53EC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11707718" y="4428544"/>
                  <a:ext cx="306720" cy="40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A550409B-5607-C54B-BDCE-52A8BFBA402A}"/>
              </a:ext>
            </a:extLst>
          </p:cNvPr>
          <p:cNvGrpSpPr/>
          <p:nvPr/>
        </p:nvGrpSpPr>
        <p:grpSpPr>
          <a:xfrm>
            <a:off x="7609118" y="5144944"/>
            <a:ext cx="4377240" cy="1722240"/>
            <a:chOff x="7609118" y="5144944"/>
            <a:chExt cx="4377240" cy="172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79A21290-1938-A342-A9F7-0ACE19B7D42A}"/>
                    </a:ext>
                  </a:extLst>
                </p14:cNvPr>
                <p14:cNvContentPartPr/>
                <p14:nvPr/>
              </p14:nvContentPartPr>
              <p14:xfrm>
                <a:off x="10317038" y="5144944"/>
                <a:ext cx="371160" cy="21276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79A21290-1938-A342-A9F7-0ACE19B7D42A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10301558" y="5129824"/>
                  <a:ext cx="40176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E8AC5FD5-D6D3-144B-9530-8E2B29BCCF96}"/>
                    </a:ext>
                  </a:extLst>
                </p14:cNvPr>
                <p14:cNvContentPartPr/>
                <p14:nvPr/>
              </p14:nvContentPartPr>
              <p14:xfrm>
                <a:off x="10774238" y="5318464"/>
                <a:ext cx="123840" cy="18900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E8AC5FD5-D6D3-144B-9530-8E2B29BCCF96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10759118" y="5302984"/>
                  <a:ext cx="15444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C998AF02-650A-CF47-AD99-3BDE1931D87E}"/>
                    </a:ext>
                  </a:extLst>
                </p14:cNvPr>
                <p14:cNvContentPartPr/>
                <p14:nvPr/>
              </p14:nvContentPartPr>
              <p14:xfrm>
                <a:off x="10968638" y="5341144"/>
                <a:ext cx="71280" cy="15084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C998AF02-650A-CF47-AD99-3BDE1931D87E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10953518" y="5326024"/>
                  <a:ext cx="1015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8218A95B-53C0-5345-9DCD-F26926A6857B}"/>
                    </a:ext>
                  </a:extLst>
                </p14:cNvPr>
                <p14:cNvContentPartPr/>
                <p14:nvPr/>
              </p14:nvContentPartPr>
              <p14:xfrm>
                <a:off x="11117678" y="5326744"/>
                <a:ext cx="102960" cy="16848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8218A95B-53C0-5345-9DCD-F26926A6857B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11102558" y="5311624"/>
                  <a:ext cx="1335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13B215AB-A361-DC4A-8602-47A5DF7789A0}"/>
                    </a:ext>
                  </a:extLst>
                </p14:cNvPr>
                <p14:cNvContentPartPr/>
                <p14:nvPr/>
              </p14:nvContentPartPr>
              <p14:xfrm>
                <a:off x="11263478" y="5219104"/>
                <a:ext cx="11880" cy="28872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13B215AB-A361-DC4A-8602-47A5DF7789A0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11248358" y="5203624"/>
                  <a:ext cx="4248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4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426AD23A-443E-3440-8D30-EDCD47449750}"/>
                    </a:ext>
                  </a:extLst>
                </p14:cNvPr>
                <p14:cNvContentPartPr/>
                <p14:nvPr/>
              </p14:nvContentPartPr>
              <p14:xfrm>
                <a:off x="11340518" y="5357344"/>
                <a:ext cx="146160" cy="15048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426AD23A-443E-3440-8D30-EDCD47449750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11325398" y="5342224"/>
                  <a:ext cx="1764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E922ADFF-CD65-1245-A7EC-2F1A6A82C5FC}"/>
                    </a:ext>
                  </a:extLst>
                </p14:cNvPr>
                <p14:cNvContentPartPr/>
                <p14:nvPr/>
              </p14:nvContentPartPr>
              <p14:xfrm>
                <a:off x="11497118" y="5390104"/>
                <a:ext cx="74160" cy="12600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E922ADFF-CD65-1245-A7EC-2F1A6A82C5FC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11481638" y="5374984"/>
                  <a:ext cx="1047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8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42155A41-FB2E-2641-837B-EDCA6A243B5A}"/>
                    </a:ext>
                  </a:extLst>
                </p14:cNvPr>
                <p14:cNvContentPartPr/>
                <p14:nvPr/>
              </p14:nvContentPartPr>
              <p14:xfrm>
                <a:off x="11566598" y="5229904"/>
                <a:ext cx="12960" cy="29592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42155A41-FB2E-2641-837B-EDCA6A243B5A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11551478" y="5214424"/>
                  <a:ext cx="4356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5A844D0C-B349-524C-9D29-DD00657D027F}"/>
                    </a:ext>
                  </a:extLst>
                </p14:cNvPr>
                <p14:cNvContentPartPr/>
                <p14:nvPr/>
              </p14:nvContentPartPr>
              <p14:xfrm>
                <a:off x="11753078" y="5375344"/>
                <a:ext cx="89640" cy="16848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5A844D0C-B349-524C-9D29-DD00657D027F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11737958" y="5360224"/>
                  <a:ext cx="1202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25EB334D-1944-4141-86EB-2E0F4BF88C59}"/>
                    </a:ext>
                  </a:extLst>
                </p14:cNvPr>
                <p14:cNvContentPartPr/>
                <p14:nvPr/>
              </p14:nvContentPartPr>
              <p14:xfrm>
                <a:off x="11875838" y="5367064"/>
                <a:ext cx="97920" cy="30060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25EB334D-1944-4141-86EB-2E0F4BF88C59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11860718" y="5351584"/>
                  <a:ext cx="12852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4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0B3BE0AC-FCC8-A84E-91E5-95E8ACCB2D55}"/>
                    </a:ext>
                  </a:extLst>
                </p14:cNvPr>
                <p14:cNvContentPartPr/>
                <p14:nvPr/>
              </p14:nvContentPartPr>
              <p14:xfrm>
                <a:off x="10647518" y="5653624"/>
                <a:ext cx="7920" cy="16164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0B3BE0AC-FCC8-A84E-91E5-95E8ACCB2D55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10632398" y="5638144"/>
                  <a:ext cx="3816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A572D1F2-4AEB-0545-8496-D57102C0C19A}"/>
                    </a:ext>
                  </a:extLst>
                </p14:cNvPr>
                <p14:cNvContentPartPr/>
                <p14:nvPr/>
              </p14:nvContentPartPr>
              <p14:xfrm>
                <a:off x="10660478" y="5530864"/>
                <a:ext cx="4320" cy="648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A572D1F2-4AEB-0545-8496-D57102C0C19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644998" y="5515744"/>
                  <a:ext cx="34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88573651-5A6D-EE44-ACB9-2DCEEBB0AD11}"/>
                    </a:ext>
                  </a:extLst>
                </p14:cNvPr>
                <p14:cNvContentPartPr/>
                <p14:nvPr/>
              </p14:nvContentPartPr>
              <p14:xfrm>
                <a:off x="10693958" y="5658664"/>
                <a:ext cx="108360" cy="14832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88573651-5A6D-EE44-ACB9-2DCEEBB0AD11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10678478" y="5643184"/>
                  <a:ext cx="1389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D15858AB-AD55-7D4A-ABCC-D9CDBB799CC0}"/>
                    </a:ext>
                  </a:extLst>
                </p14:cNvPr>
                <p14:cNvContentPartPr/>
                <p14:nvPr/>
              </p14:nvContentPartPr>
              <p14:xfrm>
                <a:off x="10845158" y="5653264"/>
                <a:ext cx="99720" cy="15768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D15858AB-AD55-7D4A-ABCC-D9CDBB799CC0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10830038" y="5638144"/>
                  <a:ext cx="1303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14B96E04-F761-E34D-BD86-ABF2D6AC2329}"/>
                    </a:ext>
                  </a:extLst>
                </p14:cNvPr>
                <p14:cNvContentPartPr/>
                <p14:nvPr/>
              </p14:nvContentPartPr>
              <p14:xfrm>
                <a:off x="10961438" y="5675944"/>
                <a:ext cx="29880" cy="15120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14B96E04-F761-E34D-BD86-ABF2D6AC2329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10946318" y="5660464"/>
                  <a:ext cx="604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3B7A4312-821C-7D4B-B4F6-8102DEF3741D}"/>
                    </a:ext>
                  </a:extLst>
                </p14:cNvPr>
                <p14:cNvContentPartPr/>
                <p14:nvPr/>
              </p14:nvContentPartPr>
              <p14:xfrm>
                <a:off x="11013998" y="5603584"/>
                <a:ext cx="3240" cy="576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3B7A4312-821C-7D4B-B4F6-8102DEF3741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998878" y="5588464"/>
                  <a:ext cx="33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7967380C-A5DE-FF48-BA0E-44334065F064}"/>
                    </a:ext>
                  </a:extLst>
                </p14:cNvPr>
                <p14:cNvContentPartPr/>
                <p14:nvPr/>
              </p14:nvContentPartPr>
              <p14:xfrm>
                <a:off x="11065838" y="5601424"/>
                <a:ext cx="231840" cy="24444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7967380C-A5DE-FF48-BA0E-44334065F064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11050718" y="5586304"/>
                  <a:ext cx="26208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D507DB78-8ACC-A245-A741-AAAB58F5259C}"/>
                    </a:ext>
                  </a:extLst>
                </p14:cNvPr>
                <p14:cNvContentPartPr/>
                <p14:nvPr/>
              </p14:nvContentPartPr>
              <p14:xfrm>
                <a:off x="11443118" y="5687104"/>
                <a:ext cx="142920" cy="1346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D507DB78-8ACC-A245-A741-AAAB58F5259C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11427638" y="5671624"/>
                  <a:ext cx="1735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6D9C1983-527B-714B-80AD-D931406B86D8}"/>
                    </a:ext>
                  </a:extLst>
                </p14:cNvPr>
                <p14:cNvContentPartPr/>
                <p14:nvPr/>
              </p14:nvContentPartPr>
              <p14:xfrm>
                <a:off x="11119838" y="5973304"/>
                <a:ext cx="106920" cy="12708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6D9C1983-527B-714B-80AD-D931406B86D8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11104718" y="5958184"/>
                  <a:ext cx="13752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C3C2236F-E732-394E-B395-165F352F501E}"/>
                    </a:ext>
                  </a:extLst>
                </p14:cNvPr>
                <p14:cNvContentPartPr/>
                <p14:nvPr/>
              </p14:nvContentPartPr>
              <p14:xfrm>
                <a:off x="11218118" y="6010384"/>
                <a:ext cx="130320" cy="6480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C3C2236F-E732-394E-B395-165F352F501E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11202638" y="5994904"/>
                  <a:ext cx="1609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5B0EDB0E-A1B4-9F42-A661-5132AACDAFB0}"/>
                    </a:ext>
                  </a:extLst>
                </p14:cNvPr>
                <p14:cNvContentPartPr/>
                <p14:nvPr/>
              </p14:nvContentPartPr>
              <p14:xfrm>
                <a:off x="11346998" y="5921104"/>
                <a:ext cx="36360" cy="30096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5B0EDB0E-A1B4-9F42-A661-5132AACDAFB0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11331518" y="5905984"/>
                  <a:ext cx="6696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8BFF4D5D-F483-124A-9D63-1FE4729559D5}"/>
                    </a:ext>
                  </a:extLst>
                </p14:cNvPr>
                <p14:cNvContentPartPr/>
                <p14:nvPr/>
              </p14:nvContentPartPr>
              <p14:xfrm>
                <a:off x="11445278" y="5960704"/>
                <a:ext cx="65880" cy="12816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8BFF4D5D-F483-124A-9D63-1FE4729559D5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11429798" y="5945584"/>
                  <a:ext cx="961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6F981839-684C-794F-AC01-18601B22A9B4}"/>
                    </a:ext>
                  </a:extLst>
                </p14:cNvPr>
                <p14:cNvContentPartPr/>
                <p14:nvPr/>
              </p14:nvContentPartPr>
              <p14:xfrm>
                <a:off x="11552558" y="5954584"/>
                <a:ext cx="24120" cy="14904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6F981839-684C-794F-AC01-18601B22A9B4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11537438" y="5939464"/>
                  <a:ext cx="543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8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F9DACA7F-B997-194F-8E51-B0F94D900E92}"/>
                    </a:ext>
                  </a:extLst>
                </p14:cNvPr>
                <p14:cNvContentPartPr/>
                <p14:nvPr/>
              </p14:nvContentPartPr>
              <p14:xfrm>
                <a:off x="11498918" y="6001744"/>
                <a:ext cx="219240" cy="1980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F9DACA7F-B997-194F-8E51-B0F94D900E92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11483798" y="5986624"/>
                  <a:ext cx="2494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C111AF9C-DB3B-E44E-A17B-7EC4014458EB}"/>
                    </a:ext>
                  </a:extLst>
                </p14:cNvPr>
                <p14:cNvContentPartPr/>
                <p14:nvPr/>
              </p14:nvContentPartPr>
              <p14:xfrm>
                <a:off x="11796998" y="5770264"/>
                <a:ext cx="8640" cy="25200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C111AF9C-DB3B-E44E-A17B-7EC4014458EB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11781878" y="5755144"/>
                  <a:ext cx="3924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A64A228F-0B91-A745-AD93-BCF3CC070726}"/>
                    </a:ext>
                  </a:extLst>
                </p14:cNvPr>
                <p14:cNvContentPartPr/>
                <p14:nvPr/>
              </p14:nvContentPartPr>
              <p14:xfrm>
                <a:off x="11797718" y="6155464"/>
                <a:ext cx="720" cy="1908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A64A228F-0B91-A745-AD93-BCF3CC070726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11782598" y="6139984"/>
                  <a:ext cx="309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D8BBAFB6-B43F-014A-841E-6ED31869B0CC}"/>
                    </a:ext>
                  </a:extLst>
                </p14:cNvPr>
                <p14:cNvContentPartPr/>
                <p14:nvPr/>
              </p14:nvContentPartPr>
              <p14:xfrm>
                <a:off x="8072078" y="6315664"/>
                <a:ext cx="187200" cy="2952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D8BBAFB6-B43F-014A-841E-6ED31869B0CC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8056598" y="6300544"/>
                  <a:ext cx="2178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6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458DD74E-8E50-FA4F-9EDB-864810638645}"/>
                    </a:ext>
                  </a:extLst>
                </p14:cNvPr>
                <p14:cNvContentPartPr/>
                <p14:nvPr/>
              </p14:nvContentPartPr>
              <p14:xfrm>
                <a:off x="8363318" y="6225664"/>
                <a:ext cx="126360" cy="34056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458DD74E-8E50-FA4F-9EDB-864810638645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8347838" y="6210544"/>
                  <a:ext cx="15696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1FC7BD85-0D22-8445-A609-D0B7D28DD883}"/>
                    </a:ext>
                  </a:extLst>
                </p14:cNvPr>
                <p14:cNvContentPartPr/>
                <p14:nvPr/>
              </p14:nvContentPartPr>
              <p14:xfrm>
                <a:off x="8586158" y="6255544"/>
                <a:ext cx="165960" cy="13860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1FC7BD85-0D22-8445-A609-D0B7D28DD883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8571038" y="6240064"/>
                  <a:ext cx="1965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0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054379C3-DC27-EF4F-96F8-D57D2BB70578}"/>
                    </a:ext>
                  </a:extLst>
                </p14:cNvPr>
                <p14:cNvContentPartPr/>
                <p14:nvPr/>
              </p14:nvContentPartPr>
              <p14:xfrm>
                <a:off x="8775878" y="6110824"/>
                <a:ext cx="147960" cy="31428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054379C3-DC27-EF4F-96F8-D57D2BB70578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8760758" y="6095344"/>
                  <a:ext cx="17856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2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A285255B-BC3B-4044-A6B3-3BDE45DF47E9}"/>
                    </a:ext>
                  </a:extLst>
                </p14:cNvPr>
                <p14:cNvContentPartPr/>
                <p14:nvPr/>
              </p14:nvContentPartPr>
              <p14:xfrm>
                <a:off x="8967758" y="6276424"/>
                <a:ext cx="106920" cy="12924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A285255B-BC3B-4044-A6B3-3BDE45DF47E9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8952638" y="6261304"/>
                  <a:ext cx="13752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4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AE48E5FE-2A82-234F-AF90-56E9C19A897B}"/>
                    </a:ext>
                  </a:extLst>
                </p14:cNvPr>
                <p14:cNvContentPartPr/>
                <p14:nvPr/>
              </p14:nvContentPartPr>
              <p14:xfrm>
                <a:off x="9128318" y="6077344"/>
                <a:ext cx="111240" cy="30312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AE48E5FE-2A82-234F-AF90-56E9C19A897B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9113198" y="6061864"/>
                  <a:ext cx="14184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E08CDED0-E369-0744-871D-21F95D40C065}"/>
                    </a:ext>
                  </a:extLst>
                </p14:cNvPr>
                <p14:cNvContentPartPr/>
                <p14:nvPr/>
              </p14:nvContentPartPr>
              <p14:xfrm>
                <a:off x="9321638" y="6110824"/>
                <a:ext cx="20520" cy="28224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E08CDED0-E369-0744-871D-21F95D40C065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9306518" y="6095344"/>
                  <a:ext cx="5076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867A100F-BABD-FE42-B3D0-9E58797A43E2}"/>
                    </a:ext>
                  </a:extLst>
                </p14:cNvPr>
                <p14:cNvContentPartPr/>
                <p14:nvPr/>
              </p14:nvContentPartPr>
              <p14:xfrm>
                <a:off x="9389318" y="6266704"/>
                <a:ext cx="79920" cy="9792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867A100F-BABD-FE42-B3D0-9E58797A43E2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9373838" y="6251584"/>
                  <a:ext cx="1101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0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9DD04C57-384D-BE4A-A463-149F6D745480}"/>
                    </a:ext>
                  </a:extLst>
                </p14:cNvPr>
                <p14:cNvContentPartPr/>
                <p14:nvPr/>
              </p14:nvContentPartPr>
              <p14:xfrm>
                <a:off x="9437918" y="6233224"/>
                <a:ext cx="69120" cy="36252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9DD04C57-384D-BE4A-A463-149F6D745480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9422798" y="6218104"/>
                  <a:ext cx="99360" cy="39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2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AA4DB39B-E16C-7542-80E4-4C13AFA4C29D}"/>
                    </a:ext>
                  </a:extLst>
                </p14:cNvPr>
                <p14:cNvContentPartPr/>
                <p14:nvPr/>
              </p14:nvContentPartPr>
              <p14:xfrm>
                <a:off x="9668318" y="6267064"/>
                <a:ext cx="129240" cy="15264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AA4DB39B-E16C-7542-80E4-4C13AFA4C29D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9653198" y="6251944"/>
                  <a:ext cx="1598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4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4188FD7C-00A1-4947-B1DC-62056061A045}"/>
                    </a:ext>
                  </a:extLst>
                </p14:cNvPr>
                <p14:cNvContentPartPr/>
                <p14:nvPr/>
              </p14:nvContentPartPr>
              <p14:xfrm>
                <a:off x="9846518" y="6285064"/>
                <a:ext cx="53640" cy="13572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4188FD7C-00A1-4947-B1DC-62056061A045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9831038" y="6269584"/>
                  <a:ext cx="842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6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73A894EA-1345-B34C-AD3D-5D0165D77F7B}"/>
                    </a:ext>
                  </a:extLst>
                </p14:cNvPr>
                <p14:cNvContentPartPr/>
                <p14:nvPr/>
              </p14:nvContentPartPr>
              <p14:xfrm>
                <a:off x="9968918" y="6144304"/>
                <a:ext cx="16560" cy="24372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73A894EA-1345-B34C-AD3D-5D0165D77F7B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9953798" y="6128824"/>
                  <a:ext cx="4716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8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D057E034-F288-9448-B260-FEB72C4DE452}"/>
                    </a:ext>
                  </a:extLst>
                </p14:cNvPr>
                <p14:cNvContentPartPr/>
                <p14:nvPr/>
              </p14:nvContentPartPr>
              <p14:xfrm>
                <a:off x="9858398" y="6134224"/>
                <a:ext cx="619560" cy="26028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D057E034-F288-9448-B260-FEB72C4DE452}"/>
                    </a:ext>
                  </a:extLst>
                </p:cNvPr>
                <p:cNvPicPr/>
                <p:nvPr/>
              </p:nvPicPr>
              <p:blipFill>
                <a:blip r:embed="rId629"/>
                <a:stretch>
                  <a:fillRect/>
                </a:stretch>
              </p:blipFill>
              <p:spPr>
                <a:xfrm>
                  <a:off x="9843278" y="6119104"/>
                  <a:ext cx="64980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0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31FB6C40-4E8A-564D-B3DA-D5D86801565A}"/>
                    </a:ext>
                  </a:extLst>
                </p14:cNvPr>
                <p14:cNvContentPartPr/>
                <p14:nvPr/>
              </p14:nvContentPartPr>
              <p14:xfrm>
                <a:off x="8679398" y="6583504"/>
                <a:ext cx="74520" cy="12348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31FB6C40-4E8A-564D-B3DA-D5D86801565A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8664278" y="6568024"/>
                  <a:ext cx="1047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2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3F30B141-C5B9-1E41-91B7-F28B96CF0162}"/>
                    </a:ext>
                  </a:extLst>
                </p14:cNvPr>
                <p14:cNvContentPartPr/>
                <p14:nvPr/>
              </p14:nvContentPartPr>
              <p14:xfrm>
                <a:off x="8775878" y="6612664"/>
                <a:ext cx="7560" cy="12600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3F30B141-C5B9-1E41-91B7-F28B96CF0162}"/>
                    </a:ext>
                  </a:extLst>
                </p:cNvPr>
                <p:cNvPicPr/>
                <p:nvPr/>
              </p:nvPicPr>
              <p:blipFill>
                <a:blip r:embed="rId633"/>
                <a:stretch>
                  <a:fillRect/>
                </a:stretch>
              </p:blipFill>
              <p:spPr>
                <a:xfrm>
                  <a:off x="8760758" y="6597184"/>
                  <a:ext cx="378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4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2798FF78-83A4-5745-AB1E-1446790B335C}"/>
                    </a:ext>
                  </a:extLst>
                </p14:cNvPr>
                <p14:cNvContentPartPr/>
                <p14:nvPr/>
              </p14:nvContentPartPr>
              <p14:xfrm>
                <a:off x="8831678" y="6556864"/>
                <a:ext cx="3600" cy="972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2798FF78-83A4-5745-AB1E-1446790B335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816198" y="6541384"/>
                  <a:ext cx="33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F9492512-D625-A849-AFEA-60BE775EEEB3}"/>
                    </a:ext>
                  </a:extLst>
                </p14:cNvPr>
                <p14:cNvContentPartPr/>
                <p14:nvPr/>
              </p14:nvContentPartPr>
              <p14:xfrm>
                <a:off x="8876318" y="6606184"/>
                <a:ext cx="113040" cy="15048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F9492512-D625-A849-AFEA-60BE775EEEB3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8860838" y="6591064"/>
                  <a:ext cx="1436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451461DE-33CE-754B-8ED9-349B32416AE9}"/>
                    </a:ext>
                  </a:extLst>
                </p14:cNvPr>
                <p14:cNvContentPartPr/>
                <p14:nvPr/>
              </p14:nvContentPartPr>
              <p14:xfrm>
                <a:off x="9039758" y="6624184"/>
                <a:ext cx="39600" cy="20412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451461DE-33CE-754B-8ED9-349B32416AE9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9024278" y="6608704"/>
                  <a:ext cx="698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278714A5-37E1-7642-8C2B-83E10348EAF9}"/>
                    </a:ext>
                  </a:extLst>
                </p14:cNvPr>
                <p14:cNvContentPartPr/>
                <p14:nvPr/>
              </p14:nvContentPartPr>
              <p14:xfrm>
                <a:off x="9099158" y="6512224"/>
                <a:ext cx="47520" cy="23472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278714A5-37E1-7642-8C2B-83E10348EAF9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9084038" y="6496744"/>
                  <a:ext cx="7812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C37CD0A1-E1DC-B348-8636-F2AE7B763768}"/>
                    </a:ext>
                  </a:extLst>
                </p14:cNvPr>
                <p14:cNvContentPartPr/>
                <p14:nvPr/>
              </p14:nvContentPartPr>
              <p14:xfrm>
                <a:off x="9177278" y="6606184"/>
                <a:ext cx="201960" cy="12096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C37CD0A1-E1DC-B348-8636-F2AE7B763768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9162158" y="6591064"/>
                  <a:ext cx="2322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AA02BC59-88B7-8F45-A069-8421176388AC}"/>
                    </a:ext>
                  </a:extLst>
                </p14:cNvPr>
                <p14:cNvContentPartPr/>
                <p14:nvPr/>
              </p14:nvContentPartPr>
              <p14:xfrm>
                <a:off x="9293198" y="6612664"/>
                <a:ext cx="107280" cy="16524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AA02BC59-88B7-8F45-A069-8421176388AC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9278078" y="6597184"/>
                  <a:ext cx="13788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5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96020AC2-3166-2E4E-90AA-5F3891BBF8E9}"/>
                    </a:ext>
                  </a:extLst>
                </p14:cNvPr>
                <p14:cNvContentPartPr/>
                <p14:nvPr/>
              </p14:nvContentPartPr>
              <p14:xfrm>
                <a:off x="9509918" y="6643264"/>
                <a:ext cx="40320" cy="5724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96020AC2-3166-2E4E-90AA-5F3891BBF8E9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9494438" y="6627784"/>
                  <a:ext cx="709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48D09B48-4341-C741-BA04-757CD3C30914}"/>
                    </a:ext>
                  </a:extLst>
                </p14:cNvPr>
                <p14:cNvContentPartPr/>
                <p14:nvPr/>
              </p14:nvContentPartPr>
              <p14:xfrm>
                <a:off x="9545198" y="6643984"/>
                <a:ext cx="96840" cy="7020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48D09B48-4341-C741-BA04-757CD3C30914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9530078" y="6628864"/>
                  <a:ext cx="1274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A1D64FE6-4CBE-114E-BE51-C16E4B39F87B}"/>
                    </a:ext>
                  </a:extLst>
                </p14:cNvPr>
                <p14:cNvContentPartPr/>
                <p14:nvPr/>
              </p14:nvContentPartPr>
              <p14:xfrm>
                <a:off x="9739238" y="6556504"/>
                <a:ext cx="87120" cy="21708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A1D64FE6-4CBE-114E-BE51-C16E4B39F87B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9723758" y="6541384"/>
                  <a:ext cx="11736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117C0194-4837-8D41-A83A-FF97545A6C68}"/>
                    </a:ext>
                  </a:extLst>
                </p14:cNvPr>
                <p14:cNvContentPartPr/>
                <p14:nvPr/>
              </p14:nvContentPartPr>
              <p14:xfrm>
                <a:off x="9840398" y="6634624"/>
                <a:ext cx="69120" cy="11160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117C0194-4837-8D41-A83A-FF97545A6C68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9825278" y="6619504"/>
                  <a:ext cx="997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5990C577-3CD8-F948-8396-00D23DE31FBF}"/>
                    </a:ext>
                  </a:extLst>
                </p14:cNvPr>
                <p14:cNvContentPartPr/>
                <p14:nvPr/>
              </p14:nvContentPartPr>
              <p14:xfrm>
                <a:off x="9941918" y="6652624"/>
                <a:ext cx="98640" cy="8532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5990C577-3CD8-F948-8396-00D23DE31FBF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9926798" y="6637504"/>
                  <a:ext cx="1292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2268FFF5-7281-B340-937A-263833D1CFDD}"/>
                    </a:ext>
                  </a:extLst>
                </p14:cNvPr>
                <p14:cNvContentPartPr/>
                <p14:nvPr/>
              </p14:nvContentPartPr>
              <p14:xfrm>
                <a:off x="10069358" y="6630304"/>
                <a:ext cx="64080" cy="9108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2268FFF5-7281-B340-937A-263833D1CFDD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10054238" y="6615184"/>
                  <a:ext cx="946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6F5AA02B-A20A-484C-8D2D-7F541EA5C092}"/>
                    </a:ext>
                  </a:extLst>
                </p14:cNvPr>
                <p14:cNvContentPartPr/>
                <p14:nvPr/>
              </p14:nvContentPartPr>
              <p14:xfrm>
                <a:off x="10177358" y="6488824"/>
                <a:ext cx="76320" cy="23292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6F5AA02B-A20A-484C-8D2D-7F541EA5C092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10162238" y="6473704"/>
                  <a:ext cx="10692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7C1F3850-342E-CB4C-84A8-310B67DFE904}"/>
                    </a:ext>
                  </a:extLst>
                </p14:cNvPr>
                <p14:cNvContentPartPr/>
                <p14:nvPr/>
              </p14:nvContentPartPr>
              <p14:xfrm>
                <a:off x="10303718" y="6645784"/>
                <a:ext cx="57600" cy="6624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7C1F3850-342E-CB4C-84A8-310B67DFE904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10288598" y="6630664"/>
                  <a:ext cx="882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BE8482B6-38CF-8F44-B61E-E4EEA35658A0}"/>
                    </a:ext>
                  </a:extLst>
                </p14:cNvPr>
                <p14:cNvContentPartPr/>
                <p14:nvPr/>
              </p14:nvContentPartPr>
              <p14:xfrm>
                <a:off x="10435118" y="6545704"/>
                <a:ext cx="3600" cy="19296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BE8482B6-38CF-8F44-B61E-E4EEA35658A0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10419998" y="6530224"/>
                  <a:ext cx="3420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64DF6AC5-C64F-7F42-8FEB-91D744CD681F}"/>
                    </a:ext>
                  </a:extLst>
                </p14:cNvPr>
                <p14:cNvContentPartPr/>
                <p14:nvPr/>
              </p14:nvContentPartPr>
              <p14:xfrm>
                <a:off x="10381478" y="6612664"/>
                <a:ext cx="222840" cy="11880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64DF6AC5-C64F-7F42-8FEB-91D744CD681F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10366358" y="6597184"/>
                  <a:ext cx="2534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282C2228-0EB2-6C45-800E-6EEA53D3CFA7}"/>
                    </a:ext>
                  </a:extLst>
                </p14:cNvPr>
                <p14:cNvContentPartPr/>
                <p14:nvPr/>
              </p14:nvContentPartPr>
              <p14:xfrm>
                <a:off x="10638158" y="6602944"/>
                <a:ext cx="108000" cy="117720"/>
              </p14:xfrm>
            </p:contentPart>
          </mc:Choice>
          <mc:Fallback xmlns=""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282C2228-0EB2-6C45-800E-6EEA53D3CFA7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10622678" y="6587824"/>
                  <a:ext cx="1386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59B83E84-F66F-3748-AB7C-6C77F440233D}"/>
                    </a:ext>
                  </a:extLst>
                </p14:cNvPr>
                <p14:cNvContentPartPr/>
                <p14:nvPr/>
              </p14:nvContentPartPr>
              <p14:xfrm>
                <a:off x="10772078" y="6614464"/>
                <a:ext cx="70560" cy="10296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59B83E84-F66F-3748-AB7C-6C77F440233D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10756598" y="6599344"/>
                  <a:ext cx="1008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FB6E602F-EB92-E647-B171-42D7ABC049EF}"/>
                    </a:ext>
                  </a:extLst>
                </p14:cNvPr>
                <p14:cNvContentPartPr/>
                <p14:nvPr/>
              </p14:nvContentPartPr>
              <p14:xfrm>
                <a:off x="10868558" y="6619864"/>
                <a:ext cx="56160" cy="10296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FB6E602F-EB92-E647-B171-42D7ABC049EF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10853078" y="6604744"/>
                  <a:ext cx="867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544" name="Ink 543">
                  <a:extLst>
                    <a:ext uri="{FF2B5EF4-FFF2-40B4-BE49-F238E27FC236}">
                      <a16:creationId xmlns:a16="http://schemas.microsoft.com/office/drawing/2014/main" id="{D60E036A-A6AB-F940-8F51-4E0A0A3455F5}"/>
                    </a:ext>
                  </a:extLst>
                </p14:cNvPr>
                <p14:cNvContentPartPr/>
                <p14:nvPr/>
              </p14:nvContentPartPr>
              <p14:xfrm>
                <a:off x="10961438" y="6593584"/>
                <a:ext cx="60480" cy="86040"/>
              </p14:xfrm>
            </p:contentPart>
          </mc:Choice>
          <mc:Fallback xmlns="">
            <p:pic>
              <p:nvPicPr>
                <p:cNvPr id="544" name="Ink 543">
                  <a:extLst>
                    <a:ext uri="{FF2B5EF4-FFF2-40B4-BE49-F238E27FC236}">
                      <a16:creationId xmlns:a16="http://schemas.microsoft.com/office/drawing/2014/main" id="{D60E036A-A6AB-F940-8F51-4E0A0A3455F5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10946318" y="6578104"/>
                  <a:ext cx="910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388E8FD0-3148-D249-996E-96BF06C02078}"/>
                    </a:ext>
                  </a:extLst>
                </p14:cNvPr>
                <p14:cNvContentPartPr/>
                <p14:nvPr/>
              </p14:nvContentPartPr>
              <p14:xfrm>
                <a:off x="11055398" y="6593584"/>
                <a:ext cx="91080" cy="10692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388E8FD0-3148-D249-996E-96BF06C02078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11039918" y="6578104"/>
                  <a:ext cx="1216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1AD312DB-A445-AA43-B60F-1C59B9828786}"/>
                    </a:ext>
                  </a:extLst>
                </p14:cNvPr>
                <p14:cNvContentPartPr/>
                <p14:nvPr/>
              </p14:nvContentPartPr>
              <p14:xfrm>
                <a:off x="11152598" y="6621304"/>
                <a:ext cx="119880" cy="22068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1AD312DB-A445-AA43-B60F-1C59B9828786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11137478" y="6606184"/>
                  <a:ext cx="1501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4997706B-1753-6F45-B99D-7EB5B5CC332F}"/>
                    </a:ext>
                  </a:extLst>
                </p14:cNvPr>
                <p14:cNvContentPartPr/>
                <p14:nvPr/>
              </p14:nvContentPartPr>
              <p14:xfrm>
                <a:off x="11324678" y="6699064"/>
                <a:ext cx="68040" cy="9936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4997706B-1753-6F45-B99D-7EB5B5CC332F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11309558" y="6683944"/>
                  <a:ext cx="9864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0260C12F-5234-2A4C-A4DD-74CA1715DA95}"/>
                    </a:ext>
                  </a:extLst>
                </p14:cNvPr>
                <p14:cNvContentPartPr/>
                <p14:nvPr/>
              </p14:nvContentPartPr>
              <p14:xfrm>
                <a:off x="11429438" y="6712024"/>
                <a:ext cx="55440" cy="111960"/>
              </p14:xfrm>
            </p:contentPart>
          </mc:Choice>
          <mc:Fallback xmlns=""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0260C12F-5234-2A4C-A4DD-74CA1715DA95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11413958" y="6696904"/>
                  <a:ext cx="856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8D87E2F3-0165-874C-A139-BC184740A472}"/>
                    </a:ext>
                  </a:extLst>
                </p14:cNvPr>
                <p14:cNvContentPartPr/>
                <p14:nvPr/>
              </p14:nvContentPartPr>
              <p14:xfrm>
                <a:off x="11496758" y="6731824"/>
                <a:ext cx="13320" cy="8496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8D87E2F3-0165-874C-A139-BC184740A472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11481638" y="6716704"/>
                  <a:ext cx="439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E4D558EF-5927-6F49-9994-F1DA34C9FEE9}"/>
                    </a:ext>
                  </a:extLst>
                </p14:cNvPr>
                <p14:cNvContentPartPr/>
                <p14:nvPr/>
              </p14:nvContentPartPr>
              <p14:xfrm>
                <a:off x="11541398" y="6623824"/>
                <a:ext cx="8640" cy="720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E4D558EF-5927-6F49-9994-F1DA34C9FEE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525918" y="6608344"/>
                  <a:ext cx="392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4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7D18A00D-F0CD-3143-B9B5-C1D9E000A6ED}"/>
                    </a:ext>
                  </a:extLst>
                </p14:cNvPr>
                <p14:cNvContentPartPr/>
                <p14:nvPr/>
              </p14:nvContentPartPr>
              <p14:xfrm>
                <a:off x="11530238" y="6703384"/>
                <a:ext cx="93960" cy="13788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7D18A00D-F0CD-3143-B9B5-C1D9E000A6ED}"/>
                    </a:ext>
                  </a:extLst>
                </p:cNvPr>
                <p:cNvPicPr/>
                <p:nvPr/>
              </p:nvPicPr>
              <p:blipFill>
                <a:blip r:embed="rId685"/>
                <a:stretch>
                  <a:fillRect/>
                </a:stretch>
              </p:blipFill>
              <p:spPr>
                <a:xfrm>
                  <a:off x="11514758" y="6687904"/>
                  <a:ext cx="1242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6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C8BED778-88C0-B348-AE97-C4EBDA66803D}"/>
                    </a:ext>
                  </a:extLst>
                </p14:cNvPr>
                <p14:cNvContentPartPr/>
                <p14:nvPr/>
              </p14:nvContentPartPr>
              <p14:xfrm>
                <a:off x="11664158" y="6735064"/>
                <a:ext cx="16200" cy="6264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C8BED778-88C0-B348-AE97-C4EBDA66803D}"/>
                    </a:ext>
                  </a:extLst>
                </p:cNvPr>
                <p:cNvPicPr/>
                <p:nvPr/>
              </p:nvPicPr>
              <p:blipFill>
                <a:blip r:embed="rId687"/>
                <a:stretch>
                  <a:fillRect/>
                </a:stretch>
              </p:blipFill>
              <p:spPr>
                <a:xfrm>
                  <a:off x="11648678" y="6719944"/>
                  <a:ext cx="4644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8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AEE765A6-E2DC-8540-A38A-B4EE49FC509F}"/>
                    </a:ext>
                  </a:extLst>
                </p14:cNvPr>
                <p14:cNvContentPartPr/>
                <p14:nvPr/>
              </p14:nvContentPartPr>
              <p14:xfrm>
                <a:off x="11686118" y="6623464"/>
                <a:ext cx="360" cy="36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AEE765A6-E2DC-8540-A38A-B4EE49FC509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670998" y="660834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FB43907E-BD7A-774F-B6CD-DFA1E08006F0}"/>
                    </a:ext>
                  </a:extLst>
                </p14:cNvPr>
                <p14:cNvContentPartPr/>
                <p14:nvPr/>
              </p14:nvContentPartPr>
              <p14:xfrm>
                <a:off x="11731118" y="6700144"/>
                <a:ext cx="160560" cy="9864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FB43907E-BD7A-774F-B6CD-DFA1E08006F0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11715638" y="6685024"/>
                  <a:ext cx="1908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9ADA5AA8-37F8-5844-AC52-FCC06F46BD0C}"/>
                    </a:ext>
                  </a:extLst>
                </p14:cNvPr>
                <p14:cNvContentPartPr/>
                <p14:nvPr/>
              </p14:nvContentPartPr>
              <p14:xfrm>
                <a:off x="11923718" y="6690424"/>
                <a:ext cx="62640" cy="11880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9ADA5AA8-37F8-5844-AC52-FCC06F46BD0C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1908598" y="6675304"/>
                  <a:ext cx="932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E23ABAFD-5DF2-3945-ACB8-170A50986483}"/>
                    </a:ext>
                  </a:extLst>
                </p14:cNvPr>
                <p14:cNvContentPartPr/>
                <p14:nvPr/>
              </p14:nvContentPartPr>
              <p14:xfrm>
                <a:off x="7627118" y="6550024"/>
                <a:ext cx="129240" cy="21312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E23ABAFD-5DF2-3945-ACB8-170A50986483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7611998" y="6534904"/>
                  <a:ext cx="15984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B9A2DE15-43FE-894D-A7B0-B393B9BB60FB}"/>
                    </a:ext>
                  </a:extLst>
                </p14:cNvPr>
                <p14:cNvContentPartPr/>
                <p14:nvPr/>
              </p14:nvContentPartPr>
              <p14:xfrm>
                <a:off x="7609118" y="6622024"/>
                <a:ext cx="277200" cy="14508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B9A2DE15-43FE-894D-A7B0-B393B9BB60FB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7593998" y="6606904"/>
                  <a:ext cx="30780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7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2BF70013-15FC-6247-86D5-4C7504EB54BA}"/>
                    </a:ext>
                  </a:extLst>
                </p14:cNvPr>
                <p14:cNvContentPartPr/>
                <p14:nvPr/>
              </p14:nvContentPartPr>
              <p14:xfrm>
                <a:off x="7917278" y="6645784"/>
                <a:ext cx="18720" cy="10836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2BF70013-15FC-6247-86D5-4C7504EB54BA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7901798" y="6630664"/>
                  <a:ext cx="493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9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B707DBAA-B4DB-FC47-BF10-4D64876C2A14}"/>
                    </a:ext>
                  </a:extLst>
                </p14:cNvPr>
                <p14:cNvContentPartPr/>
                <p14:nvPr/>
              </p14:nvContentPartPr>
              <p14:xfrm>
                <a:off x="7950758" y="6545704"/>
                <a:ext cx="3240" cy="612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B707DBAA-B4DB-FC47-BF10-4D64876C2A1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935278" y="6530224"/>
                  <a:ext cx="338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0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8192C28C-1C7D-804A-BF1C-E1B2B0F0BC1E}"/>
                    </a:ext>
                  </a:extLst>
                </p14:cNvPr>
                <p14:cNvContentPartPr/>
                <p14:nvPr/>
              </p14:nvContentPartPr>
              <p14:xfrm>
                <a:off x="7984238" y="6622384"/>
                <a:ext cx="83520" cy="12672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8192C28C-1C7D-804A-BF1C-E1B2B0F0BC1E}"/>
                    </a:ext>
                  </a:extLst>
                </p:cNvPr>
                <p:cNvPicPr/>
                <p:nvPr/>
              </p:nvPicPr>
              <p:blipFill>
                <a:blip r:embed="rId701"/>
                <a:stretch>
                  <a:fillRect/>
                </a:stretch>
              </p:blipFill>
              <p:spPr>
                <a:xfrm>
                  <a:off x="7969118" y="6607264"/>
                  <a:ext cx="1137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2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4348C576-3CFD-2649-A092-825C0866A97B}"/>
                    </a:ext>
                  </a:extLst>
                </p14:cNvPr>
                <p14:cNvContentPartPr/>
                <p14:nvPr/>
              </p14:nvContentPartPr>
              <p14:xfrm>
                <a:off x="8094038" y="6601504"/>
                <a:ext cx="73440" cy="14580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4348C576-3CFD-2649-A092-825C0866A97B}"/>
                    </a:ext>
                  </a:extLst>
                </p:cNvPr>
                <p:cNvPicPr/>
                <p:nvPr/>
              </p:nvPicPr>
              <p:blipFill>
                <a:blip r:embed="rId703"/>
                <a:stretch>
                  <a:fillRect/>
                </a:stretch>
              </p:blipFill>
              <p:spPr>
                <a:xfrm>
                  <a:off x="8078918" y="6586024"/>
                  <a:ext cx="1036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4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4A09C1DD-BADE-B542-9670-285E92143799}"/>
                    </a:ext>
                  </a:extLst>
                </p14:cNvPr>
                <p14:cNvContentPartPr/>
                <p14:nvPr/>
              </p14:nvContentPartPr>
              <p14:xfrm>
                <a:off x="8207078" y="6512224"/>
                <a:ext cx="53280" cy="25272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4A09C1DD-BADE-B542-9670-285E92143799}"/>
                    </a:ext>
                  </a:extLst>
                </p:cNvPr>
                <p:cNvPicPr/>
                <p:nvPr/>
              </p:nvPicPr>
              <p:blipFill>
                <a:blip r:embed="rId705"/>
                <a:stretch>
                  <a:fillRect/>
                </a:stretch>
              </p:blipFill>
              <p:spPr>
                <a:xfrm>
                  <a:off x="8191958" y="6496744"/>
                  <a:ext cx="8388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6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A1AF7C41-65AF-3E42-9183-23F23E7BE0CD}"/>
                    </a:ext>
                  </a:extLst>
                </p14:cNvPr>
                <p14:cNvContentPartPr/>
                <p14:nvPr/>
              </p14:nvContentPartPr>
              <p14:xfrm>
                <a:off x="8265398" y="6612664"/>
                <a:ext cx="120960" cy="14400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A1AF7C41-65AF-3E42-9183-23F23E7BE0CD}"/>
                    </a:ext>
                  </a:extLst>
                </p:cNvPr>
                <p:cNvPicPr/>
                <p:nvPr/>
              </p:nvPicPr>
              <p:blipFill>
                <a:blip r:embed="rId707"/>
                <a:stretch>
                  <a:fillRect/>
                </a:stretch>
              </p:blipFill>
              <p:spPr>
                <a:xfrm>
                  <a:off x="8249918" y="6597184"/>
                  <a:ext cx="1512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8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9CE0A4CB-7AF7-EE4E-9569-220258242A3E}"/>
                    </a:ext>
                  </a:extLst>
                </p14:cNvPr>
                <p14:cNvContentPartPr/>
                <p14:nvPr/>
              </p14:nvContentPartPr>
              <p14:xfrm>
                <a:off x="8396798" y="6566944"/>
                <a:ext cx="8280" cy="108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9CE0A4CB-7AF7-EE4E-9569-220258242A3E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381318" y="6551824"/>
                  <a:ext cx="388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9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490AAB2E-8AEE-7A41-A63E-939F43F9746E}"/>
                    </a:ext>
                  </a:extLst>
                </p14:cNvPr>
                <p14:cNvContentPartPr/>
                <p14:nvPr/>
              </p14:nvContentPartPr>
              <p14:xfrm>
                <a:off x="8432078" y="6612664"/>
                <a:ext cx="79560" cy="12384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490AAB2E-8AEE-7A41-A63E-939F43F9746E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8416958" y="6597184"/>
                  <a:ext cx="1101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1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5A84AAF3-83CD-FD46-A748-770737691314}"/>
                    </a:ext>
                  </a:extLst>
                </p14:cNvPr>
                <p14:cNvContentPartPr/>
                <p14:nvPr/>
              </p14:nvContentPartPr>
              <p14:xfrm>
                <a:off x="7701278" y="6749824"/>
                <a:ext cx="678600" cy="4356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5A84AAF3-83CD-FD46-A748-770737691314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7685798" y="6734704"/>
                  <a:ext cx="7092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3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C64A94F0-0151-BB41-8535-D249931C49DA}"/>
                    </a:ext>
                  </a:extLst>
                </p14:cNvPr>
                <p14:cNvContentPartPr/>
                <p14:nvPr/>
              </p14:nvContentPartPr>
              <p14:xfrm>
                <a:off x="8730158" y="6760264"/>
                <a:ext cx="601560" cy="2664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C64A94F0-0151-BB41-8535-D249931C49DA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8715038" y="6745144"/>
                  <a:ext cx="6318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C29083D2-FFFB-D24D-8009-07F1B06E87DB}"/>
                    </a:ext>
                  </a:extLst>
                </p14:cNvPr>
                <p14:cNvContentPartPr/>
                <p14:nvPr/>
              </p14:nvContentPartPr>
              <p14:xfrm>
                <a:off x="9843998" y="6732904"/>
                <a:ext cx="1212840" cy="6948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C29083D2-FFFB-D24D-8009-07F1B06E87DB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9828878" y="6717784"/>
                  <a:ext cx="12430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A435C670-6EC3-0248-B508-6E6C9454D5C7}"/>
                    </a:ext>
                  </a:extLst>
                </p14:cNvPr>
                <p14:cNvContentPartPr/>
                <p14:nvPr/>
              </p14:nvContentPartPr>
              <p14:xfrm>
                <a:off x="11293358" y="6856384"/>
                <a:ext cx="667080" cy="1080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A435C670-6EC3-0248-B508-6E6C9454D5C7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11278238" y="6841264"/>
                  <a:ext cx="697680" cy="4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19">
            <p14:nvContentPartPr>
              <p14:cNvPr id="565" name="Ink 564">
                <a:extLst>
                  <a:ext uri="{FF2B5EF4-FFF2-40B4-BE49-F238E27FC236}">
                    <a16:creationId xmlns:a16="http://schemas.microsoft.com/office/drawing/2014/main" id="{C5A3D0B0-C019-F249-A3E9-767B7AAC347F}"/>
                  </a:ext>
                </a:extLst>
              </p14:cNvPr>
              <p14:cNvContentPartPr/>
              <p14:nvPr/>
            </p14:nvContentPartPr>
            <p14:xfrm>
              <a:off x="6552878" y="1728544"/>
              <a:ext cx="191520" cy="22320"/>
            </p14:xfrm>
          </p:contentPart>
        </mc:Choice>
        <mc:Fallback xmlns="">
          <p:pic>
            <p:nvPicPr>
              <p:cNvPr id="565" name="Ink 564">
                <a:extLst>
                  <a:ext uri="{FF2B5EF4-FFF2-40B4-BE49-F238E27FC236}">
                    <a16:creationId xmlns:a16="http://schemas.microsoft.com/office/drawing/2014/main" id="{C5A3D0B0-C019-F249-A3E9-767B7AAC347F}"/>
                  </a:ext>
                </a:extLst>
              </p:cNvPr>
              <p:cNvPicPr/>
              <p:nvPr/>
            </p:nvPicPr>
            <p:blipFill>
              <a:blip r:embed="rId720"/>
              <a:stretch>
                <a:fillRect/>
              </a:stretch>
            </p:blipFill>
            <p:spPr>
              <a:xfrm>
                <a:off x="6537758" y="1713424"/>
                <a:ext cx="222120" cy="52920"/>
              </a:xfrm>
              <a:prstGeom prst="rect">
                <a:avLst/>
              </a:prstGeom>
            </p:spPr>
          </p:pic>
        </mc:Fallback>
      </mc:AlternateContent>
      <p:grpSp>
        <p:nvGrpSpPr>
          <p:cNvPr id="568" name="Group 567">
            <a:extLst>
              <a:ext uri="{FF2B5EF4-FFF2-40B4-BE49-F238E27FC236}">
                <a16:creationId xmlns:a16="http://schemas.microsoft.com/office/drawing/2014/main" id="{1DFBCF23-3873-084C-BE6E-E4246836FE62}"/>
              </a:ext>
            </a:extLst>
          </p:cNvPr>
          <p:cNvGrpSpPr/>
          <p:nvPr/>
        </p:nvGrpSpPr>
        <p:grpSpPr>
          <a:xfrm>
            <a:off x="6607958" y="1761664"/>
            <a:ext cx="244440" cy="4148640"/>
            <a:chOff x="6607958" y="1761664"/>
            <a:chExt cx="244440" cy="414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1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BD37CC73-920F-E443-85D9-AE51A12BAB70}"/>
                    </a:ext>
                  </a:extLst>
                </p14:cNvPr>
                <p14:cNvContentPartPr/>
                <p14:nvPr/>
              </p14:nvContentPartPr>
              <p14:xfrm>
                <a:off x="6646118" y="1761664"/>
                <a:ext cx="58320" cy="412200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BD37CC73-920F-E443-85D9-AE51A12BAB70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6630638" y="1746544"/>
                  <a:ext cx="88920" cy="415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3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AA8D6CBE-ECEB-C84A-BA88-2A79FC4FFF6B}"/>
                    </a:ext>
                  </a:extLst>
                </p14:cNvPr>
                <p14:cNvContentPartPr/>
                <p14:nvPr/>
              </p14:nvContentPartPr>
              <p14:xfrm>
                <a:off x="6607958" y="5863504"/>
                <a:ext cx="244440" cy="4680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AA8D6CBE-ECEB-C84A-BA88-2A79FC4FFF6B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6592478" y="5848024"/>
                  <a:ext cx="275040" cy="7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80DBC24D-DE20-8F4C-8B3C-715D825F6196}"/>
              </a:ext>
            </a:extLst>
          </p:cNvPr>
          <p:cNvGrpSpPr/>
          <p:nvPr/>
        </p:nvGrpSpPr>
        <p:grpSpPr>
          <a:xfrm>
            <a:off x="6768518" y="1940944"/>
            <a:ext cx="419760" cy="253080"/>
            <a:chOff x="6768518" y="1940944"/>
            <a:chExt cx="419760" cy="25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5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6D792746-28D2-4D4A-9DBA-4E641B2FA752}"/>
                    </a:ext>
                  </a:extLst>
                </p14:cNvPr>
                <p14:cNvContentPartPr/>
                <p14:nvPr/>
              </p14:nvContentPartPr>
              <p14:xfrm>
                <a:off x="6768518" y="2018344"/>
                <a:ext cx="61560" cy="17568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6D792746-28D2-4D4A-9DBA-4E641B2FA752}"/>
                    </a:ext>
                  </a:extLst>
                </p:cNvPr>
                <p:cNvPicPr/>
                <p:nvPr/>
              </p:nvPicPr>
              <p:blipFill>
                <a:blip r:embed="rId726"/>
                <a:stretch>
                  <a:fillRect/>
                </a:stretch>
              </p:blipFill>
              <p:spPr>
                <a:xfrm>
                  <a:off x="6753398" y="2002864"/>
                  <a:ext cx="918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7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ED616F9A-68B4-194B-8DA9-E257F5B7402A}"/>
                    </a:ext>
                  </a:extLst>
                </p14:cNvPr>
                <p14:cNvContentPartPr/>
                <p14:nvPr/>
              </p14:nvContentPartPr>
              <p14:xfrm>
                <a:off x="6898118" y="2002144"/>
                <a:ext cx="105840" cy="13860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ED616F9A-68B4-194B-8DA9-E257F5B7402A}"/>
                    </a:ext>
                  </a:extLst>
                </p:cNvPr>
                <p:cNvPicPr/>
                <p:nvPr/>
              </p:nvPicPr>
              <p:blipFill>
                <a:blip r:embed="rId728"/>
                <a:stretch>
                  <a:fillRect/>
                </a:stretch>
              </p:blipFill>
              <p:spPr>
                <a:xfrm>
                  <a:off x="6882998" y="1987024"/>
                  <a:ext cx="1364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9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37745C74-ED0D-9149-B1DD-D580A33464D7}"/>
                    </a:ext>
                  </a:extLst>
                </p14:cNvPr>
                <p14:cNvContentPartPr/>
                <p14:nvPr/>
              </p14:nvContentPartPr>
              <p14:xfrm>
                <a:off x="6957518" y="1940944"/>
                <a:ext cx="230760" cy="13680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37745C74-ED0D-9149-B1DD-D580A33464D7}"/>
                    </a:ext>
                  </a:extLst>
                </p:cNvPr>
                <p:cNvPicPr/>
                <p:nvPr/>
              </p:nvPicPr>
              <p:blipFill>
                <a:blip r:embed="rId730"/>
                <a:stretch>
                  <a:fillRect/>
                </a:stretch>
              </p:blipFill>
              <p:spPr>
                <a:xfrm>
                  <a:off x="6942038" y="1925824"/>
                  <a:ext cx="261000" cy="167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9CC684E2-5035-6743-A510-B36023A0D61E}"/>
              </a:ext>
            </a:extLst>
          </p:cNvPr>
          <p:cNvGrpSpPr/>
          <p:nvPr/>
        </p:nvGrpSpPr>
        <p:grpSpPr>
          <a:xfrm>
            <a:off x="9653558" y="1452784"/>
            <a:ext cx="2300040" cy="2548440"/>
            <a:chOff x="9653558" y="1452784"/>
            <a:chExt cx="2300040" cy="254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1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2088FDEC-6675-6145-A750-04D86572C8A6}"/>
                    </a:ext>
                  </a:extLst>
                </p14:cNvPr>
                <p14:cNvContentPartPr/>
                <p14:nvPr/>
              </p14:nvContentPartPr>
              <p14:xfrm>
                <a:off x="9653558" y="1764544"/>
                <a:ext cx="180000" cy="4212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2088FDEC-6675-6145-A750-04D86572C8A6}"/>
                    </a:ext>
                  </a:extLst>
                </p:cNvPr>
                <p:cNvPicPr/>
                <p:nvPr/>
              </p:nvPicPr>
              <p:blipFill>
                <a:blip r:embed="rId732"/>
                <a:stretch>
                  <a:fillRect/>
                </a:stretch>
              </p:blipFill>
              <p:spPr>
                <a:xfrm>
                  <a:off x="9638078" y="1749424"/>
                  <a:ext cx="21060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3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907F5CC1-79E7-0D4A-883A-6CE2D41C1CA0}"/>
                    </a:ext>
                  </a:extLst>
                </p14:cNvPr>
                <p14:cNvContentPartPr/>
                <p14:nvPr/>
              </p14:nvContentPartPr>
              <p14:xfrm>
                <a:off x="9913118" y="1616584"/>
                <a:ext cx="188640" cy="18000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907F5CC1-79E7-0D4A-883A-6CE2D41C1CA0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9897998" y="1601464"/>
                  <a:ext cx="2188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5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6F080913-8D31-E041-AA63-1FAA56A40D50}"/>
                    </a:ext>
                  </a:extLst>
                </p14:cNvPr>
                <p14:cNvContentPartPr/>
                <p14:nvPr/>
              </p14:nvContentPartPr>
              <p14:xfrm>
                <a:off x="10144598" y="1643944"/>
                <a:ext cx="78480" cy="16632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6F080913-8D31-E041-AA63-1FAA56A40D50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10129478" y="1628824"/>
                  <a:ext cx="1090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7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6DF11A25-89F7-F448-A4C7-446D6E16F4B2}"/>
                    </a:ext>
                  </a:extLst>
                </p14:cNvPr>
                <p14:cNvContentPartPr/>
                <p14:nvPr/>
              </p14:nvContentPartPr>
              <p14:xfrm>
                <a:off x="10314878" y="1594624"/>
                <a:ext cx="19440" cy="22320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6DF11A25-89F7-F448-A4C7-446D6E16F4B2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10299398" y="1579144"/>
                  <a:ext cx="500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C9F90117-0120-484A-AF0E-7B9DCD2C3877}"/>
                    </a:ext>
                  </a:extLst>
                </p14:cNvPr>
                <p14:cNvContentPartPr/>
                <p14:nvPr/>
              </p14:nvContentPartPr>
              <p14:xfrm>
                <a:off x="10247918" y="1650424"/>
                <a:ext cx="277560" cy="17352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C9F90117-0120-484A-AF0E-7B9DCD2C3877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10232438" y="1635304"/>
                  <a:ext cx="3081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1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779D9049-AA27-0447-87CC-F18B89720727}"/>
                    </a:ext>
                  </a:extLst>
                </p14:cNvPr>
                <p14:cNvContentPartPr/>
                <p14:nvPr/>
              </p14:nvContentPartPr>
              <p14:xfrm>
                <a:off x="10576958" y="1452784"/>
                <a:ext cx="126000" cy="33192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779D9049-AA27-0447-87CC-F18B89720727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10561478" y="1437664"/>
                  <a:ext cx="15660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3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DE9D29FB-0E5F-554E-879E-83BE1A3E4DDA}"/>
                    </a:ext>
                  </a:extLst>
                </p14:cNvPr>
                <p14:cNvContentPartPr/>
                <p14:nvPr/>
              </p14:nvContentPartPr>
              <p14:xfrm>
                <a:off x="10721678" y="1672384"/>
                <a:ext cx="90000" cy="11880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DE9D29FB-0E5F-554E-879E-83BE1A3E4DDA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10706198" y="1657264"/>
                  <a:ext cx="1206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5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6E13DB94-CB03-D644-8878-050C68FAC2F0}"/>
                    </a:ext>
                  </a:extLst>
                </p14:cNvPr>
                <p14:cNvContentPartPr/>
                <p14:nvPr/>
              </p14:nvContentPartPr>
              <p14:xfrm>
                <a:off x="10860998" y="1494184"/>
                <a:ext cx="65520" cy="34992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6E13DB94-CB03-D644-8878-050C68FAC2F0}"/>
                    </a:ext>
                  </a:extLst>
                </p:cNvPr>
                <p:cNvPicPr/>
                <p:nvPr/>
              </p:nvPicPr>
              <p:blipFill>
                <a:blip r:embed="rId746"/>
                <a:stretch>
                  <a:fillRect/>
                </a:stretch>
              </p:blipFill>
              <p:spPr>
                <a:xfrm>
                  <a:off x="10845878" y="1478704"/>
                  <a:ext cx="9612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7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DE535997-9515-C34F-B3B7-465B9431327A}"/>
                    </a:ext>
                  </a:extLst>
                </p14:cNvPr>
                <p14:cNvContentPartPr/>
                <p14:nvPr/>
              </p14:nvContentPartPr>
              <p14:xfrm>
                <a:off x="10983758" y="1627744"/>
                <a:ext cx="16920" cy="20556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DE535997-9515-C34F-B3B7-465B9431327A}"/>
                    </a:ext>
                  </a:extLst>
                </p:cNvPr>
                <p:cNvPicPr/>
                <p:nvPr/>
              </p:nvPicPr>
              <p:blipFill>
                <a:blip r:embed="rId748"/>
                <a:stretch>
                  <a:fillRect/>
                </a:stretch>
              </p:blipFill>
              <p:spPr>
                <a:xfrm>
                  <a:off x="10968638" y="1612624"/>
                  <a:ext cx="4752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9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18339488-6E9D-5D4E-88AF-41611C4827B4}"/>
                    </a:ext>
                  </a:extLst>
                </p14:cNvPr>
                <p14:cNvContentPartPr/>
                <p14:nvPr/>
              </p14:nvContentPartPr>
              <p14:xfrm>
                <a:off x="11008958" y="1531984"/>
                <a:ext cx="8640" cy="684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18339488-6E9D-5D4E-88AF-41611C4827B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993478" y="1516864"/>
                  <a:ext cx="392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0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46EA2948-2411-5F4E-8965-8BE63226A52B}"/>
                    </a:ext>
                  </a:extLst>
                </p14:cNvPr>
                <p14:cNvContentPartPr/>
                <p14:nvPr/>
              </p14:nvContentPartPr>
              <p14:xfrm>
                <a:off x="11025878" y="1649344"/>
                <a:ext cx="93240" cy="17028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46EA2948-2411-5F4E-8965-8BE63226A52B}"/>
                    </a:ext>
                  </a:extLst>
                </p:cNvPr>
                <p:cNvPicPr/>
                <p:nvPr/>
              </p:nvPicPr>
              <p:blipFill>
                <a:blip r:embed="rId751"/>
                <a:stretch>
                  <a:fillRect/>
                </a:stretch>
              </p:blipFill>
              <p:spPr>
                <a:xfrm>
                  <a:off x="11010398" y="1634224"/>
                  <a:ext cx="1238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2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062B5C0A-4AEC-BF45-97C4-A18A5D00C8FD}"/>
                    </a:ext>
                  </a:extLst>
                </p14:cNvPr>
                <p14:cNvContentPartPr/>
                <p14:nvPr/>
              </p14:nvContentPartPr>
              <p14:xfrm>
                <a:off x="11170598" y="1683544"/>
                <a:ext cx="100800" cy="14688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062B5C0A-4AEC-BF45-97C4-A18A5D00C8FD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11155118" y="1668424"/>
                  <a:ext cx="1310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4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5ACA05F0-12E3-5447-9CD4-95358445F572}"/>
                    </a:ext>
                  </a:extLst>
                </p14:cNvPr>
                <p14:cNvContentPartPr/>
                <p14:nvPr/>
              </p14:nvContentPartPr>
              <p14:xfrm>
                <a:off x="11341598" y="1481944"/>
                <a:ext cx="19440" cy="34740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5ACA05F0-12E3-5447-9CD4-95358445F572}"/>
                    </a:ext>
                  </a:extLst>
                </p:cNvPr>
                <p:cNvPicPr/>
                <p:nvPr/>
              </p:nvPicPr>
              <p:blipFill>
                <a:blip r:embed="rId755"/>
                <a:stretch>
                  <a:fillRect/>
                </a:stretch>
              </p:blipFill>
              <p:spPr>
                <a:xfrm>
                  <a:off x="11326478" y="1466824"/>
                  <a:ext cx="4968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6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09DAA89F-EBD5-6446-92C6-3B614BA6B2FB}"/>
                    </a:ext>
                  </a:extLst>
                </p14:cNvPr>
                <p14:cNvContentPartPr/>
                <p14:nvPr/>
              </p14:nvContentPartPr>
              <p14:xfrm>
                <a:off x="11418638" y="1583464"/>
                <a:ext cx="77760" cy="26928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09DAA89F-EBD5-6446-92C6-3B614BA6B2FB}"/>
                    </a:ext>
                  </a:extLst>
                </p:cNvPr>
                <p:cNvPicPr/>
                <p:nvPr/>
              </p:nvPicPr>
              <p:blipFill>
                <a:blip r:embed="rId757"/>
                <a:stretch>
                  <a:fillRect/>
                </a:stretch>
              </p:blipFill>
              <p:spPr>
                <a:xfrm>
                  <a:off x="11403518" y="1567984"/>
                  <a:ext cx="10800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8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08499753-E131-804F-A4FF-4B0167C2AB82}"/>
                    </a:ext>
                  </a:extLst>
                </p14:cNvPr>
                <p14:cNvContentPartPr/>
                <p14:nvPr/>
              </p14:nvContentPartPr>
              <p14:xfrm>
                <a:off x="11530238" y="1739344"/>
                <a:ext cx="104400" cy="9828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08499753-E131-804F-A4FF-4B0167C2AB82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11514758" y="1724224"/>
                  <a:ext cx="1350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0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30B1D9D5-9BDF-CF42-B4EF-3F6919DA96F4}"/>
                    </a:ext>
                  </a:extLst>
                </p14:cNvPr>
                <p14:cNvContentPartPr/>
                <p14:nvPr/>
              </p14:nvContentPartPr>
              <p14:xfrm>
                <a:off x="11587838" y="1661224"/>
                <a:ext cx="62640" cy="36432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30B1D9D5-9BDF-CF42-B4EF-3F6919DA96F4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11572718" y="1646104"/>
                  <a:ext cx="9324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2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2D750313-8A02-D346-9DA5-99320C5B1338}"/>
                    </a:ext>
                  </a:extLst>
                </p14:cNvPr>
                <p14:cNvContentPartPr/>
                <p14:nvPr/>
              </p14:nvContentPartPr>
              <p14:xfrm>
                <a:off x="9946598" y="1951384"/>
                <a:ext cx="21960" cy="15912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2D750313-8A02-D346-9DA5-99320C5B1338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9931478" y="1935904"/>
                  <a:ext cx="525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4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7B2475CF-9FF7-9148-A5B9-37B3BFC2F5DD}"/>
                    </a:ext>
                  </a:extLst>
                </p14:cNvPr>
                <p14:cNvContentPartPr/>
                <p14:nvPr/>
              </p14:nvContentPartPr>
              <p14:xfrm>
                <a:off x="9968918" y="1873264"/>
                <a:ext cx="6120" cy="684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7B2475CF-9FF7-9148-A5B9-37B3BFC2F5D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953798" y="1858144"/>
                  <a:ext cx="363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5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B4E7A8F3-5D52-C541-9618-AA417D34782B}"/>
                    </a:ext>
                  </a:extLst>
                </p14:cNvPr>
                <p14:cNvContentPartPr/>
                <p14:nvPr/>
              </p14:nvContentPartPr>
              <p14:xfrm>
                <a:off x="10022198" y="1971544"/>
                <a:ext cx="101880" cy="18432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B4E7A8F3-5D52-C541-9618-AA417D34782B}"/>
                    </a:ext>
                  </a:extLst>
                </p:cNvPr>
                <p:cNvPicPr/>
                <p:nvPr/>
              </p:nvPicPr>
              <p:blipFill>
                <a:blip r:embed="rId766"/>
                <a:stretch>
                  <a:fillRect/>
                </a:stretch>
              </p:blipFill>
              <p:spPr>
                <a:xfrm>
                  <a:off x="10007078" y="1956424"/>
                  <a:ext cx="1321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7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83365BD8-A235-154A-B2CA-CA1AAF342940}"/>
                    </a:ext>
                  </a:extLst>
                </p14:cNvPr>
                <p14:cNvContentPartPr/>
                <p14:nvPr/>
              </p14:nvContentPartPr>
              <p14:xfrm>
                <a:off x="10170158" y="1985224"/>
                <a:ext cx="98640" cy="19728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83365BD8-A235-154A-B2CA-CA1AAF342940}"/>
                    </a:ext>
                  </a:extLst>
                </p:cNvPr>
                <p:cNvPicPr/>
                <p:nvPr/>
              </p:nvPicPr>
              <p:blipFill>
                <a:blip r:embed="rId768"/>
                <a:stretch>
                  <a:fillRect/>
                </a:stretch>
              </p:blipFill>
              <p:spPr>
                <a:xfrm>
                  <a:off x="10154678" y="1970104"/>
                  <a:ext cx="12924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9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6BB11A37-A737-A84A-A43F-EA2874E6EACF}"/>
                    </a:ext>
                  </a:extLst>
                </p14:cNvPr>
                <p14:cNvContentPartPr/>
                <p14:nvPr/>
              </p14:nvContentPartPr>
              <p14:xfrm>
                <a:off x="10259078" y="2018344"/>
                <a:ext cx="28800" cy="13032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6BB11A37-A737-A84A-A43F-EA2874E6EACF}"/>
                    </a:ext>
                  </a:extLst>
                </p:cNvPr>
                <p:cNvPicPr/>
                <p:nvPr/>
              </p:nvPicPr>
              <p:blipFill>
                <a:blip r:embed="rId770"/>
                <a:stretch>
                  <a:fillRect/>
                </a:stretch>
              </p:blipFill>
              <p:spPr>
                <a:xfrm>
                  <a:off x="10243958" y="2002864"/>
                  <a:ext cx="590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1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729E07E2-30D8-D942-90BB-B9ED5B0269EB}"/>
                    </a:ext>
                  </a:extLst>
                </p14:cNvPr>
                <p14:cNvContentPartPr/>
                <p14:nvPr/>
              </p14:nvContentPartPr>
              <p14:xfrm>
                <a:off x="10347638" y="1979104"/>
                <a:ext cx="115560" cy="18864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729E07E2-30D8-D942-90BB-B9ED5B0269EB}"/>
                    </a:ext>
                  </a:extLst>
                </p:cNvPr>
                <p:cNvPicPr/>
                <p:nvPr/>
              </p:nvPicPr>
              <p:blipFill>
                <a:blip r:embed="rId772"/>
                <a:stretch>
                  <a:fillRect/>
                </a:stretch>
              </p:blipFill>
              <p:spPr>
                <a:xfrm>
                  <a:off x="10332158" y="1963984"/>
                  <a:ext cx="1461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3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FBA1A2DA-5AE6-E04D-89D9-7DA53874FF50}"/>
                    </a:ext>
                  </a:extLst>
                </p14:cNvPr>
                <p14:cNvContentPartPr/>
                <p14:nvPr/>
              </p14:nvContentPartPr>
              <p14:xfrm>
                <a:off x="10560038" y="1925104"/>
                <a:ext cx="25560" cy="22860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FBA1A2DA-5AE6-E04D-89D9-7DA53874FF50}"/>
                    </a:ext>
                  </a:extLst>
                </p:cNvPr>
                <p:cNvPicPr/>
                <p:nvPr/>
              </p:nvPicPr>
              <p:blipFill>
                <a:blip r:embed="rId774"/>
                <a:stretch>
                  <a:fillRect/>
                </a:stretch>
              </p:blipFill>
              <p:spPr>
                <a:xfrm>
                  <a:off x="10544918" y="1909984"/>
                  <a:ext cx="561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5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AED5D226-132B-604A-8917-5FFC44139DDB}"/>
                    </a:ext>
                  </a:extLst>
                </p14:cNvPr>
                <p14:cNvContentPartPr/>
                <p14:nvPr/>
              </p14:nvContentPartPr>
              <p14:xfrm>
                <a:off x="10452038" y="1997104"/>
                <a:ext cx="213840" cy="17352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AED5D226-132B-604A-8917-5FFC44139DDB}"/>
                    </a:ext>
                  </a:extLst>
                </p:cNvPr>
                <p:cNvPicPr/>
                <p:nvPr/>
              </p:nvPicPr>
              <p:blipFill>
                <a:blip r:embed="rId776"/>
                <a:stretch>
                  <a:fillRect/>
                </a:stretch>
              </p:blipFill>
              <p:spPr>
                <a:xfrm>
                  <a:off x="10436918" y="1981624"/>
                  <a:ext cx="2440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7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6282F000-EC9E-0E43-A87C-DD4DCD3876A7}"/>
                    </a:ext>
                  </a:extLst>
                </p14:cNvPr>
                <p14:cNvContentPartPr/>
                <p14:nvPr/>
              </p14:nvContentPartPr>
              <p14:xfrm>
                <a:off x="10693958" y="1929064"/>
                <a:ext cx="4680" cy="900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6282F000-EC9E-0E43-A87C-DD4DCD3876A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678478" y="1913584"/>
                  <a:ext cx="352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8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850F2EB8-0A3D-1B43-B171-93342AD97B8E}"/>
                    </a:ext>
                  </a:extLst>
                </p14:cNvPr>
                <p14:cNvContentPartPr/>
                <p14:nvPr/>
              </p14:nvContentPartPr>
              <p14:xfrm>
                <a:off x="10702598" y="2025544"/>
                <a:ext cx="248760" cy="16632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850F2EB8-0A3D-1B43-B171-93342AD97B8E}"/>
                    </a:ext>
                  </a:extLst>
                </p:cNvPr>
                <p:cNvPicPr/>
                <p:nvPr/>
              </p:nvPicPr>
              <p:blipFill>
                <a:blip r:embed="rId779"/>
                <a:stretch>
                  <a:fillRect/>
                </a:stretch>
              </p:blipFill>
              <p:spPr>
                <a:xfrm>
                  <a:off x="10687118" y="2010064"/>
                  <a:ext cx="2793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0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60164A72-2F5D-204B-AA22-BC8AC4DE6EDA}"/>
                    </a:ext>
                  </a:extLst>
                </p14:cNvPr>
                <p14:cNvContentPartPr/>
                <p14:nvPr/>
              </p14:nvContentPartPr>
              <p14:xfrm>
                <a:off x="11097518" y="1895584"/>
                <a:ext cx="30960" cy="33516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60164A72-2F5D-204B-AA22-BC8AC4DE6EDA}"/>
                    </a:ext>
                  </a:extLst>
                </p:cNvPr>
                <p:cNvPicPr/>
                <p:nvPr/>
              </p:nvPicPr>
              <p:blipFill>
                <a:blip r:embed="rId781"/>
                <a:stretch>
                  <a:fillRect/>
                </a:stretch>
              </p:blipFill>
              <p:spPr>
                <a:xfrm>
                  <a:off x="11082398" y="1880104"/>
                  <a:ext cx="6156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2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CF2C048C-AE44-FA4E-9FDC-D40BD54E5171}"/>
                    </a:ext>
                  </a:extLst>
                </p14:cNvPr>
                <p14:cNvContentPartPr/>
                <p14:nvPr/>
              </p14:nvContentPartPr>
              <p14:xfrm>
                <a:off x="10258718" y="2310664"/>
                <a:ext cx="123840" cy="30132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CF2C048C-AE44-FA4E-9FDC-D40BD54E5171}"/>
                    </a:ext>
                  </a:extLst>
                </p:cNvPr>
                <p:cNvPicPr/>
                <p:nvPr/>
              </p:nvPicPr>
              <p:blipFill>
                <a:blip r:embed="rId783"/>
                <a:stretch>
                  <a:fillRect/>
                </a:stretch>
              </p:blipFill>
              <p:spPr>
                <a:xfrm>
                  <a:off x="10243598" y="2295544"/>
                  <a:ext cx="15444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4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BE7B6F8F-B78F-614A-940B-8C91D28FC9CB}"/>
                    </a:ext>
                  </a:extLst>
                </p14:cNvPr>
                <p14:cNvContentPartPr/>
                <p14:nvPr/>
              </p14:nvContentPartPr>
              <p14:xfrm>
                <a:off x="10102838" y="2237584"/>
                <a:ext cx="7200" cy="11052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BE7B6F8F-B78F-614A-940B-8C91D28FC9CB}"/>
                    </a:ext>
                  </a:extLst>
                </p:cNvPr>
                <p:cNvPicPr/>
                <p:nvPr/>
              </p:nvPicPr>
              <p:blipFill>
                <a:blip r:embed="rId785"/>
                <a:stretch>
                  <a:fillRect/>
                </a:stretch>
              </p:blipFill>
              <p:spPr>
                <a:xfrm>
                  <a:off x="10087718" y="2222464"/>
                  <a:ext cx="378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6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3F06309E-0756-AE44-9169-E69FBEF5CD47}"/>
                    </a:ext>
                  </a:extLst>
                </p14:cNvPr>
                <p14:cNvContentPartPr/>
                <p14:nvPr/>
              </p14:nvContentPartPr>
              <p14:xfrm>
                <a:off x="10158638" y="2196544"/>
                <a:ext cx="27720" cy="12060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3F06309E-0756-AE44-9169-E69FBEF5CD47}"/>
                    </a:ext>
                  </a:extLst>
                </p:cNvPr>
                <p:cNvPicPr/>
                <p:nvPr/>
              </p:nvPicPr>
              <p:blipFill>
                <a:blip r:embed="rId787"/>
                <a:stretch>
                  <a:fillRect/>
                </a:stretch>
              </p:blipFill>
              <p:spPr>
                <a:xfrm>
                  <a:off x="10143158" y="2181424"/>
                  <a:ext cx="583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8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B5841AFF-5D45-8549-B715-DBF03E672426}"/>
                    </a:ext>
                  </a:extLst>
                </p14:cNvPr>
                <p14:cNvContentPartPr/>
                <p14:nvPr/>
              </p14:nvContentPartPr>
              <p14:xfrm>
                <a:off x="10437278" y="2341624"/>
                <a:ext cx="82800" cy="14580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B5841AFF-5D45-8549-B715-DBF03E672426}"/>
                    </a:ext>
                  </a:extLst>
                </p:cNvPr>
                <p:cNvPicPr/>
                <p:nvPr/>
              </p:nvPicPr>
              <p:blipFill>
                <a:blip r:embed="rId789"/>
                <a:stretch>
                  <a:fillRect/>
                </a:stretch>
              </p:blipFill>
              <p:spPr>
                <a:xfrm>
                  <a:off x="10422158" y="2326504"/>
                  <a:ext cx="1134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0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0AA7443B-F0F8-B740-BA1D-F8C682BF4EA9}"/>
                    </a:ext>
                  </a:extLst>
                </p14:cNvPr>
                <p14:cNvContentPartPr/>
                <p14:nvPr/>
              </p14:nvContentPartPr>
              <p14:xfrm>
                <a:off x="10582358" y="2363944"/>
                <a:ext cx="24480" cy="15516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0AA7443B-F0F8-B740-BA1D-F8C682BF4EA9}"/>
                    </a:ext>
                  </a:extLst>
                </p:cNvPr>
                <p:cNvPicPr/>
                <p:nvPr/>
              </p:nvPicPr>
              <p:blipFill>
                <a:blip r:embed="rId791"/>
                <a:stretch>
                  <a:fillRect/>
                </a:stretch>
              </p:blipFill>
              <p:spPr>
                <a:xfrm>
                  <a:off x="10567238" y="2348464"/>
                  <a:ext cx="550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2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CD39B2B7-16C6-7741-BB09-B23C4EBF0F84}"/>
                    </a:ext>
                  </a:extLst>
                </p14:cNvPr>
                <p14:cNvContentPartPr/>
                <p14:nvPr/>
              </p14:nvContentPartPr>
              <p14:xfrm>
                <a:off x="10693958" y="2252344"/>
                <a:ext cx="1800" cy="1008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CD39B2B7-16C6-7741-BB09-B23C4EBF0F8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678478" y="2237224"/>
                  <a:ext cx="320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3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034EACDE-A7BD-364E-9CDE-4835F730B704}"/>
                    </a:ext>
                  </a:extLst>
                </p14:cNvPr>
                <p14:cNvContentPartPr/>
                <p14:nvPr/>
              </p14:nvContentPartPr>
              <p14:xfrm>
                <a:off x="10655078" y="2369704"/>
                <a:ext cx="88920" cy="15156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034EACDE-A7BD-364E-9CDE-4835F730B704}"/>
                    </a:ext>
                  </a:extLst>
                </p:cNvPr>
                <p:cNvPicPr/>
                <p:nvPr/>
              </p:nvPicPr>
              <p:blipFill>
                <a:blip r:embed="rId794"/>
                <a:stretch>
                  <a:fillRect/>
                </a:stretch>
              </p:blipFill>
              <p:spPr>
                <a:xfrm>
                  <a:off x="10639598" y="2354584"/>
                  <a:ext cx="1195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5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58760F04-54B8-3440-B0CB-16F24AAF331E}"/>
                    </a:ext>
                  </a:extLst>
                </p14:cNvPr>
                <p14:cNvContentPartPr/>
                <p14:nvPr/>
              </p14:nvContentPartPr>
              <p14:xfrm>
                <a:off x="10803758" y="2365744"/>
                <a:ext cx="120960" cy="17028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58760F04-54B8-3440-B0CB-16F24AAF331E}"/>
                    </a:ext>
                  </a:extLst>
                </p:cNvPr>
                <p:cNvPicPr/>
                <p:nvPr/>
              </p:nvPicPr>
              <p:blipFill>
                <a:blip r:embed="rId796"/>
                <a:stretch>
                  <a:fillRect/>
                </a:stretch>
              </p:blipFill>
              <p:spPr>
                <a:xfrm>
                  <a:off x="10788638" y="2350264"/>
                  <a:ext cx="1512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7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B213A26D-3449-434C-91B4-C86715959456}"/>
                    </a:ext>
                  </a:extLst>
                </p14:cNvPr>
                <p14:cNvContentPartPr/>
                <p14:nvPr/>
              </p14:nvContentPartPr>
              <p14:xfrm>
                <a:off x="11003558" y="2361424"/>
                <a:ext cx="77040" cy="17244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B213A26D-3449-434C-91B4-C86715959456}"/>
                    </a:ext>
                  </a:extLst>
                </p:cNvPr>
                <p:cNvPicPr/>
                <p:nvPr/>
              </p:nvPicPr>
              <p:blipFill>
                <a:blip r:embed="rId798"/>
                <a:stretch>
                  <a:fillRect/>
                </a:stretch>
              </p:blipFill>
              <p:spPr>
                <a:xfrm>
                  <a:off x="10988438" y="2346304"/>
                  <a:ext cx="1072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9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B659B43F-0F06-C84A-9EE5-DF5125D5269B}"/>
                    </a:ext>
                  </a:extLst>
                </p14:cNvPr>
                <p14:cNvContentPartPr/>
                <p14:nvPr/>
              </p14:nvContentPartPr>
              <p14:xfrm>
                <a:off x="11128838" y="2393464"/>
                <a:ext cx="238680" cy="14976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B659B43F-0F06-C84A-9EE5-DF5125D5269B}"/>
                    </a:ext>
                  </a:extLst>
                </p:cNvPr>
                <p:cNvPicPr/>
                <p:nvPr/>
              </p:nvPicPr>
              <p:blipFill>
                <a:blip r:embed="rId800"/>
                <a:stretch>
                  <a:fillRect/>
                </a:stretch>
              </p:blipFill>
              <p:spPr>
                <a:xfrm>
                  <a:off x="11113358" y="2378344"/>
                  <a:ext cx="2689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1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06FDA906-58E5-7347-8CA5-AB4E03D7B237}"/>
                    </a:ext>
                  </a:extLst>
                </p14:cNvPr>
                <p14:cNvContentPartPr/>
                <p14:nvPr/>
              </p14:nvContentPartPr>
              <p14:xfrm>
                <a:off x="11452118" y="2341624"/>
                <a:ext cx="12600" cy="22608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06FDA906-58E5-7347-8CA5-AB4E03D7B237}"/>
                    </a:ext>
                  </a:extLst>
                </p:cNvPr>
                <p:cNvPicPr/>
                <p:nvPr/>
              </p:nvPicPr>
              <p:blipFill>
                <a:blip r:embed="rId802"/>
                <a:stretch>
                  <a:fillRect/>
                </a:stretch>
              </p:blipFill>
              <p:spPr>
                <a:xfrm>
                  <a:off x="11436998" y="2326504"/>
                  <a:ext cx="428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3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99B79B44-2AE7-F54E-B141-B1C7C71CF6E1}"/>
                    </a:ext>
                  </a:extLst>
                </p14:cNvPr>
                <p14:cNvContentPartPr/>
                <p14:nvPr/>
              </p14:nvContentPartPr>
              <p14:xfrm>
                <a:off x="11362838" y="2389864"/>
                <a:ext cx="268560" cy="7416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99B79B44-2AE7-F54E-B141-B1C7C71CF6E1}"/>
                    </a:ext>
                  </a:extLst>
                </p:cNvPr>
                <p:cNvPicPr/>
                <p:nvPr/>
              </p:nvPicPr>
              <p:blipFill>
                <a:blip r:embed="rId804"/>
                <a:stretch>
                  <a:fillRect/>
                </a:stretch>
              </p:blipFill>
              <p:spPr>
                <a:xfrm>
                  <a:off x="11347718" y="2374744"/>
                  <a:ext cx="2991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5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9C320FD7-0B53-0F4B-A98F-91F26184BCBD}"/>
                    </a:ext>
                  </a:extLst>
                </p14:cNvPr>
                <p14:cNvContentPartPr/>
                <p14:nvPr/>
              </p14:nvContentPartPr>
              <p14:xfrm>
                <a:off x="11651198" y="2230024"/>
                <a:ext cx="7920" cy="18972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9C320FD7-0B53-0F4B-A98F-91F26184BCBD}"/>
                    </a:ext>
                  </a:extLst>
                </p:cNvPr>
                <p:cNvPicPr/>
                <p:nvPr/>
              </p:nvPicPr>
              <p:blipFill>
                <a:blip r:embed="rId806"/>
                <a:stretch>
                  <a:fillRect/>
                </a:stretch>
              </p:blipFill>
              <p:spPr>
                <a:xfrm>
                  <a:off x="11636078" y="2214904"/>
                  <a:ext cx="3816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7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8B60C292-5CBC-0A4E-ACCB-E80F092768A5}"/>
                    </a:ext>
                  </a:extLst>
                </p14:cNvPr>
                <p14:cNvContentPartPr/>
                <p14:nvPr/>
              </p14:nvContentPartPr>
              <p14:xfrm>
                <a:off x="11719598" y="2196544"/>
                <a:ext cx="14040" cy="19368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8B60C292-5CBC-0A4E-ACCB-E80F092768A5}"/>
                    </a:ext>
                  </a:extLst>
                </p:cNvPr>
                <p:cNvPicPr/>
                <p:nvPr/>
              </p:nvPicPr>
              <p:blipFill>
                <a:blip r:embed="rId808"/>
                <a:stretch>
                  <a:fillRect/>
                </a:stretch>
              </p:blipFill>
              <p:spPr>
                <a:xfrm>
                  <a:off x="11704478" y="2181424"/>
                  <a:ext cx="446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9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3535E553-FC80-1E4D-B692-8488509C48B0}"/>
                    </a:ext>
                  </a:extLst>
                </p14:cNvPr>
                <p14:cNvContentPartPr/>
                <p14:nvPr/>
              </p14:nvContentPartPr>
              <p14:xfrm>
                <a:off x="10577678" y="2804224"/>
                <a:ext cx="137880" cy="612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3535E553-FC80-1E4D-B692-8488509C48B0}"/>
                    </a:ext>
                  </a:extLst>
                </p:cNvPr>
                <p:cNvPicPr/>
                <p:nvPr/>
              </p:nvPicPr>
              <p:blipFill>
                <a:blip r:embed="rId810"/>
                <a:stretch>
                  <a:fillRect/>
                </a:stretch>
              </p:blipFill>
              <p:spPr>
                <a:xfrm>
                  <a:off x="10562558" y="2788744"/>
                  <a:ext cx="1681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1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C3A4355A-2816-9B48-947D-1C6928B64E79}"/>
                    </a:ext>
                  </a:extLst>
                </p14:cNvPr>
                <p14:cNvContentPartPr/>
                <p14:nvPr/>
              </p14:nvContentPartPr>
              <p14:xfrm>
                <a:off x="10827518" y="2731864"/>
                <a:ext cx="25200" cy="18972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C3A4355A-2816-9B48-947D-1C6928B64E79}"/>
                    </a:ext>
                  </a:extLst>
                </p:cNvPr>
                <p:cNvPicPr/>
                <p:nvPr/>
              </p:nvPicPr>
              <p:blipFill>
                <a:blip r:embed="rId812"/>
                <a:stretch>
                  <a:fillRect/>
                </a:stretch>
              </p:blipFill>
              <p:spPr>
                <a:xfrm>
                  <a:off x="10812398" y="2716744"/>
                  <a:ext cx="558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3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C99B5A58-1832-5C41-BB4E-01DCB60538BB}"/>
                    </a:ext>
                  </a:extLst>
                </p14:cNvPr>
                <p14:cNvContentPartPr/>
                <p14:nvPr/>
              </p14:nvContentPartPr>
              <p14:xfrm>
                <a:off x="10872158" y="2609104"/>
                <a:ext cx="7200" cy="504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C99B5A58-1832-5C41-BB4E-01DCB60538B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857038" y="2593984"/>
                  <a:ext cx="374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4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177BE9E0-DB25-7D48-95BF-96576DA67740}"/>
                    </a:ext>
                  </a:extLst>
                </p14:cNvPr>
                <p14:cNvContentPartPr/>
                <p14:nvPr/>
              </p14:nvContentPartPr>
              <p14:xfrm>
                <a:off x="10922198" y="2709544"/>
                <a:ext cx="90000" cy="17820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177BE9E0-DB25-7D48-95BF-96576DA67740}"/>
                    </a:ext>
                  </a:extLst>
                </p:cNvPr>
                <p:cNvPicPr/>
                <p:nvPr/>
              </p:nvPicPr>
              <p:blipFill>
                <a:blip r:embed="rId815"/>
                <a:stretch>
                  <a:fillRect/>
                </a:stretch>
              </p:blipFill>
              <p:spPr>
                <a:xfrm>
                  <a:off x="10907078" y="2694424"/>
                  <a:ext cx="12060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6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39109EAB-126E-C744-A106-4F58B9ADC61C}"/>
                    </a:ext>
                  </a:extLst>
                </p14:cNvPr>
                <p14:cNvContentPartPr/>
                <p14:nvPr/>
              </p14:nvContentPartPr>
              <p14:xfrm>
                <a:off x="11066918" y="2707744"/>
                <a:ext cx="97560" cy="15660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39109EAB-126E-C744-A106-4F58B9ADC61C}"/>
                    </a:ext>
                  </a:extLst>
                </p:cNvPr>
                <p:cNvPicPr/>
                <p:nvPr/>
              </p:nvPicPr>
              <p:blipFill>
                <a:blip r:embed="rId817"/>
                <a:stretch>
                  <a:fillRect/>
                </a:stretch>
              </p:blipFill>
              <p:spPr>
                <a:xfrm>
                  <a:off x="11051798" y="2692624"/>
                  <a:ext cx="1281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8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CF39E11D-8A4F-0948-ABB8-01B11972D3C2}"/>
                    </a:ext>
                  </a:extLst>
                </p14:cNvPr>
                <p14:cNvContentPartPr/>
                <p14:nvPr/>
              </p14:nvContentPartPr>
              <p14:xfrm>
                <a:off x="11240078" y="2720704"/>
                <a:ext cx="6840" cy="17352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CF39E11D-8A4F-0948-ABB8-01B11972D3C2}"/>
                    </a:ext>
                  </a:extLst>
                </p:cNvPr>
                <p:cNvPicPr/>
                <p:nvPr/>
              </p:nvPicPr>
              <p:blipFill>
                <a:blip r:embed="rId819"/>
                <a:stretch>
                  <a:fillRect/>
                </a:stretch>
              </p:blipFill>
              <p:spPr>
                <a:xfrm>
                  <a:off x="11224958" y="2705584"/>
                  <a:ext cx="370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0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AB1FF733-42F8-294A-A4B0-210B75F8F35C}"/>
                    </a:ext>
                  </a:extLst>
                </p14:cNvPr>
                <p14:cNvContentPartPr/>
                <p14:nvPr/>
              </p14:nvContentPartPr>
              <p14:xfrm>
                <a:off x="11273558" y="2653744"/>
                <a:ext cx="2880" cy="360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AB1FF733-42F8-294A-A4B0-210B75F8F35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258438" y="2638624"/>
                  <a:ext cx="331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1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D3C1B147-335F-8348-B7FC-13D3886D4702}"/>
                    </a:ext>
                  </a:extLst>
                </p14:cNvPr>
                <p14:cNvContentPartPr/>
                <p14:nvPr/>
              </p14:nvContentPartPr>
              <p14:xfrm>
                <a:off x="11302718" y="2648704"/>
                <a:ext cx="315360" cy="28944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D3C1B147-335F-8348-B7FC-13D3886D4702}"/>
                    </a:ext>
                  </a:extLst>
                </p:cNvPr>
                <p:cNvPicPr/>
                <p:nvPr/>
              </p:nvPicPr>
              <p:blipFill>
                <a:blip r:embed="rId822"/>
                <a:stretch>
                  <a:fillRect/>
                </a:stretch>
              </p:blipFill>
              <p:spPr>
                <a:xfrm>
                  <a:off x="11287238" y="2633584"/>
                  <a:ext cx="3456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3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ED0CDFC6-1402-6F47-9D6B-BF03DA10E8C3}"/>
                    </a:ext>
                  </a:extLst>
                </p14:cNvPr>
                <p14:cNvContentPartPr/>
                <p14:nvPr/>
              </p14:nvContentPartPr>
              <p14:xfrm>
                <a:off x="10705118" y="2999344"/>
                <a:ext cx="11520" cy="13860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ED0CDFC6-1402-6F47-9D6B-BF03DA10E8C3}"/>
                    </a:ext>
                  </a:extLst>
                </p:cNvPr>
                <p:cNvPicPr/>
                <p:nvPr/>
              </p:nvPicPr>
              <p:blipFill>
                <a:blip r:embed="rId824"/>
                <a:stretch>
                  <a:fillRect/>
                </a:stretch>
              </p:blipFill>
              <p:spPr>
                <a:xfrm>
                  <a:off x="10689638" y="2984224"/>
                  <a:ext cx="4212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5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22DFF32B-693C-9B4B-85E7-CDE79246FAB1}"/>
                    </a:ext>
                  </a:extLst>
                </p14:cNvPr>
                <p14:cNvContentPartPr/>
                <p14:nvPr/>
              </p14:nvContentPartPr>
              <p14:xfrm>
                <a:off x="10772078" y="2977024"/>
                <a:ext cx="12240" cy="16956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22DFF32B-693C-9B4B-85E7-CDE79246FAB1}"/>
                    </a:ext>
                  </a:extLst>
                </p:cNvPr>
                <p:cNvPicPr/>
                <p:nvPr/>
              </p:nvPicPr>
              <p:blipFill>
                <a:blip r:embed="rId826"/>
                <a:stretch>
                  <a:fillRect/>
                </a:stretch>
              </p:blipFill>
              <p:spPr>
                <a:xfrm>
                  <a:off x="10756598" y="2961904"/>
                  <a:ext cx="428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7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E410DC91-1607-354E-B15F-67963AB60BFA}"/>
                    </a:ext>
                  </a:extLst>
                </p14:cNvPr>
                <p14:cNvContentPartPr/>
                <p14:nvPr/>
              </p14:nvContentPartPr>
              <p14:xfrm>
                <a:off x="10860998" y="2988184"/>
                <a:ext cx="29880" cy="28080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E410DC91-1607-354E-B15F-67963AB60BFA}"/>
                    </a:ext>
                  </a:extLst>
                </p:cNvPr>
                <p:cNvPicPr/>
                <p:nvPr/>
              </p:nvPicPr>
              <p:blipFill>
                <a:blip r:embed="rId828"/>
                <a:stretch>
                  <a:fillRect/>
                </a:stretch>
              </p:blipFill>
              <p:spPr>
                <a:xfrm>
                  <a:off x="10845878" y="2973064"/>
                  <a:ext cx="6048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9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E573BFD1-8E5D-2541-80D5-DA13E2AAB73B}"/>
                    </a:ext>
                  </a:extLst>
                </p14:cNvPr>
                <p14:cNvContentPartPr/>
                <p14:nvPr/>
              </p14:nvContentPartPr>
              <p14:xfrm>
                <a:off x="10938038" y="3115624"/>
                <a:ext cx="234720" cy="20160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E573BFD1-8E5D-2541-80D5-DA13E2AAB73B}"/>
                    </a:ext>
                  </a:extLst>
                </p:cNvPr>
                <p:cNvPicPr/>
                <p:nvPr/>
              </p:nvPicPr>
              <p:blipFill>
                <a:blip r:embed="rId830"/>
                <a:stretch>
                  <a:fillRect/>
                </a:stretch>
              </p:blipFill>
              <p:spPr>
                <a:xfrm>
                  <a:off x="10922918" y="3100504"/>
                  <a:ext cx="26532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1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2F362DDB-4CB4-7E40-A9DE-6A1A220F10F9}"/>
                    </a:ext>
                  </a:extLst>
                </p14:cNvPr>
                <p14:cNvContentPartPr/>
                <p14:nvPr/>
              </p14:nvContentPartPr>
              <p14:xfrm>
                <a:off x="11177798" y="3144424"/>
                <a:ext cx="128160" cy="14688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2F362DDB-4CB4-7E40-A9DE-6A1A220F10F9}"/>
                    </a:ext>
                  </a:extLst>
                </p:cNvPr>
                <p:cNvPicPr/>
                <p:nvPr/>
              </p:nvPicPr>
              <p:blipFill>
                <a:blip r:embed="rId832"/>
                <a:stretch>
                  <a:fillRect/>
                </a:stretch>
              </p:blipFill>
              <p:spPr>
                <a:xfrm>
                  <a:off x="11162678" y="3129304"/>
                  <a:ext cx="1587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3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27615588-CB57-C948-8C13-218903965E83}"/>
                    </a:ext>
                  </a:extLst>
                </p14:cNvPr>
                <p14:cNvContentPartPr/>
                <p14:nvPr/>
              </p14:nvContentPartPr>
              <p14:xfrm>
                <a:off x="11306678" y="3144424"/>
                <a:ext cx="110160" cy="15336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27615588-CB57-C948-8C13-218903965E83}"/>
                    </a:ext>
                  </a:extLst>
                </p:cNvPr>
                <p:cNvPicPr/>
                <p:nvPr/>
              </p:nvPicPr>
              <p:blipFill>
                <a:blip r:embed="rId834"/>
                <a:stretch>
                  <a:fillRect/>
                </a:stretch>
              </p:blipFill>
              <p:spPr>
                <a:xfrm>
                  <a:off x="11291558" y="3129304"/>
                  <a:ext cx="1407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5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FB80129D-1C70-1349-9E4C-7C340F044A36}"/>
                    </a:ext>
                  </a:extLst>
                </p14:cNvPr>
                <p14:cNvContentPartPr/>
                <p14:nvPr/>
              </p14:nvContentPartPr>
              <p14:xfrm>
                <a:off x="11485598" y="3010504"/>
                <a:ext cx="26280" cy="25632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FB80129D-1C70-1349-9E4C-7C340F044A36}"/>
                    </a:ext>
                  </a:extLst>
                </p:cNvPr>
                <p:cNvPicPr/>
                <p:nvPr/>
              </p:nvPicPr>
              <p:blipFill>
                <a:blip r:embed="rId836"/>
                <a:stretch>
                  <a:fillRect/>
                </a:stretch>
              </p:blipFill>
              <p:spPr>
                <a:xfrm>
                  <a:off x="11470478" y="2995384"/>
                  <a:ext cx="5688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7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81FFC50F-AD94-9641-9FEB-C7FBC1B5A10D}"/>
                    </a:ext>
                  </a:extLst>
                </p14:cNvPr>
                <p14:cNvContentPartPr/>
                <p14:nvPr/>
              </p14:nvContentPartPr>
              <p14:xfrm>
                <a:off x="11042078" y="3430624"/>
                <a:ext cx="105480" cy="19368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81FFC50F-AD94-9641-9FEB-C7FBC1B5A10D}"/>
                    </a:ext>
                  </a:extLst>
                </p:cNvPr>
                <p:cNvPicPr/>
                <p:nvPr/>
              </p:nvPicPr>
              <p:blipFill>
                <a:blip r:embed="rId838"/>
                <a:stretch>
                  <a:fillRect/>
                </a:stretch>
              </p:blipFill>
              <p:spPr>
                <a:xfrm>
                  <a:off x="11026598" y="3415144"/>
                  <a:ext cx="13608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9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733469D4-84E7-5649-ACED-A728C3C254D1}"/>
                    </a:ext>
                  </a:extLst>
                </p14:cNvPr>
                <p14:cNvContentPartPr/>
                <p14:nvPr/>
              </p14:nvContentPartPr>
              <p14:xfrm>
                <a:off x="11173478" y="3322984"/>
                <a:ext cx="227880" cy="28656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733469D4-84E7-5649-ACED-A728C3C254D1}"/>
                    </a:ext>
                  </a:extLst>
                </p:cNvPr>
                <p:cNvPicPr/>
                <p:nvPr/>
              </p:nvPicPr>
              <p:blipFill>
                <a:blip r:embed="rId840"/>
                <a:stretch>
                  <a:fillRect/>
                </a:stretch>
              </p:blipFill>
              <p:spPr>
                <a:xfrm>
                  <a:off x="11157998" y="3307504"/>
                  <a:ext cx="25848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1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91E3FFA3-69C8-4942-859D-677351F78E3A}"/>
                    </a:ext>
                  </a:extLst>
                </p14:cNvPr>
                <p14:cNvContentPartPr/>
                <p14:nvPr/>
              </p14:nvContentPartPr>
              <p14:xfrm>
                <a:off x="11447438" y="3467344"/>
                <a:ext cx="94320" cy="13392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91E3FFA3-69C8-4942-859D-677351F78E3A}"/>
                    </a:ext>
                  </a:extLst>
                </p:cNvPr>
                <p:cNvPicPr/>
                <p:nvPr/>
              </p:nvPicPr>
              <p:blipFill>
                <a:blip r:embed="rId842"/>
                <a:stretch>
                  <a:fillRect/>
                </a:stretch>
              </p:blipFill>
              <p:spPr>
                <a:xfrm>
                  <a:off x="11431958" y="3452224"/>
                  <a:ext cx="12492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3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9709C073-D5E4-EB4D-AC89-A4BFF8638C97}"/>
                    </a:ext>
                  </a:extLst>
                </p14:cNvPr>
                <p14:cNvContentPartPr/>
                <p14:nvPr/>
              </p14:nvContentPartPr>
              <p14:xfrm>
                <a:off x="11610158" y="3322984"/>
                <a:ext cx="32040" cy="26028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9709C073-D5E4-EB4D-AC89-A4BFF8638C97}"/>
                    </a:ext>
                  </a:extLst>
                </p:cNvPr>
                <p:cNvPicPr/>
                <p:nvPr/>
              </p:nvPicPr>
              <p:blipFill>
                <a:blip r:embed="rId844"/>
                <a:stretch>
                  <a:fillRect/>
                </a:stretch>
              </p:blipFill>
              <p:spPr>
                <a:xfrm>
                  <a:off x="11594678" y="3307504"/>
                  <a:ext cx="626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5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295B136C-FFD5-7D43-82DB-8B3E979521B9}"/>
                    </a:ext>
                  </a:extLst>
                </p14:cNvPr>
                <p14:cNvContentPartPr/>
                <p14:nvPr/>
              </p14:nvContentPartPr>
              <p14:xfrm>
                <a:off x="11504318" y="3367264"/>
                <a:ext cx="303480" cy="22212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295B136C-FFD5-7D43-82DB-8B3E979521B9}"/>
                    </a:ext>
                  </a:extLst>
                </p:cNvPr>
                <p:cNvPicPr/>
                <p:nvPr/>
              </p:nvPicPr>
              <p:blipFill>
                <a:blip r:embed="rId846"/>
                <a:stretch>
                  <a:fillRect/>
                </a:stretch>
              </p:blipFill>
              <p:spPr>
                <a:xfrm>
                  <a:off x="11489198" y="3351784"/>
                  <a:ext cx="33408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7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336149A2-0A3F-3D46-BC44-F739E49B154C}"/>
                    </a:ext>
                  </a:extLst>
                </p14:cNvPr>
                <p14:cNvContentPartPr/>
                <p14:nvPr/>
              </p14:nvContentPartPr>
              <p14:xfrm>
                <a:off x="11886998" y="3278344"/>
                <a:ext cx="16920" cy="16956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336149A2-0A3F-3D46-BC44-F739E49B154C}"/>
                    </a:ext>
                  </a:extLst>
                </p:cNvPr>
                <p:cNvPicPr/>
                <p:nvPr/>
              </p:nvPicPr>
              <p:blipFill>
                <a:blip r:embed="rId848"/>
                <a:stretch>
                  <a:fillRect/>
                </a:stretch>
              </p:blipFill>
              <p:spPr>
                <a:xfrm>
                  <a:off x="11871878" y="3262864"/>
                  <a:ext cx="475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9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227E0CDF-24AF-C94A-9763-7B71EC904634}"/>
                    </a:ext>
                  </a:extLst>
                </p14:cNvPr>
                <p14:cNvContentPartPr/>
                <p14:nvPr/>
              </p14:nvContentPartPr>
              <p14:xfrm>
                <a:off x="11931638" y="3265744"/>
                <a:ext cx="21960" cy="17352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227E0CDF-24AF-C94A-9763-7B71EC904634}"/>
                    </a:ext>
                  </a:extLst>
                </p:cNvPr>
                <p:cNvPicPr/>
                <p:nvPr/>
              </p:nvPicPr>
              <p:blipFill>
                <a:blip r:embed="rId850"/>
                <a:stretch>
                  <a:fillRect/>
                </a:stretch>
              </p:blipFill>
              <p:spPr>
                <a:xfrm>
                  <a:off x="11916518" y="3250264"/>
                  <a:ext cx="525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1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2706A0F2-08D6-3946-9EBA-F4D66CAB4735}"/>
                    </a:ext>
                  </a:extLst>
                </p14:cNvPr>
                <p14:cNvContentPartPr/>
                <p14:nvPr/>
              </p14:nvContentPartPr>
              <p14:xfrm>
                <a:off x="10761638" y="3845704"/>
                <a:ext cx="145080" cy="2376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2706A0F2-08D6-3946-9EBA-F4D66CAB4735}"/>
                    </a:ext>
                  </a:extLst>
                </p:cNvPr>
                <p:cNvPicPr/>
                <p:nvPr/>
              </p:nvPicPr>
              <p:blipFill>
                <a:blip r:embed="rId852"/>
                <a:stretch>
                  <a:fillRect/>
                </a:stretch>
              </p:blipFill>
              <p:spPr>
                <a:xfrm>
                  <a:off x="10746518" y="3830584"/>
                  <a:ext cx="1756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3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FC2DDDA1-596B-8443-A3AC-51CD31BEC5BC}"/>
                    </a:ext>
                  </a:extLst>
                </p14:cNvPr>
                <p14:cNvContentPartPr/>
                <p14:nvPr/>
              </p14:nvContentPartPr>
              <p14:xfrm>
                <a:off x="11050718" y="3690904"/>
                <a:ext cx="27360" cy="26028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FC2DDDA1-596B-8443-A3AC-51CD31BEC5BC}"/>
                    </a:ext>
                  </a:extLst>
                </p:cNvPr>
                <p:cNvPicPr/>
                <p:nvPr/>
              </p:nvPicPr>
              <p:blipFill>
                <a:blip r:embed="rId854"/>
                <a:stretch>
                  <a:fillRect/>
                </a:stretch>
              </p:blipFill>
              <p:spPr>
                <a:xfrm>
                  <a:off x="11035598" y="3675784"/>
                  <a:ext cx="5760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5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2FFD5719-945E-9649-B79C-D2A6A9B01D94}"/>
                    </a:ext>
                  </a:extLst>
                </p14:cNvPr>
                <p14:cNvContentPartPr/>
                <p14:nvPr/>
              </p14:nvContentPartPr>
              <p14:xfrm>
                <a:off x="11173838" y="3733744"/>
                <a:ext cx="99720" cy="19260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2FFD5719-945E-9649-B79C-D2A6A9B01D94}"/>
                    </a:ext>
                  </a:extLst>
                </p:cNvPr>
                <p:cNvPicPr/>
                <p:nvPr/>
              </p:nvPicPr>
              <p:blipFill>
                <a:blip r:embed="rId856"/>
                <a:stretch>
                  <a:fillRect/>
                </a:stretch>
              </p:blipFill>
              <p:spPr>
                <a:xfrm>
                  <a:off x="11158358" y="3718264"/>
                  <a:ext cx="1299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7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552DE553-94A3-E447-A02A-EA239D7BAE27}"/>
                    </a:ext>
                  </a:extLst>
                </p14:cNvPr>
                <p14:cNvContentPartPr/>
                <p14:nvPr/>
              </p14:nvContentPartPr>
              <p14:xfrm>
                <a:off x="11324678" y="3713224"/>
                <a:ext cx="103680" cy="18144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552DE553-94A3-E447-A02A-EA239D7BAE27}"/>
                    </a:ext>
                  </a:extLst>
                </p:cNvPr>
                <p:cNvPicPr/>
                <p:nvPr/>
              </p:nvPicPr>
              <p:blipFill>
                <a:blip r:embed="rId858"/>
                <a:stretch>
                  <a:fillRect/>
                </a:stretch>
              </p:blipFill>
              <p:spPr>
                <a:xfrm>
                  <a:off x="11309558" y="3698104"/>
                  <a:ext cx="1342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9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CFE45003-CE5B-DE4C-9BB6-639D460FBBB2}"/>
                    </a:ext>
                  </a:extLst>
                </p14:cNvPr>
                <p14:cNvContentPartPr/>
                <p14:nvPr/>
              </p14:nvContentPartPr>
              <p14:xfrm>
                <a:off x="11465078" y="3781264"/>
                <a:ext cx="106920" cy="122760"/>
              </p14:xfrm>
            </p:contentPart>
          </mc:Choice>
          <mc:Fallback xmlns=""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CFE45003-CE5B-DE4C-9BB6-639D460FBBB2}"/>
                    </a:ext>
                  </a:extLst>
                </p:cNvPr>
                <p:cNvPicPr/>
                <p:nvPr/>
              </p:nvPicPr>
              <p:blipFill>
                <a:blip r:embed="rId860"/>
                <a:stretch>
                  <a:fillRect/>
                </a:stretch>
              </p:blipFill>
              <p:spPr>
                <a:xfrm>
                  <a:off x="11449958" y="3766144"/>
                  <a:ext cx="1375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1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DEE8551B-0C76-AD42-A043-D0D2ECBEE68E}"/>
                    </a:ext>
                  </a:extLst>
                </p14:cNvPr>
                <p14:cNvContentPartPr/>
                <p14:nvPr/>
              </p14:nvContentPartPr>
              <p14:xfrm>
                <a:off x="11675318" y="3668584"/>
                <a:ext cx="7920" cy="16992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DEE8551B-0C76-AD42-A043-D0D2ECBEE68E}"/>
                    </a:ext>
                  </a:extLst>
                </p:cNvPr>
                <p:cNvPicPr/>
                <p:nvPr/>
              </p:nvPicPr>
              <p:blipFill>
                <a:blip r:embed="rId862"/>
                <a:stretch>
                  <a:fillRect/>
                </a:stretch>
              </p:blipFill>
              <p:spPr>
                <a:xfrm>
                  <a:off x="11659838" y="3653464"/>
                  <a:ext cx="385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3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631F2BDC-642A-5C4D-A86F-8B455363BBAC}"/>
                    </a:ext>
                  </a:extLst>
                </p14:cNvPr>
                <p14:cNvContentPartPr/>
                <p14:nvPr/>
              </p14:nvContentPartPr>
              <p14:xfrm>
                <a:off x="11708438" y="3936064"/>
                <a:ext cx="4320" cy="180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631F2BDC-642A-5C4D-A86F-8B455363BBA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693318" y="3920944"/>
                  <a:ext cx="345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4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E8D4D489-2F82-454D-B12B-B02F61A2C321}"/>
                    </a:ext>
                  </a:extLst>
                </p14:cNvPr>
                <p14:cNvContentPartPr/>
                <p14:nvPr/>
              </p14:nvContentPartPr>
              <p14:xfrm>
                <a:off x="11789438" y="3646264"/>
                <a:ext cx="11880" cy="17748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E8D4D489-2F82-454D-B12B-B02F61A2C321}"/>
                    </a:ext>
                  </a:extLst>
                </p:cNvPr>
                <p:cNvPicPr/>
                <p:nvPr/>
              </p:nvPicPr>
              <p:blipFill>
                <a:blip r:embed="rId865"/>
                <a:stretch>
                  <a:fillRect/>
                </a:stretch>
              </p:blipFill>
              <p:spPr>
                <a:xfrm>
                  <a:off x="11774318" y="3631144"/>
                  <a:ext cx="424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6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03260995-7E5F-A147-B01A-A153B88DD2B8}"/>
                    </a:ext>
                  </a:extLst>
                </p14:cNvPr>
                <p14:cNvContentPartPr/>
                <p14:nvPr/>
              </p14:nvContentPartPr>
              <p14:xfrm>
                <a:off x="11808878" y="3936064"/>
                <a:ext cx="15840" cy="1656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03260995-7E5F-A147-B01A-A153B88DD2B8}"/>
                    </a:ext>
                  </a:extLst>
                </p:cNvPr>
                <p:cNvPicPr/>
                <p:nvPr/>
              </p:nvPicPr>
              <p:blipFill>
                <a:blip r:embed="rId867"/>
                <a:stretch>
                  <a:fillRect/>
                </a:stretch>
              </p:blipFill>
              <p:spPr>
                <a:xfrm>
                  <a:off x="11793758" y="3920944"/>
                  <a:ext cx="464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8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3C88B232-A1BE-D148-8DE1-A3FD434FD4C4}"/>
                    </a:ext>
                  </a:extLst>
                </p14:cNvPr>
                <p14:cNvContentPartPr/>
                <p14:nvPr/>
              </p14:nvContentPartPr>
              <p14:xfrm>
                <a:off x="11912198" y="3675424"/>
                <a:ext cx="8640" cy="17892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3C88B232-A1BE-D148-8DE1-A3FD434FD4C4}"/>
                    </a:ext>
                  </a:extLst>
                </p:cNvPr>
                <p:cNvPicPr/>
                <p:nvPr/>
              </p:nvPicPr>
              <p:blipFill>
                <a:blip r:embed="rId869"/>
                <a:stretch>
                  <a:fillRect/>
                </a:stretch>
              </p:blipFill>
              <p:spPr>
                <a:xfrm>
                  <a:off x="11896718" y="3660304"/>
                  <a:ext cx="392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0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8B642AFD-8BD2-4449-83CF-3D0AC7FB9FD7}"/>
                    </a:ext>
                  </a:extLst>
                </p14:cNvPr>
                <p14:cNvContentPartPr/>
                <p14:nvPr/>
              </p14:nvContentPartPr>
              <p14:xfrm>
                <a:off x="11931638" y="3991864"/>
                <a:ext cx="6120" cy="936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8B642AFD-8BD2-4449-83CF-3D0AC7FB9FD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916518" y="3976744"/>
                  <a:ext cx="36720" cy="39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7116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>
            <a:extLst>
              <a:ext uri="{FF2B5EF4-FFF2-40B4-BE49-F238E27FC236}">
                <a16:creationId xmlns:a16="http://schemas.microsoft.com/office/drawing/2014/main" id="{9D2BB1D0-A890-E446-A376-86A552F34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722" y="318554"/>
            <a:ext cx="9051088" cy="60340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47C322-594B-4D44-84EF-013D28261A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723" y="618564"/>
            <a:ext cx="4133850" cy="5511800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79376DA1-8D4B-5C4B-A494-CBCC77D98CBF}"/>
              </a:ext>
            </a:extLst>
          </p:cNvPr>
          <p:cNvGrpSpPr/>
          <p:nvPr/>
        </p:nvGrpSpPr>
        <p:grpSpPr>
          <a:xfrm>
            <a:off x="6521883" y="2469117"/>
            <a:ext cx="4911120" cy="3750120"/>
            <a:chOff x="5562878" y="2536024"/>
            <a:chExt cx="4911120" cy="375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F71CA62-ECBA-6249-B697-2BD61A7DB37A}"/>
                    </a:ext>
                  </a:extLst>
                </p14:cNvPr>
                <p14:cNvContentPartPr/>
                <p14:nvPr/>
              </p14:nvContentPartPr>
              <p14:xfrm>
                <a:off x="5877878" y="2721784"/>
                <a:ext cx="37440" cy="8107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F71CA62-ECBA-6249-B697-2BD61A7DB37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62398" y="2706304"/>
                  <a:ext cx="67680" cy="84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64B86C1-7D51-A94F-A3B4-8DA6C9142538}"/>
                    </a:ext>
                  </a:extLst>
                </p14:cNvPr>
                <p14:cNvContentPartPr/>
                <p14:nvPr/>
              </p14:nvContentPartPr>
              <p14:xfrm>
                <a:off x="5871398" y="2671024"/>
                <a:ext cx="326880" cy="3679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64B86C1-7D51-A94F-A3B4-8DA6C914253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855918" y="2655544"/>
                  <a:ext cx="357480" cy="39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DD03181-A00C-8941-8DC6-C7AF1A95EF52}"/>
                    </a:ext>
                  </a:extLst>
                </p14:cNvPr>
                <p14:cNvContentPartPr/>
                <p14:nvPr/>
              </p14:nvContentPartPr>
              <p14:xfrm>
                <a:off x="6120878" y="3007984"/>
                <a:ext cx="282600" cy="3952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DD03181-A00C-8941-8DC6-C7AF1A95EF5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105398" y="2992864"/>
                  <a:ext cx="31284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60B3DE0-D25A-5047-AEDD-E3DB8C411428}"/>
                    </a:ext>
                  </a:extLst>
                </p14:cNvPr>
                <p14:cNvContentPartPr/>
                <p14:nvPr/>
              </p14:nvContentPartPr>
              <p14:xfrm>
                <a:off x="6539198" y="3002584"/>
                <a:ext cx="281520" cy="3330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60B3DE0-D25A-5047-AEDD-E3DB8C41142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523718" y="2987464"/>
                  <a:ext cx="31176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ED1DBBE-42B6-FC4E-A7F8-750E6DDFFE6D}"/>
                    </a:ext>
                  </a:extLst>
                </p14:cNvPr>
                <p14:cNvContentPartPr/>
                <p14:nvPr/>
              </p14:nvContentPartPr>
              <p14:xfrm>
                <a:off x="6934118" y="3065944"/>
                <a:ext cx="27720" cy="308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ED1DBBE-42B6-FC4E-A7F8-750E6DDFFE6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918998" y="3050824"/>
                  <a:ext cx="5832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8F83F84-2D89-F149-B2D2-DA6DD31F9A68}"/>
                    </a:ext>
                  </a:extLst>
                </p14:cNvPr>
                <p14:cNvContentPartPr/>
                <p14:nvPr/>
              </p14:nvContentPartPr>
              <p14:xfrm>
                <a:off x="6980558" y="2812504"/>
                <a:ext cx="7920" cy="90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8F83F84-2D89-F149-B2D2-DA6DD31F9A6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965078" y="2797384"/>
                  <a:ext cx="385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464D884-3B67-794F-8875-CE911D978147}"/>
                    </a:ext>
                  </a:extLst>
                </p14:cNvPr>
                <p14:cNvContentPartPr/>
                <p14:nvPr/>
              </p14:nvContentPartPr>
              <p14:xfrm>
                <a:off x="7147598" y="2640424"/>
                <a:ext cx="261000" cy="785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464D884-3B67-794F-8875-CE911D97814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132478" y="2625304"/>
                  <a:ext cx="291600" cy="81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42F0863-2AD4-4340-AB07-2E0A0290D0C6}"/>
                    </a:ext>
                  </a:extLst>
                </p14:cNvPr>
                <p14:cNvContentPartPr/>
                <p14:nvPr/>
              </p14:nvContentPartPr>
              <p14:xfrm>
                <a:off x="7092158" y="2985664"/>
                <a:ext cx="279000" cy="3067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42F0863-2AD4-4340-AB07-2E0A0290D0C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076678" y="2970544"/>
                  <a:ext cx="30924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9FA4F20-4E6C-7347-8F4C-0A668106CC90}"/>
                    </a:ext>
                  </a:extLst>
                </p14:cNvPr>
                <p14:cNvContentPartPr/>
                <p14:nvPr/>
              </p14:nvContentPartPr>
              <p14:xfrm>
                <a:off x="7426598" y="2897104"/>
                <a:ext cx="6840" cy="25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9FA4F20-4E6C-7347-8F4C-0A668106CC9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411118" y="2881624"/>
                  <a:ext cx="370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72F8E73-EEA5-414B-9FF0-4E52E0276D5B}"/>
                    </a:ext>
                  </a:extLst>
                </p14:cNvPr>
                <p14:cNvContentPartPr/>
                <p14:nvPr/>
              </p14:nvContentPartPr>
              <p14:xfrm>
                <a:off x="7519838" y="2970904"/>
                <a:ext cx="262800" cy="328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72F8E73-EEA5-414B-9FF0-4E52E0276D5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504718" y="2955424"/>
                  <a:ext cx="293400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8E2B423-3055-C749-BDF3-0966D6804468}"/>
                    </a:ext>
                  </a:extLst>
                </p14:cNvPr>
                <p14:cNvContentPartPr/>
                <p14:nvPr/>
              </p14:nvContentPartPr>
              <p14:xfrm>
                <a:off x="8098358" y="2536024"/>
                <a:ext cx="311040" cy="8056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8E2B423-3055-C749-BDF3-0966D680446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082878" y="2520904"/>
                  <a:ext cx="341640" cy="83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9EF72F6-2BCA-D84C-88CC-C8626DF5A809}"/>
                    </a:ext>
                  </a:extLst>
                </p14:cNvPr>
                <p14:cNvContentPartPr/>
                <p14:nvPr/>
              </p14:nvContentPartPr>
              <p14:xfrm>
                <a:off x="8514518" y="3006904"/>
                <a:ext cx="248760" cy="2822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9EF72F6-2BCA-D84C-88CC-C8626DF5A80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499398" y="2991784"/>
                  <a:ext cx="27900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0204DCA-FD45-EF4B-80CB-22BC5C51E993}"/>
                    </a:ext>
                  </a:extLst>
                </p14:cNvPr>
                <p14:cNvContentPartPr/>
                <p14:nvPr/>
              </p14:nvContentPartPr>
              <p14:xfrm>
                <a:off x="8954078" y="2948224"/>
                <a:ext cx="331920" cy="367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0204DCA-FD45-EF4B-80CB-22BC5C51E99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38958" y="2933104"/>
                  <a:ext cx="36252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26EE339-2326-704A-AB44-DFA9A074697D}"/>
                    </a:ext>
                  </a:extLst>
                </p14:cNvPr>
                <p14:cNvContentPartPr/>
                <p14:nvPr/>
              </p14:nvContentPartPr>
              <p14:xfrm>
                <a:off x="9266558" y="2933824"/>
                <a:ext cx="239400" cy="3776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26EE339-2326-704A-AB44-DFA9A074697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251078" y="2918344"/>
                  <a:ext cx="270000" cy="40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7EF4E2F-F8B9-7D4B-827A-083F0F6B8260}"/>
                    </a:ext>
                  </a:extLst>
                </p14:cNvPr>
                <p14:cNvContentPartPr/>
                <p14:nvPr/>
              </p14:nvContentPartPr>
              <p14:xfrm>
                <a:off x="9598478" y="2988184"/>
                <a:ext cx="10800" cy="317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7EF4E2F-F8B9-7D4B-827A-083F0F6B826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583358" y="2973064"/>
                  <a:ext cx="4140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AD6160F-81B4-C54F-AF6A-9BB502A61839}"/>
                    </a:ext>
                  </a:extLst>
                </p14:cNvPr>
                <p14:cNvContentPartPr/>
                <p14:nvPr/>
              </p14:nvContentPartPr>
              <p14:xfrm>
                <a:off x="9679118" y="2778664"/>
                <a:ext cx="6480" cy="9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AD6160F-81B4-C54F-AF6A-9BB502A6183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63998" y="2763544"/>
                  <a:ext cx="370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B24DE95-2583-E44F-9B28-F38D8EB40649}"/>
                    </a:ext>
                  </a:extLst>
                </p14:cNvPr>
                <p14:cNvContentPartPr/>
                <p14:nvPr/>
              </p14:nvContentPartPr>
              <p14:xfrm>
                <a:off x="9723758" y="2962984"/>
                <a:ext cx="445680" cy="35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B24DE95-2583-E44F-9B28-F38D8EB4064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708278" y="2947864"/>
                  <a:ext cx="476280" cy="38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4A68F67-0200-D14C-A9D4-88C174137F4C}"/>
                    </a:ext>
                  </a:extLst>
                </p14:cNvPr>
                <p14:cNvContentPartPr/>
                <p14:nvPr/>
              </p14:nvContentPartPr>
              <p14:xfrm>
                <a:off x="10155398" y="2995744"/>
                <a:ext cx="318600" cy="9788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4A68F67-0200-D14C-A9D4-88C174137F4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139918" y="2980624"/>
                  <a:ext cx="348840" cy="10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58BE9C1-98A9-9344-90CD-B8FF7CA6F0DA}"/>
                    </a:ext>
                  </a:extLst>
                </p14:cNvPr>
                <p14:cNvContentPartPr/>
                <p14:nvPr/>
              </p14:nvContentPartPr>
              <p14:xfrm>
                <a:off x="8050838" y="3887824"/>
                <a:ext cx="66960" cy="6890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58BE9C1-98A9-9344-90CD-B8FF7CA6F0D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035718" y="3872704"/>
                  <a:ext cx="97200" cy="71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E1F0DC2-931A-BD47-B29C-E1CC236EC15F}"/>
                    </a:ext>
                  </a:extLst>
                </p14:cNvPr>
                <p14:cNvContentPartPr/>
                <p14:nvPr/>
              </p14:nvContentPartPr>
              <p14:xfrm>
                <a:off x="8027438" y="3895384"/>
                <a:ext cx="257040" cy="2106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E1F0DC2-931A-BD47-B29C-E1CC236EC15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012318" y="3880264"/>
                  <a:ext cx="28764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94B9294-5326-8A45-A203-6CDCAE89734E}"/>
                    </a:ext>
                  </a:extLst>
                </p14:cNvPr>
                <p14:cNvContentPartPr/>
                <p14:nvPr/>
              </p14:nvContentPartPr>
              <p14:xfrm>
                <a:off x="8300318" y="3891424"/>
                <a:ext cx="252000" cy="2502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94B9294-5326-8A45-A203-6CDCAE89734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284838" y="3876304"/>
                  <a:ext cx="28224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C35FDCF-2584-5641-A0F4-8FC2951714FA}"/>
                    </a:ext>
                  </a:extLst>
                </p14:cNvPr>
                <p14:cNvContentPartPr/>
                <p14:nvPr/>
              </p14:nvContentPartPr>
              <p14:xfrm>
                <a:off x="8723678" y="3601624"/>
                <a:ext cx="32040" cy="5076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C35FDCF-2584-5641-A0F4-8FC2951714F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708558" y="3586504"/>
                  <a:ext cx="62640" cy="53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CC7905E-1D9E-5D40-8DDD-BD593B085195}"/>
                    </a:ext>
                  </a:extLst>
                </p14:cNvPr>
                <p14:cNvContentPartPr/>
                <p14:nvPr/>
              </p14:nvContentPartPr>
              <p14:xfrm>
                <a:off x="8853998" y="3585784"/>
                <a:ext cx="43560" cy="5486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CC7905E-1D9E-5D40-8DDD-BD593B08519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838518" y="3570664"/>
                  <a:ext cx="74160" cy="57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DA9CE15-CC7B-C045-BAAD-2F29F208D07C}"/>
                    </a:ext>
                  </a:extLst>
                </p14:cNvPr>
                <p14:cNvContentPartPr/>
                <p14:nvPr/>
              </p14:nvContentPartPr>
              <p14:xfrm>
                <a:off x="9010238" y="3815104"/>
                <a:ext cx="21492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DA9CE15-CC7B-C045-BAAD-2F29F208D07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994758" y="3799984"/>
                  <a:ext cx="24516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795B17C-4833-EC4C-92EA-3B63419301FE}"/>
                    </a:ext>
                  </a:extLst>
                </p14:cNvPr>
                <p14:cNvContentPartPr/>
                <p14:nvPr/>
              </p14:nvContentPartPr>
              <p14:xfrm>
                <a:off x="9322718" y="3791704"/>
                <a:ext cx="163080" cy="315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795B17C-4833-EC4C-92EA-3B63419301F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307598" y="3776584"/>
                  <a:ext cx="19368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1862DD7-2A65-B442-BF98-35369FED8F23}"/>
                    </a:ext>
                  </a:extLst>
                </p14:cNvPr>
                <p14:cNvContentPartPr/>
                <p14:nvPr/>
              </p14:nvContentPartPr>
              <p14:xfrm>
                <a:off x="9623318" y="3880624"/>
                <a:ext cx="21960" cy="2653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1862DD7-2A65-B442-BF98-35369FED8F2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608198" y="3865144"/>
                  <a:ext cx="5256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B0A78F8-A020-5048-815A-125E22573E52}"/>
                    </a:ext>
                  </a:extLst>
                </p14:cNvPr>
                <p14:cNvContentPartPr/>
                <p14:nvPr/>
              </p14:nvContentPartPr>
              <p14:xfrm>
                <a:off x="9667958" y="3735544"/>
                <a:ext cx="6120" cy="1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B0A78F8-A020-5048-815A-125E22573E5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52838" y="3720064"/>
                  <a:ext cx="363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EF38D7CC-4677-F041-BF02-6223AD2D71F1}"/>
                    </a:ext>
                  </a:extLst>
                </p14:cNvPr>
                <p14:cNvContentPartPr/>
                <p14:nvPr/>
              </p14:nvContentPartPr>
              <p14:xfrm>
                <a:off x="9779558" y="3924904"/>
                <a:ext cx="19080" cy="2178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EF38D7CC-4677-F041-BF02-6223AD2D71F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764078" y="3909784"/>
                  <a:ext cx="4968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EC76931-7999-8E4D-86F2-B91D709A5A53}"/>
                    </a:ext>
                  </a:extLst>
                </p14:cNvPr>
                <p14:cNvContentPartPr/>
                <p14:nvPr/>
              </p14:nvContentPartPr>
              <p14:xfrm>
                <a:off x="9857678" y="3790624"/>
                <a:ext cx="4320" cy="7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EC76931-7999-8E4D-86F2-B91D709A5A5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842198" y="3775504"/>
                  <a:ext cx="349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78CB0BA-D96F-4B43-B4F3-BEA4415A1B0B}"/>
                    </a:ext>
                  </a:extLst>
                </p14:cNvPr>
                <p14:cNvContentPartPr/>
                <p14:nvPr/>
              </p14:nvContentPartPr>
              <p14:xfrm>
                <a:off x="9946598" y="3430624"/>
                <a:ext cx="299880" cy="781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78CB0BA-D96F-4B43-B4F3-BEA4415A1B0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931478" y="3415144"/>
                  <a:ext cx="330120" cy="81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711BE77-8E6D-0643-A14C-63010728DDF6}"/>
                    </a:ext>
                  </a:extLst>
                </p14:cNvPr>
                <p14:cNvContentPartPr/>
                <p14:nvPr/>
              </p14:nvContentPartPr>
              <p14:xfrm>
                <a:off x="5562878" y="3607024"/>
                <a:ext cx="283680" cy="866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711BE77-8E6D-0643-A14C-63010728DDF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547758" y="3591544"/>
                  <a:ext cx="314280" cy="89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C95DB37-3A1F-8845-92FC-021551A94274}"/>
                    </a:ext>
                  </a:extLst>
                </p14:cNvPr>
                <p14:cNvContentPartPr/>
                <p14:nvPr/>
              </p14:nvContentPartPr>
              <p14:xfrm>
                <a:off x="5831438" y="3770824"/>
                <a:ext cx="345960" cy="469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C95DB37-3A1F-8845-92FC-021551A94274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815958" y="3755344"/>
                  <a:ext cx="376200" cy="50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2CFA992-B3CA-5C4D-9AFE-E3BCDEAB960E}"/>
                    </a:ext>
                  </a:extLst>
                </p14:cNvPr>
                <p14:cNvContentPartPr/>
                <p14:nvPr/>
              </p14:nvContentPartPr>
              <p14:xfrm>
                <a:off x="6266678" y="3657424"/>
                <a:ext cx="43560" cy="536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2CFA992-B3CA-5C4D-9AFE-E3BCDEAB960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251558" y="3642304"/>
                  <a:ext cx="73800" cy="56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8027331-A57E-5141-B166-0E4CB39D74F3}"/>
                    </a:ext>
                  </a:extLst>
                </p14:cNvPr>
                <p14:cNvContentPartPr/>
                <p14:nvPr/>
              </p14:nvContentPartPr>
              <p14:xfrm>
                <a:off x="6462878" y="3891424"/>
                <a:ext cx="157680" cy="3315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8027331-A57E-5141-B166-0E4CB39D74F3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447758" y="3876304"/>
                  <a:ext cx="18828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263673F-64AA-FF40-871F-AE84D6F08A40}"/>
                    </a:ext>
                  </a:extLst>
                </p14:cNvPr>
                <p14:cNvContentPartPr/>
                <p14:nvPr/>
              </p14:nvContentPartPr>
              <p14:xfrm>
                <a:off x="6769238" y="3886744"/>
                <a:ext cx="201960" cy="564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263673F-64AA-FF40-871F-AE84D6F08A4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754118" y="3871624"/>
                  <a:ext cx="232200" cy="59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8E6E403-0FF4-2543-B77F-525E8E099453}"/>
                    </a:ext>
                  </a:extLst>
                </p14:cNvPr>
                <p14:cNvContentPartPr/>
                <p14:nvPr/>
              </p14:nvContentPartPr>
              <p14:xfrm>
                <a:off x="7066238" y="3905824"/>
                <a:ext cx="199080" cy="291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8E6E403-0FF4-2543-B77F-525E8E099453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051118" y="3890704"/>
                  <a:ext cx="22932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76F76C6-05F3-F84A-9456-A2AF87F0A57E}"/>
                    </a:ext>
                  </a:extLst>
                </p14:cNvPr>
                <p14:cNvContentPartPr/>
                <p14:nvPr/>
              </p14:nvContentPartPr>
              <p14:xfrm>
                <a:off x="7393838" y="3902584"/>
                <a:ext cx="322560" cy="234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76F76C6-05F3-F84A-9456-A2AF87F0A57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378358" y="3887464"/>
                  <a:ext cx="3531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F8E70D3-655D-6448-B956-8A8B7C232D08}"/>
                    </a:ext>
                  </a:extLst>
                </p14:cNvPr>
                <p14:cNvContentPartPr/>
                <p14:nvPr/>
              </p14:nvContentPartPr>
              <p14:xfrm>
                <a:off x="6129158" y="4326304"/>
                <a:ext cx="1050480" cy="56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F8E70D3-655D-6448-B956-8A8B7C232D0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114038" y="4311184"/>
                  <a:ext cx="10810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42A0CCF-BB87-B848-AF29-4367ADAF6560}"/>
                    </a:ext>
                  </a:extLst>
                </p14:cNvPr>
                <p14:cNvContentPartPr/>
                <p14:nvPr/>
              </p14:nvContentPartPr>
              <p14:xfrm>
                <a:off x="8171438" y="4273384"/>
                <a:ext cx="1419120" cy="532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42A0CCF-BB87-B848-AF29-4367ADAF656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155958" y="4258264"/>
                  <a:ext cx="14497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7773C34-5B50-F04F-8975-A884F02070BC}"/>
                    </a:ext>
                  </a:extLst>
                </p14:cNvPr>
                <p14:cNvContentPartPr/>
                <p14:nvPr/>
              </p14:nvContentPartPr>
              <p14:xfrm>
                <a:off x="5965718" y="4660744"/>
                <a:ext cx="318240" cy="5576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7773C34-5B50-F04F-8975-A884F02070B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950598" y="4645264"/>
                  <a:ext cx="348480" cy="58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B380350-62AB-1946-AB82-08FDF4FE30D0}"/>
                    </a:ext>
                  </a:extLst>
                </p14:cNvPr>
                <p14:cNvContentPartPr/>
                <p14:nvPr/>
              </p14:nvContentPartPr>
              <p14:xfrm>
                <a:off x="6408878" y="4675144"/>
                <a:ext cx="285840" cy="5468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B380350-62AB-1946-AB82-08FDF4FE30D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393758" y="4659664"/>
                  <a:ext cx="316080" cy="57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5CEEB1DE-B0D2-3E47-979C-049C03E59F58}"/>
                    </a:ext>
                  </a:extLst>
                </p14:cNvPr>
                <p14:cNvContentPartPr/>
                <p14:nvPr/>
              </p14:nvContentPartPr>
              <p14:xfrm>
                <a:off x="6935918" y="4707904"/>
                <a:ext cx="263160" cy="5364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CEEB1DE-B0D2-3E47-979C-049C03E59F5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920798" y="4692424"/>
                  <a:ext cx="293400" cy="56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5D8C27E-96CD-484D-B73F-C6681DDC4407}"/>
                    </a:ext>
                  </a:extLst>
                </p14:cNvPr>
                <p14:cNvContentPartPr/>
                <p14:nvPr/>
              </p14:nvContentPartPr>
              <p14:xfrm>
                <a:off x="6924758" y="4975024"/>
                <a:ext cx="383760" cy="597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5D8C27E-96CD-484D-B73F-C6681DDC440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909638" y="4959904"/>
                  <a:ext cx="4143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A04A653-4F27-754A-A9A7-605FE154DD69}"/>
                    </a:ext>
                  </a:extLst>
                </p14:cNvPr>
                <p14:cNvContentPartPr/>
                <p14:nvPr/>
              </p14:nvContentPartPr>
              <p14:xfrm>
                <a:off x="7460438" y="4561024"/>
                <a:ext cx="122760" cy="7470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A04A653-4F27-754A-A9A7-605FE154DD6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444958" y="4545544"/>
                  <a:ext cx="153360" cy="77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77FBF0E-0713-C84C-B542-3F493E029109}"/>
                    </a:ext>
                  </a:extLst>
                </p14:cNvPr>
                <p14:cNvContentPartPr/>
                <p14:nvPr/>
              </p14:nvContentPartPr>
              <p14:xfrm>
                <a:off x="7805678" y="4710784"/>
                <a:ext cx="22680" cy="470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77FBF0E-0713-C84C-B542-3F493E02910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790558" y="4695664"/>
                  <a:ext cx="53280" cy="50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2A10825-E746-8549-AD6B-E2DD859D5FDF}"/>
                    </a:ext>
                  </a:extLst>
                </p14:cNvPr>
                <p14:cNvContentPartPr/>
                <p14:nvPr/>
              </p14:nvContentPartPr>
              <p14:xfrm>
                <a:off x="7761038" y="4669744"/>
                <a:ext cx="325080" cy="5302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2A10825-E746-8549-AD6B-E2DD859D5FDF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745918" y="4654624"/>
                  <a:ext cx="355680" cy="56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0DA71D57-BCE8-E34E-8630-EE72A8034D4D}"/>
                    </a:ext>
                  </a:extLst>
                </p14:cNvPr>
                <p14:cNvContentPartPr/>
                <p14:nvPr/>
              </p14:nvContentPartPr>
              <p14:xfrm>
                <a:off x="8114558" y="4671184"/>
                <a:ext cx="367560" cy="4996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0DA71D57-BCE8-E34E-8630-EE72A8034D4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099438" y="4656064"/>
                  <a:ext cx="398160" cy="53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34C1D8C-B0E1-1247-944E-BC5E3180CA26}"/>
                    </a:ext>
                  </a:extLst>
                </p14:cNvPr>
                <p14:cNvContentPartPr/>
                <p14:nvPr/>
              </p14:nvContentPartPr>
              <p14:xfrm>
                <a:off x="6076238" y="5610064"/>
                <a:ext cx="344880" cy="334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34C1D8C-B0E1-1247-944E-BC5E3180CA2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061118" y="5594584"/>
                  <a:ext cx="37512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AC83E40E-C96C-2A42-A98A-36F1C74843C6}"/>
                    </a:ext>
                  </a:extLst>
                </p14:cNvPr>
                <p14:cNvContentPartPr/>
                <p14:nvPr/>
              </p14:nvContentPartPr>
              <p14:xfrm>
                <a:off x="6579158" y="5608984"/>
                <a:ext cx="37440" cy="280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AC83E40E-C96C-2A42-A98A-36F1C74843C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563678" y="5593504"/>
                  <a:ext cx="6804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0E84CEBE-8D06-364A-ADFD-903153F62211}"/>
                    </a:ext>
                  </a:extLst>
                </p14:cNvPr>
                <p14:cNvContentPartPr/>
                <p14:nvPr/>
              </p14:nvContentPartPr>
              <p14:xfrm>
                <a:off x="6579158" y="5419264"/>
                <a:ext cx="9000" cy="18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0E84CEBE-8D06-364A-ADFD-903153F6221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563678" y="5404144"/>
                  <a:ext cx="396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0637782-E1EE-6247-8535-3DCD8F8AB71C}"/>
                    </a:ext>
                  </a:extLst>
                </p14:cNvPr>
                <p14:cNvContentPartPr/>
                <p14:nvPr/>
              </p14:nvContentPartPr>
              <p14:xfrm>
                <a:off x="6712718" y="5341144"/>
                <a:ext cx="109800" cy="5184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0637782-E1EE-6247-8535-3DCD8F8AB71C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697598" y="5326024"/>
                  <a:ext cx="140400" cy="54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07ABA8F-A5EF-F241-9E85-EDAF0705BCAE}"/>
                    </a:ext>
                  </a:extLst>
                </p14:cNvPr>
                <p14:cNvContentPartPr/>
                <p14:nvPr/>
              </p14:nvContentPartPr>
              <p14:xfrm>
                <a:off x="6953198" y="5322784"/>
                <a:ext cx="230760" cy="5788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07ABA8F-A5EF-F241-9E85-EDAF0705BCAE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938078" y="5307664"/>
                  <a:ext cx="261000" cy="60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2790334-BEB6-E542-A6FB-6835FFD00C63}"/>
                    </a:ext>
                  </a:extLst>
                </p14:cNvPr>
                <p14:cNvContentPartPr/>
                <p14:nvPr/>
              </p14:nvContentPartPr>
              <p14:xfrm>
                <a:off x="7459358" y="5463184"/>
                <a:ext cx="326880" cy="3481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2790334-BEB6-E542-A6FB-6835FFD00C6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443878" y="5447704"/>
                  <a:ext cx="35712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E4B0CB3-6480-DC4A-A895-014216082B56}"/>
                    </a:ext>
                  </a:extLst>
                </p14:cNvPr>
                <p14:cNvContentPartPr/>
                <p14:nvPr/>
              </p14:nvContentPartPr>
              <p14:xfrm>
                <a:off x="7750958" y="5552824"/>
                <a:ext cx="218160" cy="1998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E4B0CB3-6480-DC4A-A895-014216082B5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735478" y="5537704"/>
                  <a:ext cx="2484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91ABC89-CE4D-EA42-92F9-A73972B0C37E}"/>
                    </a:ext>
                  </a:extLst>
                </p14:cNvPr>
                <p14:cNvContentPartPr/>
                <p14:nvPr/>
              </p14:nvContentPartPr>
              <p14:xfrm>
                <a:off x="8059478" y="5485144"/>
                <a:ext cx="137880" cy="267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91ABC89-CE4D-EA42-92F9-A73972B0C37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043998" y="5470024"/>
                  <a:ext cx="16812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1BA4A98-D83F-2D4D-9306-3AEA174773A0}"/>
                    </a:ext>
                  </a:extLst>
                </p14:cNvPr>
                <p14:cNvContentPartPr/>
                <p14:nvPr/>
              </p14:nvContentPartPr>
              <p14:xfrm>
                <a:off x="8275838" y="5511784"/>
                <a:ext cx="274320" cy="7743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1BA4A98-D83F-2D4D-9306-3AEA174773A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260358" y="5496664"/>
                  <a:ext cx="304920" cy="80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153B1F1-1414-D14D-8EC8-D7A3B19F5232}"/>
                    </a:ext>
                  </a:extLst>
                </p14:cNvPr>
                <p14:cNvContentPartPr/>
                <p14:nvPr/>
              </p14:nvContentPartPr>
              <p14:xfrm>
                <a:off x="8619638" y="5196424"/>
                <a:ext cx="166680" cy="532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153B1F1-1414-D14D-8EC8-D7A3B19F523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604518" y="5180944"/>
                  <a:ext cx="197280" cy="56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E3EB955A-54F5-EC4B-B421-44842235DD4D}"/>
                    </a:ext>
                  </a:extLst>
                </p14:cNvPr>
                <p14:cNvContentPartPr/>
                <p14:nvPr/>
              </p14:nvContentPartPr>
              <p14:xfrm>
                <a:off x="8965238" y="5340424"/>
                <a:ext cx="24840" cy="4006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E3EB955A-54F5-EC4B-B421-44842235DD4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950118" y="5325304"/>
                  <a:ext cx="5544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4207684-729F-5140-9C5F-541628747B88}"/>
                    </a:ext>
                  </a:extLst>
                </p14:cNvPr>
                <p14:cNvContentPartPr/>
                <p14:nvPr/>
              </p14:nvContentPartPr>
              <p14:xfrm>
                <a:off x="8865518" y="5446264"/>
                <a:ext cx="339480" cy="849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4207684-729F-5140-9C5F-541628747B88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850038" y="5430784"/>
                  <a:ext cx="370080" cy="115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06859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8C33C7-F510-5644-919B-1BD6692611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24BEEB-51DB-1C43-9588-A2E13581BD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375" y="864180"/>
            <a:ext cx="3846909" cy="5129212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9485A-2437-1C4B-93F6-AC41D3B18CAB}"/>
              </a:ext>
            </a:extLst>
          </p:cNvPr>
          <p:cNvGrpSpPr/>
          <p:nvPr/>
        </p:nvGrpSpPr>
        <p:grpSpPr>
          <a:xfrm>
            <a:off x="5209745" y="837900"/>
            <a:ext cx="5848920" cy="2160360"/>
            <a:chOff x="4909702" y="837900"/>
            <a:chExt cx="5848920" cy="216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93827C3-AC79-0941-9FF7-7A680D188105}"/>
                    </a:ext>
                  </a:extLst>
                </p14:cNvPr>
                <p14:cNvContentPartPr/>
                <p14:nvPr/>
              </p14:nvContentPartPr>
              <p14:xfrm>
                <a:off x="5207422" y="1107900"/>
                <a:ext cx="375840" cy="5990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93827C3-AC79-0941-9FF7-7A680D18810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191942" y="1092420"/>
                  <a:ext cx="406440" cy="62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BAACA03-B692-8146-89ED-25159731CEE7}"/>
                    </a:ext>
                  </a:extLst>
                </p14:cNvPr>
                <p14:cNvContentPartPr/>
                <p14:nvPr/>
              </p14:nvContentPartPr>
              <p14:xfrm>
                <a:off x="5681542" y="1173780"/>
                <a:ext cx="374040" cy="3916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BAACA03-B692-8146-89ED-25159731CEE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666422" y="1158300"/>
                  <a:ext cx="404280" cy="42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8971923-C96F-6648-8577-C4DC950AA718}"/>
                    </a:ext>
                  </a:extLst>
                </p14:cNvPr>
                <p14:cNvContentPartPr/>
                <p14:nvPr/>
              </p14:nvContentPartPr>
              <p14:xfrm>
                <a:off x="6129022" y="837900"/>
                <a:ext cx="279720" cy="7585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8971923-C96F-6648-8577-C4DC950AA71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113902" y="822780"/>
                  <a:ext cx="309960" cy="78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521AB18-7E18-F849-AC85-1FF629EA0215}"/>
                    </a:ext>
                  </a:extLst>
                </p14:cNvPr>
                <p14:cNvContentPartPr/>
                <p14:nvPr/>
              </p14:nvContentPartPr>
              <p14:xfrm>
                <a:off x="6518182" y="1210500"/>
                <a:ext cx="285840" cy="373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521AB18-7E18-F849-AC85-1FF629EA021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502702" y="1195380"/>
                  <a:ext cx="31644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06CF35C-664E-E54E-9666-E0BC6672FBC3}"/>
                    </a:ext>
                  </a:extLst>
                </p14:cNvPr>
                <p14:cNvContentPartPr/>
                <p14:nvPr/>
              </p14:nvContentPartPr>
              <p14:xfrm>
                <a:off x="7229182" y="1054260"/>
                <a:ext cx="465480" cy="513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06CF35C-664E-E54E-9666-E0BC6672FBC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14062" y="1039140"/>
                  <a:ext cx="495720" cy="54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3792DD1-6367-6947-AD4B-303962D8B60D}"/>
                    </a:ext>
                  </a:extLst>
                </p14:cNvPr>
                <p14:cNvContentPartPr/>
                <p14:nvPr/>
              </p14:nvContentPartPr>
              <p14:xfrm>
                <a:off x="7868902" y="1137780"/>
                <a:ext cx="297000" cy="373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3792DD1-6367-6947-AD4B-303962D8B60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853782" y="1122300"/>
                  <a:ext cx="32724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F0A82A6-D53C-3548-985C-BA99EA61B7BD}"/>
                    </a:ext>
                  </a:extLst>
                </p14:cNvPr>
                <p14:cNvContentPartPr/>
                <p14:nvPr/>
              </p14:nvContentPartPr>
              <p14:xfrm>
                <a:off x="8251942" y="1134900"/>
                <a:ext cx="410400" cy="3906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F0A82A6-D53C-3548-985C-BA99EA61B7B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236822" y="1119780"/>
                  <a:ext cx="441000" cy="42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F577DFF-2582-1A41-8D84-A21DC404C042}"/>
                    </a:ext>
                  </a:extLst>
                </p14:cNvPr>
                <p14:cNvContentPartPr/>
                <p14:nvPr/>
              </p14:nvContentPartPr>
              <p14:xfrm>
                <a:off x="8658022" y="899820"/>
                <a:ext cx="62640" cy="7545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F577DFF-2582-1A41-8D84-A21DC404C04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642902" y="884700"/>
                  <a:ext cx="93240" cy="78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971C543-D830-CD42-8CB0-C0F19D6B230D}"/>
                    </a:ext>
                  </a:extLst>
                </p14:cNvPr>
                <p14:cNvContentPartPr/>
                <p14:nvPr/>
              </p14:nvContentPartPr>
              <p14:xfrm>
                <a:off x="8699782" y="1157220"/>
                <a:ext cx="980280" cy="4392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971C543-D830-CD42-8CB0-C0F19D6B230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684662" y="1141740"/>
                  <a:ext cx="1010880" cy="46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3BB416B-43B1-8747-854A-DED58AFF098C}"/>
                    </a:ext>
                  </a:extLst>
                </p14:cNvPr>
                <p14:cNvContentPartPr/>
                <p14:nvPr/>
              </p14:nvContentPartPr>
              <p14:xfrm>
                <a:off x="9703102" y="1296900"/>
                <a:ext cx="307440" cy="2332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3BB416B-43B1-8747-854A-DED58AFF098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687622" y="1281420"/>
                  <a:ext cx="33804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676284A3-7E2C-7340-9BB6-34E25CFE722E}"/>
                    </a:ext>
                  </a:extLst>
                </p14:cNvPr>
                <p14:cNvContentPartPr/>
                <p14:nvPr/>
              </p14:nvContentPartPr>
              <p14:xfrm>
                <a:off x="10144102" y="867780"/>
                <a:ext cx="31680" cy="7030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676284A3-7E2C-7340-9BB6-34E25CFE722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128622" y="852300"/>
                  <a:ext cx="62280" cy="73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E163EAF-1AC8-5A47-A8C0-F0AD9BD6AE77}"/>
                    </a:ext>
                  </a:extLst>
                </p14:cNvPr>
                <p14:cNvContentPartPr/>
                <p14:nvPr/>
              </p14:nvContentPartPr>
              <p14:xfrm>
                <a:off x="4909702" y="1857060"/>
                <a:ext cx="264600" cy="10695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E163EAF-1AC8-5A47-A8C0-F0AD9BD6AE7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94582" y="1841940"/>
                  <a:ext cx="294840" cy="11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EFB0730-2669-D94A-B41D-F0A20B621949}"/>
                    </a:ext>
                  </a:extLst>
                </p14:cNvPr>
                <p14:cNvContentPartPr/>
                <p14:nvPr/>
              </p14:nvContentPartPr>
              <p14:xfrm>
                <a:off x="5252062" y="2060100"/>
                <a:ext cx="398880" cy="5972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EFB0730-2669-D94A-B41D-F0A20B62194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236582" y="2044980"/>
                  <a:ext cx="429480" cy="62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760AD98-600B-2140-BC91-AA0F4C1610E7}"/>
                    </a:ext>
                  </a:extLst>
                </p14:cNvPr>
                <p14:cNvContentPartPr/>
                <p14:nvPr/>
              </p14:nvContentPartPr>
              <p14:xfrm>
                <a:off x="5713942" y="2246940"/>
                <a:ext cx="204840" cy="3420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760AD98-600B-2140-BC91-AA0F4C1610E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698822" y="2231820"/>
                  <a:ext cx="23508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FB9CD80-F0B9-4F44-BD8C-8505838A51F8}"/>
                    </a:ext>
                  </a:extLst>
                </p14:cNvPr>
                <p14:cNvContentPartPr/>
                <p14:nvPr/>
              </p14:nvContentPartPr>
              <p14:xfrm>
                <a:off x="6010582" y="2285820"/>
                <a:ext cx="153360" cy="3182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FB9CD80-F0B9-4F44-BD8C-8505838A51F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995102" y="2270700"/>
                  <a:ext cx="18396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8EC9783-31A9-5A4F-AB34-945D9909CC67}"/>
                    </a:ext>
                  </a:extLst>
                </p14:cNvPr>
                <p14:cNvContentPartPr/>
                <p14:nvPr/>
              </p14:nvContentPartPr>
              <p14:xfrm>
                <a:off x="6329182" y="2242980"/>
                <a:ext cx="367920" cy="327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8EC9783-31A9-5A4F-AB34-945D9909CC6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14062" y="2227860"/>
                  <a:ext cx="39852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A9442F5-173F-134A-A8E6-FED09E6834DF}"/>
                    </a:ext>
                  </a:extLst>
                </p14:cNvPr>
                <p14:cNvContentPartPr/>
                <p14:nvPr/>
              </p14:nvContentPartPr>
              <p14:xfrm>
                <a:off x="6757942" y="1871460"/>
                <a:ext cx="306720" cy="6904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A9442F5-173F-134A-A8E6-FED09E6834D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742462" y="1856340"/>
                  <a:ext cx="337320" cy="72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F956C72-B9EC-0340-8014-0AB0578AB158}"/>
                    </a:ext>
                  </a:extLst>
                </p14:cNvPr>
                <p14:cNvContentPartPr/>
                <p14:nvPr/>
              </p14:nvContentPartPr>
              <p14:xfrm>
                <a:off x="7136662" y="2200860"/>
                <a:ext cx="455040" cy="271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F956C72-B9EC-0340-8014-0AB0578AB15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121542" y="2185740"/>
                  <a:ext cx="48564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220E9BDD-8B49-FB4E-AB98-C404DE69C544}"/>
                    </a:ext>
                  </a:extLst>
                </p14:cNvPr>
                <p14:cNvContentPartPr/>
                <p14:nvPr/>
              </p14:nvContentPartPr>
              <p14:xfrm>
                <a:off x="7652182" y="2128500"/>
                <a:ext cx="346680" cy="8697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220E9BDD-8B49-FB4E-AB98-C404DE69C54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637062" y="2113380"/>
                  <a:ext cx="377280" cy="90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93E4823-BE3F-9E4F-8033-C287A3B79AF2}"/>
                    </a:ext>
                  </a:extLst>
                </p14:cNvPr>
                <p14:cNvContentPartPr/>
                <p14:nvPr/>
              </p14:nvContentPartPr>
              <p14:xfrm>
                <a:off x="7943782" y="1996740"/>
                <a:ext cx="8280" cy="39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93E4823-BE3F-9E4F-8033-C287A3B79AF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928302" y="1981260"/>
                  <a:ext cx="385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C94E2B8-35D1-C04C-A5B1-8336D4F569EE}"/>
                    </a:ext>
                  </a:extLst>
                </p14:cNvPr>
                <p14:cNvContentPartPr/>
                <p14:nvPr/>
              </p14:nvContentPartPr>
              <p14:xfrm>
                <a:off x="8097502" y="2107620"/>
                <a:ext cx="260280" cy="2970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C94E2B8-35D1-C04C-A5B1-8336D4F569E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082382" y="2092140"/>
                  <a:ext cx="29088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0264F8F-984C-4F44-8F35-3B81EB97BA5A}"/>
                    </a:ext>
                  </a:extLst>
                </p14:cNvPr>
                <p14:cNvContentPartPr/>
                <p14:nvPr/>
              </p14:nvContentPartPr>
              <p14:xfrm>
                <a:off x="8442742" y="2030580"/>
                <a:ext cx="218520" cy="581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0264F8F-984C-4F44-8F35-3B81EB97BA5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427622" y="2015100"/>
                  <a:ext cx="249120" cy="61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D94A3CC-AA73-7146-929B-E7A8D98FD6F2}"/>
                    </a:ext>
                  </a:extLst>
                </p14:cNvPr>
                <p14:cNvContentPartPr/>
                <p14:nvPr/>
              </p14:nvContentPartPr>
              <p14:xfrm>
                <a:off x="8748742" y="2081700"/>
                <a:ext cx="128880" cy="2718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D94A3CC-AA73-7146-929B-E7A8D98FD6F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733262" y="2066580"/>
                  <a:ext cx="15948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D1F4AA1-FAC3-D74E-AF8D-4C1EFB73DAD1}"/>
                    </a:ext>
                  </a:extLst>
                </p14:cNvPr>
                <p14:cNvContentPartPr/>
                <p14:nvPr/>
              </p14:nvContentPartPr>
              <p14:xfrm>
                <a:off x="9057982" y="2066940"/>
                <a:ext cx="241920" cy="356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D1F4AA1-FAC3-D74E-AF8D-4C1EFB73DAD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042862" y="2051820"/>
                  <a:ext cx="27252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C41D98B-41E0-8841-A8DC-513782874971}"/>
                    </a:ext>
                  </a:extLst>
                </p14:cNvPr>
                <p14:cNvContentPartPr/>
                <p14:nvPr/>
              </p14:nvContentPartPr>
              <p14:xfrm>
                <a:off x="9429502" y="2085660"/>
                <a:ext cx="11160" cy="2808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C41D98B-41E0-8841-A8DC-51378287497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414382" y="2070540"/>
                  <a:ext cx="4176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3CE09BD-2D76-3C49-B747-D5F6AF929A8C}"/>
                    </a:ext>
                  </a:extLst>
                </p14:cNvPr>
                <p14:cNvContentPartPr/>
                <p14:nvPr/>
              </p14:nvContentPartPr>
              <p14:xfrm>
                <a:off x="9458302" y="1888740"/>
                <a:ext cx="21960" cy="11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3CE09BD-2D76-3C49-B747-D5F6AF929A8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442822" y="1873620"/>
                  <a:ext cx="522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57C0863-5426-4B48-8D21-D839B0CBC244}"/>
                    </a:ext>
                  </a:extLst>
                </p14:cNvPr>
                <p14:cNvContentPartPr/>
                <p14:nvPr/>
              </p14:nvContentPartPr>
              <p14:xfrm>
                <a:off x="9577102" y="2008620"/>
                <a:ext cx="212760" cy="3207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57C0863-5426-4B48-8D21-D839B0CBC24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561982" y="1993500"/>
                  <a:ext cx="24336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68A42EC-22AC-0D48-8F77-772F9C7DD528}"/>
                    </a:ext>
                  </a:extLst>
                </p14:cNvPr>
                <p14:cNvContentPartPr/>
                <p14:nvPr/>
              </p14:nvContentPartPr>
              <p14:xfrm>
                <a:off x="9943942" y="2057220"/>
                <a:ext cx="171000" cy="3121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68A42EC-22AC-0D48-8F77-772F9C7DD52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928822" y="2042100"/>
                  <a:ext cx="20124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40D15FF-5343-FF43-809D-C302484221A9}"/>
                    </a:ext>
                  </a:extLst>
                </p14:cNvPr>
                <p14:cNvContentPartPr/>
                <p14:nvPr/>
              </p14:nvContentPartPr>
              <p14:xfrm>
                <a:off x="10213222" y="2062980"/>
                <a:ext cx="208800" cy="2804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40D15FF-5343-FF43-809D-C302484221A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198102" y="2047500"/>
                  <a:ext cx="23940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58D05FB-DFFD-A147-A2CD-37FB9837146F}"/>
                    </a:ext>
                  </a:extLst>
                </p14:cNvPr>
                <p14:cNvContentPartPr/>
                <p14:nvPr/>
              </p14:nvContentPartPr>
              <p14:xfrm>
                <a:off x="10372702" y="1709820"/>
                <a:ext cx="385920" cy="9014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58D05FB-DFFD-A147-A2CD-37FB9837146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357222" y="1694700"/>
                  <a:ext cx="416520" cy="9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3367981-0484-684C-8DA9-24F80C1A4785}"/>
                    </a:ext>
                  </a:extLst>
                </p14:cNvPr>
                <p14:cNvContentPartPr/>
                <p14:nvPr/>
              </p14:nvContentPartPr>
              <p14:xfrm>
                <a:off x="5471662" y="2736900"/>
                <a:ext cx="1509480" cy="1062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3367981-0484-684C-8DA9-24F80C1A478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456542" y="2721780"/>
                  <a:ext cx="15400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C4C5111-FE42-6A45-AEBE-50C5408C571E}"/>
                    </a:ext>
                  </a:extLst>
                </p14:cNvPr>
                <p14:cNvContentPartPr/>
                <p14:nvPr/>
              </p14:nvContentPartPr>
              <p14:xfrm>
                <a:off x="7921822" y="2560860"/>
                <a:ext cx="2034720" cy="1108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C4C5111-FE42-6A45-AEBE-50C5408C571E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906342" y="2545740"/>
                  <a:ext cx="2065320" cy="14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517EFDD-CB83-8F40-8104-ADC9ADC0A2A5}"/>
              </a:ext>
            </a:extLst>
          </p:cNvPr>
          <p:cNvGrpSpPr/>
          <p:nvPr/>
        </p:nvGrpSpPr>
        <p:grpSpPr>
          <a:xfrm>
            <a:off x="6071945" y="3019860"/>
            <a:ext cx="3966480" cy="1852560"/>
            <a:chOff x="5771902" y="3019860"/>
            <a:chExt cx="3966480" cy="185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514155D-E827-394C-AF38-873F0BFA7445}"/>
                    </a:ext>
                  </a:extLst>
                </p14:cNvPr>
                <p14:cNvContentPartPr/>
                <p14:nvPr/>
              </p14:nvContentPartPr>
              <p14:xfrm>
                <a:off x="6343582" y="3019860"/>
                <a:ext cx="321120" cy="7070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514155D-E827-394C-AF38-873F0BFA7445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328102" y="3004740"/>
                  <a:ext cx="351720" cy="73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402E90D-531E-444E-922D-BECAE689A0FA}"/>
                    </a:ext>
                  </a:extLst>
                </p14:cNvPr>
                <p14:cNvContentPartPr/>
                <p14:nvPr/>
              </p14:nvContentPartPr>
              <p14:xfrm>
                <a:off x="6822742" y="3243060"/>
                <a:ext cx="156240" cy="4269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402E90D-531E-444E-922D-BECAE689A0F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807262" y="3227940"/>
                  <a:ext cx="186840" cy="45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1089763-1A9A-3348-B9D3-3B37125DAB51}"/>
                    </a:ext>
                  </a:extLst>
                </p14:cNvPr>
                <p14:cNvContentPartPr/>
                <p14:nvPr/>
              </p14:nvContentPartPr>
              <p14:xfrm>
                <a:off x="7129462" y="3282660"/>
                <a:ext cx="275760" cy="3038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1089763-1A9A-3348-B9D3-3B37125DAB5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113982" y="3267180"/>
                  <a:ext cx="30600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5F58346-9D6F-4D47-80CD-6E2F5A209095}"/>
                    </a:ext>
                  </a:extLst>
                </p14:cNvPr>
                <p14:cNvContentPartPr/>
                <p14:nvPr/>
              </p14:nvContentPartPr>
              <p14:xfrm>
                <a:off x="7414942" y="3166020"/>
                <a:ext cx="381240" cy="397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5F58346-9D6F-4D47-80CD-6E2F5A20909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399822" y="3150900"/>
                  <a:ext cx="411480" cy="42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4038EF7-CF48-9046-93E5-F87C9DB892B6}"/>
                    </a:ext>
                  </a:extLst>
                </p14:cNvPr>
                <p14:cNvContentPartPr/>
                <p14:nvPr/>
              </p14:nvContentPartPr>
              <p14:xfrm>
                <a:off x="7897342" y="3252420"/>
                <a:ext cx="430920" cy="261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4038EF7-CF48-9046-93E5-F87C9DB892B6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882222" y="3237300"/>
                  <a:ext cx="46116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7EFC840-B817-5F4B-8A9C-B0CEBCA7C105}"/>
                    </a:ext>
                  </a:extLst>
                </p14:cNvPr>
                <p14:cNvContentPartPr/>
                <p14:nvPr/>
              </p14:nvContentPartPr>
              <p14:xfrm>
                <a:off x="8389822" y="3222900"/>
                <a:ext cx="167040" cy="2116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7EFC840-B817-5F4B-8A9C-B0CEBCA7C10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374702" y="3207780"/>
                  <a:ext cx="19728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C74DBEED-817D-4E4A-B74F-CEDD1B0308E0}"/>
                    </a:ext>
                  </a:extLst>
                </p14:cNvPr>
                <p14:cNvContentPartPr/>
                <p14:nvPr/>
              </p14:nvContentPartPr>
              <p14:xfrm>
                <a:off x="8518702" y="3183300"/>
                <a:ext cx="104040" cy="7207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C74DBEED-817D-4E4A-B74F-CEDD1B0308E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503222" y="3168180"/>
                  <a:ext cx="134640" cy="75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920C800-7B07-1F41-8788-F1667E9F800E}"/>
                    </a:ext>
                  </a:extLst>
                </p14:cNvPr>
                <p14:cNvContentPartPr/>
                <p14:nvPr/>
              </p14:nvContentPartPr>
              <p14:xfrm>
                <a:off x="5771902" y="4067460"/>
                <a:ext cx="351360" cy="3794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920C800-7B07-1F41-8788-F1667E9F800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756782" y="4052340"/>
                  <a:ext cx="38160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3C109D2-1E6C-994F-818F-EFE1705BAB39}"/>
                    </a:ext>
                  </a:extLst>
                </p14:cNvPr>
                <p14:cNvContentPartPr/>
                <p14:nvPr/>
              </p14:nvContentPartPr>
              <p14:xfrm>
                <a:off x="6243502" y="4071780"/>
                <a:ext cx="70560" cy="371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3C109D2-1E6C-994F-818F-EFE1705BAB3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228382" y="4056660"/>
                  <a:ext cx="101160" cy="40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BFB46A3-7875-8240-AE81-1F50544EE357}"/>
                    </a:ext>
                  </a:extLst>
                </p14:cNvPr>
                <p14:cNvContentPartPr/>
                <p14:nvPr/>
              </p14:nvContentPartPr>
              <p14:xfrm>
                <a:off x="6286342" y="3971700"/>
                <a:ext cx="1800" cy="28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BFB46A3-7875-8240-AE81-1F50544EE35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271222" y="3956580"/>
                  <a:ext cx="324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DC47078-3279-184B-ADC7-39C3F384716F}"/>
                    </a:ext>
                  </a:extLst>
                </p14:cNvPr>
                <p14:cNvContentPartPr/>
                <p14:nvPr/>
              </p14:nvContentPartPr>
              <p14:xfrm>
                <a:off x="6443662" y="3857580"/>
                <a:ext cx="106200" cy="539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DC47078-3279-184B-ADC7-39C3F384716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6428182" y="3842100"/>
                  <a:ext cx="136440" cy="56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45A6652-FF0D-A64E-88BB-BF55EA57AF68}"/>
                    </a:ext>
                  </a:extLst>
                </p14:cNvPr>
                <p14:cNvContentPartPr/>
                <p14:nvPr/>
              </p14:nvContentPartPr>
              <p14:xfrm>
                <a:off x="6606022" y="3765780"/>
                <a:ext cx="291240" cy="6310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45A6652-FF0D-A64E-88BB-BF55EA57AF6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590902" y="3750300"/>
                  <a:ext cx="321840" cy="66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70B612B-0DE4-6846-949F-C696FE9F1F1A}"/>
                    </a:ext>
                  </a:extLst>
                </p14:cNvPr>
                <p14:cNvContentPartPr/>
                <p14:nvPr/>
              </p14:nvContentPartPr>
              <p14:xfrm>
                <a:off x="7057822" y="4094460"/>
                <a:ext cx="259200" cy="572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70B612B-0DE4-6846-949F-C696FE9F1F1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042702" y="4079340"/>
                  <a:ext cx="2898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BDCE6DDC-6693-C244-A2E6-226CA19C003F}"/>
                    </a:ext>
                  </a:extLst>
                </p14:cNvPr>
                <p14:cNvContentPartPr/>
                <p14:nvPr/>
              </p14:nvContentPartPr>
              <p14:xfrm>
                <a:off x="7512502" y="3955860"/>
                <a:ext cx="222480" cy="3981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DCE6DDC-6693-C244-A2E6-226CA19C003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497382" y="3940380"/>
                  <a:ext cx="25308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341B6E7-A049-5D49-AC1C-7A702664A6B7}"/>
                    </a:ext>
                  </a:extLst>
                </p14:cNvPr>
                <p14:cNvContentPartPr/>
                <p14:nvPr/>
              </p14:nvContentPartPr>
              <p14:xfrm>
                <a:off x="7941982" y="4071780"/>
                <a:ext cx="338760" cy="30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341B6E7-A049-5D49-AC1C-7A702664A6B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926862" y="4056660"/>
                  <a:ext cx="36936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D084192-0B27-CA4F-88DB-AB27AA103D7A}"/>
                    </a:ext>
                  </a:extLst>
                </p14:cNvPr>
                <p14:cNvContentPartPr/>
                <p14:nvPr/>
              </p14:nvContentPartPr>
              <p14:xfrm>
                <a:off x="8335822" y="4035060"/>
                <a:ext cx="161280" cy="2811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D084192-0B27-CA4F-88DB-AB27AA103D7A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320702" y="4019940"/>
                  <a:ext cx="1918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2C21723-13B6-9E43-9BF3-60CF51829E65}"/>
                    </a:ext>
                  </a:extLst>
                </p14:cNvPr>
                <p14:cNvContentPartPr/>
                <p14:nvPr/>
              </p14:nvContentPartPr>
              <p14:xfrm>
                <a:off x="8735062" y="4028940"/>
                <a:ext cx="215640" cy="8434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2C21723-13B6-9E43-9BF3-60CF51829E65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719942" y="4013820"/>
                  <a:ext cx="246240" cy="87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5868868C-ECF1-E446-953F-D4DB9D5FD8AA}"/>
                    </a:ext>
                  </a:extLst>
                </p14:cNvPr>
                <p14:cNvContentPartPr/>
                <p14:nvPr/>
              </p14:nvContentPartPr>
              <p14:xfrm>
                <a:off x="8985622" y="3655620"/>
                <a:ext cx="231840" cy="6397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5868868C-ECF1-E446-953F-D4DB9D5FD8A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970142" y="3640500"/>
                  <a:ext cx="262440" cy="67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89ED9ACA-6158-D34F-B2F6-268E0AA57CA6}"/>
                    </a:ext>
                  </a:extLst>
                </p14:cNvPr>
                <p14:cNvContentPartPr/>
                <p14:nvPr/>
              </p14:nvContentPartPr>
              <p14:xfrm>
                <a:off x="9372262" y="3843180"/>
                <a:ext cx="64440" cy="4168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89ED9ACA-6158-D34F-B2F6-268E0AA57CA6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357142" y="3828060"/>
                  <a:ext cx="94680" cy="44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400CE01F-AFE5-9743-B263-46B610116DF8}"/>
                    </a:ext>
                  </a:extLst>
                </p14:cNvPr>
                <p14:cNvContentPartPr/>
                <p14:nvPr/>
              </p14:nvContentPartPr>
              <p14:xfrm>
                <a:off x="9343822" y="3918780"/>
                <a:ext cx="394560" cy="1105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400CE01F-AFE5-9743-B263-46B610116DF8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328702" y="3903300"/>
                  <a:ext cx="4251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D9DE67F-870E-8948-B23F-98066065A6D8}"/>
                    </a:ext>
                  </a:extLst>
                </p14:cNvPr>
                <p14:cNvContentPartPr/>
                <p14:nvPr/>
              </p14:nvContentPartPr>
              <p14:xfrm>
                <a:off x="8622742" y="4014540"/>
                <a:ext cx="205920" cy="2235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D9DE67F-870E-8948-B23F-98066065A6D8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607622" y="3999420"/>
                  <a:ext cx="236520" cy="254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2379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FAE4E0-AC41-D646-AF54-37F7FB9C7D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FDCA93-D51C-E448-9A88-75FE16BFDC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912" y="728448"/>
            <a:ext cx="5143500" cy="5400675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12578E27-BA0B-094F-AE61-B798B62CB945}"/>
              </a:ext>
            </a:extLst>
          </p:cNvPr>
          <p:cNvGrpSpPr/>
          <p:nvPr/>
        </p:nvGrpSpPr>
        <p:grpSpPr>
          <a:xfrm>
            <a:off x="6364822" y="684900"/>
            <a:ext cx="5168656" cy="2052004"/>
            <a:chOff x="6364822" y="684900"/>
            <a:chExt cx="5168656" cy="205200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0133291-C0BB-4F4C-805F-BA4EDC1BCBC9}"/>
                    </a:ext>
                  </a:extLst>
                </p14:cNvPr>
                <p14:cNvContentPartPr/>
                <p14:nvPr/>
              </p14:nvContentPartPr>
              <p14:xfrm>
                <a:off x="6658942" y="1017900"/>
                <a:ext cx="327960" cy="434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0133291-C0BB-4F4C-805F-BA4EDC1BCBC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643462" y="1002780"/>
                  <a:ext cx="35856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E9D8D52-B904-A94E-852E-3DC7E3BCD319}"/>
                    </a:ext>
                  </a:extLst>
                </p14:cNvPr>
                <p14:cNvContentPartPr/>
                <p14:nvPr/>
              </p14:nvContentPartPr>
              <p14:xfrm>
                <a:off x="7052422" y="698580"/>
                <a:ext cx="267120" cy="674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E9D8D52-B904-A94E-852E-3DC7E3BCD31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037302" y="683100"/>
                  <a:ext cx="297720" cy="70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055BB56-BABA-A44A-A804-FF06EB71F8CA}"/>
                    </a:ext>
                  </a:extLst>
                </p14:cNvPr>
                <p14:cNvContentPartPr/>
                <p14:nvPr/>
              </p14:nvContentPartPr>
              <p14:xfrm>
                <a:off x="7515022" y="1057140"/>
                <a:ext cx="88920" cy="2739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055BB56-BABA-A44A-A804-FF06EB71F8C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499902" y="1042020"/>
                  <a:ext cx="11952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C03A7C2-1266-4D45-BC68-4BDFFB985121}"/>
                    </a:ext>
                  </a:extLst>
                </p14:cNvPr>
                <p14:cNvContentPartPr/>
                <p14:nvPr/>
              </p14:nvContentPartPr>
              <p14:xfrm>
                <a:off x="7347622" y="1040940"/>
                <a:ext cx="227880" cy="3063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C03A7C2-1266-4D45-BC68-4BDFFB98512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332502" y="1025820"/>
                  <a:ext cx="25812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FE60994-66DD-7949-BAC6-B4C1DD9AFE4A}"/>
                    </a:ext>
                  </a:extLst>
                </p14:cNvPr>
                <p14:cNvContentPartPr/>
                <p14:nvPr/>
              </p14:nvContentPartPr>
              <p14:xfrm>
                <a:off x="7686382" y="1036980"/>
                <a:ext cx="255960" cy="3456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FE60994-66DD-7949-BAC6-B4C1DD9AFE4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671262" y="1021500"/>
                  <a:ext cx="28620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05A95EC-95B4-8141-A2D8-755477F261B4}"/>
                    </a:ext>
                  </a:extLst>
                </p14:cNvPr>
                <p14:cNvContentPartPr/>
                <p14:nvPr/>
              </p14:nvContentPartPr>
              <p14:xfrm>
                <a:off x="8057902" y="1005660"/>
                <a:ext cx="235080" cy="3715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05A95EC-95B4-8141-A2D8-755477F261B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042782" y="990540"/>
                  <a:ext cx="26532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11BE43E-0E5F-EE43-AEF5-61CD5A204706}"/>
                    </a:ext>
                  </a:extLst>
                </p14:cNvPr>
                <p14:cNvContentPartPr/>
                <p14:nvPr/>
              </p14:nvContentPartPr>
              <p14:xfrm>
                <a:off x="8400982" y="1090980"/>
                <a:ext cx="180360" cy="2448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11BE43E-0E5F-EE43-AEF5-61CD5A20470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385502" y="1075860"/>
                  <a:ext cx="21096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4C32620-F834-E746-9562-EF2A3E27AA7E}"/>
                    </a:ext>
                  </a:extLst>
                </p14:cNvPr>
                <p14:cNvContentPartPr/>
                <p14:nvPr/>
              </p14:nvContentPartPr>
              <p14:xfrm>
                <a:off x="8700862" y="785700"/>
                <a:ext cx="57600" cy="6148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4C32620-F834-E746-9562-EF2A3E27AA7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685742" y="770220"/>
                  <a:ext cx="88200" cy="64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BAFD40A-94EE-E94C-B7B3-6C845BCE2BE0}"/>
                    </a:ext>
                  </a:extLst>
                </p14:cNvPr>
                <p14:cNvContentPartPr/>
                <p14:nvPr/>
              </p14:nvContentPartPr>
              <p14:xfrm>
                <a:off x="9027382" y="1028700"/>
                <a:ext cx="402480" cy="3510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BAFD40A-94EE-E94C-B7B3-6C845BCE2BE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012262" y="1013580"/>
                  <a:ext cx="43308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A9BCCCF-FC33-5645-A990-8760AD2BF5D0}"/>
                    </a:ext>
                  </a:extLst>
                </p14:cNvPr>
                <p14:cNvContentPartPr/>
                <p14:nvPr/>
              </p14:nvContentPartPr>
              <p14:xfrm>
                <a:off x="9554062" y="1048860"/>
                <a:ext cx="226440" cy="278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A9BCCCF-FC33-5645-A990-8760AD2BF5D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538942" y="1033740"/>
                  <a:ext cx="25704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CF4173B-0E73-6549-B8C1-89728B95EB79}"/>
                    </a:ext>
                  </a:extLst>
                </p14:cNvPr>
                <p14:cNvContentPartPr/>
                <p14:nvPr/>
              </p14:nvContentPartPr>
              <p14:xfrm>
                <a:off x="9858262" y="756900"/>
                <a:ext cx="34560" cy="549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CF4173B-0E73-6549-B8C1-89728B95EB7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842782" y="741780"/>
                  <a:ext cx="65160" cy="57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304B4C5-906F-5043-AAFE-4FD35F07096C}"/>
                    </a:ext>
                  </a:extLst>
                </p14:cNvPr>
                <p14:cNvContentPartPr/>
                <p14:nvPr/>
              </p14:nvContentPartPr>
              <p14:xfrm>
                <a:off x="9851782" y="971460"/>
                <a:ext cx="280440" cy="3272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304B4C5-906F-5043-AAFE-4FD35F07096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836662" y="955980"/>
                  <a:ext cx="31104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207FD48-1146-1749-BD2A-E5E008DE38F8}"/>
                    </a:ext>
                  </a:extLst>
                </p14:cNvPr>
                <p14:cNvContentPartPr/>
                <p14:nvPr/>
              </p14:nvContentPartPr>
              <p14:xfrm>
                <a:off x="10182262" y="684900"/>
                <a:ext cx="291240" cy="7074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207FD48-1146-1749-BD2A-E5E008DE38F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166782" y="669780"/>
                  <a:ext cx="321840" cy="73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FC00002-1F57-5741-8B98-D33A96D56FFC}"/>
                    </a:ext>
                  </a:extLst>
                </p14:cNvPr>
                <p14:cNvContentPartPr/>
                <p14:nvPr/>
              </p14:nvContentPartPr>
              <p14:xfrm>
                <a:off x="10103422" y="1000260"/>
                <a:ext cx="331920" cy="272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FC00002-1F57-5741-8B98-D33A96D56FF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088302" y="985140"/>
                  <a:ext cx="36252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0F82BBF-94BE-CC4F-A03A-3E9E0AC6F0DB}"/>
                    </a:ext>
                  </a:extLst>
                </p14:cNvPr>
                <p14:cNvContentPartPr/>
                <p14:nvPr/>
              </p14:nvContentPartPr>
              <p14:xfrm>
                <a:off x="10544062" y="871380"/>
                <a:ext cx="6840" cy="11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0F82BBF-94BE-CC4F-A03A-3E9E0AC6F0D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528582" y="856260"/>
                  <a:ext cx="370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4C37A48-D33D-214E-B955-2A1F59A8C421}"/>
                    </a:ext>
                  </a:extLst>
                </p14:cNvPr>
                <p14:cNvContentPartPr/>
                <p14:nvPr/>
              </p14:nvContentPartPr>
              <p14:xfrm>
                <a:off x="10542262" y="992340"/>
                <a:ext cx="187920" cy="3049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4C37A48-D33D-214E-B955-2A1F59A8C42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526782" y="976860"/>
                  <a:ext cx="21852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F128CC9-9692-F646-981A-A09D0868ACFE}"/>
                    </a:ext>
                  </a:extLst>
                </p14:cNvPr>
                <p14:cNvContentPartPr/>
                <p14:nvPr/>
              </p14:nvContentPartPr>
              <p14:xfrm>
                <a:off x="10843942" y="742860"/>
                <a:ext cx="208800" cy="5274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F128CC9-9692-F646-981A-A09D0868ACF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828822" y="727380"/>
                  <a:ext cx="239400" cy="55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2E5AF37-CA5F-7B44-9781-F0E1452E8218}"/>
                    </a:ext>
                  </a:extLst>
                </p14:cNvPr>
                <p14:cNvContentPartPr/>
                <p14:nvPr/>
              </p14:nvContentPartPr>
              <p14:xfrm>
                <a:off x="6364822" y="1514340"/>
                <a:ext cx="282240" cy="7830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2E5AF37-CA5F-7B44-9781-F0E1452E821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349342" y="1499220"/>
                  <a:ext cx="312840" cy="81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795175E-D29F-FA46-8C63-A416ACF810BB}"/>
                    </a:ext>
                  </a:extLst>
                </p14:cNvPr>
                <p14:cNvContentPartPr/>
                <p14:nvPr/>
              </p14:nvContentPartPr>
              <p14:xfrm>
                <a:off x="6642382" y="1687860"/>
                <a:ext cx="259200" cy="534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795175E-D29F-FA46-8C63-A416ACF810B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627262" y="1672740"/>
                  <a:ext cx="289440" cy="56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F932B7D-B89A-1A4B-9731-10E04C3FE72D}"/>
                    </a:ext>
                  </a:extLst>
                </p14:cNvPr>
                <p14:cNvContentPartPr/>
                <p14:nvPr/>
              </p14:nvContentPartPr>
              <p14:xfrm>
                <a:off x="7014982" y="1896300"/>
                <a:ext cx="232920" cy="2818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F932B7D-B89A-1A4B-9731-10E04C3FE72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999862" y="1881180"/>
                  <a:ext cx="26352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DABC466-D182-C14D-AAB6-9C9A81B19121}"/>
                    </a:ext>
                  </a:extLst>
                </p14:cNvPr>
                <p14:cNvContentPartPr/>
                <p14:nvPr/>
              </p14:nvContentPartPr>
              <p14:xfrm>
                <a:off x="7297582" y="1609380"/>
                <a:ext cx="221400" cy="55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DABC466-D182-C14D-AAB6-9C9A81B1912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282462" y="1594260"/>
                  <a:ext cx="251640" cy="58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8182912-CDA9-B047-A6C6-D6A5098A70D0}"/>
                    </a:ext>
                  </a:extLst>
                </p14:cNvPr>
                <p14:cNvContentPartPr/>
                <p14:nvPr/>
              </p14:nvContentPartPr>
              <p14:xfrm>
                <a:off x="7598182" y="1862460"/>
                <a:ext cx="205920" cy="2372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8182912-CDA9-B047-A6C6-D6A5098A70D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583062" y="1847340"/>
                  <a:ext cx="23652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6CF1145-D890-E74B-8972-BD7675B830F4}"/>
                    </a:ext>
                  </a:extLst>
                </p14:cNvPr>
                <p14:cNvContentPartPr/>
                <p14:nvPr/>
              </p14:nvContentPartPr>
              <p14:xfrm>
                <a:off x="7968982" y="1811700"/>
                <a:ext cx="172080" cy="297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6CF1145-D890-E74B-8972-BD7675B830F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953862" y="1796580"/>
                  <a:ext cx="20268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A0CB1F8-8696-D948-BD5C-7725A5AD1FB9}"/>
                    </a:ext>
                  </a:extLst>
                </p14:cNvPr>
                <p14:cNvContentPartPr/>
                <p14:nvPr/>
              </p14:nvContentPartPr>
              <p14:xfrm>
                <a:off x="8315302" y="1694700"/>
                <a:ext cx="14400" cy="3711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A0CB1F8-8696-D948-BD5C-7725A5AD1FB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299822" y="1679580"/>
                  <a:ext cx="4464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5793476-3E9A-0D44-8BA7-BDDF23BCD8D8}"/>
                    </a:ext>
                  </a:extLst>
                </p14:cNvPr>
                <p14:cNvContentPartPr/>
                <p14:nvPr/>
              </p14:nvContentPartPr>
              <p14:xfrm>
                <a:off x="8186422" y="1834020"/>
                <a:ext cx="534240" cy="21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5793476-3E9A-0D44-8BA7-BDDF23BCD8D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171302" y="1818900"/>
                  <a:ext cx="56448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123186A-C994-C749-8E2E-B77604EF0E60}"/>
                    </a:ext>
                  </a:extLst>
                </p14:cNvPr>
                <p14:cNvContentPartPr/>
                <p14:nvPr/>
              </p14:nvContentPartPr>
              <p14:xfrm>
                <a:off x="8886622" y="1457100"/>
                <a:ext cx="42480" cy="594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123186A-C994-C749-8E2E-B77604EF0E6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871502" y="1441980"/>
                  <a:ext cx="72720" cy="62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894E0D2-04DA-0640-B50F-7A414125C120}"/>
                    </a:ext>
                  </a:extLst>
                </p14:cNvPr>
                <p14:cNvContentPartPr/>
                <p14:nvPr/>
              </p14:nvContentPartPr>
              <p14:xfrm>
                <a:off x="9003758" y="1795144"/>
                <a:ext cx="173880" cy="2833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894E0D2-04DA-0640-B50F-7A414125C12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988638" y="1780024"/>
                  <a:ext cx="20412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F4AA294-2CB3-CF48-84AC-182756C054F6}"/>
                    </a:ext>
                  </a:extLst>
                </p14:cNvPr>
                <p14:cNvContentPartPr/>
                <p14:nvPr/>
              </p14:nvContentPartPr>
              <p14:xfrm>
                <a:off x="9319478" y="1593184"/>
                <a:ext cx="211680" cy="5274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F4AA294-2CB3-CF48-84AC-182756C054F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304358" y="1578064"/>
                  <a:ext cx="242280" cy="55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46A8E88-EAEC-BE47-971F-F4844F548CEF}"/>
                    </a:ext>
                  </a:extLst>
                </p14:cNvPr>
                <p14:cNvContentPartPr/>
                <p14:nvPr/>
              </p14:nvContentPartPr>
              <p14:xfrm>
                <a:off x="9612158" y="1850944"/>
                <a:ext cx="117720" cy="2260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46A8E88-EAEC-BE47-971F-F4844F548CE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597038" y="1835824"/>
                  <a:ext cx="14832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8B19BC9-D876-624E-A1F9-42448007ED5B}"/>
                    </a:ext>
                  </a:extLst>
                </p14:cNvPr>
                <p14:cNvContentPartPr/>
                <p14:nvPr/>
              </p14:nvContentPartPr>
              <p14:xfrm>
                <a:off x="9859478" y="1819264"/>
                <a:ext cx="133560" cy="2476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8B19BC9-D876-624E-A1F9-42448007ED5B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844358" y="1804144"/>
                  <a:ext cx="16380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1ED5B2E-FF20-5144-9849-F04DD941E17A}"/>
                    </a:ext>
                  </a:extLst>
                </p14:cNvPr>
                <p14:cNvContentPartPr/>
                <p14:nvPr/>
              </p14:nvContentPartPr>
              <p14:xfrm>
                <a:off x="9046958" y="2272864"/>
                <a:ext cx="280440" cy="260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1ED5B2E-FF20-5144-9849-F04DD941E17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031838" y="2257744"/>
                  <a:ext cx="3106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F85DE0F-B346-E84D-AA2F-C912CB6B07F7}"/>
                    </a:ext>
                  </a:extLst>
                </p14:cNvPr>
                <p14:cNvContentPartPr/>
                <p14:nvPr/>
              </p14:nvContentPartPr>
              <p14:xfrm>
                <a:off x="9411278" y="2118424"/>
                <a:ext cx="56520" cy="417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F85DE0F-B346-E84D-AA2F-C912CB6B07F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396158" y="2103304"/>
                  <a:ext cx="87120" cy="44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2CDA02D-D88C-1041-A3F2-AF0B5255A7B9}"/>
                    </a:ext>
                  </a:extLst>
                </p14:cNvPr>
                <p14:cNvContentPartPr/>
                <p14:nvPr/>
              </p14:nvContentPartPr>
              <p14:xfrm>
                <a:off x="9541598" y="2298424"/>
                <a:ext cx="226440" cy="254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2CDA02D-D88C-1041-A3F2-AF0B5255A7B9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526118" y="2283304"/>
                  <a:ext cx="25704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433A615-DAF9-CB44-8291-36E970E290C1}"/>
                    </a:ext>
                  </a:extLst>
                </p14:cNvPr>
                <p14:cNvContentPartPr/>
                <p14:nvPr/>
              </p14:nvContentPartPr>
              <p14:xfrm>
                <a:off x="9806558" y="2322184"/>
                <a:ext cx="150480" cy="237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433A615-DAF9-CB44-8291-36E970E290C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791438" y="2307064"/>
                  <a:ext cx="18072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66D3B02-CFE1-2044-973E-D4CB2AE3B33F}"/>
                    </a:ext>
                  </a:extLst>
                </p14:cNvPr>
                <p14:cNvContentPartPr/>
                <p14:nvPr/>
              </p14:nvContentPartPr>
              <p14:xfrm>
                <a:off x="10035158" y="2273584"/>
                <a:ext cx="171000" cy="2538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66D3B02-CFE1-2044-973E-D4CB2AE3B33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020038" y="2258464"/>
                  <a:ext cx="20160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C33E0FC2-2EF6-4D45-A267-3A08128A044F}"/>
                    </a:ext>
                  </a:extLst>
                </p14:cNvPr>
                <p14:cNvContentPartPr/>
                <p14:nvPr/>
              </p14:nvContentPartPr>
              <p14:xfrm>
                <a:off x="10285358" y="2304904"/>
                <a:ext cx="294120" cy="2109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C33E0FC2-2EF6-4D45-A267-3A08128A044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269878" y="2289784"/>
                  <a:ext cx="32436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604109A-585F-5143-A130-C321A1C28FCC}"/>
                    </a:ext>
                  </a:extLst>
                </p14:cNvPr>
                <p14:cNvContentPartPr/>
                <p14:nvPr/>
              </p14:nvContentPartPr>
              <p14:xfrm>
                <a:off x="10560038" y="2263504"/>
                <a:ext cx="213480" cy="2473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604109A-585F-5143-A130-C321A1C28FC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544918" y="2248384"/>
                  <a:ext cx="24408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10B84D9-B062-BB46-86A3-E7095A397B34}"/>
                    </a:ext>
                  </a:extLst>
                </p14:cNvPr>
                <p14:cNvContentPartPr/>
                <p14:nvPr/>
              </p14:nvContentPartPr>
              <p14:xfrm>
                <a:off x="10834358" y="2274664"/>
                <a:ext cx="134640" cy="2196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10B84D9-B062-BB46-86A3-E7095A397B3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819238" y="2259544"/>
                  <a:ext cx="16524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05900702-EF21-894E-8D4C-551805679B4A}"/>
                    </a:ext>
                  </a:extLst>
                </p14:cNvPr>
                <p14:cNvContentPartPr/>
                <p14:nvPr/>
              </p14:nvContentPartPr>
              <p14:xfrm>
                <a:off x="11022638" y="2286544"/>
                <a:ext cx="118800" cy="214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05900702-EF21-894E-8D4C-551805679B4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1007158" y="2271064"/>
                  <a:ext cx="1490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5AB272A-D8BF-ED48-A3CA-508508302D81}"/>
                    </a:ext>
                  </a:extLst>
                </p14:cNvPr>
                <p14:cNvContentPartPr/>
                <p14:nvPr/>
              </p14:nvContentPartPr>
              <p14:xfrm>
                <a:off x="11195798" y="1839784"/>
                <a:ext cx="337680" cy="8971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5AB272A-D8BF-ED48-A3CA-508508302D8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180318" y="1824664"/>
                  <a:ext cx="367920" cy="9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2501DCA-9318-0A49-BA7A-46673C7E9186}"/>
                    </a:ext>
                  </a:extLst>
                </p14:cNvPr>
                <p14:cNvContentPartPr/>
                <p14:nvPr/>
              </p14:nvContentPartPr>
              <p14:xfrm>
                <a:off x="6822158" y="2182864"/>
                <a:ext cx="2743200" cy="1702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2501DCA-9318-0A49-BA7A-46673C7E918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807038" y="2167744"/>
                  <a:ext cx="27738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BECB94C-5AE0-B246-BACA-FC9F8F82F119}"/>
                    </a:ext>
                  </a:extLst>
                </p14:cNvPr>
                <p14:cNvContentPartPr/>
                <p14:nvPr/>
              </p14:nvContentPartPr>
              <p14:xfrm>
                <a:off x="9231998" y="2656264"/>
                <a:ext cx="1744560" cy="424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BECB94C-5AE0-B246-BACA-FC9F8F82F11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216518" y="2640784"/>
                  <a:ext cx="177516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9F84302-91A1-DF43-91C1-7AAC0F1A2DD6}"/>
              </a:ext>
            </a:extLst>
          </p:cNvPr>
          <p:cNvGrpSpPr/>
          <p:nvPr/>
        </p:nvGrpSpPr>
        <p:grpSpPr>
          <a:xfrm>
            <a:off x="8731238" y="5070064"/>
            <a:ext cx="2618280" cy="1329840"/>
            <a:chOff x="8731238" y="5070064"/>
            <a:chExt cx="2618280" cy="132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02F2C53-C452-6245-B137-4D6C26D84996}"/>
                    </a:ext>
                  </a:extLst>
                </p14:cNvPr>
                <p14:cNvContentPartPr/>
                <p14:nvPr/>
              </p14:nvContentPartPr>
              <p14:xfrm>
                <a:off x="9560678" y="5126944"/>
                <a:ext cx="232920" cy="4093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02F2C53-C452-6245-B137-4D6C26D8499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545198" y="5111824"/>
                  <a:ext cx="263160" cy="43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F79D512-D652-8E4C-9533-1CA91E7440B4}"/>
                    </a:ext>
                  </a:extLst>
                </p14:cNvPr>
                <p14:cNvContentPartPr/>
                <p14:nvPr/>
              </p14:nvContentPartPr>
              <p14:xfrm>
                <a:off x="9905558" y="5070064"/>
                <a:ext cx="249120" cy="432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F79D512-D652-8E4C-9533-1CA91E7440B4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890438" y="5054944"/>
                  <a:ext cx="27936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F89A683-C1AB-F844-AE75-6FD0900956C9}"/>
                    </a:ext>
                  </a:extLst>
                </p14:cNvPr>
                <p14:cNvContentPartPr/>
                <p14:nvPr/>
              </p14:nvContentPartPr>
              <p14:xfrm>
                <a:off x="10281398" y="5080504"/>
                <a:ext cx="230400" cy="450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F89A683-C1AB-F844-AE75-6FD0900956C9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265918" y="5065384"/>
                  <a:ext cx="261000" cy="48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B576FF4E-3B6C-9F47-9DE7-5AFAF421DD98}"/>
                    </a:ext>
                  </a:extLst>
                </p14:cNvPr>
                <p14:cNvContentPartPr/>
                <p14:nvPr/>
              </p14:nvContentPartPr>
              <p14:xfrm>
                <a:off x="10347998" y="5320624"/>
                <a:ext cx="383400" cy="338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576FF4E-3B6C-9F47-9DE7-5AFAF421DD98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332878" y="5305144"/>
                  <a:ext cx="4136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95C0A40B-0AF3-1E4B-8F36-74DE1B155969}"/>
                    </a:ext>
                  </a:extLst>
                </p14:cNvPr>
                <p14:cNvContentPartPr/>
                <p14:nvPr/>
              </p14:nvContentPartPr>
              <p14:xfrm>
                <a:off x="8731238" y="5831824"/>
                <a:ext cx="284400" cy="2779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95C0A40B-0AF3-1E4B-8F36-74DE1B15596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716118" y="5816704"/>
                  <a:ext cx="31500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2EB99B70-9CAA-E544-89A3-60AFF1883D9D}"/>
                    </a:ext>
                  </a:extLst>
                </p14:cNvPr>
                <p14:cNvContentPartPr/>
                <p14:nvPr/>
              </p14:nvContentPartPr>
              <p14:xfrm>
                <a:off x="9087998" y="5876464"/>
                <a:ext cx="27000" cy="2206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2EB99B70-9CAA-E544-89A3-60AFF1883D9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072878" y="5861344"/>
                  <a:ext cx="5760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D7F439A3-9751-BB49-8AA1-A3D77EE2A018}"/>
                    </a:ext>
                  </a:extLst>
                </p14:cNvPr>
                <p14:cNvContentPartPr/>
                <p14:nvPr/>
              </p14:nvContentPartPr>
              <p14:xfrm>
                <a:off x="9110318" y="5709424"/>
                <a:ext cx="4680" cy="86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D7F439A3-9751-BB49-8AA1-A3D77EE2A01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095198" y="5693944"/>
                  <a:ext cx="352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F1C535B9-3EA7-E048-9045-6B6A8227BC93}"/>
                    </a:ext>
                  </a:extLst>
                </p14:cNvPr>
                <p14:cNvContentPartPr/>
                <p14:nvPr/>
              </p14:nvContentPartPr>
              <p14:xfrm>
                <a:off x="9257198" y="5656504"/>
                <a:ext cx="47880" cy="4154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F1C535B9-3EA7-E048-9045-6B6A8227BC9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242078" y="5641024"/>
                  <a:ext cx="78480" cy="44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FD25E6F-8CEE-7C47-8A11-B223F769910E}"/>
                    </a:ext>
                  </a:extLst>
                </p14:cNvPr>
                <p14:cNvContentPartPr/>
                <p14:nvPr/>
              </p14:nvContentPartPr>
              <p14:xfrm>
                <a:off x="9352958" y="5663704"/>
                <a:ext cx="182520" cy="430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FD25E6F-8CEE-7C47-8A11-B223F769910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337478" y="5648584"/>
                  <a:ext cx="21312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960F2BD-F158-3E4D-B476-36B022488953}"/>
                    </a:ext>
                  </a:extLst>
                </p14:cNvPr>
                <p14:cNvContentPartPr/>
                <p14:nvPr/>
              </p14:nvContentPartPr>
              <p14:xfrm>
                <a:off x="9623318" y="5940544"/>
                <a:ext cx="144720" cy="46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960F2BD-F158-3E4D-B476-36B02248895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608198" y="5925424"/>
                  <a:ext cx="1749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64416B33-8D6C-A242-BE64-3996BF18B5E1}"/>
                    </a:ext>
                  </a:extLst>
                </p14:cNvPr>
                <p14:cNvContentPartPr/>
                <p14:nvPr/>
              </p14:nvContentPartPr>
              <p14:xfrm>
                <a:off x="9884678" y="5788264"/>
                <a:ext cx="376560" cy="2876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64416B33-8D6C-A242-BE64-3996BF18B5E1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869558" y="5773144"/>
                  <a:ext cx="40680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3469F89-0766-B044-80F5-3C86B0FEFA9F}"/>
                    </a:ext>
                  </a:extLst>
                </p14:cNvPr>
                <p14:cNvContentPartPr/>
                <p14:nvPr/>
              </p14:nvContentPartPr>
              <p14:xfrm>
                <a:off x="10363478" y="5807344"/>
                <a:ext cx="126000" cy="2253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3469F89-0766-B044-80F5-3C86B0FEFA9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347998" y="5792224"/>
                  <a:ext cx="15660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B32264A-BB9C-BA43-BF74-5115AE92E890}"/>
                    </a:ext>
                  </a:extLst>
                </p14:cNvPr>
                <p14:cNvContentPartPr/>
                <p14:nvPr/>
              </p14:nvContentPartPr>
              <p14:xfrm>
                <a:off x="10560758" y="5804464"/>
                <a:ext cx="227520" cy="5954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B32264A-BB9C-BA43-BF74-5115AE92E89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545278" y="5788984"/>
                  <a:ext cx="258120" cy="62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EF7BF08D-0885-3541-AE3B-D5334B9EBCEC}"/>
                    </a:ext>
                  </a:extLst>
                </p14:cNvPr>
                <p14:cNvContentPartPr/>
                <p14:nvPr/>
              </p14:nvContentPartPr>
              <p14:xfrm>
                <a:off x="10838678" y="5608984"/>
                <a:ext cx="129240" cy="3974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EF7BF08D-0885-3541-AE3B-D5334B9EBCEC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823558" y="5593504"/>
                  <a:ext cx="15984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EE68503-3E87-974B-9CBE-1933DCCCFB30}"/>
                    </a:ext>
                  </a:extLst>
                </p14:cNvPr>
                <p14:cNvContentPartPr/>
                <p14:nvPr/>
              </p14:nvContentPartPr>
              <p14:xfrm>
                <a:off x="11173478" y="5752624"/>
                <a:ext cx="14400" cy="2559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EE68503-3E87-974B-9CBE-1933DCCCFB3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1157998" y="5737144"/>
                  <a:ext cx="4500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0E0AA6C-BAC8-7641-A3A0-0E2B40D57B17}"/>
                    </a:ext>
                  </a:extLst>
                </p14:cNvPr>
                <p14:cNvContentPartPr/>
                <p14:nvPr/>
              </p14:nvContentPartPr>
              <p14:xfrm>
                <a:off x="11060798" y="5831824"/>
                <a:ext cx="288720" cy="673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0E0AA6C-BAC8-7641-A3A0-0E2B40D57B1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1045318" y="5816704"/>
                  <a:ext cx="319320" cy="97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5431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9B595D-7E9B-B541-9971-86DF1248D3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213" y="457200"/>
            <a:ext cx="11101388" cy="594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3CF710-7083-CE48-9DD2-004092BC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0967" y="781919"/>
            <a:ext cx="4659521" cy="5293733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CD757D35-10F9-824B-9F90-3F36423C63C7}"/>
              </a:ext>
            </a:extLst>
          </p:cNvPr>
          <p:cNvGrpSpPr/>
          <p:nvPr/>
        </p:nvGrpSpPr>
        <p:grpSpPr>
          <a:xfrm>
            <a:off x="2282062" y="1870740"/>
            <a:ext cx="4611600" cy="1987200"/>
            <a:chOff x="2282062" y="1870740"/>
            <a:chExt cx="4611600" cy="198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B389B11-1650-A74A-A57D-7FBF161026A8}"/>
                    </a:ext>
                  </a:extLst>
                </p14:cNvPr>
                <p14:cNvContentPartPr/>
                <p14:nvPr/>
              </p14:nvContentPartPr>
              <p14:xfrm>
                <a:off x="2714422" y="2130660"/>
                <a:ext cx="119520" cy="678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B389B11-1650-A74A-A57D-7FBF161026A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99302" y="2115540"/>
                  <a:ext cx="150120" cy="70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F9BA1B4-2441-294B-9690-CF73A9FAE1CC}"/>
                    </a:ext>
                  </a:extLst>
                </p14:cNvPr>
                <p14:cNvContentPartPr/>
                <p14:nvPr/>
              </p14:nvContentPartPr>
              <p14:xfrm>
                <a:off x="2675182" y="2097180"/>
                <a:ext cx="356400" cy="342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F9BA1B4-2441-294B-9690-CF73A9FAE1C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660062" y="2082060"/>
                  <a:ext cx="38700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66174A7-F620-7345-B993-CDBFA73BCCCA}"/>
                    </a:ext>
                  </a:extLst>
                </p14:cNvPr>
                <p14:cNvContentPartPr/>
                <p14:nvPr/>
              </p14:nvContentPartPr>
              <p14:xfrm>
                <a:off x="3057502" y="2376180"/>
                <a:ext cx="311400" cy="3405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66174A7-F620-7345-B993-CDBFA73BCCC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042022" y="2361060"/>
                  <a:ext cx="342000" cy="37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BEC47C1-427A-D54A-87DB-789BDB8F60E5}"/>
                    </a:ext>
                  </a:extLst>
                </p14:cNvPr>
                <p14:cNvContentPartPr/>
                <p14:nvPr/>
              </p14:nvContentPartPr>
              <p14:xfrm>
                <a:off x="3471862" y="2228580"/>
                <a:ext cx="29520" cy="4356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BEC47C1-427A-D54A-87DB-789BDB8F60E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456382" y="2213460"/>
                  <a:ext cx="60120" cy="46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39FD187-C32A-DA43-BA14-BCAD9FE65A84}"/>
                    </a:ext>
                  </a:extLst>
                </p14:cNvPr>
                <p14:cNvContentPartPr/>
                <p14:nvPr/>
              </p14:nvContentPartPr>
              <p14:xfrm>
                <a:off x="3328942" y="2343060"/>
                <a:ext cx="784440" cy="3333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39FD187-C32A-DA43-BA14-BCAD9FE65A8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313462" y="2327940"/>
                  <a:ext cx="81468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84200F7-C001-154F-A406-802F7302BA70}"/>
                    </a:ext>
                  </a:extLst>
                </p14:cNvPr>
                <p14:cNvContentPartPr/>
                <p14:nvPr/>
              </p14:nvContentPartPr>
              <p14:xfrm>
                <a:off x="4218502" y="1870740"/>
                <a:ext cx="91080" cy="7434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84200F7-C001-154F-A406-802F7302BA7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203022" y="1855620"/>
                  <a:ext cx="121680" cy="77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1B940BE-EA27-E449-9448-B3153E7241B0}"/>
                    </a:ext>
                  </a:extLst>
                </p14:cNvPr>
                <p14:cNvContentPartPr/>
                <p14:nvPr/>
              </p14:nvContentPartPr>
              <p14:xfrm>
                <a:off x="4416142" y="2375460"/>
                <a:ext cx="162720" cy="241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1B940BE-EA27-E449-9448-B3153E7241B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400662" y="2360340"/>
                  <a:ext cx="1933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EEB5B3D-A109-3A46-BCF4-A4248FA18EA0}"/>
                    </a:ext>
                  </a:extLst>
                </p14:cNvPr>
                <p14:cNvContentPartPr/>
                <p14:nvPr/>
              </p14:nvContentPartPr>
              <p14:xfrm>
                <a:off x="4957582" y="2232540"/>
                <a:ext cx="184320" cy="351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EEB5B3D-A109-3A46-BCF4-A4248FA18EA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942102" y="2217420"/>
                  <a:ext cx="21492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BBEB886-B926-C147-BBE7-29E11717AF39}"/>
                    </a:ext>
                  </a:extLst>
                </p14:cNvPr>
                <p14:cNvContentPartPr/>
                <p14:nvPr/>
              </p14:nvContentPartPr>
              <p14:xfrm>
                <a:off x="5305342" y="2370060"/>
                <a:ext cx="165600" cy="1954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BBEB886-B926-C147-BBE7-29E11717AF3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89862" y="2354940"/>
                  <a:ext cx="1958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E0864D1-E063-2E47-BBBD-A535B4FB7E2B}"/>
                    </a:ext>
                  </a:extLst>
                </p14:cNvPr>
                <p14:cNvContentPartPr/>
                <p14:nvPr/>
              </p14:nvContentPartPr>
              <p14:xfrm>
                <a:off x="5614942" y="1971540"/>
                <a:ext cx="57600" cy="6411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E0864D1-E063-2E47-BBBD-A535B4FB7E2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599462" y="1956420"/>
                  <a:ext cx="88200" cy="67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864C637-8875-FA43-B580-180EE70815CF}"/>
                    </a:ext>
                  </a:extLst>
                </p14:cNvPr>
                <p14:cNvContentPartPr/>
                <p14:nvPr/>
              </p14:nvContentPartPr>
              <p14:xfrm>
                <a:off x="5771902" y="2314620"/>
                <a:ext cx="286200" cy="277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864C637-8875-FA43-B580-180EE70815C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756782" y="2299500"/>
                  <a:ext cx="31680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A1054F9-7489-F64B-BF24-05EF9B2F25E8}"/>
                    </a:ext>
                  </a:extLst>
                </p14:cNvPr>
                <p14:cNvContentPartPr/>
                <p14:nvPr/>
              </p14:nvContentPartPr>
              <p14:xfrm>
                <a:off x="2282062" y="3014460"/>
                <a:ext cx="286920" cy="731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A1054F9-7489-F64B-BF24-05EF9B2F25E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66582" y="2999340"/>
                  <a:ext cx="317160" cy="76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4E05862-A840-104B-B3F5-88B2D293B72F}"/>
                    </a:ext>
                  </a:extLst>
                </p14:cNvPr>
                <p14:cNvContentPartPr/>
                <p14:nvPr/>
              </p14:nvContentPartPr>
              <p14:xfrm>
                <a:off x="2607502" y="3185820"/>
                <a:ext cx="273600" cy="383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4E05862-A840-104B-B3F5-88B2D293B72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592382" y="3170700"/>
                  <a:ext cx="304200" cy="41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E1343A7-5210-734E-B74A-BEF5D89035DF}"/>
                    </a:ext>
                  </a:extLst>
                </p14:cNvPr>
                <p14:cNvContentPartPr/>
                <p14:nvPr/>
              </p14:nvContentPartPr>
              <p14:xfrm>
                <a:off x="2626582" y="3289140"/>
                <a:ext cx="204840" cy="68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E1343A7-5210-734E-B74A-BEF5D89035D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611462" y="3274020"/>
                  <a:ext cx="2350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68D895B-D0A3-504C-B025-1F15A3A77B65}"/>
                    </a:ext>
                  </a:extLst>
                </p14:cNvPr>
                <p14:cNvContentPartPr/>
                <p14:nvPr/>
              </p14:nvContentPartPr>
              <p14:xfrm>
                <a:off x="2642782" y="3102300"/>
                <a:ext cx="252000" cy="979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68D895B-D0A3-504C-B025-1F15A3A77B65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627662" y="3087180"/>
                  <a:ext cx="2826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B98D88E-8C1F-0F43-897F-C9FB33293920}"/>
                    </a:ext>
                  </a:extLst>
                </p14:cNvPr>
                <p14:cNvContentPartPr/>
                <p14:nvPr/>
              </p14:nvContentPartPr>
              <p14:xfrm>
                <a:off x="2970382" y="3209220"/>
                <a:ext cx="120600" cy="3232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B98D88E-8C1F-0F43-897F-C9FB3329392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955262" y="3194100"/>
                  <a:ext cx="15120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F0780E8-E7BC-8D42-A5B2-2C5222827B39}"/>
                    </a:ext>
                  </a:extLst>
                </p14:cNvPr>
                <p14:cNvContentPartPr/>
                <p14:nvPr/>
              </p14:nvContentPartPr>
              <p14:xfrm>
                <a:off x="3228862" y="3191940"/>
                <a:ext cx="184680" cy="3585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F0780E8-E7BC-8D42-A5B2-2C5222827B3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13382" y="3176460"/>
                  <a:ext cx="21492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52F7CFD-EA59-D946-8143-E6A9A64B44C0}"/>
                    </a:ext>
                  </a:extLst>
                </p14:cNvPr>
                <p14:cNvContentPartPr/>
                <p14:nvPr/>
              </p14:nvContentPartPr>
              <p14:xfrm>
                <a:off x="3458182" y="3213540"/>
                <a:ext cx="177120" cy="3279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52F7CFD-EA59-D946-8143-E6A9A64B44C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443062" y="3198060"/>
                  <a:ext cx="20772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5FCF830-D369-D449-A8B5-EA65302D0173}"/>
                    </a:ext>
                  </a:extLst>
                </p14:cNvPr>
                <p14:cNvContentPartPr/>
                <p14:nvPr/>
              </p14:nvContentPartPr>
              <p14:xfrm>
                <a:off x="3257302" y="3485340"/>
                <a:ext cx="47520" cy="3672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5FCF830-D369-D449-A8B5-EA65302D017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242182" y="3470220"/>
                  <a:ext cx="7812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F4BB5D3-4D4E-9C4C-82C6-12D36C7CCF93}"/>
                    </a:ext>
                  </a:extLst>
                </p14:cNvPr>
                <p14:cNvContentPartPr/>
                <p14:nvPr/>
              </p14:nvContentPartPr>
              <p14:xfrm>
                <a:off x="3700102" y="3312180"/>
                <a:ext cx="200880" cy="2264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F4BB5D3-4D4E-9C4C-82C6-12D36C7CCF9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684622" y="3297060"/>
                  <a:ext cx="23112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5DA96AC-756B-C24C-9310-DE172E370756}"/>
                    </a:ext>
                  </a:extLst>
                </p14:cNvPr>
                <p14:cNvContentPartPr/>
                <p14:nvPr/>
              </p14:nvContentPartPr>
              <p14:xfrm>
                <a:off x="4028782" y="3071700"/>
                <a:ext cx="62640" cy="4528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5DA96AC-756B-C24C-9310-DE172E37075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013662" y="3056220"/>
                  <a:ext cx="93240" cy="48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1FD8752-DCC8-7142-B772-28A393E85F87}"/>
                    </a:ext>
                  </a:extLst>
                </p14:cNvPr>
                <p14:cNvContentPartPr/>
                <p14:nvPr/>
              </p14:nvContentPartPr>
              <p14:xfrm>
                <a:off x="4186102" y="3057300"/>
                <a:ext cx="47520" cy="4338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1FD8752-DCC8-7142-B772-28A393E85F8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170982" y="3042180"/>
                  <a:ext cx="78120" cy="46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49C5797-E008-0C4C-9805-194B2228C6CF}"/>
                    </a:ext>
                  </a:extLst>
                </p14:cNvPr>
                <p14:cNvContentPartPr/>
                <p14:nvPr/>
              </p14:nvContentPartPr>
              <p14:xfrm>
                <a:off x="3928702" y="3221460"/>
                <a:ext cx="670320" cy="302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49C5797-E008-0C4C-9805-194B2228C6C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913582" y="3206340"/>
                  <a:ext cx="70092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9E0573B-6E8E-714F-971E-2CEB95669CA3}"/>
                    </a:ext>
                  </a:extLst>
                </p14:cNvPr>
                <p14:cNvContentPartPr/>
                <p14:nvPr/>
              </p14:nvContentPartPr>
              <p14:xfrm>
                <a:off x="4713502" y="3228660"/>
                <a:ext cx="232200" cy="6292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9E0573B-6E8E-714F-971E-2CEB95669CA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698382" y="3213540"/>
                  <a:ext cx="262800" cy="65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5520A01-81ED-134F-8FD9-B2EA9EB6EE3E}"/>
                    </a:ext>
                  </a:extLst>
                </p14:cNvPr>
                <p14:cNvContentPartPr/>
                <p14:nvPr/>
              </p14:nvContentPartPr>
              <p14:xfrm>
                <a:off x="4886302" y="3080700"/>
                <a:ext cx="30960" cy="54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5520A01-81ED-134F-8FD9-B2EA9EB6EE3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870822" y="3065580"/>
                  <a:ext cx="61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731C80C-DCAC-9C44-883D-491A8651F701}"/>
                    </a:ext>
                  </a:extLst>
                </p14:cNvPr>
                <p14:cNvContentPartPr/>
                <p14:nvPr/>
              </p14:nvContentPartPr>
              <p14:xfrm>
                <a:off x="5070622" y="3200220"/>
                <a:ext cx="110160" cy="2800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731C80C-DCAC-9C44-883D-491A8651F70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055502" y="3185100"/>
                  <a:ext cx="14076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376322CE-B4D3-6747-A89B-ECAF05608E9E}"/>
                    </a:ext>
                  </a:extLst>
                </p14:cNvPr>
                <p14:cNvContentPartPr/>
                <p14:nvPr/>
              </p14:nvContentPartPr>
              <p14:xfrm>
                <a:off x="5257822" y="3200940"/>
                <a:ext cx="210240" cy="2710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376322CE-B4D3-6747-A89B-ECAF05608E9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242342" y="3185820"/>
                  <a:ext cx="24084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BC21945-99A3-884F-862D-0E5F579665D7}"/>
                    </a:ext>
                  </a:extLst>
                </p14:cNvPr>
                <p14:cNvContentPartPr/>
                <p14:nvPr/>
              </p14:nvContentPartPr>
              <p14:xfrm>
                <a:off x="5497942" y="2865420"/>
                <a:ext cx="273240" cy="602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BC21945-99A3-884F-862D-0E5F579665D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482822" y="2850300"/>
                  <a:ext cx="303840" cy="63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6B02C85-3C77-294A-884B-223E8DFC9488}"/>
                    </a:ext>
                  </a:extLst>
                </p14:cNvPr>
                <p14:cNvContentPartPr/>
                <p14:nvPr/>
              </p14:nvContentPartPr>
              <p14:xfrm>
                <a:off x="5804662" y="3171780"/>
                <a:ext cx="292680" cy="249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6B02C85-3C77-294A-884B-223E8DFC948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789542" y="3156300"/>
                  <a:ext cx="32328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6060002-EBE2-AD43-A408-A83AE110227E}"/>
                    </a:ext>
                  </a:extLst>
                </p14:cNvPr>
                <p14:cNvContentPartPr/>
                <p14:nvPr/>
              </p14:nvContentPartPr>
              <p14:xfrm>
                <a:off x="6164662" y="3149820"/>
                <a:ext cx="200880" cy="254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6060002-EBE2-AD43-A408-A83AE110227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149542" y="3134700"/>
                  <a:ext cx="23112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4EDDC09-78D3-444B-BE8A-CCFCDBE8FB80}"/>
                    </a:ext>
                  </a:extLst>
                </p14:cNvPr>
                <p14:cNvContentPartPr/>
                <p14:nvPr/>
              </p14:nvContentPartPr>
              <p14:xfrm>
                <a:off x="6443662" y="3200220"/>
                <a:ext cx="37080" cy="2444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4EDDC09-78D3-444B-BE8A-CCFCDBE8FB8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428182" y="3185100"/>
                  <a:ext cx="6768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B4B34ED-6467-9848-8B6F-7A0AF239F210}"/>
                    </a:ext>
                  </a:extLst>
                </p14:cNvPr>
                <p14:cNvContentPartPr/>
                <p14:nvPr/>
              </p14:nvContentPartPr>
              <p14:xfrm>
                <a:off x="6478942" y="3009060"/>
                <a:ext cx="7920" cy="201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B4B34ED-6467-9848-8B6F-7A0AF239F21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463462" y="2993940"/>
                  <a:ext cx="381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F40AEDE-6828-D94C-A93E-23ABD8577377}"/>
                    </a:ext>
                  </a:extLst>
                </p14:cNvPr>
                <p14:cNvContentPartPr/>
                <p14:nvPr/>
              </p14:nvContentPartPr>
              <p14:xfrm>
                <a:off x="6510982" y="2760660"/>
                <a:ext cx="382680" cy="804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F40AEDE-6828-D94C-A93E-23ABD857737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495502" y="2745180"/>
                  <a:ext cx="412920" cy="83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B18182A-999C-C34D-BC2E-19CAF7FBDDAD}"/>
              </a:ext>
            </a:extLst>
          </p:cNvPr>
          <p:cNvGrpSpPr/>
          <p:nvPr/>
        </p:nvGrpSpPr>
        <p:grpSpPr>
          <a:xfrm>
            <a:off x="3740422" y="3775140"/>
            <a:ext cx="2072520" cy="1366200"/>
            <a:chOff x="3740422" y="3775140"/>
            <a:chExt cx="2072520" cy="136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04759EA-8A12-B24A-A06B-277DAC763C1A}"/>
                    </a:ext>
                  </a:extLst>
                </p14:cNvPr>
                <p14:cNvContentPartPr/>
                <p14:nvPr/>
              </p14:nvContentPartPr>
              <p14:xfrm>
                <a:off x="4228942" y="3775140"/>
                <a:ext cx="344160" cy="6609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04759EA-8A12-B24A-A06B-277DAC763C1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213822" y="3760020"/>
                  <a:ext cx="374760" cy="69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4977BC0-2193-B943-88EA-1DEA5322CE52}"/>
                    </a:ext>
                  </a:extLst>
                </p14:cNvPr>
                <p14:cNvContentPartPr/>
                <p14:nvPr/>
              </p14:nvContentPartPr>
              <p14:xfrm>
                <a:off x="4710262" y="3878100"/>
                <a:ext cx="241920" cy="4417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4977BC0-2193-B943-88EA-1DEA5322CE5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695142" y="3862620"/>
                  <a:ext cx="272520" cy="4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C2E183B-390A-A641-9826-04D14F01319D}"/>
                    </a:ext>
                  </a:extLst>
                </p14:cNvPr>
                <p14:cNvContentPartPr/>
                <p14:nvPr/>
              </p14:nvContentPartPr>
              <p14:xfrm>
                <a:off x="5157742" y="3824460"/>
                <a:ext cx="286200" cy="5817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C2E183B-390A-A641-9826-04D14F01319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142262" y="3809340"/>
                  <a:ext cx="316440" cy="61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71EB115-7DD8-DF47-84FC-A6F5C481CE95}"/>
                    </a:ext>
                  </a:extLst>
                </p14:cNvPr>
                <p14:cNvContentPartPr/>
                <p14:nvPr/>
              </p14:nvContentPartPr>
              <p14:xfrm>
                <a:off x="5171782" y="4136580"/>
                <a:ext cx="403200" cy="356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71EB115-7DD8-DF47-84FC-A6F5C481CE9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156662" y="4121460"/>
                  <a:ext cx="4334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73A21BB-2518-2147-B7B9-63A2612A0D88}"/>
                    </a:ext>
                  </a:extLst>
                </p14:cNvPr>
                <p14:cNvContentPartPr/>
                <p14:nvPr/>
              </p14:nvContentPartPr>
              <p14:xfrm>
                <a:off x="3740422" y="4734540"/>
                <a:ext cx="295560" cy="4068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73A21BB-2518-2147-B7B9-63A2612A0D88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725302" y="4719060"/>
                  <a:ext cx="325800" cy="43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DE615BFB-03C1-AB44-A2B8-A7F1C90B43A7}"/>
                    </a:ext>
                  </a:extLst>
                </p14:cNvPr>
                <p14:cNvContentPartPr/>
                <p14:nvPr/>
              </p14:nvContentPartPr>
              <p14:xfrm>
                <a:off x="4143262" y="4771980"/>
                <a:ext cx="87840" cy="3175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DE615BFB-03C1-AB44-A2B8-A7F1C90B43A7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127782" y="4756500"/>
                  <a:ext cx="11808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E3BE962-2411-C24A-A59D-BAF6B20A6D7C}"/>
                    </a:ext>
                  </a:extLst>
                </p14:cNvPr>
                <p14:cNvContentPartPr/>
                <p14:nvPr/>
              </p14:nvContentPartPr>
              <p14:xfrm>
                <a:off x="4186102" y="4643100"/>
                <a:ext cx="5760" cy="93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E3BE962-2411-C24A-A59D-BAF6B20A6D7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170982" y="4627980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DDB22EA-941C-0D40-B4F6-335752DAB2FB}"/>
                    </a:ext>
                  </a:extLst>
                </p14:cNvPr>
                <p14:cNvContentPartPr/>
                <p14:nvPr/>
              </p14:nvContentPartPr>
              <p14:xfrm>
                <a:off x="4314622" y="4586220"/>
                <a:ext cx="99000" cy="5104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DDB22EA-941C-0D40-B4F6-335752DAB2F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299502" y="4570740"/>
                  <a:ext cx="129240" cy="54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8DBA6ED-1BBE-7B41-A4AA-99F889AE3226}"/>
                    </a:ext>
                  </a:extLst>
                </p14:cNvPr>
                <p14:cNvContentPartPr/>
                <p14:nvPr/>
              </p14:nvContentPartPr>
              <p14:xfrm>
                <a:off x="4563382" y="4583340"/>
                <a:ext cx="248040" cy="5472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8DBA6ED-1BBE-7B41-A4AA-99F889AE3226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548262" y="4567860"/>
                  <a:ext cx="278640" cy="57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9BA6FD0-2CE6-314B-BA9B-9F2E2E5F0051}"/>
                    </a:ext>
                  </a:extLst>
                </p14:cNvPr>
                <p14:cNvContentPartPr/>
                <p14:nvPr/>
              </p14:nvContentPartPr>
              <p14:xfrm>
                <a:off x="4895302" y="4826700"/>
                <a:ext cx="228960" cy="594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9BA6FD0-2CE6-314B-BA9B-9F2E2E5F005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879822" y="4811580"/>
                  <a:ext cx="25956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C81EADB-6DE3-0545-BEBF-B036B2BE4DCC}"/>
                    </a:ext>
                  </a:extLst>
                </p14:cNvPr>
                <p14:cNvContentPartPr/>
                <p14:nvPr/>
              </p14:nvContentPartPr>
              <p14:xfrm>
                <a:off x="5263222" y="4755060"/>
                <a:ext cx="280440" cy="3711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C81EADB-6DE3-0545-BEBF-B036B2BE4DC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248102" y="4739940"/>
                  <a:ext cx="31104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DB7F90E-7BFC-214A-88F8-3B1BB13E9A4C}"/>
                    </a:ext>
                  </a:extLst>
                </p14:cNvPr>
                <p14:cNvContentPartPr/>
                <p14:nvPr/>
              </p14:nvContentPartPr>
              <p14:xfrm>
                <a:off x="5566702" y="4857660"/>
                <a:ext cx="246240" cy="2440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DB7F90E-7BFC-214A-88F8-3B1BB13E9A4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551582" y="4842180"/>
                  <a:ext cx="276840" cy="27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A849004-AF90-7943-96EB-20610B0BEF51}"/>
              </a:ext>
            </a:extLst>
          </p:cNvPr>
          <p:cNvGrpSpPr/>
          <p:nvPr/>
        </p:nvGrpSpPr>
        <p:grpSpPr>
          <a:xfrm>
            <a:off x="5896958" y="4605304"/>
            <a:ext cx="1071360" cy="769680"/>
            <a:chOff x="5896958" y="4605304"/>
            <a:chExt cx="1071360" cy="76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6F6B67A-F621-B24F-8024-AF13DBE7A47B}"/>
                    </a:ext>
                  </a:extLst>
                </p14:cNvPr>
                <p14:cNvContentPartPr/>
                <p14:nvPr/>
              </p14:nvContentPartPr>
              <p14:xfrm>
                <a:off x="5896958" y="4829224"/>
                <a:ext cx="170280" cy="2772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6F6B67A-F621-B24F-8024-AF13DBE7A47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881478" y="4814104"/>
                  <a:ext cx="20088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639F61DB-303A-884E-8356-88C585955914}"/>
                    </a:ext>
                  </a:extLst>
                </p14:cNvPr>
                <p14:cNvContentPartPr/>
                <p14:nvPr/>
              </p14:nvContentPartPr>
              <p14:xfrm>
                <a:off x="6108998" y="4861984"/>
                <a:ext cx="259200" cy="5130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639F61DB-303A-884E-8356-88C585955914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093878" y="4846864"/>
                  <a:ext cx="289800" cy="54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DEB78C9-FDC3-7C4E-8662-7D33DCF99AAA}"/>
                    </a:ext>
                  </a:extLst>
                </p14:cNvPr>
                <p14:cNvContentPartPr/>
                <p14:nvPr/>
              </p14:nvContentPartPr>
              <p14:xfrm>
                <a:off x="6478718" y="4605304"/>
                <a:ext cx="162360" cy="4536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DEB78C9-FDC3-7C4E-8662-7D33DCF99AA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463598" y="4590184"/>
                  <a:ext cx="19260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AA9CA4B-D6CF-1749-8AD9-26C949C6368F}"/>
                    </a:ext>
                  </a:extLst>
                </p14:cNvPr>
                <p14:cNvContentPartPr/>
                <p14:nvPr/>
              </p14:nvContentPartPr>
              <p14:xfrm>
                <a:off x="6712718" y="4805824"/>
                <a:ext cx="30600" cy="2930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AA9CA4B-D6CF-1749-8AD9-26C949C6368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697598" y="4790704"/>
                  <a:ext cx="6084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F9B2E57-D8A2-E44C-86D1-EDD6686A5D9B}"/>
                    </a:ext>
                  </a:extLst>
                </p14:cNvPr>
                <p14:cNvContentPartPr/>
                <p14:nvPr/>
              </p14:nvContentPartPr>
              <p14:xfrm>
                <a:off x="6644678" y="4865224"/>
                <a:ext cx="323640" cy="525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F9B2E57-D8A2-E44C-86D1-EDD6686A5D9B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629558" y="4849744"/>
                  <a:ext cx="354240" cy="83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5130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 145">
            <a:extLst>
              <a:ext uri="{FF2B5EF4-FFF2-40B4-BE49-F238E27FC236}">
                <a16:creationId xmlns:a16="http://schemas.microsoft.com/office/drawing/2014/main" id="{4E3D6196-C401-1B41-AF85-67DE764399CF}"/>
              </a:ext>
            </a:extLst>
          </p:cNvPr>
          <p:cNvGrpSpPr/>
          <p:nvPr/>
        </p:nvGrpSpPr>
        <p:grpSpPr>
          <a:xfrm>
            <a:off x="926662" y="783900"/>
            <a:ext cx="10009800" cy="5138280"/>
            <a:chOff x="926662" y="783900"/>
            <a:chExt cx="10009800" cy="51382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4BDF1BB-9BE2-1B46-B545-FAF3669655FE}"/>
                    </a:ext>
                  </a:extLst>
                </p14:cNvPr>
                <p14:cNvContentPartPr/>
                <p14:nvPr/>
              </p14:nvContentPartPr>
              <p14:xfrm>
                <a:off x="7182742" y="917820"/>
                <a:ext cx="756000" cy="6966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4BDF1BB-9BE2-1B46-B545-FAF3669655F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151782" y="887220"/>
                  <a:ext cx="817560" cy="75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6389D3E5-CE6F-A54D-A6B8-CE93CBCBB4DE}"/>
                    </a:ext>
                  </a:extLst>
                </p14:cNvPr>
                <p14:cNvContentPartPr/>
                <p14:nvPr/>
              </p14:nvContentPartPr>
              <p14:xfrm>
                <a:off x="8086702" y="1150020"/>
                <a:ext cx="230760" cy="3448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6389D3E5-CE6F-A54D-A6B8-CE93CBCBB4D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55742" y="1119060"/>
                  <a:ext cx="29196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0FC4839-2C34-0449-8BE7-F3615C58115E}"/>
                    </a:ext>
                  </a:extLst>
                </p14:cNvPr>
                <p14:cNvContentPartPr/>
                <p14:nvPr/>
              </p14:nvContentPartPr>
              <p14:xfrm>
                <a:off x="8486662" y="1112580"/>
                <a:ext cx="63360" cy="392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0FC4839-2C34-0449-8BE7-F3615C58115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456062" y="1081980"/>
                  <a:ext cx="124920" cy="45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E05A606-DE68-884A-8C15-2C3F4C8A4545}"/>
                    </a:ext>
                  </a:extLst>
                </p14:cNvPr>
                <p14:cNvContentPartPr/>
                <p14:nvPr/>
              </p14:nvContentPartPr>
              <p14:xfrm>
                <a:off x="8400982" y="1267020"/>
                <a:ext cx="257400" cy="334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E05A606-DE68-884A-8C15-2C3F4C8A454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370022" y="1236420"/>
                  <a:ext cx="3189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E82AD20-345A-F34E-A07D-0FA335D11C1F}"/>
                    </a:ext>
                  </a:extLst>
                </p14:cNvPr>
                <p14:cNvContentPartPr/>
                <p14:nvPr/>
              </p14:nvContentPartPr>
              <p14:xfrm>
                <a:off x="8380462" y="783900"/>
                <a:ext cx="7200" cy="3294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E82AD20-345A-F34E-A07D-0FA335D11C1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349862" y="753300"/>
                  <a:ext cx="68400" cy="39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CDF1698-78B1-EC4E-8794-D93F270DA4FE}"/>
                    </a:ext>
                  </a:extLst>
                </p14:cNvPr>
                <p14:cNvContentPartPr/>
                <p14:nvPr/>
              </p14:nvContentPartPr>
              <p14:xfrm>
                <a:off x="8902822" y="1138500"/>
                <a:ext cx="189720" cy="3708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CDF1698-78B1-EC4E-8794-D93F270DA4F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872222" y="1107900"/>
                  <a:ext cx="251280" cy="43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80647BD-B99E-7345-B7E9-143B290DB975}"/>
                    </a:ext>
                  </a:extLst>
                </p14:cNvPr>
                <p14:cNvContentPartPr/>
                <p14:nvPr/>
              </p14:nvContentPartPr>
              <p14:xfrm>
                <a:off x="9197662" y="1240380"/>
                <a:ext cx="275400" cy="701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80647BD-B99E-7345-B7E9-143B290DB97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167062" y="1209780"/>
                  <a:ext cx="336960" cy="76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2F2EBD6-2E47-4341-9C05-01C64503B850}"/>
                    </a:ext>
                  </a:extLst>
                </p14:cNvPr>
                <p14:cNvContentPartPr/>
                <p14:nvPr/>
              </p14:nvContentPartPr>
              <p14:xfrm>
                <a:off x="9572422" y="1128420"/>
                <a:ext cx="158040" cy="392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2F2EBD6-2E47-4341-9C05-01C64503B85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541822" y="1097820"/>
                  <a:ext cx="21924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A12D8A0-DC78-664B-9725-0986B25A9737}"/>
                    </a:ext>
                  </a:extLst>
                </p14:cNvPr>
                <p14:cNvContentPartPr/>
                <p14:nvPr/>
              </p14:nvContentPartPr>
              <p14:xfrm>
                <a:off x="9922342" y="1252260"/>
                <a:ext cx="226440" cy="2764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A12D8A0-DC78-664B-9725-0986B25A973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891382" y="1221300"/>
                  <a:ext cx="28764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BFE8094-7EA8-2949-B047-76A1A9E71AC1}"/>
                    </a:ext>
                  </a:extLst>
                </p14:cNvPr>
                <p14:cNvContentPartPr/>
                <p14:nvPr/>
              </p14:nvContentPartPr>
              <p14:xfrm>
                <a:off x="10197022" y="1294380"/>
                <a:ext cx="190080" cy="2815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BFE8094-7EA8-2949-B047-76A1A9E71AC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166422" y="1263780"/>
                  <a:ext cx="25128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6CAB624-D438-9141-9443-55CF3E4166DD}"/>
                    </a:ext>
                  </a:extLst>
                </p14:cNvPr>
                <p14:cNvContentPartPr/>
                <p14:nvPr/>
              </p14:nvContentPartPr>
              <p14:xfrm>
                <a:off x="10472422" y="828540"/>
                <a:ext cx="301320" cy="681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6CAB624-D438-9141-9443-55CF3E4166D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441822" y="797940"/>
                  <a:ext cx="362880" cy="74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4606C6D-BC0F-174A-B38D-39732D184C30}"/>
                    </a:ext>
                  </a:extLst>
                </p14:cNvPr>
                <p14:cNvContentPartPr/>
                <p14:nvPr/>
              </p14:nvContentPartPr>
              <p14:xfrm>
                <a:off x="10891462" y="1414260"/>
                <a:ext cx="45000" cy="245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4606C6D-BC0F-174A-B38D-39732D184C3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860862" y="1383660"/>
                  <a:ext cx="10656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9B59D45-0CE5-4449-BA99-5AD3DA1D9B7C}"/>
                    </a:ext>
                  </a:extLst>
                </p14:cNvPr>
                <p14:cNvContentPartPr/>
                <p14:nvPr/>
              </p14:nvContentPartPr>
              <p14:xfrm>
                <a:off x="926662" y="1176300"/>
                <a:ext cx="403920" cy="555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9B59D45-0CE5-4449-BA99-5AD3DA1D9B7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95702" y="1145700"/>
                  <a:ext cx="465120" cy="61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4C6BA9D-D8FA-1C46-A0F4-1A82B2B4AFA6}"/>
                    </a:ext>
                  </a:extLst>
                </p14:cNvPr>
                <p14:cNvContentPartPr/>
                <p14:nvPr/>
              </p14:nvContentPartPr>
              <p14:xfrm>
                <a:off x="1493302" y="808020"/>
                <a:ext cx="378360" cy="8895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4C6BA9D-D8FA-1C46-A0F4-1A82B2B4AFA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462702" y="777420"/>
                  <a:ext cx="439560" cy="9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D40CC32-F68C-F84E-87D2-E74AEF42397E}"/>
                    </a:ext>
                  </a:extLst>
                </p14:cNvPr>
                <p14:cNvContentPartPr/>
                <p14:nvPr/>
              </p14:nvContentPartPr>
              <p14:xfrm>
                <a:off x="1955182" y="1344060"/>
                <a:ext cx="196560" cy="291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D40CC32-F68C-F84E-87D2-E74AEF42397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924582" y="1313460"/>
                  <a:ext cx="25812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A2CA6A1-A220-014D-8232-E42975E84C33}"/>
                    </a:ext>
                  </a:extLst>
                </p14:cNvPr>
                <p14:cNvContentPartPr/>
                <p14:nvPr/>
              </p14:nvContentPartPr>
              <p14:xfrm>
                <a:off x="2296462" y="980100"/>
                <a:ext cx="61200" cy="6170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A2CA6A1-A220-014D-8232-E42975E84C3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265502" y="949500"/>
                  <a:ext cx="122760" cy="67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9D487A3-843A-F642-B15D-D4CFDB6AB095}"/>
                    </a:ext>
                  </a:extLst>
                </p14:cNvPr>
                <p14:cNvContentPartPr/>
                <p14:nvPr/>
              </p14:nvContentPartPr>
              <p14:xfrm>
                <a:off x="2196022" y="1296900"/>
                <a:ext cx="319680" cy="604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9D487A3-843A-F642-B15D-D4CFDB6AB09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165422" y="1266300"/>
                  <a:ext cx="3812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6CD9E43-804F-7B43-BA12-9D7B8E17D637}"/>
                    </a:ext>
                  </a:extLst>
                </p14:cNvPr>
                <p14:cNvContentPartPr/>
                <p14:nvPr/>
              </p14:nvContentPartPr>
              <p14:xfrm>
                <a:off x="2500222" y="1244700"/>
                <a:ext cx="381240" cy="360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6CD9E43-804F-7B43-BA12-9D7B8E17D63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469622" y="1214100"/>
                  <a:ext cx="442800" cy="42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A03DA62-59BA-B945-AA76-E40D6ABAA9CC}"/>
                    </a:ext>
                  </a:extLst>
                </p14:cNvPr>
                <p14:cNvContentPartPr/>
                <p14:nvPr/>
              </p14:nvContentPartPr>
              <p14:xfrm>
                <a:off x="2937982" y="1138140"/>
                <a:ext cx="898920" cy="429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A03DA62-59BA-B945-AA76-E40D6ABAA9C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907382" y="1107540"/>
                  <a:ext cx="960480" cy="49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AFFE270-47F2-C24F-964E-6E2D279EA40A}"/>
                    </a:ext>
                  </a:extLst>
                </p14:cNvPr>
                <p14:cNvContentPartPr/>
                <p14:nvPr/>
              </p14:nvContentPartPr>
              <p14:xfrm>
                <a:off x="4184662" y="851220"/>
                <a:ext cx="401040" cy="8110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AFFE270-47F2-C24F-964E-6E2D279EA40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153702" y="820620"/>
                  <a:ext cx="462240" cy="87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666874C-6F42-324D-8640-7BD71A6F5A87}"/>
                    </a:ext>
                  </a:extLst>
                </p14:cNvPr>
                <p14:cNvContentPartPr/>
                <p14:nvPr/>
              </p14:nvContentPartPr>
              <p14:xfrm>
                <a:off x="4043182" y="1203300"/>
                <a:ext cx="416520" cy="348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666874C-6F42-324D-8640-7BD71A6F5A8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012582" y="1172700"/>
                  <a:ext cx="47772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EFC12E1-1F2E-DA4F-955C-C879A9D3A1BC}"/>
                    </a:ext>
                  </a:extLst>
                </p14:cNvPr>
                <p14:cNvContentPartPr/>
                <p14:nvPr/>
              </p14:nvContentPartPr>
              <p14:xfrm>
                <a:off x="4443142" y="1099980"/>
                <a:ext cx="9720" cy="90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EFC12E1-1F2E-DA4F-955C-C879A9D3A1B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412542" y="1069380"/>
                  <a:ext cx="709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1D19B97-48A5-3B47-A1A0-450EB3E1B29E}"/>
                    </a:ext>
                  </a:extLst>
                </p14:cNvPr>
                <p14:cNvContentPartPr/>
                <p14:nvPr/>
              </p14:nvContentPartPr>
              <p14:xfrm>
                <a:off x="4739422" y="871380"/>
                <a:ext cx="28800" cy="680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1D19B97-48A5-3B47-A1A0-450EB3E1B29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708822" y="840780"/>
                  <a:ext cx="90360" cy="74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14902AB-DA88-D04A-B018-89BD8AE6EF6A}"/>
                    </a:ext>
                  </a:extLst>
                </p14:cNvPr>
                <p14:cNvContentPartPr/>
                <p14:nvPr/>
              </p14:nvContentPartPr>
              <p14:xfrm>
                <a:off x="4908622" y="1196460"/>
                <a:ext cx="242640" cy="3247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14902AB-DA88-D04A-B018-89BD8AE6EF6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878022" y="1165860"/>
                  <a:ext cx="303840" cy="38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27723D1-3C93-E640-A85D-D18D13489530}"/>
                    </a:ext>
                  </a:extLst>
                </p14:cNvPr>
                <p14:cNvContentPartPr/>
                <p14:nvPr/>
              </p14:nvContentPartPr>
              <p14:xfrm>
                <a:off x="5301022" y="1057140"/>
                <a:ext cx="21960" cy="4453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27723D1-3C93-E640-A85D-D18D1348953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270422" y="1026540"/>
                  <a:ext cx="83520" cy="50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6B0D811-1166-884F-A9E4-8338D37167F7}"/>
                    </a:ext>
                  </a:extLst>
                </p14:cNvPr>
                <p14:cNvContentPartPr/>
                <p14:nvPr/>
              </p14:nvContentPartPr>
              <p14:xfrm>
                <a:off x="5153782" y="1173780"/>
                <a:ext cx="526680" cy="321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6B0D811-1166-884F-A9E4-8338D37167F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122822" y="1142820"/>
                  <a:ext cx="58788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C29F674-8DAF-F249-B4C6-E604A57A6285}"/>
                    </a:ext>
                  </a:extLst>
                </p14:cNvPr>
                <p14:cNvContentPartPr/>
                <p14:nvPr/>
              </p14:nvContentPartPr>
              <p14:xfrm>
                <a:off x="6013102" y="1241460"/>
                <a:ext cx="192600" cy="2278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C29F674-8DAF-F249-B4C6-E604A57A628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982502" y="1210500"/>
                  <a:ext cx="25380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EA3484C-37AE-B744-ACE6-5A61F1A381AE}"/>
                    </a:ext>
                  </a:extLst>
                </p14:cNvPr>
                <p14:cNvContentPartPr/>
                <p14:nvPr/>
              </p14:nvContentPartPr>
              <p14:xfrm>
                <a:off x="6129742" y="1112580"/>
                <a:ext cx="191160" cy="833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EA3484C-37AE-B744-ACE6-5A61F1A381A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098782" y="1081980"/>
                  <a:ext cx="252360" cy="89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E52A5F5-8D6E-F344-BFCB-3E1FCD770440}"/>
                    </a:ext>
                  </a:extLst>
                </p14:cNvPr>
                <p14:cNvContentPartPr/>
                <p14:nvPr/>
              </p14:nvContentPartPr>
              <p14:xfrm>
                <a:off x="6412342" y="1271340"/>
                <a:ext cx="142560" cy="269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E52A5F5-8D6E-F344-BFCB-3E1FCD77044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381742" y="1240740"/>
                  <a:ext cx="20376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A1E90E4-6F6B-984A-8659-677A0618B868}"/>
                    </a:ext>
                  </a:extLst>
                </p14:cNvPr>
                <p14:cNvContentPartPr/>
                <p14:nvPr/>
              </p14:nvContentPartPr>
              <p14:xfrm>
                <a:off x="6657862" y="1250820"/>
                <a:ext cx="183960" cy="293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A1E90E4-6F6B-984A-8659-677A0618B86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627262" y="1220220"/>
                  <a:ext cx="24552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E9EE7AB-F754-A249-82E8-77366939C3EF}"/>
                    </a:ext>
                  </a:extLst>
                </p14:cNvPr>
                <p14:cNvContentPartPr/>
                <p14:nvPr/>
              </p14:nvContentPartPr>
              <p14:xfrm>
                <a:off x="1750702" y="2316060"/>
                <a:ext cx="96480" cy="7549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E9EE7AB-F754-A249-82E8-77366939C3E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720102" y="2285460"/>
                  <a:ext cx="158040" cy="81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AFD772C-B3E3-EC4C-8C71-5727A26D3B5A}"/>
                    </a:ext>
                  </a:extLst>
                </p14:cNvPr>
                <p14:cNvContentPartPr/>
                <p14:nvPr/>
              </p14:nvContentPartPr>
              <p14:xfrm>
                <a:off x="1728742" y="2250900"/>
                <a:ext cx="342360" cy="269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AFD772C-B3E3-EC4C-8C71-5727A26D3B5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697782" y="2220300"/>
                  <a:ext cx="40356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327B5FC-0FCE-E74D-B8B4-085A389165A1}"/>
                    </a:ext>
                  </a:extLst>
                </p14:cNvPr>
                <p14:cNvContentPartPr/>
                <p14:nvPr/>
              </p14:nvContentPartPr>
              <p14:xfrm>
                <a:off x="2143102" y="1999980"/>
                <a:ext cx="82080" cy="6048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327B5FC-0FCE-E74D-B8B4-085A389165A1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112142" y="1969380"/>
                  <a:ext cx="143280" cy="66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AF2109A-ED71-104B-8A8C-DDCD535FD884}"/>
                    </a:ext>
                  </a:extLst>
                </p14:cNvPr>
                <p14:cNvContentPartPr/>
                <p14:nvPr/>
              </p14:nvContentPartPr>
              <p14:xfrm>
                <a:off x="2311222" y="2239020"/>
                <a:ext cx="256320" cy="3931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AF2109A-ED71-104B-8A8C-DDCD535FD88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280622" y="2208060"/>
                  <a:ext cx="317520" cy="45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366E554-2C98-334F-B6F7-4AE4684896C5}"/>
                    </a:ext>
                  </a:extLst>
                </p14:cNvPr>
                <p14:cNvContentPartPr/>
                <p14:nvPr/>
              </p14:nvContentPartPr>
              <p14:xfrm>
                <a:off x="2664382" y="2267100"/>
                <a:ext cx="261720" cy="286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366E554-2C98-334F-B6F7-4AE4684896C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633782" y="2236500"/>
                  <a:ext cx="32292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C18F6F9-7134-824A-B130-892C288D1858}"/>
                    </a:ext>
                  </a:extLst>
                </p14:cNvPr>
                <p14:cNvContentPartPr/>
                <p14:nvPr/>
              </p14:nvContentPartPr>
              <p14:xfrm>
                <a:off x="2968942" y="2218500"/>
                <a:ext cx="217080" cy="3632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C18F6F9-7134-824A-B130-892C288D185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938342" y="2187900"/>
                  <a:ext cx="27864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A4DA301-119A-6249-B6FF-55522CBED0A9}"/>
                    </a:ext>
                  </a:extLst>
                </p14:cNvPr>
                <p14:cNvContentPartPr/>
                <p14:nvPr/>
              </p14:nvContentPartPr>
              <p14:xfrm>
                <a:off x="3315982" y="2231820"/>
                <a:ext cx="228600" cy="306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A4DA301-119A-6249-B6FF-55522CBED0A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285382" y="2201220"/>
                  <a:ext cx="28980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2F22B33-8455-1F49-BB3C-E8E8FDE1D504}"/>
                    </a:ext>
                  </a:extLst>
                </p14:cNvPr>
                <p14:cNvContentPartPr/>
                <p14:nvPr/>
              </p14:nvContentPartPr>
              <p14:xfrm>
                <a:off x="3784342" y="2185020"/>
                <a:ext cx="196200" cy="365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2F22B33-8455-1F49-BB3C-E8E8FDE1D50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753382" y="2154420"/>
                  <a:ext cx="25776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12BB091-43F1-C24A-BE88-99818DF30437}"/>
                    </a:ext>
                  </a:extLst>
                </p14:cNvPr>
                <p14:cNvContentPartPr/>
                <p14:nvPr/>
              </p14:nvContentPartPr>
              <p14:xfrm>
                <a:off x="4146502" y="2271420"/>
                <a:ext cx="275040" cy="2707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12BB091-43F1-C24A-BE88-99818DF30437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115902" y="2240820"/>
                  <a:ext cx="33660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D11B472-CC3E-5C46-A0AF-B2CF63C5FF28}"/>
                    </a:ext>
                  </a:extLst>
                </p14:cNvPr>
                <p14:cNvContentPartPr/>
                <p14:nvPr/>
              </p14:nvContentPartPr>
              <p14:xfrm>
                <a:off x="4485982" y="2142900"/>
                <a:ext cx="196920" cy="3996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D11B472-CC3E-5C46-A0AF-B2CF63C5FF2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455382" y="2112300"/>
                  <a:ext cx="25812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AEFFB07-0CD2-CF43-8EE0-9C83D51AC0E6}"/>
                    </a:ext>
                  </a:extLst>
                </p14:cNvPr>
                <p14:cNvContentPartPr/>
                <p14:nvPr/>
              </p14:nvContentPartPr>
              <p14:xfrm>
                <a:off x="4825102" y="2197980"/>
                <a:ext cx="255600" cy="2984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AEFFB07-0CD2-CF43-8EE0-9C83D51AC0E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794502" y="2167380"/>
                  <a:ext cx="31716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60DC6A9-B74E-4744-A3A6-A095DE503C0C}"/>
                    </a:ext>
                  </a:extLst>
                </p14:cNvPr>
                <p14:cNvContentPartPr/>
                <p14:nvPr/>
              </p14:nvContentPartPr>
              <p14:xfrm>
                <a:off x="5271862" y="1814220"/>
                <a:ext cx="13320" cy="5698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60DC6A9-B74E-4744-A3A6-A095DE503C0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241262" y="1783620"/>
                  <a:ext cx="74880" cy="63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FFE43F9-20F4-EE49-AFED-10C0EE093FA5}"/>
                    </a:ext>
                  </a:extLst>
                </p14:cNvPr>
                <p14:cNvContentPartPr/>
                <p14:nvPr/>
              </p14:nvContentPartPr>
              <p14:xfrm>
                <a:off x="5357542" y="2614500"/>
                <a:ext cx="10080" cy="187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FFE43F9-20F4-EE49-AFED-10C0EE093FA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326942" y="2583900"/>
                  <a:ext cx="716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32BD6B9-8B81-4441-B064-8E1B4972C046}"/>
                    </a:ext>
                  </a:extLst>
                </p14:cNvPr>
                <p14:cNvContentPartPr/>
                <p14:nvPr/>
              </p14:nvContentPartPr>
              <p14:xfrm>
                <a:off x="936022" y="3104460"/>
                <a:ext cx="403920" cy="8391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32BD6B9-8B81-4441-B064-8E1B4972C04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05422" y="3073860"/>
                  <a:ext cx="465120" cy="90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4CACDDC-D674-6D41-8407-394E05C9D9D4}"/>
                    </a:ext>
                  </a:extLst>
                </p14:cNvPr>
                <p14:cNvContentPartPr/>
                <p14:nvPr/>
              </p14:nvContentPartPr>
              <p14:xfrm>
                <a:off x="1442902" y="3500100"/>
                <a:ext cx="426240" cy="3247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4CACDDC-D674-6D41-8407-394E05C9D9D4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412302" y="3469500"/>
                  <a:ext cx="48744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DC65826-62D0-514D-B4EE-5C02F1CAA588}"/>
                    </a:ext>
                  </a:extLst>
                </p14:cNvPr>
                <p14:cNvContentPartPr/>
                <p14:nvPr/>
              </p14:nvContentPartPr>
              <p14:xfrm>
                <a:off x="2314462" y="3357540"/>
                <a:ext cx="40320" cy="4856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DC65826-62D0-514D-B4EE-5C02F1CAA58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283862" y="3326580"/>
                  <a:ext cx="101880" cy="54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819F2E1-A26A-3D42-9FEF-F751CD138173}"/>
                    </a:ext>
                  </a:extLst>
                </p14:cNvPr>
                <p14:cNvContentPartPr/>
                <p14:nvPr/>
              </p14:nvContentPartPr>
              <p14:xfrm>
                <a:off x="2100262" y="3520620"/>
                <a:ext cx="656280" cy="299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819F2E1-A26A-3D42-9FEF-F751CD13817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069302" y="3490020"/>
                  <a:ext cx="71748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C09AE09-16E5-8B4B-9E42-7CA1DDB44638}"/>
                    </a:ext>
                  </a:extLst>
                </p14:cNvPr>
                <p14:cNvContentPartPr/>
                <p14:nvPr/>
              </p14:nvContentPartPr>
              <p14:xfrm>
                <a:off x="3039502" y="3249900"/>
                <a:ext cx="480960" cy="5511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C09AE09-16E5-8B4B-9E42-7CA1DDB4463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008902" y="3219300"/>
                  <a:ext cx="542160" cy="61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9FC34FB-0BE3-014C-A02C-20CA1B0F5AB1}"/>
                    </a:ext>
                  </a:extLst>
                </p14:cNvPr>
                <p14:cNvContentPartPr/>
                <p14:nvPr/>
              </p14:nvContentPartPr>
              <p14:xfrm>
                <a:off x="3470422" y="3314700"/>
                <a:ext cx="211320" cy="399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9FC34FB-0BE3-014C-A02C-20CA1B0F5AB1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439822" y="3283740"/>
                  <a:ext cx="272880" cy="46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55E8B7F5-9D71-E247-9421-F855B7599AE5}"/>
                    </a:ext>
                  </a:extLst>
                </p14:cNvPr>
                <p14:cNvContentPartPr/>
                <p14:nvPr/>
              </p14:nvContentPartPr>
              <p14:xfrm>
                <a:off x="3843022" y="3244500"/>
                <a:ext cx="218520" cy="5054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55E8B7F5-9D71-E247-9421-F855B7599AE5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812422" y="3213900"/>
                  <a:ext cx="280080" cy="56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79E940A7-DA10-054E-91A7-8EE44453FAC4}"/>
                    </a:ext>
                  </a:extLst>
                </p14:cNvPr>
                <p14:cNvContentPartPr/>
                <p14:nvPr/>
              </p14:nvContentPartPr>
              <p14:xfrm>
                <a:off x="4243342" y="3214620"/>
                <a:ext cx="79560" cy="5378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79E940A7-DA10-054E-91A7-8EE44453FAC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212382" y="3183660"/>
                  <a:ext cx="141120" cy="59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5138BDC-406D-7049-9BDC-AD25C79B6F31}"/>
                    </a:ext>
                  </a:extLst>
                </p14:cNvPr>
                <p14:cNvContentPartPr/>
                <p14:nvPr/>
              </p14:nvContentPartPr>
              <p14:xfrm>
                <a:off x="4443142" y="3214620"/>
                <a:ext cx="70560" cy="5461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5138BDC-406D-7049-9BDC-AD25C79B6F31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412542" y="3183660"/>
                  <a:ext cx="131760" cy="60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F1D3C24-85D1-8144-A615-4C3EF78D70F8}"/>
                    </a:ext>
                  </a:extLst>
                </p14:cNvPr>
                <p14:cNvContentPartPr/>
                <p14:nvPr/>
              </p14:nvContentPartPr>
              <p14:xfrm>
                <a:off x="4443142" y="3214620"/>
                <a:ext cx="426600" cy="4921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F1D3C24-85D1-8144-A615-4C3EF78D70F8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412542" y="3183660"/>
                  <a:ext cx="487800" cy="55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09DF938-EE88-FD49-9027-B745F158D989}"/>
                    </a:ext>
                  </a:extLst>
                </p14:cNvPr>
                <p14:cNvContentPartPr/>
                <p14:nvPr/>
              </p14:nvContentPartPr>
              <p14:xfrm>
                <a:off x="4989982" y="3614580"/>
                <a:ext cx="28800" cy="2530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09DF938-EE88-FD49-9027-B745F158D98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959382" y="3583980"/>
                  <a:ext cx="9000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8B9CA60-6E27-A24D-8123-1BBA4BD78192}"/>
                    </a:ext>
                  </a:extLst>
                </p14:cNvPr>
                <p14:cNvContentPartPr/>
                <p14:nvPr/>
              </p14:nvContentPartPr>
              <p14:xfrm>
                <a:off x="5343502" y="3357540"/>
                <a:ext cx="293760" cy="3992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8B9CA60-6E27-A24D-8123-1BBA4BD78192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312902" y="3326580"/>
                  <a:ext cx="355320" cy="46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449193C-4DBD-1440-9437-EEF52F8CFD26}"/>
                    </a:ext>
                  </a:extLst>
                </p14:cNvPr>
                <p14:cNvContentPartPr/>
                <p14:nvPr/>
              </p14:nvContentPartPr>
              <p14:xfrm>
                <a:off x="5760022" y="3393900"/>
                <a:ext cx="231840" cy="2966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449193C-4DBD-1440-9437-EEF52F8CFD2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729422" y="3362940"/>
                  <a:ext cx="29304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EE4EE5FE-C75E-3A4E-904B-F64B3349D238}"/>
                    </a:ext>
                  </a:extLst>
                </p14:cNvPr>
                <p14:cNvContentPartPr/>
                <p14:nvPr/>
              </p14:nvContentPartPr>
              <p14:xfrm>
                <a:off x="6220822" y="3347460"/>
                <a:ext cx="553320" cy="3895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EE4EE5FE-C75E-3A4E-904B-F64B3349D23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190222" y="3316860"/>
                  <a:ext cx="614880" cy="4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3117D253-FA45-BC49-AB06-AEF55614974B}"/>
                    </a:ext>
                  </a:extLst>
                </p14:cNvPr>
                <p14:cNvContentPartPr/>
                <p14:nvPr/>
              </p14:nvContentPartPr>
              <p14:xfrm>
                <a:off x="6857662" y="3324780"/>
                <a:ext cx="256320" cy="3571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3117D253-FA45-BC49-AB06-AEF55614974B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827062" y="3294180"/>
                  <a:ext cx="31752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65E252B-0EB4-7643-BD7F-5242B4777CD4}"/>
                    </a:ext>
                  </a:extLst>
                </p14:cNvPr>
                <p14:cNvContentPartPr/>
                <p14:nvPr/>
              </p14:nvContentPartPr>
              <p14:xfrm>
                <a:off x="7354462" y="3271500"/>
                <a:ext cx="21960" cy="4374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65E252B-0EB4-7643-BD7F-5242B4777CD4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323862" y="3240900"/>
                  <a:ext cx="83520" cy="49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67ADD29-29C6-D14E-99EE-6F5A481B80B6}"/>
                    </a:ext>
                  </a:extLst>
                </p14:cNvPr>
                <p14:cNvContentPartPr/>
                <p14:nvPr/>
              </p14:nvContentPartPr>
              <p14:xfrm>
                <a:off x="7272022" y="3470580"/>
                <a:ext cx="162720" cy="356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67ADD29-29C6-D14E-99EE-6F5A481B80B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241422" y="3439980"/>
                  <a:ext cx="2239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8A44602-7FE0-B449-8498-D0649C62A575}"/>
                    </a:ext>
                  </a:extLst>
                </p14:cNvPr>
                <p14:cNvContentPartPr/>
                <p14:nvPr/>
              </p14:nvContentPartPr>
              <p14:xfrm>
                <a:off x="7192102" y="3026700"/>
                <a:ext cx="18000" cy="284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8A44602-7FE0-B449-8498-D0649C62A57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161502" y="2996100"/>
                  <a:ext cx="7920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FE54CE5-B40D-C646-B3DE-3A36CDDCF8DB}"/>
                    </a:ext>
                  </a:extLst>
                </p14:cNvPr>
                <p14:cNvContentPartPr/>
                <p14:nvPr/>
              </p14:nvContentPartPr>
              <p14:xfrm>
                <a:off x="7747222" y="3316140"/>
                <a:ext cx="249480" cy="3780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FE54CE5-B40D-C646-B3DE-3A36CDDCF8DB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716262" y="3285540"/>
                  <a:ext cx="31068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EAF870F0-57FC-8646-98D5-3BE6F212A300}"/>
                    </a:ext>
                  </a:extLst>
                </p14:cNvPr>
                <p14:cNvContentPartPr/>
                <p14:nvPr/>
              </p14:nvContentPartPr>
              <p14:xfrm>
                <a:off x="8069782" y="3340620"/>
                <a:ext cx="581760" cy="3873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EAF870F0-57FC-8646-98D5-3BE6F212A300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039182" y="3310020"/>
                  <a:ext cx="64296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681BBCB-C609-9A48-87D5-9E27389789FB}"/>
                    </a:ext>
                  </a:extLst>
                </p14:cNvPr>
                <p14:cNvContentPartPr/>
                <p14:nvPr/>
              </p14:nvContentPartPr>
              <p14:xfrm>
                <a:off x="8607262" y="3037860"/>
                <a:ext cx="280080" cy="6768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681BBCB-C609-9A48-87D5-9E27389789FB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576662" y="3007260"/>
                  <a:ext cx="341280" cy="73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4C7E224-FAEC-9344-A658-74813A6E80D2}"/>
                    </a:ext>
                  </a:extLst>
                </p14:cNvPr>
                <p14:cNvContentPartPr/>
                <p14:nvPr/>
              </p14:nvContentPartPr>
              <p14:xfrm>
                <a:off x="9186862" y="3276900"/>
                <a:ext cx="264960" cy="738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4C7E224-FAEC-9344-A658-74813A6E80D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155902" y="3245940"/>
                  <a:ext cx="326160" cy="79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257F531-3982-7749-9F37-72F0B6893C16}"/>
                    </a:ext>
                  </a:extLst>
                </p14:cNvPr>
                <p14:cNvContentPartPr/>
                <p14:nvPr/>
              </p14:nvContentPartPr>
              <p14:xfrm>
                <a:off x="9533902" y="3385980"/>
                <a:ext cx="186480" cy="2678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257F531-3982-7749-9F37-72F0B6893C16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502942" y="3355380"/>
                  <a:ext cx="24804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7F087764-3724-3C45-8FE6-360D462C92C9}"/>
                    </a:ext>
                  </a:extLst>
                </p14:cNvPr>
                <p14:cNvContentPartPr/>
                <p14:nvPr/>
              </p14:nvContentPartPr>
              <p14:xfrm>
                <a:off x="9743782" y="3443220"/>
                <a:ext cx="236880" cy="184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7F087764-3724-3C45-8FE6-360D462C92C9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713182" y="3412260"/>
                  <a:ext cx="29808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BC321BEA-213F-1F42-9182-9FE50322243E}"/>
                    </a:ext>
                  </a:extLst>
                </p14:cNvPr>
                <p14:cNvContentPartPr/>
                <p14:nvPr/>
              </p14:nvContentPartPr>
              <p14:xfrm>
                <a:off x="1228702" y="4140540"/>
                <a:ext cx="398160" cy="5716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BC321BEA-213F-1F42-9182-9FE50322243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97742" y="4109940"/>
                  <a:ext cx="459360" cy="63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3398034-B338-C641-963A-734E5A3B48DA}"/>
                    </a:ext>
                  </a:extLst>
                </p14:cNvPr>
                <p14:cNvContentPartPr/>
                <p14:nvPr/>
              </p14:nvContentPartPr>
              <p14:xfrm>
                <a:off x="1684462" y="4414500"/>
                <a:ext cx="145080" cy="2242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3398034-B338-C641-963A-734E5A3B48DA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653862" y="4383900"/>
                  <a:ext cx="20664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9931C41-BD96-5B4B-BC1C-020670C99779}"/>
                    </a:ext>
                  </a:extLst>
                </p14:cNvPr>
                <p14:cNvContentPartPr/>
                <p14:nvPr/>
              </p14:nvContentPartPr>
              <p14:xfrm>
                <a:off x="1971382" y="4357620"/>
                <a:ext cx="386280" cy="3823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9931C41-BD96-5B4B-BC1C-020670C99779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940782" y="4326660"/>
                  <a:ext cx="447480" cy="44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E667E95-3789-EE4B-84A5-AB473110531E}"/>
                    </a:ext>
                  </a:extLst>
                </p14:cNvPr>
                <p14:cNvContentPartPr/>
                <p14:nvPr/>
              </p14:nvContentPartPr>
              <p14:xfrm>
                <a:off x="2426782" y="4378860"/>
                <a:ext cx="216360" cy="2887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E667E95-3789-EE4B-84A5-AB473110531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396182" y="4348260"/>
                  <a:ext cx="27756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6210DDB8-5919-3445-84FD-EDB6AE65DD8F}"/>
                    </a:ext>
                  </a:extLst>
                </p14:cNvPr>
                <p14:cNvContentPartPr/>
                <p14:nvPr/>
              </p14:nvContentPartPr>
              <p14:xfrm>
                <a:off x="2957422" y="4271940"/>
                <a:ext cx="306000" cy="3387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6210DDB8-5919-3445-84FD-EDB6AE65DD8F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926822" y="4240980"/>
                  <a:ext cx="36756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3948A53-FCA0-144E-80CE-133F36BE75EC}"/>
                    </a:ext>
                  </a:extLst>
                </p14:cNvPr>
                <p14:cNvContentPartPr/>
                <p14:nvPr/>
              </p14:nvContentPartPr>
              <p14:xfrm>
                <a:off x="3414622" y="4257540"/>
                <a:ext cx="96120" cy="3394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3948A53-FCA0-144E-80CE-133F36BE75EC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3384022" y="4226940"/>
                  <a:ext cx="15768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B56FDA0C-BCBD-0749-805F-296D52903521}"/>
                    </a:ext>
                  </a:extLst>
                </p14:cNvPr>
                <p14:cNvContentPartPr/>
                <p14:nvPr/>
              </p14:nvContentPartPr>
              <p14:xfrm>
                <a:off x="3657262" y="4143060"/>
                <a:ext cx="46440" cy="4633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B56FDA0C-BCBD-0749-805F-296D52903521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626662" y="4112460"/>
                  <a:ext cx="107640" cy="52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C230BDB-11D4-8347-8237-B36EC9206E86}"/>
                    </a:ext>
                  </a:extLst>
                </p14:cNvPr>
                <p14:cNvContentPartPr/>
                <p14:nvPr/>
              </p14:nvContentPartPr>
              <p14:xfrm>
                <a:off x="3506422" y="4131900"/>
                <a:ext cx="598680" cy="4240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C230BDB-11D4-8347-8237-B36EC9206E86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475822" y="4100940"/>
                  <a:ext cx="659880" cy="48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65F61FF-00D2-4445-AE71-532EE83C3FD6}"/>
                    </a:ext>
                  </a:extLst>
                </p14:cNvPr>
                <p14:cNvContentPartPr/>
                <p14:nvPr/>
              </p14:nvContentPartPr>
              <p14:xfrm>
                <a:off x="3437302" y="3986460"/>
                <a:ext cx="6120" cy="14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65F61FF-00D2-4445-AE71-532EE83C3FD6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406702" y="3955500"/>
                  <a:ext cx="6732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3F4A656-2C05-8448-B3A9-2B76C95516A9}"/>
                    </a:ext>
                  </a:extLst>
                </p14:cNvPr>
                <p14:cNvContentPartPr/>
                <p14:nvPr/>
              </p14:nvContentPartPr>
              <p14:xfrm>
                <a:off x="4568422" y="3930660"/>
                <a:ext cx="285120" cy="785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3F4A656-2C05-8448-B3A9-2B76C95516A9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4537822" y="3900060"/>
                  <a:ext cx="346320" cy="84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460932A-454D-7642-8E71-23CF0EB317F5}"/>
                    </a:ext>
                  </a:extLst>
                </p14:cNvPr>
                <p14:cNvContentPartPr/>
                <p14:nvPr/>
              </p14:nvContentPartPr>
              <p14:xfrm>
                <a:off x="4315702" y="4246020"/>
                <a:ext cx="538920" cy="3384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460932A-454D-7642-8E71-23CF0EB317F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285102" y="4215420"/>
                  <a:ext cx="60048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93FC41C-7D2E-ED40-B637-100C90D6ADE1}"/>
                    </a:ext>
                  </a:extLst>
                </p14:cNvPr>
                <p14:cNvContentPartPr/>
                <p14:nvPr/>
              </p14:nvContentPartPr>
              <p14:xfrm>
                <a:off x="4966222" y="4244220"/>
                <a:ext cx="145800" cy="3110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93FC41C-7D2E-ED40-B637-100C90D6ADE1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935622" y="4213260"/>
                  <a:ext cx="20736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2818E48-3F3F-6440-BAB6-3322600D7F8C}"/>
                    </a:ext>
                  </a:extLst>
                </p14:cNvPr>
                <p14:cNvContentPartPr/>
                <p14:nvPr/>
              </p14:nvContentPartPr>
              <p14:xfrm>
                <a:off x="5128942" y="3997260"/>
                <a:ext cx="313200" cy="5994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2818E48-3F3F-6440-BAB6-3322600D7F8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5098342" y="3966300"/>
                  <a:ext cx="374760" cy="66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D6C5E23-9322-CB4E-9DFB-4B9F35AA437D}"/>
                    </a:ext>
                  </a:extLst>
                </p14:cNvPr>
                <p14:cNvContentPartPr/>
                <p14:nvPr/>
              </p14:nvContentPartPr>
              <p14:xfrm>
                <a:off x="4743382" y="4057380"/>
                <a:ext cx="6120" cy="133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D6C5E23-9322-CB4E-9DFB-4B9F35AA437D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712422" y="4026780"/>
                  <a:ext cx="6732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57065B4-6729-294A-AC98-A1EE74CBB228}"/>
                    </a:ext>
                  </a:extLst>
                </p14:cNvPr>
                <p14:cNvContentPartPr/>
                <p14:nvPr/>
              </p14:nvContentPartPr>
              <p14:xfrm>
                <a:off x="5791342" y="4557420"/>
                <a:ext cx="45360" cy="2235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57065B4-6729-294A-AC98-A1EE74CBB228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760382" y="4526820"/>
                  <a:ext cx="10692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C7A4F0FB-81EB-954A-BE95-EDA796218164}"/>
                    </a:ext>
                  </a:extLst>
                </p14:cNvPr>
                <p14:cNvContentPartPr/>
                <p14:nvPr/>
              </p14:nvContentPartPr>
              <p14:xfrm>
                <a:off x="6171862" y="4043340"/>
                <a:ext cx="316800" cy="5454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C7A4F0FB-81EB-954A-BE95-EDA796218164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6141262" y="4012380"/>
                  <a:ext cx="378000" cy="60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197F3CA2-455F-A244-BFBC-99D30EE8A4C5}"/>
                    </a:ext>
                  </a:extLst>
                </p14:cNvPr>
                <p14:cNvContentPartPr/>
                <p14:nvPr/>
              </p14:nvContentPartPr>
              <p14:xfrm>
                <a:off x="6500542" y="4343580"/>
                <a:ext cx="192960" cy="234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197F3CA2-455F-A244-BFBC-99D30EE8A4C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6469942" y="4312980"/>
                  <a:ext cx="25452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33A21E2-DA71-4140-9A53-9C6F7884172A}"/>
                    </a:ext>
                  </a:extLst>
                </p14:cNvPr>
                <p14:cNvContentPartPr/>
                <p14:nvPr/>
              </p14:nvContentPartPr>
              <p14:xfrm>
                <a:off x="6886462" y="4214700"/>
                <a:ext cx="31320" cy="4068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33A21E2-DA71-4140-9A53-9C6F7884172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855862" y="4184100"/>
                  <a:ext cx="92520" cy="46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8DE9502-1913-CB4F-B6D7-4CDE116D468E}"/>
                    </a:ext>
                  </a:extLst>
                </p14:cNvPr>
                <p14:cNvContentPartPr/>
                <p14:nvPr/>
              </p14:nvContentPartPr>
              <p14:xfrm>
                <a:off x="6757942" y="4365180"/>
                <a:ext cx="287280" cy="496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8DE9502-1913-CB4F-B6D7-4CDE116D468E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726982" y="4334580"/>
                  <a:ext cx="3484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B691D4D-202A-E64D-BAF4-D9779F0E5035}"/>
                    </a:ext>
                  </a:extLst>
                </p14:cNvPr>
                <p14:cNvContentPartPr/>
                <p14:nvPr/>
              </p14:nvContentPartPr>
              <p14:xfrm>
                <a:off x="7329262" y="4229100"/>
                <a:ext cx="315360" cy="3330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B691D4D-202A-E64D-BAF4-D9779F0E503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298662" y="4198140"/>
                  <a:ext cx="37656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03492AC-9251-C249-BFFA-1F2FA018F78A}"/>
                    </a:ext>
                  </a:extLst>
                </p14:cNvPr>
                <p14:cNvContentPartPr/>
                <p14:nvPr/>
              </p14:nvContentPartPr>
              <p14:xfrm>
                <a:off x="7700782" y="4255740"/>
                <a:ext cx="206280" cy="2570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03492AC-9251-C249-BFFA-1F2FA018F78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670182" y="4225140"/>
                  <a:ext cx="26748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6E7D682-5C4E-F648-8B7E-AB986363E9C5}"/>
                    </a:ext>
                  </a:extLst>
                </p14:cNvPr>
                <p14:cNvContentPartPr/>
                <p14:nvPr/>
              </p14:nvContentPartPr>
              <p14:xfrm>
                <a:off x="8264182" y="4237380"/>
                <a:ext cx="172080" cy="7794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6E7D682-5C4E-F648-8B7E-AB986363E9C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233582" y="4206780"/>
                  <a:ext cx="233640" cy="84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A9E0F060-9DB2-3F45-81A6-2A5916E43F31}"/>
                    </a:ext>
                  </a:extLst>
                </p14:cNvPr>
                <p14:cNvContentPartPr/>
                <p14:nvPr/>
              </p14:nvContentPartPr>
              <p14:xfrm>
                <a:off x="8600782" y="4234140"/>
                <a:ext cx="186120" cy="291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A9E0F060-9DB2-3F45-81A6-2A5916E43F31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570182" y="4203180"/>
                  <a:ext cx="24732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1678A387-2B0C-3D49-8360-20489836346A}"/>
                    </a:ext>
                  </a:extLst>
                </p14:cNvPr>
                <p14:cNvContentPartPr/>
                <p14:nvPr/>
              </p14:nvContentPartPr>
              <p14:xfrm>
                <a:off x="8843422" y="4229100"/>
                <a:ext cx="119520" cy="2898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1678A387-2B0C-3D49-8360-20489836346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812822" y="4198140"/>
                  <a:ext cx="18108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80EC107-3AE1-524B-9949-304561ED5BE3}"/>
                    </a:ext>
                  </a:extLst>
                </p14:cNvPr>
                <p14:cNvContentPartPr/>
                <p14:nvPr/>
              </p14:nvContentPartPr>
              <p14:xfrm>
                <a:off x="9091102" y="4241340"/>
                <a:ext cx="317160" cy="2919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B80EC107-3AE1-524B-9949-304561ED5BE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9060502" y="4210740"/>
                  <a:ext cx="3783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9E787098-229E-9649-931C-5E1CF0E1873B}"/>
                    </a:ext>
                  </a:extLst>
                </p14:cNvPr>
                <p14:cNvContentPartPr/>
                <p14:nvPr/>
              </p14:nvContentPartPr>
              <p14:xfrm>
                <a:off x="9458302" y="4285980"/>
                <a:ext cx="72000" cy="2516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9E787098-229E-9649-931C-5E1CF0E1873B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427342" y="4255380"/>
                  <a:ext cx="1332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A901FE75-0A13-2D47-977B-01A1AE40FAE7}"/>
                    </a:ext>
                  </a:extLst>
                </p14:cNvPr>
                <p14:cNvContentPartPr/>
                <p14:nvPr/>
              </p14:nvContentPartPr>
              <p14:xfrm>
                <a:off x="9615262" y="4114620"/>
                <a:ext cx="9360" cy="32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A901FE75-0A13-2D47-977B-01A1AE40FAE7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584662" y="4084020"/>
                  <a:ext cx="709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DA096E97-CBD9-3B44-ABA6-4D60CA068239}"/>
                    </a:ext>
                  </a:extLst>
                </p14:cNvPr>
                <p14:cNvContentPartPr/>
                <p14:nvPr/>
              </p14:nvContentPartPr>
              <p14:xfrm>
                <a:off x="9605182" y="4202100"/>
                <a:ext cx="529920" cy="2854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DA096E97-CBD9-3B44-ABA6-4D60CA068239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574582" y="4171500"/>
                  <a:ext cx="59112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B4A4E3C-54C5-A940-8AB2-F442F8BD2116}"/>
                    </a:ext>
                  </a:extLst>
                </p14:cNvPr>
                <p14:cNvContentPartPr/>
                <p14:nvPr/>
              </p14:nvContentPartPr>
              <p14:xfrm>
                <a:off x="1442902" y="5114700"/>
                <a:ext cx="282600" cy="3229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B4A4E3C-54C5-A940-8AB2-F442F8BD2116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412302" y="5084100"/>
                  <a:ext cx="34416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8E7BF6B0-C7BE-BB42-8352-8D3745854213}"/>
                    </a:ext>
                  </a:extLst>
                </p14:cNvPr>
                <p14:cNvContentPartPr/>
                <p14:nvPr/>
              </p14:nvContentPartPr>
              <p14:xfrm>
                <a:off x="1848262" y="5157180"/>
                <a:ext cx="215640" cy="2840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8E7BF6B0-C7BE-BB42-8352-8D374585421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817662" y="5126580"/>
                  <a:ext cx="27684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8FFF12E-E9C8-8144-ABD3-23ECE887F598}"/>
                    </a:ext>
                  </a:extLst>
                </p14:cNvPr>
                <p14:cNvContentPartPr/>
                <p14:nvPr/>
              </p14:nvContentPartPr>
              <p14:xfrm>
                <a:off x="2300062" y="5121900"/>
                <a:ext cx="297000" cy="3304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8FFF12E-E9C8-8144-ABD3-23ECE887F598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269462" y="5091300"/>
                  <a:ext cx="35856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11707ED4-D786-B844-9C03-4713502B6C0C}"/>
                    </a:ext>
                  </a:extLst>
                </p14:cNvPr>
                <p14:cNvContentPartPr/>
                <p14:nvPr/>
              </p14:nvContentPartPr>
              <p14:xfrm>
                <a:off x="2729542" y="5129100"/>
                <a:ext cx="149400" cy="3139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11707ED4-D786-B844-9C03-4713502B6C0C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698942" y="5098500"/>
                  <a:ext cx="21060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0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FBDD176A-86D3-564E-B828-C82AFAF2F40C}"/>
                    </a:ext>
                  </a:extLst>
                </p14:cNvPr>
                <p14:cNvContentPartPr/>
                <p14:nvPr/>
              </p14:nvContentPartPr>
              <p14:xfrm>
                <a:off x="2985862" y="5143500"/>
                <a:ext cx="193320" cy="3034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FBDD176A-86D3-564E-B828-C82AFAF2F40C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2955262" y="5112900"/>
                  <a:ext cx="25452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2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4F844DDB-2968-8C43-A52D-1BE66C977DC6}"/>
                    </a:ext>
                  </a:extLst>
                </p14:cNvPr>
                <p14:cNvContentPartPr/>
                <p14:nvPr/>
              </p14:nvContentPartPr>
              <p14:xfrm>
                <a:off x="3328942" y="5116500"/>
                <a:ext cx="65520" cy="333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4F844DDB-2968-8C43-A52D-1BE66C977DC6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297982" y="5085900"/>
                  <a:ext cx="127080" cy="39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4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445E6760-61F6-E74C-9F97-B0FC73F16C16}"/>
                    </a:ext>
                  </a:extLst>
                </p14:cNvPr>
                <p14:cNvContentPartPr/>
                <p14:nvPr/>
              </p14:nvContentPartPr>
              <p14:xfrm>
                <a:off x="3271702" y="5257620"/>
                <a:ext cx="162000" cy="93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445E6760-61F6-E74C-9F97-B0FC73F16C16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241102" y="5227020"/>
                  <a:ext cx="2232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6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D6B524A0-7DF3-1049-867D-0E22F594CB6B}"/>
                    </a:ext>
                  </a:extLst>
                </p14:cNvPr>
                <p14:cNvContentPartPr/>
                <p14:nvPr/>
              </p14:nvContentPartPr>
              <p14:xfrm>
                <a:off x="3241102" y="4861980"/>
                <a:ext cx="16560" cy="21168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D6B524A0-7DF3-1049-867D-0E22F594CB6B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210502" y="4831380"/>
                  <a:ext cx="781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8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957349F-452F-534B-8393-BF476AD693B0}"/>
                    </a:ext>
                  </a:extLst>
                </p14:cNvPr>
                <p14:cNvContentPartPr/>
                <p14:nvPr/>
              </p14:nvContentPartPr>
              <p14:xfrm>
                <a:off x="3957142" y="4921740"/>
                <a:ext cx="62640" cy="540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957349F-452F-534B-8393-BF476AD693B0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3926542" y="4891140"/>
                  <a:ext cx="123840" cy="60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0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1420E336-969E-664A-B722-7F87CCB55FDA}"/>
                    </a:ext>
                  </a:extLst>
                </p14:cNvPr>
                <p14:cNvContentPartPr/>
                <p14:nvPr/>
              </p14:nvContentPartPr>
              <p14:xfrm>
                <a:off x="4097902" y="5127300"/>
                <a:ext cx="238680" cy="2725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1420E336-969E-664A-B722-7F87CCB55FDA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067302" y="5096700"/>
                  <a:ext cx="29988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2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0D75CF8-5819-8345-9193-684361A01292}"/>
                    </a:ext>
                  </a:extLst>
                </p14:cNvPr>
                <p14:cNvContentPartPr/>
                <p14:nvPr/>
              </p14:nvContentPartPr>
              <p14:xfrm>
                <a:off x="4414702" y="5005620"/>
                <a:ext cx="53280" cy="3956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0D75CF8-5819-8345-9193-684361A01292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384102" y="4975020"/>
                  <a:ext cx="114480" cy="45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7E35F30E-BDD9-8E4A-B14A-A5276008D226}"/>
                    </a:ext>
                  </a:extLst>
                </p14:cNvPr>
                <p14:cNvContentPartPr/>
                <p14:nvPr/>
              </p14:nvContentPartPr>
              <p14:xfrm>
                <a:off x="4317142" y="5214060"/>
                <a:ext cx="300960" cy="583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7E35F30E-BDD9-8E4A-B14A-A5276008D226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4286542" y="5183460"/>
                  <a:ext cx="36216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3C732763-60DF-BD4F-88BD-FA507E70C1C6}"/>
                    </a:ext>
                  </a:extLst>
                </p14:cNvPr>
                <p14:cNvContentPartPr/>
                <p14:nvPr/>
              </p14:nvContentPartPr>
              <p14:xfrm>
                <a:off x="4943182" y="4957740"/>
                <a:ext cx="76680" cy="4219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3C732763-60DF-BD4F-88BD-FA507E70C1C6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4912582" y="4926780"/>
                  <a:ext cx="138240" cy="48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BB9E25EE-2EB2-8545-9AC6-56140A973421}"/>
                    </a:ext>
                  </a:extLst>
                </p14:cNvPr>
                <p14:cNvContentPartPr/>
                <p14:nvPr/>
              </p14:nvContentPartPr>
              <p14:xfrm>
                <a:off x="4721782" y="4815900"/>
                <a:ext cx="583920" cy="5432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BB9E25EE-2EB2-8545-9AC6-56140A973421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4691182" y="4785300"/>
                  <a:ext cx="645120" cy="60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F440011E-1A51-1743-9ADD-E864E743E9B9}"/>
                    </a:ext>
                  </a:extLst>
                </p14:cNvPr>
                <p14:cNvContentPartPr/>
                <p14:nvPr/>
              </p14:nvContentPartPr>
              <p14:xfrm>
                <a:off x="5386342" y="5040900"/>
                <a:ext cx="188640" cy="2854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F440011E-1A51-1743-9ADD-E864E743E9B9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355742" y="5009940"/>
                  <a:ext cx="24984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5FB0B76-D733-3947-BDA2-A9EE8C04C8E0}"/>
                    </a:ext>
                  </a:extLst>
                </p14:cNvPr>
                <p14:cNvContentPartPr/>
                <p14:nvPr/>
              </p14:nvContentPartPr>
              <p14:xfrm>
                <a:off x="5906182" y="4737780"/>
                <a:ext cx="254880" cy="6375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5FB0B76-D733-3947-BDA2-A9EE8C04C8E0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875582" y="4707180"/>
                  <a:ext cx="316080" cy="69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81880249-97D7-3F4D-BB1D-3E6931219598}"/>
                    </a:ext>
                  </a:extLst>
                </p14:cNvPr>
                <p14:cNvContentPartPr/>
                <p14:nvPr/>
              </p14:nvContentPartPr>
              <p14:xfrm>
                <a:off x="5857582" y="5051700"/>
                <a:ext cx="306000" cy="2426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81880249-97D7-3F4D-BB1D-3E6931219598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5826982" y="5020740"/>
                  <a:ext cx="36756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6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30AFC339-50F2-934E-A70F-27AA1602E487}"/>
                    </a:ext>
                  </a:extLst>
                </p14:cNvPr>
                <p14:cNvContentPartPr/>
                <p14:nvPr/>
              </p14:nvContentPartPr>
              <p14:xfrm>
                <a:off x="6186262" y="4928940"/>
                <a:ext cx="4680" cy="64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30AFC339-50F2-934E-A70F-27AA1602E487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155662" y="4898340"/>
                  <a:ext cx="658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8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2ED1345-04DB-384D-83B3-BD5E17447DC6}"/>
                    </a:ext>
                  </a:extLst>
                </p14:cNvPr>
                <p14:cNvContentPartPr/>
                <p14:nvPr/>
              </p14:nvContentPartPr>
              <p14:xfrm>
                <a:off x="6367702" y="4828860"/>
                <a:ext cx="47880" cy="4989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2ED1345-04DB-384D-83B3-BD5E17447DC6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337102" y="4798260"/>
                  <a:ext cx="109080" cy="56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0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963636E9-132E-0546-BE07-64CC8511EAE0}"/>
                    </a:ext>
                  </a:extLst>
                </p14:cNvPr>
                <p14:cNvContentPartPr/>
                <p14:nvPr/>
              </p14:nvContentPartPr>
              <p14:xfrm>
                <a:off x="6443662" y="4985100"/>
                <a:ext cx="204840" cy="2631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963636E9-132E-0546-BE07-64CC8511EAE0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412702" y="4954500"/>
                  <a:ext cx="26604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D7312B24-0A7C-B047-AE39-3B7C2D52335C}"/>
                    </a:ext>
                  </a:extLst>
                </p14:cNvPr>
                <p14:cNvContentPartPr/>
                <p14:nvPr/>
              </p14:nvContentPartPr>
              <p14:xfrm>
                <a:off x="6792862" y="4902660"/>
                <a:ext cx="31680" cy="3672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D7312B24-0A7C-B047-AE39-3B7C2D52335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762262" y="4872060"/>
                  <a:ext cx="9288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7A9ADB3F-FE10-344C-9721-5C4A7B02F543}"/>
                    </a:ext>
                  </a:extLst>
                </p14:cNvPr>
                <p14:cNvContentPartPr/>
                <p14:nvPr/>
              </p14:nvContentPartPr>
              <p14:xfrm>
                <a:off x="6706102" y="4990500"/>
                <a:ext cx="394200" cy="2696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7A9ADB3F-FE10-344C-9721-5C4A7B02F543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6675502" y="4959900"/>
                  <a:ext cx="45576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3E5F23C-4089-8A44-8694-4E5479B41631}"/>
                    </a:ext>
                  </a:extLst>
                </p14:cNvPr>
                <p14:cNvContentPartPr/>
                <p14:nvPr/>
              </p14:nvContentPartPr>
              <p14:xfrm>
                <a:off x="7389742" y="4997340"/>
                <a:ext cx="532440" cy="9248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3E5F23C-4089-8A44-8694-4E5479B41631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358782" y="4966740"/>
                  <a:ext cx="593640" cy="9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93C3BEF5-5575-1542-B6F1-76F2A857F22C}"/>
                    </a:ext>
                  </a:extLst>
                </p14:cNvPr>
                <p14:cNvContentPartPr/>
                <p14:nvPr/>
              </p14:nvContentPartPr>
              <p14:xfrm>
                <a:off x="8215222" y="4868820"/>
                <a:ext cx="37080" cy="3740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93C3BEF5-5575-1542-B6F1-76F2A857F22C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184622" y="4838220"/>
                  <a:ext cx="98640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CB294DD-9980-AB45-8195-9D7D6B087B7A}"/>
                    </a:ext>
                  </a:extLst>
                </p14:cNvPr>
                <p14:cNvContentPartPr/>
                <p14:nvPr/>
              </p14:nvContentPartPr>
              <p14:xfrm>
                <a:off x="8069422" y="5040900"/>
                <a:ext cx="449640" cy="2278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CB294DD-9980-AB45-8195-9D7D6B087B7A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8038462" y="5009940"/>
                  <a:ext cx="51120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5BB40923-0D07-8946-BEC1-D068FCE56998}"/>
                    </a:ext>
                  </a:extLst>
                </p14:cNvPr>
                <p14:cNvContentPartPr/>
                <p14:nvPr/>
              </p14:nvContentPartPr>
              <p14:xfrm>
                <a:off x="8786542" y="4916340"/>
                <a:ext cx="306360" cy="3686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5BB40923-0D07-8946-BEC1-D068FCE56998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755942" y="4885380"/>
                  <a:ext cx="36756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69D3E4ED-0F9E-8D4C-AF34-0B1AC8A012BF}"/>
                    </a:ext>
                  </a:extLst>
                </p14:cNvPr>
                <p14:cNvContentPartPr/>
                <p14:nvPr/>
              </p14:nvContentPartPr>
              <p14:xfrm>
                <a:off x="9213142" y="4986180"/>
                <a:ext cx="242640" cy="2527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69D3E4ED-0F9E-8D4C-AF34-0B1AC8A012BF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9182182" y="4955580"/>
                  <a:ext cx="30384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694120EF-41BA-0A42-AC15-B3077A0AC579}"/>
                    </a:ext>
                  </a:extLst>
                </p14:cNvPr>
                <p14:cNvContentPartPr/>
                <p14:nvPr/>
              </p14:nvContentPartPr>
              <p14:xfrm>
                <a:off x="9480982" y="4991940"/>
                <a:ext cx="150480" cy="3265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694120EF-41BA-0A42-AC15-B3077A0AC579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450382" y="4961340"/>
                  <a:ext cx="21204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08385F1C-20A2-A643-A496-D82E98FE693E}"/>
                    </a:ext>
                  </a:extLst>
                </p14:cNvPr>
                <p14:cNvContentPartPr/>
                <p14:nvPr/>
              </p14:nvContentPartPr>
              <p14:xfrm>
                <a:off x="9715342" y="4868820"/>
                <a:ext cx="73080" cy="3956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08385F1C-20A2-A643-A496-D82E98FE693E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684742" y="4838220"/>
                  <a:ext cx="134640" cy="45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F356E992-938E-6E45-98FF-B830812C4C93}"/>
                    </a:ext>
                  </a:extLst>
                </p14:cNvPr>
                <p14:cNvContentPartPr/>
                <p14:nvPr/>
              </p14:nvContentPartPr>
              <p14:xfrm>
                <a:off x="9593302" y="4989420"/>
                <a:ext cx="556560" cy="2750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F356E992-938E-6E45-98FF-B830812C4C9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562702" y="4958460"/>
                  <a:ext cx="61812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496A9AC-1C11-9E41-BF36-10FD81B552B3}"/>
                    </a:ext>
                  </a:extLst>
                </p14:cNvPr>
                <p14:cNvContentPartPr/>
                <p14:nvPr/>
              </p14:nvContentPartPr>
              <p14:xfrm>
                <a:off x="10306462" y="5229180"/>
                <a:ext cx="15120" cy="219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496A9AC-1C11-9E41-BF36-10FD81B552B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275862" y="5198220"/>
                  <a:ext cx="7668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44D3DD77-5AE8-B549-B12A-E657F13A4F48}"/>
                    </a:ext>
                  </a:extLst>
                </p14:cNvPr>
                <p14:cNvContentPartPr/>
                <p14:nvPr/>
              </p14:nvContentPartPr>
              <p14:xfrm>
                <a:off x="2064982" y="2839860"/>
                <a:ext cx="953280" cy="626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44D3DD77-5AE8-B549-B12A-E657F13A4F4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034022" y="2809260"/>
                  <a:ext cx="10144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6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21E997D-8B3A-9B4D-B2F6-4206B7EE31CB}"/>
                    </a:ext>
                  </a:extLst>
                </p14:cNvPr>
                <p14:cNvContentPartPr/>
                <p14:nvPr/>
              </p14:nvContentPartPr>
              <p14:xfrm>
                <a:off x="4027342" y="2685420"/>
                <a:ext cx="867960" cy="291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21E997D-8B3A-9B4D-B2F6-4206B7EE31CB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996742" y="2654820"/>
                  <a:ext cx="929520" cy="90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33550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2AB866C-752B-DD47-98B2-64E98ECD1C4D}"/>
              </a:ext>
            </a:extLst>
          </p:cNvPr>
          <p:cNvGrpSpPr/>
          <p:nvPr/>
        </p:nvGrpSpPr>
        <p:grpSpPr>
          <a:xfrm>
            <a:off x="1202918" y="1065064"/>
            <a:ext cx="9444960" cy="4156200"/>
            <a:chOff x="1202918" y="1065064"/>
            <a:chExt cx="9444960" cy="41562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581D033-0190-7E42-B1D3-FAAFA279DF29}"/>
                    </a:ext>
                  </a:extLst>
                </p14:cNvPr>
                <p14:cNvContentPartPr/>
                <p14:nvPr/>
              </p14:nvContentPartPr>
              <p14:xfrm>
                <a:off x="1202918" y="1913584"/>
                <a:ext cx="267480" cy="333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581D033-0190-7E42-B1D3-FAAFA279DF2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172318" y="1882624"/>
                  <a:ext cx="32904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1BE0F0A-1523-4D45-B1F2-C7F3EDEB80D4}"/>
                    </a:ext>
                  </a:extLst>
                </p14:cNvPr>
                <p14:cNvContentPartPr/>
                <p14:nvPr/>
              </p14:nvContentPartPr>
              <p14:xfrm>
                <a:off x="1373198" y="1426144"/>
                <a:ext cx="178920" cy="7437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1BE0F0A-1523-4D45-B1F2-C7F3EDEB80D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42598" y="1395184"/>
                  <a:ext cx="240120" cy="80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1607D7B-C521-414F-A4A7-CF67F02FA5CF}"/>
                    </a:ext>
                  </a:extLst>
                </p14:cNvPr>
                <p14:cNvContentPartPr/>
                <p14:nvPr/>
              </p14:nvContentPartPr>
              <p14:xfrm>
                <a:off x="1710518" y="1850944"/>
                <a:ext cx="205560" cy="279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1607D7B-C521-414F-A4A7-CF67F02FA5C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679918" y="1820344"/>
                  <a:ext cx="26676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A71BFCB-C855-C64B-88B1-A388BD286396}"/>
                    </a:ext>
                  </a:extLst>
                </p14:cNvPr>
                <p14:cNvContentPartPr/>
                <p14:nvPr/>
              </p14:nvContentPartPr>
              <p14:xfrm>
                <a:off x="2061518" y="1747984"/>
                <a:ext cx="238680" cy="360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A71BFCB-C855-C64B-88B1-A388BD28639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30918" y="1717384"/>
                  <a:ext cx="299880" cy="42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34E3864-2FF9-A540-88DF-7BA79994BCFF}"/>
                    </a:ext>
                  </a:extLst>
                </p14:cNvPr>
                <p14:cNvContentPartPr/>
                <p14:nvPr/>
              </p14:nvContentPartPr>
              <p14:xfrm>
                <a:off x="2531318" y="1638904"/>
                <a:ext cx="100440" cy="3974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34E3864-2FF9-A540-88DF-7BA79994BCF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500358" y="1608304"/>
                  <a:ext cx="1620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3D5E771-0428-AD43-A251-49FDE1507ED7}"/>
                    </a:ext>
                  </a:extLst>
                </p14:cNvPr>
                <p14:cNvContentPartPr/>
                <p14:nvPr/>
              </p14:nvContentPartPr>
              <p14:xfrm>
                <a:off x="2207678" y="1337944"/>
                <a:ext cx="108000" cy="244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3D5E771-0428-AD43-A251-49FDE1507ED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177078" y="1307344"/>
                  <a:ext cx="1695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6D30C63-8B9E-1F4A-B291-D46B5ECA0364}"/>
                    </a:ext>
                  </a:extLst>
                </p14:cNvPr>
                <p14:cNvContentPartPr/>
                <p14:nvPr/>
              </p14:nvContentPartPr>
              <p14:xfrm>
                <a:off x="2448518" y="1736104"/>
                <a:ext cx="301320" cy="48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6D30C63-8B9E-1F4A-B291-D46B5ECA036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417918" y="1705144"/>
                  <a:ext cx="3628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B1A4D67-9EBE-F545-A519-48F5A98DEF89}"/>
                    </a:ext>
                  </a:extLst>
                </p14:cNvPr>
                <p14:cNvContentPartPr/>
                <p14:nvPr/>
              </p14:nvContentPartPr>
              <p14:xfrm>
                <a:off x="3277958" y="1229224"/>
                <a:ext cx="312120" cy="849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B1A4D67-9EBE-F545-A519-48F5A98DEF8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247358" y="1198624"/>
                  <a:ext cx="373320" cy="91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EC406BA-CFA6-6A4A-9FF1-256BE1EC9E20}"/>
                    </a:ext>
                  </a:extLst>
                </p14:cNvPr>
                <p14:cNvContentPartPr/>
                <p14:nvPr/>
              </p14:nvContentPartPr>
              <p14:xfrm>
                <a:off x="3264278" y="1688584"/>
                <a:ext cx="497520" cy="294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EC406BA-CFA6-6A4A-9FF1-256BE1EC9E2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233318" y="1657624"/>
                  <a:ext cx="55872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B7299A7-CCCA-944A-94F2-9A7457351E3A}"/>
                    </a:ext>
                  </a:extLst>
                </p14:cNvPr>
                <p14:cNvContentPartPr/>
                <p14:nvPr/>
              </p14:nvContentPartPr>
              <p14:xfrm>
                <a:off x="3921278" y="1619824"/>
                <a:ext cx="186480" cy="334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B7299A7-CCCA-944A-94F2-9A7457351E3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890678" y="1589224"/>
                  <a:ext cx="24768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015F31C-CB46-ED44-AF8C-719AF92B2F8C}"/>
                    </a:ext>
                  </a:extLst>
                </p14:cNvPr>
                <p14:cNvContentPartPr/>
                <p14:nvPr/>
              </p14:nvContentPartPr>
              <p14:xfrm>
                <a:off x="4189478" y="1672384"/>
                <a:ext cx="285480" cy="764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015F31C-CB46-ED44-AF8C-719AF92B2F8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158518" y="1641784"/>
                  <a:ext cx="346680" cy="82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48F783F-A81C-214A-8E01-12885830C45D}"/>
                    </a:ext>
                  </a:extLst>
                </p14:cNvPr>
                <p14:cNvContentPartPr/>
                <p14:nvPr/>
              </p14:nvContentPartPr>
              <p14:xfrm>
                <a:off x="4544438" y="1677424"/>
                <a:ext cx="213840" cy="2685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48F783F-A81C-214A-8E01-12885830C45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513838" y="1646464"/>
                  <a:ext cx="27504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C2A6FB3-2A62-454B-8D9A-EC94EB7D8A42}"/>
                    </a:ext>
                  </a:extLst>
                </p14:cNvPr>
                <p14:cNvContentPartPr/>
                <p14:nvPr/>
              </p14:nvContentPartPr>
              <p14:xfrm>
                <a:off x="4968158" y="1579504"/>
                <a:ext cx="61920" cy="378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C2A6FB3-2A62-454B-8D9A-EC94EB7D8A4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937558" y="1548904"/>
                  <a:ext cx="123120" cy="43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EB62903-17A1-D644-B587-478B53EAA109}"/>
                    </a:ext>
                  </a:extLst>
                </p14:cNvPr>
                <p14:cNvContentPartPr/>
                <p14:nvPr/>
              </p14:nvContentPartPr>
              <p14:xfrm>
                <a:off x="4850438" y="1652584"/>
                <a:ext cx="457200" cy="111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EB62903-17A1-D644-B587-478B53EAA10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819838" y="1621984"/>
                  <a:ext cx="5184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5591751-B018-2547-8C76-69A8C71BCE2A}"/>
                    </a:ext>
                  </a:extLst>
                </p14:cNvPr>
                <p14:cNvContentPartPr/>
                <p14:nvPr/>
              </p14:nvContentPartPr>
              <p14:xfrm>
                <a:off x="5887598" y="1337944"/>
                <a:ext cx="50400" cy="546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5591751-B018-2547-8C76-69A8C71BCE2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856998" y="1307344"/>
                  <a:ext cx="111600" cy="60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FF78D83-07C3-E840-81ED-497951863093}"/>
                    </a:ext>
                  </a:extLst>
                </p14:cNvPr>
                <p14:cNvContentPartPr/>
                <p14:nvPr/>
              </p14:nvContentPartPr>
              <p14:xfrm>
                <a:off x="5596718" y="1261264"/>
                <a:ext cx="761040" cy="601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FF78D83-07C3-E840-81ED-49795186309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566118" y="1230664"/>
                  <a:ext cx="822240" cy="66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70A2340-E287-424C-82D0-558D69254537}"/>
                    </a:ext>
                  </a:extLst>
                </p14:cNvPr>
                <p14:cNvContentPartPr/>
                <p14:nvPr/>
              </p14:nvContentPartPr>
              <p14:xfrm>
                <a:off x="6419318" y="1615864"/>
                <a:ext cx="142560" cy="2422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70A2340-E287-424C-82D0-558D6925453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88358" y="1585264"/>
                  <a:ext cx="20376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27A3F53-2D81-8D42-AB59-2F42A277DF02}"/>
                    </a:ext>
                  </a:extLst>
                </p14:cNvPr>
                <p14:cNvContentPartPr/>
                <p14:nvPr/>
              </p14:nvContentPartPr>
              <p14:xfrm>
                <a:off x="7136078" y="1065064"/>
                <a:ext cx="331920" cy="904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27A3F53-2D81-8D42-AB59-2F42A277DF0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105478" y="1034464"/>
                  <a:ext cx="393120" cy="9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260F65A-F872-BB4E-82C4-98ACE90A5042}"/>
                    </a:ext>
                  </a:extLst>
                </p14:cNvPr>
                <p14:cNvContentPartPr/>
                <p14:nvPr/>
              </p14:nvContentPartPr>
              <p14:xfrm>
                <a:off x="7062998" y="1567264"/>
                <a:ext cx="415440" cy="3222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260F65A-F872-BB4E-82C4-98ACE90A504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032398" y="1536664"/>
                  <a:ext cx="47700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7768FFB-A0DA-2E47-8827-27277082B640}"/>
                    </a:ext>
                  </a:extLst>
                </p14:cNvPr>
                <p14:cNvContentPartPr/>
                <p14:nvPr/>
              </p14:nvContentPartPr>
              <p14:xfrm>
                <a:off x="7528118" y="1432624"/>
                <a:ext cx="10440" cy="5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7768FFB-A0DA-2E47-8827-27277082B64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497158" y="1402024"/>
                  <a:ext cx="716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9E54626-A0BA-5141-80C0-5479A777BE25}"/>
                    </a:ext>
                  </a:extLst>
                </p14:cNvPr>
                <p14:cNvContentPartPr/>
                <p14:nvPr/>
              </p14:nvContentPartPr>
              <p14:xfrm>
                <a:off x="7636838" y="1618744"/>
                <a:ext cx="192600" cy="2646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9E54626-A0BA-5141-80C0-5479A777BE2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606238" y="1588144"/>
                  <a:ext cx="25416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12CB447-854A-3244-948B-27BB6180A501}"/>
                    </a:ext>
                  </a:extLst>
                </p14:cNvPr>
                <p14:cNvContentPartPr/>
                <p14:nvPr/>
              </p14:nvContentPartPr>
              <p14:xfrm>
                <a:off x="7617758" y="1527664"/>
                <a:ext cx="257040" cy="390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12CB447-854A-3244-948B-27BB6180A50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587158" y="1496704"/>
                  <a:ext cx="318600" cy="45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70F444C-9178-FE49-A726-C5C6D0ADD568}"/>
                    </a:ext>
                  </a:extLst>
                </p14:cNvPr>
                <p14:cNvContentPartPr/>
                <p14:nvPr/>
              </p14:nvContentPartPr>
              <p14:xfrm>
                <a:off x="7961918" y="1621984"/>
                <a:ext cx="184320" cy="240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70F444C-9178-FE49-A726-C5C6D0ADD56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31318" y="1591384"/>
                  <a:ext cx="24588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220F2E4-93BD-4940-BDF8-FB0EAF604003}"/>
                    </a:ext>
                  </a:extLst>
                </p14:cNvPr>
                <p14:cNvContentPartPr/>
                <p14:nvPr/>
              </p14:nvContentPartPr>
              <p14:xfrm>
                <a:off x="8276198" y="1308064"/>
                <a:ext cx="236520" cy="565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220F2E4-93BD-4940-BDF8-FB0EAF60400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245598" y="1277104"/>
                  <a:ext cx="297720" cy="62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8E3CF1F-F94B-CB44-8F75-FB7786B58B07}"/>
                    </a:ext>
                  </a:extLst>
                </p14:cNvPr>
                <p14:cNvContentPartPr/>
                <p14:nvPr/>
              </p14:nvContentPartPr>
              <p14:xfrm>
                <a:off x="8882438" y="1587064"/>
                <a:ext cx="178920" cy="313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8E3CF1F-F94B-CB44-8F75-FB7786B58B0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851478" y="1556464"/>
                  <a:ext cx="24012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ADEB1D5-A7ED-D84D-80F7-8069F8D86EF6}"/>
                    </a:ext>
                  </a:extLst>
                </p14:cNvPr>
                <p14:cNvContentPartPr/>
                <p14:nvPr/>
              </p14:nvContentPartPr>
              <p14:xfrm>
                <a:off x="9212918" y="1259824"/>
                <a:ext cx="90000" cy="6793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ADEB1D5-A7ED-D84D-80F7-8069F8D86EF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182318" y="1229224"/>
                  <a:ext cx="151200" cy="74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722B5CE-462E-9D4F-AD90-49D4804151F6}"/>
                    </a:ext>
                  </a:extLst>
                </p14:cNvPr>
                <p14:cNvContentPartPr/>
                <p14:nvPr/>
              </p14:nvContentPartPr>
              <p14:xfrm>
                <a:off x="9366998" y="1616584"/>
                <a:ext cx="7920" cy="280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722B5CE-462E-9D4F-AD90-49D4804151F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336038" y="1585984"/>
                  <a:ext cx="694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EFF9616-9AE6-C842-BBF3-D65E786A36AB}"/>
                    </a:ext>
                  </a:extLst>
                </p14:cNvPr>
                <p14:cNvContentPartPr/>
                <p14:nvPr/>
              </p14:nvContentPartPr>
              <p14:xfrm>
                <a:off x="9395798" y="1412824"/>
                <a:ext cx="5040" cy="147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EFF9616-9AE6-C842-BBF3-D65E786A36A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364838" y="1381864"/>
                  <a:ext cx="6624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22CF8E3-C0D2-514A-B879-51D20D95371B}"/>
                    </a:ext>
                  </a:extLst>
                </p14:cNvPr>
                <p14:cNvContentPartPr/>
                <p14:nvPr/>
              </p14:nvContentPartPr>
              <p14:xfrm>
                <a:off x="9581558" y="1338304"/>
                <a:ext cx="570600" cy="585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22CF8E3-C0D2-514A-B879-51D20D95371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550958" y="1307344"/>
                  <a:ext cx="631800" cy="64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3E372ED-D240-9746-B1AF-9453672AE40C}"/>
                    </a:ext>
                  </a:extLst>
                </p14:cNvPr>
                <p14:cNvContentPartPr/>
                <p14:nvPr/>
              </p14:nvContentPartPr>
              <p14:xfrm>
                <a:off x="10197518" y="1687504"/>
                <a:ext cx="141840" cy="2905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3E372ED-D240-9746-B1AF-9453672AE40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166918" y="1656544"/>
                  <a:ext cx="20340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8C6162B-7310-5940-BC40-110C614F6953}"/>
                    </a:ext>
                  </a:extLst>
                </p14:cNvPr>
                <p14:cNvContentPartPr/>
                <p14:nvPr/>
              </p14:nvContentPartPr>
              <p14:xfrm>
                <a:off x="10560038" y="1204024"/>
                <a:ext cx="60480" cy="5702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8C6162B-7310-5940-BC40-110C614F695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529438" y="1173424"/>
                  <a:ext cx="121680" cy="63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90BB089-5BF8-DF43-9809-B506DACCF51F}"/>
                    </a:ext>
                  </a:extLst>
                </p14:cNvPr>
                <p14:cNvContentPartPr/>
                <p14:nvPr/>
              </p14:nvContentPartPr>
              <p14:xfrm>
                <a:off x="10638158" y="2051824"/>
                <a:ext cx="9720" cy="20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90BB089-5BF8-DF43-9809-B506DACCF51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607558" y="2020864"/>
                  <a:ext cx="712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07477D4-21EE-BD4F-9444-2AFC4EAEB6E2}"/>
                    </a:ext>
                  </a:extLst>
                </p14:cNvPr>
                <p14:cNvContentPartPr/>
                <p14:nvPr/>
              </p14:nvContentPartPr>
              <p14:xfrm>
                <a:off x="1751198" y="2778664"/>
                <a:ext cx="249840" cy="54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07477D4-21EE-BD4F-9444-2AFC4EAEB6E2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720598" y="2748064"/>
                  <a:ext cx="3110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F833EBB-86F7-8D4B-8F8A-956D21F49DFF}"/>
                    </a:ext>
                  </a:extLst>
                </p14:cNvPr>
                <p14:cNvContentPartPr/>
                <p14:nvPr/>
              </p14:nvContentPartPr>
              <p14:xfrm>
                <a:off x="2237198" y="2443864"/>
                <a:ext cx="254520" cy="6364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F833EBB-86F7-8D4B-8F8A-956D21F49DF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206598" y="2413264"/>
                  <a:ext cx="315720" cy="69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C7F8B8A-E81F-CD48-9E6A-D1C80E93A967}"/>
                    </a:ext>
                  </a:extLst>
                </p14:cNvPr>
                <p14:cNvContentPartPr/>
                <p14:nvPr/>
              </p14:nvContentPartPr>
              <p14:xfrm>
                <a:off x="2623838" y="2672104"/>
                <a:ext cx="203040" cy="264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C7F8B8A-E81F-CD48-9E6A-D1C80E93A96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593238" y="2641504"/>
                  <a:ext cx="26460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EC26D85-024B-054C-983F-EA89E9C51A8D}"/>
                    </a:ext>
                  </a:extLst>
                </p14:cNvPr>
                <p14:cNvContentPartPr/>
                <p14:nvPr/>
              </p14:nvContentPartPr>
              <p14:xfrm>
                <a:off x="2985638" y="2667784"/>
                <a:ext cx="215280" cy="304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EC26D85-024B-054C-983F-EA89E9C51A8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955038" y="2637184"/>
                  <a:ext cx="27684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3FF583E-5913-E54C-B9D2-F2CCE1BD562A}"/>
                    </a:ext>
                  </a:extLst>
                </p14:cNvPr>
                <p14:cNvContentPartPr/>
                <p14:nvPr/>
              </p14:nvContentPartPr>
              <p14:xfrm>
                <a:off x="3243038" y="2389864"/>
                <a:ext cx="92160" cy="5126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3FF583E-5913-E54C-B9D2-F2CCE1BD562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212438" y="2359264"/>
                  <a:ext cx="153360" cy="57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D87811E-115C-B94F-A2C8-574EF4F8D743}"/>
                    </a:ext>
                  </a:extLst>
                </p14:cNvPr>
                <p14:cNvContentPartPr/>
                <p14:nvPr/>
              </p14:nvContentPartPr>
              <p14:xfrm>
                <a:off x="3303158" y="2578144"/>
                <a:ext cx="160920" cy="276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D87811E-115C-B94F-A2C8-574EF4F8D74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272558" y="2547184"/>
                  <a:ext cx="22248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24C46DC-3A89-7E4F-883A-607D29593FC3}"/>
                    </a:ext>
                  </a:extLst>
                </p14:cNvPr>
                <p14:cNvContentPartPr/>
                <p14:nvPr/>
              </p14:nvContentPartPr>
              <p14:xfrm>
                <a:off x="3844238" y="2648704"/>
                <a:ext cx="144000" cy="251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24C46DC-3A89-7E4F-883A-607D29593FC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813638" y="2618104"/>
                  <a:ext cx="20556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BB345C4-3515-6E4D-8AD9-0795E8693002}"/>
                    </a:ext>
                  </a:extLst>
                </p14:cNvPr>
                <p14:cNvContentPartPr/>
                <p14:nvPr/>
              </p14:nvContentPartPr>
              <p14:xfrm>
                <a:off x="4054478" y="2376544"/>
                <a:ext cx="156600" cy="5292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BB345C4-3515-6E4D-8AD9-0795E869300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023878" y="2345944"/>
                  <a:ext cx="218160" cy="59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4B646E9-E052-5E4D-A538-933B2B2A905F}"/>
                    </a:ext>
                  </a:extLst>
                </p14:cNvPr>
                <p14:cNvContentPartPr/>
                <p14:nvPr/>
              </p14:nvContentPartPr>
              <p14:xfrm>
                <a:off x="4042598" y="2684704"/>
                <a:ext cx="191520" cy="36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4B646E9-E052-5E4D-A538-933B2B2A905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011998" y="2654104"/>
                  <a:ext cx="2530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FB9B278-D8CC-8148-A94A-DACFD8AA4739}"/>
                    </a:ext>
                  </a:extLst>
                </p14:cNvPr>
                <p14:cNvContentPartPr/>
                <p14:nvPr/>
              </p14:nvContentPartPr>
              <p14:xfrm>
                <a:off x="4783118" y="2461864"/>
                <a:ext cx="37440" cy="4460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FB9B278-D8CC-8148-A94A-DACFD8AA473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752518" y="2430904"/>
                  <a:ext cx="99000" cy="50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D54C27B-F6BC-594E-8BE5-79BA3C6B2ECA}"/>
                    </a:ext>
                  </a:extLst>
                </p14:cNvPr>
                <p14:cNvContentPartPr/>
                <p14:nvPr/>
              </p14:nvContentPartPr>
              <p14:xfrm>
                <a:off x="4560278" y="2316784"/>
                <a:ext cx="840240" cy="5140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D54C27B-F6BC-594E-8BE5-79BA3C6B2ECA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529678" y="2285824"/>
                  <a:ext cx="901440" cy="57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8AC9CBB-94DC-A248-98B6-664462791543}"/>
                    </a:ext>
                  </a:extLst>
                </p14:cNvPr>
                <p14:cNvContentPartPr/>
                <p14:nvPr/>
              </p14:nvContentPartPr>
              <p14:xfrm>
                <a:off x="5910638" y="2223184"/>
                <a:ext cx="65880" cy="6033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8AC9CBB-94DC-A248-98B6-66446279154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879678" y="2192224"/>
                  <a:ext cx="127080" cy="66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6B388D2-E2CA-304C-8678-8714A41A6D8F}"/>
                    </a:ext>
                  </a:extLst>
                </p14:cNvPr>
                <p14:cNvContentPartPr/>
                <p14:nvPr/>
              </p14:nvContentPartPr>
              <p14:xfrm>
                <a:off x="6101798" y="2564824"/>
                <a:ext cx="214920" cy="2473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6B388D2-E2CA-304C-8678-8714A41A6D8F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071198" y="2533864"/>
                  <a:ext cx="27612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8F33212-4A20-AA44-A161-E1D9525371C6}"/>
                    </a:ext>
                  </a:extLst>
                </p14:cNvPr>
                <p14:cNvContentPartPr/>
                <p14:nvPr/>
              </p14:nvContentPartPr>
              <p14:xfrm>
                <a:off x="6368198" y="2233624"/>
                <a:ext cx="197640" cy="545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8F33212-4A20-AA44-A161-E1D9525371C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337598" y="2203024"/>
                  <a:ext cx="258840" cy="60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FA4B532-23E6-9344-8B9B-BF74E7FA4E4D}"/>
                    </a:ext>
                  </a:extLst>
                </p14:cNvPr>
                <p14:cNvContentPartPr/>
                <p14:nvPr/>
              </p14:nvContentPartPr>
              <p14:xfrm>
                <a:off x="6914318" y="2457544"/>
                <a:ext cx="406440" cy="347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FA4B532-23E6-9344-8B9B-BF74E7FA4E4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883358" y="2426944"/>
                  <a:ext cx="46800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7278FCA-06BE-AB41-99DC-34292D092A7D}"/>
                    </a:ext>
                  </a:extLst>
                </p14:cNvPr>
                <p14:cNvContentPartPr/>
                <p14:nvPr/>
              </p14:nvContentPartPr>
              <p14:xfrm>
                <a:off x="7434878" y="2542144"/>
                <a:ext cx="157680" cy="251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7278FCA-06BE-AB41-99DC-34292D092A7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404278" y="2511544"/>
                  <a:ext cx="21924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3F45299-4B33-A446-906D-EF0D4B29BB47}"/>
                    </a:ext>
                  </a:extLst>
                </p14:cNvPr>
                <p14:cNvContentPartPr/>
                <p14:nvPr/>
              </p14:nvContentPartPr>
              <p14:xfrm>
                <a:off x="7749878" y="2503264"/>
                <a:ext cx="384840" cy="306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3F45299-4B33-A446-906D-EF0D4B29BB4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719278" y="2472664"/>
                  <a:ext cx="44604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E986F4C-F140-3344-873B-FA3FB02311DB}"/>
                    </a:ext>
                  </a:extLst>
                </p14:cNvPr>
                <p14:cNvContentPartPr/>
                <p14:nvPr/>
              </p14:nvContentPartPr>
              <p14:xfrm>
                <a:off x="1891958" y="3631144"/>
                <a:ext cx="275040" cy="60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E986F4C-F140-3344-873B-FA3FB02311D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861358" y="3600544"/>
                  <a:ext cx="3362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B0FE5FC-D70E-A24F-95A7-631AD3F4BD62}"/>
                    </a:ext>
                  </a:extLst>
                </p14:cNvPr>
                <p14:cNvContentPartPr/>
                <p14:nvPr/>
              </p14:nvContentPartPr>
              <p14:xfrm>
                <a:off x="2419718" y="3463744"/>
                <a:ext cx="161280" cy="352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B0FE5FC-D70E-A24F-95A7-631AD3F4BD6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389118" y="3433144"/>
                  <a:ext cx="22284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EAD34779-B85B-B74F-99DE-33ABC00B49E3}"/>
                    </a:ext>
                  </a:extLst>
                </p14:cNvPr>
                <p14:cNvContentPartPr/>
                <p14:nvPr/>
              </p14:nvContentPartPr>
              <p14:xfrm>
                <a:off x="2686478" y="3521344"/>
                <a:ext cx="135720" cy="2466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EAD34779-B85B-B74F-99DE-33ABC00B49E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655518" y="3490744"/>
                  <a:ext cx="19692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05D32E5-815D-B044-9718-1B4BEF5B2B5E}"/>
                    </a:ext>
                  </a:extLst>
                </p14:cNvPr>
                <p14:cNvContentPartPr/>
                <p14:nvPr/>
              </p14:nvContentPartPr>
              <p14:xfrm>
                <a:off x="3066278" y="3345304"/>
                <a:ext cx="58680" cy="475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05D32E5-815D-B044-9718-1B4BEF5B2B5E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035678" y="3314344"/>
                  <a:ext cx="119880" cy="53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D0454DC-1A7D-3F4F-8E46-FF0246C18997}"/>
                    </a:ext>
                  </a:extLst>
                </p14:cNvPr>
                <p14:cNvContentPartPr/>
                <p14:nvPr/>
              </p14:nvContentPartPr>
              <p14:xfrm>
                <a:off x="2955038" y="3472024"/>
                <a:ext cx="471960" cy="302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D0454DC-1A7D-3F4F-8E46-FF0246C1899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924078" y="3441424"/>
                  <a:ext cx="53316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80A1251-04C6-5B4E-A278-080236704204}"/>
                    </a:ext>
                  </a:extLst>
                </p14:cNvPr>
                <p14:cNvContentPartPr/>
                <p14:nvPr/>
              </p14:nvContentPartPr>
              <p14:xfrm>
                <a:off x="3612758" y="3433504"/>
                <a:ext cx="156600" cy="3405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80A1251-04C6-5B4E-A278-080236704204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582158" y="3402904"/>
                  <a:ext cx="21816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AE9C952-F8AC-4D42-AD19-15F0FCD58D57}"/>
                    </a:ext>
                  </a:extLst>
                </p14:cNvPr>
                <p14:cNvContentPartPr/>
                <p14:nvPr/>
              </p14:nvContentPartPr>
              <p14:xfrm>
                <a:off x="3878078" y="3495064"/>
                <a:ext cx="184320" cy="2581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AE9C952-F8AC-4D42-AD19-15F0FCD58D5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847118" y="3464104"/>
                  <a:ext cx="2455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B3EC2AA-DD92-B148-BB1F-ED075C075C6A}"/>
                    </a:ext>
                  </a:extLst>
                </p14:cNvPr>
                <p14:cNvContentPartPr/>
                <p14:nvPr/>
              </p14:nvContentPartPr>
              <p14:xfrm>
                <a:off x="4426718" y="3389944"/>
                <a:ext cx="243720" cy="2764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B3EC2AA-DD92-B148-BB1F-ED075C075C6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396118" y="3358984"/>
                  <a:ext cx="30528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7CFB3C5-568E-9B4D-9722-0A70239E9803}"/>
                    </a:ext>
                  </a:extLst>
                </p14:cNvPr>
                <p14:cNvContentPartPr/>
                <p14:nvPr/>
              </p14:nvContentPartPr>
              <p14:xfrm>
                <a:off x="4761518" y="3110944"/>
                <a:ext cx="239760" cy="5328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7CFB3C5-568E-9B4D-9722-0A70239E980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730558" y="3080344"/>
                  <a:ext cx="301320" cy="59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3676228-F622-B34F-8B80-B33116116E5E}"/>
                    </a:ext>
                  </a:extLst>
                </p14:cNvPr>
                <p14:cNvContentPartPr/>
                <p14:nvPr/>
              </p14:nvContentPartPr>
              <p14:xfrm>
                <a:off x="5150318" y="3356824"/>
                <a:ext cx="149040" cy="2937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3676228-F622-B34F-8B80-B33116116E5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119718" y="3326224"/>
                  <a:ext cx="21024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B4F3897-08F5-C347-860C-A7981A46AED9}"/>
                    </a:ext>
                  </a:extLst>
                </p14:cNvPr>
                <p14:cNvContentPartPr/>
                <p14:nvPr/>
              </p14:nvContentPartPr>
              <p14:xfrm>
                <a:off x="5463878" y="3357904"/>
                <a:ext cx="204120" cy="2671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B4F3897-08F5-C347-860C-A7981A46AED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433278" y="3327304"/>
                  <a:ext cx="26532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C916321-1AD5-E145-9450-3BBC17F33F69}"/>
                    </a:ext>
                  </a:extLst>
                </p14:cNvPr>
                <p14:cNvContentPartPr/>
                <p14:nvPr/>
              </p14:nvContentPartPr>
              <p14:xfrm>
                <a:off x="6071198" y="3356464"/>
                <a:ext cx="142920" cy="260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C916321-1AD5-E145-9450-3BBC17F33F69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040238" y="3325864"/>
                  <a:ext cx="20448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E857A3F-2437-6A49-90E1-6F337FA52441}"/>
                    </a:ext>
                  </a:extLst>
                </p14:cNvPr>
                <p14:cNvContentPartPr/>
                <p14:nvPr/>
              </p14:nvContentPartPr>
              <p14:xfrm>
                <a:off x="6147158" y="3289504"/>
                <a:ext cx="134640" cy="7120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E857A3F-2437-6A49-90E1-6F337FA52441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116558" y="3258904"/>
                  <a:ext cx="196200" cy="77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5133F16-6470-354C-9F62-A15BF5E11E23}"/>
                    </a:ext>
                  </a:extLst>
                </p14:cNvPr>
                <p14:cNvContentPartPr/>
                <p14:nvPr/>
              </p14:nvContentPartPr>
              <p14:xfrm>
                <a:off x="6392318" y="3394624"/>
                <a:ext cx="141480" cy="195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5133F16-6470-354C-9F62-A15BF5E11E23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361718" y="3364024"/>
                  <a:ext cx="20268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26D6772-D55B-104A-986D-A8AE3FBD82A9}"/>
                    </a:ext>
                  </a:extLst>
                </p14:cNvPr>
                <p14:cNvContentPartPr/>
                <p14:nvPr/>
              </p14:nvContentPartPr>
              <p14:xfrm>
                <a:off x="6646118" y="3375544"/>
                <a:ext cx="150120" cy="2440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26D6772-D55B-104A-986D-A8AE3FBD82A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615158" y="3344944"/>
                  <a:ext cx="2116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F403DBF-C4D7-6E40-8137-19FD961A1D9E}"/>
                    </a:ext>
                  </a:extLst>
                </p14:cNvPr>
                <p14:cNvContentPartPr/>
                <p14:nvPr/>
              </p14:nvContentPartPr>
              <p14:xfrm>
                <a:off x="6976598" y="3353224"/>
                <a:ext cx="277200" cy="295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F403DBF-C4D7-6E40-8137-19FD961A1D9E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945638" y="3322624"/>
                  <a:ext cx="3384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3EED9F8C-5BB9-824F-9B49-9BADF45A9DA5}"/>
                    </a:ext>
                  </a:extLst>
                </p14:cNvPr>
                <p14:cNvContentPartPr/>
                <p14:nvPr/>
              </p14:nvContentPartPr>
              <p14:xfrm>
                <a:off x="6913598" y="3032824"/>
                <a:ext cx="31680" cy="3196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3EED9F8C-5BB9-824F-9B49-9BADF45A9DA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882998" y="3002224"/>
                  <a:ext cx="9288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8C8A7F6-EEC9-2842-92B1-E2909414C2E1}"/>
                    </a:ext>
                  </a:extLst>
                </p14:cNvPr>
                <p14:cNvContentPartPr/>
                <p14:nvPr/>
              </p14:nvContentPartPr>
              <p14:xfrm>
                <a:off x="7595438" y="3095104"/>
                <a:ext cx="272880" cy="5299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8C8A7F6-EEC9-2842-92B1-E2909414C2E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564838" y="3064504"/>
                  <a:ext cx="334440" cy="59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A4F7B02-7C01-5248-8475-CA84D5F00CF3}"/>
                    </a:ext>
                  </a:extLst>
                </p14:cNvPr>
                <p14:cNvContentPartPr/>
                <p14:nvPr/>
              </p14:nvContentPartPr>
              <p14:xfrm>
                <a:off x="7926278" y="3353224"/>
                <a:ext cx="173520" cy="2030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A4F7B02-7C01-5248-8475-CA84D5F00CF3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895678" y="3322624"/>
                  <a:ext cx="2350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B499227-CCD9-0248-A7D3-7B25CBAA7433}"/>
                    </a:ext>
                  </a:extLst>
                </p14:cNvPr>
                <p14:cNvContentPartPr/>
                <p14:nvPr/>
              </p14:nvContentPartPr>
              <p14:xfrm>
                <a:off x="8218238" y="3293464"/>
                <a:ext cx="221760" cy="3128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B499227-CCD9-0248-A7D3-7B25CBAA7433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187638" y="3262864"/>
                  <a:ext cx="28296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9A93574-52F8-4D40-99AD-DE54140A328D}"/>
                    </a:ext>
                  </a:extLst>
                </p14:cNvPr>
                <p14:cNvContentPartPr/>
                <p14:nvPr/>
              </p14:nvContentPartPr>
              <p14:xfrm>
                <a:off x="8578598" y="3333424"/>
                <a:ext cx="202680" cy="2797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9A93574-52F8-4D40-99AD-DE54140A328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547638" y="3302464"/>
                  <a:ext cx="26424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89FD6AE-94CC-6446-8548-6F6B20F2B708}"/>
                    </a:ext>
                  </a:extLst>
                </p14:cNvPr>
                <p14:cNvContentPartPr/>
                <p14:nvPr/>
              </p14:nvContentPartPr>
              <p14:xfrm>
                <a:off x="1928678" y="4508104"/>
                <a:ext cx="251640" cy="352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89FD6AE-94CC-6446-8548-6F6B20F2B70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898078" y="4477504"/>
                  <a:ext cx="3132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A56A982-0D3D-1243-86F5-8A0B843AEF48}"/>
                    </a:ext>
                  </a:extLst>
                </p14:cNvPr>
                <p14:cNvContentPartPr/>
                <p14:nvPr/>
              </p14:nvContentPartPr>
              <p14:xfrm>
                <a:off x="2517278" y="4183744"/>
                <a:ext cx="254880" cy="433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A56A982-0D3D-1243-86F5-8A0B843AEF4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486678" y="4153144"/>
                  <a:ext cx="316440" cy="49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DBB675D-26FA-9D4C-A4E3-887ED980ECE0}"/>
                    </a:ext>
                  </a:extLst>
                </p14:cNvPr>
                <p14:cNvContentPartPr/>
                <p14:nvPr/>
              </p14:nvContentPartPr>
              <p14:xfrm>
                <a:off x="2819318" y="4264024"/>
                <a:ext cx="403920" cy="3106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DBB675D-26FA-9D4C-A4E3-887ED980ECE0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788718" y="4233064"/>
                  <a:ext cx="46512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2AD2944-FECA-0649-BDDE-370D35FDC52F}"/>
                    </a:ext>
                  </a:extLst>
                </p14:cNvPr>
                <p14:cNvContentPartPr/>
                <p14:nvPr/>
              </p14:nvContentPartPr>
              <p14:xfrm>
                <a:off x="3277238" y="4345384"/>
                <a:ext cx="212400" cy="2491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2AD2944-FECA-0649-BDDE-370D35FDC52F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246638" y="4314784"/>
                  <a:ext cx="27360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111E282B-2A7E-5E4B-BC1A-695F4428D2E0}"/>
                    </a:ext>
                  </a:extLst>
                </p14:cNvPr>
                <p14:cNvContentPartPr/>
                <p14:nvPr/>
              </p14:nvContentPartPr>
              <p14:xfrm>
                <a:off x="3572798" y="4059184"/>
                <a:ext cx="159840" cy="529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111E282B-2A7E-5E4B-BC1A-695F4428D2E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541838" y="4028584"/>
                  <a:ext cx="221400" cy="59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7693BC0-EAD4-DB44-B424-6016C7957DD4}"/>
                    </a:ext>
                  </a:extLst>
                </p14:cNvPr>
                <p14:cNvContentPartPr/>
                <p14:nvPr/>
              </p14:nvContentPartPr>
              <p14:xfrm>
                <a:off x="3418718" y="4310464"/>
                <a:ext cx="446760" cy="2379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7693BC0-EAD4-DB44-B424-6016C7957DD4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388118" y="4279864"/>
                  <a:ext cx="50832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8E968E8-A639-BB45-A959-4C0C58F4FDFB}"/>
                    </a:ext>
                  </a:extLst>
                </p14:cNvPr>
                <p14:cNvContentPartPr/>
                <p14:nvPr/>
              </p14:nvContentPartPr>
              <p14:xfrm>
                <a:off x="4025318" y="4081144"/>
                <a:ext cx="38880" cy="5594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8E968E8-A639-BB45-A959-4C0C58F4FDF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994718" y="4050544"/>
                  <a:ext cx="100080" cy="62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AE150A4A-7DBB-FC46-A423-0D9332549E4A}"/>
                    </a:ext>
                  </a:extLst>
                </p14:cNvPr>
                <p14:cNvContentPartPr/>
                <p14:nvPr/>
              </p14:nvContentPartPr>
              <p14:xfrm>
                <a:off x="4415558" y="4278064"/>
                <a:ext cx="165240" cy="3232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AE150A4A-7DBB-FC46-A423-0D9332549E4A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384958" y="4247464"/>
                  <a:ext cx="226440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C38D859-2316-9041-97CC-4198D2F07701}"/>
                    </a:ext>
                  </a:extLst>
                </p14:cNvPr>
                <p14:cNvContentPartPr/>
                <p14:nvPr/>
              </p14:nvContentPartPr>
              <p14:xfrm>
                <a:off x="4702118" y="4305064"/>
                <a:ext cx="157320" cy="2574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C38D859-2316-9041-97CC-4198D2F07701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671158" y="4274464"/>
                  <a:ext cx="21852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AFE269D7-6B4D-3A4E-A189-B806596831F1}"/>
                    </a:ext>
                  </a:extLst>
                </p14:cNvPr>
                <p14:cNvContentPartPr/>
                <p14:nvPr/>
              </p14:nvContentPartPr>
              <p14:xfrm>
                <a:off x="4973198" y="4159264"/>
                <a:ext cx="36360" cy="3798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AFE269D7-6B4D-3A4E-A189-B806596831F1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942598" y="4128664"/>
                  <a:ext cx="9792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049AA56-23D3-AA4B-97C5-4AA318E6378F}"/>
                    </a:ext>
                  </a:extLst>
                </p14:cNvPr>
                <p14:cNvContentPartPr/>
                <p14:nvPr/>
              </p14:nvContentPartPr>
              <p14:xfrm>
                <a:off x="4906238" y="4321264"/>
                <a:ext cx="215280" cy="169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049AA56-23D3-AA4B-97C5-4AA318E6378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875638" y="4290304"/>
                  <a:ext cx="2768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9D5CD37-1272-3D45-9E31-2B81FBE71E27}"/>
                    </a:ext>
                  </a:extLst>
                </p14:cNvPr>
                <p14:cNvContentPartPr/>
                <p14:nvPr/>
              </p14:nvContentPartPr>
              <p14:xfrm>
                <a:off x="5541998" y="4170424"/>
                <a:ext cx="28800" cy="3970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9D5CD37-1272-3D45-9E31-2B81FBE71E27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511398" y="4139824"/>
                  <a:ext cx="900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E6AD170-FACA-304E-9C74-65E3C860E202}"/>
                    </a:ext>
                  </a:extLst>
                </p14:cNvPr>
                <p14:cNvContentPartPr/>
                <p14:nvPr/>
              </p14:nvContentPartPr>
              <p14:xfrm>
                <a:off x="5419238" y="4304704"/>
                <a:ext cx="419760" cy="2080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E6AD170-FACA-304E-9C74-65E3C860E202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388638" y="4274104"/>
                  <a:ext cx="4813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2BD9D542-046B-AE44-A5FA-652907F057CC}"/>
                    </a:ext>
                  </a:extLst>
                </p14:cNvPr>
                <p14:cNvContentPartPr/>
                <p14:nvPr/>
              </p14:nvContentPartPr>
              <p14:xfrm>
                <a:off x="6110798" y="4081144"/>
                <a:ext cx="13680" cy="198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2BD9D542-046B-AE44-A5FA-652907F057CC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6079838" y="4050544"/>
                  <a:ext cx="748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CCE7A19E-4155-9E41-876A-ECF005B29D89}"/>
                    </a:ext>
                  </a:extLst>
                </p14:cNvPr>
                <p14:cNvContentPartPr/>
                <p14:nvPr/>
              </p14:nvContentPartPr>
              <p14:xfrm>
                <a:off x="6166598" y="4069984"/>
                <a:ext cx="80280" cy="2228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CCE7A19E-4155-9E41-876A-ECF005B29D8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135638" y="4039384"/>
                  <a:ext cx="1418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40F1A71-DDBF-DB43-A15C-AB3F575A9806}"/>
                    </a:ext>
                  </a:extLst>
                </p14:cNvPr>
                <p14:cNvContentPartPr/>
                <p14:nvPr/>
              </p14:nvContentPartPr>
              <p14:xfrm>
                <a:off x="6383678" y="3965224"/>
                <a:ext cx="282600" cy="7311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40F1A71-DDBF-DB43-A15C-AB3F575A9806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353078" y="3934624"/>
                  <a:ext cx="343800" cy="79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E74536B-B08C-D147-9F13-BD6F9D253AC5}"/>
                    </a:ext>
                  </a:extLst>
                </p14:cNvPr>
                <p14:cNvContentPartPr/>
                <p14:nvPr/>
              </p14:nvContentPartPr>
              <p14:xfrm>
                <a:off x="6284318" y="4378504"/>
                <a:ext cx="440280" cy="200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E74536B-B08C-D147-9F13-BD6F9D253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253718" y="4347904"/>
                  <a:ext cx="50184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58D3E8A-5EE2-614C-A4DC-6C5B5048B56B}"/>
                    </a:ext>
                  </a:extLst>
                </p14:cNvPr>
                <p14:cNvContentPartPr/>
                <p14:nvPr/>
              </p14:nvContentPartPr>
              <p14:xfrm>
                <a:off x="6813878" y="4336024"/>
                <a:ext cx="158760" cy="2152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58D3E8A-5EE2-614C-A4DC-6C5B5048B56B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6783278" y="4305424"/>
                  <a:ext cx="2203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C5797093-E84C-6E4B-BBFC-4B706F950C94}"/>
                    </a:ext>
                  </a:extLst>
                </p14:cNvPr>
                <p14:cNvContentPartPr/>
                <p14:nvPr/>
              </p14:nvContentPartPr>
              <p14:xfrm>
                <a:off x="7086038" y="4361224"/>
                <a:ext cx="131760" cy="180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C5797093-E84C-6E4B-BBFC-4B706F950C94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055438" y="4330624"/>
                  <a:ext cx="1929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7859671-2B75-A549-A455-CB42DEC490D2}"/>
                    </a:ext>
                  </a:extLst>
                </p14:cNvPr>
                <p14:cNvContentPartPr/>
                <p14:nvPr/>
              </p14:nvContentPartPr>
              <p14:xfrm>
                <a:off x="7292318" y="4323784"/>
                <a:ext cx="123840" cy="2610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7859671-2B75-A549-A455-CB42DEC490D2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261718" y="4292824"/>
                  <a:ext cx="18540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114D868-2F30-1C42-A17C-DB7CF4D55C03}"/>
                    </a:ext>
                  </a:extLst>
                </p14:cNvPr>
                <p14:cNvContentPartPr/>
                <p14:nvPr/>
              </p14:nvContentPartPr>
              <p14:xfrm>
                <a:off x="7783718" y="4069984"/>
                <a:ext cx="25560" cy="572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114D868-2F30-1C42-A17C-DB7CF4D55C03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7752758" y="4039384"/>
                  <a:ext cx="87120" cy="63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813351E-3732-384D-9EE2-446747F861E9}"/>
                    </a:ext>
                  </a:extLst>
                </p14:cNvPr>
                <p14:cNvContentPartPr/>
                <p14:nvPr/>
              </p14:nvContentPartPr>
              <p14:xfrm>
                <a:off x="7579598" y="4055584"/>
                <a:ext cx="570960" cy="4849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813351E-3732-384D-9EE2-446747F861E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7548998" y="4024984"/>
                  <a:ext cx="632160" cy="54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001544E-2FE2-0844-970F-83C46C777C4B}"/>
                    </a:ext>
                  </a:extLst>
                </p14:cNvPr>
                <p14:cNvContentPartPr/>
                <p14:nvPr/>
              </p14:nvContentPartPr>
              <p14:xfrm>
                <a:off x="8285198" y="4326304"/>
                <a:ext cx="312840" cy="2538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001544E-2FE2-0844-970F-83C46C777C4B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254598" y="4295704"/>
                  <a:ext cx="37440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8B9CAB20-15DD-6945-B02A-A9D1A35E1FAB}"/>
                    </a:ext>
                  </a:extLst>
                </p14:cNvPr>
                <p14:cNvContentPartPr/>
                <p14:nvPr/>
              </p14:nvContentPartPr>
              <p14:xfrm>
                <a:off x="8641958" y="4404424"/>
                <a:ext cx="184680" cy="1821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8B9CAB20-15DD-6945-B02A-A9D1A35E1FAB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611358" y="4373824"/>
                  <a:ext cx="2458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0FFFB4F-B028-6046-8E46-68FB82D96FD9}"/>
                    </a:ext>
                  </a:extLst>
                </p14:cNvPr>
                <p14:cNvContentPartPr/>
                <p14:nvPr/>
              </p14:nvContentPartPr>
              <p14:xfrm>
                <a:off x="8857958" y="4421704"/>
                <a:ext cx="268560" cy="6969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0FFFB4F-B028-6046-8E46-68FB82D96FD9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827358" y="4390744"/>
                  <a:ext cx="330120" cy="75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2CC672BA-C4CE-AF42-8359-C125A308C9CF}"/>
                    </a:ext>
                  </a:extLst>
                </p14:cNvPr>
                <p14:cNvContentPartPr/>
                <p14:nvPr/>
              </p14:nvContentPartPr>
              <p14:xfrm>
                <a:off x="9143798" y="4047664"/>
                <a:ext cx="274320" cy="5738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2CC672BA-C4CE-AF42-8359-C125A308C9C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113198" y="4017064"/>
                  <a:ext cx="335880" cy="63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78E9C40-18EA-CF42-A5BF-61E1AB807E81}"/>
                    </a:ext>
                  </a:extLst>
                </p14:cNvPr>
                <p14:cNvContentPartPr/>
                <p14:nvPr/>
              </p14:nvContentPartPr>
              <p14:xfrm>
                <a:off x="9511718" y="4025344"/>
                <a:ext cx="38520" cy="1544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78E9C40-18EA-CF42-A5BF-61E1AB807E8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481118" y="3994744"/>
                  <a:ext cx="997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1013072-642B-B34A-A9E2-B65D77A29199}"/>
                    </a:ext>
                  </a:extLst>
                </p14:cNvPr>
                <p14:cNvContentPartPr/>
                <p14:nvPr/>
              </p14:nvContentPartPr>
              <p14:xfrm>
                <a:off x="9600998" y="4090864"/>
                <a:ext cx="67680" cy="175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1013072-642B-B34A-A9E2-B65D77A29199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570398" y="4059904"/>
                  <a:ext cx="1288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4361563-915B-D64A-A692-3ACE7BD50711}"/>
                    </a:ext>
                  </a:extLst>
                </p14:cNvPr>
                <p14:cNvContentPartPr/>
                <p14:nvPr/>
              </p14:nvContentPartPr>
              <p14:xfrm>
                <a:off x="4108118" y="4784224"/>
                <a:ext cx="41400" cy="3916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4361563-915B-D64A-A692-3ACE7BD50711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077518" y="4753624"/>
                  <a:ext cx="102960" cy="4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487CCEA4-142E-2D41-8821-2A18A04714ED}"/>
                    </a:ext>
                  </a:extLst>
                </p14:cNvPr>
                <p14:cNvContentPartPr/>
                <p14:nvPr/>
              </p14:nvContentPartPr>
              <p14:xfrm>
                <a:off x="3938198" y="4670824"/>
                <a:ext cx="687240" cy="4716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487CCEA4-142E-2D41-8821-2A18A04714ED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3907598" y="4640224"/>
                  <a:ext cx="748440" cy="53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A2669D5-83DF-C144-B2E8-BCD2044D8D28}"/>
                    </a:ext>
                  </a:extLst>
                </p14:cNvPr>
                <p14:cNvContentPartPr/>
                <p14:nvPr/>
              </p14:nvContentPartPr>
              <p14:xfrm>
                <a:off x="4897598" y="4925344"/>
                <a:ext cx="146880" cy="2516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A2669D5-83DF-C144-B2E8-BCD2044D8D2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866638" y="4894384"/>
                  <a:ext cx="20808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8537798-948D-E04C-99EB-191544F2FC6E}"/>
                    </a:ext>
                  </a:extLst>
                </p14:cNvPr>
                <p14:cNvContentPartPr/>
                <p14:nvPr/>
              </p14:nvContentPartPr>
              <p14:xfrm>
                <a:off x="5185238" y="4705744"/>
                <a:ext cx="62280" cy="4957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8537798-948D-E04C-99EB-191544F2FC6E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154638" y="4674784"/>
                  <a:ext cx="123480" cy="55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8085A942-43A9-EA49-B252-FDABDDEAAC65}"/>
                    </a:ext>
                  </a:extLst>
                </p14:cNvPr>
                <p14:cNvContentPartPr/>
                <p14:nvPr/>
              </p14:nvContentPartPr>
              <p14:xfrm>
                <a:off x="5307638" y="5017864"/>
                <a:ext cx="27360" cy="1749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8085A942-43A9-EA49-B252-FDABDDEAAC6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5277038" y="4987264"/>
                  <a:ext cx="885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AAC1119-E1A1-C749-AB3A-93B34DF4D0AD}"/>
                    </a:ext>
                  </a:extLst>
                </p14:cNvPr>
                <p14:cNvContentPartPr/>
                <p14:nvPr/>
              </p14:nvContentPartPr>
              <p14:xfrm>
                <a:off x="5359118" y="4748944"/>
                <a:ext cx="4680" cy="18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AAC1119-E1A1-C749-AB3A-93B34DF4D0AD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5328518" y="4718344"/>
                  <a:ext cx="6624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3681D412-2A23-2749-BF49-3DC805900B20}"/>
                    </a:ext>
                  </a:extLst>
                </p14:cNvPr>
                <p14:cNvContentPartPr/>
                <p14:nvPr/>
              </p14:nvContentPartPr>
              <p14:xfrm>
                <a:off x="5465678" y="4739224"/>
                <a:ext cx="460800" cy="4820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3681D412-2A23-2749-BF49-3DC805900B20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5435078" y="4708624"/>
                  <a:ext cx="522360" cy="54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29FC85F-1EB7-6B45-97EC-AE236C36EE6D}"/>
                    </a:ext>
                  </a:extLst>
                </p14:cNvPr>
                <p14:cNvContentPartPr/>
                <p14:nvPr/>
              </p14:nvContentPartPr>
              <p14:xfrm>
                <a:off x="6099638" y="5140624"/>
                <a:ext cx="9000" cy="7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29FC85F-1EB7-6B45-97EC-AE236C36EE6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6069038" y="5110024"/>
                  <a:ext cx="70200" cy="61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4008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2172</TotalTime>
  <Words>1</Words>
  <Application>Microsoft Macintosh PowerPoint</Application>
  <PresentationFormat>Widescreen</PresentationFormat>
  <Paragraphs>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Chelsea Wood</cp:lastModifiedBy>
  <cp:revision>16</cp:revision>
  <dcterms:created xsi:type="dcterms:W3CDTF">2021-10-04T23:36:30Z</dcterms:created>
  <dcterms:modified xsi:type="dcterms:W3CDTF">2026-08-26T16:48:26Z</dcterms:modified>
</cp:coreProperties>
</file>