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4"/>
  </p:notesMasterIdLst>
  <p:sldIdLst>
    <p:sldId id="256" r:id="rId2"/>
    <p:sldId id="257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35"/>
  </p:normalViewPr>
  <p:slideViewPr>
    <p:cSldViewPr snapToGrid="0">
      <p:cViewPr varScale="1">
        <p:scale>
          <a:sx n="140" d="100"/>
          <a:sy n="140" d="100"/>
        </p:scale>
        <p:origin x="744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fa8bfa8cc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2fa8bfa8cc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2122525" y="0"/>
            <a:ext cx="5093700" cy="70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 dirty="0"/>
              <a:t>Lab 4: Cestodes</a:t>
            </a:r>
            <a:endParaRPr sz="3400"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2116825" y="1078975"/>
            <a:ext cx="2522100" cy="70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Coyote</a:t>
            </a:r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1"/>
          </p:nvPr>
        </p:nvSpPr>
        <p:spPr>
          <a:xfrm>
            <a:off x="5925450" y="1032950"/>
            <a:ext cx="2522100" cy="70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Seal</a:t>
            </a:r>
            <a:endParaRPr/>
          </a:p>
        </p:txBody>
      </p:sp>
      <p:sp>
        <p:nvSpPr>
          <p:cNvPr id="58" name="Google Shape;58;p13"/>
          <p:cNvSpPr txBox="1"/>
          <p:nvPr/>
        </p:nvSpPr>
        <p:spPr>
          <a:xfrm>
            <a:off x="3440550" y="1875263"/>
            <a:ext cx="2918400" cy="4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i="1">
                <a:solidFill>
                  <a:schemeClr val="dk2"/>
                </a:solidFill>
              </a:rPr>
              <a:t>Echinococcus multilocularis</a:t>
            </a:r>
            <a:endParaRPr sz="1500" i="1">
              <a:solidFill>
                <a:schemeClr val="dk2"/>
              </a:solidFill>
            </a:endParaRPr>
          </a:p>
        </p:txBody>
      </p:sp>
      <p:pic>
        <p:nvPicPr>
          <p:cNvPr id="59" name="Google Shape;59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38200" y="3320750"/>
            <a:ext cx="935974" cy="935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57750" y="2571750"/>
            <a:ext cx="807508" cy="935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07900" y="4256731"/>
            <a:ext cx="935975" cy="677842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04950" y="2246399"/>
            <a:ext cx="2874325" cy="191622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3"/>
          <p:cNvSpPr txBox="1"/>
          <p:nvPr/>
        </p:nvSpPr>
        <p:spPr>
          <a:xfrm>
            <a:off x="0" y="2987513"/>
            <a:ext cx="2591100" cy="11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Sylvatic</a:t>
            </a:r>
            <a:endParaRPr sz="16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Pastoral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64" name="Google Shape;64;p13"/>
          <p:cNvSpPr txBox="1"/>
          <p:nvPr/>
        </p:nvSpPr>
        <p:spPr>
          <a:xfrm>
            <a:off x="924875" y="1875275"/>
            <a:ext cx="2918400" cy="4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i="1">
                <a:solidFill>
                  <a:schemeClr val="dk2"/>
                </a:solidFill>
              </a:rPr>
              <a:t>Echinococcus granulosus</a:t>
            </a:r>
            <a:endParaRPr sz="1500" i="1">
              <a:solidFill>
                <a:schemeClr val="dk2"/>
              </a:solidFill>
            </a:endParaRPr>
          </a:p>
        </p:txBody>
      </p:sp>
      <p:pic>
        <p:nvPicPr>
          <p:cNvPr id="65" name="Google Shape;6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20250" y="2618175"/>
            <a:ext cx="807508" cy="935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07225" y="4221390"/>
            <a:ext cx="1033550" cy="7485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308778" y="4000952"/>
            <a:ext cx="1033550" cy="1033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276001" y="2634874"/>
            <a:ext cx="1133501" cy="8097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AM Lab</a:t>
            </a:r>
            <a:endParaRPr/>
          </a:p>
        </p:txBody>
      </p:sp>
      <p:sp>
        <p:nvSpPr>
          <p:cNvPr id="74" name="Google Shape;74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75" name="Google Shape;75;p14"/>
          <p:cNvPicPr preferRelativeResize="0"/>
          <p:nvPr/>
        </p:nvPicPr>
        <p:blipFill rotWithShape="1">
          <a:blip r:embed="rId3">
            <a:alphaModFix/>
          </a:blip>
          <a:srcRect t="13932" b="30451"/>
          <a:stretch/>
        </p:blipFill>
        <p:spPr>
          <a:xfrm>
            <a:off x="1676839" y="0"/>
            <a:ext cx="6935964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</Words>
  <Application>Microsoft Macintosh PowerPoint</Application>
  <PresentationFormat>On-screen Show (16:9)</PresentationFormat>
  <Paragraphs>13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4" baseType="lpstr">
      <vt:lpstr>Arial</vt:lpstr>
      <vt:lpstr>Simple Light</vt:lpstr>
      <vt:lpstr>Lab 4: Cestodes</vt:lpstr>
      <vt:lpstr>AM Lab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Chelsea Wood</cp:lastModifiedBy>
  <cp:revision>2</cp:revision>
  <dcterms:modified xsi:type="dcterms:W3CDTF">2026-08-26T17:05:54Z</dcterms:modified>
</cp:coreProperties>
</file>