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notesSlides/notesSlide2.xml" ContentType="application/vnd.openxmlformats-officedocument.presentationml.notesSlide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notesSlides/notesSlide3.xml" ContentType="application/vnd.openxmlformats-officedocument.presentationml.notesSlide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257" r:id="rId2"/>
    <p:sldId id="264" r:id="rId3"/>
    <p:sldId id="268" r:id="rId4"/>
    <p:sldId id="269" r:id="rId5"/>
    <p:sldId id="270" r:id="rId6"/>
    <p:sldId id="271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5884"/>
  </p:normalViewPr>
  <p:slideViewPr>
    <p:cSldViewPr snapToGrid="0" snapToObjects="1">
      <p:cViewPr varScale="1">
        <p:scale>
          <a:sx n="111" d="100"/>
          <a:sy n="111" d="100"/>
        </p:scale>
        <p:origin x="53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0.4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12074,'5'16'1658,"-1"-3"-1546,-4-13-95,0 0-6,2 0 78,-1 0 3938,2 0-3640,-2 0 834,-1 0-1092,3 7 34,1 9-46,2 16 18,4 16 38,1 18 18,2 15 4,0 13-361,-6-42 0,1-1 242,-1 3 0,0 0-15,1-1 1,0 1-37,1-1 0,-1-2 20,8 47-39,1-10 36,-2-11-42,0-12 5,-3-12 1,-2-14 0,-3-12-1,-1-11-5,-3-9 522,0-4-1631,-3-3-585,1-19-2473,-1-1 4167,0-19 0,0 19 0,0 3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6.2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34 15093,'7'6'2951,"-2"-2"-2951,-5-4-3075,0 0-4144,4-13 6521,-3 3 1,3-4 0,-4 7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8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0 13110,'-3'67'1008,"-1"0"0,0 0 1,0 24-1,6-17-1171,9-40-21,8-10 122,3-8 62,3-9 6,0-4-6,1-8-28,1-7-62,-2-10-33,-3-9 56,-6-7 67,-7-4 39,-5-3 56,-4 3-50,-1 3-45,-6 9-331,-4 8-739,-5 9-268,-4 7-2129,1 4 3467,0 2 0,10 0 0,2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1.1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36 14180,'29'89'1034,"0"0"0,-3-7 1,1-18-1030,5-38 68,-1-9 84,3-9 33,-2-5-33,-1-7 45,-2-10-57,-4-9-5,-5-13 6,-6-6 44,-8-3-15,-2-2-136,-4 3-39,-8 5-466,-4 7-838,-8 7-1592,-5 3-2420,3 7 5316,0 1 0,11 7 0,5 2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2.1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231 502 13211,'16'4'3064,"-4"0"-2594,-12-4 1093,0 0-1183,-46-29 47,23 22-321,-37-18-100,32 39 72,1 12 6,1 15-28,5 9-56,5 6 0,9 0-73,3-2-89,5-8-152,10-6 56,6-11-16,11-9 94,4-9-60,1-6-57,2-6-56,-4-14-5,0-7 27,-6-19-16,-4-7-6,-7-12 210,-8 7 1,-2-2 142,-1-37-254,-4 29 0,-1 0 360,-5-27 197,-5 4 89,-3 15 17,3 13 33,2 18 499,4 15-689,2 14-56,2 8 12,1 18 574,1 11-441,0 21-44,0 13-129,5 11-143,2-18 1,2 2-32,10 27-145,-6-31 0,1-2-673,11 12-705,3-6-415,3-6-206,3-5-1105,3-7 1815,1-6 1026,0-9 1434,6-1 352,-15-12 336,2 0-235,-18-9-84,-4-2-375,-3-11-196,-3-8 72,-2-17-240,-1-10-420,-1-14-197,-3 10 1,-2-2-152,-1-26-31,2 28 1,0 4-669,1-5-309,4 16-151,9 10 762,13 9-281,18 4 796,34 2 0,4 3 0,-20 0 0,5 2 0,1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2.5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243 1 12707,'-39'54'2414,"0"0"0,9-9 0,2-2-2307,-18 32-102,22-20-5,5-4-50,9-5-124,4-8-151,5-8-257,1-7-158,4-10 18,5-6 296,6-4 84,4-8 90,1-10 40,1-10 38,-2-15-106,0-6 5,-4-6 174,-1-2 101,-3 4 112,-2 10 494,-2 11-41,-4 16-167,1 6 212,-2 19-195,3 10-247,1 17-168,4 11-286,2 3-705,1 0-567,3 1 1558,3 3 0,-8-26 0,-1-3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3.3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10 13497,'-13'-5'2856,"2"0"-2329,11 5 21,0 76 29,5-26-378,-2 6 0,2 3-31,11 11-101,1-4-61,3-6 27,-2-12 51,0-10-84,-4-10-5,-2-13-40,-3-7 45,-2-7 106,-1-2 119,1-11-96,0-9-68,4-17-61,-1-9-44,0-7-12,-1 4 28,-3 6 28,-2 15 0,-1 14 0,0 19 33,4 12-27,1 14-6,5 6-28,2-1-11,0-3 39,2-8 56,2-7 33,-5-9 68,0-4 78,-5-4 45,-2-9-28,2-5-129,1-14-123,-1-7-5,0-8-230,-2-4-1446,-2-17-486,0 21 2167,1-5 0,-2 35 0,0 5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3.5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13704,'11'4'3181,"-3"-1"-2856,-8-3-191,0 0-134,15 78-235,-12-46-812,10 66-5706,-22-70 6753,-5 0 0,2-14 0,2-5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4.0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16280,'11'7'2919,"-3"0"-2393,-8 67-195,0-18-203,0 4 1,1 2-437,4 20 341,0-4-33,3-9-10,-2-11-388,1-12-509,-1-10-583,-2-11-577,-2-11-733,-2-7 2800,-6-5 0,4-2 0,-5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4.8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13 549 12382,'-7'-14'1753,"1"2"-1792,79 43 33,-31-23-45,9 6 1,2-6-146,-2-25-128,1-17-80,-7-12 68,-5-9 230,-8-7 106,-8-5 409,-4-31 240,-11 30 466,0-12-84,-8 48-499,-1 14-353,0 12-22,0 25 106,0 15 109,0 16 1,0 8-15,1 36-210,1-26 1,0-1-26,5 29-67,3-11-56,0-11 0,2-16-280,-2-15-134,0-15 111,-2-15-262,2-13 492,-4-17-431,4-14 6,-1-18 139,1-11-61,2-8 168,1 0 246,0 5 381,5 7 40,-7 27 330,3 9 190,-8 34-240,4 9-281,-1 21-257,3 8-118,1 5-45,9 19-195,0-24-85,10 8-128,-3-33-1,5-8 46,1-9-90,6-6 117,2-2 275,4-11-40,1-8-644,25-34 471,-22 4 280,11-20 174,-33 15 571,-14 4 353,-7 6 78,-12 12-173,-7 8-112,-6 13-494,-8 4-268,3 7-129,-2 12 252,-3 31-118,9 0-61,0 22-73,12-19 0,5-2-185,2-6-610,22 1 134,-2-18-667,20-2-833,2-17 2161,20-25 0,-28 16 0,5-16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5.7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13401,'9'11'2751,"-2"-2"-2326,-7-9-78,3 80 141,1-29-315,0 6 1,1 2 72,4 4-27,1-7-91,-2-11-49,-1-12-29,-4-12 146,1-10 236,-3-7-163,0-2-286,-1-17-145,0-4-118,0-23-85,0-7 57,0-11 67,0-5-72,0 0-57,6 6 174,1 9 146,8 15 50,-2 12 78,0 13 163,2 6 140,-1 15 39,3 11-40,-1 16-133,1 11 185,2 29-315,-5-20-61,4 28-56,-10-49-117,2 1-371,-5-27-33,0-6 112,0-4 96,2-5 240,1-9-50,3-9 5,1-15 28,4-8 1,0-7-1,1-4 90,-1 4 443,-2 1-7,-4 24-167,-1 6 50,-5 19 158,1 14-113,1 8-84,0 17-112,3 10-112,-2 3-56,1 5-1081,7 12-235,-5-21-488,8 4-453,2-32 2257,12-7 0,-13-8 0,3-2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5.9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87 50 11693,'15'-13'6340,"-2"3"-6065,-62 79-169,35-29-67,-12 8 0,3 2-39,20-2-201,12 7-23,3-21-6,21-1 180,-5-24-213,21-17 145,-21-11 12,4-14 66,-17-8 40,-8-5 62,-3-3 0,-15-18-510,-4 21-712,-12-7-755,-3 30 1915,-5 7 0,14 8 0,2 4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8.2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11 385 12023,'-6'-7'3580,"1"2"-3087,5 5 1209,0 0-1092,8 0-127,2 0-102,10 0-124,2 0-66,6 0-35,3 0 63,7-2 38,3 0-89,9-3-78,4-3-40,6 0-5,6-4-39,2 2-1,4-2 1,-2 0-1,1 1 1,-5 0-6,-4 1 50,-5 3 6,-4-1 45,-2 4-17,-3 0 17,2 1-23,-3 0-27,1 0-12,1-1 0,-1-1 6,1 0-39,0 0 38,24-1-38,-18 1 0,17 0-1,-23 0 34,13 2-39,-16-1 34,9 2-23,-22 0 28,-1 1 29,2-1-18,0 0 0,1-1-5,3 0-11,-1 0-29,3 0 7,-2 2 27,16-3-6,-12 2 23,11-2-16,-14 1 44,-1-2-16,0 2-35,0-2-22,0 1 6,13 0-11,-13 3 5,8-1-5,-16 1-1,-1 1 29,2-2 16,1 1 23,3-1 28,19-2-68,-12 1 12,13-3-39,-15 3 44,-2-2 1,2 1-46,-2 0 1,-1 1 27,-2 0-33,-2 1 6,13 1 0,-12 0 5,11 1 22,-14-2-33,1 2 6,-1 0-6,0 0 0,0 0 45,13 0-45,-10 0 5,11 0 1,-14 0 5,1 0-5,0 0 39,1 0-40,-1 0 51,0-1-11,-1 1 73,15-3-85,-10 1-27,11-1 33,-13 2-28,-2-2 28,-1 2-5,1-2 16,-1 0 18,3 0-18,1-1-33,19-1-6,-11 0-5,14 2-1,-16 1 1,0 0-1,0 1-5,-1-2 6,1 1 5,10-2-11,-11 1 6,6 0-1,-20 2 63,-3 1 49,-5 0 40,-2 0 56,-3 0 235,0 0-235,-4 0-12,0 0-10,-7 0 38,2 0-21,-4 0 710,1 0-1170,-1-3-1092,0 2-2157,0-3-2172,0 2 5673,0-4 0,0 2 0,0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6.4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0 498 13592,'13'4'5091,"-2"-1"-5170,-11-88-117,0 47-3,0-14 1,0 1-469,0 18-83,0 8 257,9 5 325,10 5 118,15 4 33,15-1-3487,7 3 3156,36-9 225,-24 5 100,-17 1 1,-2 0 22,-8-1 415,0-2 117,-32 6-246,-5-1 235,-5-1 3453,-10 0-3347,-6-1 113,-11 3-269,-4 3-281,-3 3-112,-17 23-27,17 7 22,-5 25 67,26 5-23,7 4-66,11-2-51,12-4-6,9-10-100,11-8-174,5-11-572,2-9-1293,9-9-4207,-5-16 6352,1-7 0,-23 1 0,-8 1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7.4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 11 13306,'-4'-6'3949,"1"2"-3591,3 4 409,0 0-543,18 52-16,-4-20-84,17 45-68,-10-36-56,1 0 0,-2-6-90,-1-4-667,0-7-648,-1-5-1250,3-10-4826,1-6 7481,1-14 0,-10 6 0,-4-6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7.6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51 1 12707,'2'75'1780,"-1"0"0,0 1 0,0-6 0,0 0 0,-3-8-1674,-2-9 0,-1-4-315,0 2 1,-1-1 208,-3 48-95,0-10-465,2-10-459,2-12-389,2-14-1409,2-16-272,1-16-2299,0-11 5388,0-14 0,0-2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0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15210,'9'69'434,"0"0"0,0 0 1,2 26-1,5-26-658,9-57 84,0-7-90,3-5-151,-2-11 17,1-8 78,-5-13 107,-4-7 179,-8-3 235,-4-19 169,-9 13 27,-7-7-44,-8 25-35,-6 9-251,-4 8-101,2 7-285,-1 5-1754,-1 14 2039,8 7 0,5-3 0,9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3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13614,'10'62'1523,"-1"1"1,7 2-1,1-8-1562,7-15 39,13 2 11,-11-27 73,3-10-5,-3-3-18,0-4 1,-5-2-56,-2-7 61,-5-4 22,-3-9 7,-4-5-96,-4-4-17,-2-4-426,-1 0-285,0-1-375,-4 4-477,-2 2 1580,-10-4 0,9 17 0,-4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6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12886,'12'1'3663,"-2"1"-3237,-10-2 352,0 0-627,0 74-151,1-32-59,1 9 1,0 0-933,4-2-1099,4 0-3186,1-7 5276,-1-5 0,-4-17 0,-2-10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8.9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13060,'3'9'5287,"-1"72"-4514,-2-32-437,0 6 0,0 3 196,0 10-173,0-2-219,0-5-112,0-5-28,0-6-409,1-6-409,2-4-767,1-8-1266,6-4-1277,-2-9 4128,5-9 0,-8-4 0,1-6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9.1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14925,'1'82'1475,"0"1"1,0 0 0,3-28 0,-1 0-1528,-1 34-1,-1 13 1,2-22-597,5-18-1110,4-36-2016,-3-11 3775,4-8 0,-6-6 0,-2-1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9.9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36 13138,'10'15'3646,"-2"-2"-2890,-4 60-319,1-25-222,0 7 1,0 2 148,4 9-189,3-1-91,-3-9-45,0-9-28,-2-12 23,-3-10 22,1-12 168,-4-6-196,2-6-28,-3-7-34,1-9-5,-1-14-39,0-14-34,0-14-146,0-10 33,0-7 7,3-3-23,4 5 79,4 8 72,5 14 90,-1 16 297,6 16 78,-4 12 124,5 21-62,-4 12-67,-1 20-124,1 11-44,2 38-202,-4-20-269,1 21-879,-6-38-1524,8-12-1608,-1-12 4280,7-16 0,-12-9 0,-3-7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0.2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 26 15081,'-6'-4'3081,"-15"78"-3036,17-32-45,-4 11 0,0-1-241,10-6-145,7-6-62,5-12 140,8-11 252,3-8 56,2-7 5,-1-8 34,1-9-33,-4-10 0,-5-12-6,-5-4 0,-7-6 0,-3-2 140,-5 3 207,-8 4-347,-6 11-219,-10 6-352,-3 13-941,-2 5-3635,2 6 5147,1 6 0,14-3 0,5 3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4.9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61 12981,'-16'-1'2683,"4"1"-2459,12 0-173,0 0 10,0-4 7,0 1 49,0-1 202,0 1-22,7 3-67,2-2-12,10 0-72,4 0-68,5 0-22,5 0-50,2-2-1,2-1 1,-2 1 0,-1-2 5,-6 2-6,-6-1-5,-5 2 0,-8 1-207,-2 1-986,-4 0-2016,-1 1 3209,-1 0 0,-1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0.7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14006,'8'11'3730,"-1"-2"-3142,-7-9 942,0 0-841,6 76-146,-1-25-364,0 5 0,1 3-28,0 13-111,1-7-40,0-5-135,0-11-335,0-11-264,-1-9-464,-1-10-785,0-6-851,-2-7-801,-2-3 3635,-3-3 0,1 0 0,-2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0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16 136 14908,'-9'-13'1804,"2"2"-2034,7 11-140,0 0 46,80-30 71,-29 16 110,6-5 0,2 0-153,7 7 100,-8 3 196,-9 4 173,-8 3 281,-11 1 235,-8 1 230,-7 2 21,-3 8-83,-1 8-89,0 10-146,-2 7-85,1 5-106,-2 4-156,-1 1-146,-3-1-124,2-5-5,-1-3-694,4 1-488,-1-16-1624,5 0-403,3-17 3209,7-21 0,-8 12 0,0-13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1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14 12455,'6'-8'324,"-2"2"1,-4 6 0,0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5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279 110 14264,'-15'-27'3125,"3"6"-2492,12 21 1468,0 0-1866,-62-47-145,36 52 105,-51-24 69,53 69-113,2 9-56,3 5-61,7 0-34,5-2-51,4-7-89,3-3 140,54-7 0,8-4 0,-33-6 0,29-5 0,0-1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51.9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1 276 7884,'5'15'2263,"-1"-3"-1697,63-26 50,-34 5-84,54-12 152,-55 8-12,-5-1-28,-8-1-135,-8-4-61,-5 1-145,-3-5 38,-4-2 97,-9-4 88,-5 0 208,-12 2 106,-2 4 0,-4 8-179,2 7-96,-3 72 1,5 21-566,13-33-120,-2 40 0,15-9-88,33-59-60,15 0-404,-6-19-796,3-2-705,1-3-3423,-6-6 5596,-3-1 0,-19 0 0,-4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0:58.679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718E7"/>
      <inkml:brushProperty name="anchorY" value="-9.00671E6"/>
      <inkml:brushProperty name="scaleFactor" value="0.5"/>
    </inkml:brush>
  </inkml:definitions>
  <inkml:trace contextRef="#ctx0" brushRef="#br0">1 375 10405,'7'4'2179,"0"-1"7651,-7-3-9326,3 0-437,1 0-11,4 0 190,12 0-195,-9 0-1,10 0 1,-12 0 167,5 0-162,-4 0-6,4 0-5,-5 0-39,0 0 95,7 0-57,-5 0 12,6 0-5,-7 0 50,3 0-57,0-1-32,0 1-7,-2-2 1,-5 2 11,10-1 27,-4-1 68,8 0-44,-4-1-7,-1 0 40,14 0-95,-12 0 38,7 1-38,-13 1 11,1 0 16,3-1-21,1 0-7,-2 1-5,-4 0 6,0 0-1,-3 0 1,1 1 0,-1 0-1,1-1 34,7 0-39,-2-1 0,4 2 6,-3-3-6,-1 3 6,3-3-6,1 3 5,0-3 1,-3 3-6,-6-2 5,1 2 1,-2 0 0,1-1-1,2 0-5,-3-1 11,11-2-5,-10 3 28,6-1-29,-9 2 1,6-2-1,-8 2 1,5-1-6,-6 1 6,2-2-1,0 2-5,2-1 11,5 0-11,-1-1 6,11-1 0,-9 1-6,3 1 0,-8 0 5,2 0 1,-3 0-6,4 0 5,-2 0-5,2 0 40,11-1-40,-8 1 0,7-2 5,-13 2-10,-1 1 5,0-2-6,6 1 6,-3 1 6,5-3-6,-2 3 0,5-3 0,2 3 5,-3-3-5,-3 3 0,-4-1 0,3 1 0,-2-2 0,6 2 0,-6-1-5,2-1 5,0 2 0,1-1 5,-1-1 1,5 2-6,-6-2 0,10 0 0,-11 0 0,7 0 5,-7 1-5,2-1 0,13 0 0,-10-1 0,9 0 0,-12 2 0,-1-2 0,3 3 0,-5-3 0,5 3 0,-4-2 0,1 1 6,14-2-6,-11 1 0,9 0 0,-16 2 0,7-2 0,-6 2 0,7-3-6,-8 3 6,2-1 0,0 1 6,3 0-6,-3-2 0,3 2 0,-5-1 0,7-1-6,-4 2 6,4-1 0,-6 0 0,-2 0 0,5 0-5,-2 0 10,3 0-10,-3 0 10,3 0-10,-2 0 10,3-1-10,-1 1 10,0-1-5,-1 2 0,0-3 0,-1 3-3392,3-3 3392,-3 3-5,0-2 5,-2 1 0,-2 1 0,1-2-6,7 1 6,-5 1 3392,7-2-3392,-8 1 0,1 1 0,5-2 0,-4 2 0,6 0 0,-7-1 0,2 1 0,0-1 0,2-1 0,-1 2 0,2-1 0,-2-1 6,1 2-1,-1-1-5,0-1 0,6 2 0,-5-3 6,6 3-6,-8-2 6,10 0-12,-7 0 6,7 1 0,-10 0 0,0 0 6,5-1-6,-6 1 0,4 0 0,-8 0 0,1 0 0,0 0 0,5 1 0,-3-1 0,1 1 0,-1-2 16,5 1-10,-3-1 0,5 1-1,-5-2 1,0 3 11,12-3-12,-7 3 1,10-3-1,-12 2-5,1-1 0,5 1 6,-6-1-6,3 2 0,-7-1 0,-1-1 0,12 1 0,-7-1 0,11 1 0,-8-1 0,2 2-3392,5-2 3392,-3 0 0,0 0 0,-7 1 0,-2 1 0,0 0 6,0-1-1,7-1 1,-5 0-1,7 0 3399,-8 0-3393,8-1-6,-4 0 1,4 2 0,-8-2-6,2 1 5,-2 0 6,7-1-5,-7 1-6,5-1 11,-9 3-5,1-1-6,-1-1 17,5 1-12,-2-2 1,3 0-1,-2 0 1,1 0 39,9-3-6,-4 3-33,6-4 28,-6 4-34,-1-1 5,1-1 1,-3 2 33,8-2-39,-6 0 6,6 0 5,-6 1-5,1 1-6,-3 0 11,3 0-6,-4 0 1,-1 1-6,-1 0 6,-1-1-1,5 2-5,-5-2 0,1 1 6,-7-1-6,-2 3 5,0-1-5,3 1 0,-2 0 0,3 0 0,-2 0-5,-1-1 5,2 0 0,-4 0 0,3 1 0,-3 0 0,0 0 0,4 0 0,-2 0-6,5 0 6,-4 0 0,2 0 0,0 0 0,3 0-5,-3 0 5,2 0 0,-4 0 0,0 0 0,4 0 0,-2 0 0,3 0 0,-1 0 5,1 0-5,6 0 0,-4 0 0,4 0 0,-6 0 0,1 0 0,-1 0 0,0 0 0,2 0 0,-1 0 0,3 0 0,-3 0 0,-1 0 0,6 0 0,-4 0 6,4 0-6,-5 0 0,-2 0 0,6 0 0,-5 0 5,3 0-5,-2 0-5,-3 0 5,2 0 0,3 0 0,-3 0 0,0 0 0,-4 0 0,-1 0 0,0 0 5,4 0-5,-2 0 0,3 0 0,-2 0 0,0 0-5,6 1 10,-7 0-10,5 1 5,-8-2 0,0 2 0,0-2 0,0 0 0,0 0 0,1 0 0,0 0 0,1 0 0,6 1 0,-3-1 0,6 2 0,-6-2 0,2 0 5,7 1-10,-8-1 5,7 2 0,-12-2 0,3 0 0,2 0 0,-1 0 0,3 0 5,-6 0-5,2 0 0,-3 1 0,3-1 0,-2 2 0,1-2 0,-2 0 0,0 0 6,1 0-6,1 0 0,-1 0 0,2 0 0,-3 0 0,3 0 0,-3 0 0,5 0 0,-3 0-6,3 0 6,-2 1 0,0-1 0,1 2 6,4-2 0,-2 0-6,2 0-6,-5 0 6,-2 0 0,4 0 0,-4 0 6,4 0-12,-5 0 6,2 0 0,-1 0-6,2 0 6,-2 0 0,2 0 0,-5 0 0,1 0 6,-2 0-12,2 0 6,0 0 0,2 0 0,-1 0 0,0 0-5,-1 0 5,0 0 0,0 0 0,2 0-6,-2 1 6,2-1 0,-2 1 0,0-1 0,1 0 0,-3 0 6,0 0-12,1 0 6,2 0 0,-1 0 0,2 0 6,-3 0-6,2 0 0,2 0 0,0 0-6,1 0 6,0 0 6,-2 0-6,3 0 0,3 0 0,-2 2-6,2-2 1,-5 1 5,0-1 0,-2 0 0,3 0 5,-4 0-5,0 0-5,-3 0 5,0 0 0,1 0 0,1 0 0,-2 0 0,1 0 0,-1 2 5,1-2-10,0 1-12,-1-1 17,3 0 0,-1 0 0,1 2 0,-1-2-6,-1 1 6,0-1-11,4 2 11,-2-1-6,4 1 6,-5-1 6,0 0 0,1 0-6,-2 0 0,0-1-1866,-1 0 225,-1 5-1653,-10 6-6537,-6 4 9823,-10 4 1,10-9-1,4-3 1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2.096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1E7"/>
      <inkml:brushProperty name="anchorY" value="-9.01075E6"/>
      <inkml:brushProperty name="scaleFactor" value="0.5"/>
    </inkml:brush>
  </inkml:definitions>
  <inkml:trace contextRef="#ctx0" brushRef="#br0">16 99 13911,'-8'-11'2610,"1"3"-2537,7 8 4676,0 0-4715,4-3-34,1 1 6,5-2-6,0 0 5,1 0-5,0 1 0,-2 1 6,4 0-1,-4-1-5,1 2 6,-1-2-6,0 3-6,0-3 12,6 3-6,-3-3 0,2 3 0,-3-3 0,-1 3 0,2-3 0,-4 3 0,1-1 0,-4-1 0,0 2 0,1-1 0,4 1 0,-2 0 0,4-2 0,-2 2 0,1-1 0,-2-1 0,1 2 0,-2-1 0,-1 1 0,-1 0 0,-2 0 0,2 0 0,0 0-6,0 0 6,2 0 0,0-2 0,1 2 0,-2-1 0,2-1 0,1 2 0,-2-2 0,2 1 0,-6 0 0,2 1 0,-3-1 0,1 0 0,1 0 0,-1 0 6,2 0-6,0-1-6,2 0 12,-1 0-12,0 0 6,-1 2 0,-3-3 6,1 3-6,-1-2 0,0 2-1613,0 0-1171,0 0 2784,1 0 0,-2 0 0,1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4.723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5E7"/>
      <inkml:brushProperty name="anchorY" value="-9.01592E6"/>
      <inkml:brushProperty name="scaleFactor" value="0.5"/>
    </inkml:brush>
  </inkml:definitions>
  <inkml:trace contextRef="#ctx0" brushRef="#br0">11 23 11810,'-6'-13'2633,"1"3"-2185,5 10 4022,0 0-4307,0 8-63,0-2-38,6 8-6,2-1 17,6 2 28,4 4 11,2 3-40,2 2-16,2 3-11,1 3-11,0 1-1,0 1-27,0 0 39,-3 0-40,0-1-5,-2-1 6,0-4 0,-2-1-1,-1-4-5,-1-1 0,-3-5 0,3 3 6,-6-6-6,2 2 0,-6-7 0,1 2 0,0-2 0,0 3 45,0 0 44,3 5-83,-4-5 5,4 4-5,-4-7-1,0 1-5,-1-2 6,0-1-1,0 1 1,0 1 5,1 2-11,5 4 0,-3-2 0,3 1 0,-5-5 0,-3-3 0,1-1-5433,-4-1 1456,-3-11 3977,-4 0 0,1-2 0,0 5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5.717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89E7"/>
      <inkml:brushProperty name="anchorY" value="-9.02139E6"/>
      <inkml:brushProperty name="scaleFactor" value="0.5"/>
    </inkml:brush>
  </inkml:definitions>
  <inkml:trace contextRef="#ctx0" brushRef="#br0">336 0 9122,'12'11'2879,"-2"-3"-2475,-10-8 4283,0 0-4642,-1 5-11,-2 1-29,-2 6 57,-1 0 156,-1 4 68,0 1-96,-3 2 68,-1 1 16,-1 2-94,1 3-46,-1-1-84,1 2-44,1-2 0,2-1 6,-1 0-7,-1-1 6,1 2 40,-2 1 5,1-1 17,1 0-23,-1-1-16,1-2-29,-2 6 1,1-6-6,-1 5 0,2-7 5,0 0-5,1 1 0,0 0 6,1-1 0,1-3-1,2-1-5,-1-1 6,1-1-6,-1 3 0,1 1 0,-2 0 5,2 1 1,-3 6 0,0-2 33,2 0-34,2-5-5,0-7 6,1 2 0,-1-3 5,2 1-6,-2-1 40,3-3-39,-3 0-1,3-5 18,-1 2-292,-3-3-1188,3 1-200,-4-1-1407,3 0 3064,-1-5 0,1 4 0,1-4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06.727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9E7"/>
      <inkml:brushProperty name="anchorY" value="-9.02445E6"/>
      <inkml:brushProperty name="scaleFactor" value="0.5"/>
    </inkml:brush>
  </inkml:definitions>
  <inkml:trace contextRef="#ctx0" brushRef="#br0">0 0 7918,'3'5'2016,"0"-1"2773,-3-4-4559,-1 4 83,0 3-89,0 6-61,1 4-34,0 1-28,0 4-12,0 1 18,1 2 38,1 4 7,1 2 27,1 4-39,-1 1-56,3 0-28,-2-2-51,2-1 57,0-3-51,3 10 28,-3-9 1,4 6 21,-4-11 23,3-3-11,-3 4-23,1-4 12,-1 2-17,0-1 5,0-1 29,1 6-35,-2-7 1,2 2-11,-4-7-34,2-2 5,-1 1 35,1-1-35,-2 0 113,7 6-12,-6-5 17,6 7 34,-6-8 11,1-1 0,-1-1-5,-2-1-12,0-1-5,-1-3-34,1 0 45,-2-4-1539,2-1 0,-2-2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5.7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261 121 10086,'5'14'3422,"0"-2"-2901,-5-12 739,0 0-851,1-33 78,0 18-5,0-25 27,-1 25 68,0 2-168,-5 1-135,-2 3-122,-6 3-29,0 3 85,-2 2-141,-2 1-67,-1 9-39,-5 8 33,-1 14 6,-4 10 45,1 9 73,2 7-34,-2 31-84,12-23-6,1 15-95,12-38-286,4 1 96,6-18 72,5-5 63,17-18 150,-3-17-84,9-11-100,-8-18 0,-3-12-23,-3-8 17,-3-5 106,-6 3-3302,-4 7 3521,-2 13 403,-5 14 123,0 16-201,-2 8-134,0 7-163,0 1-107,0 9 3381,0 7-3358,2 35-73,1-4 6,3 19-6,2-15-12,4-5-178,1-2-466,3-9-358,1-4-481,4-9-1524,0-9 3019,3-6 0,-11-5 0,-4-2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1.210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7938E7"/>
      <inkml:brushProperty name="anchorY" value="-9.03011E6"/>
      <inkml:brushProperty name="scaleFactor" value="0.5"/>
    </inkml:brush>
  </inkml:definitions>
  <inkml:trace contextRef="#ctx0" brushRef="#br0">1 52 23808,'17'1'17,"0"-1"-11,-3 0-6,-2 0 5,-1 0-5,-1 0 6,3 0-1,2 0 7,1-1-7,3-1-5,2 0 6,1 0-1,1-1 23,-1 2-22,1-1-6,-2-1 0,0 3 0,-2-3 0,-3 2 6,0-1-6,-3 1 5,2 0-5,6 0 0,-4-1 6,6 0-6,-8 0 0,1 1 0,-2 1 0,-2 0 0,-2 0 0,-3 0 0,4-1 0,-1 0 0,3-1 0,0 0 0,1 1 5,1-2-5,1 3 0,-1-3 6,0 3-6,-2-2 0,0 1 0,-1 1 0,0-1 0,-2 1 0,-1-2 0,-1 2 0,-1-1 0,2 1 0,2 0 0,1 0 0,0 0 0,-1 0 0,-2 0-6,1 0 6,-1 0 0,0 0 0,0 0 0,1 0 0,0 0 6,3 0-6,-1 0 0,3 0 0,-3 0-6,1 0 6,-2 0 0,6 0 0,2 0 0,0 0 0,-1 0 6,-5 0-6,-2 0 0,0 0 0,-2 0 0,-2 0 0,-3 0 0,1 0 0,-3 0 0,3 0 0,-2 0 0,2 0 0,0 0 0,0 0-6,0 0 6,1 0 0,0 0 0,1 0 0,-1 0 0,1 0-5,0 0 5,1 0 0,0 0-6,-1 0 6,2 0-56,-1 0 45,0 0-23,-1 0 34,-1 0-5,-1 0-1,0 0 1,1 0-7,0 0-4,1 0 10,-2 0-28,2 0 34,-4 0-11,2 0 11,-3 0 0,1 0-6184,0 0 6184,-13 1 0,9-1 0,-11 2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4.625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053E7"/>
      <inkml:brushProperty name="anchorY" value="-9.03666E6"/>
      <inkml:brushProperty name="scaleFactor" value="0.5"/>
    </inkml:brush>
  </inkml:definitions>
  <inkml:trace contextRef="#ctx0" brushRef="#br0">1 82 9066,'15'14'3080,"-3"-3"-2642,-12-11 2155,0 0-1988,1-6-28,0 5 5187,0-4-5714,6 5-11,-3 0 6,7 0-6,-5 0 28,5 0-22,-3 0-6,4 0 1,-3 0-35,1 0 6,3 0 1,-2 0-7,3 0 1,-4 0-1,2 0-5,1 0 0,7-1 0,-5 0 6,6 0 0,-9 1-1,2 0 1,0-1 27,7 0-33,-4-1 6,6 0 5,-5-1-5,-1 1 33,17-1-28,-14 1-5,10-1-1,-17 1 1,-2 2 0,0 0-6,-3 0 0,2 0 5,-2-1 1,3 1-1,2-2 1,8 1-6,-6 1 0,8-3 0,-11 3 6,-1-1-6,6 1 0,-5 0 0,5 0 0,-4 0 0,1 0 0,1 0 0,9-2 0,-7 2 0,5-1 0,-7 1 0,0 0 0,-2 0 0,7 0 0,-7-2 0,5 2 5,-6-1-5,0 1 6,3 0-6,-2 0 0,3 0 0,-4 0 0,-1 0 0,1 0 0,6 0 0,-4 0 0,4 0 0,-6 0 0,-1 0 0,1 0 0,6 0 0,-3 0 0,5 0 0,-7 0 0,2 0 0,5 0 5,-5 0-5,5 0 0,-8 0 6,1 0-12,-1 0 12,4 0-6,-3 0 0,2 0 6,-2 0-6,1-2 5,0 2-5,1-2 0,0 1 0,-2-1 0,0 1 6,-1-1-6,-2 1 5,2-1-5,-5 1 6,2-1-6,-4 1 6,0 0-1,0 0 118,4-1-89,-2-1-28,4 2-1,-4-2 1,1 3-6,-3-3 11,3 3-11,-4-2 6,1 2-6,-2-1 0,0 1-6,1-1 12,0 1-6,0 0 0,0-2 0,-1 2 0,2-1 5,-1-1-5,-1 2 0,3-1 0,-3-1 0,2 2 0,-1-1 0,0 1 6,-1 0-6,1 0 0,1-2-6,1 2 6,-1-1 6,4-1-6,-3 2 0,2-1 0,-3 1 0,-2 0 0,2 0-6,-1-1 6,-1 0 0,0 0 0,0 1 0,-2 0 6,2-1-1,0 0-10,0 0 38,0 1-2542,0 0 375,-16 0 2134,-2 5 0,-3-4 0,5 5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17.392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148E7"/>
      <inkml:brushProperty name="anchorY" value="-9.04437E6"/>
      <inkml:brushProperty name="scaleFactor" value="0.5"/>
    </inkml:brush>
  </inkml:definitions>
  <inkml:trace contextRef="#ctx0" brushRef="#br0">1 108 9890,'13'10'3567,"-3"-2"-2805,-10-8 7085,0 0-7751,8 0-29,-1 0 6,7-1 28,-1-1-40,-1-1 23,1 2-11,-1-2 11,0 3 34,0-3 33,-1 2-78,2-2 44,1-2-33,2 2-39,1-2-39,3 0-6,1 0 5,2 1 1,-1 1-1,-2 0 1,-1 0-6,-1 2 34,-2-2-34,0 3 5,-1-3-5,-1 2 6,9-4-6,-6 3 0,5-2 5,-7 3 1,-1-1-6,0 0 0,0 1 6,-2-1-1,5 0 1,-5 0-6,2 1 5,-6 0-5,3 0 0,-2 0-5,2 0 5,-2 1 11,3-2-5,5 1 5,4-1-11,0-1 0,-1 2 5,-7-1-5,-1 2 0,-2 0 0,1 0 0,-1 0 6,0-1-6,2 1 0,2-3 6,1 2-1,3-1-5,-2-1 6,0 3-6,-1-3 5,6 3-5,-6-1 6,6-1 0,-7 2-1,3-3 6,2 2-5,0-1 0,1 0-6,-2 1 5,0 0 1,-4 1-6,-4 0 5,-1 0-5,-4 0 0,2 0 0,0 0 6,4 0-6,-1 0 0,2 0 0,1 0 6,4 0-6,-4 0 5,4 0-5,-8 0 6,1 0-6,-2 0 0,0 0 0,-2 0 0,7 0 0,-5 0 0,5 0 0,-4 0 0,-1 0 0,1 0 0,-1 0 0,0 0 0,-2 0 0,2 0 0,1 0 0,-1 0 0,3 0 0,-3 0 0,-2 0 0,3 0 0,-2 0 5,2 1-5,4 0 0,-2 1 0,3-1 6,-2 0-6,0 0 0,-1-1 0,1 2 0,-2-1 0,1-1 0,-3 2 0,4-1 0,-4-1 0,2 2 0,-3-2 0,0 0 0,1 0 6,0 1-6,0-1 0,5 2 0,-4-2 5,5 0-5,-4 0 0,0 1 0,-2-1 0,1 2 0,-1-2 0,0 0 0,-2 1 0,4-1 0,-3 3 0,1-3 0,-1 1 0,0 1 0,1-2 0,-2 3 0,3-3 0,2 4 0,-1-2 0,3 2 0,-5-1 0,1-1 0,0 0 0,0 0 0,0 0 0,-1-1 0,0 0 0,0-1 0,-3 2 6,0-2-113,-4 0-1361,0 2-1421,0 4-231,-4 3 3120,-6 3 0,3-5 0,-2-2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2.824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287E7"/>
      <inkml:brushProperty name="anchorY" value="-9.05198E6"/>
      <inkml:brushProperty name="scaleFactor" value="0.5"/>
    </inkml:brush>
  </inkml:definitions>
  <inkml:trace contextRef="#ctx0" brushRef="#br0">0 113 8483,'6'3'2941,"-2"-1"6889,-4-2-9001,7-5-824,-1 2 6,14-5 1,-5 4-6,3 0 0,-5 1-1,-1 2 1,9-3-6,-8 3 5,6-3-5,-10 4 0,-1-3 0,5 2 0,-3-2 0,1 1 0,-4-1 0,1 3 0,3-4 6,-2 4-6,2-3 0,-6 2 0,1 0 0,9-1 0,-5 0 0,6 0 6,-7 0-6,0 0-6,2-1 12,-2 2-12,2-2 6,-4 3 0,1-2 6,0 1-6,1-1 0,-1 1 0,0-2 5,-2 2-5,0-1 0,5-1 0,-4 3 0,3-3 0,-6 3 0,1-1-5,2 0 5,-1 0 0,3-1 0,-2 1 0,-1-1 0,1 0 0,0-1 0,0 1 5,2 0-5,-3 2 6,4-3-6,-6 3 0,3-2 0,-5 1-2818,0 1-1445,-9-2 4263,-2 2 0,0 0 0,1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4.161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27E7"/>
      <inkml:brushProperty name="anchorY" value="-9.06091E6"/>
      <inkml:brushProperty name="scaleFactor" value="0.5"/>
    </inkml:brush>
  </inkml:definitions>
  <inkml:trace contextRef="#ctx0" brushRef="#br0">0 0 9223,'6'4'9830,"7"7"-7349,0-1-2414,7 7-22,4 3-40,2 1 1,1 4 0,2 0-1,0 2 1,-1-1-1,1 0 1,-2-1 0,0 0-1,5 8-5,-10-10 0,5 6 0,-13-12 6,0-3-6,-2-1 0,-1-2 0,-1-1 5,-3-1-5,2 0 0,-4-2 0,1 1 0,-2-3 0,0 2 0,-1-3 0,0-2 0,0 1 0,0-1 6,0 2-6,3 2 0,-2 0 0,5 0 0,-6-1 0,1 0 0,-1 0 0,1 0 0,-1 0 0,4 3 0,-2-1 0,2 1 0,-2-1 0,0-2 0,-1 2 0,0-5 0,-2 2-2399,-1-4 0,-1 2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5.150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67E7"/>
      <inkml:brushProperty name="anchorY" value="-9.07015E6"/>
      <inkml:brushProperty name="scaleFactor" value="0.5"/>
    </inkml:brush>
  </inkml:definitions>
  <inkml:trace contextRef="#ctx0" brushRef="#br0">369 7 8270,'18'4'2549,"-4"0"-1944,-14-4 1507,0 0-1351,0-7-61,0 6 2588,0-6-3215,-2 17-39,-2 0 33,-4 9 39,-1-1 45,-3 3 46,0 2 55,-6 14-78,-2 5-68,-1 1 1,2-1 21,5-11-21,1 2-6,-2-1-1,-6 13-94,6-12-6,-5 9 6,8-17 5,2-1-6,-8 17 1,7-14 0,-5 15-6,8-19 5,1 1 12,-2 6-11,3-8-6,-3 5 5,4-9 1,-1-2-6,0-2 0,1 1 5,0-3 1,0 1 5,-1-1-5,0-2 27,2 0-27,-2-2-6,3-1 0,-1 0 6,1-2 27,1 2 74,0-5 49,1 2-2189,-1-4-1669,3-16 3702,9-18 0,-5 10 0,6-6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5T00:11:26.172"/>
    </inkml:context>
    <inkml:brush xml:id="br0">
      <inkml:brushProperty name="width" value="0.17143" units="cm"/>
      <inkml:brushProperty name="height" value="0.17143" units="cm"/>
      <inkml:brushProperty name="color" value="#CC912C"/>
      <inkml:brushProperty name="inkEffects" value="gold"/>
      <inkml:brushProperty name="anchorX" value="-1.78378E7"/>
      <inkml:brushProperty name="anchorY" value="-9.07697E6"/>
      <inkml:brushProperty name="scaleFactor" value="0.5"/>
    </inkml:brush>
  </inkml:definitions>
  <inkml:trace contextRef="#ctx0" brushRef="#br0">11 13 7778,'4'8'2784,"-1"-2"-225,-3-6-2234,-4-12-11,3 9 11,-3-9 100,4 12 3557,0 0-3870,-4 6-28,3 0-16,-2 10-29,3 3-6,0 9 2,5 3-2,1 7 40,6 1 28,0 2 134,3 18-145,-3-15-3393,3 14 3354,-6-20-18,1-1 18,-1-1 33,3 14-45,-3-12 11,1 9 1,-3-16-6,-1 0-6,0-3-28,0 0 23,0-3 3363,-2 0-3363,2-3-29,-3 0-5,1-3 12,1 6-7,-3-7 46,2 4-18,-4-9 34,1-2 6,0 0 45,0 3-34,1-6-17,-1 5 6,0-7 22,-1 2 28,0-1-22,1-2-12,0 1 23,0-3-5,-1 1 812,0-2-2079,1-8-2044,0-3 3204,0-7 0,-1 8 0,0 1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2.0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137 227 6956,'12'8'5685,"-2"-1"-4267,-16-33-786,3 15 319,-4-19-195,5 22 154,0-1 491,-2-10-525,0 1 866,0-29-1121,3 24 74,-1-13-17,1 28-124,-1 3-66,1 4 184,-2 1-600,3 5-66,-2 15 78,2 18-6,0 37-42,0-21 1,0 5-868,0 17 0,0 6 833,1 10 1,-2 6 2,-2-8 1,-3 5 0,1-6-1399,1 5 1,-2-3 1394,0-19 0,-2 1 0,1-10 3,-5 30-84,1-13 85,2-2-6,-2 1 50,4-6-5,1-8-11,2-14 1146,1-3-1174,1-19 3389,0-1-3350,1-18 102,0-5-85,1-1-23,0-4 90,0 1-79,10-1 90,7 0-45,17 0-11,11 0-28,13 0-22,13-6-23,12-6-329,10-10 324,2-5-6,0-2 0,-9 1 0,-11 4-6,-13 4 1,-11 7-46,-11 4-83,-4 3-353,-4 0-533,-1 0-705,-2 1-1367,3-1 3173,6-1 0,-17 3 0,1 0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2.6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560 86 14919,'4'-5'3944,"-1"1"-3244,-3 4 1752,0 0-1728,-7-41-327,-2 34-229,-13-21-157,-8 53 29,-14 20-35,-14 19-268,25-26 1,0 3 259,-3 4 0,1 1 0,0 2 1,1 0-15,3 0 0,1-1-8,3-4 0,3 0-59,-13 32-280,12-14-112,14-15-242,5-14 24,18-12 257,12-10 174,19-13 279,13-18-515,9-15 141,0-25 183,1-13 147,-26 11 0,-3-3 31,-9 19 0,-3 0 244,5-14 0,-4 4 682,-1 1 57,-11 21-208,-8 18-217,-4 12-421,-2 11-62,0 13-22,-4 15-56,-2 41-50,0-14-57,1 20-262,7-31-545,10-6-642,7-7 1556,34-18 0,4-4 0,-18 2 0,55-3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3.2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 1 15333,'8'4'3563,"-2"0"-3406,-6-4 302,0 0 118,-13 66-51,6-1-305,-2 0 1,0 6-389,4-9 1,2 1 300,0 6 1,1 0-62,0 2 0,1 0-20,0-2 0,0 0-34,1-3 1,0-1-17,0-7 0,0-1-58,0-5 0,0-2 55,2 33 0,1-18 0,1-16-5,1-18-1,-1-13-134,-1-11 705,1-4-985,10-28 62,2 0-151,14-27 217,2 7 85,9 4 118,6 7 89,4 13 44,3 10 113,20 7 0,-20 12 56,8 5 128,-33 10 141,-11 6-62,-10 2-45,-8 4 12,-17 2 72,-39 17-391,-1-17-63,-29 7-5,22-25-39,2-4-241,6-8-225,10-2-665,12-4-3630,8-9 1400,15-8 3400,10-20 0,3 15 0,4-4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6.2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233 0 13345,'5'11'3484,"-1"-1"-2901,-4-10 1254,0 0-1450,-4-10-63,-6 8-128,-7-7-196,-9 10-28,-3 8 23,-4 4-34,1 8 27,4 2-66,4 1-140,8-2-197,7 0-33,5-1 179,6 2 106,10 2 118,8 3 45,12 1 0,5-1 0,0 0 0,-2-3 0,-7-1 34,-6-3 201,-10-3 119,-6 0-1,-17 4-275,-9-5-72,-14 4-6,-6-8-213,-1-5-11,4-3-410,5-3-715,8-2-8319,12-28 9668,11 7 0,2-10 0,4 17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4.1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12 12808,'17'-6'4721,"-3"1"-4060,-14 5 359,0 0-527,0 19 145,0 12-89,0 30-73,0 16-107,0 13-959,-1 8 638,-1-47 0,0-1-43,-4 45-5,-2-7-39,2-11-62,3-14-403,2-13-403,1-12-482,0-14-4128,7-17 1820,2-21 3697,9-21 0,-8 11 0,-1-1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4.4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 15328,'8'-3'4184,"-2"0"-3411,-6 3-263,0 66-85,0-9-296,0 3 0,0 3 5,0 36-129,0-49 1,0 0-6,0 46-262,0-13 183,2-10-279,0-14-236,2-9-464,-1-12-713,-1-10-1096,-1-8 122,-1-11 2809,-9-22 0,7 9 1,-7-14-1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4.6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0 171 15704,'60'-20'980,"0"1"0,11-2-980,-8 4 0,11-3 0,-5 4-527,-10 4 0,-5 2 297,-1 1 1,-1 2-577,38-5-444,-19 8-23,-19 1-598,-19 3 332,-18 0 1539,-41 4 0,16-3 0,-22 3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4.8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49 203 13816,'-27'7'2179,"5"-2"-2174,22-5 214,0 0-141,103-19-758,-31 5 680,7-2 0,4-1-832,-27 6 0,-3 0 137,10-3 0,1-2-1201,-2 1 0,-1 0 1896,5-2 0,-5 0 0,5-2 0,-19 6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5.2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20 293 13172,'-11'-4'3601,"3"0"-3500,8 4 661,0 0-141,39-30-223,1 11-117,43-27-46,-2 18-398,9-2 233,-42 17 0,0 0-9,47-12 6,-5 4-11,-12 5 17,-13 3-39,-13 3-29,-13 2-5,-11 3 0,-11 0-179,-8 4-78,-6-1-1199,-1 2-3249,-9 0-947,-6 0 5652,-10 4 0,8-3 0,2 3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5.8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75 0 13519,'-2'8'3988,"0"-1"-3607,2-7 431,0 0-548,-23 65-91,13-23-148,-5 6 1,2 2-26,8 5-62,1-5-39,4-8 23,8-7 78,11-4 145,17-5-38,22 0-40,16-2-263,19 1 199,-41-12 0,1 0-392,3 1 1,1 1 391,-1 3 0,0 1 13,-1 1 1,-1 3-61,-5 0 0,-2 2 391,33 28 118,-17 2-23,-19-1-78,-17 1-84,-15 1 73,-27 30-252,-14-19-51,3-21 1,-6-4-1,-37 14 23,-15-7 226,-7-12-266,24-24 1,-2-4-51,18-3 1,1-2-43,-12-7 0,2-5-37,-9-12-167,13-16 578,15-5-1233,12-4-400,15-6-7139,29-39 8457,8 26 0,3-3 0,-8 44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6.2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16118,'10'14'4106,"-3"-3"-3681,-7-11-643,0 0-1294,0 2-2589,0 4 4101,-6 4 0,4-3 0,-5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6.3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19697,'11'19'627,"-2"-3"-2184,-9-16-1720,0 0 0,0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7.5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71 433 9962,'-20'-12'2633,"4"2"-2163,16 10 1171,0 0-997,-15-19-5,11 14 33,-12-14-106,16 19 699,0 0-737,13 0-69,7 0-151,22 0-28,13 0-17,17 0-34,13 0-351,-35-1 1,2 0 205,5-1 0,1-1-42,5-1 0,1-1-353,3-2 1,1 0 310,0 0 0,1 0 0,1 0 0,0 1 0,-1 1 0,0 0 0,2 1 0,-1 1 0,0 0 0,-1 0 3,1 0 0,0 0 27,0 0 1,-1 1 11,-1-1 0,-2 0 11,0-1 1,0 0-18,-3 1 1,-1-1-15,-1 0 0,1-1-5,-2 0 0,0 0-14,2 1 0,0-1 13,6-1 1,1-1-14,9 1 0,2-1 2,9-1 1,6-2 5,-3 1 0,6-1 1,-6 0-15,7-1 0,-3 0 3,-18 2 0,2-1 0,-10 2 0,-16 1 0,-5 1 0,39-5 0,2 0 0,-20 4 0,1 0 0,-18 2 0,0 0-350,15 0 1,-2 0 433,10 1 383,-11 1-417,-11 0 643,-13 1-631,-8 1 11,-9 1 16,-8 0 1049,0 0-852,-8 0 10,-1 0-10,-3 0 44,-4 0 12,1 0-2420,-3-2-3282,-9-2 5360,-8-4 0,6 4 0,0-1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8.8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 2048 14012,'7'17'4032,"-2"-4"-3421,-5-13 1540,0 0-1485,4-6-89,-3-2-291,3-15-218,-4-10-68,0-23-258,0-32 106,1 28 1,-2-6-630,-1-18 1,-1-5 705,1 22 1,0-2-1,0-1-568,-2-4 1,-1 0-1,0 0 622,2 5 1,-1 0 0,1 3 20,-3-20 0,2 5-70,0 18 0,2 5 115,-1-24 11,1 23-17,2 15-28,0 7 1016,0 13-1027,0 10 1955,0 8-1983,0 6 299,6 10-125,9 11 123,12 23-45,20 33-90,-17-23 1,1 5-367,8 14 1,3 8 292,-2-3 1,4 5 0,-3-4-493,4 7 0,-1-3 487,-8-18 0,0 1 0,-3-9 79,20 28-102,-4-16 1,1 4-12,-21-31 1,1-1 27,10 12 101,-1-2 118,-23-39 564,-9-7-615,0-5 1137,-3-8-1064,1-13-140,4-68-140,-4-3-695,-1 21 1,-1-4 683,-2 10 0,-1 1 0,1-3 0,-2-1-326,0-1 1,-2-1 269,1 1 0,-2 0-48,-1 2 1,0-1-85,0 3 0,1 1-39,0 4 1,0-2-939,2-15 0,1 1 182,1 22 0,0 2-770,5-13 0,3 3-4912,6-4 6665,11 16 0,-12 23 0,-3 14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6.8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8 15345,'-1'-4'1708,"0"1"-1030,1 3-320,27 66-162,-8-31-140,24 53-50,-16-51-6,0-5-235,0-6-180,-2-5-324,0-5-852,-3-7-218,0-3-1092,1-13 643,-1-10 2258,-1-15 0,-9 12 0,-5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29.3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24 313 14527,'-13'-14'4189,"3"3"-4127,10 11 264,0 0-91,60-9 56,-13 4-185,4-1 1,2 1-23,22 1-79,-3 1 23,-6 0-28,-14 0 0,-10 0 0,-14 0 6,-8-1 61,-8-2 51,-5-4-34,-4-8-84,-1-7-84,-2-10 0,-12-4-168,-7 0 129,-16 6 50,-10 12 73,-7 10 5,-7 8 169,-1 18 112,0 5-51,2 21 112,-9 32-162,24-8-62,-2 24-11,31-21 5,6 0-10,12-2-191,35 14-235,2-27-415,34 0-503,-4-37-1985,11-10 1698,-26-16 1,5-7 1418,28-14 1,-2-2 0,-36 12 0,-3 0 0,10-8 0,0 1-1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30.1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 14538,'9'-4'3333,"-3"2"-3288,-6 2 201,0 0 0,-6 77-5,4-14-132,-1 2 1,0 4-185,3 30 243,0-5-62,0-10 18,2-14-29,3-14-62,0-17-33,2-11 62,-4-15 95,1-6-17,-2-6 254,-1-11-394,-1-15-240,0-23-35,0-24-83,0-18 43,1 39 1,1 0 249,0 0 0,2 0 57,4-9 0,2 3 8,8-14 0,9 3 5,-2 52 57,3 10 95,5 17 56,3 16 179,1 20-67,-15 4 0,-1 4-90,6 32-174,-11-27 0,-3 0 7,-2 18-63,-3-10-5,-2-13 0,-1-11 0,-1-16 79,0-11-7,-1-9-72,0-14 355,-1-15-601,-2-19-45,1-22-28,3-12 162,6-7 79,5 0 72,7 10 6,2 10 0,1 16 39,10 13 45,-7 17 112,6 10 0,-7 21-17,-1 13 23,1 18-62,8 42-140,-11-21-6,6 25-245,-14-35-130,0-5-694,1-8-920,4-5-1113,19-8 3108,33-4 0,-31-14 0,11-4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30.5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464 0 16376,'0'16'4351,"0"-2"-4048,0-14-561,0 0-5,-68 13 162,27 16 81,-8-6 1,0 5-37,-4 42-249,0 10 272,6 4-23,6-3-163,11-6-145,10-13-162,11-12-102,5-14 46,12-14 296,8-10 51,12-11 80,11-21-405,3-15 118,4-27 212,1-13-159,-3-9 439,-4 2 253,-6 10 117,-9 20 123,-6 23 196,-8 16 376,-2 26-247,-3 14-319,1 22-319,-1 14-152,3 7-78,-1 3-34,4-4-139,3-3-689,4-10-903,4-9-1344,8-12 359,27-16 2750,-7-19 0,0-4 0,9 0 0,15-10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30.9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0 17137,'3'16'2958,"-1"-4"-2661,-2-12 274,0 0-79,0 100-161,1-25-680,0 5 1,0 5 401,0-26 1,1-3-37,-1 0 0,1 0-17,0-2 0,0-1-12,1 41 115,1-11-445,-2-12-364,-1-13-341,-1-9-567,0-12-609,0-15-740,-7-10 2963,-4-9 0,0-3 0,2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31.4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42 319 14118,'-23'-8'683,"5"3"-663,50-22 0,23-5-20,-9 12 0,4 1-713,12-9 0,7-4 0,2 4 864,-6 10 1,1 3-1,1 1 58,5 1 0,0 1 0,0 2 82,28-3 1,-3 2-144,-14 5 0,-4 2 250,-17 2 1,-4 0-293,26 2-39,-15 0-33,-13 0 441,-8 7-173,-14 2 230,-15 10 6,-11 7 1180,-21 11-1427,-7 13-84,-17 12-111,-4 11-91,-2 4 29,6 1-34,7-5 108,12-6-108,9-9 0,5-6-168,16-10-23,6-7 51,16-8 67,8-10 62,4-8-22,6-5-35,-2-14 29,0-12 39,-6-21 0,-4-16 95,-12-13 34,-9-8 0,-11-2-28,-6 2-141,-15 30 1,-3 2-431,-11-18-651,-23-6-357,11 41-1373,2 15-2319,6 8 5170,3 10 0,15-1 0,4 2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32.0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498 1088 14269,'17'0'4520,"-3"1"-4194,-14-1 312,0 0-537,-75-60-95,37 45-1,-12-17 1,-1 7-1,2 40 29,-4 9-28,2 17-6,1 6-6,8 6-44,10 0-51,10 0-67,12-3-23,5-4-21,7-5 77,10-6 18,7-7-19,10-7 24,5-11 28,3-5-33,7-19-348,2-14-207,6-28-112,0-23-69,-24 26 0,-2-4 455,0-9 0,-1-7 265,-4 2 1,-1-6-1,-1 3 133,0-11 0,-2 1 188,2-17 0,-3 5 167,-10 39 1,-2 4-87,4-44 347,-4 11 118,0 14-107,-2 22 102,1 20-640,-3 17 638,1 6-671,-1 22 1030,0 13-588,0 29-44,0 23-230,0-33 0,-1 6-14,-2 29 0,0 4-544,1-20 0,0 1 334,-1 21 0,1-2-22,1-29 0,1-2-4,-1-3 1,2 0-215,-1 42-247,5-9-353,0-10-896,6-8-1144,0-12 2880,33-5 0,-29-25 0,23-6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32.4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0 433 12388,'12'7'3243,"-3"0"-2633,-9-7-106,0 0-17,81-17 1,-32 6-284,8-1 0,2-1 15,5-3-1,-3-3-78,-3-6-22,-5-6-61,-8-7 43,-7-5 85,-8-25-62,-15 21 68,-12-12 223,-22 34-190,-10 9-123,-13 9 123,-5 9 73,-2 13-85,-1 9-44,4 16 84,-4 26-224,19-10-28,2 17-33,22-21-141,4-1-83,4-2-830,19 11 208,0-20-247,18 4-313,-3-28-1244,21-7-6092,2-13 8775,15-10 0,-34 5 0,-9-3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32.7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429 57 16420,'-3'-7'2768,"0"2"-2768,3 5-34,-81-21-235,48 16-320,-60-13 141,72 33-112,11 9 180,4 17 312,8 9 68,10 8 129,6 5 140,13 4-129,2 1-62,-1-3 186,-6-5 72,-7-10 179,-11-9-10,-4-9-91,-4-9-140,-10-9-274,-10-7-257,-15-4-926,-11-3-497,-16-13-1327,1-1 3007,-7-12 0,33 13 0,9 3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6:34.4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12 347 12040,'-6'-7'2593,"1"2"-2380,5 5 4039,0 0-4246,3 0 50,5 0 33,8 0-22,11 0-3391,8 3 3478,11 0 0,8 0-73,0-1 0,3 0-209,12 1 1,0-1 143,-5-2 1,-3 0-11,36 0-3,-47 0 0,1 0-1,1-2 1,2-1 5,22-2 1,2-2 8,-19 0 0,0 0-15,17-2 1,-1 0 36,23-4 79,0 2-6,-4-1-22,3 2 10,-3-2-10,3 3-28,-2-2-46,-24 5 1,1 0 0,-18 0 0,1 1 8,18 0 0,-2 0 0,-20 1 1,-2 1-21,49-3 79,1 1-45,-3 1-27,-3 3 30,-28-1-1,0 1-35,30-1 33,-33 1 0,-1 1 12,18-2-94,0 2 122,-5-1-23,0 1-6,-3-3 17,1 3 51,-1-3-32,-18 3 1,0 0-25,29-1-43,-28 0 1,-1 2 30,18-1 1,1 0-12,-5 0 23,1-2-6,-2 2 79,28-3-85,-20 2 12,23-2-57,-28-2 7,3 2-7,-1-1-5,1 1 6,-2 0-1,2 0 7,0 0 30,-18 1 0,2 0-37,30-1-2,-28 0 0,-1 0 8,25 0 23,-1-3-29,-1 2 1,-2-2 3191,1 1-3197,-23 2 0,1-1 6,34 1 29,-32 0 1,0 0-36,27 0 5,0 1-5,1-1 0,-3 1 0,1 1 0,-29 0 0,-1 0-5,28 0 2,-31 0 0,-1 0 3,15-2-6,1 3 1,-2-2 148,1 0-143,0 0-6,-2 0 1,2 1-1,26-1 1,-22 0-1,19-1 0,-30 0 6,-2 0-5,-5 0 5,-4 0 0,-8 1 390,-8 0-378,-8 1 55,-7 1-62,-9 0 141,-3 0 0,-5 0 1506,0 0-1322,1-3-61,0 2-2268,0-1-1569,-14 2-6263,-3 0 9455,-15-4 1,14 3 0,3-3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43.3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22 368 13827,'-12'-6'2319,"2"2"-2157,10 4 4745,0 0-4560,8 0-45,3 0-100,10 0-61,4 0-63,3-1-11,4 0-61,2-1 39,2 1-40,2-2 62,5-1 34,4-3-11,7-3 5,8-3-50,7-5-34,6-2-5,4-3-1,2 2 1,0 1-1,-2 4 1,-5 1-6,-6 4 6,12 0-6,-25 5 5,6 1 1,-31 2-6,-5 0 0,-4 1 0,-4 0 5,1 1-5,-3 0 6,3 0-6,0 0 0,5 0 0,2 0 0,6-1 0,3-1 0,4-1-6,2 1 6,2-3 0,1 3-5,0-1 5,-1 2 0,-2 1 0,-1 1 0,-1-2-6,16 2 6,-12-3 0,13 2 0,-16-2 0,0 1 0,-1 1 0,-1 1 0,1 0 0,-2 0 0,0 0 0,14 0 6,-11-1-6,9 0 0,-15 0 0,-2 1 5,-1 0 1,-3 0-6,0 0 0,-2 0 0,0 0 0,6 0 0,-7 0 0,6 0 0,-8 0 0,0 0 0,1 0 0,1-1 0,-1 0 6,11 0-6,-8 1 0,8 0 0,-9 0 0,0 0 0,1 0 0,1-1 0,1 0 5,0-1-5,1 1 0,15-2 0,-11 2 6,12-3-1,-13 4-5,3-3 0,3 1 6,2 0-6,2-3 6,21-1-6,-17 0-6,13 0 6,-25 2-6,-3 1 6,-5 0 0,-1 2 0,-3-2 0,0 3 0,-2-2-5,10 1 5,-8 1 0,6-2 0,-13 1 5,0 1-5,-3-1 0,3-1 6,-2 2 0,4-3-6,2 3 16,13-4-10,-9 3 11,13-3-12,-20 4-5,5-1 6,-9 0 0,-2 0-1,-1 0 34,0 1-27,-4 0 38,-1 0-11,-2 0 12,0 0 2223,0 0-1221,-1-1-897,-1-1-2984,0 0-1115,-5 1-5888,-8 1 9567,-8 0 1,6 0 0,2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0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0 9789,'11'80'4915,"-9"-19"0,-3 2-3157,-7 33-2104,2-30 1,-1-1 384,-8 27-36,7-33 0,-1 0-115,-4 23-174,0 10-64,9-46-725,3-14-389,1-10-1364,0-12-959,4-6 3787,11-32 0,-8 20 0,8-19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6.4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8 16913,'-7'-4'3820,"1"1"-3786,6 3 509,-4 0-235,3 0 45,-3 0 426,2 0-242,1 5-402,-1 12-62,1 16 11,1 59-73,9-22 0,5 12 0,-2-4-14,-3 3 1,1 0-447,5 0 0,2 5 0,-2-12 405,6 14-1436,-11-37 1,0-1 1406,5 26-325,-3-9-403,-6-33-347,-4-25-8683,-1-36 10014,-1-5 1,-1-5 0,0 14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6.8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33 15440,'-4'-17'2453,"1"4"-2290,3 13 711,0 0-437,82-3-45,-26 17-196,6-7 0,5 6-1654,-8 18 0,-3 9 1631,0 6 1,-2 4-90,-1-1 0,-4 4-89,-9 2 0,-8 0 173,-6 28-17,-19-6 1,-8 1-80,-11 19-30,1-23 0,-6-5-2,-27-6-1235,-6-18 1,-4-3 892,-16 8 19,13-15 0,2-5-809,1-9-650,8-6-8089,10-8 9740,17-3 0,7-4 0,12 0 1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7.3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18 316 11912,'4'12'2991,"-1"-2"-1555,-3-10-1413,85-32-57,-18-19 70,-15 23 1,-3-2 564,1-31-293,-44 30 389,-4 0 104,-17-2 447,-2 13-996,-17 3-202,2 14-44,-3 17 682,-5 35 1,1 10-364,-1 12-331,4-2 1,5 1 157,20-7-3401,5 12 2969,13-24-169,8 8-340,15-34-567,10-5-1394,12-11 2750,11-21 0,0-4 0,-12 7 0,-2-8 0,-1 0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8.0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 1 14001,'2'3'3551,"0"-1"-3036,-11 79 22,7-28-1161,-3 22 1,1 4 830,4-2 0,1 18 426,2-42-269,1-1 162,1-18-156,-2-8 10,-2-17-60,-1-9-1076,-10-95 537,3 33 171,1-7 1,1-3 1514,1-7-1568,7-10-482,4 33 488,5 4-17,4 37 45,3 10-3162,11 27 3437,1 40-91,-2 7-153,-6 27 42,-12-28-1877,0 16 1871,-2-20 5,-1-10 29,-3-28 2200,-3-22-2144,2-30-93,-2-6-148,3-33 3408,1-4-3319,3 15 1,3-3 41,1 7 1,1 2 13,15-43 6,-3 43 174,-14 39 470,5 30-213,-2 27-353,2 10-78,-5 15-5,-3-21-1849,6 40-252,-3-34-1389,13 27-5784,-5-46 9279,8-10 0,-13-12 0,-2-9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8.3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127 17 10065,'-12'-17'2773,"-29"83"-182,30-13-2678,-6 30 1,5 4-94,21-16 107,-1-18 1,4-5 1229,17-16-1157,4-8-1802,24-9 1914,-24-16 1616,15-15-1661,-36-19-2268,-5-39 2201,-29-8-140,-1 1-291,-26 19-847,9 37 1278,-31 23 0,41-1 0,-17 12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8.7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16 13371,'8'-9'3400,"-2"2"-1692,-6 7-913,0 98-420,2-2-260,0-21 0,0 1-37,0-16 0,2-5 23,1 17-112,1-18 0,1-2-482,2 6-133,3 21-1385,-3-58-7820,7-10 9128,-3-17 0,1 2 1,-9-6-1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8.9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7758,'13'3'4195,"-3"-1"-1232,-10-2-2577,0 85-583,0-30 0,0 4 244,0 8 1,0 1-45,-1-4 0,2-6 934,1 9-2779,0-16-3407,1-6 853,-8-23 4396,-4-17 0,0-5 0,1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9.1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90 14253,'-9'-14'1993,"65"-7"1,30 4-2355,-32 12 0,2 2 33,35-12 1,-2 2-496,-6 12-404,-67 1 164,-28 0 0,9 0 0,-15 0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9.3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4 13149,'-7'-2'3115,"1"1"-2914,6 1-33,95 1-2428,-37 1 0,3 0 1694,18-1 0,1 0-347,-7 2 1,-8-2 1126,13-2 1,-38 1 0,-12-2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29.6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38 14958,'-4'-21'3120,"1"5"-2117,3 16-1208,-2 79 580,2-16-126,-1 4 1,1 5 46,0-19 1,0 1-1757,-1 26 0,0 2 1634,1-21 0,0-1-23,-1 17 0,1-3 669,0 13-669,0-11-2105,0 4 1994,0-22-160,0-10-822,0-28 1343,6-18-401,9-27 0,-5 17 0,3-17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 0 12959,'4'11'4161,"-1"-3"-3416,-3-8 572,0 0-1054,0 13-100,-6 6 184,0 18-146,-6 7-94,3 6-23,2 4-51,4 0-21,2-5-12,5-6-129,7-8-56,7-8 23,10-10 111,17-6-5,-9-7-28,11-15 17,-19-6 11,-6-17 6,-6-5 16,-8-8 34,-4-3 0,-4-2 6,-7 3 139,-18-4-145,1 21-112,-14-1-285,11 24-707,2 2-817,1 5 1921,-1 1 0,11 1 0,3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0.1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15 12483,'-2'-8'5618,"0"2"-4639,2 6-8799,0 0 7876,0 2 1,0-1 0,0 2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0.3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9147,'12'40'1972,"-2"-8"218,-10-32-3075,0 0 0,0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1.1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1149 6266,'6'15'3853,"-2"-3"-1019,-4-12 1215,0 0-2640,0-4-984,2-23-414,15-38-22,-2-15-17,-1 25 0,-1-1-14,-2 5 0,-1-3-879,4-30 0,-1-6 884,0-4 1,0-1 33,0 3 1,-2 3-309,-1 12 0,-1 10 311,-1 5 151,9 29 107,-3 34 11,12 29 44,-2 29-997,-6-4 1,1 8 719,-1 7 1,1 3-37,-1 0 0,0 0 901,-3-2 0,-1-4-901,5 19-807,-6-23 1,-2-2 269,2 8-494,2 25-784,-14-67-1618,-1-10 3433,-13-8 0,10-7 0,-10-2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1.3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7 107 15440,'-3'-12'2812,"0"3"-2572,3 9-234,0 0-1746,133-33 727,-62 24-584,0-3 1,15-2 0,-12 4 1681,19 7 1,4 0-1,-65 2 1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1.7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228 6 13144,'-57'-4'5119,"32"6"-4918,-61-5-201,56 10-61,11 8-4375,9 4 4245,39 44 191,-2-18 586,30 36-586,-14-29 190,-13 5 0,-4 3 85,-1-1-110,-7-4 1,-11-7 19,-23-24-959,-48-8 186,18-19-386,-28-12-830,49-20-2789,10-1 4593,11-5 0,4 20 0,0 6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2.3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371 260 9811,'7'16'3641,"-1"-2"-2846,-6-14 11,0 0-111,-13-73 1176,-10 23-3251,-7-44 2182,-2 51 318,-5 23-1059,9 10-61,-40 57 40,31-5-10,7 0 1,3 5 70,2 22-23,8 2-2623,6-1 2506,6 21-185,5-27-269,11 10-139,4-34-4079,55-7 885,-11-24-2071,35-15 5897,-28-29 0,-32 13 0,-9 1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2.8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224 154 9559,'14'-12'9696,"-4"3"-9164,-68 46-403,26 3-71,-7-4 1,1 3 20,6 27-79,8-4-790,7 19 370,9-40 94,13 7 125,8-42-113,12-9-1159,16-39 370,-10-3 341,10-38 163,-20 11 599,-5-2 1899,-6-11-1390,-5 43-313,-3 3-78,-2 57 218,-1 14 123,-1 45-1014,1-11 633,7 22-22,9-30 0,11-9-5,6-9-3144,10-4 3239,-13-18 369,3-3 197,-16-17 345,-3-14-509,6-40-1934,-8-3 1610,2-29 67,-7 21 2569,-3 6-2787,0 7-773,10-15-392,2 30 386,16-11-381,6 34-464,14 3-2714,0 9 1,3 1 4264,22 0 0,7 3 0,-54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3.0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102 31 11026,'-17'-17'3355,"3"3"-2559,14 14 1002,0 0-863,-23 84-33,13-35-2049,-5 37 0,2 4 1209,8-16-62,3-17 0,0-1-527,2 7-4245,3-22 4204,1-6 1,0-24 0,0-11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3.2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29 15704,'-8'-16'-1185,"2"3"0,6 13 0,0 0 1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3.6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270 7 13760,'-5'-3'3204,"2"0"-8702,3 3 5671,-73 9 1212,39 0-1385,-55 8 828,61-2-1148,55 61 1,17 13 409,-29-32 120,33 30 0,-11-6 1874,-49-48 1549,-7-17-3465,-15 4 22,-2-17-190,1-2-823,-1-1-970,15-5-1517,5-9-3204,20-6 6514,8-8 0,-3 13 0,2 4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7.9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22 12489,'-15'-12'2329,"3"2"-2138,12 10 901,0 0-644,-2 71-22,1-30-51,-2 57-5,3-48-62,0-4-79,0-5-5,4-7-67,4-8-56,4-8-62,4-8 57,-1-6 61,2-3 56,-1-5 5,2-8-61,-1-9-79,0-13-72,-3-3 50,-2-3-56,-4 3-6,-4 2-184,-3 6-409,-1 1-612,0 4-659,0 3 1870,-2-3 0,1 12 0,-2 1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4.4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369 986 11939,'16'2'4050,"-4"0"-3529,-12-2 745,0 0-4840,-30-74 4297,9 47-46,-27-54 474,14 71-1100,-3 5-51,-1 8-6,-2 12-2296,3 11 2302,1 16 1854,-1 37-1938,17-17-34,3 20-111,16-32-2190,9-9 2195,8-6 2206,12-13-2161,9-9-600,23-14 39,0-40 556,-2-4 27,-14-35-190,-22 1-453,-6-15 603,-8 43 1,-1-5 109,-1-31 0,-1-3 143,-1 23 0,-1-1 168,0-20 1,-1 4 161,-2 30 1,0 5 520,0-34 3069,0 20-3186,0 21-258,0 17-285,0 14-119,0 7 12,0 16 754,0 15-20,0 70-494,0-4-585,1-21 1,1 1 297,-1-14 0,1-2-62,0 2 0,1 0-31,-1-3 0,1 2-242,1 13 1,1-1-907,4 27 134,-3-40 0,3-5-2391,8-3-992,2-13 4397,2-18 0,-8-9 0,-6-8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4.6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15804,'12'3'3165,"-2"-1"-2560,-10-2-28,0 74-163,-2-21-269,2 3 1,0 4-45,-1-7 0,1-3-152,0 22-548,0 12-817,2-44-1844,5-16-3798,3-12 7058,3-9 0,-7-3 0,0 0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4.7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13184,'14'5'-1407,"-3"-1"1702,-11-4 0,0 0 1,0 0-1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5.2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368 0 12321,'3'13'3197,"-1"-2"-2541,-2-11 296,0 0-566,-54 12-156,27-4-124,-43 10-106,42-6-162,3 1-269,1 2-56,0 4 173,-3 16 308,10-4 6,2 10 0,12-10-39,11-1-28,7 1-269,30 19 241,-4-13 44,16 13 46,-17-15 5,-6-4 45,-6 0 162,-12-5 106,-6-2 180,-7-5 39,-6-4-319,-12-5 67,-8-4-263,-16-3-17,-6-2-543,-2-2-544,0-8-739,3-7 1826,-2-16 0,22 14 0,2-3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5.5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256 46 14561,'15'2'3293,"-3"0"-3125,-12-2 258,0 0-426,-41-22-40,21 16-60,-31-16-130,33 31 6,9 5 90,4 13 83,9 4 29,20 26 22,-1-11 0,14 20 11,-12-19 118,-8-4-3331,-6 8 3213,-7-20-11,-9 1-72,-10-21-304,-10-6-581,-12-2-741,-3-3 1698,-36-23 0,43 18 0,-19-17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6.0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163 190 11362,'3'16'2319,"-1"-2"-2212,-2-14-46,68-30 23,-41 10 62,49-23-3236,-63 18 3326,-7 1 128,-6 1 196,-12 1 79,-7 6-404,-15 5-78,-4 6 33,-6 6 264,-3 14 4186,-13 34-3989,17 1-102,1 23-241,29-20-168,8-3-140,11-6 0,13-6-124,13-7-2408,48-6-2384,-20-18 1,2-4 4664,-4-3 0,-2-1 0,39-4 0,-61-4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6.5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342 139 13978,'11'-9'3506,"-2"1"-3119,-9 8 1232,0 0-1479,-65-59-78,31 45 36,-9-14 0,-1 8 154,4 39 5,1 18-5,4 10-28,7 6-157,9 4-67,9 0-39,6-2-129,14-2-179,12-4-275,19-7-627,12-9-739,8-10-986,12-12 2974,20-27 0,-42 11 0,3-16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6.7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1 319 9526,'14'-89'3276,"1"0"1,-1 0 0,-5 38-1749,-9 53-1169,0 19 167,0 18-116,0 24-175,0 15-168,0-14 0,1 1-67,3 33-3,1-22 1,2-2-138,3-1-472,3 8-519,-6-44-829,-4-11-1496,0-14 3456,-3-10 0,0-4 0,0-3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7.0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1 140 14219,'77'-22'706,"-1"1"0,-6-4-736,-1 12 0,16 2 0,-12 1-82,15 0 106,-11 0 6,-18 2 320,-17 2 665,-20 4 987,-11 0-1328,-8 11-28,-5 9-89,-3 14-270,-2 9-167,-1 3-57,0 3-33,4-3-112,1 13-313,2-20-432,1 6-1137,1-27 1994,10-6 0,-7-6 0,6-4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7.2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15143,'12'15'0,"-3"-4"0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8.3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5 454 10601,'4'15'3887,"-1"-3"-3058,-3-12 1814,0 0-1797,5-3-240,-4-7-388,5-10-89,-6-15-12,-3-13-55,-2-9-56,-1-4-6,0 4 0,4 5-34,0 13-22,2 8-45,0 9-100,0 6-163,7 4-360,2 4-1488,26 2 717,-3 3-6492,50 11 7987,-32 2 0,6 1 0,-36-3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7.5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82 14 13782,'-6'-3'4240,"1"2"-3915,5 1-252,0 0 11,-23 84-73,17-42 11,-7 13 1,2-1 38,13-12-27,5-6 5,5-6 45,7-8 23,6-7 33,1-8-11,5-4-51,-1-11-16,0-9-23,-2-16-5,-2-11-1,-7-11-767,-53-13 0,-13 3-1007,14 22 1741,-27 1 0,4 18 0,35 43 0,0 15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37.9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1 466 15445,'5'0'3305,"-1"1"-3372,-4-1-140,-2-72-23,1 29 118,3-8 0,2-3-28,10-4 50,10 1 85,4 8 5,-1 10 185,1 14 61,-1 12-5,1 7 16,2 6 984,10 62 0,-3 16-1241,-8-30-259,6 32 1,-9-6-537,-26-50-1081,0-5-2196,0-6 4072,0-7 0,0-2 0,0-4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42.8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 48 15855,'-15'-4'3495,"3"2"-3417,12 2-212,0 0-135,-2-2 124,1 2 139,6-3 6,5 3 6,10-3 27,5 2-27,7-4 33,9 2-33,9-1-6,6 0-6,5 0-5,-1-1 11,-4 2-51,-6 0-493,-12 1-828,-7 2-1529,-13 0 2901,-8 0 0,-6 0 0,-4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43.2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44 4 14723,'-16'-2'3305,"3"0"-2824,13 2-138,-6 77 4,4-21-373,-1 6 0,0 5 368,3 24-194,0-40 1,0 0 27,-1 0 1,2 1-57,0 0 0,0 0-53,1-2 1,1 0 16,6 41-45,0-9-39,0-14-43,-2-12-428,-3-13-441,1-13-847,-1-11-1255,-2-10-1522,0-15 4536,-2-9 0,0 4 0,0-2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43.6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0 197 10629,'3'13'2520,"-2"-2"-2111,-1-11-78,0 0 10,69-72 57,-33 41-194,9-12 1,2 2 131,-9 22 23,-2 9 122,-6 6 180,-5 13-45,-3 10-146,-7 18-122,-3 13-102,-8 10-145,-1 8-12,-6 1 13,-7 3 10,-7-4 17,-10-4-79,-4-6-50,0-8-56,0-10-264,3-8-587,3-12-616,2-5-1283,8-9-2656,2-4 5462,8-4 0,3 1 0,2-2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44.8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219 149 11446,'11'15'3361,"-3"-2"-2857,-8-13 1429,0 0-1362,2-37-123,-6 28 5,-3-28-211,-8 37-242,-6 10 0,-4 9 0,-3 16 0,-3 15-11,2 8 5,1 5-50,7 0-185,5-4 5,7-6-49,5-9-124,3-10 17,1-8-34,6-9 74,5-9-158,10-4-359,4-8-60,4-11 100,3-12 230,1-16 263,-2-7 218,-3-7 292,1-27 263,-10 23 151,0-12 84,-14 38 28,-2 13-275,-2 10-302,0 12-123,-1 17 6,0 11 28,3 18 39,3 7 84,4 5-51,6-4 23,3-2 140,19-1-224,-9-18 16,11-4 79,-16-22 191,-3-4 145,-4-6 0,-5-9-129,-2-10-118,-4-14-83,-3-9 28,-2-36 73,-1 18-46,-1-22-122,-2 35-79,0 7-62,0 10-387,2 6-318,1 5-778,18-2 985,5 9-35,24-1 119,8 11-11,11 3-213,8 2-252,5 0-107,-1 0 354,-4 0 430,-11 0 1306,-5 0 924,-29 0-376,-5 0-302,-23 0-291,-2 0-426,-7 0-336,-3 0-224,-9 0-67,-3 6 11,-3 9 50,-18 36 34,8 1 78,-11 29-16,15-12-40,4 2-38,5-2-12,8-6-112,6-7-124,7-11-122,2-8-392,18-8 481,-5-15-28,18-5-123,-7-22-113,-2-11 41,3-18-315,2-44 538,-6 13 219,-9 21 0,-1 0 50,0-19 285,-2 9 359,-3 14 123,-2 17-195,-2 12-135,-1 12-235,-1 5 22,0 9-51,2 10-83,3 31-90,2-4-482,4 17-509,1-17-331,1-3-846,8-4 2168,13-2 0,-16-17 0,6-3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45.2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224 12 10914,'3'1'3759,"0"-1"-1916,-3 0-1720,-55-13 6,27 20 5,-45-4-89,45 25-45,4 4 0,11 3-11,6 4-68,6 2 79,11 3-11,4 1 5,14 3 1,2 0-1,2 1 1,-2-3 5,-4 0 0,-7-7-6,-6-5 12,-7-5 50,-3-8 61,-12-1-218,-7-10-520,-8-2-444,-5-7-514,1-3 1579,-4-16 0,15 11 0,2-10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45.5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14449,'4'6'2106,"-1"-2"-1681,-3-4 130,0 72 33,0-23-381,0 6 0,0 2-67,0 12-78,0-2-62,0-7-39,0-9-365,1-7-514,1-9-790,2-10-1608,-1-9 3316,3-8 0,-4-6 0,0-2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45.6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12847,'10'0'0,"-2"0"0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45.9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12998,'7'11'3400,"-1"-1"-3064,-6-10 1075,0 0-728,-5 83-172,4-27-321,-2 8 1,0 2-477,3 17 409,0 1-33,0-5-89,3-5 32,-1-8-27,3-8-6,-1-8-6,0-5 6,-1 4 0,-1-25 0,-1 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1.2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36 284 12466,'-20'-11'2033,"4"3"-1882,16 8 185,0 0 6,11-47-39,0 23-40,15-39-11,0 37-11,7-1-40,2 4-33,6 2-39,2 5-22,-1 5 33,-3 6-28,-5 4 56,-5 3 39,-5 8 11,-8 7 1,-4 10-23,-8 5-45,-1 5-62,-3 2-21,-7 3 4,-5 1-60,-10 0 55,-6-1-62,-3-3 68,-1-4 1,1-6 4,1-7-22,5-4-50,3-8 27,5-4 135,-4-4-28,10-2-16,-3 0-63,13 0-50,-1 0 68,10 7 178,6 4 124,12 12-11,7 7-96,6 8-72,3 6-3438,-1 2 3376,0 2-56,-5-2 28,-3-4 28,-5-1-5,-3-4-29,-4-3-55,-3-3 3352,-3-5-3403,1-4 0,-5 0-314,2-4-666,-3 0-975,4 1-2570,0-1 4525,1-3 0,-7-6 0,-3-5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8.7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14 191 9279,'7'11'1921,"-1"-1"-1781,-6-10-134,0 0 5,77-29 84,-47 10 426,57-23 151,-70 17-140,-7 2-235,-6 1-95,-3 1 100,-7 6 387,-8 5-11,-8 6-325,-8 2 78,-1 12 258,-1 5 67,1 14-202,3 7-190,5 4 68,4 16-280,9-13-102,4 8-44,7-21-34,20 4-90,-1-12-174,20 0-492,-6-16-599,1-3-662,3-11 2045,3-16 0,-19 10 0,-1-8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46.3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9 216 11026,'-5'-8'1232,"1"2"-1141,4 6-52,0 0-39,90 0 285,-36 0-176,10 0 1,2 0 198,8 0 0,1 0-112,-2-1 39,-3-5 17,-9-3-39,-9-5 22,-11-4 17,-11-3-6,-12-2 18,-8-4 134,-7-1-17,-9 0-90,-5 2 277,-47 61 1,-8 25-340,21-10-339,-19 21 0,9 5 245,50-9-130,4-10-5,10-9-313,26 0-68,3-22-504,20-3-695,-11-19-660,2-4 638,11-9 1602,24-16 0,-37 11 0,7-8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46.8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50 15238,'-2'-9'2605,"0"1"-2600,2 8 51,0 0-22,53-6 0,-17 3-29,46-4 6,-30 4-11,-2 2-196,-4-1-280,-7-1-179,-9 2-403,-7-2-662,-9 1-2929,-7 1 4649,-5 1 0,-2 0 0,0 0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47.0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12623,'8'13'3198,"-1"-3"-2851,-7-10-257,0 0-90,83 3-151,-38-3-295,12 2 1,2-1-5823,-6-1 6268,-5 0 0,-21 0 0,-12 0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0.8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3726 10948 10668,'9'1'3321,"-2"-1"-3018,-7 0 1036,0 0-886,15 3-77,-3-1 94,16 3 12,-5-3 38,3 1-49,5-3-107,3 0-117,4 0-85,3-3-33,2-4-45,0-5-39,-1-4-34,-3-4 34,-3-1-6,-4-4 90,-2-1 17,-4-5 16,-2-2-22,-3-2-67,-1 0-12,-1 0-10,-3 1-1,0-1 40,5-17-85,-6 7 40,6-17-45,-8 11 45,2-3 78,-2-2 454,3-25-252,-8 23-79,1-16-50,-8 27-33,-1-1-45,0-2 5,0-3-39,-4-4 34,-2-3-18,-5-5 24,-2-2 55,-1-2 25,0 16 1,-2-1-54,-9-30-67,8 27 0,-2 1 17,-12-26-23,-2-1-11,-4-1-8,8 24 0,-2-1-40,7 15 1,-1-1 5,-7-14 0,-1 1-658,-16-24 644,-2-1-8,25 42 0,-2 0-120,1-1 0,-2 1 120,0 0 0,0-1-3,-1 1 0,-1 0 0,0 2 0,-2-2 0,-14-14 0,-1-1 0,10 15 0,0 0-3,-12-11 0,1 2-2,-22-17 5,0 4-6,-1 0 1,0 1 5,0-1 0,1 2 0,1 0 0,20 21 0,-2 0 11,-25-21-11,27 23 0,0 2-6,-17-14 6,-1 1-5,2-1 5,0 0-6,2-2 3,18 15 0,1-1 3,-25-23 0,25 22 0,1 1 0,-17-16 0,-2 2 0,1 2-5,-1 1 5,2 1-6,1-1 6,0 0 0,18 12 0,-2-1 0,-24-22 3,24 21 0,0 0 2,-17-17-5,-2-1 0,1 1 0,-3-3 0,4-1 6,15 16 0,0-1-4,11 10 1,0 0 0,-10-11 0,0 0-3,-16-21 0,2 0 0,3 0 0,1 0 5,2 3-5,2 0 0,1 0-3,16 20 1,1-2 2,-14-28-3,16 27 0,1 0-8,-7-22 11,2 0 0,2 0-6,2-1 1,1 2-4,12 22 1,1-1 2,-8-25-44,-1-17 5,11 29 45,5 3-11,1-3 5,3 2-50,3-3 51,2 1-6,1 0-73,0-20 50,0 22 609,1-15-642,5 27 0,2 1 291,5-1-319,3-1 39,2-2-11,19-29 61,-7 17-39,15-22-39,-11 27-50,3 0 0,-2 3 16,3 1 6,0 1 50,2 0 6,2 0 17,-9 14 0,1-1 33,19-22-11,-16 21 1,-1 0-381,18-18 391,0 1 1,1 0-114,-1 4 80,-3 4-56,20-16 55,-17 18 29,15-16-28,-18 18 33,5-5 1,5-5-1,8-4-320,4-4 320,2 0 1,-2 3-63,-25 22 1,-1 0-29,23-15 76,-27 22 1,-2 1-37,12-8 23,0 3-12,-2-1 45,5-1 365,2-2-371,-9 8 0,2-1 1,30-16-15,-26 15 1,0 1-77,24-12 46,-1 2-176,0 2 193,-3 3-57,-3 1 42,-26 14 1,-1-1 42,20-10-1,11-8-5,-31 17 339,-4 1-334,-4 3 1,-3 1-1,-5 2 6,0 1-5,-1-1 228,21-9-223,-8 1-6,17-7 0,-10 7 1,4-1-57,2 0 57,2 0-91,-3 0-4,0 4 60,-6 1-116,-3 3 38,-5 0 73,7-5 45,-15 6 0,5-3 6,-18 9-6,-2 3 0,-4 2 0,-2 1 0,-1 0 11,0 0-11,1-1 0,2 0 6,0-2-1,-1 1 1,-1 1-6,-3 3 0,-3-1 17,-2 4-6,-1-1 454,0 2-533,-1 6 35,-1-1 33,-2 6 0,-2 2 0,-1 1 0,-1 2 5,1-1-5,-1-2 0,1 1 0,0 0 0,-1 2 0,-1 1-5,-2 7 10,-1 1-10,-3 8 10,-2 2-5,1 4 0,-2 1-5,2-1 5,-2 0 0,2-3 0,-1-2-6,2-2-50,1-4-336,3-4-1787,0-5-604,5-10 2783,1-20 0,4 6 0,0-13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1.5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6 9150,'-10'-3'3383,"1"1"-2576,9 2 3466,0 0-4273,0 3 140,5 2-78,7 5 50,10 2-23,7 2-16,4 0 17,0 1 11,-1-2 5,-2-1 23,-3-3 11,-3-1 0,-1-2 12,-4 3 268,8 1-263,-10-3 5,5 1-89,-11-5-34,-2-1-39,-1-1-4851,2-1 4851,-3 0 0,0 0 0,-6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3.0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1365 14790,'13'2'3977,"-4"-1"-3977,-9-1-73,0 0-101,11-67-223,-1 14 198,1-4 0,0-4-486,7-38 646,-9 44 0,1-1 39,-2-6 0,0 0 33,-1-2 1,1-1 95,-1-1 0,0 1-17,-1 1 0,0 1-23,1 5 1,0 1-23,-1 5 0,0 3 79,7-29-6,-1 21-73,-1 22-67,-1 19 0,2 9 0,5 18 495,6 14-344,7 21 29,4 21 38,1 18 11,-10-14 1,0 3-168,-8-18 0,0 1-265,5 18 1,-2-3 236,5 17-29,-4-12 1,-1-12-6,0 1-11,-7-26-129,1-1-320,-9-26-218,-1-6-364,-3-4-1309,1-2-3003,-10-10 5354,-6-2 0,4-1 0,-2 3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3.2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0 208 10237,'5'15'3215,"-1"-3"-2930,-4-12-178,68-40-107,-20 18-110,5-6 1,4 1-70,20 2-571,7 1-547,-32 13 1,1 0-225,-2 1 1,0 1 1520,6 1 0,-4 1 0,4-2 0,-17 5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3.6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224 1 11547,'6'0'3982,"-1"0"-1847,-5 0-2891,-108 61 722,95-23 31,-36 6 0,11 2-2,78 5-34,23 26 39,-18-20-183,5 15 357,-31-25 55,-10-7 1,-7-4-40,-13-8-89,-8-7-73,-15-9-28,-6-7-30,0-3-536,1-13-632,6-6-1620,11-20 2818,9-20 0,9 24 0,4-3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4.0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369 129 11178,'4'10'2475,"-1"-2"-2150,-3-8 2207,0 0-1457,-56-65-481,28 48-376,-46-48-179,40 68-39,1 10 45,1 12 112,1 16 85,5 10-46,1 10-23,7 3-89,6 1-84,7-2-84,3-7-196,5-6-325,8-9-263,9-8-152,12-11-599,19-11-2144,5-9 3763,9-15 0,-29 6 0,-10-5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4.8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181 86 13362,'4'13'4414,"0"-3"-4011,-4-10-185,0 0-44,-52 97 67,27-41-594,-8 11 0,2 1 414,9 0 140,8-8-352,5-10-46,7-10-133,2-13-68,0-9-10,4-9 667,5-5-870,7-13-571,6-12 275,3-17 291,0-16 314,-1-8 302,-4-2 56,-3 2 498,-6 10 482,-3 14-89,-6 16-381,0 12-253,-2 13-83,0 14-113,0 13-111,0 14-6,1 5 11,7 1 79,6-5-17,9-5 61,20 2-78,-10-18 28,11-2 56,-18-16 140,-1-5 112,-3-10-10,-3-8-7,-3-12-101,-4-10 129,-6-2 73,-2-3-84,-4 0 45,-5-17-437,0 15-39,-4-10-101,4 21-454,3-5 118,2 11-151,4 1 17,7 11-136,11 6 175,12-1-235,10 4-85,8-2 163,4 0 263,0 0 291,-6 3 174,-10 1 1154,-10 3-140,-16 2 44,-5 7-285,-9 10-184,0 14-135,0 14-96,0 8-123,0 6-117,0 1-45,0 0-40,0 14-106,0-23-386,2 6-628,-1-28-1808,2-11-2023,0-7 4918,1-8 0,-2-2 0,1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59.0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28 13407,'-15'-15'3305,"4"2"-2807,11 13-364,-1 77-134,0-29-143,1 12 1,-1 2-2004,2 6 2146,4 1 0,-3-33 0,2-13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4.9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8186,'21'1'-146,"-4"0"1,-17-1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5.3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363 7 12763,'4'-4'4033,"0"2"-3630,-4 2-358,-80 8-40,41 8-2,-12-4 0,1 4 8,15 22 28,10 2 79,10 4-118,9 0 0,4 2 0,13 1-6,3 0 6,13-2 0,-1 1 0,-1-4 0,-3-2 280,-8-5 1743,-77 0-2578,36-25-582,-57-3-790,66-28 1927,8-8 0,6 13 0,4-2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5.8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13385,'14'1'3864,"-3"0"-3147,-11-1 78,0 0-156,0 100-129,0-26-979,0 6 0,0 4 682,0-26 0,0-2 171,1 1 0,1 2-205,-1 17 0,1 0-162,0-20 0,0-2-15,1 11 1,-1-4-3,2 8 206,1-13-671,0-12-465,1-12-840,1-12-1871,2-10-1836,2-6 5477,0-11 0,-4 5 0,-2-6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6.1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44 14521,'2'2'4123,"0"79"-3859,-2-38-197,3 10 0,2 1-61,7-9-1,11-7 34,19-3 23,-9-17 0,14-3 33,-18-14 67,-1-4 40,-5-9-1,1-28-161,-11-2-40,-3-22-258,-8 12-414,-2 0-1042,-7 2 1714,-9-6 0,6 27 0,-4 0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6.8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37 17568,'2'60'248,"1"0"1,-2-5-1,2-5 32,4 5-56,-2-8-66,2-10-4320,-4-10 4223,0-9 877,0-9-719,-3-5 83,3-4-173,-3 0-129,1-7-274,-1-30 3458,0-4-3424,2-30-24,3 10 12,4-1 89,6 7 102,1 10 61,2 15-6,0 14 6,-1 9 56,2 16 134,0 13-100,1 22 0,-2 7-45,3 14-42,-4-10 0,-2-1 30,-6-7 40,0-9 118,-1-6-18,-4-17-78,1-4-95,-5-16-61,0-10-438,0-67 291,2 19 110,0 8 0,1 1 3,5-7-3347,10-3 3442,-3 29 5,4 4 96,-4 27 56,2 17 73,3 9 179,18 64-358,-13-28-51,-8-10 0,-1-1 0,-2-2-561,-3-7 561,9 3 0,-12-23 0,6 3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7.4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14398,'8'12'3025,"-1"-3"-2768,-7-9 354,-4 77-96,3-10-400,-1 2 0,0 7-2064,2 10 0,2-1 2021,0-20 1,1 0-23,0 17 1,2-4 603,7 11-570,-3-16-51,-2-20 6,-1-9 29,-4-23-12,1-5 3181,0-15-3276,2-12 371,3-10-942,15-44 481,-1 11 34,14-18 89,-3 31 1,-1 13 83,28 16 85,-27 19 61,15 14 5,-37 12-33,-6 3 157,-18 18-269,-7-14-84,-16 11-134,-5-23-527,-3-5-9170,-45-7 8543,40-9 1,-19-4-1,55-6 1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7.9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0 390 12550,'15'2'4156,"-3"0"-3624,-12-2 1384,0 0-1709,2 8-207,-1-17-45,1-1-235,-1-24-594,10-58 314,-2 35-11,11-34 95,-3 56-157,12 5 499,-6 11 89,6 2 45,-10 13 0,0 1 95,-1 3 1350,11 25-885,-11-2-107,8 24-128,-15-6-61,-2 2 212,-4 19-425,-2-15-51,-1 12-471,-2-23-980,0-1 1451,0-1 0,0-15 0,0-3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8.0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14633,'4'9'-1601,"-1"-2"1601,-3-7 0,0 0 0,0 0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8.5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331 73 13284,'3'2'3853,"0"0"-1634,-3-2-2085,-60-48-134,32 35-22,-66-2 145,58 48 34,-11 33-62,18-5-95,7 3-45,8 1-795,7 17 100,18-26-50,9 8-464,18-35-382,9-13-4094,49-24 4882,-25-10 0,4-2 0,-47 5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8.8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89 1 944,'-36'86'9224,"34"-39"-8090,-26 7 1,6 4-1964,57 19 829,-11-45 1409,30 15-1415,-21-55 12,14-50 38,-24 13 12,6-39 882,-28 34-938,-10 6-3137,-48-8-2234,14 28 6218,-33-3 1,52 26-1,7 1 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0.2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13 11967,'11'26'2157,"-2"-6"-2051,-9-20-50,8 92 0,-1-42 3,0 11 0,0 1 92,4-6 56,-3-9-5,0-9-40,-4-9-11,-1-11 124,-2-7 78,-1-6-39,0-4-678,0-18 196,0-5-163,-3-25 23,-4-7 145,-2-11 29,2-5 0,1 3 22,5 6 112,-1 13 95,2 11-11,0 15-11,4 9 33,4 9 45,5 3 129,5 7 146,2 9-39,2 14-12,2 14-5,-2 10-124,1 7-106,-3 2-67,0-1-68,-5-7 1,6 13 39,-13-33 61,5 3 73,-13-33-179,2-5-5,-2-11-113,0-11-106,0-17-308,0-40 286,5 15 100,1-21 101,7 34 45,1 13 40,-1 11 105,2 15 130,-3 6 150,2 8 79,1 11 39,2 10-145,1 13 12,6 31-382,-4 4-342,0 1-622,-6-13-486,-5-26-1239,3-7-2588,1-6 5249,3-10 0,-8-3 0,-2-6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9.0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15664,'7'97'3675,"1"-45"-3675,-4 7 0,1 0-62,5-14-335,2-5-6717,4-2 3798,-2-19-1946,1 0 5262,-3-26 0,-6 5 0,-1-4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9.1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13172,'1'3'1568,"-1"0"-4063,0-3 1,0 0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9:59.7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352 670 13015,'6'12'4895,"-1"-1"-4173,-5-11 696,0 0-1418,-59-26 0,28 19-6,-50-7 6,24 53-314,15 4 303,-8 23-73,25-15-56,7 1-734,21 42 705,9-48-38,18 24-230,1-62-1567,30-34 1247,-25-4 248,19-35-124,-33-1 79,-3-13-1288,-9 11 1,-1-2 1841,-2 14 0,0 0-8,0-20 0,-1 0 293,-3 23 1,0 3 521,1-45-748,-2 36 1,-1 3 393,1-4-218,-1-6-139,-1 59 2081,0 6-1320,0 44-1128,0 3 809,0 48-118,0-4 2054,0 7-2217,-1 0-2750,0-6 2496,0-33 0,1-2-121,2 21-380,4 14-202,2-44-9131,11 11 9448,-7-31 0,2 5 0,-11-29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00.0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10 284 13659,'7'3'2308,"-2"-1"-7868,62-36 5560,-35 12 1404,52-28-1404,-56 21 50,-9-2 633,-9-19 135,-17 22 512,-7-10-1146,-14 32-1909,-31 31 2118,20 2-1,-19 28 2050,35-4-2408,5 1-2544,8 22 1373,4-6 336,13-5-218,5-17 1483,13-26-9386,46-10 8355,-16-11 0,9-1 0,-38-4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00.3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241 4 13373,'-6'-2'3092,"1"0"-3092,5 2-705,-68 67 660,60-32 45,-21 9 0,6 0 123,47-3 1714,23 37-1092,-27-36-140,11 26-157,-32-52-381,-24-2-773,1-7-778,-20-2-561,6-8-2732,5-8 4777,1-4 0,16 2 0,6 2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01.3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1 286 13474,'88'-8'880,"1"0"1,-1 0 0,0 0 0,2-1 0,3-2 0,3-1-1,1 1 1,0 0-1664,-11 3 1,2 1 0,0 0 0,0 1 0,0-1-1,-3-1 783,11-2 0,2 0 0,-3-1 0,-8 1 0,-16 2 6,-2 1 0,-10 2 19,4-1 0,-3 0 462,27-1 1437,-18 1-1251,-62 6 821,-6-2-1410,-1 2-84,0-3-202,0 2 2229,2-2-3389,-1-1 1362,28-22 0,-21 18 0,20-16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02.1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7 136 14191,'-4'-14'3713,"1"4"-3505,3 10-85,0 0 67,22 0 146,5 0 292,29 0-1,20 0 0,9 0-451,-18 0 1,4 0-605,6 0 0,9 0 0,-4 0 467,-16-1 0,-2 1 1,10-1-31,1 0 0,13-1 1,6 0-1,2 0 0,-5 0 1,-8 1-632,-3-1 0,-7 0 0,0 1 1,7-1 629,3 0 0,8 0 1,5-1-1,-2 1 1,-6-1-1,-12 1-6,2 1 0,-10-1 0,-2 1-1033,34-1 1,0 0 1031,-24 1 1,2 0 0,-5 1-127,4-1 1,-2 1 126,9-1 1,-4 0-3,12 0 0,1-4-419,-43 3 0,3-1 416,11-2 1,-1-1 2,23-2 1231,-1 0-1192,-55 5 11,-17 0-296,-6 3-543,-6-4 789,-1-3 0,0 3 0,0-3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03.0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24 11853,'-2'-13'2879,"1"2"-1528,1 11-1099,0 0-2977,60 13 3168,-20-8 898,55 11-747,-28-13-158,11 0-172,14-2-1030,-14-1 1,3 0 798,-15 0 1,1 0-12,24 0 1,1 0-250,-19 0 1,-1 0 228,4 1 1,8-2 9,-8 0 1,9-2 0,1 1 0,-9-1 3,14 1 1,-2-1 365,6 0 0,8-1 0,-20 0-292,-6 0-1413,-6 2 1855,-34 1 34,-10 1 1771,-23-1-1699,-4 1-6463,0-3 5825,0 1 0,0 1 0,0-1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14.3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12651,'1'7'2811,"0"-1"-2446,-1-6 167,0 0-314,0-5 45,0 4 73,0-5 448,0 6-218,0 13 146,0 13-141,0 24-235,1 21-101,3 17-624,0-37 1,0 0 424,0 1 1,1 0-34,1 0 0,-1 0-110,6 42 107,2-9-6,0-11-27,1-13 27,-1-11 6,-4-10-5,-1-11-35,-2-8 706,-1-7-1192,-2-6-668,-2-4-1511,-1-3 2705,-1-1 0,-1 0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14.8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5 325 11038,'-3'9'1002,"1"-2"-991,2-7 393,0 0-146,21-72 122,-3 43 52,22-58-52,-5 60 12,5-2-22,5 1-146,3 3-67,0 5-34,-1 6-67,-5 7 151,-9 5 68,-5 8 168,-12 9 514,-3 34-772,-8-2-95,-7 25-51,-9-15-39,-24 23-34,0-24-50,-13 8-45,11-32-33,3-9-68,2-8-262,1-3-271,5-5-2031,-10 2 2794,9-4 0,5-1 0,10-3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0.7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181 33 11474,'9'1'2616,"-2"0"-1966,-7-1 1086,0 0-1400,0-12 0,-3 8-89,-1-8 66,-7 10 158,-1 2-208,-2 0-162,-4 6-96,0 4 40,-3 11-45,0 5 6,-1 9-6,4 2 0,2 4 0,6-1-11,4-3-118,3-6-162,3-8-40,5-7 40,4-7 78,8-4 56,3-4-39,4-12-22,0-7-45,0-16 89,-3-9 73,-2-5 96,-4-4 5,-5 5 218,-3 6 398,-2 13-45,-4 13 264,1 10-617,-2 16-27,0 7-51,0 11-128,3 24-12,2-14-337,7 12-542,2-20-421,4-7-895,9-7-3222,0-7 5417,3-5 0,-14-4 0,-4-1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15.6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14829,'14'11'2263,"-2"-2"-2251,-12-9 72,0 0 78,0 70 118,0-14-87,2 4 0,0 4-96,3 32 88,-1-45 0,1 1-372,0-1 1,0 1 320,0-1 1,0-1 61,6 43-262,0-7 116,-2-10-16,1-8-28,-1-11-6,-1-10 239,-1-10-239,-1-11 692,-3-10-692,1-6 190,-4-5-190,2-4-79,-1 0-10,-1-1-119,3 0 197,-2 0-118,1 0 57,-1 3 32,-1 4 35,0 5-1,0 6 1,0 2-7,2 0 7,-2-1-6,3-6 5,-3-3 0,1-5 1,1-2 5,-2-3-6,1-4-27,-1-9-102,0-11 6,-1-17-123,-3-13 39,-1-11-22,0-9 44,3 2 34,2 4 79,1 8 78,4 12 45,5 8-34,3 9-5,3 9-6,0 6-51,3 7 51,0 5 174,3 8 89,2 14-17,1 15-55,1 18-1,7 39-179,-10-20-11,2 20 0,-12-37-369,-2-10-516,0-9-661,-2-8-1170,5-11 2716,2-7 0,-5-7 0,-1-1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15.9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3 13222,'-10'-2'2941,"2"1"-2639,8 1 1182,0 0-1198,6 86-152,2-42-134,-1 12 0,2 1-67,8-12-34,1-5-324,3-6-63,0-8-195,2-5-510,-2-7-706,5-6-2122,-2-4 4021,0-15 0,-11 9 0,-5-9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16.2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119 0 13289,'11'5'3075,"-2"-1"-2335,-9-4 1461,0 0-1887,0 86-124,0-29-185,-2 8 1,0 3-6,-5 15 0,-4 4-5,-3 0-1,0-2-33,0-3-84,1-4-303,1-5-639,2-4-592,1-4-1026,1-2-5179,2-10 7862,-3-7 0,6-23 0,-1-10 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16.6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 12 12858,'-17'-6'3159,"4"1"-2364,13 5 101,0 0-33,-4 100-168,4-25-1277,1 7 1,2 5 869,3-25 1,1-3-68,2 4 0,1 0-80,0 0 1,1-2-58,-1-3 0,0-1-65,0-5 1,-1-1-20,12 38-40,-5-15-592,3-13-875,-3-14-2224,3-19-3981,-2-11 8039,-1-13 1,-9-4 0,-1 0-1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17.1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24 11463,'4'2'3142,"-1"-1"-1696,-3-1-808,-3 54-55,3-15-102,-3 47-195,4-30-118,6-3-129,5-7-39,7-8-34,5-9 1,0-10 27,2-6-27,-4-8 33,3-3 61,-6-9 1,2-10 27,-6-14-21,-2-13-68,-5-9-118,-3-6-235,-2 0-386,-3 5-331,0 8-694,-7 8-3636,2 11 5400,-7 8 0,7 11 0,1 4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17.8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19 12405,'-1'-10'1831,"0"1"-1742,6 101-77,4-40 4,-2 11 1,1 1 50,9-5 12,-1-9 78,-4-11 89,-1-10-11,-5-7-16,-2-7-63,-1-6 58,-3-4 155,3-3-16,-3-1-56,2-1-297,-2-8-11,0-5-56,0-15-163,-2-10 79,-1-11-23,2-8 12,-2-6 61,3 0 101,4 6 34,3 10 16,5 14 213,15 13-123,-4 14 34,11 20 11,-4 13 33,2 20 6,0 9 207,4 35-341,-11-23-85,0 15 1,-13-38 0,-4-11-6,-2-9 11,-2-10 73,-1-8-39,-2-5-45,1-7-370,-2-35 168,0-4 18,0-35-7,0 10 191,0 2 0,4 7 123,4 17 90,7 14 297,19 15-253,-5 13-16,13 17-50,-10 14-35,-1 16-66,-4 5-62,-4 2-28,-5-1-134,-5-9-527,-3-4 661,0 8 0,-6-26 0,1 6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18.7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179 1193 11077,'16'19'2610,"-2"-3"-2072,-14-16 2094,0 0-1674,1 12-68,-1-15-475,2 3-375,-5-26-40,-5-15-140,-6-19-158,-5-19 40,-3-18-159,11 42 0,0-1 350,-1-2 0,0-1 58,1 0 1,0 1 8,0 3 0,0 1 101,-7-40-235,2 20 335,6 22-27,3 21-174,4 16-84,1 9-274,2 5 973,10 16-615,9 15 89,18 32 12,13 20-117,-20-31 1,0 1 37,2 3 1,1 3 72,15 17 1,0 0-18,-13-23 1,0-1-43,8 10 0,-1-6 26,5-4 252,1-8-180,-21-22 6,1-5 78,-19-20 107,-4-19-151,0-31-129,-4-46-580,0 39 0,0-4 459,-2-8 1,-1-1-29,-2 5 1,-2 0-609,-4-11 0,-2 4 608,2 18 1,-2 3-198,-2-4 1,1 5-737,-2-7-861,3 17-1020,8 22 3251,10 12 0,-3 11 0,6 1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19.1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87 258 11732,'15'0'1675,"-3"0"-1625,-12 0 6,68-14 12,-41-1 172,50-16 130,-62 1 22,-8-3 95,-4-2 12,-3 1 33,-11 6-201,-4 6-23,-16 11-308,-6 6-28,-4 18 28,-3 10 173,2 17 113,6 11 95,9 3 145,8 25-448,12-24-78,12 12-112,13-33-291,16-9-258,10-10-2196,7-16 1,3-6-561,32-15 3329,-20 3 1,-4-2-1,-9-4 1,-14 4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19.9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0 10858,'-2'4'2521,"0"-1"-2034,2-3-84,3 84 146,4-30-376,-2 7 1,1 3 0,9 5-51,-2-9-10,0-9-35,-2-11-22,-3-12-5,0-9 94,-5-9 258,-1-6-95,-2-2-308,0-12-324,-1-11 240,-7-19-146,-3-21 56,-5-10 152,9 18 0,2-2 22,-3-20 95,6-10 45,2 51-67,4 14-17,4 11 112,23 11-28,-1 16-17,15 15 22,-9 18 35,1 11 83,-6 6-73,-2 0 12,-8-3-68,-3-8-83,-6-8-51,-3-11 5,-2-9 46,-5-13 55,1-5 62,-3-8-118,0-5-50,0-15-274,0-14-23,0-22 101,0-15 109,0 15 1,0-2 86,0-25 67,6-11-3319,4 50 3392,6 18 17,4 11 27,1 9 12,6 10-28,0 12-44,5 16-52,-3 12-21,-3 6 3330,2 25-3684,-8-22-318,1 13-628,-8-32-818,5-4-2257,1-8 4324,7-5 0,-13-10 0,-1-6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20.4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371 36 12864,'-8'-8'3064,"1"2"-2818,7 6 325,0 0-571,-80-21 0,45 37 6,-64-6 5,63 45 28,5 6-39,2 1-5,8-1 5,6-6 0,8-7-45,5-9-50,2-9-45,5-10-12,5-8 74,7-7 33,5-5 12,1-14-57,2-12-95,2-17-22,-2-6 61,-2 3 130,-5 9 16,-3 15 112,-5 11 268,0 10-10,0 14-135,5 10-44,1 14-141,2 8-44,9 22-314,-9-17-600,7 10-660,-6-30 1568,10-7 0,-14-12 0,3-5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1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 11861,'-3'10'2280,"1"-3"-2079,2-7 1189,0 0-752,0 45 118,0-12 45,0 43-73,0-19-173,0 7-174,0 2-174,2 1-106,1 0-51,5-2-44,-2-3-1,1-2-5,0-5-140,-2-5-442,2-6-718,-3-6-1456,4-8 2756,3-9 0,-5-10 0,2-6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20.8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13922,'6'9'2476,"0"-2"-1966,-6-7 268,0 0-224,0 81 1,5-18-297,-2 3 0,2 4-499,1-19 1,1-2 436,6 48-79,0-3-175,-2-10 64,-1-11-6,-3-10-62,1-11-369,-3-11-623,0-12-586,-2-10 251,-2-10-4834,-5-16 6223,-6-10 0,4 3 0,-3 0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21.3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21 165 12287,'-11'-20'1322,"2"5"-1182,9 15 72,0 0 40,69-50-56,-27 34-137,7-12 0,2 3-9,4 19 23,-1 3-6,-2 1-16,1 2 61,0 0 28,-3 4 56,-1 5-28,-7 6 0,-6 7-33,-7 2 94,-9 5-5,-5 0 23,-5 5-90,-4 1-62,-3 1-39,1-1 11,-1-3 51,4-4 44,2-3-151,3-6-11,1-4-67,2-5 17,0-4 44,-1-3 0,2-2 6,1-1-5,-1-2-6,1-7-23,-3-3 28,-2-7-38,-5-3-52,-4-2-324,-2-18 331,-10 9-74,-4-9-27,-12 15 61,0 5-325,-1 6-156,2 4-258,3 4 868,1 1 0,10 3 0,1 0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22.4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312 925 13015,'16'15'2778,"-3"-3"-2711,-13-12 141,0 0 234,-21-38 73,4 27-16,-19-27-359,6 36-56,-2 10 39,-2 6-73,0 10-39,1 8-11,4 3 0,3 6-28,7 2-33,4 1-85,6-2-5,5-4-6,3-5-16,6-5-12,7-6 22,9-6 29,8-8-112,4-4-522,3-8-302,1-13 247,0-13 196,-3-21 207,-4-16 238,-13 2 0,-3-5 109,-4 13 0,-2-2-625,1-24 1,-2-1 761,-5 21 1,-1 1 125,0 0 1,-1 1 15,0 2 0,0 1 197,0 6 0,0 1 415,0-34 258,0 9-796,0 36-51,0 7-105,0 29 1235,0 3-1124,0 11 660,0 14-341,0 21-5,0 23-117,0 16-247,0-12 0,0 3-169,0-17 1,-1 0-541,1 20 0,0-1 521,-1-25 0,0-3-81,1 45-308,8-10-521,14 13 297,2-34-241,10 8-168,-6-37-157,1-7 62,8-11 1670,4-8-1665,13-5-168,5-15 152,10-6 78,-20-6 0,-1-3 947,21-15 106,12-15 772,-44 18 1015,-12 2 207,-11 4-465,-8 3-213,-3 5-217,-3 2-287,-2 6 291,-8 1-605,-2 9-100,-11 0-342,0 7-56,-5 11-11,-5 6-73,-10 30 50,14-8-44,-2 12-79,21-21-62,6-3-66,2-5 10,5-3 7,7-6-152,16-4 296,1-5-38,9-11-135,-9-11-95,8-35 331,-12 10 61,2-15 442,-15 27 118,-5 11-258,-1 11 247,-1 11-358,4 13-119,4 7-10,6 13 134,3 1 84,5 2-62,2-2 153,2-7-181,3-3-190,1-8-2358,24-3 2358,-2-9 0,-10-2 0,-14-4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41.2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603 336 16583,'16'6'1473,"-3"-1"-1468,-13-5 74,0 0 83,0-3 252,0 0 35,0-3-40,0-1-118,-1-2-61,-3-4-113,-4-3-66,-3-6-46,-5-6 29,-4-3 0,-3-6 66,-5 1 7,-1 0 145,-4 4 414,2 5-296,1 8-67,0 6-230,0 7-73,-1 3-51,-3 3 12,0 14-63,-19 32 102,13 10 42,13-12 0,2 3-146,-5 41 160,16-39 0,2 2 11,2 2 0,2 4 20,1 23 0,1 2-65,2-22 1,2 0-396,2 15 1,3-4 378,11 12-1,9-12-5,12-12-50,5-12-12,7-12 167,32-8-267,-14-14-270,24-5-290,-23-23-824,-18-6 0,-1-6-1709,29-29 3357,-21 6 1,-5 2-1,-8 5 1,-2-4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41.5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15625,'8'11'2285,"-1"-2"-1602,-7-9 91,0 88-147,3-20-1152,-1 6 1,0 4 778,1-20 1,0-2-110,1 4 1,1 1-95,-2-1 1,1 0-49,1-1 0,-1-2-3,0-2 0,1-2-34,5 43-481,2-12-168,0-12-667,2-15-1439,1-13-359,8-21-1193,0-14 4341,5-27 0,-14 10 0,-4-9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41.9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156 1 13166,'16'4'4621,"-3"-1"-4308,-13-3-346,0 0 33,-55 92 0,32-36-189,-10 10 1,1 3 238,16 4-39,3-1-11,6-7-56,2-9-197,4-15-391,1-12-128,3-15 284,4-8 309,5-14-157,5-13-185,3-19 22,-1-18 85,-1-12 414,-4-2 288,-3 5 412,-3 12 460,-5 19-191,1 18-241,-2 11 39,2 19-291,2 11-285,3 17-112,4 11-79,2 8-6,3 2-33,0 3-735,2-4-984,7 6 1758,12 5 0,-17-31 0,4-3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42.4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263 1 14471,'4'15'1770,"0"-3"-1764,-4-12-1,0 0 74,-68 13 44,38 1 11,-54 13-27,57-2-51,2 0-56,8 2 11,5-2 28,6 2-39,5 1 0,13 2 11,8-1 23,16 0 5,9 1-33,3-2 5,0 0 67,6 7 387,-20-9 174,1 5-85,-26-13-100,-4-4-297,-5-1-560,-17 8-270,0-4-178,-18 7 252,4-8-2364,-9-2-1523,14-7 4486,0-3 0,18-4 0,6 0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42.7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256 1 15165,'13'6'3849,"-3"-1"-3782,-10-5-61,0 0-6,-79 31 0,42-9-3,-13 2 0,2 1-81,18 6-107,9-1-61,11-1 185,6-1 67,16 4 56,7 2-17,15 3 11,4 1-16,3 1-23,-4 1 68,-3 0 106,-9 1 112,-10-4-6,-7-1-240,-8-5-51,-14-4-342,-10-10-504,-15-6-661,-5-9-1400,-1-30-3607,6-6 6514,10-26 0,13 28 0,9 6 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43.4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369 394 8758,'18'1'2879,"-4"0"-1859,-14-1 189,2-69 202,-4 34-223,-6-59-213,-10 52-141,-9-1 46,-4 3-130,0 8-83,2 8-91,0 12-542,1 7-34,-2 18-45,-1 13 6,-1 24 39,3 20 0,1 20-480,16-39 0,3 2 522,0 5 0,2 0-3,2 2 0,2 0-170,1 0 0,1-1 176,0-3 0,2-2-3,3-2 0,2-3-42,11 37-95,15-13-28,9-16-40,9-14-10,8-15-1,7-15-229,9-12-812,4-24-813,3-15-229,-26-12 0,-3-7 1920,-15 14 1,-3-3-233,10-17 1,-7-3-345,-21 12 0,-6-2 913,-1-18 0,-4 3 0,-3-8 0,-2-10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43.7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35 11267,'-9'-34'6139,"8"76"-5305,13 17-815,-1 3 0,1 5 356,0-13 1,1-2-60,0 6 0,0 0-117,0 1 0,-1 0-76,-1-1 0,0-1-87,0-3 1,-1-1-26,8 43-11,-2-13 275,-2-14-505,3-1 141,-4-32-157,0-5 66,-6-30 119,-1-20 275,1-18-628,1-25 67,3-19-32,-1 21 1,1 0 288,8-22 90,6-7 196,-7 64 164,0 15 20,3 24-4,1 12-192,2 20-128,-2 12-56,-3 6-274,-2 2-482,-5-1-846,-1-6-1938,-3-8-2806,-1-10 6346,2-14 0,-4-13 0,-1-8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6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291 0 10769,'6'14'2649,"0"-3"-2212,-6-11 1938,0 0-1865,-2-3-12,-5 3-246,-5 0-129,-7 6 208,-6 4 5,-3 6-135,-3 2-72,-1 4-67,1 1-29,0 1 40,5 2-39,4-3 6,4 1 38,8-3 12,4 2 10,3-2-10,3 2 11,2-1 5,7 2-5,6-2-101,10-2 6,6-2-6,3-3-101,4-3-207,1-4-1323,16-3 310,-17-2-533,13-9-5851,-22-7 7705,0-7 0,-15 6 0,-3 2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44.0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26 623 17720,'26'90'1686,"-7"-20"-605,-16-66-197,-3-4-413,0-11-298,-4-11-83,-6-17-44,-6-13-46,-2-8-6,4-3 0,6 1-297,4 2-716,12 2-1070,12 0-583,19-1 1036,-4 25 1,6 1-3262,-1 1 0,4 1 4897,10-1 0,-3 4 0,6-5 0,-14 14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44.5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201 1 20106,'-48'56'2,"0"1"0,4-3 0,9-1-2,20 14 0,7-3-90,5-11-151,12-9-78,9-16 95,15-10 95,8-12-22,6-11-147,-2-13-166,-3-14 150,-10-15 146,-9-6 112,-13-4 45,-5 0-191,-6 6-839,-16 10-1805,-4 11 2846,-15 14 0,17 9 0,5 6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45.2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67 12326,'-5'-2'2145,"0"1"-1803,5 1 134,7 74-185,1-26-98,-1 5 1,1 3 192,6 5-123,1-6-117,-3-7-23,-1-11-72,-3-9 16,-1-11 45,-4-8 157,0-5-269,-3-4-23,0-12-346,-3-9 133,-5-23-223,-6-15 299,4 6 1,0-4 92,-2-28 67,6 29 0,2 4 0,4-5 106,3 19 45,8 18 331,21 21-135,0 20-95,17 20-56,-9 17-11,-2 11-56,-3 3 22,-5 0-5,-7-8 5,-5-10-101,-5-14-5,-3-11 39,-4-15-17,-1-7-67,-4-17-56,-1-11-134,0-20-40,-3-15-22,0-13 131,1 16 1,1 0 120,-2-22 112,7-10 40,2 53 128,6 16 134,3 11 24,4 17-80,1 10-168,5 18-156,0 13-219,8 35-471,-9-20-705,4 19-526,-11-38-213,1-10-1457,0-14 1613,7-12 1871,7-9 73,19-31 0,-23 19 0,6-20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45.6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138 1 12959,'2'12'3977,"-1"-3"-3574,-1-9-190,0 0-17,-44 86-107,25-33-413,-9 8 1,3 2 323,13 1 4,3-9-446,6-11-174,2-13 61,2-13 281,5-10 229,3-9 531,4-15-542,3-12 0,-1-16-5,3-6 61,-5 1 0,2 7 319,-5 14 51,0 14 318,0 9 208,10 40-739,-2-4-95,8 33-57,-7-14-5,0-1-644,-2-6-901,4-9 1545,6-7 0,-12-14 0,2-4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46.2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347 1001 13917,'9'-8'2106,"-1"2"-1983,-46-68 230,14 36 53,-3-10 0,-1 3 759,-3 17-386,-1 14-600,1 15-123,-2 23 11,1 17-28,4 22-5,3 11-34,7 5 0,8 1-34,4-5-55,5-9-118,10-11-51,5-12-73,13-13 12,4-11-208,4-11-576,2-14-426,-1-19-112,-2-22 296,-4-22 427,-8-21 244,-14 36 0,-1-4 478,-3-10 0,-1-3 159,-1-11 1,-2-7 224,-3 9 1,-2-6 0,0 6 413,2-6 0,-1 3 84,-3-12 0,0 11 658,2 20 141,5 26-220,-3 10-66,3 13-790,-2 24 157,2 24-45,3 32-34,5 24-199,-2-34 1,1 1-121,1 5 0,1 2-90,1 2 1,-1 1-54,0-1 0,0-1-25,1-3 0,0 2-510,4 14 1,0-1-107,-4-24 0,2-2-353,2 11 0,2-6-2302,10-5 3271,13-16 0,-19-18 0,5-10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46.5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47 16163,'4'10'2952,"-1"-2"-2846,-27 65-33,16-24-31,-5 5 0,1 2-42,10 9 0,3-6-118,10-8-16,5-14 89,11-11 45,3-14 0,4-7 0,-1-16-5,1-13-74,-4-18 1,-7-15 27,-9-6 51,-7-8 6,-10 2 168,-11 2-12,-9 13-162,-12 10-157,-2 16-723,-1 13-884,2 9-1361,6 14-4956,3 8 8081,7 8 0,9-6 0,4-5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47.16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68 758 12550,'0'6'3674,"0"-1"-436,0-5-2924,21-13-219,-22-17-95,10-25-168,-29-22-73,-3-8 34,2 1 72,4 12-61,7 16-320,6 21-21,3 16 330,15 13 139,13 4 68,25 2-5,15 0 5,16 0-267,5 0 267,5 0 0,-2-4 0,-8-7-6,-10-7 0,-16-9 6,-17 1 454,-17-2 100,-13 0 41,-14 1-7,-14 1 54,-13 5-188,-14 9-365,-4 6-128,-26 39 33,22 5 6,-12 35 34,34-3-34,12 3 0,9-1-101,8-4-89,14-5-622,27 10 230,7-28-623,25-1-761,-8-33-224,8-15-779,2-14 2684,2-15-1065,0-13 78,-19-2 1,-2-4 1202,-16 15 1,-1 1 0,3-5 0,-5 3 0,-10 6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47.5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286 1 10063,'-48'54'2457,"0"1"1,0-1-1,-18 22 1,15-5-2497,35 4-711,8-6-276,8-12-116,12-14 621,4-18 392,12-12 129,1-19 0,2-18 0,0-19-6,0-21 1,-6-9 5,-2-1 145,-6 5 807,-6 14 303,-5 17-381,-3 19-409,-3 11-230,0 14-162,0 12 95,5 35 39,5-3-5,11 22-68,8-20-95,7-5-39,5-3-185,3-10-598,4-6-1105,5-13-1255,16-7-962,1-20 4105,6-5 0,-35 0 0,-12 3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54.4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72 22 13497,'-7'-12'2520,"2"3"-2509,5 9 29,0 0 27,-24 88 56,16-34-34,-5 10 1,2 2-120,8 9 170,3 5-45,0-1 12,4 0 66,5-2-33,7-7 0,5-5-100,4-11-40,0-11 0,2-12-40,3-14 40,-1-8 45,3-12 28,1-18-39,-2-15-34,1-22-40,-7-13-13,-12 11 0,-2-2 53,0-34-211,-6 31 1,-3 1 277,-6-20 141,-7 5-55,-7 12 290,-10 12-113,0 11-183,-15 8-355,14 15-207,-8 6 229,17 13-1135,3 2-1299,2 9 2620,-1 15 0,7-9 0,0 7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54.9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33 453 13765,'11'32'2902,"-1"-6"-2656,-10-26-22,23 68-33,-13-39 72,18 49 50,-20-60 135,-4-7 192,0-6 15,-3-3 448,0-2-907,-1-7-196,-4-11-157,-9-17 0,-5-17 40,-10-14 66,4-8 18,2-1 27,9 4-44,6 11-57,4 8-296,7 9-470,9 4-864,10 6-1058,17 2-538,24 6-4724,8 6 8057,13 6 0,-39 7 0,-12 4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8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14667,'15'15'4498,"-4"-3"-4347,1 69-61,-5-45-71,1 14 1,0 0-20,2-16-1451,5 5-1338,-3-17 2789,5-2 0,-10-17 0,0-3 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55.9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264 591 14045,'8'-3'3523,"-1"0"-3181,-7 3 268,0 0-183,-47-20-265,25 15-128,-37-9-34,35 28-11,1 13 5,-2 14 6,2 9 34,2 8-34,4 2 0,6-1-28,6-2-68,3-7-151,2-6-44,7-8-17,2-11 39,9-8 62,1-9 39,2-4-34,1-14-162,0-11-190,0-21-146,0-18-107,-6-19-221,-1-14 801,-11 40 0,-1-1-330,0-3 1,-2 0 556,0 0 0,0-1 100,-1 4 1,0 1 375,-3-45 174,-1 16-22,-1 17 167,-1 11-504,4 27-162,1 7-79,1 19 488,0 15-174,0 12 185,11 60-376,-2-6 201,0-21 1,0 1-369,7 35-6,2-1-6,1-5-61,4-9 11,1-11-62,4-13-5,-1-14 22,0-10 28,1-13 34,16-8-11,-8-8 16,12-14 1,-14-7 362,1-15-329,-4-7 0,-2-6 0,-5-3 224,-8-19 56,-7 21 33,-5-4-38,-11 31 50,-5 11-308,-6 5-17,-5 15-123,0 8 55,3 18-16,2 12-34,6 30-5,6-18-23,9 15-38,9-33-46,9-8 12,7-8 117,20-7 101,-11-11 50,14-2 45,-17-7 40,-3-5 72,-3-5 17,-6-6-28,-2-6-28,-5-4-73,0-6-33,-5-4 28,-1-2 358,-3-13-129,-3 15-89,-2-8-96,-1 21-94,0 2-40,0 4 0,4 2-6,3 1-179,20-6-280,0 2-515,19-7-420,-1 2-1748,24-6-3814,2-1 6962,11 1 0,-39 12 0,-12 6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56.6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1090 13995,'15'7'4509,"-2"-1"-4117,-13-6 493,0 0-582,0-6-219,0-9-79,0-16-5,0-16-22,1-19-118,2-19-223,-1 35 0,0-1 268,1-7 0,0-2 13,0-1 1,0 0 47,1-2 1,-1 2 30,1 3 0,0 3-2,6-43 5,-1 22 28,-2 25 39,0 19-67,-1 19 0,4 9 123,6 21 40,6 15 512,7 25-485,4 20-64,-7-9 0,-1 3-25,-4-14 0,-1 0-275,7 19 1,-2 0 206,-8-25 1,-1-3-34,15 41 0,-5-12-1349,4 5-685,-13-30-1590,-1-2-3310,-13-34 6934,-6-9 0,3-6 0,-3-1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56.8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24 113 15760,'-13'-3'840,"2"-1"-1154,11 4-745,0 0-307,81-41-2264,-33 26 3630,10-8 0,-2 2 0,-22 17 0,-8 3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57.2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236 9 13659,'16'8'3209,"-3"-2"-3018,-13-6-6,0 0 33,-34-14 191,10 8-146,-29 3 0,-2 7-380,21 9 49,-31 18 63,81 0 5,8 3 28,11 4-17,2 0-5,-1 2 5,-4-2 168,-7-1 185,-7-1-78,-9-3 67,-8 8-353,-15-14-179,-6 1-567,-14-18-32,-1-6-202,-1-5-897,5-13-391,10-11 2268,9-27 0,7 24 0,4-6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58.1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302 157 12589,'12'-9'3652,"-2"3"-3327,-10 6-11,0 0 55,-50-60 292,27 42 117,-39-42-458,37 57-247,1 9-73,-3 12 0,1 12 6,0 14 61,4 7-17,4 8 23,6 3-39,6 2-34,4 0-39,2-4-79,9-4-208,5-9-228,12-7-140,8-11-124,7-11-117,9-8-147,7-10 186,8-18 68,1-10 418,-19-5 1,-1-4 370,19-21-89,-25 18 0,-2 0 190,3-19 112,-7 0 83,-6-1 718,1-14 33,-14 25 325,-1-1-168,-13 37 558,-1 8-1639,-9 30-50,-4 5 33,-9 29-33,-2 2-34,1 3-6,2 0-167,5-10-102,6-8-251,5-14-202,4-13-90,1-9 426,7-7 196,2-12-734,15-37 594,-6-2 84,6-32 73,-12 17 179,0 6 291,-4 13 655,-1 15-150,-2 15-101,-2 10 111,3 16-296,1 9-258,4 18-157,9 34-95,-3-15-275,9 16-1035,-3-30 1310,10-9 0,-15-16 0,3-6 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58.7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4 174 13446,'-2'3'3193,"0"0"-2756,2-3-68,5 83-100,1-42-166,-2 11 1,2-1 103,1-17 17,-1-10 73,-2-6 180,-2-10 21,1-3-134,-3-4-50,1-1-325,2 0-28,-2 0 156,1 0-117,-2-4 6,0-1-1,0-6-5,0-4 0,0-7-5,0-6-29,0-7-16,1-6-17,0-2-1,1-3 35,1 4-1,1 5-83,2 3 10,-1 9-33,5 3-112,1 5-61,5 1-47,3 2-205,3 1-382,3 3-593,0 1-336,5 5-4381,-2 1 6257,-1 7 0,-13-3 0,-5 3 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59.0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24 15580,'-5'-13'3215,"1"3"-3080,4 10 397,0 0-297,4 85-56,1-37-145,-1 12 0,0 0-34,4 0-359,0-3-1126,-3-7-1769,2-5-2492,-5-9 5746,2-8 0,-4-15 0,2-7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59.1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 15412,'7'-4'0,"-1"1"0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7:59.8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355 777 12925,'5'9'5411,"-68"-53"-5031,29 31-256,-55-31-90,52 62-28,2 15 55,2 16 96,7 11-34,4 5-33,8 6-90,7-4-241,12 15-17,9-28-34,11 0 35,8-35-6,2-10-342,3-11-235,-1-17-17,-3-13-6,-3-23 241,-9-14 286,-11 3 0,-3-4 213,-4 12 0,0-2-368,-1-24 1,-1-1 479,-2 18 0,0 3 11,-1-2 0,0 1 218,0 3 1,-2 2 355,0 7 0,0 2 916,-3-27 744,0 20-1887,5 32-246,-1 10 85,2 32 217,7 15-45,4 31 57,7 23-253,-8-35 1,0 4-37,4 28 0,0 1-126,-2-20 1,-1 0-1,3 17 0,-1-4-247,6 15-598,-1-13-791,-1-15-1618,3-14-2134,-1-16 5388,1-15 0,-10-10 0,-3-7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00.0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15193,'10'7'5372,"-2"0"-5170,-1 76-113,-2-33-86,0 8 0,1 2-3,5 0-202,-2-6-358,2-7-537,-2-8-1978,3-17-2885,-2-8 5960,-1-11 0,-3-3 0,-3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1.9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15 15944,'-11'-8'-1075,"2"1"-4824,9 7 5899,0 0 0,0 0 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00.2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 16885,'-3'0'2207,"0"0"-5484,3 0 0,0 0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01.1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312 701 14219,'16'15'4100,"-3"-2"-3691,-13-13 409,0 0-465,-21 0 28,7 0-107,-21 0-129,10 5-55,-5 5-40,-2 12-50,-2 9 6,0 10 0,1 6-6,4 5-34,6-1-39,7-2 0,7-2-22,5-7-129,3-2 23,1-9-96,6-4-78,5-9-23,8-7-51,6-5 35,3-8-107,3-11-16,0-14 122,-3-15-22,-3-13-151,-5-10 17,-3-14-186,-4-10 566,-9 39 1,-1 0 64,0-4 0,-2-1 126,0-3 0,0 0 11,-1 1 1,0-2 738,-1-15 1,0 2 279,0-23-442,-1 43 0,1 6 348,-2 17-493,1 16-292,1 11 298,1 19-270,0 17 78,0 29 51,0 24-34,3-7 1,0 4-239,0-18 1,0 0-331,3 23 0,1-2 238,-3-28 0,1-5-554,7 44-527,1-16-577,4-18-420,3-17-375,26-16 1450,-3-15 314,22-17-257,-10-15 386,6-13 448,-1-11 168,0-7 106,-7-4 633,-8-4 1215,-11 1 1485,-13-20-1534,-11 24-208,-13-7-465,-9 31-548,-6 13-298,-7 7-386,-2 15-56,-4 15 45,-18 51 0,13-4-17,14-19 0,2-1-157,1 17-174,8-11-313,8-14-56,3-14 268,7-14 236,4-8 118,11-11-196,16-38 218,-8 1 78,10-30 6,-18 19 314,-4 9 626,-5 13-312,-5 14-236,-2 12 202,8 16-460,-1 9-78,11 14-44,3 10-7,6 3 236,7 5 95,6 1-207,4-4-129,0-5-902,4-18 902,8-15 0,-29-9 0,1-5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08.0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12483,'2'6'2643,"1"-1"-2374,-3-5 1003,0 0-942,-2 3 118,2 9 129,-1 12-56,1 17 12,0 15-119,1 14-112,6 14-477,4 10 275,-3-44 1,1 1-56,0-1 0,1 1 16,12 44-16,-1-8-11,0-13-29,-4-12-5,-3-15-123,-3-13-213,-3-13-560,-3-9-818,-2-12-1019,-1-16 2733,-2-8 0,0 5 0,0 2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08.3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4 252 13211,'-2'-12'2627,"1"3"-2582,1 9 89,0 0 68,52-27-29,-12 11-33,50-26-16,-20 18-68,3-2-51,1 0-5,-6 2-218,-11 3-236,-13 8-364,-15 4-240,-11 6-415,-11 9-5073,-12 8 6546,-8 12 0,3-9 0,-1-2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08.5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4 119 13855,'-2'-9'1663,"1"2"-1663,1 7-677,0 0-460,109-28-1949,-45 11 3086,13-2 0,-4 0 0,-29 7 0,-12 4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08.9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240 26 13239,'-4'-14'3316,"1"3"-3154,3 11 12,0 0-79,-58 40-151,28 34 0,0 7-37,-5-40 1,1 0-37,4 42 1,15-19-276,15-58-49,0-5 239,2-1 170,6-9 44,4-8-6,4-12-67,0-11-50,1-1-11,-2-2 94,-1 6 40,-3 10 208,-5 11 229,1 9 280,-1 11-129,4 12-286,2 12-212,6 13-90,-2 4-263,4 2-577,0-4-1020,7-7 1860,11-10 0,-17-14 0,4-6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09.8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12169,'1'5'2672,"0"-2"-2124,-1-3 97,17 79-158,-5-23-486,2 5 0,-1 2 173,5 17-124,-1-6-44,1-7 75,-3-15-81,-2-13 45,-4-14 123,-3-12 45,-3-7 11,-2-5 6,-1-6-560,0-11-74,0-13-77,-4-17 178,-2-13 135,-3-9-123,1-4 118,4 0 60,3 10 113,1 11 95,0 17 102,2 15 88,5 11 331,16 30-414,1 6-79,11 27-39,-6 2-5,-1 7 38,-1-1-16,2 20-101,-9-29 0,1 5 11,-12-37 40,-3-11 161,-4-7-105,0-2-107,-2-13-191,0-10-324,0-20 129,0-15 106,0-12 42,0 16 0,1-2 199,2-23 39,2-13 173,0 51 107,0 17-5,1 12 145,-2 8 39,5 8 202,8 28-460,0 5-106,6 25-50,-4-8-45,-1 2-341,-1-4-477,0-4-744,-1-9-8269,9-6 9225,-8-18 1,2-5-1,-13-12 1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10.0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14723,'5'17'2868,"-1"-3"-2471,-4-14 124,0 0-145,2 89-253,1-40-95,-1 11 0,1 1-28,5-6-134,1-4-718,-2-7-654,2-7-769,-2-13-2648,1-8 4923,0-10 0,-4-5 0,0-1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10.1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15210,'8'6'981,"-2"-1"-3065,-6-5 433,0 0 1,0 0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10.4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13889,'14'11'3243,"-2"-3"-2280,-12-8-173,4 68-241,-1-13-275,1 2 1,1 5-912,4 32 777,2 3-115,-4-46 1,1-1-11,8 46-21,1-4 1,0-8-46,-2-9 1,0-10-297,-4-11-538,-1-12-969,3-12-1664,1-10 3518,1-12 0,-6-5 0,-4-3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2.4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69 11413,'-7'10'3764,"0"-3"-3019,7-7-191,2 71-66,2-36-113,2 57-39,3-53 5,-2-6-33,1-3-61,-2-8-74,-3-6-15,1-7 100,-4-5 190,1-3-448,-1-12-118,0-9-61,0-17-129,-2-9-119,0-7 114,-1-1 122,2 2 79,1 5 73,5 12 39,4 4 73,6 10 50,4 5 28,1 8 62,3 3 62,0 4-17,-1 11 106,9 23-263,-11 3-28,5 17-29,-12-13-44,-2 1-89,-1-4-449,-2 1-835,-1-4-794,0-2 2167,3 1 0,-4-16 0,0-1 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10.6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17865,'36'50'-146,"1"-1"1,-2-3-1,-2-7-682,6-8-517,0-9-486,1-9-1457,-2-9 3288,4-32 0,-20 20 0,-1-21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10.8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61 1 12657,'4'14'4144,"-1"-3"-3270,-3-11-85,-14 98-200,8-29-749,-3 8 1,0 4 288,6-27 0,1-3-87,0 3 0,-1-1-42,1-2 0,1 0-465,-2 43-771,1-12-953,1-8-5911,-1-14 8100,-2-16 0,2-20 0,0-14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11.7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1046 12662,'9'1'2823,"-2"0"-2610,-7-1 257,0 0-425,-1 3 297,0-3 67,0-6-225,1-8-100,0-17-78,0-11 5,0-17-11,-1-17-56,-1-17-489,1 42 0,-1-2 494,1-4 1,-1 1 47,1-1 0,1 1-79,-1 2 1,0 1 137,1-40 207,0 17 163,0 21-135,0 19-190,0 16-68,0 11-27,2 5 966,6 6-787,8 12 321,10 16-91,9 24-68,2 21-129,4 15-165,-21-40 1,1 1-235,-1-1 0,0 0 181,-1-1 0,0-1-5,15 37-29,-4-11-291,-5-13-381,-4-14-459,-6-8-610,-5-12-1311,-6-9 3086,-5-9 0,0-6 0,-3-1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11.9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93 14006,'-11'-6'342,"2"2"-387,9 4-218,70-16-443,-25 5-308,7 0 0,2 0-1988,19-1-2235,-5 3 5237,5 2 0,-37 4 0,-8 0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12.3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199 1 13009,'0'7'5405,"-20"-2"-5366,0-5-39,-20 7-28,9 2-22,0 8-40,6 0-11,7 2 17,8 2 28,6 2 51,7 5 5,11 4 0,8 5 39,15 5-33,5 1-6,2 4 5,10 16 29,-19-16 22,1 9 45,-27-23-12,-5-6-78,-16-7-515,-28-7-117,-1-13-1765,-38-38 325,40-6 2061,15-2 0,4 1 0,10 3 0,5-3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12.8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340 178 13603,'7'9'2341,"-1"-3"-2268,-6-6 398,0 0 156,-46-74 123,22 49-364,-6-18 1,-2 6 252,3 28-325,-1 5-264,1 6-50,0 14-56,1 12 11,1 18 40,5 12-29,7 9 29,6 5-96,7 0-6,2-4-167,6-5-141,8-9-134,10-8-50,8-10 128,6-9-38,7-11-421,7-8-319,4-5-302,10-16 1551,19-24 0,-39 15 0,3-12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13.2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160 11 8690,'1'-6'5501,"0"2"-2482,-1 4-2985,-32 8-1,15 16 62,-33 45-44,30-3-1,-4 27-50,14-30-73,4-8-240,3-9-538,3-13-360,3-11 259,4-12 320,5-6 72,3-19 61,1-9 224,-3-19 169,-1-11 44,-3-5 62,-2-2 308,-1 4 482,-1 11 515,-1 15 404,0 16-920,-1 26-413,4 16-259,1 18-117,3 8-112,4 1-739,1-2-706,3-2 1557,7-5 0,-13-20 0,3-6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13.9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0 371 11620,'7'3'2470,"-2"-1"-2218,-5-2 235,0 0 118,14 67 286,-11-45 22,10 49-79,-13-63-117,0-4-150,0-3-159,1-1-363,-1-8-45,2-7-89,-4-14 77,-3-12-38,-3-12 11,-2-10-112,3-5-6,4 0-95,3 8-7,0 10-4,6 13-28,4 11 5,7 10-106,4 7-140,1 5-16,1 3 72,2 1 252,-2 0 156,1 7 68,-3 4 213,1 10 140,-3 2 73,-1 3-118,-2 0-90,-3 0 359,3 14-40,-5-7-161,0 13-62,-2-8-51,-3 2-184,0 1-79,-1 0-163,-2-2-2962,4 9-1777,-3-18 4902,0 0 0,-3-21 0,-1-6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14.1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16129,'7'6'146,"-2"-1"-2874,-5-5 693,0 0 0,0 0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14.7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303 686 12371,'18'13'4901,"-4"-2"-4358,-41-79-78,7 43-73,-24-50-11,15 66-258,-2 4-123,1 5-50,0 13-17,2 8 11,1 21-11,4 9-69,4 9-43,4 5-202,7 1-72,4-4-258,12 9 302,5-29 123,9 0 90,4-32-11,2-8-168,3-18-376,0-12-128,0-21 341,-12-1 0,-2-4-22,6-36 386,-10 25 1,-3-2-392,-6 14 0,-2 0 565,1-2 0,-2 0 39,-1 1 0,0 0 59,0 4 1,0 0 646,0-35 633,0 19-6,0 22-28,0 18-1108,0 16-136,0 12 124,0 17 1085,0 18-867,4 19-21,0 18 44,4 12-127,-3-18 1,-1 2-311,0-19 0,0 0-28,0 15 0,0-3-364,3 14-313,1-11-853,3-9-1293,5-10-784,3-12 3607,1-10 0,-9-13 0,-3-7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2.9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208 40 12477,'14'7'2677,"-3"-2"-2386,-11-5 830,0 0-449,-32-25-28,17 19-504,-26-15-134,20 34-6,1 8 5,-4 13 1,2 3-6,1 4 0,5 0-140,4-4-112,7-2-95,2-7-79,3-6 23,5-6 84,4-7 139,9-5 40,3-2-174,4-11-5,0-8 140,0-13 128,-3-8 51,-2-1 280,-6 1 544,-3 9 123,-5 7-219,-3 11-398,-2 6-224,1 8 85,1 12 111,5 12-139,4 18 45,7 14 66,3 10 101,3 8-67,-1 4-67,-2 1 11,-6-3-73,-10-25 0,-1 0-5,0 23 11,-7 17-62,-14-38-84,-9-6-39,-17-6-62,-6-9-61,-4-7-985,-17-12 83,25-7-1014,-5-16-1591,34-20 3630,7-35 0,7 26 0,1-11 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14.9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14902,'11'0'3887,"-2"0"-3606,-9 0-163,3 73-29,2-27-84,-2 5 1,1 2-6,5 5-39,0-7-494,0-4-699,-1-7-1411,1-9 2643,1-8 0,-5-12 0,1-5 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15.0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22 14846,'-3'-12'-1573,"1"2"-3110,2 10 4683,0 0 0,0 0 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16.3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314 894 14253,'17'16'3091,"-4"-4"-2917,-13-12-73,0 0 56,-30-73 156,9 39 298,-25-54 28,17 64-12,-1 12-392,1 5-235,-2 15-50,2 13 5,-1 17-11,5 16 0,5 11-28,6 3-78,7 0-174,4-5-140,14-11 55,5-10-89,13-14 124,6-12-118,6-9-135,5-15-161,2-14 21,1-18-106,-3-19 6,-7-13 498,-18 7 0,-5-4 381,-6 12 0,-1-2-95,0-22 1,-4 0 371,-3 17 0,-2 3 87,0-1 0,-2 1 114,0 4 1,-1 1 592,-5-40 66,-2 24 683,0 24-1551,2 26-230,2 21 12,1 26 16,3 24-28,-2 26 62,3 20-62,1-44 0,-1 5-20,1 26 1,0 2-323,2-22 0,1-1-47,1 17 0,2-3-950,11 11-94,7-18 725,4-17-395,7-19 526,3-16 292,7-9 101,3-20 94,26-32 51,-19-4 56,-19 13 0,-2-2 168,6-20 263,-10-3 308,-10 2 675,-11 6-92,-5 11 807,-15 10-1771,-2 16-414,-11 15-33,-3 22 33,-1 18 0,-1 19-6,3 8-117,6 4-191,9-3-224,6-9-324,5-11-40,8-15 342,4-16 179,9-8 106,3-17 90,-2-14-67,0-17-33,-4-19-51,-2-9 269,-6-4 901,-3-17 371,-4 36-315,-1 5-364,-2 40-285,0 25-157,-2 9-84,2 24 0,-1 6-78,1 6-34,7-2 11,7-5 51,10-5 44,18-3 6,-7-18 6,11-5-6,-11-19-6,1-12-33,0-9 44,14-35 298,-15-2-186,10-25-3458,-23 10 3341,-4 0 0,-8 1 140,-6 12 229,-3 12 125,-7 20-220,-5 12-274,-20 26 3432,6 11-3298,-8 23 107,14 6-40,7 5-117,5 1-33,5-6-51,11-6-135,24 0 12,5-21-129,20-2-280,-9-22-230,3-5-1372,9-18 2134,18-25 0,-36 17 0,4-10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0.3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1033 12623,'11'15'1943,"-3"-3"-1640,-8-12 1702,0 0-1098,3 0-39,-2 0-223,2 0 940,-1 0-1479,-2-1 6,0-1-45,0-1-28,0 0-27,0 2-7,0-1-10,0 1-46,0-3-27,0-4 27,0-7-38,0-7 5,0-11-51,0-9-172,0-11-52,2-10-5,0-11 45,4-6 22,-3-8-79,0-4-151,0 0 421,-3 2 55,1 7 51,-1 13 107,0 13 111,0 18 29,0 13-79,0 16-106,2 5-62,-1 5 0,3 9 309,5 11-102,4 20 50,9 19 46,4 15-90,5 10-825,2 5 679,2 0-61,1-5-9,-13-33 0,1-1-36,11 17-314,6 7-168,-17-39-1960,-2-6-443,-11-13 2924,-1-4 0,-10-11 0,0-1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0.5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18 196 14337,'-10'-19'1691,"3"4"-1607,7 15-84,0 0-274,68-40-751,-3 17-2552,-6-5 1,2 1 3576,33 4 0,-45 11 0,-14 4 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0.9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194 5 14107,'15'1'2481,"-3"-1"-2520,-12 0 0,-38-6-34,18 13 62,-30-2 5,30 15 1,5 1-1,5 16 6,6-6 62,13 13 123,27 7-141,1-10-10,19 13 16,-18-16 214,-7-1 161,-5-1-162,-11-2-106,-6-3 11,-6-4 6,-6-6-174,-11-3-67,-9-5-437,-13-5-342,-9-4-123,0-4-353,-1-5-845,5-12 2167,4-17 0,18 12 0,5-3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1.8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232 199 11525,'17'10'3226,"-4"-2"-2610,-13-8 421,0 0-354,-16-75-11,3 45 11,-14-56 1,5 71-113,2 7-464,-4 5-107,1 9-51,-2 9 46,0 12-1,3 14 6,3 9 6,7 5 27,3 5-27,6-2-1,2 0 1,5-5-6,6-3-258,8-6-139,8-6-287,5-8-279,6-8-230,4-11-393,6-5-245,4-9-1490,6-13 1892,30-32 505,-20-2 346,-24 16 1,-1-1 577,10-17 140,-8 3 190,-10 3 146,-11 4 583,-9 4 1725,-8-7-1552,-4 14-37,-2-6-339,0 17 40,-1 4-145,-3 3-151,-1 6-18,-4 3 667,-3 4-992,0 0-257,-5 7 0,3 5-5,-3 10 5,0 6 84,1 7 45,1 4 62,2 24-186,5-15-5,2 14-34,5-25-151,1-7-162,0-7-174,4-9-235,1-5-50,5-5 268,0-2-106,2-14-247,1-8-755,5-43 928,-5 8 427,1-23 291,-10 28 1272,-1 7 134,-3 16-298,0 13-351,0 9 391,4 30-935,2 0-84,6 27-96,2-4-33,4 1-302,1-1-824,2-4-806,2-6 1932,10-6 0,-16-15 0,4-5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2.2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0 192 11799,'7'19'3210,"-3"-3"-2701,-4-16-127,0 0-13,7 78-33,-1-45 62,5 59 33,-5-70 23,0-6 145,-3-6 74,-2-6-63,1-1-201,-2-3-135,0-4-274,0-9-95,0-10-56,-6-17-73,-1-10 11,-6-10 56,3-3 34,4 3-79,4 8-128,2 13-332,2 8-407,5 11-337,7 6-336,6 5 208,7 5-1648,14 2 3182,20 2 0,-24 0 0,3 0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2.4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11889,'14'15'5959,"-2"-4"-5191,-12-11-168,9 57-309,-3-20-202,8 48-55,-4-35-28,-1-2-6,3-1-308,-3-4-612,1-6-614,-1-8-1485,-1-14-2526,0-5 5545,-1-10 0,-4 0 0,0 0 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2.5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13614,'9'10'-5646,"-2"-2"5646,-7-8 0,0 0 0,0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1.9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25 255 14712,'-14'-9'980,"3"1"-873,11 8 425,0 0-409,77 0-45,-34 0-42,9 0 1,1 0 2,-3 0 1,-4 0-29,-7-1 22,-6-2 35,-9-2 44,-7 1 39,-6-2 67,-6 2 85,-3-5-102,-2-1-106,0-6-44,-2-5-40,-8-4-5,-8-3-1,-9-1 34,-4 2 135,-2 5 156,0 6 35,1 9-130,4 3-111,2 4-57,-6 20 67,7 5 45,-4 24 90,9 4 11,6 5-117,3 4-18,6 23-100,3-22-39,4 14-6,7-31-6,6-7-263,8-6-302,8-6-371,6-11-3163,45-12-1277,-16-19 5382,29-12 0,-57 7 0,-11 3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3.6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299 0 13026,'17'3'2403,"-4"-1"-2240,-13-2-163,0 0 28,-72 5 50,41 4-78,-53 5-50,64 3-158,9 1 68,6 2 78,10 4 17,11 3 45,11 3 6,10 4-6,4 0 0,-5 2 297,-4 2 6,-12 0-141,-9-1 90,-7-4 45,-7-5-123,-9-6-79,-11-9-235,-32-6-207,8-12-1541,-34-19 314,39-5 1574,-7-22 0,35 29 0,5-2 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2.9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268 1 14561,'9'3'4509,"-1"-1"-4397,-8-2-146,0 0-10,-72 27 38,36-5-17,-10-1 1,0 2-11,11 7-299,10-3 120,9-4-12,9-2 56,6-2 168,10 0 11,7 3 50,15 0 18,8 4 27,5-1-67,-1 3-5,-3-2 78,-8-2 236,-10-1-12,-9-5 34,-7 0 5,-5-5-28,-9 1-145,-7-2-180,-12 0-22,-7-2-246,-1-3-258,1-3-556,3-3-1028,8-1-1559,4 0-2267,7-8 5914,5-2 0,4 1 0,2 1 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3.7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14712,'10'12'3036,"-3"-2"-2768,-7-10 1245,0 0-891,1 44-135,5-4-146,3 45-117,4-12-50,3 6-40,1-1-33,2 0-56,-1-6-45,0-6 0,0-5-6,-3-9-923,3 8-303,-6-25-947,1 2-1277,-5-28 3456,2-16 0,-4 4 0,0-8 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4.0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13205,'18'13'3221,"-4"-3"-2835,-14-10 197,0 0-247,11 86-118,-3-32-103,0 9 0,2 1 64,3 7-33,3-5 33,1-8-10,0-10-85,2-13-79,0-9-5,1-12 0,0-7 6,0-6 61,1-9-61,2-10-1,-3-15 1,-1-13-6,-6-12-62,-4-2 6,-5-2-135,-2 3-358,-2 8-408,-6 5-758,-1 11-2306,-7 6 4021,2 11 0,5 8 0,3 6 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4.7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49 13021,'1'8'3259,"0"-1"-3068,20 85-46,-7-41-103,2 11 0,0 2 26,2-4 111,-1-5 112,-4-8-39,-3-12-129,-6-9-16,0-11 83,-4-8-28,3-4-162,-3-6-280,2-9-168,-2-13 157,-3-17-196,-4-15 50,-3-9-28,0-8 0,4 0 185,4 6 224,2 11 56,1 13 106,4 13 1,3 14 122,4 8 153,1 8 94,2 16-67,2 10-68,4 20 18,1 10-23,2 6-90,-2 4-5,5 17-196,-9-24-45,1 4 16,-10-36 24,-3-12-40,-2-7-208,-2-8-296,-1-12 96,-1-12-85,0-13-84,0-12 151,0-6 118,0-2 134,1 5 174,4 10 297,1 15 840,6 14-358,1 17-124,3 15-235,0 14-246,1 12-135,3 2-39,-1 1-11,0-4-516,-1-5-380,-2-7 907,9-1 0,-15-16 0,6-1 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5.2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12304,'2'13'3405,"0"-2"-2901,-2-11 73,17 100-84,-4-33-317,1 8 1,2 4 254,4 15-469,1-1 245,-2-7-78,-4-8-84,-1-13 54,-5-12-93,0-16 27,-5-13-33,-1-11-95,0-7-28,-3-5-3762,2-14 3471,-2-7 39,0-21-225,0-6 438,0-8 162,1 2 56,10 4 101,6 10 3408,12 7-3369,6 12 73,4 9 123,0 7-11,-3 9-23,-5 9 90,-9 12-60,-8 11-80,-6 5-34,-6 5-67,-6-1-78,-8-2-129,-10-7-969,-27-5-555,8-16-1540,-21-4-6114,21-16 9178,-1-5 0,22 3 0,5-2 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5.7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1 437 11962,'1'17'4302,"0"-4"-3681,-1-13 2298,0 0-2236,6 16-538,-4-24-145,4 4 0,-8-33-257,-3-10-74,1-6-156,1-3-281,3 0-184,6 7-140,7 5-308,9 9 78,7 7 415,0 5-247,5 5 129,-1 6 717,0 4 308,-5 5 437,-1 2 1294,-10 5 66,-4 8-127,-4 11-153,-3 11-424,-2 7-438,2 4-246,0 5-174,0 2-134,2 1-95,0-4-6,0-3-118,0-6-543,-2-7-1199,1-9-1775,-1-9 3635,0-8 0,-3-4 0,0-3 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5.8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16129,'4'16'140,"0"-2"-3433,-4-14 1386,0 0 1,0 0 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6.61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298 181 12074,'14'-2'3041,"-3"0"-2711,-11 2 741,0 0-595,-44-72 240,21 49 68,-37-51-374,32 68-253,-2 5-157,1 10-6,2 9 6,1 17 39,5 11 57,4 11-40,6 4 0,6 2-56,4-1-96,3-6-217,9-6-326,7-9-207,13-10 157,5-9 180,7-12-506,3-5-93,6-13-539,-2-12-229,-2-13 217,-5-15 623,-8-7 1036,-7-1 185,-10-1 1434,-7 8 3164,-6 4-3259,-4 22-667,-1 6-387,-4 24-184,-1 10 307,-1 13-161,2 35-382,2-13-50,13 14-67,3-28-79,13-8 79,3-11 67,1-8 34,3-7-34,-3-4-6,-3-10-33,-1-23 39,-12-3 5,-3-17 46,-12 12-40,-12-1-11,-6 3-17,-15 7-392,-2 5-1971,-20 11-986,16 7 3366,-8 5 0,31 4 0,5 0 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6.8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1 14997,'-1'14'2471,"1"-2"-1923,0-12-66,0 0-134,0 67-74,4-30-100,1 54-112,5-48-62,2-4-292,0-5-520,-1-6-667,1-6-1411,-3-10-2353,0-5 5243,-2-5 0,-4-2 0,0 0 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7.0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25 14001,'-10'-14'0,"2"3"0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3.9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17260,'7'63'719,"1"0"0,-2-2 0,0-3-271,2 29-201,-2 0-1201,3-3 993,-3-8 309,3-9-348,-2-9-6,2-9-566,0-7-879,-2-7-1663,3-8-2531,-2-7 5645,2-11 0,-5-4 0,-1-5 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7.6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276 611 11990,'2'14'4038,"0"-2"-3489,-2-12 1551,0 0-1774,-41-8-220,19 6 17,-34 5 6,28 16-56,-3 17 0,3 11-40,0 6-33,7 2-28,5 0-95,8-7-2269,33 26 1894,-9-45-12,26 6-45,-22-53 57,0-16 218,-4-10 173,-2-9 107,-4-8-11,-4-11-302,-3-10-538,-2-11 814,-1 43 1,0-1 36,0-2 0,0 0 58,0 1 1,0 1 457,0-46 290,0 18 46,0 17 133,0 22-167,0 17-325,0 13-184,0 7-57,0 14 755,0 11-648,0 21-68,0 17 51,0 15 5,3 9-56,3 6-140,3-1-109,-1-27 0,1 0-42,5 28-81,-4-35 0,0-2-479,6 11-364,3-10-690,2-9-1360,3-11-5375,0-11 8349,1-10 0,-12-7 0,-4-5 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7.9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38 260 12802,'2'5'2111,"-1"-2"-1315,-1-3-460,43-31 73,-27 14-146,33-26-134,-41 20-23,-3-1 57,-2-4 38,-3 2-21,0-1 83,-4 6 325,-5 5 85,-5 9-293,-5 3-290,0 5-28,-1 11 167,-1 8-44,2 15-67,2 8-90,4 4-28,7 2-174,2-3-252,4-4-330,4-6-538,6-5-448,13-8-1176,5-4 2918,7-12 0,-17-1 0,-4-6 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8.2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289 15 13950,'-7'-6'3579,"1"2"-3579,6 4-565,0 0 475,-51-5 90,39 13 263,-39 1 140,52 17 124,10 5-40,4 2-111,12-1-118,0-3-141,-2-2-61,-3-5 45,-7-3 157,-4-4-57,-7-2-145,-1-2-56,-8 0-224,-9 0-476,-11-3-432,-11-1-61,-7-4-526,-9-1-5247,0-4 6966,1-5 0,25 4 0,7-3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38:29.9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13 509 8584,'-5'-4'4918,"1"1"-846,4 3-3282,-1-7-185,0 5-112,0-7-79,1 8 1664,0 0-1909,8 1-102,7-3-34,12-1-27,10-4 0,9-3 27,10-3-27,7-2-6,6-1 0,5-1 5,-1 0-5,1 3 6,-4 1-6,28 0 6,-25 2-6,20 0 0,-31 3-6,19-4 0,-23 3 6,13-1-5,-13 1 5,-19 4 0,11-3 0,-20 5 5,2-2-5,0 2 6,5-2-6,1 0 0,4-1 0,0 1 0,-1-3-6,2 2 1,-2-1-1,-2 0 6,1 0 0,14-3-5,-13 2-1,11 0 6,-20 3-6,0 0 6,-1-1 0,0 1 0,3-3 0,1 2 0,2-2 0,-1 0 0,1 0 6,6-1 0,-11 4 27,2-1 23,-14 4 11,-5 1 12,-1 1 162,-2 1-6,-5 0 6,-1-1-12,-6 0-128,2 0-773,-2-2-1138,2-1-2558,2-2 4368,0-3 0,-1 5 0,-2 1 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1.7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0 229 12623,'13'5'1686,"-3"-1"-1614,-10-4-32,86-14-40,-45 4-9,14-1 1,-2-1 8,-19-2 218,-6-1 208,-13-1 39,-7 1-146,-5-2-89,-3-1-73,-1 0 16,-8-1 96,-3 3 230,-9 0 44,-2 4 118,-3 3-337,-1 5-172,-1 3-146,3 1 28,-1 10 16,3 8 73,0 16 325,-1 32-319,9-11-90,1 18-39,11-23-106,6-4-230,9-6-847,24 1 259,2-18-336,16-1-342,-9-18-184,4-2 212,5-6 862,12-11-4310,-1-5 5022,6-9 0,-35 15 0,-10 2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2.1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195 17 13463,'4'-10'4357,"0"3"-4429,-4 7 72,-73 57 0,45-12 0,-14 1 0,2 3-79,28 13-218,5-5-167,6-11-46,9-12 236,6-13 128,24-11 140,-5-19 1,10-9 5,-8-41 151,-12 9 163,1-19 1024,-14 4-453,-4 26-728,-3 2-89,-1 29-68,1 21 168,4 16-112,4 22-23,2 19-22,3 9-5,-1 6 193,-5-26 0,0 0 204,3 28-196,-6-33 0,-1-4 146,-2 8-56,-3-11-62,-1-12-67,-13-6-364,-2-16-454,-18-3-598,-1-10-741,-12-17-2391,2-3 4380,1-18 0,20 18 0,10 3 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2.6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68 1 14773,'8'15'3619,"-1"-3"-3619,-7-12-1580,0 0 1390,-25 35 84,11-4-34,-17 33-73,23-15-185,4-5-78,4-7 28,6-11 145,5-11 113,8-7 128,3-8 6,2-13 56,-2-7 67,-1-17 281,-5-3 206,-3-1 208,-4 3 185,-3 9-253,-3 10-464,-1 11-180,1 8 174,3 19-50,5 15-51,6 25-78,6 16 5,4 12 247,-8-20 0,0 2-101,-5-16 0,-1 0 28,3 15 0,-3-1 146,-2 17-45,-6-10 50,-4-12-11,-2-11-34,-8-12-128,-8-13-202,-12-11-919,-33-10-55,12-18-415,-20-10-1299,30-29 2688,7-30 0,17 35 0,6-9 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3.0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258 1 12970,'-5'3'3187,"1"-1"-3170,4-2-17,-69-4-106,39 9-247,-52 2-219,65 14 146,7 7 141,7 5 167,15-1 118,4 3 107,13-1 229,4 1-12,-3 0-100,-1 1 247,-10-2-28,-6-2-146,-7-3-17,-6-2-107,-11-7-117,-7-4 39,-13-7-95,-4-5-347,-1-2-358,3-11-702,5-14-5709,9-10 7116,9-11 0,6 21 0,4 5 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4.17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314 7 12645,'2'5'4974,"-1"-1"-2985,-1-4-1984,-51-16-5,24 18 45,-43-2 95,36 28 78,-1 16-78,2 8-84,4 7-56,8 0 0,9-1-212,7-3-309,7-7-141,10-5-284,8-9-572,38-7 1216,-5-13-365,25-5 112,-13-16-94,4-10 44,3-12 204,-23-1 1,0-4 400,19-18 92,-28 15 1,-5 0 713,-5-11 914,-16 5-40,-9 11-151,-10 10-548,-5 12-718,-23 16-263,5 14-6,-13 16 1,13 12-29,4 6-111,6 0-242,10-5-263,4-5-179,4-12-73,5-8-425,11-10 991,0-8-73,8-15-213,-6-12 247,0-18 173,-3-9 180,-1-8 22,-4-1 196,-2 4 549,-3 9 655,-3 15-1293,-1 13 5,-1 16-11,2 17-96,2 13-5,3 13-39,6 4 33,4 3-206,18 11 88,-6-17 57,14 1 28,-11-23 39,-2-10 90,-2-5 178,-5-5 96,-2-4 23,-4-9-113,-1-10-33,1-35-11,-6 6-6,-1-23-168,-8 17-56,1-2-40,0 2 7,2 7-1,4 10-5,2 12 39,3 14 549,10 18-168,-3 15-39,8 16-124,-10 9-94,-2 7-57,-1 2-34,-1 21-77,-3-20-713,-2 8-1377,7-33 2134,13-9 0,-12-12 0,7-4 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4.7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312 67 13670,'8'-9'2924,"-1"2"-2689,-7 7 101,0 0-336,-73-22 0,37 16-50,-55-16-107,61 30 157,10 5 17,9 14 11,8 8-28,13 5-39,10 6 39,14 0 0,8 0 11,1 1 22,-1-6-27,-10-1 324,-8-6-61,-13-6 22,-5-5 40,-9-8-158,-11-4-173,-10-5-263,-14-3-1646,-31-7-142,15-11 2051,-20-19 0,47 14 0,4-5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4.4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286 17 12623,'-5'-9'3260,"1"1"-2779,4 8-296,0 0 90,-68 75 111,36-36-395,-10 11 0,0 1 457,14-6 25,3-2-165,7-4-66,5-6-57,7-4-79,4-5-72,2-3 283,7 1-384,10-1-101,12 1-6,13-3 17,7-3-56,6-5-179,4-6-230,-2-3-268,21-15 823,-22-5 67,13-15 0,-31-8 11,-4-5 23,-10-10 251,-10-26 354,-7 22 195,-11-9-324,-6 43-90,-8 13-319,-4 10-95,-3 18 89,0 8 196,-9 42-95,12-10-84,0 22 0,16 1-112,7-23-151,12 9-140,8-31-292,15-11-980,19-10 1563,32-15 0,-39 1 0,10-6 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5.01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13284,'5'11'2683,"-1"-2"-2526,-4-9 358,0 0-375,0 82-135,5-40-5,0 11 0,4 0-22,13-15 22,9-6 56,4-11 73,1-7 78,-1-8 28,-3-3 0,-5-5 12,-4-7-68,-7-8-61,-4-9-118,-6-11-437,-3-3-762,-3-5-756,-4-1-3085,-5 6 5040,-5 10 0,4 14 0,3 10 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5.2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0 437 13373,'8'10'5058,"-2"-2"-4402,-6-8 520,0 0-768,14-76-200,-9 35-206,3-9 1,0-2-3,-4 5-392,2 6-397,4 4-623,6 7-431,8 5-823,19 4-4389,5 5 7055,14 6 0,-28 4 0,-8 3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5.7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0 136 13592,'8'14'4100,"-1"-2"-3888,-7-12 976,0 0-1098,18 75-73,-5-35-17,0 11 0,3-1 257,4-6 85,1-5-51,2-10-50,-2-7-23,0-8-67,-2-6-11,-3-4-22,0-4-28,0-3-57,-1-9-33,2-8-50,0-15-51,-1-9-263,0-8-129,-3-8-279,0 0-472,-2-1-173,0 7-202,1 8 476,1 11-823,5 9-240,3 11 144,4 5 2062,-2 7 0,-9 2 0,-6 1 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5.90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9755,'16'83'2824,"1"1"1,-2-7 0,-3-11-2735,-5-14-73,0-4-17,0-7-493,0-5-319,-1-9-314,-2-7-465,1-9-1310,-3-5 167,1-10 2734,-1-10 0,-1 5 0,-1-4 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6.0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12662,'9'17'1966,"-2"-4"-2347,-7-13-5232,0 0 5613,23 15 0,-17-11 0,18 12 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6.5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9 14118,'-10'-5'3305,"2"1"-3059,8 4 745,0 0-626,-1 92 10,7-40-238,-2 11 1,2 1 80,13-1-11,3-6-39,3-7-44,-1-6-35,-1-12-55,-2-7-34,-4-9-79,-2-8-66,-2-4 66,0-16-329,0-12-141,1-20-141,-3-15-183,-2-8 296,-3 1 202,-2 8 27,1 11-396,3 16 295,8 11 303,9 10 113,12 6 33,8 2 0,11 1 45,6 1 72,3-4 102,-3-1 84,-8-2 1360,-3-7-689,-25 2-189,-5-2-63,-21 4-66,-12 5-578,-8 1-78,-12 4 0,-8 12 0,0 9 89,0 16 113,1 32-196,19-13-6,3 17 0,20-25-96,8-7-122,9-4-219,9-9-475,6-9-1032,5-9-1249,14-10 3193,28-31 0,-37 20 0,9-19 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7.8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1 122 15406,'9'9'3434,"-1"-1"-3254,-8-8 576,0 0-555,22 73 18,-7-18-161,2 3 1,1 4 14,4 21 11,1-1-34,-1-7 18,-1-11 66,-2-11 79,-4-11-12,-2-12-66,-4-10 105,-3-10-72,-2-5-67,-1-4-22,0-1-7,0 0-4,-2-4 16,2-6-84,0-12-28,0-15-129,3-14-50,-2-14-40,1-9 1,-1 0 61,-1 5 112,0 5 23,-1 30-141,1 8 29,2 33 151,18 35 11,-2 1 0,16 28-6,-8-18 163,15 11 5,-11-20 40,5 1-17,-17-26-28,-5-9-12,-6-6 286,0-4-178,-4-13-152,1-12-101,0-22-190,1-18-220,-1-16-200,-1-9-353,-3-6-1297,-2 36 0,-1 0 2260,0-25 0,0 11 0,0 47 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8.3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228 45 13138,'-9'-25'4262,"2"5"-3718,7 20-141,0 0-403,-41 32 0,19 1 5,-34 35 130,29-3-74,2 2-27,6-3-28,6-8-6,7-9-185,3-11-78,3-13 5,3-11 45,4-7 129,4-5 28,6-12 56,1-8-5,4-17-35,-1-9 7,-1-8-51,-2-3 84,-3 2 61,-4 7 421,-3 11 61,-4 13-10,-3 13-460,-1 12-28,0 12-40,0 12-5,2 12-426,2 6-1456,7 26 392,2-19-173,10 13-2555,-4-30 4218,6-11 0,-12-10 0,-2-8 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8.5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169 1 13732,'9'5'4738,"-1"-2"-4738,-8-3-157,0 0 62,-67 24-28,50 3 33,-49 22-27,70 0 83,8-2 34,7 0 0,7-5 185,7 11-96,-11-17 63,0 5 195,-15-21-122,-4-5-97,-1-5-128,-6-4-286,-8-3-520,-7-2-695,-9-1 1501,-30-14 0,34 10 0,-16-10 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9.0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15620,'4'8'2716,"0"-2"-2554,-4-6-117,0 71 50,0-7 51,0 2 0,0 4-161,0-11 1,0-2 134,0 4 1,1-1-54,1 0 0,1-2-45,1-4 1,0-2 55,9 38-78,1-20 0,-1-19-62,-1-17-44,-3-16-130,-1-10 58,0-10 128,3-14-219,1-13-73,5-20 62,3-9 40,0-7 55,2 8 185,-3 12 196,-1 18 330,-2 15 96,-3 17-61,2 15 21,3 38-526,-4-3-56,2 17-336,-6-22-970,0-10-1601,2-9 2907,4-11 0,-7-11 0,2-5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4.9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14594,'7'19'3417,"-1"-4"-2986,-6 65-274,0-31-124,1 8 1,2 2-23,5 1-5,2-5-6,3-7-73,-1-10-593,-3-7-802,0-9-722,-6-10-3074,0-5 5264,-5-6 0,2-1 0,-1 0 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9.3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15165,'19'9'3019,"-4"-2"-2655,-15-7-123,0 0-16,44 66-147,-20-28-75,6 7 0,1 1-3,-3-3-337,0-5-777,-2-9-734,-1-8-914,5-11-1904,-4-12 4666,2-14 0,-14 5 0,-5-3 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9.5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144 1 11402,'3'0'7937,"-7"76"-7013,-4-14-622,0 4 0,0 4-512,0-16 1,0-1 326,-2 3 1,1 0 68,1-3 0,-1 2-287,-3 16 0,0-1-834,-1 25 935,2-22 0,2-8 0,4-22 0,0 8 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40.0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124 1 16185,'-5'2'2907,"1"0"-2901,4-2 5,-38 67 96,22-23-29,-7 5 0,2 3 57,12 5-135,3-4-34,5-10-100,6-11-40,4-10 73,9-10 68,3-7 33,2-3-6,-1-12 1,0-6-1,-4-15-72,-3-10-52,-6-7-217,-5-3-398,-3-1-179,-1 5-449,0 6-1449,-3 10-3709,0 9 6531,-1 9 0,1 7 0,1 4 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40.3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27 12281,'-5'-15'3288,"1"3"-3095,30 57 1,8 21 80,-14-21-190,15 21 0,-2-1-22,-17-33-51,4-4 73,3-8 95,2-6 56,0-7 34,0-4-11,-4-3 33,-1-8-56,-4-6-95,-1-14-140,-5-9-90,-2-7-486,-5-7-292,-2-1 868,-17-10 0,12 31 0,-11 0 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40.5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1 518 16073,'17'11'7802,"-10"-80"-7802,-10 31-62,0-12 1,-1 0-577,3 10-494,2 3-179,14 4 46,12 0-337,22 1-230,14 0-419,28-2 2251,-23 14 0,-2 1 0,10-2 0,11 0 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41.1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0 13194,'6'5'4587,"-2"-1"-4144,-4-4 330,0 0-381,-10 79-134,7-13-205,-2 1 0,0 5-414,4-19 1,2-3 382,-1 2 1,0-1-17,0 42-77,0-11 71,4-14 0,1-16-33,2-15-158,2-14 23,-3-13-39,1-6 944,-1-8-737,0-12-35,2-13-172,2-19-13,4-11-250,-1 11 0,2-2 206,10-24 253,9-15 11,-12 46 191,-3 18 195,-3 14 112,-3 14-32,2 15-220,5 37-285,-4 0-566,4 23-639,-7-22-559,0-3-393,5-4 2196,14 1 0,-15-23 0,5-4 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42.2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251 434 15698,'2'16'3445,"-2"-3"-3445,0-13-6,0 0 6,-75 64 6,41-18-6,-12 3 0,1 3 0,20 13-230,9-5-202,8-8-117,5-12 113,3-11 83,3-12 140,2-8 73,6-5 50,4-7-206,2-12-152,4-9-158,0-18 136,-1-7 263,-1-3 207,-3 2 196,-2 11 543,-5 10-190,-4 16-274,-3 6-57,-1 10 23,2 12-112,0 9-62,4 16-67,3 6-11,2 1-34,5-1-6,3-5-66,16 3 22,-6-16-12,20 0 51,-22-21 56,4-3 146,-16-7 151,-1-4 145,-5-5 168,-1-4 34,-3-4 40,-1-14-544,-3 2-56,2-14-16,-2 5-29,1-3-39,1-5 0,1 5-6,1 3-50,-2 10 51,0 11-102,2 11 107,-1 14 275,3 14-12,0 14-134,2 12-129,-1 7 0,1 1-336,-1 0-219,1-6-482,2-3-178,4-9 258,4-5-1194,33-9 1059,-4-10 117,27-4 325,-13-18 107,0-4 543,-5-15 73,-7-6 615,-11-4 579,-13-7 138,-11 2 1950,-12-14-2089,-12 22-425,-6-2-466,-11 29-375,-3 6-11,-3 13-73,-16 34-73,15 1-50,-6 26-29,24-18 7,7-8-46,4-6-56,3-10-134,8-9 1,3-9 38,11-6-912,16-24 603,-7-7-32,12-24 101,-17-11 190,-2-12 196,-7-14 280,-4-11 5,-8 47 1,-2-2 193,0 1 0,-1-1 215,0 2 0,-2 1 726,1-6 0,-1 3 64,0-14-420,0 7-392,0 47-184,0 12 100,0 20-17,0 17-95,0 28-154,1-1 0,1 4-42,1-13 0,0 1-389,0 20 0,2-2 355,7 26-593,1-9-667,1-12-873,5-12-1071,13-16 3238,28-10 0,-26-22 0,9-5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42.5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363 27 15154,'-12'-15'3478,"2"3"-3478,10 12-140,0 0-324,-72 14-270,50 11 140,-50 18-78,68 8 297,14 4 263,7 2 84,26 19 168,-10-21 34,7 8 78,-23-28 218,-7-8-55,-5-5 475,-43-2-823,5-12 107,-37 2-152,15-16-22,5-3-257,6-8-466,13-3-850,14-4 1573,10-5 0,7 13 0,0-1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09.5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13351,'14'21'3445,"-2"-3"-3093,-12-18-55,0 0-101,27 48-56,-5-19 120,16 24 1,4 4 69,2-4-167,-8-10 0,-2 0 134,3 6-1797,-4-4 0,1 1 1505,6 9-5,-9-14 0,-1-1-78,-4-7-443,-4-5-4934,5-2 5455,-8-13 0,-2-2 0,-10-11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09.9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620 9 12718,'-11'-5'3490,"2"2"-3054,9 3-307,-66 66 67,34-26-84,-9 7 0,-4 5-2017,16-9 1,2-1 2055,-19 26 251,16-23 0,1-2-396,-14 17-6,3-5-230,1-4-3446,-7 10 2186,14-20-403,-1 4-2096,20-29 3989,8-7 0,2-7 0,3-2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5.7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36 498 16168,'-20'-3'6,"5"1"-493,15 2-102,87-8 24,-30 4 167,7-1 0,2 0-1204,10 1 487,-5 0 734,-5-2 258,-9-4 123,-8-2 39,-8-4 554,-12-1 119,-7 0 477,-10-1-209,-7 2 95,-3 1 1,-2 5 4,-5 4 52,-7 3-437,-9 3-410,-7 5-111,-6 10 39,0 10-17,-2 13-17,3 7-112,6 5-56,8 1-11,11-2-56,4-2-151,8-10-101,10-4 0,11-10 67,13-6-387,37-10-206,-17-8-146,23-13 202,-30-13 116,-6-14 181,-9-11 285,-10-11 196,-8-7 33,-9-11 281,-5-3 271,-4 27 1,0 0 119,-4-19 102,0-8-57,-2 53-279,2 17-280,1 7-130,0 15-10,2 12 206,-1 55-167,2-2-62,0-17 0,0 1-466,0 30 444,3-2-6,2-8 0,2-11-6,3-13-358,3-10 95,-2-22-6,6-10 275,-6-28 292,6-15-532,-2-16-130,4-11-28,-1-5 135,1 2 263,-3 9 51,0 15 279,-3 16 987,4 23-813,-4 20-230,1 16-167,-2 13-96,-3 2-11,1 2-403,-2-4-606,-1-3-604,-3-6-1283,3-7 2896,2-4 0,-4-15 0,2-3 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10.2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12735,'4'4'2570,"-2"0"-8051,-2-4 6663,4 102-717,0-36 77,0 9 0,0 3-374,4 11-710,-2-31 0,0-1 475,4 22-331,2 10-610,-5-41 1457,-4-7-449,0 3 0,-3-22 0,0-1 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10.4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6 105 13833,'-4'-4'1500,"2"1"-6734,2 3 5447,81-14-213,-23 6 392,7-2 0,3 1-1071,24 0-2939,-17 1 0,2-1 3618,-26 3 0,-1 0 0,7-1 0,-8 1 0,-15 1 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11.2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54 12393,'3'13'2324,"-1"-2"-1646,-2-11 0,0 0-45,5 72-17,3-25 61,3 29 1,2 4-706,2-16 285,5 29-100,-13-65-22,-4-10 688,1-10-582,-3-4-90,0-9-151,-1-7 236,0-11-449,-14-36-299,5 5 344,-11-26-22,11 21 50,5 2-3784,7-19 3570,8 32-32,9-12-112,6 38 270,5 5-1328,41 6 737,-25 2-301,30 8-459,-38 8-1541,-5 5 3120,-4 5 0,-15-10 0,-6-3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11.6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1 169 9778,'15'12'2963,"-3"-3"-2566,-12-9-195,0 0-96,67 3 1,-28-14 5,39 1 95,-50-36-196,-20 18 179,-12-18 561,-10 25 224,-9 4 761,-29 6-1568,19 9 28,-18 14 179,29 12 45,3 18 57,5 39-907,7-14 430,4 24-347,14-32-521,6-5-2924,28 2 3201,6-21 0,-12-6 1,-9-23-1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12.3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0 114 10321,'14'36'1988,"-6"17"0,-1 2-1769,-1-12-102,-2 9 1,1 1 184,5-6 713,-1 5-556,-3-24 280,-2 0 62,-3-25-544,-8-24-307,-3-3-90,-6-24-22,1-5-214,4-9-1681,8 12 0,1-1 1844,-1-23 107,8-18 67,4 46 39,6 16-2095,22 18 2235,-11 21 17,14 19 55,-18 20 2342,0 10-2112,-8 4 1,-1 2-303,3 14-104,-5-17 1,-2-4-31,-4-11 3391,2-11-3397,-1-8-5,-2-14-79,1-7-174,-3-17-386,0-32-3017,1-3 3504,2-27 73,3 10-61,4-2 38,0 5-2200,9-1 2385,-6 30 208,6 4 386,4 56-538,-5 1-83,17 53-51,-15-25-152,6 16-212,-11-28-212,2-6 576,58 6 0,-51-25 0,40 3 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12.6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62 172 10920,'-11'-6'2089,"2"1"-2044,9 5-39,77-27 61,-50 13 482,55-29-1944,-73 26 1871,-5-5 795,-21 4-386,1 8 224,-28 1-991,13 14 162,-9 12 50,12 15 1704,4 15-1798,4 9-3472,8 6 3315,5 0-79,6-4-185,10-5-684,22 2-1959,34-21 2828,30-26 0,-32-6 0,-9-22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13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65 14202,'-3'-5'1625,"1"0"-1356,2 5 5,0 0-755,0 92 801,0-40-206,0 11 1,2 0 208,3-7-155,2-9-3197,3-5 3163,-3-20 163,0-4-207,-6-15 315,1-3-786,-2-11-2184,0-6 2285,0-18 45,0-9 2397,0-11-2263,0-6-11,0-4 112,6 0 106,9-8-16,1 30 95,5 4 112,-5 34-6,1 23 39,11 35 3096,-8 4-3421,9 25 1,-11-23 28,0-3-29,-4-9 96,1 1-95,-6-22 61,0-3 6,-5-19-73,-2-3-107,-1-7-162,-1-28 135,0-5-6,3-26-11,0 7 5,5-4 12,9-12 134,-2 27 33,8 3 259,-8 34 105,3 21-10,-1 13-7,10 42-296,-9-6-44,4 19-6,-7-26-34,-3-6 0,1-7-303,3 1-610,-5-16-801,0-3-1305,-5-17 3019,-3-3 0,-2-2 0,1 0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14.0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16 7872,'15'-8'2555,"-3"1"190,-12 7-1681,0 0-2808,20 103 2074,-6-32-156,0 9 0,2 3 440,-6-27 0,0-3-460,-1 1 0,1 1-34,0-1 1,-1-1 585,1-3 0,0-1-622,7 37-79,0-14 1,-3-13 0,-2-18 3312,-4-12-3267,-2-13 338,1-9-389,-2-11-190,1-14-169,1-15-44,1-17 123,6-8-382,17-23 517,-5 26 78,12-2 67,-7 40 61,-1 10 130,0 7 257,5 26-224,-12-2 34,-1 21-40,-16-9-33,-4-1 202,-22 13-387,-1-15-90,-22 8-565,3-23-466,-2-8-705,0-5-4338,-2-5 6164,-5-13 0,21 10 0,2-10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14.5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25 329 11542,'23'13'2044,"-4"-3"-1887,-19-10 134,0 0-162,57-69 588,-42 13-496,11 11 0,-4 1 222,-34-6 84,-9 34 27,0 7-347,-10 6-207,8 17 45,-7 10-11,11 17 50,4 11-28,5 5-40,6 23 35,8-21-1,9 8 34,8-30 45,9-9 341,43-5-285,-25-12-28,31-7 22,-42-16 62,-2-7 359,0-27-415,-13 5-62,-1-16 17,-13 14 168,-6 2 95,0 4-95,-2-6-308,0 14-45,0-2-11,0 15-28,0 3-274,14-2 117,0 5-168,17-4-223,3 6-1492,26-8 1445,-10 2 1,0 0 0,8-3 0,12-4-1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15.1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10979,'9'13'4055,"-3"-3"-2458,-6-10-6212,0 0 1223,6 0 3392,-2 0 0,1 0 0,-2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0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68 276 14432,'-13'-1'621,"3"0"-542,10 1-79,0 0 5,70-44 51,-41 22 90,52-35 258,-63 33 38,-7 2-89,-6-1 17,-2 2 178,-3 0 85,-9 4 62,-6 5 5,-10 5-386,-3 4-163,-2 9 73,-1 10-39,0 13 0,3 9-45,3 8-73,7 0-67,5 2 0,7-2-73,4-5-179,5-3-117,11-7-135,12-6-354,12-6-744,11-8-1411,12-5-5734,1-6 8747,2-9 0,-29 4 0,-12-4 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15.4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 13452,'9'11'3265,"-1"-3"-3024,-8-8-947,0 0-929,2-1-4012,3-5 5647,1-3 0,-1 3 0,-3-1 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18.2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1066 15361,'16'5'3866,"-4"-1"-3553,-12-4 639,0 0-896,7-42-50,-2 5-6,9-46-6,-2 6-411,3-15 392,-7 40 0,0-1-6,-1-2 0,1 0-8,0-1 0,0 0 11,-2 2 0,0 2 28,5-42 61,-3 16-5,-1 19 0,-4 20-56,1 14-44,-2 15-102,1 4 28,3 8 530,4 11-328,7 13 50,5 19 23,5 18-59,-5-7 0,-1 4-51,-4-13 1,-1 1-175,6 17 0,-1-2 127,5 21-6,-2-9 1,-4-9-214,-2-11-273,-5-6-3379,-3 2 785,-5-18 3086,-2-3 0,-3-21 0,0-7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18.4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92 14023,'-2'-16'790,"0"3"-718,2 13-284,0 0-164,87-16-396,-39 11 175,11-4 1,2 2-917,-2 4 35,7 0-3136,-4-3 4614,2 0 0,-30 1 0,-11 3 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18.8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178 8 12253,'0'-2'5954,"-4"6"-5949,-30-13-5,3 9-33,1 5 27,1 5-95,6 7-22,8 6-106,7 4 94,5 4 107,11 5 28,9 4 6,13 4 27,11 4-27,5 2 28,0 3-29,-2-1 85,2 17 173,-20-21-61,-2 8 44,-21-28 79,-4-8-184,-12-6-141,-9-7-276,-15-4-692,-5-7-180,-5-12-1003,-2-15 2151,-7-27 0,26 25 0,2-4 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19.2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288 146 12959,'7'-13'3002,"-2"3"-2683,-5 10 1132,0 0-902,-51-57-471,27 43-28,-43-37 12,39 68 162,-1 14-10,1 14-7,1 7-118,6 6-89,7 1 0,7 1-274,4-3-292,8-2-218,10-7-208,10-7-492,12-8-185,19-15-5352,2-7 7021,9-10 0,-30-1 0,-11 0 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19.9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242 1 13614,'7'10'3854,"-1"-2"-3793,-6-8 18,0 0-1,-70 71 34,38-21-73,-11 5 0,0 2-39,16 16-33,7-3-152,7-8-185,8-9-78,3-11-39,5-12 45,7-10 156,5-11 50,7-5-262,3-14-112,-1-11 78,0-18-163,5-42 695,-11 13 112,0-23 381,-13 35 420,-4 14-667,-1 19-167,0 12-79,0 22 123,0 12-50,0 19 67,1 11 33,6 2 130,6-2-73,8-9-1,7-7 287,15-8-276,-10-15 108,7-3 66,-17-13 6,-5-10-62,-4-6 24,-3-42-281,-6 8-45,-1-26-56,-4 20 0,0 3-123,0 9-141,-1 8-235,0 11-167,0 9 179,1 5 95,8 4 16,7 0-503,25 3 649,-8 2 118,10 1 17,-21 3 95,-5 0 353,-8 0 224,-2 3 185,-4 6 341,-1 25-823,-1 4-51,0 20-72,1-5-28,1 3-79,1-2-44,1-1-6,1-4-118,2-7-279,-1-5-2090,5 2 320,-2-22 2167,6-3 0,-8-15 0,-1-2 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0.0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 13687,'5'-3'778,"-2"1"-2834,-3 2 1,0 0-1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0.3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394 1 12769,'-15'6'3724,"3"-1"-3343,-62 2-252,34 3-129,-56 10-235,57 3-169,13 5-10,10 2 173,9 4 224,10 3 17,11 4 152,10 2 32,10 2-44,4 0-16,-1 1-40,-3-3 61,-6-2 326,-8-5-4605,-112-13 4134,33-19 0,2-1 0,2-4 0,17-8 0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0.9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1 313 12623,'4'2'3282,"-1"0"-1579,-3-2-1216,8 0 387,12 0-275,24-5-212,37-5-746,-21 1 1,7-2 517,22-2 1,7-2-905,-23 5 1,4 0-1,0 0 762,6 0 0,1 0 0,0-1-16,-3 2 1,-1 1 0,-2-1-230,-9 2 0,-1-1 1,-4 1 229,19-1 1,-6 0-101,-18 1 1,-5 0 97,29-4 745,-19 1-745,-16 3 555,-8-1 2791,-13 4-2439,-12 1 799,-9 0-1554,-5 3 187,-1-1-3800,0-10-1703,-1 1 5164,-3-14 0,1 13 0,-1-1 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7.9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166 1153 12550,'16'30'4514,"-4"-7"-3354,-12-23 280,0 0-1407,1-36 1,0 3 128,-5-38 57,-8 7-35,-8-13-420,-6-9 236,-3-10 0,14 44 0,0 0-411,1 0 1,0-1 317,2 0 1,2 0-155,-5-42-252,8 9-67,4 16-62,14 13 24,7 12-63,17 11 237,8 10-344,7 13 490,2 5-657,-3 13-1,-4 11-834,-8 11 62,-10 19-235,-10-1 1949,-10 2 0,-4-23 0,-3-9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4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176 14 12567,'4'-7'4520,"-1"0"-3843,-3 7-363,0 0-68,-50 11-16,29 1-230,-38 11-39,45-1-28,6 3-12,4 2 34,4 3 45,9 4 12,5 1-7,11 0 40,5 2-11,-1-3-34,0-3 11,-7-2 39,-5-4 23,-9-3 95,-3-2 79,-5-2-90,-5-1-157,-10 1-17,-7-2-555,-12 0-677,0-4-750,-1-4-2863,6-4 4862,6-4 0,12 0 0,5 0 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8.3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46 115 11144,'-25'3'1804,"5"-2"-1804,20-1 50,0 0-50,13-18 370,13 3 139,19-15-61,11 9-112,4 4 101,18 6-134,-24 4 0,6 15 77,-34 10-27,-7 17-168,-6 11-11,-4 10-40,-3 3-44,3 25-85,-2-25 1,7 11-6,0-37-135,3-10 85,2-13 50,5-4 112,-2-9-11,2-9 78,-4-10 157,-4-13-11,-5-6-12,-6-28-296,-11 15-17,-9-17-157,-11 28-391,-7 5-466,-3 11-3747,-16 11 4761,18 8 0,0 6 0,25 2 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8.57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12 569 17031,'7'4'3859,"-2"-2"-3495,-5-2 17,0 0-253,-7-92-128,3 39-53,-1-11 0,1 0-356,1 1-380,2 8-410,10 6-274,13 9-196,18 6-482,32 9-2503,6 8 4509,14 5 1,-42 8-1,-14 1 1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9.2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99 11788,'-1'-17'3747,"0"4"-3265,6 88-241,4-27-132,-2 7 0,1 1 9,10 5-51,-3-5-5,-2-11 78,-4-10 73,-3-10 89,-3-10 264,-2-8 61,-1-4-750,0-19-79,-1-3-84,-6-23-44,-3-5 78,-3-11-28,2-6-67,6-3 89,2 0 45,3 7 34,8 10 73,4 16 106,9 17 89,4 9 135,1 21 79,1 11-57,1 22-89,-3 11-45,-2 8 11,6 30-117,-11-28-1,4 14 1,-13-43 0,0-10-6,-3-12 0,-2-9-51,-1-4-257,0-27-33,-3-1 105,4-28 80,-1-2-80,6-8-133,1-5 66,3 0 174,3 5 280,7 2 169,-6 30 206,4 5 62,-9 38-106,1 11-196,-1 20-180,1 12-78,-2 7-28,0 0-582,0-2-2023,6 9 931,-1-24-1407,6 1 1075,-2-31 1962,10-7-460,3-15 504,10-7 0,-20 1 0,-5 2 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9.6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107 1 9548,'8'5'8228,"-1"-1"-8100,-7-4-94,-42 75-34,25-30-3,-8 7 0,2 3-607,14 17 28,3-25-606,6 7 773,6-38 57,8-9-28,2-23-96,4-12 96,-5-15 195,-3-6 191,-4-4 174,-2 6 520,-3 7 258,-1 14-313,-2 13-320,0 9 23,0 18 5,0 32-330,1 0-17,3 21-174,4-23-1187,14 2 387,-4-20-667,15-4 1641,0-36 0,-15 9 0,3-13 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29.8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14661,'6'3'3619,"-1"0"-3205,-5-3 231,0 0-63,0 102-190,0-35-535,0 9 1,1 4 321,3 15-112,4 0-67,2-7-112,3-7-532,1-9-567,2-13-1650,3-11-1150,0-15 4011,0-13 0,-8-12 0,-4-5 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0.0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14426,'15'13'4773,"-3"-3"-4252,-12-10-124,0 86-5313,15-18 1,2 1 4094,-10-14 1,0-1 0,10 16-1,0-26 1,-12-50 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0.1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14096,'1'12'4032,"-1"-3"-4032,0-9-1404,0 0 0,0 0 1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0.7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69 13978,'12'14'2739,"-3"-2"-2655,-9-12 415,0 0-219,7 79 16,1-35-173,-2 8 1,2 1 77,5-9-38,-3-10-79,-2-9-34,-3-11 6,-2-7-28,0-4-28,0-3-67,-2-4-56,1-10-168,-2-11-34,0-15 28,0-10 123,1-7 107,5-4-11,3 1 78,5 6 22,4 13 101,3 13 135,2 15 196,3 11 117,3 18-22,0 11-101,0 19-128,-3 7-57,3 27-258,-11-23-5,2 13-470,-10-33-892,-1-9-1836,1-13 3198,3-7 0,-6-8 0,1 0 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1.2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98 1105 13760,'8'8'5663,"-2"-2"-5036,-6-6 241,0 0-700,-7-76-84,-1 22-82,1-6 1,-1-5-334,-8-27 331,8 40 0,0-1 0,0-2 0,0-2-34,0-1 1,1 0 2,1 3 0,2 1-75,-2-46-68,3 19-201,3 18-168,12 21-90,10 16-163,21 14 40,12 7-538,10 11-728,1 22-5446,-6 8 7468,-15 20 0,-21-27 0,-14-5 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1.5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58 144 12769,'-32'3'-219,"7"0"-235,25-3-425,0 0 688,89-44 191,-35 22 122,11-6 0,1 1 999,7 11 128,-2 7-644,-5 5 275,-7 4-168,-6 13-63,-10 9 7,-7 19-80,-6 9-44,-7 9-201,-4 3-230,-4-2-62,-4-1-27,0-9 219,-3-5-231,1-7-264,-1-7-924,0-7-1707,-2-12-3827,3-5 6722,-3-17 0,-1 8 0,-3-7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6.6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137 0 14734,'2'12'4470,"0"-2"-4184,9 59-286,-8-28-796,-1 57-2334,-27-42-5289,-11-5 8419,-13-6 0,22-20 0,8-11 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1.6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18033,'5'5'443,"-2"-1"-2627,-3-4 813,0 0 0,0 0 1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1.9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25 14712,'-3'-13'3321,"0"2"-3282,37 42 1,13 19-35,-4-12-300,10 14 0,1-1-187,-6-15-531,-5-3-604,2-8-1979,-9-6 3596,-2-10 0,-17-4 0,-7-5 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2.1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371 8 16684,'-9'-4'3444,"2"1"-3366,-23 42 1,-5 18-79,-1 0-424,-8 11 1,0 1-501,4 1-1227,1-3-2352,6-12 4503,4-11 0,13-21 0,7-12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2.5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188 1 16902,'10'3'2728,"-2"-1"-2728,-8-2-90,0 0-33,-52 67 6,24-21 75,-6 5 0,1 3-238,6 10-410,9-6-335,8-10-229,6-15-68,4-13 728,8-11 325,3-8 112,10-14 124,1-10 33,0-16 0,1-9 5,-2-4 130,-2-1 61,-1 4 593,-6 11 343,-2 13-169,-4 12 1,-3 12 140,-1 18-516,0 12-398,3 19-179,3 6-11,4 1-649,5-2-758,4-10-1287,9-10-4669,0-12 7363,4-11 0,-16-6 0,-5-4 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2.9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13469,'7'12'4872,"-3"-2"-4216,-4-10 683,0 0-998,15 95-72,-4-31-364,0 7 1,1 3 161,5 13-67,-3-7 0,2-9-168,-6-11-349,-1-12-681,-5-8-981,-2-11-1238,-2-7 3417,-5-10 0,3-6 0,-3-5 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3.3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17 174 13603,'-9'-13'1014,"1"3"-1014,8 10-370,0 0 73,85-26-28,-31 9 207,7-3 1,1 0 117,3 0 146,-8 1 111,-13 5 259,-10 5 256,-11 5 63,-10 3-129,-4 1 145,-5 0 0,0 4-245,2 7-57,1 13-56,2 10-113,0 11-77,0 6-163,0 3-73,-1 0-67,1-3-39,0-6-331,0-8-593,0-8-4222,1-7 2071,4-11-2315,1-5 5429,4-10 0,-9 3 0,-2-3 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3.6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1 13222,'0'4'5893,"1"-1"-5574,-11 71 11,8-29-252,-3 7 1,1 2-28,5 0-51,10-7-90,5-7-5,10-13 162,47-11-5,-36-20-6,31-12 5,-52-15-16,-5-8-39,-7-5-6,-4-6-124,-14-3-72,-6 1-285,-15 3-786,-3 11-485,-4 11-1463,3 14 3215,-2 33 0,19-14 0,4 19 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3.9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1 372 13306,'14'7'4867,"-3"-1"-4329,-11-6-302,0 0-180,0-68-56,0 28-79,1-57-89,5 45-40,4 5-32,6 9 240,5 12 0,2 14 330,4 8 102,1 18-79,1 8-140,-1 19-62,-3 5-62,-3 5-38,-4 1-51,-4-2-118,-2-4-296,-4-7-528,-3-9-917,-3-8-1138,-3-11 2997,-9-5 0,5-5 0,-4-1 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4.0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14477,'16'15'-930,"-3"-3"930,-13-12 0,0 0 0,0 0 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4.3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15883,'2'7'3215,"-1"-2"-2739,-1-5-6,0 0-122,0 72-57,0-23-160,0 7 1,1 2 19,3 16-151,3-5 0,1 15 0,-1-14 0,2 9 0,1 12 0,-1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09.83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375 87 15838,'-55'-40'1254,"5"7"-576,23 28 89,-1 3-368,-3 2-181,1 4-128,0 8-85,1 11-5,3 13 34,4 10-29,3 7 1,6 3-6,4 0-28,5-6-95,2-6-84,5-10-102,7-9 46,5-9 5,9-9 62,2-3-112,3-5-185,2-10-106,1-8-258,-2-14-2027,8-37-163,-13-3 2899,-8 6 1,-3 2 0,-4 4 0,-3-11 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34.4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17434,'9'25'3305,"-1"-5"-3305,-8-20-1884,0 0 0,0 0 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43.6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14169,'3'15'2951,"0"-3"-2374,10 61-62,-2-14-266,1 3 1,1 3 98,10 30-74,0 0-1326,2-5 1086,-4-12 301,-3-10-335,-4-18 65,-6-11-496,-1-14-539,-6-9-749,1-9 242,-2-4 1477,-7-3 0,5 0 0,-4 0 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44.2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1 579 12405,'12'5'1573,"-2"-2"-1444,-10-3-95,0 0 33,85 14-67,-38-10-14,11 0 0,1-6-81,-2-17-213,-6-18-252,-6-12-84,-6-7 156,-10-7 286,-6-4 202,-9-1 494,-6 2 385,-5 7 258,-2 9-85,-1 13 192,0 13-1244,0 13 34,0 18-23,0 21 202,0 26 179,0 27 196,2-8 0,2 4-336,-1-17 1,2 0-267,1 20 0,1-3 227,6 17-78,0-19-130,-1-15-5,-2-22-123,-1-13 5,-2-15-44,-2-6 28,4-30 295,-2-4-346,6-31-95,-4-2 5,3-5 130,-2-1 145,-1 7 33,1 13 471,-3 15-297,1 18 242,2 27-118,1 16-158,6 23-94,2 12-79,11 32-516,-9-22-795,7 14-1484,-6-36 2795,5-8 0,-11-19 0,1-6 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44.5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11 14152,'4'1'2403,"-2"0"-2095,-2-1-73,-12 74-78,10-26-96,-5 5 1,2 1-34,7 5-28,9-9-73,6-7 6,10-12 33,1-11 34,1-10 51,1-6-1,0-6-11,-1-11-22,6-20 34,-13-2-12,-1-14 17,-16 8 22,-4 0 29,-8-2 100,-23-15-207,0 17-314,-17-7-302,10 22-420,3 8-549,-1 8 1585,2 14 0,14-2 0,4 7 0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45.1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4 556 16012,'6'11'3892,"-1"-3"-3578,-5-8 173,0 0-106,0-82-112,0 34-216,-1-9 0,-2-2-53,0 1-134,-2 4-460,3 10-380,2 5-433,11 8 2,12 3-41,21 6-82,16 3-141,14 4-141,10 5 746,1 4 689,0 3 375,-12 3 39,-12 0 841,-19 2 1315,-16 0 12,-15 3-163,-7 0-302,-4 0-688,0 0-634,-4 3-314,-6 8-5,-8 9 72,-7 14-66,-2 13-6,1 9-17,6 3-84,9-2-157,6 10 67,11-28 6,5 2 45,7-33 33,2-6 6,2-6 12,-1-2 27,1-10-34,-3-7-5,-3-14-33,-5-33-57,-6 9-235,-10-22-363,-7 21-467,-10 4-698,-6 7 1853,-8 8 0,16 19 0,1 6 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45.4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13306,'11'10'3926,"-2"-2"-3606,-9-8 212,0 0-454,-7 79-78,7-30 0,0 7 0,3 0-146,12 3 62,10-11 34,5-9 50,-1-12 6,2-10 78,-3-9-23,-1-5-27,-3-7 11,-3-9 27,-2-9-32,-6-14 4,-5-6-44,-4-8-89,-4-3-247,-3-3-331,-5 4-705,-5 8-1378,-3 17-6047,4 12 8797,5 12 0,4 3 0,3 0 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45.9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202 1 13250,'0'4'4374,"1"-1"-4234,-1-3 90,-66 36-51,37 3-140,-11-2 1,2 3 100,21 31-73,7-2-67,8-4-174,7-12-72,5-12-1,10-16 169,2-12-17,4-9-62,-2-19 34,-2-6 123,-2-19 5,-5-9-3313,-3-1 3521,-3-3 330,-5 8 90,0 13-391,-1 15 256,8 43-201,-1 18-107,9 41 46,-3 12-406,-7-45 0,0 1 307,-2 3 1,1-1-26,-1 0 0,-1-1-40,-2-1 1,-1-1 0,1 43 28,-2-12-44,-11 2 145,-4-34-202,-12-5-151,-4-35-746,-23-28-492,10-10 2804,-12-26-4193,23-21 2778,17 16 0,2 1 0,0-7 0,2-12 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46.3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11 14359,'6'-6'3209,"-1"2"-2514,9 86 62,-4-13-533,1 2 0,1 4-334,-5-17 0,0-2 174,1 0 1,-1 1-34,0-3 0,1-2-31,5 42 0,0-17-67,2-7-191,-4-34 102,0-7-175,-4-26 78,2-19 80,0-10 208,4-25-276,3-13-45,-3 12 1,1-2 285,9-23 44,4-13 628,-7 54-73,-9 22-22,3 26-263,-5 18-146,0 17-151,1 6-17,-1 2-499,-1-4-565,1-5-465,0-7-477,-1-9-1617,5-9 3623,8-11 0,-8-6 0,3-4 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46.5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13782,'6'14'4705,"-1"-3"-4340,-5-11 256,0 0-296,-4 76 33,4-17-268,1 3 0,0 4 145,8 24-168,3 0-67,1-8-392,0-7-2627,5 3-381,-3-35-2094,4-2 5494,-7-36 0,-5-4 0,-3-1 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49.4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12897,'8'3'3333,"-1"-1"-2958,-7-2 594,0 0-594,0-3 163,0 8-84,7 2-140,2 11-45,8 5-152,0 3-10,1 1-74,0-2-33,-1 0 0,-1-4 0,-1-3-655,-1-3-863,-2-3-1193,7-6-1249,-2-2 3960,3-4 0,-9 0 0,-3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0.0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33 35 9554,'-15'-30'8642,"7"25"-7919,-1 32-68,9 26-173,1 12-169,2 6-184,3 2-84,3 1-45,1-5-34,2-3-1338,10 15-152,-4-24-728,13 10-5021,-7-31 7273,3-8 0,-13-13 0,-3-7 0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49.6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222 1 16241,'14'10'4268,"-3"-2"-3994,-11-8 186,0 0 335,-17 80-66,3-11-836,-1 2 0,-2 4 359,4-15 0,-1-1-126,-1 3 0,0 0-68,-1 1 1,1-1-59,1-2 0,0-1-22,1-3 0,1-2-188,2-4 0,1-1-810,-4 37-472,5-14-1684,6-13-4439,2-16 7615,0-17 0,0-13 0,0-9 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53.4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261 13 12567,'7'1'2744,"-2"1"-2593,-5-2 673,0 0-118,1-7 145,0 5-11,0-4-151,-1 6 1176,0 0-1831,-4 0-34,-1 0-56,-6 0 44,-4 0 7,-3 0-29,-4 0 29,-1 0-1,-2 2-44,-2 3-1,2 5-16,1 4 5,1 4-10,4 3-29,3 4-90,6 0-16,4 0 45,3 1-45,3-3 33,3 0 40,7-2 16,4-4 29,9-1-18,2-4-10,4-4-7,2-4-94,12-3 94,-13-1 40,3-2 78,-17-3 6,-7-1 135,-2 0 73,-5 3-51,-1 2-101,-5 1-62,-7 0-22,-7 0-11,-9 0 39,-3 0 0,-3 4 5,-1 6 35,3 6-80,-2 16-4,13-8-63,4 7-78,12-13-90,4-2 23,0-4 67,8-3 135,4-4 44,13-2 1,5-1-6,22-2-146,-11-3-207,9-1-95,-20-3 173,-10 1 140,-6 2 29,-8 3 117,-3-1 84,-3 7-79,-2 7 135,-3 9-67,-1 7-73,-2 3 0,3 0-50,2-3-79,2-4-112,1-5-347,0-6-2616,1-3-2632,2-5 5836,2-4 0,-2-1 0,0-2 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53.7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12813,'17'4'1944,"-4"68"-1944,-13-21-275,4 8 1,3 4-7392,6 20 7666,9 2 0,-9-40 0,-4-15 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54.7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348 712 13082,'3'-2'2425,"-1"0"920,-2 2-2589,-30-67-124,15 46-105,-25-49-63,21 65-172,0 4-225,-3 2-67,-2 12-34,-5 10 29,-1 19-29,-5 14 28,5 7-38,3 6-40,9-1-107,8-5-117,6-6-112,4-9 45,8-10-28,2-9-23,8-13 169,3-6-293,15-19-55,-6-15-195,13-20 27,-14-19 44,1-12-657,-5-16 1268,-14 42 1,-2-1 75,-1-2 0,-1-2 42,-2-1 0,-1 0 50,-1 4 1,-1-3 248,-1-14 1,0 1 166,0-22-243,-1 36 1,0 5 404,0 5-63,0 12-162,0 17-162,0 13 641,0 23-697,0 21 145,0 24-117,1 0 1,1 4-178,-1-16 1,1 1-437,1 22 0,1-1 400,1-25 0,0-3 0,9 44-5,5-14-102,18 5 40,-2-33 28,15-2 28,-11-35-51,4-9 1,-1-7 825,1-14-887,-3-9 6,-5-15 38,-7-8 74,-7-6 5,-10-3 229,-5-20 80,-9 24 33,-4-5 22,-7 36-73,-2 10-291,-1 9 11,-2 19-11,2 13 95,-2 50-50,11-12-45,0 22-118,8-33-358,9-11-420,7-8-2342,27-9 505,-2-14 521,29-9 1364,15-31 0,-37 16 0,10-15 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55.2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243 4 9679,'7'13'6704,"-48"-29"-4858,17 27-1550,-38-10-100,32 53-28,1 10-39,4 6-129,4 3-308,9 17-414,7-27-774,7 8-620,11-35-780,15-11-4398,8-9 7294,7-11 0,-19-2 0,-7-3 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55.5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60 1 15294,'13'0'3754,"-4"1"-3676,-9-1 129,0 0-117,-35 87-79,25-42-11,-9 12 0,3 0-235,14-11-158,7-9-21,8-10 167,7-10 202,8-9 45,0-5 0,1-8 0,-2-8-33,-3-9-18,-5-8-5,-9-4 56,-3-3 40,-6-1-40,-7 2-6,-9 5-263,-7 8-504,-9 8-1047,-1 8 1820,-6 4 0,17 3 0,2 0 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56.18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85 13670,'10'15'3624,"-2"-3"-3277,-8 55-134,0-23-90,0 54-106,1-42-11,3-9-1,1-8 6,2-11 57,-2-10 368,-1-8 13,-2-7-242,0-2-207,-1-5-56,0-9-230,-1-10-67,0-15 34,0-12-17,2-9-34,4-9 62,6 0 140,4 2 168,4 10 6,-1 14 207,0 18 207,-2 12 185,2 18-135,2 15-94,4 18-118,1 17-152,4 10-39,-4 5-16,-2 0-51,-5-4 0,-5-6-1037,1 4-464,-6-23-1428,4-4-2348,-5-27 5277,3-8 0,-6-3 0,0 0 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56.3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16818,'8'2'2986,"-2"1"-2538,-6-3-96,9 78-122,-1-26-188,0 6 0,1 2-31,3 10-11,1-5 0,-3-6-364,-1-9-2616,-3 6-481,-3-21 3461,-3 3 0,0-28 0,-2-5 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56.9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1 195 11508,'4'-1'1759,"0"1"-1653,-4 0 510,101-35-67,-35 17-362,9 1 1,25-5 0,2 0 0,-20 5 97,-25 6 1,-2 1 102,34-5 1,12-1-1,-39 6 883,-54 9-105,-5 1-488,-3 0-370,-6 4-236,-7 6-38,-9 12-23,-6 12-5,-5 13 27,-2 8-27,0 6-6,4-1-67,5-3-101,5-9-39,8-9-169,4-10-307,7-13-202,0-7-118,2-7 365,5-4 453,6-12-308,7-9 117,4-16 119,12-33 257,-11 16 17,7-13 454,-18 38 49,-2 15 186,-5 12 218,3 23-448,0 12-252,3 20-157,3 6-56,0 0-11,3-4-1624,5 0-207,-2-20-236,16-7-73,-3-21 2140,12-14 0,-22 6 0,-4-6 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57.7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5 124 12869,'-1'-12'3064,"1"2"-2789,0 10 178,0 0-4301,-2 81 4134,1-28 247,1 6 0,1 2-359,5 8-17,3-7-68,3-9-2318,-4-12 2285,1-7 2789,-2-18-2845,-3-15-257,-1-19-214,-3-18-27,0-12-34,0-11 95,0-11 56,1-7 154,3 22 1,2 1 226,4-23 56,6-8 100,-5 52 3550,0 18-3208,-1 11 29,1 21-68,4 12-145,1 24-146,2 9-124,-7-11 1,0 1-6,5 25 23,-1 19 16,-6-44-33,-4-12-39,0-11 83,-1-11-89,-1-9-168,0-7 56,1-14-229,1-10 5,2-17 78,1-11-83,3-8 5,10-37 336,-3 23 56,8-16 184,-11 43 236,-2 16-56,-6 15-22,0 8 190,-1 22-184,4 10-152,2 23-62,11 41-156,-7-17 5,7 23-39,-10-34-73,0-9-643,-1-8-1088,0-11-1255,5-13 3059,10-10 0,-12-9 0,5-2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2.6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18 12309,'7'13'3125,"-1"-2"-2799,-6-11 1426,0 0-1130,-1 81 0,1-31-395,-1 8 0,0 2 42,3 7-112,3-4-62,3-3-39,2-8-51,1-7 7,-3-8-7,-1-11 1,-1-7 27,-2-10-27,-1-5-6,-2-4 0,-1-5 0,0-12-185,0-16-190,-3-21 50,-3-17-40,-1-12 13,-2-5-78,4 5 351,3 9 74,2 16-1,0 13 6,1 17 6,10 11 66,0 9 516,23 36-101,-8 4-252,10 32-61,-10-3-84,-1 3-18,-2 0-4,-2-6-35,-1-5 1,-3-12-23,-3-6-5,-3-10-1,-4-7 96,-3-8-95,-2-6 44,-1-5-50,-1-13-28,0-13-179,0-17 33,0-14 23,0-6 67,0-4 39,0 3 40,8-11-1,2 26 6,9-3-50,0 29 50,3 10 0,0 7 39,3 7 101,0 15 252,16 35-135,-11 3-21,8 27-18,-16-16-39,-5 0-84,-2-1-95,-5-6 0,-1-4-1512,-2 6-1669,-1-24-6630,1 0 9811,2-27 0,-5-4 0,1-4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0.7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0 503 14566,'14'10'4834,"-3"-2"-4134,-11-8 471,0 0-975,0-11-2277,6-67 0,5-15 1180,6 27 545,-3-31 0,9 11 143,14 62-39,6 1 11,3 6-44,2 3 150,-3 7 135,-4 2 622,2 5-17,-16 5 28,-3 1-23,-16 0 12,-6 0-101,0-5 426,-2 2-482,0-2-90,0 4-185,-3 1-139,-4 1-1,-5 6-11,-7 2 23,-1 8-56,-3 5 27,4 7-33,-8 28 0,12-11-5,-3 16-68,12-23-62,3-6-72,2-7-84,1-7-112,0-9-376,0-6-269,2-6-72,8-8 745,3-10 17,4-13 161,-1-11 124,-2-8 73,-3 0 0,0 2 337,-5 10 251,-1 9-84,-3 13 34,1 7 100,-1 6 488,11 26-935,-1-2-152,7 22-39,-2-9-112,2-2-1003,0-3 1115,29-6 0,-30-12 0,19-6 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57.9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13065,'14'-1'4369,"-3"1"-3675,-11 0-464,-7 76-96,5-30-117,-1 8 0,0 2-17,3 3-241,5-5-560,2-8-677,4-9 1478,2-10 0,-6-13 0,0-4 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58.0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9 17557,'-1'-5'1300,"1"1"-4577,0 4 0,0 0 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58.6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94 12645,'0'8'3131,"1"-1"-2851,-1-7 885,0 0-745,3 89 45,2-45-238,-2 13 0,1-1 104,4-15-74,-3-8-21,-2-9-96,-2-5-56,-1-10 0,0-4-68,0-3-66,1-2-185,0-13-45,0-9-40,-1-19 6,0-10 85,0-11 55,0-5 112,5 1 62,4 6 34,6 11 56,2 16 61,0 16 134,-2 11 131,4 17-41,0 12-56,3 18-179,1 12-84,0 6-56,-3 2-78,-4-4-264,-1-4-538,-5-6-929,2-9-846,-2-7-672,10-14 3327,14-8 0,-14-8 0,6-1 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59.0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230 29 12410,'6'-16'7455,"-1"4"-7186,-5 12-219,0 0-16,-93 87-40,61-34-137,-21 8 1,6 2-396,36-1-336,6-9-201,5-12 44,4-13 275,5-12 341,5-9 118,4-9-134,3-13-90,0-12 23,-1-16 128,-1-11 197,-4-5 173,0-2 280,-6 5 605,-2 11 218,-3 15-268,-2 14-354,-1 11 141,-1 17-135,0 9-296,0 18-186,4 8-5,2 6-95,6-3-521,4-2-269,3-9-174,5-10-162,2-11-610,6-10 983,11-31 0,-19 16 0,2-19 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59.2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27 12197,'15'-26'7366,"11"102"-7288,-16-15-75,2 8 0,0 2 2,4 9-5,1-9-824,1 14-335,-9-32-1686,0 5-2862,-9-35 5707,-6-10 0,4-7 0,-4-6 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0:59.6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0 165 13026,'34'15'1815,"14"-8"0,4-6-1289,1-9-445,3 2 0,3-2 9,16-12-45,-7-4-45,-5-1-56,-13-4 56,-14 1 162,-16-2 1434,-64 20 1,-15 12-1457,24 12-70,-28 1 0,7 10-59,46 32-11,5 1-146,5-3-111,9-6-320,4-8-593,10-9-836,14-15-5379,0-6 7385,12-11 0,-24 0 0,-4 0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00.06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15620,'3'6'3260,"-1"-1"-2689,2 62-45,4-9-291,-3 2 1,2 4-581,1-11 0,1-2 465,0 4 1,0 0-1885,1-1 0,1 1 1809,-1-4 0,0-1-11,9 41 888,0-16-917,-4-13 1,0-18-6,-6-15-179,-2-12-264,-3-10-63,-2-4-2261,-1-29-2912,-1-5 5679,0-29 0,0 28 0,0 5 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00.3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0 149 14236,'15'-1'1209,"-2"0"-1113,-13 1 128,83-56 34,-28 36-2244,6-12 0,2 3 2322,8 22-14,-9 5 120,-11 7 874,-10 14-649,-19 3-196,-7 11-169,-14-5-61,-42 28-303,9-18-156,-39 22-286,17-27 710,-32 16-206,11-4 0,11-10 0,29-12 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00.9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87 98 11945,'16'-10'3187,"-3"2"-2543,-13 8 1031,0 0-1373,24-35-235,-17 26-61,15-26-6,-32 35-123,-5 0-62,-10 13 185,-2 8 34,-1 20 103,10 11 0,2 3-137,0 13-115,6-12 0,7-4-58,20-5 61,35-1 112,0-18 73,24-4 240,3-18 1,-24-5 599,20-14-532,-46-2-174,0-15-95,-19-4-28,-5-5 28,-2-53-33,-3 35-23,0-31-6,0 51-50,0 8-50,1-1 16,4 12-16,5 0-6,3 13 56,2 3 84,-1 2 218,11 13-78,-6 4 269,14 35-392,-16-9-376,6 44-419,-14-44-908,-1 16-1221,-7-38-656,1-7 3479,-2-5 0,1-5 0,-1-2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01.2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292 24 14348,'-1'-11'3836,"1"2"-3628,0 9-444,0 0-576,-67-4 107,50 16 184,-49 5 90,74 19 290,7 6 355,21 24 54,-5-15 544,9 36-352,-23-37 307,-17 31-610,-18-50-34,-17 7-123,-5-34-347,-1-4-2448,-17-30-4249,21 5 7044,-5-25 0,30 30 0,7 4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1.5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13547,'13'7'2857,"-3"-2"-2628,-4 62 169,0-25-256,1 8 1,0 1 87,7 8-90,3-4-84,-2-7 84,1-11-78,-1-9-29,-2-12-22,-1-6 34,-2-7 95,-2-2 123,0-9-27,1-8-124,1-14-50,1-10-28,0-4-34,-3 0 5,1 6 236,-5 11-34,0 12-207,1 8 45,2 15-11,5 6-34,5 11 5,5 3-5,5 0-5,1-1 38,13-4-27,-13-9 55,7-4-5,-17-9 56,-2-1 51,-4-9 5,1-8-84,-6-14-45,1-31-129,-5 14-150,-2-15-444,-1 28-1176,-7 10-2094,0 6 3954,-4 6 0,5 7 0,2 2 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01.5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171 0 6720,'10'3'5051,"-2"-1"-1960,-8-2-2424,0 0-1752,-13 95 1698,-2-5 0,-1 10-428,5-30 0,0 1 0,0 1 116,-2 11 1,0 2 0,1-9-134,1-8 0,2-7 665,2-10 0,1-1-777,-2 10 0,1-1-375,-1 29 100,3-33 1,0-1-802,1 10-733,2-17 1753,1-21 0,1-11 0,0-14 0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02.2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82 1 15126,'10'6'2907,"-1"-1"-2453,-9-5 28,-7 89-140,5-23-144,-1 4 1,0 7 109,3-5 0,1-3-601,1-17 1,0-1 373,1 12 0,1-5 76,3 5-39,0-17-68,-1-14 101,-1-13-95,-2-11-56,-1-4-28,-1-7-302,0-13-678,-21-71 851,4 15 298,0 7 0,-1-2-192,-5-25 1,3-1-12,12 37 1,2 1-7,-2-17 1,9-4 0,12 45-23,13 9 23,9 7 106,21 8 163,-17 4 572,5 15-421,-27 8 11,-6 13 45,-8 25-409,-2-15-95,-12 16-163,-5-23-195,-9-3-527,-5-5-3899,-14-3-162,12-12 5041,-6-4 0,25-9 0,6 0 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02.82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45 222 10903,'29'-15'3198,"-6"4"-8438,-23 11 5610,75-47 78,-48 27 735,18-11 1,-5 0-820,-29 15-1415,-3-1 1410,-8 8 262,-8 6-302,-7 0-246,-33 15 2229,5 6-2162,-36 36-342,37-6 202,-6 19 3034,35-17-3482,6-2 45,13-1-45,12-3-576,11-3 817,18-7 339,4-6-166,7-10 34,2-7 67,-4-7 275,11-2-17,-24-9 179,1-4-79,-28-8 516,-3-6-549,-7-20-246,-1 5-21,-4-17-125,-1 10-6,0-2-28,0-2-61,0-13 0,5 18 0,3-2-40,5 28 1,5 10 50,0 4 185,16 13 140,-8 10 101,8 15 39,-15 12 11,-7 6-163,-5 32-229,-5-22-789,-2 17-1273,0-34-1304,0-8-1776,0-10 5142,0-10 0,0-8 0,0-6 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03.1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237 20 12953,'14'13'3680,"-3"-3"-3064,-11-10 857,0 0-1467,-64-37 66,36 32 248,-62 5-79,63 37-78,-5 30-74,18-10-89,7-1-386,10 20-153,11-24-261,10 8-231,13-35-515,7-10-7032,33-20 8578,0-33 0,-14 17 0,-23-16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03.3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39 12477,'16'-22'7265,"-3"5"-6823,-13 85-128,0-25-225,1 7 1,0 1-17,3 3-213,7 13-622,0-25-498,3 2-1496,-6-31-509,2-6 3265,2-24 0,-5 13 0,0-15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03.5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28 13474,'0'-15'1109,"-1"2"-6530,1 13 5421,0 0 0,0 0 0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03.7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14045,'16'14'4235,"-4"-2"-3445,-12-12 907,0 0-1221,7 103 44,-2-33-2168,0-8 1,0 11 0,-1-7 1803,1-10 1,0-4-17,0 17 0,0-2 1370,2 18-1471,-2-9-39,0-9-868,1 4-605,0-27-442,5-2-2487,-1-31 4402,6-7 0,-9-4 0,1 0 0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04.0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220 11 14818,'-53'-11'4700,"46"14"-6745,-63 23 1855,76 6 190,10 35 0,10-25 229,4 1 236,8 10-235,-13-17 106,3 3 230,-19-21 526,-5-7-599,-8-4-303,-10-3 85,-10-4-124,-11 0-151,-4 0-73,-1-2-5225,-14-18-2690,27 6 7988,-5-15 0,30 19 0,2 2 0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08.5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113 141 8982,'21'1'2576,"-5"0"-1780,-16-1 2150,0 0-1893,7-59 6,-5 41-57,4-43-290,-6 56 246,-13 5-958,3 9-73,-14 7 62,7 12 11,-4 11 5,-7 36-5,9-15-5,-2 21-51,14-32-45,4-6-67,2-9-673,1-5 343,0-15 38,0-3 180,2-10 174,3-1-219,8-10-84,-1-5-50,6-11 28,-4-3 207,-2-1 174,0-1 307,-5-1 247,-2 12 0,-2 3-129,-3 13-162,0 4-22,2 18-152,4 1 6,4 16 100,6-3 74,4-4-96,17 3-123,-3-15-118,16-3-229,-6-13-605,5-13-745,1-6 1697,-9-19 0,-3-3 0,-4 11 0,16-33 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09.0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58 973 13189,'6'10'4906,"0"-2"-3836,-6-8 1321,0 0-1679,1-13-510,-1-5-169,1-19-105,-12-49-80,1 6-309,1 20 0,0-2 332,-3-36 5,2 0-1674,6 35 1,2 2 1293,-3-24-118,7-13-89,10 49-135,8 10-258,12 11-2060,25 13 1002,-13 32-1614,13 14 3913,-26 23 1,-14-23-1,-8-8 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2.3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 99 13452,'-9'-8'2218,"2"2"-1832,7 6-16,2 71 112,3-28-278,-1 8 0,1 1 43,10 4-62,1-4-62,2-8-118,0-10-5,-3-9-44,-1-11-46,-5-6 6,-2-6 22,-3-2 12,-1 0 50,2-25-6,-2 0 1,1-27-96,-2 4 51,-1-11 94,-1 23 1,0 3-39,1 27 95,5 13-12,3 10-44,6 8-39,4 8 27,3-4 247,2-2 39,0-8-27,-1-6-84,-3-7-35,-2-4 29,-4-2 55,-1-3 1,-1-10-68,-1-10-50,-3-12-140,-2-8-56,-3-8-308,-1-2-2145,-6-24-1149,-3 27 3658,-2-7 0,3 40 0,2 8 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09.3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51 212 10013,'-28'-15'890,"5"3"-615,23 12 777,0 0-244,111-77-383,-57 54-487,16-19 1,1 5 425,-18 33 145,-8 2 668,6 21-544,-18 3-62,3 25 174,-12 34-437,-7-13 31,-6-8 0,-2 0-266,2 6 476,-1 13-583,-1-36-398,-3-8-537,1-8-3646,-4-8 4615,-1-10 0,-3-4 0,0-5 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09.8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1 246 12275,'12'6'1418,"-2"-1"-1334,-10-5-79,95-32-921,-35 12 963,9-4 1,2-1 226,8-2-182,-6 0 92,-10 3 488,-4-3 242,-25 11 150,-8-1-263,-21 10-387,-5 2 12,-7 1 812,-18 2-1238,-2 2 377,-13 12-444,11 10 67,4 13 0,8 8-6,9 23-27,19-17 33,9 11 5,14-30 74,4-7 150,19-11-38,-16-5 94,10-7 113,-25-9 145,-6-4-140,-5-11-11,-3-21-218,-8 7-107,0-11-67,-4 16-101,2 7-252,2 5-1007,15-2 464,4 8-572,17-5-1624,16 11-4775,4 2 7867,14 4 0,-35 1 0,-9 2 0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0.3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14213,'16'6'2689,"-3"-1"-2409,-13-5 566,0 0-292,0 87-296,4-31-129,-1 8 0,2 2 56,11 5-146,6-8-39,6-12 0,4-14 50,2-12 1,1-13 55,-1-7 34,-1-5-5,-4-13-51,-4-6 22,3-41-78,-12 9-98,-7 1 0,-3 0-272,-4-10-459,-8-14-1042,-4 32-1646,-3 10-3714,0 10 6355,5 8 0,4 8 0,3 3 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0.9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230 1 14393,'8'14'3713,"-2"-2"-3478,-6-12-436,0 0 122,-61 14 79,44 8-5,-44 18-1,59 6-233,14 4 239,3 0 11,12 0-5,-1-5 28,-1-2-29,-7-6-3217,-7-4 3246,-5-3 125,-5-5-159,-9-5-117,-8-5-158,-12-6-391,-12-5-499,-17-9 840,17-6-498,-2-10 3363,31-2-3139,9-4-689,37-14 1008,1 10 280,31-13 207,-4 13-78,6-1 17,5-1-3460,-2-1 3387,-4 0-175,-13 3 506,-16 2 368,-17 6 488,-12 4 1933,-30 8-2442,1 5 3014,-20 8-3535,8 14 215,4 11-288,5 15-73,11 35-118,9-16-150,17 20-231,10-33-252,11-7-559,6-8-4166,5-11 1880,0-9 3512,1-8 0,-22-3 0,-8-2 0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1.3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12561,'14'4'4363,"-3"-1"-3814,-11-3 734,0 0-801,2 47-157,-1-13-112,4 39-113,-1-25-100,5 9-212,-3-19-399,4 2-286,-4-25-755,1-7-1204,-1-5 2856,1-30 0,-3 19 0,0-18 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1.4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10886,'6'9'-479,"-2"-2"0,-4-7 0,0 0 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1.8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0 324 10203,'14'49'3142,"-3"-10"-2610,-11-39 2683,0 0-2263,13 31-616,-9-35-336,9 17-16,-13-51-270,-3-11-44,2-11 50,-1-6 0,2-2 140,5 7 140,4 11 78,7 16 219,5 17 224,1 9-86,7 55 0,5 40 0,-6-15-1724,5-13-1515,-6 13 1,5 15 0,-4-35-535,-8-49 3338,20-29 0,-17 14 0,6-15 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2.2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20 11110,'8'-11'4745,"-2"2"-4034,-6 9 1159,0 0-1589,-3 84 346,8-24-412,-3 6 1,1 3 3,12 21-163,0-2-56,2-6-547,5 12-675,-5-32-1444,8 5-1288,-5-39 3954,2-11 0,-9-9 0,-4-7 0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3.0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197 474 15597,'-29'44'1890,"-1"1"1,9 19-1897,-20-6 1,1 1-96,20 13-173,10-12-371,5-11-246,5-15-621,14-13 1160,0-12-136,15-18 101,-5-12 191,-1-16 84,-1-10 124,0-28 200,-7 21 556,-2-10 223,-9 37-229,-2 14-40,-2 8-520,0 26-168,1 1-34,3 21-6,5-4-268,6-2-802,13 0 696,-4-17 88,9-3-195,-10-15-163,0-14 101,-1-11 79,-3-17 111,-2-15-145,-2-13 51,-3-11-141,-5-13 370,-3-7 224,-3 48 0,0 0-588,-1-46 1803,0 13 353,0 20-481,0 23-493,0 23-258,0 23 728,0 70-548,0 3-555,1-13 0,2 4 148,0-13 0,1-1-48,2-2 1,2 0-17,8 43-2000,2-17 1955,-2-20-68,0-17-49,-4-20-6,-1-11 123,1-8 321,0-16-321,6-7 3325,5-17-3493,6-3-197,3 2 125,4 9 240,-2 13 201,4 13 69,-14 18 49,-4 12-112,-16 12-33,-11 2 27,-10 3 57,-12-1-157,-13-4-101,-4-7-549,-4-10-919,0-8-2089,-1-8-2251,5-4 4960,5-9 0,19 4 0,9-4 0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3.2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42 14387,'6'10'3400,"-1"-2"-3154,-5-8-246,83-7-17,-36 2-577,12-1 1,1-1-3339,-3-4 3932,-6 0 0,-23 4 0,-11 2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2.7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11043,'8'3'4223,"-2"0"-3242,-4 87-119,3-27-984,-2 7 0,1 3 626,7 21-90,0 2-117,-1-8-101,0-6 242,-1-15-315,-2-12 83,1-16-156,-4-12 68,0-14-1,-1-6 370,0-5-482,0-6 1,-1-9-6,0-12-207,0-15 0,2-11-17,3-10-73,3-1 122,3 3 103,0 10 72,-1 14 50,1 13 56,-4 12 97,4 6 21,0 15-17,3 8-56,3 18-95,-1 12-11,1 5-163,4 30-503,-6-23-976,3 14-1579,-1-34 3176,4-6 0,-9-18 0,2-4 0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3.9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9 238 12886,'-5'0'2369,"1"-1"-7603,4 1 5234,86 0 1069,-43 0-1190,11-2 0,0-1 893,-17-4-772,-11-5 263,-10-1-60,-9-3-119,-4-2-34,-3-5-11,-3-2 3225,-6-2-3147,-8 0-2885,-10 3 3255,-1 3 986,-17 9-1154,13 5-95,-8 19 85,15 12 189,-4 51-330,12-10-45,1 28 3269,13-29-3420,10-6-3493,9-6 3236,12-10-230,12-8-757,7-8-588,4-11-330,13-6-4424,-3-7 6614,3-6 0,-31 3 0,-9-2 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4.2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289 72 12634,'6'10'4850,"-1"-3"-3993,-5-7 533,0 0-1093,-38-63-454,2 74 78,-12-47 29,21 93 5,23-2-72,15 6-40,8 2-179,38 19 280,-10-26 45,15 8 5,-28-32 0,-11-4 90,-10-2 101,-7-9-45,-14-1-67,-11-12-73,-17-1-532,-40-7-1029,15-6-281,-25-9-1183,33-4 3025,9-3 0,22 13 0,9 2 0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4.7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41 14387,'8'3'2801,"-1"1"-2012,-7-4-111,9 94-4548,-2-32 3973,1 9 1,0 2 64,4 16 406,-1-3-484,2-3-12,-2-10 62,1-8-1159,-5-14 1103,0-11 2577,-2-15-2454,0-11 520,-1-8-491,-1-5-2881,-2-11 2645,-1-9-61,0-17 1120,-8-15-1244,-3-16-73,-8-16-16,-2-13 109,9 22 0,1-2-44,4 21 1,1 0 177,-1-12 1,2 5 24,3 1 6,2 24 3244,8 15-3244,6 15 12,12 5 27,8 8-28,3 6 503,1 12-442,-6 4 264,-9 20-140,-11-10-50,-8 11-146,-15-14-129,-6-1-537,-10-3-1015,-5 1 1681,-3 1 0,15-14 0,2 0 0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4.8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16639,'13'4'1165,"-2"0"-4823,-11-4 3658,0 0 0,0 0 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5.3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44 38 11194,'-9'-21'3484,"1"5"-2627,8 16 1664,0 0-1664,-10 30-235,6 3-101,-7 34-85,10-4-161,1 6-152,0-4-78,0-3-45,0-8-140,2-10-465,2-8-835,3-13-2089,2-11 3529,5-21 0,-6 5 0,1-10 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5.4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16 12556,'15'-8'997,"-3"1"-3714,-12 7 1975,0 0 1,0 0 0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5.8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116 1079 11665,'7'1'5948,"-2"0"-4373,-5-1 312,0 0-1647,0-74-27,-6 17-362,2-4 0,-2-5 294,-11-30-1672,6 43 0,1 0 1566,0-3 0,-1 1-39,1 1 0,0 1-154,-7-46-53,7 17-190,4 13-191,6 16-17,15 10 249,7 10-1392,37 9 1748,-16 87 0,0 14 0,12-44 0,-26 42 0,0 1 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5.9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20 131 13323,'-11'-9'1921,"3"2"-1865,8 7-521,0 0-672,92-21-2783,-24 5 1082,1 0 1,2 0 2837,16-8 0,-42 13 0,-11 0 0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6.2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11 14499,'0'-6'3551,"0"1"-2789,0 5 566,0 0-1149,73 71-50,-42-37-107,14 11 0,1 3-134,-1 5-649,-8-15-1105,10 5-1388,-7-28-2297,-4-5 5551,4-9 0,-20-1 0,-5 0 0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6.4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258 1 14370,'8'2'4963,"-1"0"-4224,-7-2-100,-19 105-18,6-30-872,-1 9 1,-1 4 466,7-31 0,-2 5-667,-5 21 0,-6 17 0,-1 3 0,4-16 451,0-7 0,0-2 0,1 0 0,-3 14 0,2-8 0,3-28 0,3-30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3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243 38 13256,'13'2'3192,"-2"0"-2844,-11-2 833,0 0-593,-27-7-117,12 6-179,-23-3-52,17 11-4,-1 4-113,-2 6-56,1 2-67,1 6 6,0 3-6,4 6 0,2 1 5,6 2-5,4 0-11,3-5-95,3-3-152,0-5-117,7-6-192,2-8 69,7-4 44,5-5-38,-1-6-68,5-11 134,-1-14 174,0-14 106,-5-10 146,-3-5 0,-5 1 258,-3 6 459,-2 14 274,-4 12-302,0 14-190,-1 7 55,-1 19-330,0 7-72,2 18-52,1 7-100,1 7 0,3 0-78,2 2-700,3-6-3821,14 5-145,-3-24 4744,10-3 0,-18-22 0,-5-5 0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7.0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139 1 11721,'5'14'3568,"-2"-2"-3187,-3-12 722,0 0-649,-45 78-6,24-31-320,-7 8 1,2 1-3381,11 2 3381,7-6-129,5-7-33,3-10-130,6-9-22,5-11 90,8-7-22,5-5-7,1-6 3292,1-9-3352,-1-9 60,-1-13 52,-7-8-3332,-3-4 3399,-9-6-85,-2 3-313,-3 3-1625,0-3-16,-3 21 2044,1 3 0,0 21 0,0 4 0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7.2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1 129 9184,'11'39'4749,"-2"-7"-4256,60 29 146,-39-44-281,13 16 1,-2-4 447,-17-28 62,-2-2 504,-2-23-928,-7 0-215,1-23-229,-11 1-779,0-27-660,-7 20-1586,-4-2-2341,-3 37 5366,0 21 0,4-2 0,4 4 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7.4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0 457 15048,'4'11'4784,"0"-3"-4314,-4-8-73,0 0-223,2-73-129,2 29-45,-2-7 0,0-1-269,5-1 269,56 3 0,9 3 0,-34 10 0,28 3 0,1 0 0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8.1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398 20 13239,'1'3'4828,"0"-1"-3086,-1-2-1742,-71-16-50,40 14-45,-55-5-85,62 21-94,8 10 5,9 5 50,4 3 85,12 8 61,7 1 67,8 3 6,3-1 135,-3-2-12,-3-3-33,-7-4 117,-6-3-95,-4-7-5,-4-4-107,-9-5-51,-9-5-189,-13-3-243,-11-4-2311,-25-16-584,18-7 3378,-12-16 0,42 15 0,7 4 0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8.6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0 238 12623,'15'39'1526,"-1"16"1,-1 3-1035,-1 3-629,0 4 1,1 4 517,5 24 11,-1-1 5,0-3-61,-3-7-134,-1-13-6,-2-10 263,-1-18-201,-4-13 377,0-14 272,-3-8-750,-2-19-157,0-12-68,-1-23-72,-5-17 0,-1-17-216,-3 7 1,-1-4 162,4 14 0,-1 0-174,-2-26 1,0 1 276,4 27 1,1 2 58,-1 4 0,1 1-8,1-35-34,0 23-112,5 26-95,23 22 247,1 18 33,18 18 521,1 32-197,-20-3-48,-2 18-131,-19-18-145,-8-2-229,-9-4-3414,-6-2 803,-16-5-2985,1-5 5825,-3-7 0,17-9 0,6-6 0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8.9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36 138 11799,'10'15'2874,"-2"-3"-2695,-8-12-106,0 0-17,72-31 28,-48 17 44,52-27 158,-69 26 118,-4-3 447,-12 0-117,-7 5-247,-10 1-258,-5 10 63,-3 7 72,3 12-3352,0 13 3279,6 16-149,7 7-142,8 3-84,6 0-392,13-6-455,10-7-390,16-10-825,25-13-3001,2-9 5147,16-9 0,-38-2 0,-9 0 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9.6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296 139 18863,'-32'-38'856,"-1"0"1,-24-22-834,32 58-23,-1 4-4319,2 14 4319,-1 12 932,2 19-792,2 8 17,5 6-56,7 1-40,5-2-61,6-4-257,11-8-124,8-8-123,14-10 3129,5-8-3667,7-10-3403,-1-7 3554,1-6 23,-3-13-34,-6-10 45,-3-16 241,-7-10 376,-4-7 240,-8-5 4663,-3-21-3224,-8 30 12,-1-4-348,-4 42-116,0 9-579,0 37-111,0 3-162,0 34-96,0-5-39,0 2-263,7-3-387,3-10-947,9-10-1248,2-14 2845,7-12 0,-13-9 0,2-6 0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19.7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13732,'12'16'-230,"-2"-3"-3002,-10-13 2149,0 0 0,0 0 1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20.8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0 442 10528,'3'4'2991,"-1"0"806,-2-4-2492,14 53-346,-10-39-394,10 38-565,-14-63-11,0-8-213,0-18-73,-4-12 90,2-12-51,-2-7-244,12-13 1,6 6 613,1 35 95,20-43-67,-16 142-78,0 11 50,-4 1 40,-2-1-29,-4-7 28,-2-9-61,-1-11-40,-2-13 12,1-10 184,-2-11 113,-1-5-124,1-4-151,0 0-84,0-11-101,0-7-39,1-17 0,1-12-5,4-9 5,1-7 0,3-1 16,2 4 57,0 9 62,-2 12 5,-4 19 33,-3 15 174,-4 24-111,1 13-57,3 16-34,2 4-5,2 0-5,3-3-51,2-8-90,5-6 79,18-7 17,-4-14-1,17-3 18,-9-15-68,3-10-56,-1-10 39,-1-14-28,3-37 146,-20 14 225,-2-24 273,-21 31 90,-13 10-134,-3 15-270,-12 14-184,-1 9-5,-2 18 5,-2 11 0,4 19 0,-3 40-118,15-17-173,1 19-84,15-31-280,8-7-365,9-8-313,10-9-1311,27-7 1832,-12-11 695,15-5 117,-23-6 72,-4 0 449,-10 0 84,-5 0 241,-7 0 5,-4 0-100,-3 0 83,0 0 6,-3 0 236,4-6-891,-1-6-107,2-13-44,0-10-34,0-11-73,2-11-112,11-34 45,-1 23 28,7-12 68,-5 43 44,-1 19 89,-2 9 79,3 21-28,-1 10-11,3 20-56,0 11-34,1 5-39,-3 2-913,5 17 117,-6-25-1125,3 8-1036,2-36 2957,12-8 0,-15-10 0,5-4 0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21.2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13698,'15'3'4346,"-2"0"-3724,-13-3-285,0 0-152,11 89-85,-1-37-2209,-1 10 0,2 1 2115,3-1 854,1-5-1090,0-11-566,-3-8-789,0-12-1607,0-12 3192,5-18 0,-8 1 0,2-9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5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14661,'1'14'5176,"4"71"-4980,-1-32-165,0 5 0,0 2-26,4 20-5,2-3-140,0-8-375,1-9-757,-1-12-968,-4-10-2392,-2-10 4632,-3-12 0,-1-7 0,0-6 0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21.3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13116,'7'1'-723,"-1"-1"-2346,-6 0 3069,0 0 0,0 0 0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21.7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286 9 12606,'0'-5'3534,"-1"2"-2458,1 3-920,-69 9-150,46 9-6,-48 13-56,65 10-6,6 6 57,11 3-1,6 3 6,11 0 0,2-3 6,-2-3-1,-5-7 1,-5-8 252,-7-7 106,-5-9-364,-61-24 0,-16-10 0,39 13 0,-33-13 0,0 1 0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23.1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1399 11032,'14'7'4672,"-3"-1"-3480,-11-6 1973,0 0-2202,4 0-196,-3 0-38,3-1-23,-2-3-146,-2-6-364,1-9-196,-1-16-34,0-16-134,0-21 6,0-21-208,0 40 1,-1-1 285,0-7 0,-1-2-17,0-2 1,1-1-110,-2-2 0,1 0-45,1 0 0,1 2-9,-1 2 1,0 1-42,4 6 0,1 2-683,11-38 338,11 20-33,11 24-371,7 21-94,7 15-106,4 32-79,4 21 367,-29 4 0,-4 7-763,-1 3 1,-2 2 1724,-3 12 1,-4-2 0,2 6-1,-9-19 1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23.5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89 243 10690,'-49'-8'2699,"9"1"-1741,40 7-1327,0 0-3198,29 7 3611,6-5 879,30 4-870,-14-5 0,1-3-47,26-8-4,-25 5 1,-3-4-3,9-14 51,-12-5 134,-16-3 530,-12-1-211,-12-1 274,-5 5 191,-7 6-286,-7 9-430,-10 6 3498,-26 22-3477,9 9-112,-15 22-33,23 5-129,7 4-50,12 2-236,7-4-453,10-3-1731,27 6 1058,0-22-3459,22 0 2065,-4-26-2565,-4-11 5371,1-11 0,-22 6 0,-8-5 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24.0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26 12219,'16'71'4140,"-5"-34"-3869,-3 13 1,-2 2 210,1-11-225,-1-9-106,-1-10-61,-1-7 308,0-9-270,1-4-38,1-20-135,-2-2-212,6-44 27,-2 14-16,8-21 55,0 22 40,2 8 151,-1 14 62,-1 13 218,-2 15 84,-1 19-17,-1 12-140,-3 14-78,-1 4-50,-3-3-40,-1-4-5,-1-8-23,-1-10 51,-1-9 33,-1-9-11,1-4-84,2-3-84,2-5-73,1-8 27,-1-11-77,4-11 28,0-6 11,4-4 28,2 3 140,0 4 50,-2 10 118,-1 11 269,-2 9-128,0 18-102,0 12-190,3 14-17,-2 10-431,2 0-516,0-1-672,-1-2-3489,21 1 5108,12-13 0,-12-7 0,1-17 0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24.4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235 31 14913,'-3'-17'3719,"0"4"-3387,3 13 4,0 0-219,-78 50-61,48-16-56,-16 3 0,3 3-45,27 4-55,6-3-52,5-5-139,4-10-146,1-7 39,8-7 34,3-8-162,11-1-286,2-9-1,2-8 57,-1-13 129,0-11 380,-3-6 247,-1 1 292,-6 4 710,-4 13-61,-6 11-414,-3 9 72,-2 21-515,0 5-73,3 16-11,3 0-129,3-1-229,5-7-174,0-5-190,4-10-1698,12-14-4742,-4-16 7162,7-13 0,-19 10 0,-5 2 0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24.6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11799,'5'4'6783,"-1"-1"-6043,-4-3-174,5 42 16,-4 17-378,2-7 1,0 4-699,-3 3 1,0 0 571,0 3 0,0 0-53,0-1 1,0-1-13,0-3 1,0 0-14,-1-4 0,0-2-174,1 41-492,-1-15-919,1-16-1809,0-17 3394,5-15 0,-4-16 0,4-6 0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25.0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1 166 11250,'19'1'2622,"-4"-1"-2213,-15 0 683,0 0 2745,71-77-3456,-63 58-73,50-51 101,-81 86 16,-4 12-134,2 12-156,1 4-51,7 3-79,7-2-5,5-3-50,5-7-409,15 4 78,3-16-336,18-4-812,2-13-1658,14-13-6019,-2-10 9206,4-11 0,-25 8 0,-10 4 0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25.3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 0 11855,'14'13'8413,"-14"71"-8284,-3-29 134,-3 5 0,1 4 140,4 24-78,1 7-190,0 0-90,0-1-45,0-6-39,0-6-466,0-6-839,0-9-1804,0-1-2845,-2-12 6030,-1-4 0,1-25 1,0-10-1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25.4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15473,'4'15'2431,"-1"-2"-2431,-3-13-909,0 0 0,0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3.6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99 14561,'-14'-14'1411,"3"3"-1411,11 11-958,81-9-890,-31 2 1223,10 0 1,4-1-646,31-2-2007,1-2 3277,-39 6 0,-3 1 0,3-1 0,-13 2 0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29.7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0 9279,'0'15'2895,"0"-3"-2300,0-12 1247,0 0-884,0-2-107,0 1 695,-1-1-840,-1 2 874,0 0-1289,1-2-286,5 2 79,7-1 23,12 1 27,37 8-95,-3-4-33,27 6 27,-14-7-33,-1-2 0,-5-1 6,-2 0-6,-25 0 0,-7 0-308,-23-1-812,-3-5-2190,2-3 2462,2-4 0,-3 5 0,-1 1 0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30.3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109 0 13194,'-8'10'2795,"1"-3"-2739,7-7 84,0 0 90,-40 75 139,27-24-2204,-10 20 1,5 4 1980,25 0-79,9 17 798,17-44-831,7-10-29,8-15 51,26-8-56,-17-15-5,14-16 5,-29-11 0,-9-14 117,-10-30 3113,-11 15-3023,-11-21-1,-16 24-106,-11 1-100,-16 6-862,-29 3-107,16 19-538,-14 5-2453,35 18 3960,9 8 0,13-4 0,7 3 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30.8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11982,'12'10'3372,"-2"-1"-2357,-10-9-175,0 0-93,14 129-366,-1-43-437,-1 10 0,2 5 162,-3-39 1,1-4 142,-1 0 1,0 1-222,6 13 0,0-2-670,7 24 645,-10-41 0,0-4 530,-1-8-533,-2-16 755,-4-14-794,2-10 39,-2-17-84,3-14-274,2-20-102,5-13-2908,19-28 3256,-4 31 112,11-2 241,-12 46 168,-1 15-11,-5 17 184,-3 36-375,-11-1-11,-3 22 28,-17-22-67,-7-4 3352,-12-9-3783,-25-2-527,10-20-689,-17-1-1282,18-26-337,3-7 3109,5-12 0,16 11 0,8 3 0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31.1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15223,'1'6'3007,"-1"0"-2012,0-6-441,16 86-3972,-5-26 3866,6 28 0,1 4-230,2 4-187,-5-18 0,-1-3-31,2-1-1918,-2 9 1437,-5-42-438,-5-8-492,-1-9-762,-2-8 1315,-6-8 858,-21-9 0,15 0 0,-14-3 0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31.7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10 182 11670,'-9'-5'2818,"69"-31"-2813,-10 21 15,4-5 0,3 0-15,19 5 208,2 2 98,-24 4 0,-1 1-216,20-4-62,13 0-27,-46 4 448,-13 4 689,-13 1 1137,-9 2-1541,-3 1-235,-23 13-504,-9 24 0,-9 7 44,1 20-10,9 10-34,13-20-213,-1 21-935,14-40 128,2-6 46,6-18 235,4-10-163,8-12-190,2-7 252,1-17 302,0-9 364,0-33 1742,-5 9-201,-3 4-263,-6 27-242,-5 30-196,0 4-10,-1 9 184,8 27-655,-2 1-140,6 22-45,-1-12-56,1-1-627,1-3-819,1-5-1125,3-7-346,6-11-2953,-2-8 5926,5-8 0,-13-1 0,-2 0 0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31.8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23 13872,'5'-12'3943,"0"2"-3238,-5 10 517,0 0-897,10 75-202,-3-35-109,1 10 0,0 1-14,2-9-409,1-5-3517,6 0-147,-4-18 4073,6-2 0,-13-15 0,-1-2 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32.0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8511,'5'10'0,"-1"-2"0,-4-8 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32.37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0 434 12371,'10'44'3999,"-2"-9"-3169,-8-35 66,0 0 1110,9 30-1199,-7-22-417,7 13-390,-9-39 28,-4-17-454,-2-15-78,0 1 0,-1-2 62,0-32 232,2 27 0,2 1 42,3-14 100,4 15 169,18 13 123,-3 30 152,15 21-130,-10 28-61,-1 15-129,7 32-56,-7-19-6,1 19-229,-10-32-673,-5-1-1086,-1-3-1629,-6-4 2775,0-7 0,-2-16 0,0-11 0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32.7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0 161 12494,'12'6'1137,"-3"-2"-1031,-9-4-66,69 0-1,-32-3 67,53-1 230,-56-4 885,-7-6-946,-14 1-146,-4-4-23,-9 0-50,-2-1 140,-8-3 1143,-17-3-522,-1 9-425,-11 1-217,9 12 49,0 15 11,-1 8-3515,5 19 3280,4 8-23,7 4-201,8 2-376,4-2-200,8-5-2040,29 7 701,3-22-757,33-2 2010,-10-26 1,4-7 135,-14-3 0,1-2 1428,25-3 0,-6-2 1,-12-4-1,-17 3 1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33.1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280 742 9951,'-61'-1'4859,"1"-1"0,-31 4-4892,52 66-12,23-12 45,7-2-45,5-3-476,18 8 156,3-21 57,15-2-39,-1-26-162,1-6-107,-1-13-1093,6-39 415,-11-7-442,0-39-1103,-16 2 2259,-7 42 0,-2-4 412,-1-29 0,-1-2 506,-3 22 1,-1-1 1052,0-19 1,-2 4 345,-10-14-141,2 18-33,2 24 358,-1 19-1618,9 25 117,-2 30 207,7 30-28,3 33-336,1-34 1,0 2-136,3 5 1,1 0 41,3 2 1,1 0-171,0-3 0,2 0-202,5 16 0,0-2-299,-5-23 0,1 0 501,9 23 0,-2-6 0,-7-24 0,5 9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1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4 14471,'-20'-2'2851,"4"1"-2549,16 1-134,0 0-128,29 86-40,-8-45-42,1 13 0,3 0-429,10-17-593,-1-8-829,8-11-2610,-6-8 4503,2-8 0,-19-2 0,-6 0 0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35.8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106 1052 13816,'0'22'3439,"0"-4"-3165,0-18 1334,0 0-745,5 1 10,-2 0-117,2-4 398,-3-14-1047,-2-5-107,-7-19 0,-2-6-151,-9-16-3359,-1-12 3392,6 10 1,0-3 80,4 15 1,2-1-135,-3-18 1,2 0-16,3-24 52,2 9-544,10-9 247,9 35-79,12-3-100,15 42-163,8 10-420,7 8-2571,28 45-526,-28-6 5106,9 34 0,-48-39 0,-8-8 0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36.5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20 332 10892,'-11'-17'1636,"3"4"-1580,8 13 0,0 0 117,57-67 119,-18 35-91,5-11 1,2 2 369,10 13 23,1 6-23,-5 10-3375,-4 5 3387,-4 6-40,-4 8-50,-1 10-208,-2 12-10,0 10-51,-5 5 179,5 22-133,-15-20 3402,0 12-3398,-16-30-72,-2-8-46,-3-7-16,1-6 17,-2-4 218,0-1-375,0-10-56,0-6-67,0-33 22,0 4-83,0-24-18,10 13 6,6 0 50,12 4-94,12 4 200,-12 21 40,4 6 96,-17 22 49,-4 16-44,1 12-1290,-2 18 1194,3 7-5,1 4-5,2-2 5,1-4 0,3-9 39,7-4-34,-8-18 46,5-6 1228,-12-14-1156,1-3 28,-3-6-11,2-26-140,-6-2-140,0-21-218,-8 9-286,-10 0-673,-6 2-397,-18 3-2308,-1 6 4022,-2 5 0,18 15 0,7 6 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37.2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36 111 12875,'-19'-10'3489,"5"2"-2889,12 85-225,2-34-230,0 9 1,1 0 67,5-5-17,2-9 11,2-7-33,-4-11 190,0-8 152,-5-6-113,2-5-308,-3-2-95,2-10-112,-2-9-73,0-14-56,0-8-11,0-11-28,0-3-101,0-6 84,2 3 95,5 6 79,5 12 123,5 14 28,2 14 235,1 16 426,15 40-531,-7-2-91,8 30-728,-14-21 666,-5-4 1,-3-8 39,-4-9-40,-4-7 57,-3-10 84,-1-5-135,0-6 689,1-2-778,-1-8-34,0-9-101,-2-12-29,3-8-38,0-5 90,4-2-79,9-10 269,-2 21 409,12 4 28,-9 38-112,4 13-190,-3 14-90,0 5-45,-2 0-550,3 7-850,-5-15 1400,4 3 0,-11-24 0,1-3 0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37.6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13508,'5'10'3416,"-2"-2"-2587,1 58 84,4-11-1596,-3 2 1,2 5 1236,9 28-196,0 4 195,2-7-407,-3-8-113,-1-13-27,-2-1-113,-3-27-318,-3-4-275,-4-26-2050,-2-8-85,0-16-604,-1-26-1114,-6-15 4553,-3-20 0,1 36 0,1 7 0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37.9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7 156 11144,'-6'-15'4167,"68"-51"-3702,-16 50-165,4-14 0,3 4 125,11 23-50,-5 7-44,-8 8-34,-10 9-1,-11 7 304,-14 24-370,-8-14-73,-18 16-73,-10-22-84,-16 0-112,-8-4-1345,-27 7-559,17-14 2016,-19 3 0,47-18 0,3-2 0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38.1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16544,'2'17'2688,"0"-4"-2525,-2-13 78,0 74-12,0-26-170,1 5 0,2 3-48,3 4-11,4-3-73,1-8-2117,5 6-840,-3-27-2213,5 0 5243,-4-25 0,-7-3 0,-1 0 0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38.3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10254,'16'15'-913,"-2"-3"913,-14-12 0,0 0 0,0 0 0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38.7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211 70 8264,'6'-11'3719,"-1"3"-1017,-5 8-109,0 0-1811,-45-42-782,19 49 50,-38-23 0,33 65 349,5 8-399,6 4 841,10 19-1272,10-26-18,14 3 209,6-35 167,12-12 62,0-6 11,1-10 0,-3-12 5,-2-10 46,-7-15 21,-4-1 192,-7-3-3090,-4 5 3425,-2 10-218,-4 11-202,3 11-173,1 14 134,5 19-6,7 16 6,5 22 2924,4 13-2901,0 9 27,-1 3 45,-7 1-42,-10-28 1,-2 1 13,1 27-129,-8-34 1,-4-2 22,-9 9-101,-13-11-140,-8-11-370,-2-14-2195,-21-17 526,14-37 2179,-14-45 0,38 28 0,2-15 0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39.1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153 31 4946,'13'-9'3983,"-2"2"-1161,-11 7-2542,0 0 1040,-41-14-1444,25 18 866,-29-3-809,38 25 3459,4 11-3358,16 4 16,8 8-44,13-1 33,3 4 28,-2-4 39,-7-3 51,-6-6 515,-10 0-319,-7-16-151,-15-2-202,-10-16-409,-15-2-392,-8-9-414,0-8-1026,0-18-6735,9-6 8976,9-10 0,12 23 0,8 6 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39.7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10018,'6'8'3719,"-1"-2"-2627,-5-6 931,0 0-987,0 18-348,8 30-32,3 31-449,-1-26 1,0 2-105,1 3 1,1-1-355,-1-2 1,0-1 286,0-3 1,0-3-32,7 35 51,-2-18-50,-5-16-6,-2-19 129,-2-14-29,-2-9-27,0-6 652,0-10-988,10-30-739,14-30 413,3-3 208,11-2 191,-11 36 190,-1 16 73,-6 10 195,-7 10 96,-8 15-21,-6 6-114,-4 16-55,-12 6-62,-8 2-17,-15 2-28,-6-3-67,-4-4-201,1-8-572,5-10-4050,-2-10 4823,20-24 0,2 9 0,18-13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3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101 0 15221,'6'4'6520,"-15"92"-6099,1-33-627,-1 7 0,0 4 374,-3 16-106,2-1-56,-2-3-6,2-6-96,0-9-11,2-7-784,2-11-474,3-9-1710,2-10-863,1-12 3938,0-9 0,0-7 0,0-5 0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0.3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45 12421,'3'13'2795,"-2"-2"-2465,-1-11-88,0 0-102,50 80-96,-22-41-44,5 11 0,2 0-196,-2-18-286,-3-10-268,-2-9 173,-3-7-89,-3-9-455,0-14 35,-3-10 318,0-17 550,-3-7 218,-1-6 353,-3 3 840,-4 4 364,-2 14-174,-3 14 1115,-2 32-1226,-3 25-308,-4 34-164,-6 21-1015,6-37 0,-2 1 444,0 4 1,-1 1-1613,2 2 1,-1 0 1438,1-3 0,0 2-253,-2 16 1,2-2-162,-2 26-85,4-41 1,1-6-1261,2-7-1286,1-21-3917,4-18 7695,4-27 1,-3 11 0,3-10 0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1.7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385 307 12718,'22'11'2599,"-5"-3"-2471,-17-8-55,0 0 29,0-66 239,0 33 404,-2-51 95,-5 50-6,-5 4-43,-6 4-119,-2 5-179,-2 5-214,0 7-116,-3 4-3555,-1 4 3392,-6 16-521,-25 49 723,12 7-229,14-14 1,3 2 118,10-11 0,3 0-996,2 2 0,2 0 1027,-3 44 755,10-36 1,3 0-1080,13 21-231,12 9-1715,17-44 1536,15-11-61,9-15-23,8-9-374,7-11 139,-1-15 45,-1-9 148,-27-7 1,-3-5 198,21-23 387,-28 17 0,-4-2 2305,-1-24-1980,-12 2 856,-13 3 309,-5 12 134,-6 12 863,-16 16-2179,2 13 3223,-19 27-3151,3 16-27,-4 23-28,-1 12-85,4 7-83,4-1-6,10-5-86,7-9-1254,5-3 355,11-26 425,6-5 61,7-23-184,7-17-157,0-11-667,12-53 790,-13 12 431,-9 20 1,-1-1 285,-1-13 532,-2 12 459,-4 18-380,-4 16 83,-2 13 1,0 21-252,4 9-18,1 18-139,6 4 251,20 23-301,-3-19-113,19 9 28,-12-31 79,1-8 83,-5-10 80,-6-6 229,-6-4 710,-2-14-1046,-7-8-146,-2-18-28,-4-40-112,-5 12-45,0-24-84,-1 30-235,2 5-375,3 9-2146,21 0 723,5 19 751,25 2 829,3 19-2325,13 3 1483,7 2 360,4 5 1064,-7 2 460,-12 6 1204,-20-1 1836,-17 1-1383,-16 0-481,-11 2-180,-13 5-627,-5 6-347,-12 8-230,1 6-168,2 4-50,5 2-68,7 16-22,8-19-101,3 8-22,13-30 56,4-6 33,10-9 23,4-2-90,1-8-532,12-29 207,-11-3 202,2-27-3319,-16 7 3532,-10 0 61,-3 4 0,-16 8-167,-6 11-762,-18 11-4375,-1 6 5310,-1 10 0,19 2 0,6 4 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2.0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20 14801,'-6'-11'3456,"1"3"-2559,5 8-40,-1 104-4347,0-30 3758,2 8 1,1 4-51,1-30 1,3-2-133,0 1 0,3-1-50,-1-2 1,2-1-109,8 43 66,1-11-168,-2-9-453,2-11-521,-4-13-812,1-11-1687,2-17 4369,11-12 1,-14-9 0,5-2 0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2.2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 13547,'10'-1'5764,"-2"-1"-4941,-8 2-258,0 68-273,1-24-225,0 5 0,1 3-22,7 30-258,-3-24-2347,7 21-890,-5-50 3450,4-2 0,-6-25 0,0-2 0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2.3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10489,'5'16'-1563,"0"-2"1563,-5-14 0,0 0 0,0 0 0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2.9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1 378 11956,'6'12'4190,"-1"-3"-3154,-5-9 1339,0 0-2145,5-18-152,-4-7-72,4-24-6,-5-4 0,0-6-39,2 3 5,3 3 34,2 12 34,4 11 16,-1 16 230,7 14-78,-2 17-102,3 12-100,-3 13-168,0 3-302,-1 3-1810,8 11 650,-2-20 101,9 2 902,4-28 358,37-9 269,-8-15 6,24-7 201,-26-16 252,-10-6 398,-10-7 1305,-13-20-734,-14 20-296,-15-1-706,-11 33-421,-11 10-5,-5 21 11,-4 10 40,4 21-18,1 35-83,14-21-135,3 13-89,20-38-29,4-13 124,10-10 6,3-9-170,1-11-82,0-10 16,-1-13-140,8-33 549,-9 16 392,3-10 129,-11 33 34,1 11-73,0 9-141,6 15-128,3 4-129,5 13-84,2 1-2280,27 6-2553,-11-14 4833,17 0 0,-39-16 0,-8-2 0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3.9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20044,'6'80'679,"0"1"1,-1-4 0,3-5-288,12 18-156,0-2-102,0-9-128,-2-8-1,-3-11-5,-4-12-89,-2-8-533,-3-11-465,-2-8-845,-2-8-1412,-1-7-89,-1-5-7,0-13 3440,0-7 0,0 4 0,0 0 0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4.3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0 162 12729,'7'13'1949,"-1"-3"-1736,-6-10-90,0 0 112,94-73 304,-37 48-234,10-16 0,2 5 227,5 29-67,-6 4 22,-10 14 0,-11 4-151,-13 12-38,-13 5-69,-11 1-66,-8 3-51,-8 1-62,-10 1 1,-14 0-46,-11-1 6,-7-2-5,0-5 0,6-4-6,8-9-348,15-6-772,9-7 907,20-1 174,13 0 39,20 4 0,16 5 33,9 5 62,4 7 62,-1 4 207,-9 3 46,-13 2-80,-17 0-27,-16 1 55,-10-2 17,-19 0-112,-9-2-22,-50 5-241,8-13-129,-30-1-498,24-16-588,4-3-634,12-5-946,15-8 2795,16-14 0,15 10 0,5-5 0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4.5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14303,'14'14'4111,"-3"-4"-3606,-11-10 10,0 0-123,17 84-269,-10-44-101,4 13 1,-1 1-23,-5-13-308,2-6-566,-4-4-683,1-8-1356,1-8-1993,-1-6 4906,3-6 0,-3-3 0,0 0 0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4.7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13939,'10'2'918,"-2"0"-2676,-8-2-537,0 0 1,0 0-1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4.8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89 5 13749,'-10'-2'3114,"2"0"-2599,8 2-173,-29 82-85,19-33-168,-5 9 1,1 1-39,12 1-51,2-5-140,7-10-95,6-9 50,8-12 84,5-10 101,-1-7 0,5-9 0,-1-13-39,-1-9-68,-2-17-133,-8-9 88,-3-6 102,-10-5 50,-2 4 84,-4 5 157,-22 9-314,3 20-509,-18 9-1200,8 34 1782,0 20 0,13-12 0,3 6 0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5.0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58 0 14745,'-7'5'3428,"1"-1"-3008,6-4-5,0 0-140,-20 73-130,15-29-106,-5 7 1,1 2-35,15 3 1,9-6 0,11-6-1,10-10-5,5-9 0,5-10 0,1-8-84,-3-5 28,-3-4-11,-8-8 67,-8-7 62,-13-9-29,-6-6-72,-24-29-62,-5 14-3638,-20-19 2881,-3 26-782,-5 2-4157,3 10 5797,4 6 0,21 12 0,8 4 0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5.5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14465,'7'6'3798,"-1"-1"-3019,-6 81-107,0-26-392,2 8 0,1 2 179,6 19-101,9-1-128,1-8-101,5-6-90,-5-11-33,1-7-1,-5-11-5,0-5-353,-5-9-481,0-7-751,0-7-1726,6-9-1404,2-4 4715,6-9 0,-11 4 0,-3-4 0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5.8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0 16392,'-1'8'3417,"0"-2"-3198,1-6-68,-4 80-50,9-39-101,-2 10 0,4 1-28,16-10 28,12-8 0,2-6 5,7-9-5,0-9-5,2-4-7,-2-5 7,-7-6 5,-7-5 145,-9-8 113,-11-8-51,-4-4-89,-10-7-90,-12-2-28,-11-1-706,-34-13-95,12 21-594,-14-2-643,28 25-4424,11 5 3443,11 17-2051,8 5 5070,12 9 0,-6-10 0,6-7 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6.3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106 10 14180,'13'-5'5220,"-2"1"-4861,-11 4-466,0 0 96,-55 68-28,39-24 16,-13 5 1,2 2-62,25 4-112,10-7-56,7-12 95,10-11 101,9-13-6,0-7-78,0-13 11,-4-9 118,-5-13 11,-5-9 308,-5-17 398,-8 18 90,-2-3-214,-5 29-330,0 7-101,1 22 62,4 12 72,2 25 18,5 14-50,3 11 94,-3-17 0,1 1-272,-3-14 1,0 0-240,3 14 1,-1-2 225,2 19 38,-7 11-44,-3-31 28,-7 3-84,-6-38-162,-9-12-415,-10-7-196,-5-6-330,-3-15-2172,-12-30 150,18-14 3125,12 6 0,4 0 0,7 5 0,5-10 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6.5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14807,'15'3'4151,"-3"0"-3569,-12-3-156,26 67-236,-12-27-173,4 6 0,0 2-17,-2-1-246,-1-5-712,-2-3-1160,-1-4-1651,-3-7 3769,1-7 0,-7-10 0,1-7 0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6.6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14381,'12'12'79,"-3"-2"-2207,-9-10 2128,0 0 0,0 0 0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7.2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219 10 20901,'-94'-9'-39,"14"12"-5633,60 39 5616,6 7 1264,6 1-1617,6 0 680,10-3-1162,8-7-268,11-5-415,10-10 3196,5-10-5307,4-7 2643,6-7 975,-1-12-151,2-7 218,-8-15 1013,-3-8-587,-10-6 134,-10-6 986,-10 2 291,-7 6 129,-5 11-247,-7 14-923,-5 11-605,-8 17 38,-8 14 113,-2 16-197,-2 17-77,3 5-68,7 2-34,9-3-649,8 6 94,11-25 74,7 1-3325,7-31 3353,4-5-241,-1-9-34,1-11-17,-3-12 387,-2-13 392,-6-6 140,-3 2 891,-5 7 4679,-3 8-4998,-2 15-230,0 9-185,0 17-112,3 7-129,3 10-51,4 3-5,5 0-924,10 5-1070,6-16 891,1-2-287,-1-21-1646,-5-26 3036,7-37 0,-15 26 0,2-13 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7.4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53 11150,'14'-29'9376,"-3"6"-8771,4 96 363,4 25-872,-6-33 0,1 2-49,-1-3 1,0-2-104,2-7 0,-1-3-858,8 20-1202,10 7 2116,-4-42 0,-12-19 0,-1-6 0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8.0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501 47 13782,'3'17'3949,"-1"-4"-3535,-2-13-201,-75-31-67,28 20-51,-7-6 0,-1 2 253,-3 13-23,5 4-325,14 11-79,14 9 79,14 18 34,19 11 33,16 14 107,16 7-608,16 7 624,2 0 101,1-2 40,-11-6 161,-11-5-139,-12-9-162,-15-8-23,-5-8-34,-16-12-33,-9-6-101,-20-9 512,-10-7-713,-9-6-841,-30-36 180,25 2-209,-11-31-435,42 13-639,16 2-852,17-3 2997,41-5 0,-24 26 0,22 0 0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8.2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93 11794,'22'6'5685,"-5"-2"-4952,16 85-385,-16-43-290,6 12 1,1 0 110,1-9 94,4-8-112,1-6-33,2-11 128,13-7-145,-10-9-17,20-28-84,-28-5-45,4-28-44,-22-2-270,-4-7-403,-5-5-744,-12 0-1407,-8 5 2913,-19 2 0,16 30 0,0 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3.4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9 313 14712,'-5'-3'1339,"1"1"-1238,4 2-62,84-8-34,-37 4-5,10-1 0,0 0 12,-5 1-7,-8 1 29,-10 0 16,-11 0 342,-8 0 207,-8 1 40,-4-2-68,-3 1-122,0-7-320,0-4-96,-3-11-33,-8-6-5,-6-9 5,-11 1 100,-1 1 208,-5 7 163,3 10 251,-13 10-677,13 11-45,-8 18 5,12 13 63,2 21 21,2 12 90,5 8-27,6 4-46,6 21-106,6-27 0,10 8-67,5-38-73,13-8-269,7-11-235,9-9-397,9-7-1351,-5-19 0,2-6-2094,24-11 4343,-21 2 0,-5-2 0,-12 4 1,-12 6-1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5.5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26 18 12455,'-14'0'2873,"2"0"-2251,12 0-163,0 68-44,0-33-191,0 56-152,5-53-72,2-3 0,7-7-72,1-4-12,3-9 39,-1-5 45,2-6 5,1-3 51,0-2-22,1-10-28,-1-6 72,-1-15-16,-1-5-1,-5-7 40,-4-2 565,-3-8-425,-5 16-241,1 2-879,-2 21-1026,0 4-3337,0 1 5242,0 3 0,0 2 0,0 2 0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8.6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28 870 13250,'23'35'4453,"-6"-8"-3725,-17-27 1003,0 0-712,23 29-459,-18-34-336,16 13-101,-31-49-123,-4-19-117,-8-16-612,0-21 549,11 42 1,2-2-93,0-4 1,3 0-1,0-1 1,3 0 100,0 3 0,2 3-109,2-39 101,11 28 134,9 29 45,15 21 146,7 22 67,2 15 44,-2 14-72,-6 9 438,-10 3-511,-14 0-62,-6-1-50,-17-1-913,-30 8-1826,-10-18-2940,-20 0 5679,10-25 0,30-5 0,8-4 0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9.0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73 538 4129,'27'46'3792,"-6"-10"-1021,4 46-2323,-14-43 502,5 12 0,-2-1-631,-5-19 96,-4-9 1289,-1-11-813,-4-5 3306,1-5-3665,-1-6-3415,0-11 2883,-6-13-101,-5-18-140,-6-17-56,-1-17-339,3-18 507,7 45 0,2-1-1060,3-2 0,0 1 1094,0 2 0,2 0 887,5-4 1,3 3-843,10-10 50,11 11 67,6 45 34,0 15 67,-3 9 375,-1 23-443,-15-3 3287,-3 13-3297,-41 0-522,-2-10-765,-27 10-2226,0-12-2412,4-4 5835,3 0 0,23-17 0,11-4 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49.6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14611,'17'8'4145,"-4"-1"-3753,-13-7 297,0 0-146,3 81-173,3-16-932,-2 2 1,1 3 611,1-19 1,0-2-46,5 47-5,2-8-39,0-12-107,0-12-923,0-13-573,-1-14-1119,2-12 1075,-1-14-314,3-6 1360,-1-19 522,1-5 118,-2-16 1865,-4 0 1686,1 2-2380,-3 15-253,2 5-285,3 15-336,5 7-140,5 4-90,8 7-56,3 0-11,3-3 0,1-2-196,-1-6-185,-1-4-1080,10-5 430,-12-12-95,5-9 135,-17-16 162,-1-8 829,-6-6 1932,0-14 101,-7 24-347,-1 1-722,-5 32 89,-2 19-152,1 15 258,0 34 1,1 10-622,0 24-507,-1-11 0,0 0 406,-1 13-1835,-1-18 0,-2 0 1398,1 15-93,-1-27 1,-1-6-809,1-18-768,-1-15 1128,-13-13 1,11-7-1,-9-7 1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53.43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 83 12528,'-17'-5'3512,"4"1"-3389,13 4 403,0 0-2677,57 0 2616,-18 0 420,54 0-622,-33 0-163,5 0-148,-10-3 1,1-3-888,14-1-387,-16-1 0,-2-1-6153,-4-5 7475,-3 1 0,-21 5 0,-9 3 0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53.9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345 32 13547,'14'17'3159,"-3"-4"-8523,-77-38 5852,7 16-63,-37-16 1516,33 22-1734,30 3-498,9 0 101,24 13 1128,17 5-793,25 15 62,11 5-1246,-11-7 0,0 1 1119,18 17 317,10 15 2180,-42-23-2348,-14-3-2044,-16 7 1961,-36-8-146,-2-5-308,-24-15 1680,10-13-5864,-19-24 3996,16-24 0,9 13 0,27-8 1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54.3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15339,'9'8'2873,"-2"81"-2324,-4-24-350,0 3 1,3 5 91,1-20 0,2 0 104,5 25 0,2 1-1390,-5-21 0,0 0 1071,3 14 0,-1-2-9,3 8 434,-4-17-764,6-8 112,-9-28 33,5-17-72,-6-29-981,9-48 0,2-10 942,2-4 1068,-1 0 0,-1 3-733,-4 29 1642,5 21-919,-7 32-314,8 23-106,-5 22-253,4 16 1,0 3-330,5 5-228,-5-7 1,-1-4-1398,-2-22-7735,10-4 8685,-8-18 0,2-5 0,-14-11 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54.5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16423,'7'10'3859,"-1"-2"-3205,-6-8-363,0 0-4282,14 122 3548,-5-73-179,1 24 1,0-3-1514,0-35 2135,0-5 0,-5-15 0,1-4 0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54.7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15 14454,'5'-8'-747,"-1"1"1,-4 7 0,0 0 0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55.0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96 616 11519,'14'2'4616,"-3"-1"-9140,13 72 5476,-15-44 1080,18 53-1225,-19-68 1089,-5-6-944,-1-6 269,-8-62-1529,-5 9-123,2-4 0,-1-5 5,-11-38-20,12 30 0,2-10 0,0 9 446,0 16 0,2 2 2,-1-41 1,8 16 3188,10 60-2754,40 31-263,-17 8 112,20 21-174,-33-2 415,-16 49-527,-17-40-493,-15 34-717,-15-57 418,-51-1 0,53-14 1,-31-1-1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55.5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48 6962,'13'63'879,"0"0"1,0-3 0,1-4 1723,13 26-2362,0-2 280,-7-20 0,-1-2-247,3 9 1286,4 17-1470,-21-65 347,-2-11-224,-1-9 663,-1-15-972,-1-16 3169,0-21-3503,-3-7 1,-1-16-1,1 8-131,1 11 0,1 1 536,-3-14 1,0-7 0,3 14 24,9 1 124,4 24 352,19 19-257,-6 21 167,9 15-78,-13 15-62,-3 9-2204,-8 52 1723,-12-36-656,-12 34-1781,-20-51-2850,-6-6 5556,-10-9 1,24-12-1,5-6 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11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477 1 12981,'2'2'3439,"1"0"-2481,-3-2-874,-75 0-50,37 6 22,-58 0 22,58 6-11,7-2-67,9 2-89,9-1 89,7 7 95,5 5 62,9 8 33,7 6-16,11 4-79,7 0-39,1 2-17,-4-5 84,-6-1 287,-7-5 122,-9-4-73,-4-3 241,-17 5-583,-6-9-117,-17 6-100,-5-11-242,-6-1-95,-1-5-2223,-10-4-163,20-5 2823,-4-19 0,31 12 0,3-13 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56.2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0 631 4494,'38'3'1632,"16"-9"1,0-2 928,-15-2-2550,59-10-1663,-60 3 1926,-18 5-145,-4-6 928,-15 6-951,-6-2 4705,-48-2-4200,20 7-169,-36 6 34,28 35 2989,12 42-3812,3-8-381,22 18-399,20-41-3784,59 10 4182,-14-28 726,-8-8 0,2-5 9,21-12-1702,-17-10 0,1-6 1794,-3-5 1,-3-4 66,0-1 0,-5-4 429,13-36 884,-47 22-324,-33-10-89,-6 25-617,-22 0-359,3 27 2241,-1 20-2296,3 12-2252,-2 50 2218,18-15-34,5 22 2151,17-32-2408,11-11-2986,36-4 2655,-10-21-268,27-14-258,-28-26 2206,-4-19-3690,1-53-1283,-15 7 3377,-6 24 1,-3-2 537,-4 11 0,-3 1 1234,-1-2 1,-1-1-373,-1 2 0,-2-1 1731,-7-20 1,0 5-1345,-3-3-520,-3-11-124,16 87 728,15 65 0,11 26-1157,-11-44 1,1 2-320,4 19 1,2 10 0,-1-8 142,0-16 0,0-2-1236,10 32 1,0-3-938,-12-37 0,0-2 2271,8 23 1,-3-11 0,-11-34 0,-4-11-1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56.7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19 16241,'-3'-10'4050,"1"2"-9100,0 101 5543,1-27-356,1 5 0,0 4 930,7 16-1017,5-6-648,-1-34 0,0-2-197,7 29-224,-2-7-707,-10-31-5952,-12-24 7678,-5-8 0,1-4 0,1-4 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57.1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10 157 5434,'-5'-14'817,"1"3"1715,4 11-2874,106-51 415,-59 41 0,4 0 552,26-18 1,2 3-464,-23 18 1,-6 10-184,20 32 1325,-21 27-973,-9 13 1902,-19 9-2194,-7-24-2025,13 13 2059,-2-27-11,13 3 275,-7-32-146,1-9 941,26-34-976,-29-1 2214,12-29-2286,-37 6-1154,-19 2 0,-7 0 1070,-6-10-34,0 14 1,-4 5 2077,-10 14-2710,4 12-6213,2 6 6879,17 6 0,4 1 0,14 0 0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57.7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24 14824,'6'0'4257,"-1"0"-9195,-5 0 6097,-3 104-772,3-32 244,-2 7 0,1 3-514,0-31 1,4 0-454,17 27 0,5-2 398,6 13-34,2-27 0,4-10 34,6-23 27,1-14 253,34-25-241,-32-13-40,21-25-61,-43-9-345,-17-32 1,-7-7 97,-3 43 1,-2 0 896,-4-45 1,-5 4-1838,-19 23 713,-12-14 1,24 45 0,-7-6 0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58.4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47 12887,'10'10'3584,"-2"-2"-2058,-8-8-821,0 0-122,6 96-1941,5-45 0,1 2 1579,-1 24 0,1 2-45,5-14 1,3-3 555,-1-7 1,2 0-425,5 4 0,0-3-229,11 25 77,-1-17 267,-30-60-194,-1-4-156,-2-4-11,0-6 3330,0-12-3544,0-13-498,2-20 1,1-5 318,0-15 241,0 11 1,0 4 89,-2 11 45,1 13-141,2 22 96,5 21 51,7 20-6,6 19-1640,4 8 0,2 2 1780,8 15-135,-8-14 1,-2-4-1,0-7 34,-5-9 554,7-10-402,-15-13 100,4-5 84,-14-15 61,8-36-346,1-48-135,-6 40 0,-2-4-96,0-33 1,-2-7-1011,-2 0 0,-3 2 130,-1 17 1,0 2-697,1 0 0,-1 12 1672,-3 30 0,4 17 0,0 8 0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58.7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13768,'9'9'3714,"-2"-1"-2278,-7-8-820,0 85-3596,8-9 3106,-5-5 0,2 1-126,9 11 909,-6-22-909,10-23 0,-14-21 0,9 0 0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58.8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12853,'11'8'-3742,"-2"-1"3742,-9-7 0,0 0 0,0 0 0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59.2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0 319 12959,'13'38'4643,"-2"-7"-3820,-11-31 2118,0 0-796,8-7-2145,-9-16-117,3-16-68,-9-18-154,4-2 0,2 0 283,4 5 56,7-31 96,8 81 301,24 47 1,2 21-3188,-4 4 1093,3-4 0,-8-3-7027,-30-12 8724,-13-36 0,1-7 0,1-2 0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1:59.8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485 1 13928,'0'8'4632,"0"-1"-3948,0-7 144,10 66-4385,6-5 4242,0 7 1,3 16-1,-1-7-512,-2-13 1,0 0 58,0 3 0,1 5 0,-4-8 32,-1 27-2152,-6-12 2380,-8 11-212,-9-33 129,-28 14 1815,-2-48-2330,-55-3-1413,30-28 1401,-27-10 1308,47-7 0,2-8-1291,-4-11 1,3-3-526,9 8 1,3-1 367,2-7 1,9 3-522,17-2-84,4-1-820,12 3-1705,24-9 100,15 20 3276,40-1 0,-46 25 1,7 3-1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2:00.2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14589,'13'14'3797,"-2"-3"-2491,-11-11-1015,5 93-106,3-42-118,-3 10 0,6 3-3955,40 20 4023,-16-39-1,26 10 826,-26-47-859,-1-5-2095,6-18 2095,-12-3-45,1-18-56,-17-2-28,-5-8-151,-4-2-1792,-19-36-29,2 37 723,-15-15 1277,4 52 0,12 6 0,1 4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5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0 257 12903,'9'3'2509,"-3"-1"-2189,-6-2-12,0 0-236,73-36 85,-50 19 73,53-33-79,-71 27 28,-3-5-89,-2 0 78,-6 1 207,-4 4 224,-6 6 157,-3 9-290,0 4-332,-2 9-39,1 9 68,1 12-34,0 10-29,5 7 12,4 3-106,6-1-6,2-1-151,9-2-331,8-6-1630,30 3 477,5-19 1635,37-1 0,-47-18 0,4-1 0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2:00.8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15518,'8'4'4554,"-1"-1"-3904,-7-3 50,1 67-5,5-13-200,0 21 1,2 8-598,1-15 1,2-2 140,-1 2 0,1-2-36,-1-8 0,-1-5-3,4 10-3721,2 5 2791,-3-24-471,3 1-649,-4-28-879,2-9-6708,16-41 7649,-10-2 2212,12-35 1170,-16 13 2988,-3 4-1067,-4 15 1004,7 14-3362,-2 28-390,10 16 3134,1 20-3564,4 1 1,2 0-133,8 9 142,26 23-354,-33-50-4133,14-9 3803,-15-9-57,8-17-218,-14-34 639,-9-5 514,-6-8 1,-2-1 946,-3 4-302,0-19 3151,-4 64-3482,0 20 600,-3 37 0,-1 14-595,-1 26-701,-1-5 1,-1 2 278,2-30 0,0 2-27,-4 11 0,-1 8 0,1-8-332,3-14 1,-1-1-362,-5 35 0,0-11-1069,8-47-5002,-5-23 6553,-1-42 0,3 19 0,-1-23 0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2:01.5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1 262 11294,'5'-9'3383,"-1"3"-2221,-4 6-1005,41-73 453,4 46 1,3 0-359,-9-16 0,1 3 34,11 17 0,-4 10 693,-18 12 158,-7 23-773,-11 2 60,-3 26-200,-18 36-1463,-15-17 0,-4 2 1340,9-11 0,-2-2 5,-15 14 1,-2-4 24,10-23 1,0-3-37,-20 33-2363,5-10 2273,19-26-5,19-26-5,3-9 1976,11-1-1971,7-3 0,16 0-212,10-2-2710,31-7 1,6-4-635,6-4 4177,-2-1 1,-8 0 0,-38 5 0,-11 3-1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2:01.9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62 1 14925,'7'15'4940,"-2"-2"-4195,-5-13-168,-21 70-230,10-20-247,-4 4 1,2 6 0,7 8 0,4-2-772,5 15 671,1-21 0,6-5 0,12-17 0,7-12-3218,16-10 3184,-7-8-22,11-12 17,-2-32 33,-11-32-1815,-5-11 1793,-18-14 8,-22 43 1,-5 3-65,-8-23-504,-7 21 0,-4 5-1037,-9 9-1708,-20 8-1618,21 38 4951,-1 13 0,20-6 0,6-1 0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2:02.4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0 134 11794,'1'15'3702,"-1"-3"-3663,75-61 409,-29 29-227,7-10 0,2 1 730,4 15-491,-4 3 1387,6 4-1282,-31 7-10,2 12-12,-37 39 1,-14 12-477,-4 13-48,0-1 1,-3 1 14,-15 1-1242,12-27 1,-2 0 1260,5-6 1,0-2-21,-21 35-27,18-27 28,21-36-102,8-5 68,14-7 107,12-2-23,14 0-59,10 0 0,3 0-25,12 0-126,-10-1 0,-2-1 3048,-6-2-5672,24-13-231,-31 5-279,23-12 3260,-25 0 0,-17 10 0,3-3 0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2:02.8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0 200 6551,'14'0'4156,"-4"0"-735,-10 0-2468,-4-77-577,2 46 308,-3-49 893,2 68-1208,-2 18 1406,3 9-1134,1 33 0,0 10-310,1 26-429,0-7 1,0 2 186,0-26 1,0 3 78,1 19 0,0 12 0,1-10-64,-1-14 0,0 0 2,1 8 0,0 6 1,0-16 223,-1-8 818,1-8-761,-2-24-141,0-4-1052,0-17 275,-6-89 0,5 67 0,-4-67 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3:47.2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 7890,'11'7'1473,"-2"-2"-1254,-9-5 441,0 0 651,11-3-515,-8 3-164,8-3 91,-9 3-365,-2 0-218,0 7 56,0 0-28,0 8-5,0 0 83,0 20-246,0-13 0,0 11 0,0-18 0,0-4 0,0-3-6,0-4-50,0-3-123,0-1 11,2 0 168,-1 0-84,1 0 84,-2 7 151,0 11-145,0 2-6,0 7-11,0-4 5,0-9 1,0-1-46,0-10-61,0-2 112,3-3-3280,3-14 3319,0 0-5,3-11-28,-3 8-6,0 2 162,-3 3-117,-1 7-45,-2 2 3297,0 5-3286,0 22-11,0-10-56,0 16-107,0-18-66,0-5-152,0-2 207,0-3 169,3-4 5,0-1-17,6-9 17,-4 6 45,1-1 44,-5 7 1,-1 2-3488,0 13 3365,0-3-57,0 11 29,0-6-23,0-2 78,-1 0-61,0-1-12,0 0-61,1-3-218,0-3 3347,0-3-3191,0-3 197,0-6 10,4-1 6,1-7-11,4-1 12,-2 3 161,2 0-167,-6 6-6,1 1 78,-4 8-78,0 5-3420,0 13 3420,0-2 0,0 5-5,0-10-7,0-4-184,0-6 56,0-1-34,0-3 174,4-8 3392,1-2-3397,8-18-107,-4 7 39,3-9 17,-5 11 56,-1 4 235,-3 5-179,0 5 146,-3 9-45,0 20-157,-3-2 0,-1 30 0,0-30-6,0 7 1,4-24-40,0-2-208,0-3 220,0-10 33,3 0 5,1-10-44,10-17-34,-5 17 68,2-10 5,-8 26 95,-3 2-3061,0 18 3022,0 0-50,-3 13-6,0-6 33,-1-3-33,1-6-39,1-2 34,2-7-141,0-2 0,0-3 230,11-20-22,-3 5-28,9-17-34,-3 9 44,-6 8 29,1 3-11,-8 9 11,-1 6 3358,0 8-3426,0-1-3391,0 7 3380,0-10-72,0-2-6,0-5 45,0 0 184,0-7-33,4-2 6,1-7-73,5-3 3358,-1 1-3397,1-1-3342,-1 3 3403,-4 6-67,-1 4 0,-4 8 84,0 8-39,0 7 11,-4 17-51,0-8 6,-2 5-5,3-16 3392,2-6-3342,1-5-28,0-3-62,0-1 34,0-5 6,1-3 5,3-6 0,5-11-5,-1 10 66,1-4 7,-6 14-79,-2 2-28,-1 3 28,0 6 11,0 11-5,0-2-6,0 8 0,0-12 0,0-2-79,0-3-38,0-3 117,0-2 50,1-5-50,1 2 6,0-2-6,0 3-56,-1 1-45,0 4 6,-1 0 27,0 4-10,0-4-101,0-1 89,5-3 90,0 0 51,7-3-40,-2-2 28,3-5-33,5-5-34,-7 6 16,3-2 7,-9 10-12,-1-1 11,-1 2-5,0 0 0,0 0 11,0 0 34,0 0 22,-1 4-6,3 1-50,-2 1 0,1-1-6,0-4 6,0-1 112,1 0 152,4-1-130,-1-4 6,2 0-45,-3-2-28,-2 3 57,-2-1 396,-1 4-139,-1 0 706,0 1-728,-9 0-303,1 0-6,-7 0 40,1 0-79,-1 0-11,-8-4-73,4 0 0,-5-4-22,6 1 95,2-1 39,-1-1 51,-3-4-45,6 2-6,-1 0-34,7 3 1,1 3 0,-3-5-6,3 4 11,-1-2 28,1 5-33,2 0-6,-2-1 0,-1 1 0,-1-4 0,-1 2 5,-1-2 1,0 0-6,-2 0 11,-5-4-5,5 4-6,-4-2 5,7 3-5,-2 0-3386,0-1 3391,3 1 1,-2 0 0,6 1-1,-1 3 29,2 0 11,2 1-45,-1 1 3397,1 0-3402,0 0-91,-1 0 40,-2 0 56,2 0 45,-2 0 17,0 0-57,-1 0 35,-2 0-35,-6-2 1,4 1-6,-3-4 5,6 2-5,1 0 0,1 1 51,3 1-18,-2 0-268,3 1 224,-2 5-23,2 3 34,6 11 6,-1-2 0,5 3 22,-1-4-28,-1-1 0,1-1 0,0 0 5,0-1 163,1-4 0,3 1-134,-2-7 27,2 3-49,-8-6 21,0 1 6,-5-1 633,2 0-660,-9 1-12,2 0 0,-8 0 0,4-1 0,0 0 0,3 0-51,2 0-162,2 0-72,1 0 346,6 0 175,15 3-124,1 0-6,13 2-44,-7 0-57,-2-3 1,-3 2 5,-7-4-5,-5 2 33,-4-2-39,-5 0 5,2 0-5,0 0 51,7 0 16,-1 0-11,6 0-22,-2 0-29,0 0-5,1-2-33,3 1 27,-6-1 0,4 1 1,-4 1-6,2 0 5,9 0 6,-3 0 6,6 0-6,-9-2 0,-1 1 0,-3-2 0,0 1-6,-5 1 6,1 1 0,-5-1 0,0 0 0,1 0 0,2 0 6,1 0-6,-2 0 0,0 1 0,-2 0 0,-2 0-12,0 0 220,1 0-208,-8 4 0,1 0-17,-14 8 11,7-4 1,-6 5-1,7-5 0,1 0 6,3-2-11,-2 1 11,1 1 11,-3-2-11,-1 2 0,-2 0 0,0 1 0,-8 2 0,7-4 6,-5 2 28,10-5-29,1-1 29,0-1-23,-1 0-11,2-1 0,-2 2 0,6-3 0,0 2 6,2-2 10,-1 0 24,3 0-7,-3 0-33,2 0-17,-6 0-22,2 0-22,-5 0-7,4 0 12,-3 0-84,2-4-39,-7-4 174,4-2-1,-6-2 0,6 0 1,-2 2 5,0-1-6,1 1-72,0 3 5,1 0 34,3 1 33,1 0 6,2 1 11,2 1-5,-1 3 39,3-2-45,-1 3 0,-1-3 0,1 1 5,-3-3-5,2 0 0,-2-2 0,2 0 0,-2-1 0,1-2 6,-3 1-6,3-3 6,-3 3-1,2-1-5,-1 1-28,0 2-5,0 0 27,0 1 6,0 0 0,2 1 0,-2 1 0,2 1 6,0 0-1,1-1 40,0 2-45,-1-2 0,2 3 0,-2-4 0,0 1 0,0-1 6,0 0-12,-1 0 6,-1-2 0,2 2-6,-1-1 6,4 4-5,-3-1 5,1-2 0,-1 2-34,-1-2-55,1 1 16,-3-4 67,3 3 6,0-2 6,1 2-1,0 3 1,-1-3 0,0 2-1,0-3-5,2 2-5,-2-3 5,1 2 0,-1 1 0,2 2 5,-1 2-156,2-1 151,12 6 0,-2-1 0,11 3-6,-6 0 6,1-2-5,-2-1 5,1 2 0,1-2 0,-1 2 0,1 1 0,-1-2 0,-2 2-6,-1-4 1,-2 2 5,-1-2 0,-2 0-6,2 0 6,-2-1 0,1 1 0,3 2 0,-4-2 0,4 1 0,-5-1 0,2 0 0,0 1 6,-1-1-6,2 2 0,-2-2 0,4 1 0,-4-1 0,1 1-6,-4-1 6,-1-1-6,0 1 1,1-3 5,-1 2 0,3-1 0,-2 1 0,6 1 5,-2-1 1,4 2-6,-4-3 6,0 1-1,0-1-5,-3 1 0,1-2-5,-2 3 5,-2-3 0,2 2 0,-2-2 5,0 1-5,1 1 6,2-1-6,-2 2 0,2-1 5,-1 0 7,0 1-7,-2-1 1,0-1 5,0 1-5,1-2-1,1 3 1,1-2-6,0 1 11,4 0-11,-4-1 11,3 0-11,-3 0 6,-1 0-6,1 0 5,-2-1 1,-2 0 28,2 0-23,-3 0 946,1 1-1001,-1 1-1737,0 3 1781,-1 0 0,1 0 0,-1-2 0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49.4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15328,'14'10'3355,"-2"-2"-2817,-12-8 341,0 0-571,70 3 90,-19 4-236,5-3 1,3 2 61,26 12-422,7 1 293,4 5-45,-47-12 1,0 1-1,-1 0 1,0 1 61,46 16 16,-1 2-26,-4 3 4,-2 3 29,-2 3-1,-3 3-50,1 1 28,0 1-17,-1-3 23,-3 2-17,-4-3-1,-3 0 1,-6 2 0,0-1-34,-22-10 0,1 1 17,25 17-36,-25-17 0,-1 0 52,17 13-193,0-1 182,-3 0 34,-17-13 1,0 1-51,20 18-31,-21-18 0,0 0 8,13 14 17,1 2-61,-1 2-1,1 2 1,1 0 33,-1 3-39,2 0 25,-18-14 1,0 1 35,21 21-36,-21-21 1,0 0 41,12 16-28,0 1-28,-3 0 28,-3-1-5,-3-3-23,13 26 0,-15-20 23,9 20 5,-17-27-28,-2 3 372,0-1-377,1 5 72,-1-1 77,0 2-121,1 1-34,-1 1 6,0 1 44,2 2-5,-1 2-12,0 1-27,0 0 0,-2 2 5,1 3-6,-2 1 29,0-1-28,-2 2-1,0-2 1,-3 1-1,-1-2-2,-9-22 0,0 1 3,6 28-112,-9-29 1,0-1 105,4 21-6,-4-1 6,0-1 0,-2-2 0,-1-2 0,-2-2 0,1-3 34,-2 30-34,-2-23 0,1 25 6,-2-30-6,0 2 0,0-3 0,1 1 221,-1-3-215,2 28-6,-2-22 11,0 19-11,0-27 6,0-1-1,-3 2 2,0 0-2,-3-1-5,0 0 6,-1-4-6,-2 22 5,1-23-5,0 16 0,3-29-5,1-2 5,0-4 0,-1-2-46,-1 1 7,-1-1-11,-1 0-34,-4 14 50,3-14 23,-3 10 5,4-15-27,0-1 27,-1 3-5,0 0 5,1 0-38,-1 6-7,3-14-55,1 2 11,4-18 89,1-2-28,0-3 29,0 1-1,0 2-33,-2 10 39,1-3-6,-1 9-44,-1-6-90,2 1 39,-2-3 45,1 2 51,0-2 5,1 1-6,-1-3-11,1-1-22,0-5-39,1-1 16,0-4 62,0-6 0,0-6-34,0-12-44,0-7 5,-1-6 28,-1-5 40,-1 0-1,2-2-27,-2 5 27,1 0-28,-1 3-16,0 1-56,-1 0-12,1-1 68,-3 4 44,2 1 6,-1 6 0,0 4 0,1 4 0,-1 4-6,2 1 6,-2 2 0,4 4 6,-1 2-6,2 2-67,0 2-34,-1 3 51,1 5 44,-1 7 6,1 10 0,0 7 0,1 6 0,2 3 0,1-2 0,2 1 0,0-5 6,0 0-12,0-4 6,0 1 0,0-2 0,1-1 0,0 0 0,2-3-6,-1-2 6,-1-3 0,-1-3 0,-2-2 6,0-7 0,-2-2-6,-1-5 16,-1-1-16,2 0 0,-1-1-5,1 0-1,1 0-50,-1 0-11,4-4 61,7-5 1,5-8-29,10-10-89,6-5-101,5-5-28,3-2 22,0 1 107,-1 1 38,-2 3 52,-3 3 22,-3 4 5,-4 4 0,-3 5-5,3-3 6,-11 11-1,0-3 6,-12 12 6,-3-1 672,-2 2-1877,-10 0 17,-5 0 1182,-11-1 0,10 1 0,2-1 0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16.5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 14 13558,'-9'-7'3932,"1"2"-3445,8 5 880,0 0-1126,73-2 0,-29 5-132,8-1 0,2 2 93,6 9 223,0 6-150,2 5-51,-2 3 33,1 4-38,0 6 27,2 3 1,1 5-17,2 2-62,2 6-578,-2 0 528,-1 3 56,-5 2 50,-2 1-3207,-5 5 3202,-1 4-270,-17-16 0,0 2 118,-9-11 0,-1 1-17,10 14 1,-1 0-1,10 31 31,-12-23 0,0 3-19,-8-16 0,-1 1-12,8 19 0,-1-1 9,-9-18 0,-2-1-9,0 2 1,0 0-7,-1 2 1,0 0-14,0 1 0,-2 1-3,1 0 0,0 2 5,-1-1 1,-1 0 13,0 1 1,-1 3 39,6 26 0,-2 2-1042,-4-21 0,-1 0 991,3 22 0,0 0 12,-6-25 0,-1-4-76,-1 4 1,-1-1 58,0 2 0,-1 0-3,-1 1 0,-1 0 5,-1-1 1,0 3-6,-2-6 0,0 3 0,0-2-6,-1 10 1,1-1-20,-1 25 0,-1-3 39,-2-29 0,0-3-17,-1 3 0,-1-1-20,-2-1 1,-1 1 19,0 1 1,0 0-24,-1-1 1,-1 0-3,0 1 0,1 0 0,-1-1 0,-1 2 2,0-6 0,-1 5 0,0-4-2,-1 12 0,-2 0 0,2-11 0,-1 2 0,0-4 0,-2 8 0,0-3-40,-2 1 1,-1-1 56,1 2 0,-2-1-14,-2 0 0,0 0-3,0 0 0,0-1 0,-2 0 0,0-1 2,1-1 1,-2 3 8,3-7 0,-3 4 1,2-4-10,-4 11 1,0-1-3,-8 21 0,1-2-17,9-30 1,1-3 16,2 0 0,-1-1-3,0-3 0,0-1 3,1-2 0,0 0-3,2-5 1,-2 2 931,-8 16 1,-1-1-930,8-16 0,0-1-6,-7 13 1,0-1-1,-13 19 1,-2-1-40,-1-3-5,-2-2 502,-1-2-503,15-25 1,-1-1 11,-16 18-6,-11 12 585,27-32-602,4-9-22,7-4 34,5-8 44,6-5 6,6-4 3386,1-6-3391,5-1 5,-1-3-858,2-1 746,0-7 23,0-2 38,0-10-100,2-14 101,1 3-40,1-16-61,3 6-79,2-8-111,2-5-23,-1-7 162,1-7 135,-3 1 17,-1-1-46,-4-13 96,-1 27 51,-2-4 16,0 35 6,0 10-12,0 7-21,0 2 94,0 2-123,0 12 90,0 4-28,0 19-6,0 5-17,0 11-38,0 2 21,0 6-27,0-4 39,0 0-40,0-4 62,0-1 17,-2-3-22,-2-3-56,-1-3 44,-2-2-44,1-4 5,0-4-6,0-4 1,2-6 0,0-3-1,1-8 29,1-3 33,1-3 23,1-2 44,0-1-184,6-1 50,6-1 33,15-1-27,11 1-1,13-2-5,14 3 6,7-3-6,6 0-6,-1-1-100,-7-2-342,-9 0-325,-14 0-751,-11 0-1344,-7-6 2868,0-13 0,-14 11 0,0-5 0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18.1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358 36 13329,'16'5'2963,"-3"-1"-2667,-13-4 1043,0 0-751,-1 26-67,-3-8-134,-4 26-34,-3-13-29,-4 5-77,-4 3-74,-2 4-83,-5 0 55,1 4-72,-4-3 11,1 2 34,0-4-45,0 1 5,1-3-22,1-2-45,2-2 23,2-2-29,2 13-5,9-13 6,0 8 11,9-12 22,1-5-39,1 0 34,0-5-34,0-3-6,12 2 6,0-7 0,14 4 0,0-6 0,5 1 6,4-2-6,22 5 0,-13-5-6,15 0 6,-19-4-11,-3-4 5,-2 1-27,-4-2 21,0 0 7,-3 0-34,-2 0 33,0-2-5,-3-2 0,8-5 11,-12 1-6,5-2 0,-11 4 6,-2 1 0,0-1 6,0-1 0,-1 0 5,3-2 45,-5 1-11,0-1 5,-3 2-44,-3 0 38,1-2-38,0-2 0,2-3-1,-2 0 6,1-4 29,-1-8-7,0 2-27,-1-5-6,-1 8 5,0 0 1,0 1 44,0-1-10,-1 0-7,0 1 29,0-2 44,0 1 12,0-1 185,-5-7-219,1 6-45,-6-7 12,1 8-1,0 1 0,-4-2 1,2 1-46,-2 0 12,-2-8-11,3 10 27,-2-5 1,6 11-23,-1 0 28,1 0-5,0 1 22,-1-3 39,-1-1-5,-4 0 95,-8-13-118,4 7-17,-9-9-50,7 7-67,-1 1-185,-3-1-409,5 4-846,-1 0 1507,3 2 0,8 7 0,2 3 0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19.6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422 32 11491,'17'4'3462,"-4"-1"-3238,-13-3 779,0 0-96,3-6 22,-2 4-139,1-5-324,-6 7-270,-3 3-146,-6 2 0,-8 5 1,-2 2 16,-7 4 39,-2 1 62,-3 3 6,-1 0-62,0 1-28,3-1-78,2 1 5,4 1-6,3 2 135,-8 19-33,11-7-40,-5 13-17,15-12 12,1 1-17,7 0 22,1 1-17,2-3 79,2 17-62,5-16-11,7 14 6,4-18-23,6 0-22,1-2-17,9 0 5,0-3-5,5-2 0,3-2 12,21 3-12,-12-8 0,15 1 5,-19-9 6,0-2-5,-1-1-6,-1-3 6,-2-2-1,17-1-5,-17-2 0,13 0 0,-20 0 6,-1 0-6,1 0 0,1 0 0,1 0 0,1 0 0,-1-4-56,17-5 17,-14-2 5,11-4 28,-20 4-27,-1-2 33,-3-2 0,-1-1 0,-4-2 0,-1 1 5,-3-1 1,4-8-6,-7 8 34,1-4-23,-7 7 50,0 3-27,-1-2 5,6-7-5,-4 3 22,3-5 95,-7 7 84,0 3 52,-2-2-52,-1 1-62,-2-4-38,0-1-51,-1-4-67,0-13 22,-1 7-6,0-9 102,0 14 61,0 1-6,0 2-22,-1 2-33,-6-3-51,-5 0-84,-9-4-6,-5-4-89,-5-2-398,-21-23 84,11 14-364,-13-17-655,20 25-1541,3 5-1528,6 11 4497,5 8 0,9 5 0,4 4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6.8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0 277 12343,'1'4'2363,"76"-36"-2357,-42 13 16,12-4 1,-2-2 128,-17 0 179,-9 1-44,-6-2-84,-7 2-45,-3 0-84,-6 3 33,-8 3 107,-6 6 50,-8 7-101,-3 2-61,2 3 45,-2 9 167,3 8 175,3 14-119,3 7-111,5 5-124,7 1-95,3-1-39,4-2-156,10-6-164,7-4-195,14-9-224,5-6-695,9-8 586,9-4 0,-23-4 0,0 0 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21.1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344 0 11553,'13'15'3691,"-3"-3"-2907,-10-12 1473,0 0-1971,-17 0 129,3 7 78,-18 3-152,9 9-61,-2 3-50,3 2-6,0 3-51,0 5 63,1 5-35,-2 7 46,1 6 223,-10 31-252,8-17-60,-3 19-29,11-28 11,6-6 39,1-3 118,6 13-196,1-16-23,2 12-3397,0-20 3369,0-3 1,0 2-46,0-6 1,2 2-6,3-3 0,2 1 5,6 9 3399,-2-11-3399,3 9 40,-1-14 11,3 1-22,2 0-29,5-2 1,3 2-6,3-3 5,2 0-5,14 4-3392,-8-7 3392,10 3 0,-8-9 0,3-3 6,4-1-6,4-2-6,2-1-27,24-1 33,-17-1 0,16-1 0,-24 0 3392,0 0-3398,1 0 6,1-1-5,-1-3-1,19-4 0,-17 0 6,11 0-3386,-23 3 3386,-2 0 0,-1-1 0,0 0 0,-3-1 0,0-1 0,-3 1 0,-3-2 3392,-1 0-3392,8-6 6,-9 5 5,7-8-6,-12 7 29,1-5-28,0 1-1,2-2 29,-1-2-23,7-7 0,-9 5 23,4-4 5,-11 8-5,-3 3-23,2-1-6,-2 2 1,2-3 39,1 0-40,0-3 68,9-10-6,-6 7 51,4-8 0,-9 9 27,-1 2 18,-3 0-79,-1 2-40,-2-1-4,0-5 10,0 6-5,-2-6-6,0 7 11,-2-2-5,0-1 6,-1-1-46,1-1 79,2-13-39,-3 9-11,2-8-29,-4 9 29,1 1 16,-1-1 40,0 1 11,0-1 45,0 1-23,0-1 174,0-11-174,-5 10 23,-3-10-46,-7 14-66,-1 1 5,-3 1-5,1 1-34,-2 1-196,-7-9-241,5 7-600,-6-6-816,10 5 1853,0-3 0,8 9 0,2 0 0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23.67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 14589,'13'-3'4918,"-3"0"-4644,-10 3 560,0 0-447,-1 98-29,1-32-417,0 9 1,1 3 412,6 16-113,4 1-29,1-8-38,-1-6-6,-4-12 70,-2-9-188,-3-11-50,-1-11-78,-1-12-449,0-10-448,0-9-2848,0-4-254,0-37-5398,-4-2 9475,-3-32 0,1 34 0,0 6 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23.9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12 233 11990,'-6'0'2089,"1"-1"-1910,5 1 79,0 0 27,56-80 225,-17 50-233,3-16 1,3 2 411,13 27-202,0 7-78,-2 5-6,-5 8 51,-11 9-40,-10 8-116,-14 12-136,-10 6-72,-4 4-34,-15 3-56,-10 1 0,-18 1-163,-12-3-207,-8-3-313,-2-7-275,0-6-397,9-13-1362,12-5 2717,15-9 0,14-1 0,8 0 0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24.37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170 15 13278,'-6'-8'2106,"1"2"-1966,5 6 51,-50 67 251,28-25-196,-9 6 1,2 3 139,14 2-61,6-3-101,7-9-117,13-6-35,9-10 18,17-7 44,7-9-50,5-5-56,0-4-22,-3-12-12,-5-4 1,-7-16-1,-10-5-50,-9-4-61,-8-5-46,-7 1 23,-14 2 95,-8 3-95,-14 11-190,-7 7-331,3 10-476,3 6-963,8 5-3630,8 1 5730,10 4 0,5-3 0,5 3 0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24.6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61 1 15732,'15'15'2716,"-2"-3"-2716,-13-12 0,0 0 0,-31 76 33,23-44-27,-21 58 27,41-64-33,10-6 56,12-4-50,4-7 0,3-3-1,-1-5 1,-3-1-6,-8-5 73,-6-6-29,-10-8-44,-7-7-336,-4-5-240,-18-4-270,-7-1-330,-23 3-549,-12 10-3098,-2 8 4823,-1 10 0,29 3 0,11 2 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25.1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0 608 12797,'14'39'2128,"4"10"0,1 0-1590,-1-3-340,2 3 1,1 2 154,4 3-11,-4-11 23,-4-11 43,-6-13 208,-5-9 112,-4-6-112,-2-4-577,0-8-39,-6-11-117,-9-17-331,-9-20-11,-8-19 89,-1-16-479,17 39 1,2-2 629,1-2 1,3-3-431,1-21 1,4 1 552,4 21 1,3 2 45,5-12 0,5 6 50,22-1 0,13 19 50,5 16 146,28 19 1105,-25 23-1082,10 18-11,-45 20-63,-9 5 46,-19 5-141,-13-2-50,-18-4-398,-13-7-1036,-13-14 1434,-15-11 0,34-14 0,1-6 0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25.97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367 10 14045,'0'5'4027,"0"-2"-1971,0-3-2050,-82-18 39,43 32 47,-15-12 1,2 7 214,12 44-32,3 10-29,8 4-145,9 0-101,10-6-34,6-4-262,11-11-247,10-5-113,16-12-100,13-7-415,9-11-274,4-6 358,2-10 483,-5-14 161,-6-11 102,-8-20 44,-7-7 196,0-33 605,-16 29 622,-2-7-325,-15 49-448,-3 11-101,-8 27 896,-5 37-913,2 3-89,3 23-113,23-27-27,13-8 50,17-9-51,10-11 40,1-10 67,17-10 23,-24-13 72,5-11-33,-32-15-6,-11-12-95,-5-9-73,-15-9-73,-14-2-241,-16 1-297,-14 8-828,-12 13 1439,-17 9 0,38 18 0,-2 5 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26.4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1 251 13340,'7'1'3685,"-1"0"-3052,-6-1-213,13 79-146,-6-49-139,11 59-12,-11-73 175,-2-7 239,-1-5 1,-4-3-247,1-1-291,-1-11-28,0-9-78,0-21-102,0-12 29,0-12-84,0-6 73,3 2 55,8 7 130,6 15 111,23 16 163,-9 20 44,13 25-10,-15 18-118,1 19-113,-4 7-72,-3 3 0,-1-1-308,-4-5-655,-2-7 963,5 17 0,-12-37 0,4 11 0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26.7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13771,'8'8'4296,"-2"-2"-3399,-6-6-181,26 74-245,-12-18-379,4 4 1,0 3-43,0 24-50,-2-3 0,0-5-319,-4-9-656,-3-9-974,-5-7-1966,-3-9 3915,-9-9 0,6-18 0,-5-7 0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27.2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5 268 15648,'-2'6'1080,"0"0"-1063,71-38-17,-9 11-39,2-2 0,3 0-536,-13 8 1,-1 2 574,0 1 0,0-1 0,-1 1 0,-2-1 259,36-9-259,-10 0 117,-17 4 57,-13 4 240,-13 2 79,-13 5-62,-7 2-50,-7 3 885,-3 2-762,-1 0-442,-5 13-29,-7 11 107,-11 23 84,-10 15-67,-7 11-11,-1 7-118,1-3-28,9-5-45,8-13-61,10-12-152,7-14-229,3-12-556,14-11 562,2-14-454,14-15-118,1-19 176,-4-5 0,0-4 485,11-30 392,-12 25 0,-1 2 790,2-12 756,-6 19-51,-8 17-347,-6 15-290,-3 12-124,-1 16-186,0 10-178,5 41-370,1-12-73,5 21-800,1-23-1721,6-3-1612,2-5 4206,5-9 0,-12-17 0,-2-10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7.3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28 155 13312,'-16'-8'2806,"4"3"-2683,12 5 712,0 0-214,26 0-38,2 0-74,32 0-166,4 0-125,16-3-89,12 0-313,-41 0 0,0 0 184,0-1 0,1 1 3,-1 0 0,-1 0 2,43-6 3,-12 3 194,-14-1 78,-12 1 106,-14 1-27,-11 1-23,-8 2-45,-7 0 309,-6 2-488,-4-3-50,-3 3-124,-1-3-615,0 0-796,2-8-2622,3-3 4095,2-7 0,-3 10 0,-2 2 0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27.4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31 13054,'-3'-17'4005,"1"4"-3283,7 103-39,6-40-442,-4 10 1,1 1-24,11-6-128,-4-8-90,-2-10-707,-5-8-2368,-4-14-4548,-3-6 7623,-1-7 0,0-2 0,0 0 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27.9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0 592 13289,'17'1'4576,"-4"0"-3831,-13-1 2022,0 0-1853,9 33-315,-6-28-599,6 14-84,-9-49-291,-2-19-119,-1-15 136,2-13-68,-2-7 112,11-1 219,7 4 56,10 11 39,6 16 56,-1 19 95,0 17 219,-4 14 123,0 22-50,-4 14-174,-3 18-152,-3 11-50,-4 0-33,-3 2-34,-4-4 0,-2-3-246,-1-3-354,-2-5-683,0-1-1529,0 0-1215,0-5 4027,0-6 0,0-16 0,0-8 0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28.26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12 11782,'11'-6'1827,"-2"1"-1111,-9 5 2488,0 0-2353,22 86-161,-11-42-393,3 11 0,-1 0 106,-4-12-34,-3-7-145,-2-7-67,-2-6-56,-1-6-56,-1-6-45,0-2 0,0-5-342,0-1-6234,0-1 846,0-9 5730,0-5 0,0 3 0,0-2 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28.4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50 13665,'-6'-14'4295,"1"2"-4048,5 12-2269,0 0-1445,0-10 3467,0 7 0,0-8 0,0 11 0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34.6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14829,'7'9'3395,"-1"-2"-3272,-6-7-252,0 0-291,6 16-750,-2-9-853,9 10-2827,-5-12 4850,2-4 0,-5 0 0,-1-1 0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35.8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73 10713,'0'10'2823,"0"-1"-2638,0-9 1904,0 0-1400,7 54-157,-2-18-39,7 48-62,-4-34-11,0 0-79,0-4-43,-3-6-85,2-8-17,-4-9-23,0-8 35,0-6 32,-3-7 35,2 0-35,-1-2-139,1 0-101,-1-5-151,0-7-78,-1-12-7,0-11-66,0-11 28,-2-8 10,1-6-128,-1-1 145,2 2 62,0 9 79,4 8 56,3 10 10,13 4 40,-1 14 6,7 3 95,-4 10 112,1 12 100,2 8 203,11 40-359,-10-9-62,6 21-89,-14-20-1,-2-5-5,-3-2-425,-1-8-550,-2-3-806,2-7-1171,2-7 2952,9-6 0,-10-7 0,3-3 0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36.3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305 21 12606,'19'4'5024,"-3"-1"-4206,-16-3-90,0 0-750,-46-25-45,13 29 61,-42-10 6,25 39-11,4 9-28,6 1-51,14-1-202,10-6-66,9-6 5,7-7 179,12-7 113,5-8 61,14-3 5,1-4 29,4-12 50,-1-4-11,-1-14 61,-5-3 264,-4 0 196,-7 7-112,-6 7-180,-4 9-167,-1 8 212,3 18 179,8 15-117,4 27 16,6 16-133,-1 13-23,-2 7-34,-9 0 17,-4-4 17,-9-34 0,-2-2 17,-5 20 16,-8 7-16,-10-44-102,-8-10-184,-5-12-134,-4-7-700,-1-7-1833,-16-26-173,20-1-621,-2-30-5689,26 8 9150,9-3 0,3 23 0,0 9 0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37.3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41 247 13469,'-4'-8'3915,"0"2"-3708,78 2-101,-36 0-50,58-2-22,-59 2-17,0 1 50,-15 2-62,-2-2 46,-15 3-51,-1-2-45,-4 1 6,1 1 28,-1-3-101,0 0-6,0-3-145,0-4 0,0-2-12,-4-5 68,-3-2 50,-7-4 84,-3 0 79,-14-7 134,5 9 230,-8 0-68,9 11 118,1 6-67,0 2-12,0 2 63,-1 9 179,2 8-62,0 14 313,-4 32-577,11-10-111,-1 22-56,13-23-23,2-3-67,4-6-252,19 4-241,0-18-492,23 1-4155,-1-21 1729,20-5-3109,2-14 6520,11-2 0,-36 0 0,-10 1 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37.88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318 82 10998,'4'5'3064,"-1"0"-2453,-3-5 1842,0 0-1876,8-19-45,-6 10-62,2-16-55,-13 13 67,-8 2-146,-7 1-246,-6 4-74,-3 3-16,-3 3-11,-3 11 11,1 9-33,1 13-12,6 7 6,7 2-57,11 0-111,6-2-106,10-5 10,11-6 45,10-8 62,10-7 95,3-8 62,-1-4 33,-3-10 1,-1-10-1,-5-13 6,-1-14 0,-5-5 611,1-19 112,-9 25-197,-2-2-246,-7 35-202,-1 10 124,6 20 363,15 56-178,-1 3-222,-6-18 0,0 2-1712,-4-12 0,-2 0 1692,-1 1 1,-1 0-26,-2-1 1,-1 0 4,0 43 66,-3-10 10,-3-11 12,-8-14 106,-27 2-319,-4-24-330,-27-3-555,7-25 3040,-2-9-3812,4-17-1122,8-21-1024,12-14 3810,14-11 1,11 29 0,9 9-1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38.5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272 110 10730,'9'4'4856,"-2"0"-3697,-7-4 891,0 0-1590,5-45-119,-11 30 18,-3-33-186,-14 42-133,-7 3-40,-3 2-68,-3 1-10,-2 7-140,1 5-40,6 7-156,6 7-2,10 1 159,8 4 22,5 0-17,26 9 173,-1-14-10,25 1 21,-8-20 861,5-34 0,0-6-401,-10 15-123,41-43-118,-66 73 67,13 14 113,2 19-23,9 14-73,0 11 17,1 8 17,-4 4-90,-6 0 0,-6-1-21,-10-6 38,-4-7 352,-10 6-234,-9-26-73,-13 3-140,-14-30-101,-12-7-320,-9-7-436,-6-4-129,2-13-3411,-9-37 392,32-1 3904,4-30 0,32 45 0,6 8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7.6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13026,'20'16'4498,"-4"-3"-3726,-16-13-452,26 81-287,-17-41-33,6 12 0,-2 1-1142,-10-6-2353,-3-5 3495,-8-5 0,5-18 0,-5-8 0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38.96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163 46 10074,'-6'-6'3865,"2"1"-3333,4 5 1221,0 0-1338,-26-15-152,17 11-145,-18-12-118,24 16 0,3 0 56,0 7 280,6 7 252,8 13-17,10 11-66,10 8-80,3 5-16,0 3 123,-6 0 17,-6-5-57,-11-4-105,-6-7 56,-6-6-57,-6-4-162,-10-6-140,-9-4-84,-13-6-296,-6-7-304,-2-2-184,0-3-336,4-8-651,8-4-441,8-16 2212,13-14 0,5 19 0,6-5 0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53.91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10131 14521 10970,'3'3'2767,"0"-1"-201,-3-2 694,1 0-2868,-2 3 5,1 0 12,-5 4-39,1 1-57,-2 1-33,0-1-17,0 1-15,-1 0-58,1-2-22,-3 2 0,2-3 39,-3 1 45,-1 0-89,-2 0-29,-1 1-33,-4 0 16,-4 2-33,-3-1 40,-4 2-29,-4-2-6,-2 2 203,-20 1-124,11-3 16,-15 2-55,16-7 95,-27 3-173,10-2 94,-25 2-38,11-1-284,-6 0 183,-10 0 0,-5-2 24,44-1 1,-2-1 70,-29-1 0,-3 1-57,19-1 1,-2-1-903,-27 1 0,-1 0 877,18-1 1,1 0-15,-11 0 1,-3 0-525,-6-1 0,-2-1 535,32 0 1,0 0 0,-1-1 14,-31-3 0,1 0-3,7-2 0,2-2-23,3 0 1,3-2-258,7 1 0,3-2 308,6 1 0,-1-2 36,-9-4 0,1-1-92,16 3 0,1-1-3,-16-4 1,0-1-1,11 2 0,1-1-22,-6 0 0,-1-2 22,-1-1 0,0-2 0,-2 1 1,1-1-4,3 0 0,-2-2 4,5 1 0,-5-1 1,4 1 1,-11-6 0,0 1-219,11 3 1,-3 0-1,4 0 222,-6-3 0,3 0-3,0 0 0,0-1 3,0-1 0,0-1-1,3 1 1,0-1-3,0 0 0,0-2 354,2 1 0,0-1-352,1 1 1,-2-3-5,5 3 0,-3-3 1,3 1 1,-10-6 0,0 0-91,10 6 0,-3-3 0,5 3 88,-5-5 1,4 1 2,-1-2 0,0 0 12,1-1 1,0-1-13,1-2 0,1 0 2,1 1 1,-3-3-3,5 3 0,-3-5 0,2 3 0,-9-7 0,1-1 10,9 8 0,-3-3 0,3 3-7,-2-4 0,2 2-3,-1 0 0,0-1 0,2 0 0,0-1 0,0 0 0,1 0 3,1 0 0,1-2-36,-1-1 0,1-1 33,1 1 0,-2-4 0,4 3 0,-2-5 0,2 3 3,-8-11 0,0 0-103,7 9 1,-1-3-1,3 4 117,-5-7 0,3 3-14,-1-2 0,0 0-39,1 1 0,1-1 39,-1 0 0,0 0-3,3 1 0,-2-4-13,3 5 0,-1-5 0,1 4 13,-6-13 0,0-1-56,7 13 0,-2-4 1,3 3 52,-4-12 0,3 3 3,0 3 0,2-1-37,-1-5 0,2 1 54,2 4 0,1 1-12,4 3 1,1 1-4,-1-3 1,1 1 22,4 4 1,1-2-23,3 2 1,-1-4 0,2 2 1,-4-14 1,2-2-6,5 10 0,-1-3 0,3 2 0,-2-18 0,3 2 139,6 26 1,2-1 0,-1 1-140,-2-31 0,1 2-3,3 9 0,1 3 290,3 18 1,0 1-291,1-11 0,2 1 6,0 19 0,0-1 5,0-20 1,1-1-9,0 15 0,0 2 0,0-4 0,0-1 225,0 3 1,0-1-226,0 2 0,1 1 0,1-1 0,2 2 0,0 0 0,1 1 0,1 2 0,2-2-3,5-20 0,1-1-22,-3 20 0,1 0 22,4-16 0,1 2-3,8-21-27,4 5-1,0 7 1,5 4 27,0 6-3,-8 23 1,1 1-3,17-24 8,-15 25 0,0 2-8,19-18 6,2-1-40,8-2 39,2-1 1,2 0-7,2 2 12,-2-1-6,-16 19 1,1 0-26,-11 10 1,1-1 4,11-11 1,-1 0 22,-10 13 1,-2 2-24,0-2 1,0 0 5,2 0 1,0 0 13,-1 0 1,1 0 2,-1 1 0,1-2-20,15-12 1,0-1 22,-14 13 0,1 1-3,10-12 1,0 3-32,16-14 23,-2 1 955,0 1-983,0 0 28,0 2-28,2-1 33,-1-1-44,1 1 44,-1-1-3,-17 17 1,0 0 3,24-20-12,-24 21 0,0 1-17,17-15 1,-1 1-1,2 1 11,-22 17 1,0 0 17,23-18 2,-25 20 0,-1 0 3,12-9-5,-2 2 24,-3 2-30,-3 2 1331,-3 1-1354,-5 5 471,-2 0-442,2-3 5,-9 9 208,1-3-208,-8 10 0,-1-2 5,3-1-5,2-1 0,2-4 0,4-1 0,3-4-68,24-14 63,-10 8-6,18-12-29,-15 13 29,3-1-22,5-1-18,3-3 18,6 0-18,2-4 46,4 2-63,-20 9 1,1 1 56,28-16-398,-29 16 0,-1 0 403,19-8 6,-3-1-6,0 3 0,-18 10 1,0-1-34,27-13-12,-26 14 1,0-1-429,18-9 440,-2 1 28,-3 2-23,-6 2 29,-6 2-29,-6 4 782,-3 1-754,-5 2 6,1-1-84,17-14 410,-11 9-410,14-12-39,-15 11 11,-2 2 56,-1 3 5,-6 2 46,-1 4-57,9-9 56,-7 7-44,12-8 16,-8 7 29,4-1-1,3-1 1,1-2-1,1 2-44,-1-1 44,-2 2-11,17-10 17,-14 8-5,14-8 5,-16 9-51,2-2-44,1 1 39,-1-3-6,-4 3-27,12-7 78,-18 7-23,6-2-5,-20 10 28,-5 2-23,-3 2 34,-3 0-11,-4 3-73,4-3 78,-4 5-33,3-3 5,-4 4 29,1 0-1,0 0-44,2-2-68,1 0-16,0-2-1,2 0-16,6-6 118,-4 6-1,4-5 0,-8 7 34,0 2-5,-2 0 5,-1 2 0,-4 1 0,-2 2 5,-1 1-308,-3 1 118,1 3 34,-1-1 50,-1 2-16,-1-1 33,-2 0 78,-2 2-27,-2 3 27,-4 2 0,-2 5-5,-2 1 6,0 4-1,-1 4-5,-1 1 5,2 0 6,0 1-5,2-1 5,0 2-6,-6 15 6,3-9 0,-5 13 6,5-11-6,0 1 0,0-1 0,2-4 0,0-4 0,5-7 0,3-5 0,1-5 0,4-5 0,1-3-353,1-2 179,3-8 23,1 0 78,5-12-72,4-2-113,3-9 68,5-4 22,1-4-11,1 0 111,0 3 35,-1 4 27,-5 3 1,1 4-1,-4 1 6,0 2 0,-2 4 6,-4 1-1,-1 5 6,-2 2-5,-2 4 0,0 3 5,-3 1-6,1-1 7,-1-2-7,2-1-5,-2-1 6,2-2-1,0 1 7,0 0 21,-1 3-27,-1 0-1,0 2 1,0-3 0,0 1 5,0-3 39,-3 1-5,-1 0 17,-5 3-23,-3 1-39,-1 0-34,-3-1-11,0-1 12,-3-2-23,-2 0-67,-15-5 78,6 4 39,-11-2 6,14 6 0,1 0-45,5 1 45,4 0 0,2 0-5,5 0-1,4 0-39,2 1-72,4 1-34,0 0 145,0-1 0,0-1 6,0 0-5,0 1 5,0 0-90,0 2 90,4-2 56,5 5 95,7 7-83,10 6-35,7 8-27,8 2-6,6 0-611,4-4-2285,9-10 2896,15-4 0,-34-8 0,2 0 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3:29.04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655 21 13884,'-22'-11'3899,"4"2"-5976,-40 26 0,-6 15 2369,9 17-152,-22-1 0,0 6 705,46-10 0,6 9-593,-11 26 0,-3 15 0,7-7-171,8-13 0,2 1-85,-9 8 0,-2 9 1,22-6-711,32-16 1,18-4 0,-2-8 660,-7-9 0,5-2 581,11 6 0,8 4 0,-1-16-582,-4-24 1,0-9-1031,0 1 1,3-6 749,32-17 1,-2-9 515,-32 6 1,-2-6-153,34-28 1,-10-17 465,-37-14 0,-12-7-138,1-3 0,-5-2-255,-7 4 1,-11-3-1228,-16 13 0,-9-2 1,1 11-616,6 22 0,-2 3-1913,-18-39 1,2 8 3651,16 38 0,8 18 0,6 8 0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3:30.5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844 0 12629,'17'5'5718,"-3"-1"-2778,-14-4-150,0 0-2426,-4 9 168,-5 60-392,0-7-67,2-7 0,1 5-2022,-1 4 0,1 4 2145,0 30 0,0 2-163,0-19 1,1 4-456,1 5 1,0 9 0,0-11 455,1-12 0,-1-4-122,1 17 1,-1-5 93,-2 13 33,5-36 11,-1-18-39,2-11 40,0-18 150,0-14 2863,0 0-3030,0 3 3264,0-2-2369,0 1-660,-2-2-773,-20-15-2112,3 3 2582,-17-14-78,-5-2-207,-4-6-1144,-17-17 1329,12 3 33,2-2-20,14 7 1,1-2 1547,-22-30-1430,21 28 1,2 2-60,-11-17-2927,-15-16 2905,27 35 884,-21-27-2162,23 30-8,13 21 110,-5-11 89,16 24 1171,11 12 0,-6-5 0,8 8 0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3:31.1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0 771 10160,'9'0'3674,"-2"1"-2602,-7-1 4216,0 0-7508,13-14 2355,6-3-91,20-16 835,11-4-872,5 4 1,16-5-1,2 0-541,7-2 1,4 0 0,2 0 533,-16 6 0,1-1 0,1 1 0,-2 1 0,15-4 0,-2 1 0,-7 5-6,1 0 1,-5 3 985,5-2 0,-4 0-947,-22 10 1,-2 0-1852,42-16 1085,-80 30-1027,-15 5-876,-9 1 2636,-11 3 0,9-3 0,2 3 0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3:32.5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213 12 6522,'6'-6'4183,"-1"2"1668,-5 4-14,0-1-4971,-3 0-586,1 1 541,-4 7-816,4 4 900,-1 12-642,-1 54 1,1 14-12,0 1-1277,0-19 1,0 13 0,1-7 1099,1-2 1,0-7-99,1-8 0,-1-2 45,0 4 1,-1-3-2006,-2 29 2246,0-28 1,-1 0-180,1-11 0,0 0-28,-1 6 0,0 0-17,0-3 0,0-3 1848,-2 35-1884,3-34 0,0-1 161,0 14-69,-2-3-44,1-2-46,1-3 1,0-9-1,4-19 68,-2-10 291,2-4-358,0-8-2269,0 10 2274,0-9 2330,0 9-2027,0-13-208,0-3-100,0 2-1,0-1 64,0-1-69,0 2 2915,0-3-4545,-4 0 782,-38 0 0,27-1 0,-26 1 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3:33.0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1006 5 12074,'10'-2'4934,"-2"0"-2945,-8 2-29,-9 9-1635,-5 8-40,-13 15 21,-20 18 0,-9 9-883,-3 0 0,-2 2 629,12-11 1,-2 1-1,1-2-27,-16 14 1,-1-1-987,10-8 1,-3 1 0,7-6 873,8-8 1,1-1-57,-27 25 0,6-5-2835,28-23 2189,19-19-354,2-1-694,14-17 849,2 0 0,0 0 1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3:33.6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13311,'4'6'4139,"0"-1"-1594,-4-5-2024,1-1 266,3 1 631,18 23-685,6 17 1,2 7-784,23 37 184,-15-19 1,0 5-1580,-1 6 1,-1-1 1525,-8-15 0,1 3-297,4 7 0,3 7 1,-3-6 349,-3-5 0,-1-3-957,7 18 1,2 3 945,-10-21 0,-1 0 0,-2-5-579,-1-3 1,-1-1 483,11 27 0,-4-8 1338,-8-23-1238,-6-14-913,-8-30-2643,-17-25-2111,-10-24 5539,-15-14 0,14 24 0,5 8 0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3:36.7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29 7485,'-3'-15'2913,"0"3"-1059,3 12-1697,0-1 473,0 4-630,0-3-46,0 4-10,2-3 1120,-2 3-1064,1 5-3370,-1 16 3376,0-10 44,0 10-16,0-19 78,0 1-68,0-4 46,0 0 929,0-2-896,0-6 3348,1 3-2860,0-5-544,0 5-45,-1 1-22,18-20 0,-13 16 0,13-16 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3:37.4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6942,'10'13'1786,"-2"-2"481,-8-11-2765,0 0 1473,-7 31-1008,6-22 682,-6 23-1047,8-35 2261,2-3-1858,3-4 930,4-7-520,-4 9-113,0-2-16,-6 10-880,0 0 583,0-3-62,0-4 510,0-1-303,0 0-122,0 4-80,0 4 119,-2 3-51,0-2 0,-13 1 0,11-2 0,-8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4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0 103 12236,'4'1'3109,"-2"1"-2566,-2-2-173,9 81-40,-4-36-215,1 9 0,1 0 25,-2-6-34,1-9 18,-2-9 32,-1-9 124,-2-8 112,0-7 6,0-4-784,0-15 55,0-6 1,-1-19-129,0-7-40,0-11-94,1-6-46,6-4 146,5 4 246,6 7 247,1 14 56,0 16 213,-2 12 196,-1 9 213,0 10 28,-1 9 11,1 12 302,2 37-812,-6-13-207,3 20-39,-9-24-796,3-7-923,-1-5-1255,7-13-3675,1-6 6688,5-10 0,-10-4 0,-2-2 0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3:39.2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9761,'2'12'3590,"-1"-2"-3282,-1-10 263,0 0-140,0-4 96,0 3-28,0-5-90,0 6 739,0-1-1193,3 2 62,5 15-12,0-5-5,5 12-3403,6 3 3386,-6-9 17,9 10 0,-8-14 123,2 0 415,34 10-488,-20-10-16,28 8 5,-8-9-22,-19-6-11,17 4-1,-26-6-5,1-1 6,24 3-6,-7-2 0,10 0 3392,-19-1-3375,3 0-12,-12 1 34,8-1 152,-14-2-40,-1-1 331,9 0-476,-12 0-6,4 0-6061,-23 0 6061,-7 0 0,3 0 0,0 0 0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3:41.0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1 7554,'-5'0'1220,"1"-1"-810,4 1 1785,-2 0-1523,1 0 1614,-2 0-970,3 21-1013,0-6-63,0 17 281,3 7-398,0-14-39,3 12 17,0-18 0,0-1-3375,4 12 3341,-5-10 45,5 9 28,-6-13 17,2-1 134,6 17-235,-4-16 33,4 9 3471,-1-6-3548,-3-9-7,3 10 1,-4-12 111,3 5-72,1 0-39,-1 0-1,-1-4 40,-4-2 56,6-2-90,-2 0-5,4 1 39,-4-2-23,18 7-16,-13-3-6,14 3 5,-17-6 1,10 4-6,-8-4 0,6 2 0,-10-4 0,5-3 0,-4 1 0,5-1 0,-4 0-6,11 0 6,-9 0 0,8 0 0,-14 0 0,3 0 0,-1 0 6,1 0-6,-1 0 0,7-5 5,-7 1-5,7-3 0,-9 3-5,2 0 5,-2 2 0,-2-2 0,-2 3 0,-3-1 5,4-1-5,-1 0 0,2-3-5,0 3 10,5-7-5,-3 5 0,4-5 0,-5 4 0,7-8-5,-7 7 5,3-6 0,-6 9 0,-2 0 0,1 2 0,-1-1 0,1 2 5,1-5-5,0 2 6,0-2 0,-2 3 5,4-5-6,-2 2-5,3-2 6,-4 3-12,-2 1 6,3 2 0,-3-2 6,2 4-6,-1-3 96,2-4-34,0 3-57,1-4 1,-2 5 5,1 1 0,-3 1-95,1 1-521,1-1 313,-2-1-458,3-2-970,-2-2 1720,1-3 0,-1 4 0,-1 0 0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3:51.3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168 31 12578,'8'12'2117,"-1"-2"-1803,-7-10 1075,0 0-555,0-15 68,0 11-140,0-12-129,-3 16-157,0 0-117,-4 0-203,-1 0-156,-3 7 0,-1 3-11,-7 14 6,0 8-46,-6 9 18,2 9 27,2 6 0,6 4 6,4 2 0,7 0 0,3-4-39,10-3-78,8-4-12,14-4 6,11-6 55,9-3-16,8-8-128,36-1-180,-23-15-35,20-2 170,-36-10 150,-9-4 79,-7-6 118,2-16 27,-11-3-33,2-13-11,-12 3 12,-2-3-18,-1-4-11,-3-1-5,-2-5 5,-5-22-45,-3 13 39,-2-13 12,-3 22-1,-3 7 46,-6 3 27,-3 4-50,-7 7-11,-3 4-6,-3 6-28,-5 6-39,-6 2-106,-26 4 56,14 4 44,-18 0-128,25 3-258,2 0-455,7 0-4070,-3 12-1082,13 0 5999,1 13 0,16-14 0,3 0 0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3:51.8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11900,'9'11'3097,"-3"-2"-2822,-6-9 1064,0 0-886,0 53-72,0-24-179,0 42-107,0-39-89,0-3-6,0 0-471,0 1-699,0-1-757,0 3-4843,0-3 6770,0-4 0,0-12 0,0-6 0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3:52.09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11945,'3'5'3192,"-1"-1"-2060,-2-4-986,0 70-73,0-35-73,0 56-28,0-53-527,0-6-1097,0-4-3143,0-7 4795,2-9 0,-1-5 0,2-6 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3:55.4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0 603 9184,'6'19'3333,"-2"-4"-2824,-4-15 1110,0 0-779,2-4-17,-2 0-67,1-5-5,-1-2-130,0-5-144,0-3-146,2-6-107,1-3-118,4-4-95,6-2-11,5-3 0,8 1-67,2-3-23,8 3 6,2 0-11,5 4 17,3 1-17,5 2 44,4 1-5,3 0-50,3 3 71,2 2 24,1 2 6,2 5-7,2 3 1,24 1-39,-26 6-68,12 0 68,-36 5 44,-10 1 1,-5 3 5,3 9 5,-6 1-5,6 9 6,-9-2 55,2 2-55,-1 3 78,0 2-28,0 1-6,-2-2-38,0 3 0,8 9-1,-8-11-6,6 7 135,-8-14 40,-2 0-57,2 0-50,-2-1-6,1 3 0,9 10-61,-5-3-1,5 8 6,-6-7 90,-1-1 39,0 2 17,-1 1 0,-4 1-23,0 1-33,-3-1 39,4 15-90,-4-12-5,1 12 11,-4-13 28,-1 2 11,-2 2-5,-2 1-40,-1 2-11,-1 21-39,0-16 0,0 15 0,1-22-5,-1 0 5,1-4 11,-2 2 39,0-1 18,0 1-18,0 0-11,-4 0 6,-2-1 45,-14 13-34,3-16 22,-8 10 45,3-19-44,-4 0 10,-5-2 57,-19 6-90,11-8-51,-13 3-5,16-10 0,-2 1 6,-1 0 28,-2-2 16,-5 0 35,-2-3 105,-2 0-72,-3-2-85,-1-1-33,-20-2-44,18-2 38,-11-2-5,27-1 5,2 0-27,2 0-7,-17-10 1,11 0 28,-13-8 11,17 3-39,-2-1 39,3 1 5,1-1 1,2 3-6,-13-5-45,16 4-39,-8-2-51,21 5-358,-1-3-106,8 4-370,-1-4-1210,0-3 2179,-1-12 0,4 12 0,1-3 0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3:56.5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170 555 9475,'4'16'2369,"-2"-2"-2173,-2-14 1636,0 0-975,4 0 22,-3 0 1249,3 0-1097,-4-2-655,0 1-51,0-2-118,0-2-157,0 0-50,0-6-39,0-3-34,-1-4 40,-3-5 21,-3-2-77,-1-3-18,-2-3 63,0-1 38,-1-2-5,1-1 5,-2-1 1,1 2-1,0 2-28,2 3-27,-3 2 16,3 3 0,-1 0-28,1 2-5,1 1 67,0 3 5,0 2 1,3 3-1,-2 5 0,5 2 6,-1 2-33,3 2-758,0 1 741,8 2 44,8 6 6,13 5 6,10 8 33,7 5-5,4 5 83,2 2 79,-2 2 112,-6 1 7,-5 0-30,-8 2-61,-5-2-106,-6 2-118,-4-4-168,-5-3-796,-1-3-1242,4-4 2206,6-4 0,-8-8 0,1-4 0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3:57.6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92 318 9352,'-8'-10'1803,"1"2"-1590,7 8 1552,0 0-1105,-1-8 68,1 4-218,-2-4-135,2 7 40,0 1-443,-2 0-28,-2 0-101,-1 0 50,0 1-38,-1 2 139,2 1-27,-3 2 27,-1-1 6,1 2 0,-2 1 11,4-3 28,-2 0-27,5-2 60,0-1 657,2-1-690,0-5 101,2-2-101,3-7-27,5-2-7,5-7 29,7-2 22,7-5-23,8-4-33,8-3 0,4 0 0,4 3 0,-5 6-5,-5 5 5,-10 8 5,-8 5 68,-9 5 6,-5 2 10,-3 2-16,-1 0-23,-1 0 18,-1 4 4,3 1 29,-2 5 297,1 5-264,-4-3-22,0 4-11,-3-4-11,0 1 61,0 1 39,-14 16-111,-2-3 66,-15 12 46,0-6-102,-3-1-44,0 0-45,0-6-34,3 1-195,1-4-410,2 0-1797,-13 15-398,14-9 2834,-7 8 0,23-23 0,5-5 0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3:58.95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9 108 10254,'-5'-10'1820,"2"1"-1820,3 9-275,0 0 684,2-4 34,2-1-169,2-2-139,1-2-18,-2 4 57,0 1-6,-3 3 605,-1 1-415,-1 2-22,0 2-89,0 2-68,0-2-106,0 0-73,0-2-415,0-1 415,3-3 39,-1 0 23,2-3 56,-2 3 128,0-1 40,0-2-107,-1 2-33,2-1 22,-3 1 17,2 1-544,-2 1 275,-4 2 28,2 0-246,-3 0-102,4-1 870,1 0-500,0-5 28,0-2-33,0-3 39,0 0 45,0 3 50,1 2-22,0 3 633,0 1-706,-1 5 16,-1 1 63,-2 2 61,-1-1-56,1-2-17,2-2-7897,1-1 7830,7-5 0,-6 3 0,6-2 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3:59.6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 0 10903,'4'13'2543,"0"-3"-2459,-4-10-33,0 0-51,-4 19 5,2-11-5,-3 13 45,4-18 3422,1-1-3691,-1-2 274,0-4-50,0 1 40,1-2 83,0 3-280,0 1-437,-3 1-773,-2 0-3164,-3 1 4531,-1 1 0,4 0 0,3-1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7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71 0 15205,'-15'56'1282,"1"0"1,-4 37-1653,31-65 29,9-8 246,10-8 95,5-6 33,4-5-33,1-5-5,-4-9-1,-5-7 6,-10-9 39,-8-3 62,-8-3 50,-5 0 112,-12 4-50,-8 7-45,-15 7-168,-9 9-308,-4 4-481,-3 4-702,6 0-1208,7 0-2656,11 0 5355,9 0 0,8 0 0,6 0 0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06.7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64 699 10746,'3'12'2095,"0"-3"-2095,-3-9 3910,0 0-3608,9 0-39,1-1-106,13-1-28,2-1 11,6-1 67,5-1 0,4-3-50,3-1-50,1-3-74,0-1 1,-3-1-29,1-1 1,-5 0 33,3-1-33,-6-2-6,2 2 0,-3-5 5,-1 1 7,-1-1-7,-2-2-5,-1 1 17,11-13-11,-9 5-1,8-7 1,-12 8-1,-1 1-5,-1 1 12,-2 1-7,-6 4 34,3-5-33,-10 7-6,2-3 0,-6 6-45,-1 2-22,-1-1 5,0 1 29,0 1 27,0-4 6,0 6 0,-1-4 6,-1 7-1,0 0 51,-1 2 0,2 2-11,-1 2 101,-1 2 885,2 1-1042,-2 4 11,4 2 0,2 6 5,6 4 7,2 3 27,3 6 106,3 3-33,-1 4-28,2 3-22,-2 1-56,-4 0 38,-1-2-44,-3-1 62,-3-4 16,-2-3-27,-3-1-18,-2-4-27,-1 1 0,0-11 33,0 0 11,0-10 12,0 1-74,0 0-21,0 1 33,-5 3 0,-1 2 0,-6 0-6,-2 3 6,-1 2-11,-4 3-22,0 2 33,-5 4-6,2 0 6,-5 3 0,0-2 6,-3 2-1,0-1 1,-1-2 78,0-2-51,1-2-27,4-3-6,3-2-6,-3 1 6,8-4 0,0 1 6,8-7-6,1 2 0,2-3 0,-2 3 0,2-3 0,-2 3 0,0-3 5,-2 2 1,2-3-6,1 2 0,4-3-6,1 1 6,0-2 0,0 3-5,0-1-1,-4 2 6,2-1 0,-4 3 0,2-3 0,0 3 0,-2-2 11,1 1 40,1-1-6,1-2 22,2 0 28,-2-1-89,2 0 33,-2 0 28,-1-1 17,-1 3-6,-2-1-16,0 1-56,-1 0 5,0-1-6,2 0 7,-5 2-7,3-2 1,-2 2-6,1-1 0,2-1 0,-2 0 5,1-1-5,0 0 6,2-1-6,-1 0-6,-5 0-27,3 0 27,-6 0 1,5 0-35,0 0 35,3-1 5,0-1 0,2 0-51,-4-1-5,3-1-11,-5-2 6,5-1 5,-2 0 5,0-2 1,0 0-12,-1 2-11,0-1 40,2 3-6,-3-3-6,5 4-28,-3-2 23,5 3 16,-1 0 23,1-1 5,0 1 1,0-2-6,-1 1 11,1 1 0,-2-1-12,3 1-66,-3 0-6,2 0 39,-1 0 40,1 0-1,-1 0 0,1-1 1,-5-2-1,4 1 1,-2 1-1,4 1-50,0 3-6,1-3 57,-2 3-6,2-1 16,-5 1 29,4 0-29,-2 0 1,4 0-6,1 0 0,0 0-454,2 0 454,5 1-5,3 2-1,7 1 6,1 1-5,0 1-1,1-3 6,1 1-6,0-1 6,-2 0 0,0-1 0,-3 0-44,-1 1 10,-2 2 28,-1 1-5,-2 1 6,2 0-29,-2 2 28,2 0 6,-1-2-5,-1-1 5,-3-3 0,-1 0 5,0-3-369,-3 1 364,2-7-5,-2-1-29,-2-6 29,1 3 5,-2 1 0,0 4-40,1 3-442,1 2 476,7 5 1,8 4 5,8 5 0,8 3 0,2-3 0,-1 0 0,-1-5 0,-8-1 5,-8-4 85,-5-2 61,-6-2 29,-2 0-388,-15-9 96,-5-5 17,-17-10 33,-2-2 57,1 1 5,3 4 5,8 5-5,8 6-100,9 5-158,5 3 157,4 2 96,11 2 5,4 7 0,15 3 67,5 6-17,4-3-5,13 2-39,-17-9-1,3 0 113,-25-6 134,-7-2-17,-4 0-235,-2-5-151,-6-6 145,-12-12 12,1 6 11,-2-1-17,10 14-124,6 3-49,2 1 139,3 3 34,8 2 135,7 5-57,8-2-67,3-1 23,0-4-34,-2-1 5,-3-2 7,-7 0 133,-5 0 41,-6-4-119,-2-1-140,-3-7 23,0 6 39,0-1-57,0 5-520,0 2 588,3 0-6,6-1 6,6 1 0,3-3 0,1 0 0,-4 0 0,-2-3 39,-5 1 90,-4-3-129,-3-2-62,-1 0-5,-6-2-28,-6 0 28,-7 2 67,-3 2 39,5 4-39,3 3-84,7 1-39,4 0-163,3 0 359,7 0-17,1 0 28,7 0-34,1 0 1,-1-2-6,1-1-34,-3-3 28,-3-2 28,-1-3-11,-4-1-22,-3 3-23,1 1-5,-3 3-6,2 2-51,-2 2-5,1 1-11,2-3 61,3 0-5,4-4 6,5-2-1,4-1-5,3-1-28,0 0 39,-1 3 0,-5 0 0,-3 2-3387,-4 1 3426,-5 2-5,-1 2-348,-3 1 102,0 3 38,0 1 101,-3 2-95,3 0 3269,-3-3-3331,3-1 298,9-10-29,1 0-28,8-8-5,-2 2-1,-3-3 34,-1 0 29,-3 1 21,-2 1 46,-2 4-18,-2 0-33,-2 5-78,-1 2-6,0 3-515,0 1 442,1 2 73,1-1 78,1 2 57,0-3 100,1 0-73,0-3-78,2-6 0,2-2-33,-4-6 21,2 2-16,-3 2 34,-2 1-56,1 6-34,-2 2-73,0 3-1198,0 1 1265,-2-2 12,2-2-6,-1-2 5,1-3-5,0-1 6,0 1-6,0-3 5,0 3 1,0 0 134,0 4 84,0 0-11,0 4 72,0-1-285,0 8 0,0 1 34,-3 8 5,1 3-5,-4 2 33,1 2 95,-4 3-22,0-1-50,-1 1-56,-4-2-1,-2 2-27,-4-1-1,1 2 40,-4-4-6,0 2 1,0-5 27,-1-3 34,2-2-51,0-3-44,2-2-6,-10 3 0,7-2 11,-5 3-6,9-3 35,3-2 21,1 0 57,3-3-6,2 2 146,-2-1-185,1 0-39,-5 0-34,3-1 5,-2 0-5,-1 1 67,0 0 29,1-1 10,-5 3-72,8-2-1,-4 0 6,6-1-5,-1-2-28,2 2-6,-1-2 5,0 0 1,1 0-1,-1-1 1,-5 1 5,4 0-11,-6 2 0,5-2 0,0 1 0,2-1 0,4-1 0,2 0 0,2-1-67,2 0 67,7-1 90,5 0-23,12 0 0,8-4-61,8-4 5,4-5-11,3-5 0,-1 1 0,-4-2 0,-2 2 0,-5 1 0,-3 2-6,-2 0 1,-4 0-79,0-1 33,-2-2-50,11-10 96,-10 5-34,4-3 33,-13 12 6,-2 1-6,-4 3 1,1 1-1,0-1 1,2-1-7,2-1-27,6-4 6,-5 3-18,3-1 18,-9 8-51,-4 0-62,-2 4-17,-3-1-72,-1 2 307,0 11 18,-2 1-28,-4 12-23,-5 2-39,-3 3 5,-5 1-5,-2 0 0,-4-1 0,0 1 0,-4 0 0,0 1 0,-2 1 0,1-2 0,4-4-50,4-5-17,4-6 16,6-7-89,6-3 84,4-4 6,2-1 11,0-5 33,6-4-5,6-9 5,11-4 6,6-6 0,6-3-5,5-3-51,16-15 45,-17 13 11,4-8 5,-24 20 6,-6 6 29,-3 2-29,-2 1-6,-2-1 7,2-7-12,-4 5 5,3-3-5,-4 9-5,0 2-1,0 3 0,0-3 6,-2 3 0,0 0 0,1 3 6,-2 0 5,1-1 28,-1-1-5,0 0-34,0-1 6,0 1-1,0-3-5,0 2-5,0-7 5,0 5 0,0-5-6,-1 8 0,-1-1 6,0 1 0,-1 2 0,0-2 0,0 3 0,-2-1 51,1 2-1,-2 1 34,1 1-28,1 0-11,1 0 11,0 0-50,0 0-6,2 0-79,0 0 12,-1 0-34,2 1 28,-3 3 73,0 5 0,0 2 6,-2 3 0,1-2-1,0 0 1,2-3-1,0-2-5,0 0 6,-2 2 0,-1 3-1,-1 4 57,-1 3-57,-1 3 35,-2 0 27,-8 8-62,6-12 29,-5 6 0,6-15-23,3 0-11,0-5 0,2 0 0,0-1-6,0 0 6,0 1 0,-7 5 0,1-1-5,-8 5 5,4-3 0,-5 3 0,2 1 0,-4 0-6,2 2 0,-9 4 6,9-5 0,-4 2 0,7-8 6,2-1 0,-3 1-1,0 0-5,-2 0 6,1-2-6,0 2 17,-5 0-6,8-2-6,-1-1 29,11-2 0,3-3-23,2 0 40,-1-1-51,3 0-34,-5 0-17,1 0-38,-5 0 38,1 0 46,-4 0-1,3 0 6,0 0-6,2 0-5,3 0-62,1 0-408,1 0 481,14-4 5,0-1 1,15-6 5,0-3-5,7-3-1,1-4-5,2-2 6,-2-1 0,-3-1-1,-2 2-5,-4 0 6,-1 2-6,-1 0 0,0-1-6,0 0 6,1 0 0,-2 0-5,0 1-1,-3 3 6,-2 0 0,-4 4 6,-2-1-6,-2 1 0,-2 1-12,3-7-38,-4 7-23,1-4 23,-2 7 16,-3 2 34,1 2-5,-1 2-1,-1 1 0,2-2 1,-4 0-46,4-1 35,-3 2-18,0 2-67,-1 1 12,1 1 33,2-2 50,2 2 6,0-2 0,3 1-6,-1-1 6,2 0-5,0 0 5,0 0 0,-1 1 0,1-1 0,-1 0-11,0-1 5,0 0 6,-1 0-6,0 2 6,-2-2 0,-2 3 0,-1-1-5,-1 1-6,1 0-29,0 0 35,1 0 5,1 0 0,2 1 0,0 4 5,3 5 29,-3 3 0,1 3 5,0 0-39,-1 0-6,4 7 1,-5-8-1,4 5 6,-6-10 11,1 0 28,-1-1 40,-1 0-6,-1-2 55,-1 4-83,0-4-6,0 4 17,0-6-56,0 2-33,-1-4-163,-2 1-146,-3-1-195,0 0-802,-3-1 1339,-1-1 0,5-1 0,-2 0 0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08.52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0 806 12589,'4'14'2476,"-1"-3"-2426,-3-11 219,0 0-163,16-39 29,0 11 156,20-35 73,-5 19-22,8-4-28,3-3-6,9-3-152,10-2-525,14-2 417,-26 26 0,5 1-740,10-3 0,5 0 815,14-1 0,5 2-78,-24 10 0,2 1 0,1 1-21,-2 2 0,0 1 0,-1 2-449,25-5 0,-4 3 450,-17 6 0,-3 3-75,-10 4 0,-2 1 106,43 2 5,-46 2 1,2 0 17,6-1 0,1 2-40,-1 2 0,1 3-5,0 0 0,-2 3 36,-7 5 0,-3 3 37,36 24 66,-18 12-5,-31-4 0,-5 5-73,11 34-56,-19-26 1,-3 1-35,1 29 1,-3 4-6,0-1 0,-1 3 0,-8-48 0,0 0 25,-1 0 0,0 0 11,-1 0 1,-1 2 100,0 20 1,-1 1-82,-1-19 0,1 0-28,-1 16 0,0-2-23,2 16 46,1-5 1369,0-7-1381,1-5 28,0-2 1090,0-1-1062,-1-1 62,-1 31-90,-3-25-61,1 18 27,-2-33-27,0-5 178,0-5-139,-3-5 473,-4-5-171,-13 13-195,-2-15-68,-10 12-40,2-16-38,-6 1 44,-3-2-44,-5-1 39,-3-1-40,-27 5 1,16-9 0,-22 4-6,24-10 5,-2-2 1,2-1-1,0-2 1,3-2 5,-19-2-11,17-3-50,-16-2 50,20-1-6,-2 0 6,0 0 0,-1 0 0,3-1 6,2-1 27,4-2 23,-8-5-89,16 1 33,-5-5 28,18 2 5,4-3 46,1 0-6,0-4-22,1 0-40,-4-3 23,3-2 5,-15-10-39,11 8 5,-11-8 1,13 13 0,-1 2 33,2 1-34,-1 2-5,1 2 0,-2 0-33,0 1-68,-13-4 17,7 4 10,-9-4-38,12 5-28,1 1-16,3 3-29,4 1-286,3 0-1623,4 2-774,2-1 2868,2 1 0,3 2 0,2 1 0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09.3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428 1 12242,'2'2'4352,"0"0"-2157,-2-2-1572,-30 93 60,4-32-905,1 8-1,-4 3 739,-15 15-197,0 0-185,0-4-73,3-2-61,4-5-185,3-4-464,6-4-902,5-7-1496,8-6-4373,6-12 7420,7-14 0,2-14 0,0-10 0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09.7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11620,'6'15'3209,"-2"-2"-2273,-4-13 1164,0 0-1288,4 91-240,-3-36-373,1 11 0,0 2 8,-2 7-151,0 0-56,0-2-146,0-3-660,0-2-2084,0 3-3456,2-9 6346,-1-4 0,1-28 0,-1-12 0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10.2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17400,'14'6'4083,"-2"-1"-3404,-12-5-136,15 86-140,2-28-542,-1 7 0,2 3 223,14 15-78,2-4-6,0-7-269,-2-9-477,-4-10-677,-2-9-1299,-4-9-1076,3-13 3798,5-10 0,-14-9 0,3-3 0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10.4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14012,'13'3'4828,"-3"0"-3988,-10-3-319,83 52-213,-33-11-994,10 1 0,1 3 686,5 20-56,0 0-473,-7-2-2238,1-2-3405,-10-10 6172,-3-10 0,-24-20 0,-9-10 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11.82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1132 13379,'-4'-11'3232,"1"3"-2941,3 8 1305,0 0-1220,4 4-118,5 2-79,6 6-112,8 0-33,4 2-29,6-1 6,5-1 45,6-1-50,6-6 28,7-2-34,7-1 8,-13-7 0,2-2-2,25-8-3,-25 2 0,-3-3 8,10-16 22,-7-6-27,-9-9 33,-1-32-33,-20 12 61,-3-18 51,-17 26 50,-8 10 72,-11 7 35,-27 2-208,1 18-67,-16 2-3392,15 17 3314,2 3 22,4 14-28,6 4 11,9 17-6,10 1 12,7 4-34,10-3 3387,12-2-3353,38 1 61,-1-15-44,29-3-73,-22-16-1,0-13-60,-10-9 100,-1-43 78,-27 5-44,-2-28-46,-23 18 96,-13-2 23,-6 11 134,-10 12 100,2 15-257,4 16-5,5 8-113,7 6-117,7 6-68,4 14 253,15-2 50,6 8 6,17-13-6,7-6 11,4-5 22,1-12 141,-7-5 716,-10-29-682,-15 5-208,-12-16-359,-31 1 359,-29-21 0,19 34 0,-9-5 0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4:57.8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1459 7453,'0'-5'1310,"0"1"8520,0 4-8043,1 4-1675,7-3 0,2 3-45,9-4 1,-3 0-29,5-2-39,-4 2 0,2-1 39,-2 1-28,0 0 40,1 0-46,2 0 96,5 0 0,4 0-34,6 0-22,7 0-12,3 0 1,4 0 5,2 0-33,1-2-1,-1 2 1,-1-3 5,-1 3-5,1-1 11,27-1-12,-18 2 1,20-2-1,-28 1-5,2 0 0,-5 0 6,18-1-6,-18-1 34,12 0-23,-21-1 45,-1-1 5,-1-1-10,1-1 22,0-2-40,2 0 12,1-2 5,23-3-44,-14 0 0,19-2-1,-20 1 6,2 3-5,0-2 5,2 2-5,1-3 5,24-4-5,-17 4-1,16-6-5,-24 9 0,-1 0 6,-3 2-6,0 1 5,-1 0 1,2-1 0,4 0-1,2-3-5,4-1 11,29-8-11,-19 4 6,23-5 5,-25 6-11,1 2 0,1-1-6,-20 6 1,1 1-1,26-5 0,-28 5 1,0 1 5,18-4-5,0 2-1,-1-2 6,3 2 0,0-2 0,1 0-6,2 2 6,-1-2-5,2 2 2,-22 3 0,1 0 3,28-3 0,-28 4 0,-1-1 0,19-1 0,1-1 0,-1-3 0,29-1 0,-24 2 0,20 0 6,-32 3-6,-1 3 5,-1-1-5,2 0 0,0 0 0,3 0 0,2 0 0,-19 2 0,2 0 0,27-1 0,-27 1 0,-1 1 0,19 1-39,29-2 39,-22 2-5,21-2 5,-30 1-6,0 0 6,-3 0-11,1 0-23,-6 0-72,24-1 55,-20 1-10,18-3-29,-23 3 45,-2-3-72,0 1 22,18-4 33,-20 1 56,11-1 6,-26 5 0,-2-2 0,-2 3 0,1-2 0,1 0 6,3-1-6,1 0 0,1-1 0,2 1 0,16-4 0,-13 5 6,9-5-6,-15 6 0,0-4 5,1 3-5,1-1 6,-1 1-1,18-3-5,-15 4 0,12-4 0,-18 5 0,-3-2 0,0 2 0,-3 0-5,-2 2 5,-1-2 0,-1 3-6,14-5 1,-7 2 5,10-3-6,-16 2 0,-3 0 6,-4 2 0,-3 0-5,-4 2 5,0-2 0,-4 2 0,3 0 0,-4-1-6,0 1 6,2-2 0,-1 1 6,1 1-6,1-3 0,-2 3-6,9-4 6,-6 2 0,7-2-5,-6 1 5,2 0-12,0-2-21,-1 1 27,1-1 1,2-2-1,-4 4 6,1-3-6,-3 2 6,-3 1 0,0 0 0,-3 0 0,-4 3 0,-1-1 0,-2 1 152,1 0-158,-11 4-28,0 2 29,-11 8 5,-2 4-45,-4 6-28,-4 2 12,-1 3 55,-1 2-39,2 0 45,0 0-5,0-2-1,2-1 0,1-1 6,1-2-5,4-5-6,3-2-23,6-5-44,3-4-1,4-3 12,2-3 28,2-1-45,1-1-1350,1 0 1109,4-1 112,-1-3 107,6-3 55,1-3-66,3-5-23,5-1-73,4-5-146,3-1-161,3-3 100,0 0 56,0-2 145,-3 1 85,-3 1 89,-2 1 45,-5 2 6,0 1-6,-4 0 0,0 1-247,-1-3-179,-3 1-22,-1 1 22,-2 1 230,-1 1 73,-1-6 67,-1 6 6,-1-4-29,0 7 74,-4 3-6,-1-1-57,-5 5 29,0-2 34,-8 0 10,4 2 6,-5-2 29,7 3-40,-1 0 5,0-2-5,-1-1 6,0-1 72,-1-2-78,3 0 0,-5-8 0,8 6 6,-3-3 50,6 7-45,-1 4-5,1 0-1,-3 1 29,0 0 22,-4-5 39,2 2 67,1-3 46,5 4-63,3 2-94,1 3 755,1 2-413,6 6-7,6 4 6,8 8-45,7 5-44,3 1 16,4 5 11,1 0-55,0 3-29,-1-2-5,-3 2 6,-3-3 5,-6-1-67,-2-5-12,-5-2-33,0-5-16,-5-2-40,-1-4 16,-2-5 91,-4-1 10,1-3-100,-3 0-4100,0 0-4129,0-1 8128,-3-3 0,3 1 0,-4-1 0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5:00.7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0 300 13670,'7'4'2414,"-1"-1"-2010,-6-3-276,0 0-88,88-3-40,-33-4-110,9 2 1,1-2-137,4-9 151,-7 0-23,-15 2 118,-12 4 0,-14 4 202,-10 2 83,-7 2-38,-2 0-247,-2-1-157,-5-3-17,-7-4-27,-8-3-79,-9-6 156,-5-5 124,-7-3 0,-4-2 191,-3 1 408,-16 0-269,20 12 102,-9 4-360,26 15-72,3 15 0,7 13 146,3 22 128,6 13 140,5-11 1,2 2-207,7 31-152,0-31 0,2-2 6,19 13-62,4-8-62,8-10-118,1-10-167,5-11-241,2-10-409,3-10 997,6-29 0,0-6 0,-12 14 0,40-38 0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5:01.2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23 244 13161,'-12'-15'3343,"2"3"-2704,10 12 5,0 0-56,26 88-202,-5-35-249,0 9 1,3 2 70,10 4-1,1-4-22,0-9-12,-2-8 40,-1-10-34,-7-9-100,-2-11-74,-6-8-5,-3-5 0,-4-4 67,1-14-67,-1-13-5,1-25-113,0-18-44,-1-13-17,-5-8-516,-3 5 695,-2 11 0,0 20 117,0 21-83,0 19 0,0 11-34,2 19 33,5 8 533,6 17-594,7 5 23,6 0 5,-1-3 89,3-8 46,-3-9-63,-3-7 46,1-10 39,-10-3 44,1-4 102,-10-10-113,2-9-190,-4-20-1159,0-49-623,-3 0-1760,-2 31 1,-2-1 3541,-5-26 0,1 39 0,2 15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8.9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14297,'21'72'973,"-1"0"0,1 0 1,7 28-1,-5-17-1729,-9-36-795,-4-2-6949,-5-8 8500,-3-7 0,-2-14 0,0-8 0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5:01.8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89 13625,'-14'-5'3243,"3"1"-2442,11 4-168,17 74-140,0-23-384,0 6 1,1 1 13,13 15-5,0-4 33,-2-9-28,-2-9 34,-5-12-23,-3-12-33,-6-10-50,-3-9-46,-4-5-5,-3-3-28,0-7-5,-3-10-102,1-16-223,-1-17 184,0-10-16,0-5-35,0 4 135,0 14 85,2 16-6,1 17 11,4 8 16,5 17 74,6 8-44,8 14-41,19 24-5,-9-17 51,11 7 122,-21-27-16,-4-10 67,-6-4 34,-7-5 66,-2-1 52,-5-26-376,-1-7-448,-1-32-510,-2-7-1087,-8-16-5127,-3 3 7172,-5 4 0,9 38 0,2 17 0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5:02.3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85 13149,'6'12'3803,"-2"-3"-3259,22 61-141,-6-25-269,1 7 1,3 2 184,10 8-140,3-3-45,0-6 108,-4-9-18,-2-10-73,-7-11 6,-5-8-84,-7-9 28,-4-4-51,-3-3 23,0-15-73,-2-11-146,2-25-72,-4-10 128,2-7 57,-3 4 33,3 13 0,0 19 257,12 27 57,1 25-174,30 44-129,-10-8-11,15 19-39,-12-34 0,-4-8 39,-6-12 39,-4-8 112,-8-7 280,-7-3 73,-5-8-325,-2-10-162,-1-17-465,-1-51-330,-1 8 229,-2 24 0,-1 0-2823,0-27 3372,-2-2 0,3 37 0,2 3 0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5:02.9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2 168 12595,'-1'11'4492,"1"-2"-3563,0-9-391,9 96-128,5-39-279,-2 10 1,2 0 47,17-1-17,2-9-10,1-12-35,-5-12-50,-1-11-61,-7-12 44,-5-4 34,-5-6 40,-3-11-57,-1-8-67,-1-17-34,0-4-16,-2 1-79,0 11-50,-1 13 0,2 9 173,3 11 6,5 10 0,8 6 0,22 19 0,-9-16 6,15 2 33,-20-20 67,-3-5 62,-6-9 101,1-25-135,-9-5-55,-2-25-79,-7 4-17,-6-7-330,-7-7-437,-5-2-1351,-7-2 2135,-4-5 0,12 39 0,1 3 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5:03.4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14650,'8'12'1356,"-2"-2"-1900,-6-10-1424,0 0 1,0 0-1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8:45:03.5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12953,'15'16'-2391,"-4"-2"2391,-11-14 0,0 0 0,0 0 0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1.7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65 2163 20028,'0'6'2386,"0"-1"-2403,0-5 123,7-27 62,-6-6-56,6-39 79,-7-28-872,-1 31 1,-1-7 706,-1 12 0,-1-3 0,0-3 35,-1-9 1,-1-2 0,1 0-46,-1-2 1,-1-1 0,1 2 22,0 4 0,0 2 1,1 3-38,0-16 1,2 5-244,0 14 1,1 4 229,2 10 0,0 2 11,0 1 0,0 0-17,0-1 0,0 1 17,0-39 0,2 19 0,0 26 17,1 25-17,3 11 0,3 10 11,8 14 174,16 17-62,14 30 39,-13-9 1,4 9 0,-2 0 277,8 13 1,0 4-346,-3-2 0,1 7 1,-3-4-583,2 14 1,-4-3 620,-2-3 1,-1-1-43,-2 3 1,0-2-370,-3-8 1,-1-2 334,-1-1 1,1 0-3,5 15 0,-1-2-50,-8-28 0,-2-1-6,4 9 0,-1-4-6,3 2 6,-6-14-168,-3-10-292,-2-12-425,-6-8-1238,0-4 527,-7-9 1579,0-1-3539,-26-8 3820,-34-25 1,22 19-1,-16-19 1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1.8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73 589 15648,'-41'-16'2828,"9"4"-2548,32 12-173,0 0-96,99-109-1821,-21 55 1522,-26 10 1,7-8-1,2 8-731,21 6 0,1 8-1426,-1-2 0,1 1 2445,-18 8 0,2 0 0,-7 2 0,-8 3 0,-5 2 0,28-10 0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2.29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503 21 17960,'-15'-4'3131,"2"0"-2968,13 4-74,0 0 12,-87-11-95,32 9 36,-10 3 0,-4 4 148,-15 22-115,33-9 1,11 13-403,28 41 1,21 22-1,4-11 302,-3-29 0,7-1-240,15 31 0,10 11 0,6-22 265,3-39 0,1-10 17,-9 5 0,-4 2 375,22 32-78,-25-1 44,-18-2 298,-16 13-354,-20-24-117,-16 4-50,-19-34-135,-15-8-124,-6-11-711,23-16 1,1-5-992,-14-12-2890,4-39-1238,48 21 5954,29-7 0,-9 30 0,9 6 0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2.7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408 331 12472,'12'2'4027,"-3"0"-2969,-9-2 881,0 0-1217,5-92-28,-15 52-302,7-17 0,-5 2 421,-22 20 61,-3 8-186,-2 9-296,-1 11-291,-2 3-101,1 14 0,-2 13 0,-1 22 67,2 18-61,4 14 30,17-14 1,4 2-43,-1 33-42,7-15 1,5-1-104,18 4-113,-5-31 1,5-5-605,30 5-78,8-12-248,13-13-329,7-15-533,11-7-33,3-13 1092,8-12-426,-40-1 1,1-4-1804,-1-3 1,0-2 3225,5-6 0,-5 2 0,6-4 0,-18 8 0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3.1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329 225 11900,'-10'-62'3276,"0"0"1,2 3 0,-3 19-1798,-2 39-1193,-4 6-281,-6 14 62,-7 18 17,-6 24-16,-3 17-300,19-32 0,2 2 262,-1 2 1,2 0-31,4 1 0,1 0-28,-8 45-72,12-11-11,3-12-197,5-13-269,7-12-163,6-14-55,10-14 162,7-11 575,4-12-866,4-26-443,-2-24 157,-1-34 837,-17 6 1,-4-4 380,-4 21 1,-1 1-137,-1-21 1,-3 4 1673,-3-4-67,-2 28-471,0 25-202,0 18-228,0 10-539,0 23-39,0 7 1313,0 23-1369,0 7-650,10 3-711,4 4-723,16-3-1265,4-5-426,14-4-1103,1-9 4934,3-5 0,-23-19 0,-9-6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19.1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78 12948,'9'14'2458,"-1"-2"-2458,60-26-129,-23 6-409,6-3 1,3 0-2879,21-4 592,-5-1 2824,4 1 0,-37 7 0,-9 3 0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3.5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 1197 9178,'48'6'9830,"-10"-12"-3563,-38-15-5969,0-22-130,0-21-163,-5-20 3,0 34 1,-1-1-450,-3-3 0,-1-1 376,-2 0 1,-1 0-63,1 3 1,1 1-278,-6-42-307,8 13-252,5 12-1860,34-8 1619,10 22 688,-2 22 1,5 4-947,47-7 700,-39 20 1,3 2 198,0 0 0,0 1 229,-3 2 1,0 2 244,38-6 89,-22 7 1361,-23 3 1603,-19 4-1059,-16 2-341,-5 10-226,-4 9 187,0 19-797,0 11-325,0 9-162,3 6-79,1 4-50,5-2-106,3 1 5,1-1-11,2-4-50,0 0-661,0-8-605,2-3-835,0-6-2403,7-18 4554,9-7 0,-14-17 0,3-3 0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3.7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 34 18347,'-23'-19'2504,"5"5"-3546,18 14-1884,0 0 0,0 0 1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4.0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273 18 19574,'-10'-9'1781,"3"1"-2005,7 8-51,-88 48-161,51-17 304,-16 4 0,5 3-92,27 7 191,12 4 33,13 2 73,19 3-40,18 3 34,22 1-767,8 2 733,3 0 1863,-51 33 0,-14 3-2215,-4-24-146,-15 15 1,-15-17-1195,-21-63-1136,4-8-1478,8-10 4273,6-3 0,14 1 0,6 3 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4.7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66 1546 11687,'-26'-8'4717,"6"1"-3693,20 7 1788,0 0-2045,-9-8-324,7 6-208,-6-8-201,10 6 10,21-7 281,42-14-87,2-1 1,14-5-1186,-3 0 0,9-3 0,4-2 1000,-6 2 0,4-1 1,2-2-1,3 0-503,-9 3 0,3-1 1,1-1-1,1 0 1,0 1 450,3-1 0,0 0 0,1 0 0,0 1 0,-2 0-308,-2 1 1,-1 0 0,-1 0 0,0 2-1,0 0 298,-5 2 0,0 1 0,-1 1 0,-1 0 1,-1 0-164,9-3 1,-1 1-1,-2 0 1,-2 1 143,-8 4 0,-1 1 0,-2 1 0,-2 0 331,10-3 0,-3 1 0,-5 2-303,11-4 0,-8 3 67,-20 7 0,-6 2 471,16-5 2227,-28 9-1269,-9 4 2115,-17 3-2551,-3 2 1037,-9 2-2097,0 0 124,8-3-1435,7-1-616,17-7-1938,12-6 3865,14-8 0,-25 10 0,-2 0 0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5.6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1 135 9139,'8'13'3915,"-2"-3"-2907,-6-10 2017,0 0-2101,0-70-5,0 53-129,0-54-6,0 71-253,0 14 433,9 14-168,8 27-136,15 27-730,-11-30 1,1 2 329,4 9 1,-1 2-65,3 6 0,-1 1-469,2 4 1,0-1 415,-1 2 0,-1-1-56,1-1 0,-1-1 44,-3-3 1,0-1-90,-2-4 0,0-2-6,-2-6 1,-1-1-116,-2-7 0,-2-1 73,13 34-61,-7-17-555,-6-16-543,-4-18-15,-3-13-1688,1-15 3113,4-45 1,-6 27-1,1-28 1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5.8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15720,'14'18'4560,"-2"-4"-4278,2 36 1,0 11-667,10 11 731,1 10 0,1 3-168,-6-34 1,0-4-71,0 1 1,0-2-26,15 37-45,-3-9 259,-7-14-590,-5-11-530,-5-10-959,-2-11-1619,-6-12-1042,-2-16 4442,-5-22 0,0 8 0,0-6 0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6.0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5 100 15300,'-2'-22'3517,"0"5"-3517,2 17-9831,0 0 9208,23-27 0,-17 20 1,18-19-1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6.4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545 1732 14432,'24'45'5103,"-4"-8"-4246,-20-37 1960,0 0-1999,22 30-68,-17-23-145,17 23-39,-22-30-56,0-8-242,-2-6-268,-12-14-39,-9-14-90,-18-17-72,-12-20-190,22 32 0,0-2 318,-4-6 0,0-1 11,-3-4 1,1-2 10,0-3 1,2 0 11,-1-1 0,2 0-6,5 0 0,1 0-61,4 3 0,3 0 10,5 3 0,2 1-47,5 3 1,2 0 44,2 4 0,2 0-261,7-45-44,15 3-194,10 37 1,5 4-356,30-21 375,-17 34 0,4 9-632,29 11-225,-31 24 0,3 10 1434,18 21 0,-4 5 0,10 2 0,-34-8 0,-1 1 0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6.8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47 604 13670,'-26'-5'1719,"6"1"-1724,20 4 313,0 0-61,110-2-141,-32-8-401,8 3 1,5-4 568,-29-3 0,-3-3-467,4-1 1,0-2 242,-1-3 1,-1-1-12,-2 1 0,-1-2-157,-6 0 1,-2 0 156,33-24 12,-21 2 369,-28 0 134,-16 2-122,-30 1 319,-19 3 38,-22 7 397,-14 9-828,-2 12-145,3 8-157,5 17 992,9 16-970,5 25 29,9 22 230,8 18-265,19-44 1,3 2 5,2 2 1,3-1 56,5 47-74,17-9-61,18-13-252,19-18-286,16-13-655,11-21-328,-31-16 1,5-9 1429,23-20 1,-3-4-1,10 7 1,-37-6 0,0-1-1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7.70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342 705 12634,'17'21'3646,"-3"-5"-2542,-21-110 139,-5 44-666,2-12 0,-4 0 621,-15 13 153,-5 13-315,0 17-555,1 11-447,-3 23-34,0 20 6,-3 30 5,20-20 0,3 4-270,0 6 1,2 2 261,5 4 0,3 2-3,0 0 0,3-1-67,8-3 0,4-1-115,2-5 0,6-3-552,36 33-216,5-43 1,8-9 322,-13-11 0,3-5-679,22-3 1,1-9-207,-19-15 0,-4-7-303,-3-6 0,-2-6 787,-5-7 0,-6-7 1028,-6-4 0,-6-3 199,-6-1 0,-6-4 2582,-4-25 0,-6-1-1711,-5 25 0,-2 2 296,-2-15 1,-4 6 257,-8 6-425,-2 24-555,3 19-520,7 11-113,3 21-78,20 42 589,7 2-562,-2-14 1,4-1-84,28 16-314,10-8-140,5-17-201,6-17-286,-1-11-281,-5-30 454,-9-15 510,-30-22 1,-6-10 380,-7 13 0,-4-3-294,0-27 1,-3-2 646,-6 25 0,-3 3 249,0 4 0,0 2 961,0-23-438,-3 34-470,2 26 959,-2 111-1001,7-38 0,3 8-1310,0 10 1,0 8 0,2 2 931,3 0 0,1 0 0,1 2-118,1 4 1,1 2 0,0-2-361,-1-4 1,0-1 0,-1-3 243,-1-10 1,-1-2 0,0-3-144,4 15 0,-2-4 21,-3-16 1,-1-3-308,0-6 0,0-2-732,7 45-559,4-7 2295,1-43 1,-9-12-1,-1-39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4.1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14667,'10'5'2336,"-3"0"-1894,-8 68-89,0-18-82,1 4 1,-1 4 255,1 23-157,5 1-152,0-8-83,6-8-51,-3-14-51,1-11 7,-1-14-7,-1-10 85,-3-12-29,-1-5-5,-1-5 23,-2-10-107,0-12-101,0-24-224,-7-17-22,2-18 56,-7-8 44,6 1 151,3 36 1,2 3 90,-1-14-1,4 2-5,3 42-34,3 11 45,5 5 50,3 12 198,2 12 149,14 46-246,-8-7-50,8 29-62,-13-28-33,-1-4 0,-1-8-1,-3-8 1,-1-9 5,-3-6 45,-4-13-56,-2-4-6,-2-14-106,-2-12-33,0-17-281,0-18 17,0-15 78,0-9 135,0 1 11,9-18 152,2 35 27,12-4 6,3 39 0,2 9 39,4 7 583,15 27-246,-10 6-68,8 25 420,-10 32-409,-13-18-123,1 21-117,-13-34-79,-3-7 0,-1-8-387,-2-8-744,2-6-6795,-2-9 7926,2-6 0,-2-5 0,-2-3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0.5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13861,'10'12'2095,"-2"-2"-1883,-8-10 505,0 0-286,14 84 113,-1-30-362,0 8 0,0 2 142,6 5-116,0-4-124,-3-12-84,-1-11 0,-3-14 62,-3-10-56,-4-11-6,1-5 78,0-10 23,1-8-68,2-12 1,1-12-23,-1-4-5,0-3-6,-2 1-6,-2 6-55,-1 8-51,-1 15 112,1 8 190,2 21 17,3 8-72,2 12-96,9 18-45,-4-15 1,5 4 5,-8-23 5,-3-8 1,-1-4 72,-3-4 85,0 0 55,-2-9-50,3-5-78,1-15-40,-1-7-218,2-29-162,-6 15-197,1-13-577,-4 29-710,0 10-1295,0 10 3109,0 8 0,0 3 0,0 3 0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8.25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413 207 14880,'16'4'4000,"-4"0"-3429,-12-4 722,0 0-710,-77-92 269,40 65-491,-13-22 0,0 6-25,10 39-297,2 18-39,3 16 34,1 25 67,5 27-255,16-34 1,2 3 211,2 5 1,3 3 25,1 2 0,2 0-59,0 1 1,3-1-26,6-2 0,3-1-12,2-5 1,5-3-89,35 35-164,19-21-105,13-22-342,13-22 119,-45-16 1,0-6-53,0-9 0,0-7-208,-2-1 1,-2-10-3137,8-48 0,-7-14 2128,-13 21 0,-6-5 1791,-7 0 1,-2-6 0,-5 11 0,-1-26 0,-10 21-1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8.4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53 1 12287,'-28'33'9830,"25"35"-8223,-9-17 0,3 6-2730,16 14 0,9 3 1285,4 4 1,3 1-132,3 0 0,3 0-31,2-3 0,2-1 96,0-4 1,2-3-324,0-5 0,2-2-199,-4-7 0,2-1-1417,8 6 1,1-6-2376,20 6 4298,-20-28 0,-2-7 0,-11-19 0,1-5 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8.7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0 743 14745,'11'0'4135,"-3"0"-3721,-8 0-224,75-87-55,-38 35-636,12-10 1,0-4 797,-13-7-11,-4-8 181,-11 0-41,-10 1-1,-6 12 237,-18 17 4,-10 23-330,-17 14 186,11 59 0,1 41 1,3 11-1,6-19-472,8-23 1,3 2-235,-7 23 0,-3 19 0,5-3 1,18-26 183,55-8-51,10-19-195,2-17-398,1-15-554,-3-16-138,-3-19-3015,9-36 2096,-41 25 0,-2-4 2255,5-10 0,-3 1 0,2-2 0,-11 10 0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9.6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16544,'9'10'3780,"-2"-2"-3455,-7-8-174,0 0-727,13 96-1161,-3-61-243,-1 21 0,2-5 1980,2-34 0,-7-8 0,-1-6 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9.78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19255,'1'21'1484,"0"-5"-2828,-1-16 190,0 0 0,0 0 0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07T19:02:49.9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18100,'7'30'2000,"-1"-7"-3384,-6-23 58,0 0 1,0 0 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3.49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0"/>
      <inkml:brushProperty name="anchorY" value="0"/>
      <inkml:brushProperty name="scaleFactor" value="0.5"/>
    </inkml:brush>
  </inkml:definitions>
  <inkml:trace contextRef="#ctx0" brushRef="#br0">716 136 13575,'15'3'2717,"-3"-1"-2292,-12-2 6633,0 0-6896,-9-4-156,-5-5-6,-15-7-34,-8-6 28,-7-3 6,-6 1 62,-1 5-17,-2 6 5,1 7-50,1 3-5,1 15-46,2 9-27,-1 22 27,4 13 18,2 17-6,5 8-23,7 10 42,16-28 1,4-1-26,-2 29 11,7-37 1,3-2-74,11 7-122,7-11-107,14-5-516,34-4 73,-4-18-290,25-4-427,-16-19-1175,1-14-320,5-24 2933,-29 1 0,-3-3 1,5-5-1,1-12 1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3.85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551.35791"/>
      <inkml:brushProperty name="anchorY" value="-5376.93066"/>
      <inkml:brushProperty name="scaleFactor" value="0.5"/>
    </inkml:brush>
  </inkml:definitions>
  <inkml:trace contextRef="#ctx0" brushRef="#br0">57 96 11150,'-5'-8'4458,"0"1"-666,5 7-3316,-21-58-246,16 56-12,-16-19 174,21 100-165,3-14 0,1 7-710,2 16 0,3 5 675,-2-22 1,2 1 0,0 0-31,2 1 1,0 0-1,1-1-60,-1-4 1,1-1 0,-1-2 12,6 24 0,0-3-3,-3-13 0,0-3-62,-2-11 0,-1-3-5,9 38-195,-2-10 178,1-3-28,2 4-241,-1-7-375,2-8-639,0-18-727,2-16-2203,7-18-2227,0-14 6412,5-20 0,-18 8 0,-4-7 0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4.36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1959.73242"/>
      <inkml:brushProperty name="anchorY" value="-13285.14941"/>
      <inkml:brushProperty name="scaleFactor" value="0.5"/>
    </inkml:brush>
  </inkml:definitions>
  <inkml:trace contextRef="#ctx0" brushRef="#br0">143 0 13704,'5'7'4956,"-1"-1"-2480,-4-6-2425,-40 31 223,19 9 34,-31 39-106,33 8-415,7 6 364,5 3-151,7-8-28,13-10-29,11-14-168,16-15 40,14-15 45,6-18 39,8-8-16,2-16-102,-1-11 51,-8-14 68,-12-15 16,-15-10-6,-15-9 51,-11-9 55,-21 17 1,-7 0 34,-18-27-257,3 31 0,-5 6 172,-31 0-403,-1 21-621,1 14-646,9 31-2463,12 12 4167,14 17 0,18-17 0,9-9 0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5.06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7303.50977"/>
      <inkml:brushProperty name="anchorY" value="-18016.55273"/>
      <inkml:brushProperty name="scaleFactor" value="0.5"/>
    </inkml:brush>
  </inkml:definitions>
  <inkml:trace contextRef="#ctx0" brushRef="#br0">4 224 13457,'-1'-9'3131,"0"2"-1680,1 7-650,-2 88-84,7-25-694,-2 6 0,2 4 442,10 19-196,3-3-135,-1-8 58,0-12-187,-3-12 6,-2-14 23,-3-12-28,-3-11 106,-3-10 212,-1-4 402,-1-5-726,0-23-286,-9-10-111,-2-30 5,-7-16 78,0-12-105,10 40 0,1-2 312,2 0 1,1 0-6,0 0 0,2 1-33,1-46 61,11 9 16,7 12 24,14 15 44,3 16 5,6 18 811,1 14-558,4 17 134,2 22 50,0 17-3414,0 26 3336,-5 12-213,-22-35 0,-2 1-245,-2 1 1,-2 0 178,10 47-229,-3-6-8,-7-9-733,-1-13-890,-1-9-4513,-1-16 6288,1-12 0,-6-15 0,-2-9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0.96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25 11245,'12'-14'2890,"-2"3"-2565,-10 11 1551,0 0-1148,8 80-39,0-27-454,0 8 1,-1 2 60,5 13-144,-2-1-147,-1-7 1,-2-9-6,0-12-56,-1-12-151,0-13-101,-1-9 78,-1-9 6,-3-3-6,2-6 113,-1-8-141,2-13-145,1-13-84,2-11-34,1-6 224,4-1 173,2 4 264,4 2 141,-5 25 145,1 5 262,-5 21 52,0 13-141,1 7-207,3 17-196,-1 5-129,6 27-476,-5-18-588,3 15-739,-5-29-1199,1-4-3450,0-7 6385,1-9 0,-6-8 0,-2-5 0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5.41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6789.42773"/>
      <inkml:brushProperty name="anchorY" value="-25687.00977"/>
      <inkml:brushProperty name="scaleFactor" value="0.5"/>
    </inkml:brush>
  </inkml:definitions>
  <inkml:trace contextRef="#ctx0" brushRef="#br0">0 1 15070,'10'1'2801,"-3"0"-835,-7-1-1092,25 82-40,-10-21-737,3 6 0,1 4 670,0 27-417,-9-47 0,0 0-107,-1 0 1,0-1 36,10 45-194,-2-7-19,1-10-61,-2-9-6,-1-13-168,-2-11-359,-3-11-402,-1-11-606,-3-7-526,-3-7-1175,-2-5-1015,-3-2 4304,-7-8 0,5 5 0,-4-4 0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8.84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6955.76172"/>
      <inkml:brushProperty name="anchorY" value="-39416.94922"/>
      <inkml:brushProperty name="scaleFactor" value="0.5"/>
    </inkml:brush>
  </inkml:definitions>
  <inkml:trace contextRef="#ctx0" brushRef="#br0">1 1 12937,'3'15'2262,"0"-2"-2156,-3-13 2449,0 0-2018,61 90-274,-30-39-204,9 10 0,-1 2-31,-6-5-28,-7-2-549,-2-5-929,-8 8-1379,-4-4 2857,-5 0 0,-4-25 0,-2-10 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39.47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6485.72266"/>
      <inkml:brushProperty name="anchorY" value="-45731.61719"/>
      <inkml:brushProperty name="scaleFactor" value="0.5"/>
    </inkml:brush>
  </inkml:definitions>
  <inkml:trace contextRef="#ctx0" brushRef="#br0">13 133 15121,'-7'-8'2145,"2"0"-1137,5 8-498,92-19-45,-31 9-561,9-3 0,3 1 303,16 1-100,0 2-62,-4-2 88,-11 4-206,-12 1-868,-12 2-6191,-11 0 7132,-10-1 0,-14 2 0,-7 0 0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0.60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7221.79688"/>
      <inkml:brushProperty name="anchorY" value="-52474.74219"/>
      <inkml:brushProperty name="scaleFactor" value="0.5"/>
    </inkml:brush>
  </inkml:definitions>
  <inkml:trace contextRef="#ctx0" brushRef="#br0">311 2254 12500,'7'8'4240,"-2"-2"-930,-5-6-1283,3 0-1959,-3 5-57,3 0-5,-3 8-1,3-1 7,-1 3-7,2-2 1,-1-1 27,0-3 29,-2-5 1344,1-1-970,-2-12-240,0-14-196,-11-26-5,-6-39-29,1 25 1,-3-6-1186,-4-21 1,-1-8 1184,6 24 1,0-3-1,-1-1 21,-1-5 0,0-1 0,1 0-452,1 1 0,2 0 1,0 1 428,2 7 1,1 0-1,2 2-23,-2-24 1,4 5-18,3 11 1,2 5-188,2 15 0,1 3-90,4-39-28,7 20-84,10 5-162,16 4-180,16 10-44,18 13-213,21 21 282,-39 14 1,3 8-512,9 16 1,1 7-254,-2 0 0,-2 5 1546,2 15 0,-6 2 0,7 4 0,-24-9 0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1.14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0290.84375"/>
      <inkml:brushProperty name="anchorY" value="-58061.72656"/>
      <inkml:brushProperty name="scaleFactor" value="0.5"/>
    </inkml:brush>
  </inkml:definitions>
  <inkml:trace contextRef="#ctx0" brushRef="#br0">39 358 13351,'-21'2'1081,"3"-1"-1025,18-1-51,0 0 1,84-65 44,-27 28-316,7-8 0,4 0 507,16 2-40,2 6 18,-3 5 115,-7 7-81,-7 7 49,-11 8 12,-10 6 111,-10 12 40,-9 12 61,-7 19 317,-8 18-602,-7 18-40,-5 9-245,-2 10 106,0-1-62,2-33 0,2-2-28,7 21-56,11 8-6,11-52 84,7-16 6,8-9 6,6-16 33,5-12 45,22-40-27,-27 1-27,-22 16 1,-6-1 31,-8-24 33,-10 2 79,-17 1 167,-15 9 264,-17 5-398,-45 5-482,17 18-682,-18 5-1962,38 21 2919,11 30 0,20-19 0,6 18 0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1.65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3403.9375"/>
      <inkml:brushProperty name="anchorY" value="-64951.62109"/>
      <inkml:brushProperty name="scaleFactor" value="0.5"/>
    </inkml:brush>
  </inkml:definitions>
  <inkml:trace contextRef="#ctx0" brushRef="#br0">42 890 13127,'8'21'5337,"-2"-4"-4350,-6-17 642,0 0-1545,-5-43-33,-3-1 122,-5-46 29,0 2-491,3-10 314,7 48 0,1-1-25,0-46-203,12 7-200,10 14-790,19 8-1820,19 14 318,29 15-2351,8 13 5046,-40 20 0,-2 2 0,5 0 0,-16 4 0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2.30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07910.92969"/>
      <inkml:brushProperty name="anchorY" value="-71372.03906"/>
      <inkml:brushProperty name="scaleFactor" value="0.5"/>
    </inkml:brush>
  </inkml:definitions>
  <inkml:trace contextRef="#ctx0" brushRef="#br0">474 218 14930,'14'-15'2812,"-2"4"-2594,-12 11 1,-62-72 117,22 44-202,-5-14 1,-3 4 17,-11 26-152,0 12-45,3 27 34,6 18-41,10 30-720,14 14 766,11 6-117,15 0-319,22-11-264,16-16-44,23-20-79,8-23-381,5-13 11,-5-26 331,-7-14 868,-15-21 129,-13-11 588,-15-9-17,-11-3 213,-6 21 0,-1 1-118,-1-12-352,0 0-163,9 57 1146,10 51-798,18 42-212,-13-13 0,2 15 0,-1-3-688,-6-15 1,-2-3 0,0 5 345,1 0 0,0 5 1,-1 1-1,-4-7-501,-4-3 1,-3-4 0,-2-2 532,2 31 1,-4-3-54,-7-10 1,-3-4-198,-1-7 1,-3-3 168,-3-12 0,-5-3 20,-11 5 0,-5-4-28,-27 15-17,18-29 0,-4-7-308,-32-9-314,-4-22-803,10-38-26,44-3 0,6-8-823,4-5 0,6-4 2274,5-14 0,4 4 0,1-6 0,5 17 0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2.72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20250.59375"/>
      <inkml:brushProperty name="anchorY" value="-77027.75"/>
      <inkml:brushProperty name="scaleFactor" value="0.5"/>
    </inkml:brush>
  </inkml:definitions>
  <inkml:trace contextRef="#ctx0" brushRef="#br0">201 390 11542,'14'14'3052,"-2"-2"-2514,-12-12-241,0 0-151,47-72-51,-35 32 11,13-10 1,-4-1 492,-26 1 426,-9 1 61,-12 6-150,-9 11-85,-6 13-548,-3 9-236,1 23 28,0 17 168,9 25 118,8 21 39,12 13-145,8 8-663,23 0 349,12-6-572,27-11-801,16-17-232,-25-42 1,7-6 1643,19-4 0,-1-5 0,9-5 0,11-5 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3.16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36565.1875"/>
      <inkml:brushProperty name="anchorY" value="-84349.00781"/>
      <inkml:brushProperty name="scaleFactor" value="0.5"/>
    </inkml:brush>
  </inkml:definitions>
  <inkml:trace contextRef="#ctx0" brushRef="#br0">15 42 15317,'-8'-23'3086,"2"5"-2587,6 18 251,4 79-201,7-12-777,-2 2 1,1 4 297,3-16 0,1-3-48,1 1 1,0 0-23,-2-2 0,0-1-180,12 40-536,-8-10-591,-7-11-1617,-9-7-6364,-15-11 9288,-8-11 0,4-20 0,1-12 0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3.31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53563.53125"/>
      <inkml:brushProperty name="anchorY" value="-91708.375"/>
      <inkml:brushProperty name="scaleFactor" value="0.5"/>
    </inkml:brush>
  </inkml:definitions>
  <inkml:trace contextRef="#ctx0" brushRef="#br0">1 304 15586,'4'6'3820,"72"-23"-3506,19-5-1738,-4 0 0,9-3 1340,-32 10 0,1-1 0,0 1-587,6-2 1,0 0 0,-2 0-3709,27-7 1,-5 1 4378,-12 1 0,-8 1 0,1 0 0,-31 5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4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135 10 12455,'3'-5'2873,"0"1"-2251,-3 4 1204,0 0-1306,-6 7-312,-1 3-164,-8 12-32,2 3-12,-3 6-6,0 5 0,-2 3 1,3 1-46,1-1 12,5-3-78,2-4-91,4-6-144,1-4-169,2-7-95,0-3-23,3-8 124,4-1 235,5-3 67,6-9-73,1-9 17,2-16 101,-2-11 84,-2-7 84,-2-2 28,-5 0 331,-1 9 503,-6 10 40,0 13-263,-3 12 78,0 9-477,0 13 91,0 11 38,0 12-144,1 9-163,2 2-62,3 2-259,1-5-726,5-3-578,0-10-4150,21-14 5713,-10-7 0,4-9 0,-16 0 0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3.90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71404.15625"/>
      <inkml:brushProperty name="anchorY" value="-98219.66406"/>
      <inkml:brushProperty name="scaleFactor" value="0.5"/>
    </inkml:brush>
  </inkml:definitions>
  <inkml:trace contextRef="#ctx0" brushRef="#br0">1 1 13793,'6'6'4834,"-2"-1"-3327,-4-5-1373,-4 58 258,3 29-969,3-6 1,0 9 872,2 4 1,2 1-84,2 3 0,2-2-126,-1-13 0,-1-5-11,0-16 0,-1-4-76,10 34 0,-3-16-11,2 4-280,-5-6-455,-3-7-805,-5-11-1854,-8-19-1468,-10-10 4873,-9-16 0,8-6 0,1-5 0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4.49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90920.35938"/>
      <inkml:brushProperty name="anchorY" value="-105373.70313"/>
      <inkml:brushProperty name="scaleFactor" value="0.5"/>
    </inkml:brush>
  </inkml:definitions>
  <inkml:trace contextRef="#ctx0" brushRef="#br0">3 1143 14051,'-1'-12'728,"0"4"-381,78-16-224,12-11-1369,-1 2 1,8-6 1242,-7-1 1,-1-3-220,1-3 1,-3-2-174,-12 5 1,-5-1-4,-17 7 1,-6 0-147,20-31 1074,-22 2-88,-5-7 202,-11-4 224,-9-3-213,-9 5-44,-7 6 16,-2 10 380,-1 15-520,0 15-246,1 16-241,3 17 319,7 37 404,9 51-466,-6-16 1,0 7-207,-2-14 0,0 2 0,0 3 31,0 4 0,0 3 0,-1-2-23,-1-3 1,0-1 0,-1-3-10,1 21 1,0-5-26,-4-20 1,-1-5-15,2 30 118,-1-17-123,0-9-6,1-5-6,-1-12-123,3-17-162,2-28 241,2-29-314,5-33-17,6-39 595,-10 33 0,3-4-237,1-8 1,2-1 2,0-5 1,1 1-26,0 8 0,1 1-284,5 0 0,1 5 329,17-19-29,9 22 500,-16 57-12,-4 41-84,-3 28-117,-5 33 258,-14-44 1,-2 5-515,3 24 1,-2 1-283,-2-23 0,-2-2-337,3 15 1,-1-4-2611,4 4-1301,11-16 372,2-17 4156,13-16 0,-19-12 0,-1-9 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5.02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11677.89063"/>
      <inkml:brushProperty name="anchorY" value="-112339.94531"/>
      <inkml:brushProperty name="scaleFactor" value="0.5"/>
    </inkml:brush>
  </inkml:definitions>
  <inkml:trace contextRef="#ctx0" brushRef="#br0">41 344 8702,'-2'-7'3377,"0"1"-621,2 6-1887,22 0-85,-3 0-56,20-2-56,-5-6-118,3-5-235,4-7-200,-1-7-52,-3-4-34,-6-3-33,-11-1-5,-8 1 5,-7 2 33,-12 3 91,-12 2 234,-13 8-44,-12 6-113,-3 7-195,-3 14-6,3 18 5,1 21 135,9 23 62,10 13-51,13 7-727,10 0 525,20-7-273,11-13-1024,14-38 1,7-7-2495,28 5 3842,-20-18 0,-2-6 0,-10-6 0,-11-1 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5.64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33001.8125"/>
      <inkml:brushProperty name="anchorY" value="-119420.53125"/>
      <inkml:brushProperty name="scaleFactor" value="0.5"/>
    </inkml:brush>
  </inkml:definitions>
  <inkml:trace contextRef="#ctx0" brushRef="#br0">312 2462 13110,'24'28'5063,"-5"-5"-4121,-19-23 1841,0 0-1814,13-4-571,-12-19-264,1-21-94,-24-42-40,4 24 0,-2-5-827,-6-23 1,0-6 826,6 21 0,0-2 0,-1-2 0,0-8 0,0-1 0,1-1-524,1-1 0,0 1 0,1 0 511,2 3 0,2 2 0,1 1-25,4 4 1,1 2 0,2 1-56,-2-23 1,4 3-57,3 12 1,4 4-96,4 17 1,3 4-435,17-33-112,24 19-565,14 14 839,-23 31 1,5 5-26,4 6 1,3 6-180,5 3 1,2 11-56,6 26 1,-2 14-1789,-3 0 1,-4 8 2562,-1 25 0,-8 0 0,5 6 0,-22-16 0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5.96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56843.46875"/>
      <inkml:brushProperty name="anchorY" value="-124769.75"/>
      <inkml:brushProperty name="scaleFactor" value="0.5"/>
    </inkml:brush>
  </inkml:definitions>
  <inkml:trace contextRef="#ctx0" brushRef="#br0">19 355 14449,'-10'-8'448,"2"1"-446,53-29 1,29-8-962,-29 20 0,4 0 959,13-11 0,8-6 0,-4 7-23,3 6 1,-4 7-54,-7 4 1,-2 3 19,-5 4 0,-2 3 567,33 3-511,-11 12 79,-11 15 554,-18 21-163,-12 21 108,-13 16-656,-4 9 823,-7 6-174,-2-2-341,-2-5-2391,-1-8 2161,2-10-655,4-14-756,5-13-2992,1-15 4403,3-14 0,-7-8 0,-3-7 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6.09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80714.53125"/>
      <inkml:brushProperty name="anchorY" value="-131938.42188"/>
      <inkml:brushProperty name="scaleFactor" value="0.5"/>
    </inkml:brush>
  </inkml:definitions>
  <inkml:trace contextRef="#ctx0" brushRef="#br0">28 16 15137,'-16'-8'-1344,"4"1"1344,12 7 0,0 0 0,0 0 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6.56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02183.53125"/>
      <inkml:brushProperty name="anchorY" value="-135299.39063"/>
      <inkml:brushProperty name="scaleFactor" value="0.5"/>
    </inkml:brush>
  </inkml:definitions>
  <inkml:trace contextRef="#ctx0" brushRef="#br0">5 26 15704,'-3'-14'2738,"1"2"-2514,2 12 695,0 0-566,39 77-45,-12-25-375,3 6 0,0 2 241,9 15-73,-1-3-90,0-2-11,1-6-75,0-7-642,2-7-1216,-4-9-1679,3-11-4252,-5-12 7864,-2-11 0,-15-4 0,-7-3 0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6.81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27028.875"/>
      <inkml:brushProperty name="anchorY" value="-142450.40625"/>
      <inkml:brushProperty name="scaleFactor" value="0.5"/>
    </inkml:brush>
  </inkml:definitions>
  <inkml:trace contextRef="#ctx0" brushRef="#br0">708 0 13721,'3'9'2660,"0"-2"-1999,-3-7 151,-47 77-112,15-19-753,-5 5 0,-2 4 313,12-19 1,2-1-102,-5 3 1,-2-1-110,1 2 1,-2-1-51,-2-1 0,-1-2-39,1-1 0,1-1-219,0-4 0,2-1-1232,-27 32-1726,12-12-3730,11-11 6946,16-16 0,10-15 0,7-10 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7.28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48747.25"/>
      <inkml:brushProperty name="anchorY" value="-147158.34375"/>
      <inkml:brushProperty name="scaleFactor" value="0.5"/>
    </inkml:brush>
  </inkml:definitions>
  <inkml:trace contextRef="#ctx0" brushRef="#br0">0 358 12864,'24'10'3220,"-6"-2"-3091,75-43-84,-39 11-42,11-1 0,1-1 2,-4-4 1,-9 4-1,-15 4 331,-15 3 191,-11 2-281,-8 0-246,-7-4-50,-12-2 50,-9-3 84,-18 1 386,-5 4 292,-4 9-308,-2 5-11,3 16 5,0 15-90,7 19-151,4 19-154,21-8 0,5 3-355,-4 32-85,11-31 1,7-1-1177,17 15-1540,30-16-2514,14-12 5617,21-19 0,-39-13 0,-8-8 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7.74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374293.90625"/>
      <inkml:brushProperty name="anchorY" value="-154250.67188"/>
      <inkml:brushProperty name="scaleFactor" value="0.5"/>
    </inkml:brush>
  </inkml:definitions>
  <inkml:trace contextRef="#ctx0" brushRef="#br0">583 889 15597,'-29'-27'3775,"6"5"-3517,-56 21-196,35 15-62,-11-4 0,0 5 61,-3 37 6,0 16-590,3 11 568,6 7-45,11-2-6,14-5-95,12-8 126,9-11-294,19-12 148,10-12-103,20-17-331,11-10-794,5-19-18,4-15-134,-3-22-112,-6-22 530,-32 24 1,-2-5 418,-3-10 1,-5-6 156,-2-15 0,-5-6-363,-1-11 1,-3-3 869,-4 29 0,-2-1 0,-1 1 541,-1 4 1,0 1-1,-2 2 484,-3-18 0,-2 5 39,1 19 1,0 5 1158,-6-13-173,5 27-963,4 18-572,4 12 294,0 13-608,3 40 51,8 50-140,1-16 0,1 8-160,0-17 1,1 3 0,0 1 103,1 5 0,2 1 0,-1-1-43,-1-5 0,1 0 0,-2-4-13,4 21 0,-1-6-406,-4-20 0,0-4-1532,7 37-2901,-2-23 4839,1-3 0,-7-34 0,-2-11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6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14757,'6'7'4946,"-1"-1"-4745,-5 85-128,2-39-73,0 10 0,1 2-5,6-3-466,1-6-549,3-5-682,-1-11-511,-1-5-2732,-3-10 4945,-5-8 0,0-9 0,-3-5 0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8.41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01037.84375"/>
      <inkml:brushProperty name="anchorY" value="-161354.73438"/>
      <inkml:brushProperty name="scaleFactor" value="0.5"/>
    </inkml:brush>
  </inkml:definitions>
  <inkml:trace contextRef="#ctx0" brushRef="#br0">479 83 14034,'9'0'3546,"-1"0"-2757,-8 0-228,-76-37-382,31 28-157,-7-11 1,-3 3-23,0 29 62,7 8-29,12 17-33,18 10 0,10 9-5,25 7-57,12 6 28,21 3-233,8 0 262,-1-4 5,-9-4 0,-13-6 84,-17-4 106,-10-6-16,-20-4-79,-12-8-95,-19-8-34,-14-13-302,-8-7 73,-2-16-723,5-17-577,12-17-638,23-31-2425,11-3 4691,27-12 0,-9 42 1,9 12-1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8.66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26292.40625"/>
      <inkml:brushProperty name="anchorY" value="-165622.46875"/>
      <inkml:brushProperty name="scaleFactor" value="0.5"/>
    </inkml:brush>
  </inkml:definitions>
  <inkml:trace contextRef="#ctx0" brushRef="#br0">25 1 17384,'11'14'3495,"-2"-3"-3378,-9-11-83,-15 67 179,8 16-1075,-2 0 1,1 10 1102,5 1 0,2 3-90,0-26 1,1 1-1,1 1-43,2-1 1,0-1-1,2-1 7,0 24 0,3-4-71,1-11 1,2-5 101,-1-16 1,-1-3-147,9 36-381,1-12-930,2-3-1703,9-1-1315,0-9 4329,5-20 0,-17-22 0,-4-16 0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8.83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55231.375"/>
      <inkml:brushProperty name="anchorY" value="-172929.07813"/>
      <inkml:brushProperty name="scaleFactor" value="0.5"/>
    </inkml:brush>
  </inkml:definitions>
  <inkml:trace contextRef="#ctx0" brushRef="#br0">0 1 16353,'3'56'2212,"0"1"1,2 28-2166,-5-15 1,-1 1-48,1 20-263,1-3-1671,2-6-1684,0-11 3679,0-12 0,-2-29 0,-1-13 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8.97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484369.875"/>
      <inkml:brushProperty name="anchorY" value="-180118.32813"/>
      <inkml:brushProperty name="scaleFactor" value="0.5"/>
    </inkml:brush>
  </inkml:definitions>
  <inkml:trace contextRef="#ctx0" brushRef="#br0">13 40 15569,'-7'-22'133,"1"4"0,6 18 0,0 0 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49.87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11027.0625"/>
      <inkml:brushProperty name="anchorY" value="-183423.51563"/>
      <inkml:brushProperty name="scaleFactor" value="0.5"/>
    </inkml:brush>
  </inkml:definitions>
  <inkml:trace contextRef="#ctx0" brushRef="#br0">488 1301 10175,'12'17'4794,"-4"-4"-3880,-8-13 447,0 0-981,-1-74-32,-11 32-116,4-10 0,-3-1 166,-21 1 90,-5 5-12,-4 10 22,-2 15-324,-2 10-174,0 20-17,-4 20 17,2 22 73,1 23-232,8 12 159,9 2-33,14 0-130,7-11-173,14-9-45,13-14 107,14-15-45,14-15-309,9-11-2245,34-41 1097,-19-12 128,-24 4 1,-2-7 726,-13-4 0,-4-4 469,0-11 1,-3-5 451,-1-12 0,-4-9 495,-5-2 0,-3-8 0,-1 4 9,-4 24 0,-2 3 0,0-2-193,1-16 1,-2-1 0,-1 10 455,-2 16 0,-2 9 1003,1-23-179,0 22-342,-1 15-291,-1 10-342,0 11 153,0 9-696,1 60 33,1 30-878,-1-5 0,2 9 934,-1 8 1,2 3-68,0-27 0,1 2 1,-1-1-389,3 29 0,0-4 295,1-13 1,1-6-3,-1-18 0,1-3-338,3-3 1,1-3-262,10 17 50,7 8 73,0-32 62,6-12 2606,7-14-2198,10-10 968,12-11-1001,11-16-28,11-14 39,-39 7 0,0-3-504,2-5 1,-1-3 483,-1-3 0,-2-3 48,-3-1 0,-4-3 0,-7 1 0,-4 0 513,9-40 322,-20 12-51,-24 16 16,-15 18-256,-18 18-342,-9 12 927,-5 14-1062,0 23 174,0 17-107,7 26-134,10 14-11,14 7-452,12 1-294,11-4-508,20-8 1265,32-25 0,5-5 0,-14-3 0,8-15 0,0-1 0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50.16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42163.9375"/>
      <inkml:brushProperty name="anchorY" value="-190601.03125"/>
      <inkml:brushProperty name="scaleFactor" value="0.5"/>
    </inkml:brush>
  </inkml:definitions>
  <inkml:trace contextRef="#ctx0" brushRef="#br0">388 21 15620,'-2'-12'3864,"1"3"-3589,-83 14-275,49 12-129,-57 13-207,76 17 22,20 12 22,18 8 192,16 5 94,8 1 6,1-2 50,-11-3 164,-10-4-40,-14-6-46,-7-6 1,-14-9-90,-12-8-39,-17-12-431,-14-8-734,-9-8-543,-3-19-2141,6-12 3849,8-14 0,24 12 0,12 7 0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50.43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571048.4375"/>
      <inkml:brushProperty name="anchorY" value="-195355.90625"/>
      <inkml:brushProperty name="scaleFactor" value="0.5"/>
    </inkml:brush>
  </inkml:definitions>
  <inkml:trace contextRef="#ctx0" brushRef="#br0">0 1 15070,'5'12'4498,"-1"-2"-3966,-4-10 224,0 0 140,18 87-273,-2 8-1095,-4-34 0,0 9 1,0 0 527,3 28 0,-2 1-574,-3-28 0,-1 1 0,-1-1 407,-1 0 1,0-1 0,-2-1-784,1 25 1,-2-3-2770,-1-12 0,-2-4 3663,-3-12 0,-1-6 0,2 3 0,-4-22 0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50.58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03635"/>
      <inkml:brushProperty name="anchorY" value="-202204.65625"/>
      <inkml:brushProperty name="scaleFactor" value="0.5"/>
    </inkml:brush>
  </inkml:definitions>
  <inkml:trace contextRef="#ctx0" brushRef="#br0">0 0 20582,'15'31'2644,"-3"-6"-3406,-12-25-2515,0 0 0,0 0 0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56.67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36309.6875"/>
      <inkml:brushProperty name="anchorY" value="-209881.04688"/>
      <inkml:brushProperty name="scaleFactor" value="0.5"/>
    </inkml:brush>
  </inkml:definitions>
  <inkml:trace contextRef="#ctx0" brushRef="#br0">30 149 10982,'-16'-7'4021,"3"0"-3287,13 7 1204,0 0-1608,16 0 107,8-2-39,25-4-129,11-4-78,13-5-91,9-3-66,2 0-34,-4-1 11,-9 5-5,-13 0-1,-16 6 29,-14 3 89,-12 2 135,-9 3 520,-4 0-3243,-3-1 1,0 0 0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59.00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44965.1875"/>
      <inkml:brushProperty name="anchorY" value="-219520.625"/>
      <inkml:brushProperty name="scaleFactor" value="0.5"/>
    </inkml:brush>
  </inkml:definitions>
  <inkml:trace contextRef="#ctx0" brushRef="#br0">43 57 18240,'-22'-31'1373,"6"5"-1199,14 26-85,1 9-38,0 13-46,1 31 91,9 45-1074,-1-25 1,3 6 1061,-1-15 0,2 3 0,0 1-10,2 7 1,1 2 0,0-1-300,-1-4 1,0 0-1,1-2 306,3 22 0,-1-5-53,-3-18 0,-2-4-3,-2-15 1,-1-2-89,7 34 63,-1-7 0,1-3-5,-4-11 5,-2-16 1897,-4-16-1908,-2-17 1116,-2-7-1139,-1-30 176,-1-11-259,0-38-18,0-16-212,0 36 1,0-2 290,0-4 0,0 0 28,-1-2 0,2-1 6,1 2 0,2 2-4,1 2 1,2 3-42,17-42-79,24 10 96,-4 40 50,17 11 6,-13 49-1,-2 18 46,-3 25-18,-24-1 1,-4 5-17,3 36-238,-10-29 0,-5-1 221,-19 27-84,-10-4-487,-19-10-564,-6-10-456,-2-17-571,-4-21-5705,9-15 7867,4-13 0,22-4 0,9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1.81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40 14869,'-5'-7'913,"1"1"-913,4 6-140,0 0-891,101-5-2542,-44 1 3573,14-1 0,-3 0 0,-28 2 0,-10-1 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4:59.55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54609.625"/>
      <inkml:brushProperty name="anchorY" value="-229814.57813"/>
      <inkml:brushProperty name="scaleFactor" value="0.5"/>
    </inkml:brush>
  </inkml:definitions>
  <inkml:trace contextRef="#ctx0" brushRef="#br0">424 12 14577,'6'1'2650,"-1"1"-1541,-5-2-768,-72-15-268,36 26-73,-60 2 34,52 40 39,0 16-466,1 15 393,6 6-6,8 1-163,10-5-245,9-11-68,6-15-94,7-15 38,9-15 236,8-16 100,11-7-549,24-40 197,-12-2 78,13-37 235,-20 0 157,-8-8 84,-5-2 0,-7 3 179,-2 12 1716,-2 8-1268,-3 31-84,0 16 129,0 38-235,4 21-252,3 23-112,3 12-713,-1 5 533,2-1-1001,4-7 1108,11-3 0,-15-37 0,2-6 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0.04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65560"/>
      <inkml:brushProperty name="anchorY" value="-239891.32813"/>
      <inkml:brushProperty name="scaleFactor" value="0.5"/>
    </inkml:brush>
  </inkml:definitions>
  <inkml:trace contextRef="#ctx0" brushRef="#br0">380 209 13060,'2'-8'2778,"0"1"-2039,-2 7-67,-26-70 23,8 43-102,-25-52-127,13 68-57,-3 4-247,-5 17-162,1 15 6,-4 23-6,6 23 78,1 15-999,9 10 989,10 2 49,7-3-162,8-11 45,13-8-90,9-14-67,16-12-151,11-17-1815,46-21-756,-3-44 2762,-15-6 1,-4-6 0,-7-9 0,6-15 0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0.29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77549.125"/>
      <inkml:brushProperty name="anchorY" value="-249833.17188"/>
      <inkml:brushProperty name="scaleFactor" value="0.5"/>
    </inkml:brush>
  </inkml:definitions>
  <inkml:trace contextRef="#ctx0" brushRef="#br0">5 21 14902,'-1'-11'2857,"0"2"-2622,1 9-157,-2 77 398,5 10-1334,0 0 1,2 7 1114,2-8 1,1-2-17,1 4 0,0-3-16,-1-11 0,0-5-161,-2-13 1,1-4-37,6 37-28,2-13-659,2 7-719,4-9-1651,6-7-5147,2-19 8176,2-19 0,-14-15 0,-5-10 0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0.57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689910.9375"/>
      <inkml:brushProperty name="anchorY" value="-259816.03125"/>
      <inkml:brushProperty name="scaleFactor" value="0.5"/>
    </inkml:brush>
  </inkml:definitions>
  <inkml:trace contextRef="#ctx0" brushRef="#br0">396 25 14303,'-1'-14'2627,"0"3"-2246,1 11-17,-87 61 50,43-15-1077,-14 2 1,0 5 1133,11 20-7,6 1 189,10 1-457,12-7-190,10-4-6,13-8-202,15-6-263,15-9-588,19-10-1064,25-14-3395,4-8 5512,10-17 0,-42 6 0,-15-6 0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1.12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02630.8125"/>
      <inkml:brushProperty name="anchorY" value="-269646.3125"/>
      <inkml:brushProperty name="scaleFactor" value="0.5"/>
    </inkml:brush>
  </inkml:definitions>
  <inkml:trace contextRef="#ctx0" brushRef="#br0">194 15 12606,'-13'-8'4442,"2"2"-3910,11 6-359,0 0 62,-62 73-61,37-16-366,-11 3 0,3 5 203,23 26-11,6-2-62,11-9 88,10-12-183,10-17 56,13-15 67,4-17 34,3-11 6,2-15 0,-2-12 397,-6-15-279,-6-12 44,-10-8-17,-10-5 28,-9-37-179,-18 21 0,3 24 0,-3 3-330,-22-16-432,-2 11-677,0 13 1439,1 14 0,17 15 0,4 5 0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1.39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16600.8125"/>
      <inkml:brushProperty name="anchorY" value="-278933.6875"/>
      <inkml:brushProperty name="scaleFactor" value="0.5"/>
    </inkml:brush>
  </inkml:definitions>
  <inkml:trace contextRef="#ctx0" brushRef="#br0">230 1452 14208,'9'10'5192,"-1"-2"-4676,-8-8-259,-19-97-134,3 29-593,-2-13 1,-2-6 472,4 28 0,0 1-1,-2-9 1,-1-1-3,0 0 0,2 0 0,2 4 0,1-1-37,1-1 1,2 1-115,6 7 0,1 1-73,-1 2 0,3 2-312,15-38-276,13 17-666,22 20-96,32 24-588,4 14 2162,12 18 0,-45-1 0,-15 3 0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1.56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31395.3125"/>
      <inkml:brushProperty name="anchorY" value="-287463.96875"/>
      <inkml:brushProperty name="scaleFactor" value="0.5"/>
    </inkml:brush>
  </inkml:definitions>
  <inkml:trace contextRef="#ctx0" brushRef="#br0">15 100 16062,'-8'-6'112,"2"0"-375,95 0-1513,-10-9-3140,-5 6 1,4-2 4569,-20-1 1,-5-1-1,5 0 1,-16 4 0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1.98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46254.4375"/>
      <inkml:brushProperty name="anchorY" value="-296842.3125"/>
      <inkml:brushProperty name="scaleFactor" value="0.5"/>
    </inkml:brush>
  </inkml:definitions>
  <inkml:trace contextRef="#ctx0" brushRef="#br0">33 38 14191,'-14'-21'4016,"2"4"-3803,12 17-12,-7 125-1077,9-74 1,1 3 929,-2 13 0,0 8 1,2-3-25,5 6 1,3-4-31,-2-9 0,0-2 0,1-3 0,0-2 121,4 41-844,-1-7-666,-7-13-4189,-2-19 5578,-7-21 0,3-19 0,-3-12 0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2.75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762736.375"/>
      <inkml:brushProperty name="anchorY" value="-306839.9375"/>
      <inkml:brushProperty name="scaleFactor" value="0.5"/>
    </inkml:brush>
  </inkml:definitions>
  <inkml:trace contextRef="#ctx0" brushRef="#br0">32 1029 13183,'-17'-8'857,"3"1"-471,82 8-145,-6-2-152,2-4 1,4-3-451,-10-3 1,-2-4 360,5-7 0,-1-3-331,1-4 1,-2-2-158,-3-3 1,-3-3-289,-5-2 0,-4-1 255,-6-2 1,-4-2 388,-6 2 1,-4-3 131,5-45 526,-15 0 454,-10 2 88,-4 4-110,-7 10 223,0 15-222,-4 19-500,3 20-246,3 24-113,3 43 119,1 51-403,5-21 0,2 8 329,-1-19 1,0 3 0,1 0-14,2 2 1,0 1 0,1-2 18,3 28 0,0-6-234,-2-19 1,0-6 118,-2-15 0,-1-4-1,7 23-49,0-10 8,2-6-62,-3-12-44,0-16 1352,-4-14-1290,0-24 545,-2-19-534,5-29-151,1-27 75,-5 36 0,2-6-524,7-33 0,2-2 600,-4 21 0,2 0 36,7-20 0,1 4-261,-6 34 1,0 6 263,21-19 134,-5 31 141,-1 34-12,-3 38-168,-12 17 0,-3 8-92,-1-8 0,-1 2-23,3 23 1,0-1-6,-4-24 0,1-4-233,19 42 145,7-18-218,8-22 163,6-18 90,34-21 72,-22-23 6,21-18 6,-34-22 50,-4-13 5,-10-11-27,-6-10 44,-11-4 79,-14 29 0,-4 1 117,-7-18 79,-16-3 124,-14 57 698,-10 21-1175,-4 30 174,4 23 156,8 31-362,21-36 1,4 3 157,2 0 0,5 3-73,8 16 0,5-1-221,15 24-149,-5-38 1,8-7-1140,32-14 1456,33-14 0,-43-16 0,10-4 0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5.85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41493.6875"/>
      <inkml:brushProperty name="anchorY" value="-346193.375"/>
      <inkml:brushProperty name="scaleFactor" value="0.5"/>
    </inkml:brush>
  </inkml:definitions>
  <inkml:trace contextRef="#ctx0" brushRef="#br0">29 19 17904,'-16'-19'1256,"3"31"-820,13 76-94,2-18 0,0 6-1435,1 18 1,2 5 1282,-2-26 0,1 1 1,1-1-27,-1-2 0,1-2 1,0-1-28,1 21 1,0-6 141,0-15 0,0-5-206,1 32-68,-1-12-5,0-6 530,-2 1-872,1-13-627,-1-9-885,0-22-2532,10-17-1461,3-20 5847,10-16 0,-13 6 0,-2-4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3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13911,'17'1'2554,"-4"0"-2184,-13-1 554,0 0-829,35 77-95,-16-43 0,5 13 0,1-1-571,-2-18-336,2-5-892,3-11-2082,-1-6 3881,0-7 0,-12 1 0,-5-2 0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6.36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61191.875"/>
      <inkml:brushProperty name="anchorY" value="-355912.21875"/>
      <inkml:brushProperty name="scaleFactor" value="0.5"/>
    </inkml:brush>
  </inkml:definitions>
  <inkml:trace contextRef="#ctx0" brushRef="#br0">304 124 11502,'16'13'3255,"-4"-2"-2511,-12-11 1463,0 0-1619,-35-66 18,13 49-186,-32-48-325,21 84-95,-5 15 0,0 30 6,1 17-1,3 12-5,12 2-67,9-6-190,7-12-192,13-19 34,9-17 152,11-17 67,10-13-145,5-20-231,1-16-27,1-21 302,-5-16 208,-7-9 114,-16 16 0,-3 0 121,3-26 47,-9 29 0,-1 2 462,-1-3 197,-4 15-309,0 19-27,-1 9-410,0 47 202,2 3-134,2 37-124,2-5-50,6-3-196,1-7-493,6-11-207,3-12-616,5-15-7450,23-27 8962,-14-15 0,3-2 0,-25 1 0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6.76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881834.9375"/>
      <inkml:brushProperty name="anchorY" value="-365428.5"/>
      <inkml:brushProperty name="scaleFactor" value="0.5"/>
    </inkml:brush>
  </inkml:definitions>
  <inkml:trace contextRef="#ctx0" brushRef="#br0">28 52 14986,'-12'-29'3114,"2"6"-2747,6 69 0,4 28-101,-1-14 1,1 4-1029,0 13 1,0 8-1,1-2 900,1-12 0,1-3 0,1-1-18,3 27 1,1-4-65,0-18 0,1-6 285,-2-14 0,2-5-336,6 27-5,3-10-145,0-4 344,1-12-703,-4-16 11,-1-16 303,-2-14 1577,4-21-1500,3-13-10,9-20-17,4-5 50,9 2 18,2 11 72,4 16 84,-3 14 184,-3 10 24,-9 15-45,-10 11-62,-12 15-101,-6 11 28,-17 5 39,-10 5-78,-17-2-73,-10-6-398,-3-10-756,-2-17-325,2-14-1915,7-24 3394,10-13 0,16 6 0,9 2 0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7.56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02771.4375"/>
      <inkml:brushProperty name="anchorY" value="-374982.90625"/>
      <inkml:brushProperty name="scaleFactor" value="0.5"/>
    </inkml:brush>
  </inkml:definitions>
  <inkml:trace contextRef="#ctx0" brushRef="#br0">29 948 13956,'13'10'5271,"-2"-2"-4280,-11-8 599,0 0-1461,0-30-67,-5 0-12,-4-33 0,-4 0-10,0-10-34,6-12-6,2-4-28,4-3-242,10 5-295,9 6-275,15 10-224,15 13 223,11 9 623,15 12-424,13 10-327,8 9 319,3 9 57,-6 5 340,-11 11 377,-8 31 615,-35 1 252,-8 31 129,-33-8-212,-9 7-303,-7 6-216,2-18 0,-1 2-215,-5 29-129,11-30 0,2-1-45,5 12-140,12-6-62,9-14 17,11-10 28,12-14 101,5-12 56,6-8 0,20-31 6,-19-1 227,7-29-188,-31-1-39,-12-7-1,-7-7 1,-10-2-6,-15 0-638,-32-11-892,0 30-1399,-25 9-2459,23 33 5388,2 18 0,23-4 0,10 4 0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7.89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25870.625"/>
      <inkml:brushProperty name="anchorY" value="-384044.375"/>
      <inkml:brushProperty name="scaleFactor" value="0.5"/>
    </inkml:brush>
  </inkml:definitions>
  <inkml:trace contextRef="#ctx0" brushRef="#br0">163 1 14202,'-5'4'3467,"0"0"-3173,-18 38 0,-3 14 70,2 9-737,-7 8 0,3 3 502,14 13-129,8-6 0,18-12-6,9-13 332,18-17-326,10-16 0,6-14 6,1-11 217,-3-16-71,-5-10-18,-8-18-56,-9-9-27,-12-6-51,-9-8-23,-6-3-273,-20-2-719,-8 4-821,-29 8-2573,-1 14 4543,-6 17 1,28 15 0,10 10 0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8.63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49797.5"/>
      <inkml:brushProperty name="anchorY" value="-393097"/>
      <inkml:brushProperty name="scaleFactor" value="0.5"/>
    </inkml:brush>
  </inkml:definitions>
  <inkml:trace contextRef="#ctx0" brushRef="#br0">1 388 12819,'11'25'3316,"3"64"-2840,-6-42-283,-2 4 0,1 2 126,7 6-16,-1-8 44,-4-13 23,-1-12 122,-5-11 58,0-9 212,-3-3-617,0-14-139,0-7-6,-5-20 0,-2-12-84,0-16-45,1-11 6,5-9 56,10-4 16,7 3 12,14 9 5,7 17 29,4 21 5,2 20 84,1 24 50,0 24-16,-4 22-48,-15 3 0,-2 4-65,7 32-228,-13-30 1,-1-2 222,-1 10-6,-4-12 6,-2-14 0,-3-10 6,-2-16-1,-2-5-10,1-10 478,0-20-534,1-7-118,5-26-1,2-12 91,7-13-12,5-9-672,5-4 762,5 4 11,1 7 6,2 16-1,2 15 62,1 20 68,0 15 89,-1 16 285,10 51-318,-14 1-107,-15-6 0,-2 3 0,1 33-51,-5 3-33,-3-5-201,-3-5-841,-1-10 1042,-2-3 0,-2-31 0,-1-6 0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09.52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75490.9375"/>
      <inkml:brushProperty name="anchorY" value="-402701.375"/>
      <inkml:brushProperty name="scaleFactor" value="0.5"/>
    </inkml:brush>
  </inkml:definitions>
  <inkml:trace contextRef="#ctx0" brushRef="#br0">10 166 12349,'-5'-12'3758,"0"3"-3131,5 9 723,0 0-1098,77 0-107,-21 0-145,6-1 0,4-2-78,24-10-1345,-36 1 0,2-1-1398,-4-3 1,0 0 2820,3-3 0,-4 1 0,5-1 0,-20 5 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0.08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84607.1875"/>
      <inkml:brushProperty name="anchorY" value="-414709.15625"/>
      <inkml:brushProperty name="scaleFactor" value="0.5"/>
    </inkml:brush>
  </inkml:definitions>
  <inkml:trace contextRef="#ctx0" brushRef="#br0">0 446 13508,'6'19'3484,"-2"-4"-2992,21 82-55,-10-42-523,4 11 1,0 1 354,1-3-12,-2-11 233,-4-11-93,-5-14 188,-4-11 126,-3-9-39,-1-6-308,-1-2 128,0-6-374,0-10-112,-6-18 0,-7-16-6,-5-19-6,-2-12-309,2-12 265,6-4-141,7 29 1,3-1-15,3 18 1,3 2-127,2-14 1,6 5-694,22-10-965,13 15-1237,21 20 3226,29 16 0,-43 14 0,8 4 0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0.40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994873.8125"/>
      <inkml:brushProperty name="anchorY" value="-426253.25"/>
      <inkml:brushProperty name="scaleFactor" value="0.5"/>
    </inkml:brush>
  </inkml:definitions>
  <inkml:trace contextRef="#ctx0" brushRef="#br0">65 286 13099,'29'12'2817,"-6"-1"-2637,56-53-85,-42 16-59,12-3 1,-3-1 108,-18 0 135,-15 2-89,-6 1-85,-11 1-39,-13 2 325,-12 4 291,-14 5-162,-8 7-285,1 4-124,-2 18 51,7 10 66,8 21 46,9 16-57,15 12-168,6 6-50,17 3-184,11-6-343,17-6-745,10-12-1523,13-13-5912,-1-13 8707,1-16 0,-29-8 0,-11-7 0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0.83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0579E6"/>
      <inkml:brushProperty name="anchorY" value="-438639.5"/>
      <inkml:brushProperty name="scaleFactor" value="0.5"/>
    </inkml:brush>
  </inkml:definitions>
  <inkml:trace contextRef="#ctx0" brushRef="#br0">1 0 13457,'2'11'3663,"-1"-2"-2828,-1 63-51,6 16-1460,-3-10 1,1 5 980,4-4 0,0-2-70,0-3 1,1-2-96,0-9 0,0-2-104,-1-4 0,1-3 440,9 42-694,-1-9-365,1-9-1097,-5-17-1326,-5-14-3335,-4-11 6341,-4-14 0,0-11 0,0-7 0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1.22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1756E6"/>
      <inkml:brushProperty name="anchorY" value="-451172.53125"/>
      <inkml:brushProperty name="scaleFactor" value="0.5"/>
    </inkml:brush>
  </inkml:definitions>
  <inkml:trace contextRef="#ctx0" brushRef="#br0">0 330 11732,'8'2'1137,"-2"0"-1092,33-39 0,12-17-1178,15 6 1133,4-11 0,5 1-6,-27 34 1,0 7 5,45-7 414,-8 12-89,-9 26 78,-14 20-16,-11 28 36,-13 25-160,-23-37 0,-2 2-36,-2 2 1,-1 1-60,-1-1 0,0 0-28,11 43-107,2-16 68,6-18-95,4-21 33,6-16 56,4-14 773,2-11-408,0-17 49,-2-12-89,-3-18-95,-7-11-179,-8-8 272,-11-5-418,-6-5-45,-10 2-689,-12 1-1366,-20 2-3383,-11 10 5483,-11 9 0,26 25 0,8 10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58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158 1 15743,'2'3'4609,"0"-1"-3942,-14 75-152,2-23-305,0 7 0,0 3 48,-8 19-140,2 4-79,-2-4-39,2-2-179,0-5-332,4-8-340,1-8-364,4-12-634,3-13-839,3-13 610,1-12-846,4-14 1042,5-14 1882,6-12 0,-5 10 0,-1 2 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1.82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2997E6"/>
      <inkml:brushProperty name="anchorY" value="-462851.5625"/>
      <inkml:brushProperty name="scaleFactor" value="0.5"/>
    </inkml:brush>
  </inkml:definitions>
  <inkml:trace contextRef="#ctx0" brushRef="#br0">1 313 11480,'11'4'3282,"-2"0"-2368,-6 85-332,5-32-1102,-2 9 1,1 2 782,10 10 355,1-4-427,-3-10 196,-2-13-264,-3-14 207,-4-14 275,-2-11 807,-2-7-774,-2-4-620,0-18-136,-4-7 34,-2-25 11,-6-10-50,1-14 5,4-9 12,3-6-225,4 0 213,8 1-17,5 6 12,12 11 50,4 10 29,3 11 44,-3 12 0,1 8 0,-4 9 0,-2 4-264,-3 7-788,-1 3-1788,4 5 2840,6 9 0,-12-6 0,2 6 0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2.54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4354E6"/>
      <inkml:brushProperty name="anchorY" value="-474328.15625"/>
      <inkml:brushProperty name="scaleFactor" value="0.5"/>
    </inkml:brush>
  </inkml:definitions>
  <inkml:trace contextRef="#ctx0" brushRef="#br0">7 18 13334,'-4'-10'1495,"1"2"-1035,3 8-34,7 86-118,1-22-224,-1 3 0,2 4 369,6 20-133,-1-6-175,-2-8-72,-3-15 25,-3-13-92,-2-16 38,-1-13-44,-1-11-156,-1-7 88,-1-23 256,0-5-289,0-27 45,-4-8 45,2-11-23,-2-8 34,2-5 6,2 2-174,7 7 291,2 13 90,8 16-62,1 18 51,3 14 89,2 11 23,5 20 95,18 42-325,-9 4-56,-13-14 0,-1 2 196,8 29-218,-5-2-6,-4-5 0,-3-13 5,-5-14 1,-3-7 16,-5-21-22,-2-3-179,-2-13-236,-2-1 208,0-10 56,0-3 67,0-12 28,0-3 22,1 0 28,1 0-27,2 4-163,-1 5-471,3 7-851,-2 1-2593,3 5 4111,-2 0 0,0 3 0,-4 2 0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3.64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5792E6"/>
      <inkml:brushProperty name="anchorY" value="-486379.84375"/>
      <inkml:brushProperty name="scaleFactor" value="0.5"/>
    </inkml:brush>
  </inkml:definitions>
  <inkml:trace contextRef="#ctx0" brushRef="#br0">1 0 16342,'20'75'394,"-1"0"0,0-2 0,0-4-291,-2-19 1,0-3-984,14 48 981,0-12-45,-6-14 274,-3-14-330,-4-17 163,-5-15-163,-4-11-5,-2-8 5,-4-10 576,4-13-576,-1-18 0,4-22-39,0-16-6,1-8 6,-2-4-11,-1 8-6,0 15-17,2 20 107,9 30 78,2 31-23,12 28-78,-2 21-5,6 3-6,-2-3 700,13 3-430,-16-26-119,4-5-17,-21-29-27,-6-5 61,-4-4-17,-3-7-56,0-10-353,-1-47-588,0-2 90,-1 17 0,0-3-1664,0-45 2420,-4 33 0,-1 3 0,3-8 0,-7-5 0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4.10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7397E6"/>
      <inkml:brushProperty name="anchorY" value="-497724.3125"/>
      <inkml:brushProperty name="scaleFactor" value="0.5"/>
    </inkml:brush>
  </inkml:definitions>
  <inkml:trace contextRef="#ctx0" brushRef="#br0">0 1 14387,'5'12'2767,"-2"-3"-2330,3 49 0,0 19-1206,2-15 1,1 6 969,1 13 1,0 9 0,0-2-521,0-17 0,0-2 1,0-1 455,3 25 0,0-5-42,-3-16 0,-1-6 307,-1-14 0,0-5-396,5 26-1,0-9-5,3-3 0,-2-13-56,-1-12-61,-4-18 867,-2-10-867,0-15 1960,1-17-2034,3-19-33,1-26 28,3-15-302,-7 34 1,0 0 415,0-2 1,0-1 39,1 0 0,1 0-194,9-43 298,2 17 45,-1 24 111,1 26 163,1 24-23,0 34-150,3 22-108,-2 29-100,2 13 0,-1 4-1980,-7-29 1,0 1-6272,5 26 8415,-7-35 0,-3-7 0,-4-15 0,-2-15 0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4.49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09096E6"/>
      <inkml:brushProperty name="anchorY" value="-509720.34375"/>
      <inkml:brushProperty name="scaleFactor" value="0.5"/>
    </inkml:brush>
  </inkml:definitions>
  <inkml:trace contextRef="#ctx0" brushRef="#br0">36 433 9050,'35'2'3068,"-7"0"-2819,14-28 1,1-9-87,-5-3-127,14-5 1,-3-3-4,-25-2 57,-12-1 139,-8 5 567,-13 3 245,-9 8-83,-14 11 140,-12 11-588,-5 17-146,-3 24 324,2 28 24,7 28-748,24-34 1,3 3 219,5 2 1,2 0-140,2 1 0,4-1-45,6-5 0,5-2-274,18 35-596,22-23-940,28-29-4750,4-16 6560,10-25 0,-43 6 0,-13-6 0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4.99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0878E6"/>
      <inkml:brushProperty name="anchorY" value="-521763.3125"/>
      <inkml:brushProperty name="scaleFactor" value="0.5"/>
    </inkml:brush>
  </inkml:definitions>
  <inkml:trace contextRef="#ctx0" brushRef="#br0">1 430 12046,'20'33'2912,"-3"-6"-2385,5 41-107,-12-38-11,15 48 151,-19-57 258,-3-11 10,-1-4-177,-2-5-651,-7-17-67,-2-6-90,-6-22 56,1-10 55,5-12 41,5-10-206,7-10 205,13 1 6,13 1 6,15 13 62,9 16 16,3 24 39,3 18 106,-3 34-27,-3 21-96,-9 31-50,-7 18-56,-11 5-95,-15-46 0,-3 0-1143,4 48 1238,-8-42 0,-1-3 0,0 3 0,-2-1 0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5.41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2762E6"/>
      <inkml:brushProperty name="anchorY" value="-533753.4375"/>
      <inkml:brushProperty name="scaleFactor" value="0.5"/>
    </inkml:brush>
  </inkml:definitions>
  <inkml:trace contextRef="#ctx0" brushRef="#br0">17 31 13088,'-9'-17'4262,"1"4"-3293,8 79-442,11-10-356,-5 1 0,3 3-370,21 31 344,4-3-89,2-4-56,3-12-257,-3-12-707,1-15-974,5-19-5354,-4-12 7292,4-11 0,-21-3 0,-6 0 0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5.64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4798E6"/>
      <inkml:brushProperty name="anchorY" value="-545720.0625"/>
      <inkml:brushProperty name="scaleFactor" value="0.5"/>
    </inkml:brush>
  </inkml:definitions>
  <inkml:trace contextRef="#ctx0" brushRef="#br0">364 0 16902,'10'8'1652,"-15"48"1,-12 20-1261,4-13 0,-1 6-1219,-3 13 0,-3 9 1,1-1 1013,4-11 0,1-2 0,0 0-59,-1 1 1,1 0 0,0-2-54,-4 24 1,1-3 47,1-13 0,0-5-123,4-17 0,1-3-78,-8 37-326,0-11 349,1-4-1239,2 1-1277,4-15-3748,5-16 6319,6-28 0,1-12 0,0-11 0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6.00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6561E6"/>
      <inkml:brushProperty name="anchorY" value="-556214.875"/>
      <inkml:brushProperty name="scaleFactor" value="0.5"/>
    </inkml:brush>
  </inkml:definitions>
  <inkml:trace contextRef="#ctx0" brushRef="#br0">24 18 14174,'-7'-10'2437,"2"2"-2331,5 8-55,-5 96-46,4-36-401,-3 9 0,2 1 480,9 5 126,8-11-210,13-14-39,10-16 6,9-17-124,5-9-207,1-17-51,-2-10 169,-8-14 133,-11-11 113,-14-2 644,-10-5-627,-14 1 22,-13-3 79,-17 3-118,-11 6-258,-10 11-817,-4 15-2101,5 21 3176,6 15 0,24-4 0,10 2 0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6.44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18394E6"/>
      <inkml:brushProperty name="anchorY" value="-565169"/>
      <inkml:brushProperty name="scaleFactor" value="0.5"/>
    </inkml:brush>
  </inkml:definitions>
  <inkml:trace contextRef="#ctx0" brushRef="#br0">0 102 13659,'8'-4'3260,"-2"1"-2672,-6 3-247,7 89-184,1-28-559,0 6 0,1 2 486,12 9 45,4-9 179,6-12-258,2-15 40,4-13 5,3-15 28,-3-7 29,-1-7 742,-3-15-771,-5-8-56,-6-19-33,-6-11-34,-9-9-78,-3-8-342,-4-5-724,-10-3 1144,-10 15 0,-3 2 0,2 6 0,-19-24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2.92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9772,'16'17'6811,"-3"-4"-5473,-13-13 141,0 0-1283,0 31 28,0-5-1328,40 23 1,11-4 879,-19-26 148,20 7 1,-5-15-127,-34-46 124,-7-24 341,-4 15 230,-3-8 39,-7 29 202,-16 8-734,-1 9-241,-11 4-543,10 4-857,2 5-1613,4 3 3254,5 0 0,7-4 0,4-3 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7.01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058E6"/>
      <inkml:brushProperty name="anchorY" value="-576466.5"/>
      <inkml:brushProperty name="scaleFactor" value="0.5"/>
    </inkml:brush>
  </inkml:definitions>
  <inkml:trace contextRef="#ctx0" brushRef="#br0">73 815 11939,'15'2'5064,"-3"1"-3855,-12-3 147,0 0-1199,-12-26-84,1 3-67,-11-25-6,5 6 0,0-8-12,6-6-21,4-3-23,4-1-11,3 4-90,8 3-112,8 6 6,15 2 173,15 4-23,12-2-15,14 5-664,9 1 647,8 9 72,-4 3-118,-3 10 185,-12 5 6,-14 6 0,-17 3 6,-17 1 201,-11 0 281,-8 0 180,-17-3-623,-8 1 129,-19-2-174,-9 2 34,-8 1-1,-2 7-33,-2 14-5,7 17 5,8 21 168,16 14-45,14 9-61,10 3-62,20-3 5,10-9-5,19-11-33,8-16-931,30-13-700,-19-17-1192,20-19-3636,-35-16 6492,-8-14 0,-18 13 0,-10 2 0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7.22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2905E6"/>
      <inkml:brushProperty name="anchorY" value="-588268.8125"/>
      <inkml:brushProperty name="scaleFactor" value="0.5"/>
    </inkml:brush>
  </inkml:definitions>
  <inkml:trace contextRef="#ctx0" brushRef="#br0">0 1 13883,'4'75'608,"-1"0"1,1 2 0,1 1-609,3-1 0,0 0-3589,1-5 0,-1 0 3589,3 9 0,-2-6 0,1-2 0,-2-18 0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8.07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5144E6"/>
      <inkml:brushProperty name="anchorY" value="-599501.8125"/>
      <inkml:brushProperty name="scaleFactor" value="0.5"/>
    </inkml:brush>
  </inkml:definitions>
  <inkml:trace contextRef="#ctx0" brushRef="#br0">553 912 13581,'-8'-15'1932,"1"3"-1629,7 12 262,-58-81 191,28 51-389,-8-17 0,-3 5 226,1 30-341,-5 8-145,-5 23-73,-2 14 17,-1 30 89,7 17-270,25-33 0,3 2 155,3 0 1,4 2-26,-3 48-152,9-8-229,13-16-140,9-12 51,16-20 50,11-16-51,8-14-145,3-18-275,3-21-161,-1-23-12,-2-23 540,-29 29 0,-2-5-59,2-31 1,-5-4-107,-5 17 1,-4-2 884,1-24 0,-5-1 280,-5 24 1,-3 2-90,-1 1 0,-2 1 153,0 2 0,-3-1 427,-3-8 0,-2 3 282,-4-20-296,-3 0-438,11 66-241,2 12-122,2 24-68,1 30 0,1 46 224,1-20 1,-1 5-155,1 14 0,0 6-72,1-12 0,1 4 1,0-5-83,1 3 0,2-4-266,2 11 0,3-9-907,12-11-923,10-8-350,19-1 2446,28-4 0,-33-27 0,8-8 0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8.36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7639E6"/>
      <inkml:brushProperty name="anchorY" value="-611383.375"/>
      <inkml:brushProperty name="scaleFactor" value="0.5"/>
    </inkml:brush>
  </inkml:definitions>
  <inkml:trace contextRef="#ctx0" brushRef="#br0">68 71 10511,'6'-39'6385,"0"8"-5662,-6 31-460,0 0 151,-15 69-106,12-13-252,-5 1 0,1 3-56,12 23 0,14-8-5,12-13 5,17-14 0,5-17 5,4-15-5,-2-10 40,-4-12-35,-7-9 1,-10-13-1,-12-9 29,-10-10-34,-8-4-39,-21-7-51,-11-3-123,-24 0-851,8 21 0,-4 4-1092,-32-2 2156,20 14 0,2 7 0,10 14 0,1 3 0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8.95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29897E6"/>
      <inkml:brushProperty name="anchorY" value="-620120.4375"/>
      <inkml:brushProperty name="scaleFactor" value="0.5"/>
    </inkml:brush>
  </inkml:definitions>
  <inkml:trace contextRef="#ctx0" brushRef="#br0">1 206 12466,'15'3'2358,"-2"-1"-1647,-13-2-122,3 83 4,5-24-319,-2 5 1,0 3 179,7 13-68,-1-6-89,-3-13-146,-3-13-67,-2-14-17,-2-12 56,-1-12 91,-1-5-80,0-5-122,0-11-12,0-11-12,0-19-27,0-14 6,0-16-35,1-10 7,11-10-775,7-3 797,16 1 39,5 7-125,7 14 158,-1 19 1,-1 21 100,-5 17 326,11 49-231,-17 9-27,8 45-101,-21 1-82,-9-21 1,-2 3-37,-4-19 0,-1-1-274,1 13 0,0-2-1205,0 9-847,1-11-3117,1-12 5503,1-10 0,-4-20 0,-1-8 0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19.32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2551E6"/>
      <inkml:brushProperty name="anchorY" value="-632057.8125"/>
      <inkml:brushProperty name="scaleFactor" value="0.5"/>
    </inkml:brush>
  </inkml:definitions>
  <inkml:trace contextRef="#ctx0" brushRef="#br0">53 405 12937,'11'7'1764,"-3"-2"-1596,-8-5 67,68-42 213,-33 15-297,10-5 1,-2-2 133,-9-7-21,-9-3-74,-11 1 112,-8 1 124,-7 5 162,-12 3 146,-8 11-202,-15 10-313,-6 8-186,-5 26 7,0 17 150,0 31-206,8 21 198,23-41 0,3 1-48,4 2 1,3-1-62,1 46-28,24-11-45,13-15-107,24-17-436,14-20-1059,24-20-2263,2-25 3865,-43-1 0,-4-1 0,6-7 0,-17 2 0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0.48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53E6"/>
      <inkml:brushProperty name="anchorY" value="-643939.375"/>
      <inkml:brushProperty name="scaleFactor" value="0.5"/>
    </inkml:brush>
  </inkml:definitions>
  <inkml:trace contextRef="#ctx0" brushRef="#br0">1 85 13424,'0'7'3260,"0"-2"-2241,0-5-1019,4 0 218,13 0 85,11 0 44,20-2-10,11-4-175,11-5-117,5-3-45,1-3-202,-2 2-1299,1 1-5224,-12 6 6725,-3 1 0,-30 6 0,-11-1 0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1.659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6215E6"/>
      <inkml:brushProperty name="anchorY" value="-658382.75"/>
      <inkml:brushProperty name="scaleFactor" value="0.5"/>
    </inkml:brush>
  </inkml:definitions>
  <inkml:trace contextRef="#ctx0" brushRef="#br0">473 428 10786,'10'2'2811,"-2"0"-27,-8-2-2386,33-27-197,-21 4-139,22-27-56,-31 9 106,-3-3 201,-4-2 219,-8 4 107,-7 2-140,-12 6-118,-3 4-146,-7 6-146,-2 6-5,-1 9-5,-4 6-79,2 12-11,-2 15 11,2 25 0,2 26-248,23-28 1,3 4 319,0 5 1,3 2-14,2 3 0,3 1-6,3 0 0,2 0-20,1-3 1,3-2-34,0-3 0,5-1-50,11 9 0,4-2-130,14 20 62,-5-34 1,4-6-325,19-3-90,6-14-471,5-11-487,8-10-554,16-28 1894,-27 0 1,-2-3 0,7-9-1,7-9 1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2.30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7295E6"/>
      <inkml:brushProperty name="anchorY" value="-672961.125"/>
      <inkml:brushProperty name="scaleFactor" value="0.5"/>
    </inkml:brush>
  </inkml:definitions>
  <inkml:trace contextRef="#ctx0" brushRef="#br0">191 81 12449,'9'12'3131,"-3"-2"-2167,-6-10 1298,0 0-2127,-48-8-135,25 30 39,-39 9 34,38 41-11,3 15-12,5 10-50,9 2-5,3-6-35,4-11-144,8-15-97,4-15-27,10-16 84,6-17 67,3-9-17,3-18-190,2-15-134,-2-19 196,0-18 162,-7-12 67,-7-6 73,-8-6 0,-6 6 129,-5 5 459,-1 17 313,0 18-206,0 19-656,0 23-39,0 21 5,0 21-5,5 16 6,7 8-6,4-22 0,4-1-56,16 18 22,17 7 34,-9-45 0,0-11 6,2-11 78,-5-9 34,-3-10 90,-7-10 32,-7-13 180,-10-34-324,-6 9-40,-10-29-56,-6 20 0,-6-1-152,-1 5-200,4 7-310,6 13-1880,27 1 1046,11 21-33,51 4 5,4 16 1524,-32 4 0,-3 2 0,5-1 0,-13 0 0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3.04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85E6"/>
      <inkml:brushProperty name="anchorY" value="-686726.625"/>
      <inkml:brushProperty name="scaleFactor" value="0.5"/>
    </inkml:brush>
  </inkml:definitions>
  <inkml:trace contextRef="#ctx0" brushRef="#br0">127 289 10517,'3'6'2610,"-1"-1"-1921,-2-5-538,67-50-22,-38 23-29,11-6 1,-3-1 163,-19 4 38,-10 1-67,-3 3 208,-4 2 291,-12 4-1,-6 5 7,-12 7-220,-8 4-380,-4 11-72,-2 12 27,0 15 39,4 16 35,8 13 94,6 6 6,12 8-107,6-2-162,9-2-95,18-5-246,12-9-511,24-11-918,14-12 1770,23-29 0,2-7 0,-21 7 0,-1-13 0,0 1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3.21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62 15289,'15'2'2033,"-2"-1"-1820,-13-1-129,0 0-79,5 71 1,7-38 302,39 13 0,8-10-168,-20-36-20,18-12 1,-8-10 8,-45-20-129,-2-14-269,-12 22-493,-3 6-559,-12 5 1321,-10 5 0,15 9 0,-2 2 0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3.33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39779E6"/>
      <inkml:brushProperty name="anchorY" value="-701398.875"/>
      <inkml:brushProperty name="scaleFactor" value="0.5"/>
    </inkml:brush>
  </inkml:definitions>
  <inkml:trace contextRef="#ctx0" brushRef="#br0">236 1455 11805,'1'9'5259,"0"-3"-560,-1-6-3925,0-13-399,0-7-240,-3-23-85,-4-16-50,-6-20-266,3 31 0,-1-3 252,-2-9 0,-2-4 11,0-1 0,-1-1-376,-2-7 1,0-1 344,0 2 1,1 2-91,2 4 1,2 0-101,1 2 0,2 1-93,5 9 1,1 2-670,-1-42-72,18 23-214,13 23-27,21 24-107,15 13-190,16 40-2331,-1 5 4049,-2 29 1,-35-28 0,-15-8 0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3.75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1126E6"/>
      <inkml:brushProperty name="anchorY" value="-714782.875"/>
      <inkml:brushProperty name="scaleFactor" value="0.5"/>
    </inkml:brush>
  </inkml:definitions>
  <inkml:trace contextRef="#ctx0" brushRef="#br0">13 355 10052,'-12'-13'739,"87"-50"-565,-6 25-893,3-4 0,5-1 721,-21 16 1,-1 2-3,-1 2 0,0 2-75,38-13 624,-18 18 1003,-20 7-623,-19 22-346,-11 16-85,-9 23-207,-5 19-173,-4 11-84,-1 3-34,3 0 741,2-10-808,7-10 447,7-17-498,6-16 73,6-16 45,4-9 6,4-19 27,0-12 57,0-17 100,-5-14-44,-7-5-40,-9-2 175,-9 4 189,-7 6-470,-6 10-291,-13 6-1328,-12 5-3814,-12 3 5433,-8 3 0,20 11 0,5 5 0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4.19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2493E6"/>
      <inkml:brushProperty name="anchorY" value="-728789.0625"/>
      <inkml:brushProperty name="scaleFactor" value="0.5"/>
    </inkml:brush>
  </inkml:definitions>
  <inkml:trace contextRef="#ctx0" brushRef="#br0">1 1 14493,'0'8'2762,"1"-2"-1883,-1-6-77,7 136-511,-2-75 0,2 6-1418,-1 14 0,0 10 1,1-4 1279,-1-17 0,0-3 0,0-1-41,3 27 0,-2-5 167,-3-17 0,0-5-279,-2-14 0,1-2-330,1 31-981,1 3-5057,-1-1 6368,1-6 0,-4-35 0,1-17 0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4.82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3932E6"/>
      <inkml:brushProperty name="anchorY" value="-743599.25"/>
      <inkml:brushProperty name="scaleFactor" value="0.5"/>
    </inkml:brush>
  </inkml:definitions>
  <inkml:trace contextRef="#ctx0" brushRef="#br0">1 166 13082,'8'-4'3462,"-1"0"-3126,-7 4-45,-2 71 62,2-15-188,-1 3 0,1 4 93,2 30-900,3-3 698,1-5-56,1-11 196,-1-17-207,0-13 6,-2-16-91,-1-15 18,-1-6-68,-2-10 603,0-15-631,0-13-61,0-28 11,0-16 78,0-18-109,0 43 0,0-1 227,1-2 0,0 0 8,2 1 1,1 1 19,11-42 42,-1 42 0,2 4 87,12-10 44,7 8 62,-9 38 62,2 20 11,2 17 73,14 62-381,-12-3-1623,-11-22 1,-2 2 1067,2 32-305,-11-44 1,-1 0-5936,7 40 6795,1-7 0,-9-42 0,-1-18 0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5.17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5514E6"/>
      <inkml:brushProperty name="anchorY" value="-758192.25"/>
      <inkml:brushProperty name="scaleFactor" value="0.5"/>
    </inkml:brush>
  </inkml:definitions>
  <inkml:trace contextRef="#ctx0" brushRef="#br0">72 29 14941,'-9'-16'2006,"2"4"-1519,-14 93-207,13-19-628,-4 4 0,1 5 387,8 24-39,2-2-50,14-10-133,7-15-193,17-18 209,7-20 21,6-15 23,5-15 39,-1-20 78,-1-12-38,-10-18 468,-8-6-424,-15-5 0,-9-4 33,-10 0 131,-18 2-75,-11 4-89,-22 12-162,-8 10-572,-5 15-969,-1 12-4447,8 11 6150,10 9 0,23-3 0,10 1 0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5.40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6878E6"/>
      <inkml:brushProperty name="anchorY" value="-769684.8125"/>
      <inkml:brushProperty name="scaleFactor" value="0.5"/>
    </inkml:brush>
  </inkml:definitions>
  <inkml:trace contextRef="#ctx0" brushRef="#br0">1 0 16269,'11'15'1893,"-1"-3"-1529,-11 67-67,0-10-768,2 3 0,2 4 499,2-19 0,0-2-28,3 6 0,0 0-28,1-7 0,1-2-311,-2 0 0,0-1-1419,1 44-2902,-2-19 4719,-7-10 0,0-34 0,0-12 0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5.55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48579E6"/>
      <inkml:brushProperty name="anchorY" value="-784213.3125"/>
      <inkml:brushProperty name="scaleFactor" value="0.5"/>
    </inkml:brush>
  </inkml:definitions>
  <inkml:trace contextRef="#ctx0" brushRef="#br0">1 46 13144,'87'-4'-553,"-1"0"1,1 0-1,-5 0 1,-2 0-1,-16-1 1,0-7 0,-17 3-1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5.99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0311E6"/>
      <inkml:brushProperty name="anchorY" value="-798137.3125"/>
      <inkml:brushProperty name="scaleFactor" value="0.5"/>
    </inkml:brush>
  </inkml:definitions>
  <inkml:trace contextRef="#ctx0" brushRef="#br0">0 0 14678,'2'8'3070,"-1"-2"-2617,-1-6 152,-1 103-212,4-25-771,0 5 1,0 4 438,4-27 1,0-3-60,0 0 1,1 0-3,-1-4 0,1-1-56,3 42-601,-3-13-1263,-4-6-4745,-3-15 6665,-2-8 0,1-27 0,-2-10 0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6.40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2168E6"/>
      <inkml:brushProperty name="anchorY" value="-812745"/>
      <inkml:brushProperty name="scaleFactor" value="0.5"/>
    </inkml:brush>
  </inkml:definitions>
  <inkml:trace contextRef="#ctx0" brushRef="#br0">1 216 13289,'63'-32'508,"0"1"0,0 0 0,-2 2-884,32-5-144,0 4 111,-12 11 263,-12 9 146,-18 27 409,-14 17 313,-14 25 158,-9 16-303,-3 3-331,0 0-16,4-7-34,8-14-146,6-9-50,12-16 17,5-12-17,7-12 45,-1-8-39,-1-15 33,-8-8 50,-6-15 12,-14-6 28,-10-6-39,-7-3-18,-21-1 152,-39-15-224,-6 25-315,15 17 0,-3 6-369,-27 8-806,5 6-2380,10 18 3870,19 1 0,19 0 0,13-3 0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6.96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405E6"/>
      <inkml:brushProperty name="anchorY" value="-826786.375"/>
      <inkml:brushProperty name="scaleFactor" value="0.5"/>
    </inkml:brush>
  </inkml:definitions>
  <inkml:trace contextRef="#ctx0" brushRef="#br0">0 1 12830,'8'13'2907,"-2"-3"-2604,-6-10 77,0 0 46,-2 89-135,2-33-241,-1 7 1,1 3-51,0 3-218,0-8-1110,0-11-1926,5-13 3254,3-15 0,-2-12 0,1-7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3.9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24 14538,'-6'-13'3047,"2"2"-2627,4 11 364,0 0-16,-1 97-85,2-31-657,-1 6 1,1 4 326,4 17-152,1-5-145,-1-8 81,0-10-137,1-14-246,-3-9-510,1-12-599,-2-9-858,-1-9-890,-1-9 3103,-1-5 0,0-3 0,0 0 0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7.12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6061E6"/>
      <inkml:brushProperty name="anchorY" value="-840592.9375"/>
      <inkml:brushProperty name="scaleFactor" value="0.5"/>
    </inkml:brush>
  </inkml:definitions>
  <inkml:trace contextRef="#ctx0" brushRef="#br0">0 1 12393,'8'10'4347,"5"68"-3810,-5-23-450,-1 3 0,3 2-87,12 24-605,11 2-7878,5-12 8483,5-11 0,-20-32 0,-6-12 0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7.62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58106E6"/>
      <inkml:brushProperty name="anchorY" value="-854437.6875"/>
      <inkml:brushProperty name="scaleFactor" value="0.5"/>
    </inkml:brush>
  </inkml:definitions>
  <inkml:trace contextRef="#ctx0" brushRef="#br0">265 1995 11178,'3'20'5898,"0"-4"-4330,-3-16 62,0 0-1557,-11-65 44,1 8-5,-1-6 0,-1-7-485,0 5 1,-1-3 481,-3-15 1,-1-5-746,4 22 0,-1-2 0,1-1 669,-2-3 1,1 0 0,0 0-16,0 4 1,1 0 0,1 2-222,-2-21 0,1 4 203,5 16 0,2 3-34,1 12 1,5 2-191,19-41-112,16 3 120,-5 41 0,7 2-25,4 3 1,4 4-172,4 3 1,3 7-270,1 7 0,1 9-238,3 13 1,-1 10-482,-4 8 0,-4 8 1400,-2 13 0,-7 3 0,7 7 0,-22-4 0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8.04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0267E6"/>
      <inkml:brushProperty name="anchorY" value="-867610.4375"/>
      <inkml:brushProperty name="scaleFactor" value="0.5"/>
    </inkml:brush>
  </inkml:definitions>
  <inkml:trace contextRef="#ctx0" brushRef="#br0">14 352 11995,'-7'-20'1759,"1"4"-1535,44-21 0,19-3-1292,18-4 1152,4-8 0,5 2-31,-25 25 0,-2 7-31,0 2 1,0 3-23,42-2 0,-19 10 463,-24 25-284,-20 11 219,-20 27 23,-9 9-158,-11 8 129,-2-1-112,-1-8-79,2-8 72,7-13-273,14-12 0,11-13 5,17-11 681,8-11-675,6-15-5,-1-11 117,-6-13 73,-11-3 95,-15-3-106,-12-3 0,-11 2 72,-18-4-100,-11 6-157,-23 7-78,-12 9-365,-7 13-352,-2 8-728,7 7-2667,13 9 4190,18 3 0,16 0 0,12-2 0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8.41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2398E6"/>
      <inkml:brushProperty name="anchorY" value="-881813.25"/>
      <inkml:brushProperty name="scaleFactor" value="0.5"/>
    </inkml:brush>
  </inkml:definitions>
  <inkml:trace contextRef="#ctx0" brushRef="#br0">277 67 19815,'-50'-23'310,"-1"0"1,-35 3-193,56 55 151,5 25-79,6 14-72,8 10-118,6-1-174,21-4-218,10-13-319,20-12-723,11-17-1462,15-17-5817,1-15 8713,6-19 0,-38 7 0,-11-6 0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8.88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4645E6"/>
      <inkml:brushProperty name="anchorY" value="-896341.75"/>
      <inkml:brushProperty name="scaleFactor" value="0.5"/>
    </inkml:brush>
  </inkml:definitions>
  <inkml:trace contextRef="#ctx0" brushRef="#br0">17 59 11900,'-4'-8'4375,"1"2"-3552,3 6-543,-6 83-11,4-33-160,1 8 0,2 2 14,11-1-117,12-8-6,7-10 0,5-11 0,5-14 6,3-8-1,-1-12 1,-1-12 39,-7-11 5,-10-12 0,-6-7-50,-12-7-369,-3-1-673,-4-5-745,-4-1-6085,-1 6 7872,-2 6 0,2 23 0,3 9 0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9.213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6957E6"/>
      <inkml:brushProperty name="anchorY" value="-910377.1875"/>
      <inkml:brushProperty name="scaleFactor" value="0.5"/>
    </inkml:brush>
  </inkml:definitions>
  <inkml:trace contextRef="#ctx0" brushRef="#br0">311 8 12466,'12'1'4173,"-3"1"-1938,-9-2-2028,-70-11-112,31 27-89,-53 0 61,56 35-33,15 8-34,11 7-84,24 2-51,13 0 35,20-8 38,6-4 51,-3-10 5,-10-7 6,-11-5 51,-16-5 122,-6-3-83,-16 0-90,-12-3-207,-15-3-769,-12-6-300,-5-7-416,-3-15 1692,-4-35 0,28 23 0,4-21 0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29.66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69039E6"/>
      <inkml:brushProperty name="anchorY" value="-922380.375"/>
      <inkml:brushProperty name="scaleFactor" value="0.5"/>
    </inkml:brush>
  </inkml:definitions>
  <inkml:trace contextRef="#ctx0" brushRef="#br0">31 1 12051,'4'9'5053,"-1"-2"-3665,-3-7-1203,-15 128-1439,12-62 0,2 7 1433,-4 11 0,-2 10 0,3-3-39,4-12 0,2-2 0,0-2-38,0-5 1,0 0 0,0-5-11,3 14 1,1-7 357,-1-16 0,0-4-450,5 27 0,-1-8 180,0-3-1070,-4-10-875,-1-17-1248,-8-19-3216,-9-20 6229,-10-18 0,8 6 0,-1-4 0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0.145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1257E6"/>
      <inkml:brushProperty name="anchorY" value="-934615.375"/>
      <inkml:brushProperty name="scaleFactor" value="0.5"/>
    </inkml:brush>
  </inkml:definitions>
  <inkml:trace contextRef="#ctx0" brushRef="#br0">9 1032 12825,'-5'-13'1624,"2"2"-1437,44 11 1,21 8 30,16-6-1396,6-3 0,4-5 1178,-25-6 0,-4-6-233,3-7 1,-2-6-127,-1-4 1,-3-5 42,-4-3 0,-5-4 288,-6 1 0,-4-2 28,-7 0 0,-6-1 908,7-46-297,-17 1 16,-10 1 118,-11 6 67,-2 9 241,-6 16-392,1 24 809,4 17-1381,6 52 79,1 47-11,3-7 1,0 9-304,1 16 1,1 5 253,0-31 1,0 1-1,1-2-5,2 27 1,1-4-26,0-20 1,1-5-37,0-15 1,0-5-43,8 24 0,3-9-123,2-7-320,4-15-72,1-17 207,4-22 128,0-30 29,4-25 112,0-27 315,-16 33 0,-1-1-276,1-1 0,1 2 0,14-40 160,3 21 120,-1 30 163,1 18 61,1 37-129,-3 15-157,-3 27-134,-4 7 623,-7 5-2684,-1 21-1989,-10-27 3991,-2 6 1,-6-48 0,0-12 0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0.78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383E6"/>
      <inkml:brushProperty name="anchorY" value="-949093.9375"/>
      <inkml:brushProperty name="scaleFactor" value="0.5"/>
    </inkml:brush>
  </inkml:definitions>
  <inkml:trace contextRef="#ctx0" brushRef="#br0">0 682 13267,'7'13'4587,"-1"-3"-3725,-6-10 7,0 0-863,1-65-6,-1 17 0,1-4 0,0-4-112,-1-22-163,4-3-106,11 0-129,13 7 85,15 11 145,12 14 89,3 16 51,3 16-5,-2 10 66,-8 21 74,-8 14 5,-12 26 5,-9 16 1,-12 11-1,-3 6 7,-3-4-12,5-7 0,5-12-17,29-11 62,-4-26 39,22-7 28,-15-36 168,1-7 84,-7-20 39,-8-5-78,-11-4 174,-11-24-370,-22 20-129,-13-13-539,-20 30-547,-11 11-1076,-9 13 2162,-15 8 0,37 7 0,0 0 0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1.26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6492E6"/>
      <inkml:brushProperty name="anchorY" value="-963217.5"/>
      <inkml:brushProperty name="scaleFactor" value="0.5"/>
    </inkml:brush>
  </inkml:definitions>
  <inkml:trace contextRef="#ctx0" brushRef="#br0">1 1 12724,'17'13'2626,"-4"-3"-2373,-13-10-7,0 0-89,0 96-84,9-43-232,-3 13 1,2 0 220,20-4 14,9-9-76,7-12 11,7-15-5,5-13 72,0-7 12,-3-17 50,-7-8 498,-9-18-156,-12-9 10,-9-8-122,-9-2-370,-5-2-107,-3 4-867,-6 8-931,1 14-2682,-5 15 4587,7 12 0,1 5 0,3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4.90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23 15042,'-6'-13'1894,"1"3"-1648,5 10 208,0 0 145,12 104-1040,1-28 696,-1 8 0,2 4-59,-2-27 0,0-2-39,0 1 0,1 0-29,-2-2 1,0-1-25,-1-5 1,0-1-10,9 38-44,-4-14-18,0-16-33,-6-17 0,-1-13 45,-3-14 722,-1-8-767,-2-8 199,-1-14-233,0-15-318,4-21 21,5-16 59,6 14 1,5 1 153,17-23 98,-9 29 1,3 5 19,23 6 0,0 17 123,-3 10 152,-6 19 66,-9 10 438,-8 42-371,-15-7-94,-5 25-112,-16-23-51,-7-5-90,-13-6-61,-8-9-140,-7-10-733,-24-9 72,16-11-392,-15-6-706,27-12-1265,7-9-1872,9-6 5036,8-4 0,8 15 0,3 2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5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40 509 13161,'-22'-5'1131,"4"1"-1165,18 4-117,0 0 151,95 3-101,-38-16-248,11 6 1,1-4-212,5-29-34,-2-7 11,-6-5 208,-9-4 358,-10-4 17,-10 2 934,-11 5 242,-7 9 347,-8 13-425,-5 12-392,-4 10-213,-1 7 156,-1 15-263,0 12 152,0 25 34,0 18-214,0 14-427,0 8 164,0 0-56,3-5-33,0-8-6,4-12 0,2-13-78,0-12-113,3-12-122,-2-13-146,2-7 245,1-7 378,2-15-304,2-9-157,3-21-123,1-10-33,2-6 167,-1 1 253,-3 6 33,-3 10 464,-4 17 197,-5 10 219,-1 10-348,-3 12-22,1 8-135,2 13-168,1 10-117,2 3-79,0 2-11,1-2-140,0-3-577,2-5-2655,8-2 247,-1-14 3125,15-11 0,-19-7 0,3-6 0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1.70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7925E6"/>
      <inkml:brushProperty name="anchorY" value="-977443.75"/>
      <inkml:brushProperty name="scaleFactor" value="0.5"/>
    </inkml:brush>
  </inkml:definitions>
  <inkml:trace contextRef="#ctx0" brushRef="#br0">547 108 12096,'8'0'5360,"-2"0"-3180,-6 0-2141,-82-60-39,38 48-76,-12-11 1,0 10-166,5 54 50,4 29-16,7 9 16,12 3-106,13-9-453,8-15-163,23-20 11,8-19-129,18-22-5,6-21 1036,-2-18 107,-7-15 1069,-8-2 84,-12 9-246,-5 10-213,-4 21-336,6 10 39,8 34 40,12 30-379,-12-5 0,-1 8-1307,5 17 0,-1 7 1284,2 10 1,-3 4 10,-10-28 0,-2 1 0,-1-1-381,4 28 1,-5-3 283,-4-12 0,-3-4-25,-1-13 0,-4-4 8,-12 36-170,-6-9 215,-22-3-48,16-40 1,-3-2-7,-5 0 1,-2-3-31,-4-3 0,-2-5-285,-47 14-415,-4-22-40,0-29-111,5-41 117,49 3 0,7-11-1281,7-22 1,7-9 252,3-7 1,7-2 1761,11-8 0,3 8 0,-7 38 0,1 6 0,11-25 0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2.07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81769E6"/>
      <inkml:brushProperty name="anchorY" value="-990157.0625"/>
      <inkml:brushProperty name="scaleFactor" value="0.5"/>
    </inkml:brush>
  </inkml:definitions>
  <inkml:trace contextRef="#ctx0" brushRef="#br0">1 1 15233,'8'4'3035,"0"0"-2861,-8-4 140,22 137-1846,-11-67 1,1 6 1622,3 13 1,1 11 0,0-3-23,-3-13 0,-1-3 0,0-1-41,0-6 0,-1-1 0,0-3-23,1 12 1,-1-6-6,-1-19 0,0-5 929,8 20-1159,2-14 292,3-10-432,-1-16 235,0-14 135,1-28 1849,3-23-1816,6-27-27,5-19-264,4-8 258,2 5 67,-2 17 163,-2 27 308,-7 19 123,-4 40-146,-5 17-196,-4 30-207,-4 12-112,-4 0-442,-3-5-1205,-2-11-2464,-1-15 4175,-3-15 1,1-18-1,-3-10 1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2.518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84695E6"/>
      <inkml:brushProperty name="anchorY" value="-1.00491E6"/>
      <inkml:brushProperty name="scaleFactor" value="0.5"/>
    </inkml:brush>
  </inkml:definitions>
  <inkml:trace contextRef="#ctx0" brushRef="#br0">1 1 10326,'15'4'3322,"-4"0"-2857,-11-4 2038,0 0-2083,0 73-196,3-27-224,-2 6 0,0 2-50,5 3-964,-2-5-1002,9-12-2963,-1-13 4979,8-13 0,-9-9 0,-2-5 0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2.652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87658E6"/>
      <inkml:brushProperty name="anchorY" value="-1.01845E6"/>
      <inkml:brushProperty name="scaleFactor" value="0.5"/>
    </inkml:brush>
  </inkml:definitions>
  <inkml:trace contextRef="#ctx0" brushRef="#br0">1 5 9834,'12'-3'4615,"-2"1"-3719,-10 2-521,39 72-375,-19-23-17,5 5 1,0 3-1351,-5 19-8464,-6-8 9346,-1-7 1,-9-29 0,0-14 0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5.336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0653E6"/>
      <inkml:brushProperty name="anchorY" value="-1.03222E6"/>
      <inkml:brushProperty name="scaleFactor" value="0.5"/>
    </inkml:brush>
  </inkml:definitions>
  <inkml:trace contextRef="#ctx0" brushRef="#br0">49 30 12718,'-2'-11'3943,"0"3"-1321,2 8-2398,-20-10-107,15 20-49,-14 6 4,19 37 108,1 23-24,6 22-398,-3-43 0,2 2 267,1 2 0,0 0-25,1 0 0,-1-1-3,-1-3 0,1-2-8,8 42-91,-5-15-133,2-18-314,-5-13-711,-1-14-902,-3-9-1282,-2-10 3444,-5-6 0,3-5 0,-2-4 0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6.037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2115E6"/>
      <inkml:brushProperty name="anchorY" value="-1.04851E6"/>
      <inkml:brushProperty name="scaleFactor" value="0.5"/>
    </inkml:brush>
  </inkml:definitions>
  <inkml:trace contextRef="#ctx0" brushRef="#br0">26 995 13362,'-14'-5'683,"2"1"-610,12 4 0,73 0-39,-11-1-15,2-5 1,4-5-360,-14-3 1,-2-4 246,5-8 1,-1-4-242,1-4 1,-2-4-418,0-3 1,-3-2-255,-3-1 0,-3-3 478,-7 0 0,-3 0 527,-6 0 0,-5 0 527,8-44 873,-18 5 193,-9 6-338,-6 12 140,-6 11-56,1 17-460,-5 18-521,4 47-201,1 46 112,6-6 0,1 8-759,3 15 0,0 3 596,2 5 1,0-1 5,1-6 1,1-5-283,-3-16 0,1-4 176,1 31 5,1-23-81,0-10 64,0-3-353,2-14-89,-2-14 1813,2-17-1556,-3-16 713,2-21-522,2-21-40,3-28 35,2-19-481,-7 40 0,1-1 483,0-1 0,0 1-64,11-43 6,0 20 61,-3 31 89,0 20 113,-1 44-57,1 22-66,3 34-79,-5-9 0,3 3-3,-4-19 0,1 0-15,4 16 1,2-3-314,15 5-89,3-19 224,4-18 124,6-18 27,-1-15 6,24-46 33,-24-2-89,-20 6 1,-4-3 94,-3-33 0,-13-4 6,-4 0 27,-6 11 482,-7 16 163,-4 22 824,-8 17-1480,-15 54-27,9 9 5,-3 46-11,18-4-195,6 5-516,10-9-662,21-8-5223,7-19 6607,18-19 0,-25-19 0,-6-13 0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6.52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3709E6"/>
      <inkml:brushProperty name="anchorY" value="-1.06472E6"/>
      <inkml:brushProperty name="scaleFactor" value="0.5"/>
    </inkml:brush>
  </inkml:definitions>
  <inkml:trace contextRef="#ctx0" brushRef="#br0">365 41 14118,'-31'-21'3417,"-61"2"-2863,48 18-386,-52 8-168,47 12-33,18 18-29,14 16-11,26 10-67,21 8-101,22 1-318,15-5 492,1-7 165,-5-11-98,-13-6 134,-14-8 96,-18-4 151,-9-5-174,-13-4 165,-15-3-372,-12-4-516,-20-7-1976,-36-7 291,18-26 2201,22 0 0,5-4 0,10-5 0,7-10 0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6.78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5125E6"/>
      <inkml:brushProperty name="anchorY" value="-1.07832E6"/>
      <inkml:brushProperty name="scaleFactor" value="0.5"/>
    </inkml:brush>
  </inkml:definitions>
  <inkml:trace contextRef="#ctx0" brushRef="#br0">0 0 16073,'14'2'3378,"-2"-1"-2936,-12-1 34,-2 68 67,2-2-704,-1 1 0,1 4 379,0-8 1,0-1-54,-1 5 1,2 2-82,1 0 0,1 0-37,0-2 1,2 0-48,1-3 0,1-2-84,1-4 0,0-2-390,0-5 1,0-2-2165,14 38-5003,-1-22 7641,4-20 0,-12-23 0,-3-13 0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6.94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6893E6"/>
      <inkml:brushProperty name="anchorY" value="-1.09469E6"/>
      <inkml:brushProperty name="scaleFactor" value="0.5"/>
    </inkml:brush>
  </inkml:definitions>
  <inkml:trace contextRef="#ctx0" brushRef="#br0">1 1 15552,'11'95'3540,"-3"-27"-3540,-6-13 0,-1-1-616,3 10-975,6-7-1786,2-14 3377,2-14 0,-6-14 0,-3-10 0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7.080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1.98684E6"/>
      <inkml:brushProperty name="anchorY" value="-1.11103E6"/>
      <inkml:brushProperty name="scaleFactor" value="0.5"/>
    </inkml:brush>
  </inkml:definitions>
  <inkml:trace contextRef="#ctx0" brushRef="#br0">13 4 12567,'-7'-2'-1014,"1"0"0,6 2 0,0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7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14180,'12'4'4570,"-3"-1"-4166,-9 83-23,2-41-2401,-2 12 1,1-1 2053,2-8 825,0-7-1374,1-9-1026,1-10-1629,3-12-2583,1-6 5753,3-15 0,-5 7 0,-2-6 0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7.951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00229E6"/>
      <inkml:brushProperty name="anchorY" value="-1.12361E6"/>
      <inkml:brushProperty name="scaleFactor" value="0.5"/>
    </inkml:brush>
  </inkml:definitions>
  <inkml:trace contextRef="#ctx0" brushRef="#br0">429 960 13743,'13'-1'2733,"-2"0"-2229,-11 1-145,-51-77 184,20 39-258,-6-10 1,-1 0 157,-4 16-28,0 11-74,2 10-262,2 11-79,3 22-51,3 17 51,4 26 0,7 14-5,9 8-96,7 2-162,7-8-337,13-9-106,10-15 107,16-16 117,8-17-1019,39-28 112,-17-21 414,-22 2 1,-3-5-1014,14-39 425,-11-14 941,-28 37 1,-4-6 212,-2-29 0,-5-5 1064,-2 17 0,-3 0-187,0-25 1,-3 0 393,-6 26 1,-1 3-82,0 2 1,-2 1-193,-2 7 0,-2 3 1237,-8-32-213,1 26-582,5 25-339,1 18-575,3 28-1194,4 66 1,4 22 1132,-1-40 0,1 3-43,2 16 0,1 10 0,2-11-24,1-13 0,2-7 11,3 0 0,1-1-149,2-3 1,1-2-40,2-2 1,1-2-106,2-2 1,3-3-268,26 26 168,7-22-96,8-23-77,3-15-102,7-31-38,0-14 396,-1-29 1621,-38 25 0,-2-3-1315,-2-2 1,-3-4 18,2-23 1,-4-3 72,-9 18 1,-3-1 120,0-17 1,-3 3 461,-8-15 871,-11 15-675,-4 21 67,-11 22-683,-4 17-247,-5 31 63,-1 21 116,0 33-106,19-29 1,1 2 41,1 4 1,2 2-121,4 0 0,1 0-28,2-2 0,1-2-432,6 40-504,13-17-760,21-18-4735,10-16 6459,13-18 0,-29-13 0,-6-6 0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18T22:15:38.064"/>
    </inkml:context>
    <inkml:brush xml:id="br0">
      <inkml:brushProperty name="width" value="0.17143" units="cm"/>
      <inkml:brushProperty name="height" value="0.17143" units="cm"/>
      <inkml:brushProperty name="color" value="#AE198D"/>
      <inkml:brushProperty name="inkEffects" value="galaxy"/>
      <inkml:brushProperty name="anchorX" value="-2.02182E6"/>
      <inkml:brushProperty name="anchorY" value="-1.13995E6"/>
      <inkml:brushProperty name="scaleFactor" value="0.5"/>
    </inkml:brush>
  </inkml:definitions>
  <inkml:trace contextRef="#ctx0" brushRef="#br0">0 0 16992,'13'1'2123,"-2"-1"-5260,-11 0 3137,0 0 0,0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4.88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21 15468,'-5'-12'-73,"1"3"-3444,4 9 3517,0 0 0,0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2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1 425 13525,'18'23'2593,"-3"-4"-2330,-15-19 1490,0 0-1092,9 13-296,-7-23-242,8 3-123,-10-32 0,0-13-135,0-7-111,0-9 38,0 3 40,0 5 106,5 11 62,1 14 90,5 13 28,1 12 78,1 6 90,3 15 61,1 8-16,2 18-63,1 10-111,-1 7-62,-4 3-61,-1-3-34,-2-2-112,-2-7-459,1-9-841,-1-10-1596,2-12-2766,-1-8 5774,2-6 0,-6 0 0,-2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5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15182,'10'6'2594,"-1"-2"-2158,-9-4 299,0 0-41,0 82-50,0-25-395,-1 6 0,2 2 127,1 16-119,2-2-156,3-4-67,-1-6-34,2-7-101,0-9-325,1-9-514,1-10-1167,2-11-1858,1-10 3965,2-7 0,-7-5 0,-2-1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5.8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237 1 12477,'9'3'4386,"-2"0"-4269,-7-3 203,0 0 195,-64 48 39,34-19-313,-10 5 1,1 1 116,12 2-218,5-1-129,7-5-11,5-4-67,6-3-107,3-2-22,9-3-62,8 1-61,14-3-980,32 4 240,-11-11-722,18 1-2974,-27-10 4755,-7-1 0,-18 0 0,-7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6.4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9 149 12746,'-5'-4'3618,"2"0"-2890,3 4-302,34-5 5,0 1-44,39-4-163,2 2-79,17-1-436,-38 3 0,1 0 319,7 0 0,1 1-25,4-2 0,0 1-1,3 2 1,0-1 0,-2 0 0,1 1-1,-3 0 1,-2 1 3,-4 0 0,-2 0-4,-5 1 1,-2-1 3,35 0 268,-18-1 169,-17-2 111,-15 0 275,-14 0-45,-11 3 729,-7-2-1513,-3 1-134,-1-1-791,0-1-1209,0-3-4598,0-2 6732,0-4 0,0 6 0,0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20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13928,'40'54'1502,"1"0"1,2 3 0,-5-7-2376,-9-11-326,9 5-688,-9-25 1887,8-7 0,-18-8 0,2-3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43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93 1 13625,'4'9'3932,"-1"-1"-3389,-3-8 169,0 0-62,-8 97-68,2-32-914,0 10 0,-2 3 590,-1 21-191,3-48 0,0-1-6,0 0 0,1 0-61,-7 43-135,2-8-262,2-13-365,3-13-409,2-18-806,1-13-1075,2-17-1558,4-13 4610,4-13 0,-3 4 0,2-2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7.85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13222,'16'5'2610,"-3"-2"-2061,-13-3 717,0 0-1070,0 43-140,0-15-51,0 36-5,3-28 0,4-1-5,4-7-34,5-3-51,0-9 23,3-6 22,2-6 34,1-2-84,0-6 16,0-9-5,-4-7 79,-3-10 5,-7-3 28,-3-4 140,-4 3 22,-2 1-44,-9 6-146,-4 6-180,-8 11-38,-3 5-566,0 5-964,-1 11-1366,2 5 3114,2 8 0,11-8 0,3-7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5.5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28 320 11026,'16'9'1743,"-4"-3"-1592,-12-6 39,0 0-22,82-33 45,-46 17-31,14-4 0,-2-1 456,-22 7 186,-7 2 27,-7 2 12,-6 2 50,-3 0-359,-3-1-347,0-3-112,-10-4 1,-2 1 67,-14-2 190,-3 6 33,-3 4-184,1 4-118,0 3-84,2 11-6,0 7-50,1 17 50,1 9 1,5 9-29,6 3 23,6 2-39,5-1-1,4-4-5,12-3 17,29 8 33,5-20 6,27 2 0,-8-25 0,2-8-5,2-4 5,16-11 5,-27-4 79,9-8 157,-34-4 134,-6 0 101,-5-5-17,-7-3-16,-5-7-106,-4-3-102,-4-8 106,-4-26-156,-3 16-28,-3-12-79,-2 33-50,1 11-28,3 6-263,3 7-118,2 6-135,1 0-100,6 3 12,10-6-611,13 0 1215,33-2 0,4 0 0,-19 3 0,9 1 0,-1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8.1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55 15037,'2'12'2039,"-1"-2"-1737,-1-10-218,0 66-78,6-32 5,5 52-11,10-52 5,7-6 91,3-7 38,3-10 23,-2-5-12,1-5-44,-5-5-50,-3-9-12,-6-6 11,-4-11 34,-8-3 34,-3-2-118,-5-1-62,-10 1-481,-5 2-683,-14-3 1226,-11-6 0,18 19 0,-2-2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8.7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348 1 14673,'6'3'2929,"-2"0"-2207,-4-3-436,0 0-241,-77-4-45,41 16-51,-58 3 18,63 20-23,13 4-11,7 3-17,8 0 72,16 0 7,5-1-1,15-1 6,0-1 0,0-3 34,-8-1 268,-6-4-127,-10 0-35,-4-3 16,-5-2-38,-10-1-118,-7-4-185,-14-4-353,-8-5-364,-1-6-671,1-4-438,2-13-5498,9-8 7509,7-13 0,11 12 0,6 3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13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9 13127,'4'-5'4184,"0"2"-2941,-4 3-699,19 78-141,-8-17-266,2 4 1,1 5-738,-6-20 0,-1 0 631,1-2 0,-1 3 131,3 13 1,0 0-163,2 18-11,6 10-95,-9-55-135,0-15-84,-1-12-106,2-17 397,1-14 812,3-18-1131,1-17-117,2-8-34,1-6 218,1 7 286,-2 9 336,-4 18 45,-2 17 34,-2 12 251,3 12-122,0 12-124,2 10-112,8 36-308,-6-11-196,4 16-487,-7-23-2964,6 5 3647,3-16 0,-6-5 0,-3-20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45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1 15221,'0'9'2163,"1"-2"-1783,-1-7-88,0 0-35,-15 73-128,12-31-129,-12 56-39,19-53-152,8-8-66,5-9-6,9-10 50,0-10-22,4-5-124,-1-8-33,-2-10 6,-4-9 100,-6-12 258,-9-4 28,-4-3 247,-5 3 178,-10 8-223,-6 7-202,-12 10-314,-6 8-397,-2 4-880,-4 3-7010,5 0 8601,5 4 0,14-3 0,8 3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29.7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63 15020,'-10'-2'2044,"3"0"-1870,7 2-129,-3 81-40,9-43-5,-3 13 0,3-2 0,15-17 45,7-8 45,2-11 16,2-6-33,0-6-73,-1-3 0,-4-8-6,-4-7 1,-7-9 5,-5-4 67,-6-5-67,-3 1-56,-4-4-470,-6 4-337,-3 0-739,-5 4-2207,2 4 3809,4 5 0,6 10 0,1 4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0.1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21 0 9156,'2'5'4021,"-1"-1"-408,-1-4-2952,-11-2 67,9 24 68,-9 13 49,11 29-167,0 14-180,0 6-95,0 3-179,0-3-123,0-6-67,2-9-34,2-8-230,2-9-414,4-8-750,2-9-1379,4-8-167,7-11-1934,3-8 4874,3-5 0,-13-3 0,-4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0.64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179 519 11732,'-21'-52'9315,"13"42"-9315,-32-34 0,20 64 56,-2 16-45,0 5-11,3 5 0,5-1-95,6-1-118,5-5-140,2-4-156,2-10 27,7-3 17,5-10 100,6-5-32,3-4-118,0-7 22,0-12 101,-1-10-247,0-49 544,-8 7-8,-7 16 1,-1-1 102,-2-36 207,-3-1 409,0 0 252,0 12 34,-3 14 11,1 19-168,-2 20-353,2 13-246,1 16 322,1 19-126,0 21-135,0 25-112,1 14-67,4 7-28,2-1-319,4-5-2538,5 15-1047,-4-32 3904,5 16 0,-12-56 0,0-2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2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182 83 11340,'20'-8'4666,"-4"1"-3428,-16 7 1607,0 0-2111,0-30-275,0 23-364,-5-23-95,-3 30-101,-4 0-140,-3 4 23,5 3 67,1 7 61,3 6-10,5 6-85,-1 7 11,2 5 73,7 3 12,2 2 5,9-1 17,0-2 33,-1-2 34,-3-7 0,-5-3-11,-5-7 67,-3-2-17,-11-7-157,-20-1-290,-2-8-428,-13-2-373,14-2-5893,-10-15 7102,15 3 0,1-5 0,19 10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6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14 260 9223,'26'9'3355,"-4"-1"-3131,-22-8-5,0 0-46,69-63 79,-49 34-37,17-10 1,-4 0 557,-31 11 208,-2 1 27,-2 5-17,-7 6-39,-6 7-397,-6 5-404,-4 8-78,-1 11 230,-2 12-23,1 15-28,2 6-23,6 5-95,5 0-78,6 0-207,4 11-173,13-18-141,7 3-207,12-23-298,6-9-771,6-7-1430,9-6 3171,17-24 0,-30 15 0,3-14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1.9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0 281 13065,'54'-29'610,"0"-1"1,-6 3 0,-9 1-219,-23 1 0,-6-1-61,-4-2 27,-3 0 258,-3 5 118,0 5-118,-8 6 40,-3 6-371,-10 3-234,-2 9-1,-2 8 90,0 13 45,2 11 112,4 9-107,7 2-61,5 0-34,5-5-95,6-5 0,8-8-157,9-5-67,13-9-134,5-9-191,3-4-471,2-4-705,5-10 1725,10-15 0,-26 9 0,-1-6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8:46.00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 15995,'11'7'3148,"-2"-1"-3148,-9-6-2045,0 0-33,2 0-2224,0 0 4302,4 0 0,-4 0 0,0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4.91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16297,'12'12'286,"-3"-2"-3512,-9-10 3226,0 0 0,0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6.1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 53 13648,'-19'-10'2935,"3"3"-2829,16 7-106,0 0 6,28 0-6,-5 0 5,29 0-5,-7 0-985,14-4-3356,2-4 4341,2-2 0,-29 2 0,-11 3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6.9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13877,'5'7'2840,"-1"-1"-2683,-4-6 733,0 0-223,0 64-50,0-15-357,0 4 0,0 3 132,2 24-224,0 2-112,2-5-50,1-4-6,0-11-224,2-9-325,-2-11-566,2-11-767,-5-13-1198,0-8 3080,-2-9 0,0-1 0,0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7.5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34 605 13289,'-18'0'997,"2"1"-997,16-1-123,0 0 22,71 27 51,-31-20 16,9 8 1,1-3-152,-1-18-101,-2-10-106,-5-11 45,-6-11 17,-6-9-35,-6-6 1,-7-10 202,-3-6 162,-7-5 358,-3 2 511,-2 4 144,-2 13 135,0 14-117,0 15-353,0 15-281,-3 18-363,1 20 173,-1 25 135,2 20-3331,1 16 3319,0 11-99,0-28 1,0 0-198,0-19 0,0-2-34,-1 12 0,2-3 0,1 1-12,3-15-134,0-15-16,2-14 22,-4-9 3231,2-6-3231,0-12 146,7-32-45,0-7 28,6-29-73,-3 9-22,1 5 72,-2 9 34,-2 15 168,-2 18 599,1 15-251,-2 22-141,4 15-156,-2 16-113,0 5-67,0 4-39,-1-2-207,0-2-2437,7 9-5051,3-11 7695,0-8 0,-7-20 0,-8-18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7.90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72 257 11553,'-15'-2'1199,"2"0"-1003,13 2-62,0 0-72,63-60 72,-41 33 20,14-10 0,-4 1 261,-24 12-7,-4 4-122,-4 2-56,-2 3 89,-7 6 325,-4 4-117,-9 3-152,-2 12 174,-2 7 268,-3 16-105,4 12-96,0 7-235,8 6-213,6-2-106,7-3-62,2-8-241,13-7-285,4-7-461,16-9-570,18-10-1557,3-9 3114,12-15 0,-30 6 0,-8-5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8.89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12012,'0'13'2470,"0"-4"-2162,0-9 1076,0 0-936,1 85-118,2-43-207,-2 12 1,1 0 111,4-12-112,-3-9-89,1-6-23,-1-8 45,-1-9 0,0-3 67,-1-5 6,1-1-6,-1-1-123,0-8 0,-1-3-235,0-11-28,0-7 117,0-5 12,0-6-6,0-1 22,0 4 51,0 3 17,1 8 50,4 7 0,2 4 11,4 8 84,11 3 146,-3 14 72,10 10 18,-6 18-68,0 8-73,-4 6-78,-2 0-33,-4-3-34,2 7-40,-7-22 6,0 0 12,-6-26-23,0-4-84,0-4-196,0-2 17,0-9-594,0-30 526,1-3 147,2-25 49,4 10 29,3 0-6,4 5 61,-1 10 51,1 10 34,-2 13 117,-1 11 224,-2 6 174,2 16-73,1 8-67,0 17-135,0 7-128,0 6-112,-2 0-34,1 0-348,-1-4-693,0-5 1041,20 10 0,-20-28 0,14 5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9.24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91 30 14387,'-13'-16'2560,"3"3"-2263,10 13-191,0 0 157,-29 78 28,21-32-210,-8 7 1,3 2 35,11-2-117,2-8-56,3-8-72,6-9-18,4-10 73,8-8 68,1-6 5,1-3-62,0-5-16,-2-7-23,-1-10 28,-5-9 23,-5-7 44,-6-4 6,-3-4 0,-5 2-39,-6 2-297,-6 7-487,-5 6-645,-5 9-1602,5 6 3070,-3 7 0,13 4 0,3 2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39.76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1 541 11822,'13'27'3668,"-2"-6"-2906,-11-21 1484,0 0-1870,5-16-270,-4-5-106,2-22 0,-9-9-185,-2-8-62,-1-5-49,5 4-220,1 10-83,3 11 84,4 14 185,9 10 218,11 6 67,12 7 39,11-1-5,9 2-34,6-3-72,6-1 21,-2-5 52,-4 1 49,3-6 387,-29 5 683,-5-3-498,-26 4-224,-7 1 95,-9-3 242,-23 4-539,0 3-112,-14 3 28,13 17 17,0 8 17,2 18 22,4 9 62,8 5-62,9 2-123,7-1-151,19 11-202,4-21-504,16 3-924,8-30 1781,12-9 0,-23-6 0,2-4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2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15569,'1'16'2515,"0"-3"-2275,-1-13 349,0 0-314,10 71-102,1-31-100,10 56-73,-1-50 0,1-5-280,2-6-320,3-7-738,-1-7-578,5-8-823,4-7-4714,-1-13 7453,2-8 0,-17 3 0,-5-1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0-04T23:49:40.5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149 0 11004,'9'30'9830,"-13"46"-8710,-11 3-1724,4-22 1,-1 1 732,-7 35-96,1-1-33,1-3-44,1-6 187,2-8-855,1-7-307,4-11-3128,2 2 1285,4-31 2862,3-1 0,0-27 0,2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65FA9-B62F-E340-9171-6DC2F395F3D5}" type="datetimeFigureOut">
              <a:rPr lang="en-US" smtClean="0"/>
              <a:t>8/26/26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5A4BA3-0723-CF42-AE19-F9FAFE4A52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703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A4BA3-0723-CF42-AE19-F9FAFE4A52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48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A4BA3-0723-CF42-AE19-F9FAFE4A527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54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5A4BA3-0723-CF42-AE19-F9FAFE4A527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932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025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803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99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430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406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198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498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49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192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64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369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8F8A0-3291-DE40-BB49-3D0B5CC2AEFF}" type="datetimeFigureOut">
              <a:rPr lang="en-US" smtClean="0"/>
              <a:t>8/26/26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03A2E-68EB-744B-8FC5-FEF2FF7DE3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5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8.xml"/><Relationship Id="rId1399" Type="http://schemas.openxmlformats.org/officeDocument/2006/relationships/customXml" Target="../ink/ink179.xml"/><Relationship Id="rId1522" Type="http://schemas.openxmlformats.org/officeDocument/2006/relationships/customXml" Target="../ink/ink243.xml"/><Relationship Id="rId1827" Type="http://schemas.openxmlformats.org/officeDocument/2006/relationships/customXml" Target="../ink/ink402.xml"/><Relationship Id="rId21" Type="http://schemas.openxmlformats.org/officeDocument/2006/relationships/customXml" Target="../ink/ink10.xml"/><Relationship Id="rId1466" Type="http://schemas.openxmlformats.org/officeDocument/2006/relationships/customXml" Target="../ink/ink214.xml"/><Relationship Id="rId2005" Type="http://schemas.openxmlformats.org/officeDocument/2006/relationships/customXml" Target="../ink/ink497.xml"/><Relationship Id="rId170" Type="http://schemas.openxmlformats.org/officeDocument/2006/relationships/customXml" Target="../ink/ink85.xml"/><Relationship Id="rId1673" Type="http://schemas.openxmlformats.org/officeDocument/2006/relationships/image" Target="../media/image567.png"/><Relationship Id="rId1880" Type="http://schemas.openxmlformats.org/officeDocument/2006/relationships/image" Target="../media/image667.png"/><Relationship Id="rId1978" Type="http://schemas.openxmlformats.org/officeDocument/2006/relationships/customXml" Target="../ink/ink482.xml"/><Relationship Id="rId1326" Type="http://schemas.openxmlformats.org/officeDocument/2006/relationships/customXml" Target="../ink/ink142.xml"/><Relationship Id="rId1533" Type="http://schemas.openxmlformats.org/officeDocument/2006/relationships/image" Target="../media/image501.png"/><Relationship Id="rId1740" Type="http://schemas.openxmlformats.org/officeDocument/2006/relationships/customXml" Target="../ink/ink356.xml"/><Relationship Id="rId32" Type="http://schemas.openxmlformats.org/officeDocument/2006/relationships/image" Target="../media/image290.png"/><Relationship Id="rId128" Type="http://schemas.openxmlformats.org/officeDocument/2006/relationships/image" Target="../media/image337.png"/><Relationship Id="rId1600" Type="http://schemas.openxmlformats.org/officeDocument/2006/relationships/image" Target="../media/image533.png"/><Relationship Id="rId1838" Type="http://schemas.openxmlformats.org/officeDocument/2006/relationships/image" Target="../media/image647.png"/><Relationship Id="rId2016" Type="http://schemas.openxmlformats.org/officeDocument/2006/relationships/image" Target="../media/image730.png"/><Relationship Id="rId181" Type="http://schemas.openxmlformats.org/officeDocument/2006/relationships/customXml" Target="../ink/ink91.xml"/><Relationship Id="rId1477" Type="http://schemas.openxmlformats.org/officeDocument/2006/relationships/customXml" Target="../ink/ink220.xml"/><Relationship Id="rId1684" Type="http://schemas.openxmlformats.org/officeDocument/2006/relationships/customXml" Target="../ink/ink328.xml"/><Relationship Id="rId1891" Type="http://schemas.openxmlformats.org/officeDocument/2006/relationships/customXml" Target="../ink/ink436.xml"/><Relationship Id="rId1905" Type="http://schemas.openxmlformats.org/officeDocument/2006/relationships/customXml" Target="../ink/ink443.xml"/><Relationship Id="rId1337" Type="http://schemas.openxmlformats.org/officeDocument/2006/relationships/image" Target="../media/image406.png"/><Relationship Id="rId1544" Type="http://schemas.openxmlformats.org/officeDocument/2006/relationships/customXml" Target="../ink/ink254.xml"/><Relationship Id="rId1751" Type="http://schemas.openxmlformats.org/officeDocument/2006/relationships/customXml" Target="../ink/ink362.xml"/><Relationship Id="rId1989" Type="http://schemas.openxmlformats.org/officeDocument/2006/relationships/customXml" Target="../ink/ink488.xml"/><Relationship Id="rId43" Type="http://schemas.openxmlformats.org/officeDocument/2006/relationships/customXml" Target="../ink/ink21.xml"/><Relationship Id="rId139" Type="http://schemas.openxmlformats.org/officeDocument/2006/relationships/customXml" Target="../ink/ink69.xml"/><Relationship Id="rId1390" Type="http://schemas.openxmlformats.org/officeDocument/2006/relationships/customXml" Target="../ink/ink174.xml"/><Relationship Id="rId1404" Type="http://schemas.openxmlformats.org/officeDocument/2006/relationships/image" Target="../media/image439.png"/><Relationship Id="rId1611" Type="http://schemas.openxmlformats.org/officeDocument/2006/relationships/image" Target="../media/image538.png"/><Relationship Id="rId1849" Type="http://schemas.openxmlformats.org/officeDocument/2006/relationships/customXml" Target="../ink/ink413.xml"/><Relationship Id="rId2027" Type="http://schemas.openxmlformats.org/officeDocument/2006/relationships/image" Target="../media/image735.png"/><Relationship Id="rId192" Type="http://schemas.openxmlformats.org/officeDocument/2006/relationships/image" Target="../media/image368.png"/><Relationship Id="rId206" Type="http://schemas.openxmlformats.org/officeDocument/2006/relationships/image" Target="../media/image375.png"/><Relationship Id="rId1488" Type="http://schemas.openxmlformats.org/officeDocument/2006/relationships/customXml" Target="../ink/ink226.xml"/><Relationship Id="rId1695" Type="http://schemas.openxmlformats.org/officeDocument/2006/relationships/image" Target="../media/image578.png"/><Relationship Id="rId1709" Type="http://schemas.openxmlformats.org/officeDocument/2006/relationships/image" Target="../media/image585.png"/><Relationship Id="rId1916" Type="http://schemas.openxmlformats.org/officeDocument/2006/relationships/customXml" Target="../ink/ink449.xml"/><Relationship Id="rId1348" Type="http://schemas.openxmlformats.org/officeDocument/2006/relationships/customXml" Target="../ink/ink153.xml"/><Relationship Id="rId1555" Type="http://schemas.openxmlformats.org/officeDocument/2006/relationships/image" Target="../media/image512.png"/><Relationship Id="rId1762" Type="http://schemas.openxmlformats.org/officeDocument/2006/relationships/customXml" Target="../ink/ink368.xml"/><Relationship Id="rId1415" Type="http://schemas.openxmlformats.org/officeDocument/2006/relationships/image" Target="../media/image444.png"/><Relationship Id="rId2038" Type="http://schemas.openxmlformats.org/officeDocument/2006/relationships/customXml" Target="../ink/ink514.xml"/><Relationship Id="rId54" Type="http://schemas.openxmlformats.org/officeDocument/2006/relationships/image" Target="../media/image301.png"/><Relationship Id="rId217" Type="http://schemas.openxmlformats.org/officeDocument/2006/relationships/customXml" Target="../ink/ink109.xml"/><Relationship Id="rId1499" Type="http://schemas.openxmlformats.org/officeDocument/2006/relationships/image" Target="../media/image484.png"/><Relationship Id="rId1622" Type="http://schemas.openxmlformats.org/officeDocument/2006/relationships/image" Target="../media/image543.png"/><Relationship Id="rId1927" Type="http://schemas.openxmlformats.org/officeDocument/2006/relationships/customXml" Target="../ink/ink455.xml"/><Relationship Id="rId1359" Type="http://schemas.openxmlformats.org/officeDocument/2006/relationships/image" Target="../media/image417.png"/><Relationship Id="rId1566" Type="http://schemas.openxmlformats.org/officeDocument/2006/relationships/customXml" Target="../ink/ink265.xml"/><Relationship Id="rId1773" Type="http://schemas.openxmlformats.org/officeDocument/2006/relationships/customXml" Target="../ink/ink374.xml"/><Relationship Id="rId1980" Type="http://schemas.openxmlformats.org/officeDocument/2006/relationships/customXml" Target="../ink/ink483.xml"/><Relationship Id="rId65" Type="http://schemas.openxmlformats.org/officeDocument/2006/relationships/customXml" Target="../ink/ink32.xml"/><Relationship Id="rId130" Type="http://schemas.openxmlformats.org/officeDocument/2006/relationships/image" Target="../media/image338.png"/><Relationship Id="rId1426" Type="http://schemas.openxmlformats.org/officeDocument/2006/relationships/image" Target="../media/image449.png"/><Relationship Id="rId1633" Type="http://schemas.openxmlformats.org/officeDocument/2006/relationships/image" Target="../media/image548.png"/><Relationship Id="rId1840" Type="http://schemas.openxmlformats.org/officeDocument/2006/relationships/image" Target="../media/image648.png"/><Relationship Id="rId2049" Type="http://schemas.openxmlformats.org/officeDocument/2006/relationships/customXml" Target="../ink/ink520.xml"/><Relationship Id="rId228" Type="http://schemas.openxmlformats.org/officeDocument/2006/relationships/image" Target="../media/image386.png"/><Relationship Id="rId1700" Type="http://schemas.openxmlformats.org/officeDocument/2006/relationships/customXml" Target="../ink/ink336.xml"/><Relationship Id="rId1938" Type="http://schemas.openxmlformats.org/officeDocument/2006/relationships/customXml" Target="../ink/ink461.xml"/><Relationship Id="rId1577" Type="http://schemas.openxmlformats.org/officeDocument/2006/relationships/image" Target="../media/image522.png"/><Relationship Id="rId1784" Type="http://schemas.openxmlformats.org/officeDocument/2006/relationships/customXml" Target="../ink/ink380.xml"/><Relationship Id="rId1991" Type="http://schemas.openxmlformats.org/officeDocument/2006/relationships/customXml" Target="../ink/ink489.xml"/><Relationship Id="rId76" Type="http://schemas.openxmlformats.org/officeDocument/2006/relationships/image" Target="../media/image311.png"/><Relationship Id="rId141" Type="http://schemas.openxmlformats.org/officeDocument/2006/relationships/customXml" Target="../ink/ink70.xml"/><Relationship Id="rId1437" Type="http://schemas.openxmlformats.org/officeDocument/2006/relationships/image" Target="../media/image454.png"/><Relationship Id="rId1644" Type="http://schemas.openxmlformats.org/officeDocument/2006/relationships/image" Target="../media/image553.png"/><Relationship Id="rId1851" Type="http://schemas.openxmlformats.org/officeDocument/2006/relationships/customXml" Target="../ink/ink414.xml"/><Relationship Id="rId7" Type="http://schemas.openxmlformats.org/officeDocument/2006/relationships/customXml" Target="../ink/ink3.xml"/><Relationship Id="rId239" Type="http://schemas.openxmlformats.org/officeDocument/2006/relationships/customXml" Target="../ink/ink120.xml"/><Relationship Id="rId1490" Type="http://schemas.openxmlformats.org/officeDocument/2006/relationships/customXml" Target="../ink/ink227.xml"/><Relationship Id="rId1504" Type="http://schemas.openxmlformats.org/officeDocument/2006/relationships/customXml" Target="../ink/ink234.xml"/><Relationship Id="rId1711" Type="http://schemas.openxmlformats.org/officeDocument/2006/relationships/image" Target="../media/image586.png"/><Relationship Id="rId1949" Type="http://schemas.openxmlformats.org/officeDocument/2006/relationships/customXml" Target="../ink/ink467.xml"/><Relationship Id="rId1588" Type="http://schemas.openxmlformats.org/officeDocument/2006/relationships/customXml" Target="../ink/ink277.xml"/><Relationship Id="rId1795" Type="http://schemas.openxmlformats.org/officeDocument/2006/relationships/image" Target="../media/image626.png"/><Relationship Id="rId1809" Type="http://schemas.openxmlformats.org/officeDocument/2006/relationships/image" Target="../media/image633.png"/><Relationship Id="rId87" Type="http://schemas.openxmlformats.org/officeDocument/2006/relationships/customXml" Target="../ink/ink43.xml"/><Relationship Id="rId1350" Type="http://schemas.openxmlformats.org/officeDocument/2006/relationships/customXml" Target="../ink/ink154.xml"/><Relationship Id="rId1448" Type="http://schemas.openxmlformats.org/officeDocument/2006/relationships/customXml" Target="../ink/ink205.xml"/><Relationship Id="rId1655" Type="http://schemas.openxmlformats.org/officeDocument/2006/relationships/image" Target="../media/image558.png"/><Relationship Id="rId152" Type="http://schemas.openxmlformats.org/officeDocument/2006/relationships/customXml" Target="../ink/ink76.xml"/><Relationship Id="rId1294" Type="http://schemas.openxmlformats.org/officeDocument/2006/relationships/customXml" Target="../ink/ink126.xml"/><Relationship Id="rId1308" Type="http://schemas.openxmlformats.org/officeDocument/2006/relationships/customXml" Target="../ink/ink133.xml"/><Relationship Id="rId1862" Type="http://schemas.openxmlformats.org/officeDocument/2006/relationships/customXml" Target="../ink/ink420.xml"/><Relationship Id="rId2040" Type="http://schemas.openxmlformats.org/officeDocument/2006/relationships/customXml" Target="../ink/ink515.xml"/><Relationship Id="rId1515" Type="http://schemas.openxmlformats.org/officeDocument/2006/relationships/image" Target="../media/image492.png"/><Relationship Id="rId1599" Type="http://schemas.openxmlformats.org/officeDocument/2006/relationships/customXml" Target="../ink/ink283.xml"/><Relationship Id="rId1722" Type="http://schemas.openxmlformats.org/officeDocument/2006/relationships/customXml" Target="../ink/ink347.xml"/><Relationship Id="rId14" Type="http://schemas.openxmlformats.org/officeDocument/2006/relationships/image" Target="../media/image283.png"/><Relationship Id="rId1361" Type="http://schemas.openxmlformats.org/officeDocument/2006/relationships/image" Target="../media/image418.png"/><Relationship Id="rId1459" Type="http://schemas.openxmlformats.org/officeDocument/2006/relationships/image" Target="../media/image465.png"/><Relationship Id="rId98" Type="http://schemas.openxmlformats.org/officeDocument/2006/relationships/image" Target="../media/image322.png"/><Relationship Id="rId163" Type="http://schemas.openxmlformats.org/officeDocument/2006/relationships/image" Target="../media/image354.png"/><Relationship Id="rId1666" Type="http://schemas.openxmlformats.org/officeDocument/2006/relationships/customXml" Target="../ink/ink319.xml"/><Relationship Id="rId1873" Type="http://schemas.openxmlformats.org/officeDocument/2006/relationships/customXml" Target="../ink/ink426.xml"/><Relationship Id="rId2051" Type="http://schemas.openxmlformats.org/officeDocument/2006/relationships/customXml" Target="../ink/ink521.xml"/><Relationship Id="rId230" Type="http://schemas.openxmlformats.org/officeDocument/2006/relationships/image" Target="../media/image387.png"/><Relationship Id="rId1319" Type="http://schemas.openxmlformats.org/officeDocument/2006/relationships/image" Target="../media/image397.png"/><Relationship Id="rId1526" Type="http://schemas.openxmlformats.org/officeDocument/2006/relationships/customXml" Target="../ink/ink245.xml"/><Relationship Id="rId1733" Type="http://schemas.openxmlformats.org/officeDocument/2006/relationships/image" Target="../media/image597.png"/><Relationship Id="rId1940" Type="http://schemas.openxmlformats.org/officeDocument/2006/relationships/customXml" Target="../ink/ink462.xml"/><Relationship Id="rId25" Type="http://schemas.openxmlformats.org/officeDocument/2006/relationships/customXml" Target="../ink/ink12.xml"/><Relationship Id="rId1372" Type="http://schemas.openxmlformats.org/officeDocument/2006/relationships/customXml" Target="../ink/ink165.xml"/><Relationship Id="rId1800" Type="http://schemas.openxmlformats.org/officeDocument/2006/relationships/customXml" Target="../ink/ink388.xml"/><Relationship Id="rId2009" Type="http://schemas.openxmlformats.org/officeDocument/2006/relationships/customXml" Target="../ink/ink499.xml"/><Relationship Id="rId174" Type="http://schemas.openxmlformats.org/officeDocument/2006/relationships/customXml" Target="../ink/ink87.xml"/><Relationship Id="rId1677" Type="http://schemas.openxmlformats.org/officeDocument/2006/relationships/image" Target="../media/image569.png"/><Relationship Id="rId1884" Type="http://schemas.openxmlformats.org/officeDocument/2006/relationships/image" Target="../media/image669.png"/><Relationship Id="rId241" Type="http://schemas.openxmlformats.org/officeDocument/2006/relationships/customXml" Target="../ink/ink121.xml"/><Relationship Id="rId1537" Type="http://schemas.openxmlformats.org/officeDocument/2006/relationships/image" Target="../media/image503.png"/><Relationship Id="rId1744" Type="http://schemas.openxmlformats.org/officeDocument/2006/relationships/image" Target="../media/image602.png"/><Relationship Id="rId1951" Type="http://schemas.openxmlformats.org/officeDocument/2006/relationships/customXml" Target="../ink/ink468.xml"/><Relationship Id="rId36" Type="http://schemas.openxmlformats.org/officeDocument/2006/relationships/image" Target="../media/image292.png"/><Relationship Id="rId1383" Type="http://schemas.openxmlformats.org/officeDocument/2006/relationships/image" Target="../media/image429.png"/><Relationship Id="rId1604" Type="http://schemas.openxmlformats.org/officeDocument/2006/relationships/image" Target="../media/image535.png"/><Relationship Id="rId101" Type="http://schemas.openxmlformats.org/officeDocument/2006/relationships/customXml" Target="../ink/ink50.xml"/><Relationship Id="rId185" Type="http://schemas.openxmlformats.org/officeDocument/2006/relationships/customXml" Target="../ink/ink93.xml"/><Relationship Id="rId1590" Type="http://schemas.openxmlformats.org/officeDocument/2006/relationships/customXml" Target="../ink/ink278.xml"/><Relationship Id="rId1688" Type="http://schemas.openxmlformats.org/officeDocument/2006/relationships/customXml" Target="../ink/ink330.xml"/><Relationship Id="rId1811" Type="http://schemas.openxmlformats.org/officeDocument/2006/relationships/image" Target="../media/image634.png"/><Relationship Id="rId1895" Type="http://schemas.openxmlformats.org/officeDocument/2006/relationships/customXml" Target="../ink/ink438.xml"/><Relationship Id="rId1909" Type="http://schemas.openxmlformats.org/officeDocument/2006/relationships/customXml" Target="../ink/ink445.xml"/><Relationship Id="rId1450" Type="http://schemas.openxmlformats.org/officeDocument/2006/relationships/customXml" Target="../ink/ink206.xml"/><Relationship Id="rId1548" Type="http://schemas.openxmlformats.org/officeDocument/2006/relationships/customXml" Target="../ink/ink256.xml"/><Relationship Id="rId1755" Type="http://schemas.openxmlformats.org/officeDocument/2006/relationships/customXml" Target="../ink/ink364.xml"/><Relationship Id="rId1310" Type="http://schemas.openxmlformats.org/officeDocument/2006/relationships/customXml" Target="../ink/ink134.xml"/><Relationship Id="rId1408" Type="http://schemas.openxmlformats.org/officeDocument/2006/relationships/customXml" Target="../ink/ink184.xml"/><Relationship Id="rId1962" Type="http://schemas.openxmlformats.org/officeDocument/2006/relationships/image" Target="../media/image705.png"/><Relationship Id="rId47" Type="http://schemas.openxmlformats.org/officeDocument/2006/relationships/customXml" Target="../ink/ink23.xml"/><Relationship Id="rId112" Type="http://schemas.openxmlformats.org/officeDocument/2006/relationships/image" Target="../media/image329.png"/><Relationship Id="rId1394" Type="http://schemas.openxmlformats.org/officeDocument/2006/relationships/customXml" Target="../ink/ink176.xml"/><Relationship Id="rId1615" Type="http://schemas.openxmlformats.org/officeDocument/2006/relationships/customXml" Target="../ink/ink292.xml"/><Relationship Id="rId1699" Type="http://schemas.openxmlformats.org/officeDocument/2006/relationships/image" Target="../media/image580.png"/><Relationship Id="rId1822" Type="http://schemas.openxmlformats.org/officeDocument/2006/relationships/customXml" Target="../ink/ink399.xml"/><Relationship Id="rId2000" Type="http://schemas.openxmlformats.org/officeDocument/2006/relationships/customXml" Target="../ink/ink494.xml"/><Relationship Id="rId196" Type="http://schemas.openxmlformats.org/officeDocument/2006/relationships/image" Target="../media/image370.png"/><Relationship Id="rId1461" Type="http://schemas.openxmlformats.org/officeDocument/2006/relationships/image" Target="../media/image466.png"/><Relationship Id="rId1321" Type="http://schemas.openxmlformats.org/officeDocument/2006/relationships/image" Target="../media/image398.png"/><Relationship Id="rId1559" Type="http://schemas.openxmlformats.org/officeDocument/2006/relationships/image" Target="../media/image514.png"/><Relationship Id="rId1766" Type="http://schemas.openxmlformats.org/officeDocument/2006/relationships/customXml" Target="../ink/ink370.xml"/><Relationship Id="rId1973" Type="http://schemas.openxmlformats.org/officeDocument/2006/relationships/image" Target="../media/image710.png"/><Relationship Id="rId58" Type="http://schemas.openxmlformats.org/officeDocument/2006/relationships/image" Target="../media/image302.png"/><Relationship Id="rId123" Type="http://schemas.openxmlformats.org/officeDocument/2006/relationships/customXml" Target="../ink/ink61.xml"/><Relationship Id="rId1419" Type="http://schemas.openxmlformats.org/officeDocument/2006/relationships/customXml" Target="../ink/ink190.xml"/><Relationship Id="rId1626" Type="http://schemas.openxmlformats.org/officeDocument/2006/relationships/image" Target="../media/image545.png"/><Relationship Id="rId1833" Type="http://schemas.openxmlformats.org/officeDocument/2006/relationships/customXml" Target="../ink/ink405.xml"/><Relationship Id="rId2011" Type="http://schemas.openxmlformats.org/officeDocument/2006/relationships/customXml" Target="../ink/ink500.xml"/><Relationship Id="rId1472" Type="http://schemas.openxmlformats.org/officeDocument/2006/relationships/customXml" Target="../ink/ink217.xml"/><Relationship Id="rId1900" Type="http://schemas.openxmlformats.org/officeDocument/2006/relationships/image" Target="../media/image676.png"/><Relationship Id="rId1332" Type="http://schemas.openxmlformats.org/officeDocument/2006/relationships/customXml" Target="../ink/ink145.xml"/><Relationship Id="rId1777" Type="http://schemas.openxmlformats.org/officeDocument/2006/relationships/customXml" Target="../ink/ink376.xml"/><Relationship Id="rId1984" Type="http://schemas.openxmlformats.org/officeDocument/2006/relationships/image" Target="../media/image715.png"/><Relationship Id="rId69" Type="http://schemas.openxmlformats.org/officeDocument/2006/relationships/customXml" Target="../ink/ink34.xml"/><Relationship Id="rId134" Type="http://schemas.openxmlformats.org/officeDocument/2006/relationships/image" Target="../media/image340.png"/><Relationship Id="rId1637" Type="http://schemas.openxmlformats.org/officeDocument/2006/relationships/image" Target="../media/image550.png"/><Relationship Id="rId1844" Type="http://schemas.openxmlformats.org/officeDocument/2006/relationships/image" Target="../media/image650.png"/><Relationship Id="rId1483" Type="http://schemas.openxmlformats.org/officeDocument/2006/relationships/image" Target="../media/image476.png"/><Relationship Id="rId1704" Type="http://schemas.openxmlformats.org/officeDocument/2006/relationships/customXml" Target="../ink/ink338.xml"/><Relationship Id="rId2022" Type="http://schemas.openxmlformats.org/officeDocument/2006/relationships/image" Target="../media/image733.png"/><Relationship Id="rId201" Type="http://schemas.openxmlformats.org/officeDocument/2006/relationships/customXml" Target="../ink/ink101.xml"/><Relationship Id="rId1690" Type="http://schemas.openxmlformats.org/officeDocument/2006/relationships/customXml" Target="../ink/ink331.xml"/><Relationship Id="rId1788" Type="http://schemas.openxmlformats.org/officeDocument/2006/relationships/customXml" Target="../ink/ink382.xml"/><Relationship Id="rId1911" Type="http://schemas.openxmlformats.org/officeDocument/2006/relationships/customXml" Target="../ink/ink446.xml"/><Relationship Id="rId1995" Type="http://schemas.openxmlformats.org/officeDocument/2006/relationships/image" Target="../media/image720.png"/><Relationship Id="rId1343" Type="http://schemas.openxmlformats.org/officeDocument/2006/relationships/image" Target="../media/image409.png"/><Relationship Id="rId1550" Type="http://schemas.openxmlformats.org/officeDocument/2006/relationships/customXml" Target="../ink/ink257.xml"/><Relationship Id="rId1648" Type="http://schemas.openxmlformats.org/officeDocument/2006/relationships/customXml" Target="../ink/ink310.xml"/><Relationship Id="rId145" Type="http://schemas.openxmlformats.org/officeDocument/2006/relationships/customXml" Target="../ink/ink72.xml"/><Relationship Id="rId1410" Type="http://schemas.openxmlformats.org/officeDocument/2006/relationships/customXml" Target="../ink/ink185.xml"/><Relationship Id="rId1508" Type="http://schemas.openxmlformats.org/officeDocument/2006/relationships/customXml" Target="../ink/ink236.xml"/><Relationship Id="rId1855" Type="http://schemas.openxmlformats.org/officeDocument/2006/relationships/image" Target="../media/image655.png"/><Relationship Id="rId2033" Type="http://schemas.openxmlformats.org/officeDocument/2006/relationships/image" Target="../media/image738.png"/><Relationship Id="rId212" Type="http://schemas.openxmlformats.org/officeDocument/2006/relationships/image" Target="../media/image378.png"/><Relationship Id="rId1494" Type="http://schemas.openxmlformats.org/officeDocument/2006/relationships/customXml" Target="../ink/ink229.xml"/><Relationship Id="rId1715" Type="http://schemas.openxmlformats.org/officeDocument/2006/relationships/image" Target="../media/image588.png"/><Relationship Id="rId1799" Type="http://schemas.openxmlformats.org/officeDocument/2006/relationships/image" Target="../media/image628.png"/><Relationship Id="rId1922" Type="http://schemas.openxmlformats.org/officeDocument/2006/relationships/image" Target="../media/image686.png"/><Relationship Id="rId1354" Type="http://schemas.openxmlformats.org/officeDocument/2006/relationships/customXml" Target="../ink/ink156.xml"/><Relationship Id="rId1561" Type="http://schemas.openxmlformats.org/officeDocument/2006/relationships/image" Target="../media/image515.png"/><Relationship Id="rId60" Type="http://schemas.openxmlformats.org/officeDocument/2006/relationships/image" Target="../media/image303.png"/><Relationship Id="rId156" Type="http://schemas.openxmlformats.org/officeDocument/2006/relationships/customXml" Target="../ink/ink78.xml"/><Relationship Id="rId1421" Type="http://schemas.openxmlformats.org/officeDocument/2006/relationships/customXml" Target="../ink/ink191.xml"/><Relationship Id="rId1659" Type="http://schemas.openxmlformats.org/officeDocument/2006/relationships/image" Target="../media/image560.png"/><Relationship Id="rId1866" Type="http://schemas.openxmlformats.org/officeDocument/2006/relationships/customXml" Target="../ink/ink422.xml"/><Relationship Id="rId2044" Type="http://schemas.openxmlformats.org/officeDocument/2006/relationships/image" Target="../media/image743.png"/><Relationship Id="rId223" Type="http://schemas.openxmlformats.org/officeDocument/2006/relationships/customXml" Target="../ink/ink112.xml"/><Relationship Id="rId1298" Type="http://schemas.openxmlformats.org/officeDocument/2006/relationships/customXml" Target="../ink/ink128.xml"/><Relationship Id="rId1519" Type="http://schemas.openxmlformats.org/officeDocument/2006/relationships/image" Target="../media/image494.png"/><Relationship Id="rId1726" Type="http://schemas.openxmlformats.org/officeDocument/2006/relationships/customXml" Target="../ink/ink349.xml"/><Relationship Id="rId1933" Type="http://schemas.openxmlformats.org/officeDocument/2006/relationships/customXml" Target="../ink/ink458.xml"/><Relationship Id="rId18" Type="http://schemas.openxmlformats.org/officeDocument/2006/relationships/image" Target="../media/image285.png"/><Relationship Id="rId1365" Type="http://schemas.openxmlformats.org/officeDocument/2006/relationships/image" Target="../media/image420.png"/><Relationship Id="rId1572" Type="http://schemas.openxmlformats.org/officeDocument/2006/relationships/image" Target="../media/image520.png"/><Relationship Id="rId167" Type="http://schemas.openxmlformats.org/officeDocument/2006/relationships/image" Target="../media/image356.png"/><Relationship Id="rId1432" Type="http://schemas.openxmlformats.org/officeDocument/2006/relationships/image" Target="../media/image452.png"/><Relationship Id="rId1877" Type="http://schemas.openxmlformats.org/officeDocument/2006/relationships/customXml" Target="../ink/ink428.xml"/><Relationship Id="rId2055" Type="http://schemas.openxmlformats.org/officeDocument/2006/relationships/customXml" Target="../ink/ink523.xml"/><Relationship Id="rId71" Type="http://schemas.openxmlformats.org/officeDocument/2006/relationships/customXml" Target="../ink/ink35.xml"/><Relationship Id="rId234" Type="http://schemas.openxmlformats.org/officeDocument/2006/relationships/image" Target="../media/image389.png"/><Relationship Id="rId1737" Type="http://schemas.openxmlformats.org/officeDocument/2006/relationships/image" Target="../media/image599.png"/><Relationship Id="rId1944" Type="http://schemas.openxmlformats.org/officeDocument/2006/relationships/customXml" Target="../ink/ink464.xml"/><Relationship Id="rId2" Type="http://schemas.openxmlformats.org/officeDocument/2006/relationships/notesSlide" Target="../notesSlides/notesSlide1.xml"/><Relationship Id="rId29" Type="http://schemas.openxmlformats.org/officeDocument/2006/relationships/customXml" Target="../ink/ink14.xml"/><Relationship Id="rId1376" Type="http://schemas.openxmlformats.org/officeDocument/2006/relationships/customXml" Target="../ink/ink167.xml"/><Relationship Id="rId1583" Type="http://schemas.openxmlformats.org/officeDocument/2006/relationships/image" Target="../media/image525.png"/><Relationship Id="rId178" Type="http://schemas.openxmlformats.org/officeDocument/2006/relationships/customXml" Target="../ink/ink89.xml"/><Relationship Id="rId1790" Type="http://schemas.openxmlformats.org/officeDocument/2006/relationships/customXml" Target="../ink/ink383.xml"/><Relationship Id="rId1804" Type="http://schemas.openxmlformats.org/officeDocument/2006/relationships/customXml" Target="../ink/ink390.xml"/><Relationship Id="rId1888" Type="http://schemas.openxmlformats.org/officeDocument/2006/relationships/customXml" Target="../ink/ink434.xml"/><Relationship Id="rId82" Type="http://schemas.openxmlformats.org/officeDocument/2006/relationships/image" Target="../media/image314.png"/><Relationship Id="rId1443" Type="http://schemas.openxmlformats.org/officeDocument/2006/relationships/image" Target="../media/image457.png"/><Relationship Id="rId1650" Type="http://schemas.openxmlformats.org/officeDocument/2006/relationships/customXml" Target="../ink/ink311.xml"/><Relationship Id="rId1748" Type="http://schemas.openxmlformats.org/officeDocument/2006/relationships/image" Target="../media/image604.png"/><Relationship Id="rId245" Type="http://schemas.openxmlformats.org/officeDocument/2006/relationships/image" Target="../media/image394.png"/><Relationship Id="rId1303" Type="http://schemas.openxmlformats.org/officeDocument/2006/relationships/image" Target="../media/image903.png"/><Relationship Id="rId1510" Type="http://schemas.openxmlformats.org/officeDocument/2006/relationships/customXml" Target="../ink/ink237.xml"/><Relationship Id="rId1955" Type="http://schemas.openxmlformats.org/officeDocument/2006/relationships/customXml" Target="../ink/ink470.xml"/><Relationship Id="rId105" Type="http://schemas.openxmlformats.org/officeDocument/2006/relationships/customXml" Target="../ink/ink52.xml"/><Relationship Id="rId1387" Type="http://schemas.openxmlformats.org/officeDocument/2006/relationships/image" Target="../media/image431.png"/><Relationship Id="rId1594" Type="http://schemas.openxmlformats.org/officeDocument/2006/relationships/image" Target="../media/image530.png"/><Relationship Id="rId1608" Type="http://schemas.openxmlformats.org/officeDocument/2006/relationships/image" Target="../media/image537.png"/><Relationship Id="rId1815" Type="http://schemas.openxmlformats.org/officeDocument/2006/relationships/image" Target="../media/image636.png"/><Relationship Id="rId93" Type="http://schemas.openxmlformats.org/officeDocument/2006/relationships/customXml" Target="../ink/ink46.xml"/><Relationship Id="rId189" Type="http://schemas.openxmlformats.org/officeDocument/2006/relationships/customXml" Target="../ink/ink95.xml"/><Relationship Id="rId1454" Type="http://schemas.openxmlformats.org/officeDocument/2006/relationships/customXml" Target="../ink/ink208.xml"/><Relationship Id="rId1661" Type="http://schemas.openxmlformats.org/officeDocument/2006/relationships/image" Target="../media/image561.png"/><Relationship Id="rId1899" Type="http://schemas.openxmlformats.org/officeDocument/2006/relationships/customXml" Target="../ink/ink440.xml"/><Relationship Id="rId1314" Type="http://schemas.openxmlformats.org/officeDocument/2006/relationships/customXml" Target="../ink/ink136.xml"/><Relationship Id="rId1521" Type="http://schemas.openxmlformats.org/officeDocument/2006/relationships/image" Target="../media/image495.png"/><Relationship Id="rId1759" Type="http://schemas.openxmlformats.org/officeDocument/2006/relationships/customXml" Target="../ink/ink366.xml"/><Relationship Id="rId1966" Type="http://schemas.openxmlformats.org/officeDocument/2006/relationships/image" Target="../media/image707.png"/><Relationship Id="rId116" Type="http://schemas.openxmlformats.org/officeDocument/2006/relationships/image" Target="../media/image331.png"/><Relationship Id="rId1398" Type="http://schemas.openxmlformats.org/officeDocument/2006/relationships/customXml" Target="../ink/ink178.xml"/><Relationship Id="rId1619" Type="http://schemas.openxmlformats.org/officeDocument/2006/relationships/customXml" Target="../ink/ink294.xml"/><Relationship Id="rId1826" Type="http://schemas.openxmlformats.org/officeDocument/2006/relationships/customXml" Target="../ink/ink401.xml"/><Relationship Id="rId2004" Type="http://schemas.openxmlformats.org/officeDocument/2006/relationships/image" Target="../media/image724.png"/><Relationship Id="rId20" Type="http://schemas.openxmlformats.org/officeDocument/2006/relationships/image" Target="../media/image190.png"/><Relationship Id="rId1465" Type="http://schemas.openxmlformats.org/officeDocument/2006/relationships/image" Target="../media/image468.png"/><Relationship Id="rId1672" Type="http://schemas.openxmlformats.org/officeDocument/2006/relationships/customXml" Target="../ink/ink322.xml"/><Relationship Id="rId1325" Type="http://schemas.openxmlformats.org/officeDocument/2006/relationships/image" Target="../media/image400.png"/><Relationship Id="rId1532" Type="http://schemas.openxmlformats.org/officeDocument/2006/relationships/customXml" Target="../ink/ink248.xml"/><Relationship Id="rId1977" Type="http://schemas.openxmlformats.org/officeDocument/2006/relationships/image" Target="../media/image712.png"/><Relationship Id="rId127" Type="http://schemas.openxmlformats.org/officeDocument/2006/relationships/customXml" Target="../ink/ink63.xml"/><Relationship Id="rId1837" Type="http://schemas.openxmlformats.org/officeDocument/2006/relationships/customXml" Target="../ink/ink407.xml"/><Relationship Id="rId31" Type="http://schemas.openxmlformats.org/officeDocument/2006/relationships/customXml" Target="../ink/ink15.xml"/><Relationship Id="rId1476" Type="http://schemas.openxmlformats.org/officeDocument/2006/relationships/image" Target="../media/image473.png"/><Relationship Id="rId2015" Type="http://schemas.openxmlformats.org/officeDocument/2006/relationships/customXml" Target="../ink/ink502.xml"/><Relationship Id="rId180" Type="http://schemas.openxmlformats.org/officeDocument/2006/relationships/customXml" Target="../ink/ink90.xml"/><Relationship Id="rId1683" Type="http://schemas.openxmlformats.org/officeDocument/2006/relationships/image" Target="../media/image572.png"/><Relationship Id="rId1890" Type="http://schemas.openxmlformats.org/officeDocument/2006/relationships/customXml" Target="../ink/ink435.xml"/><Relationship Id="rId1904" Type="http://schemas.openxmlformats.org/officeDocument/2006/relationships/image" Target="../media/image678.png"/><Relationship Id="rId1988" Type="http://schemas.openxmlformats.org/officeDocument/2006/relationships/image" Target="../media/image717.png"/><Relationship Id="rId1336" Type="http://schemas.openxmlformats.org/officeDocument/2006/relationships/customXml" Target="../ink/ink147.xml"/><Relationship Id="rId1543" Type="http://schemas.openxmlformats.org/officeDocument/2006/relationships/image" Target="../media/image506.png"/><Relationship Id="rId1750" Type="http://schemas.openxmlformats.org/officeDocument/2006/relationships/image" Target="../media/image605.png"/><Relationship Id="rId42" Type="http://schemas.openxmlformats.org/officeDocument/2006/relationships/image" Target="../media/image295.png"/><Relationship Id="rId138" Type="http://schemas.openxmlformats.org/officeDocument/2006/relationships/image" Target="../media/image342.png"/><Relationship Id="rId1403" Type="http://schemas.openxmlformats.org/officeDocument/2006/relationships/customXml" Target="../ink/ink181.xml"/><Relationship Id="rId1610" Type="http://schemas.openxmlformats.org/officeDocument/2006/relationships/customXml" Target="../ink/ink289.xml"/><Relationship Id="rId1848" Type="http://schemas.openxmlformats.org/officeDocument/2006/relationships/image" Target="../media/image652.png"/><Relationship Id="rId2026" Type="http://schemas.openxmlformats.org/officeDocument/2006/relationships/customXml" Target="../ink/ink508.xml"/><Relationship Id="rId191" Type="http://schemas.openxmlformats.org/officeDocument/2006/relationships/customXml" Target="../ink/ink96.xml"/><Relationship Id="rId205" Type="http://schemas.openxmlformats.org/officeDocument/2006/relationships/customXml" Target="../ink/ink103.xml"/><Relationship Id="rId1487" Type="http://schemas.openxmlformats.org/officeDocument/2006/relationships/image" Target="../media/image478.png"/><Relationship Id="rId1694" Type="http://schemas.openxmlformats.org/officeDocument/2006/relationships/customXml" Target="../ink/ink333.xml"/><Relationship Id="rId1708" Type="http://schemas.openxmlformats.org/officeDocument/2006/relationships/customXml" Target="../ink/ink340.xml"/><Relationship Id="rId1915" Type="http://schemas.openxmlformats.org/officeDocument/2006/relationships/image" Target="../media/image683.png"/><Relationship Id="rId1347" Type="http://schemas.openxmlformats.org/officeDocument/2006/relationships/image" Target="../media/image411.png"/><Relationship Id="rId1554" Type="http://schemas.openxmlformats.org/officeDocument/2006/relationships/customXml" Target="../ink/ink259.xml"/><Relationship Id="rId1761" Type="http://schemas.openxmlformats.org/officeDocument/2006/relationships/image" Target="../media/image610.png"/><Relationship Id="rId1999" Type="http://schemas.openxmlformats.org/officeDocument/2006/relationships/image" Target="../media/image722.png"/><Relationship Id="rId53" Type="http://schemas.openxmlformats.org/officeDocument/2006/relationships/customXml" Target="../ink/ink26.xml"/><Relationship Id="rId149" Type="http://schemas.openxmlformats.org/officeDocument/2006/relationships/image" Target="../media/image347.png"/><Relationship Id="rId1414" Type="http://schemas.openxmlformats.org/officeDocument/2006/relationships/customXml" Target="../ink/ink187.xml"/><Relationship Id="rId1621" Type="http://schemas.openxmlformats.org/officeDocument/2006/relationships/customXml" Target="../ink/ink295.xml"/><Relationship Id="rId1859" Type="http://schemas.openxmlformats.org/officeDocument/2006/relationships/image" Target="../media/image657.png"/><Relationship Id="rId2037" Type="http://schemas.openxmlformats.org/officeDocument/2006/relationships/image" Target="../media/image740.png"/><Relationship Id="rId216" Type="http://schemas.openxmlformats.org/officeDocument/2006/relationships/image" Target="../media/image380.png"/><Relationship Id="rId1498" Type="http://schemas.openxmlformats.org/officeDocument/2006/relationships/customXml" Target="../ink/ink231.xml"/><Relationship Id="rId1719" Type="http://schemas.openxmlformats.org/officeDocument/2006/relationships/image" Target="../media/image590.png"/><Relationship Id="rId1926" Type="http://schemas.openxmlformats.org/officeDocument/2006/relationships/image" Target="../media/image688.png"/><Relationship Id="rId1358" Type="http://schemas.openxmlformats.org/officeDocument/2006/relationships/customXml" Target="../ink/ink158.xml"/><Relationship Id="rId1565" Type="http://schemas.openxmlformats.org/officeDocument/2006/relationships/image" Target="../media/image517.png"/><Relationship Id="rId1772" Type="http://schemas.openxmlformats.org/officeDocument/2006/relationships/image" Target="../media/image615.png"/><Relationship Id="rId64" Type="http://schemas.openxmlformats.org/officeDocument/2006/relationships/image" Target="../media/image305.png"/><Relationship Id="rId1425" Type="http://schemas.openxmlformats.org/officeDocument/2006/relationships/customXml" Target="../ink/ink193.xml"/><Relationship Id="rId2048" Type="http://schemas.openxmlformats.org/officeDocument/2006/relationships/image" Target="../media/image745.png"/><Relationship Id="rId227" Type="http://schemas.openxmlformats.org/officeDocument/2006/relationships/customXml" Target="../ink/ink114.xml"/><Relationship Id="rId1632" Type="http://schemas.openxmlformats.org/officeDocument/2006/relationships/customXml" Target="../ink/ink301.xml"/><Relationship Id="rId1937" Type="http://schemas.openxmlformats.org/officeDocument/2006/relationships/image" Target="../media/image693.png"/><Relationship Id="rId1369" Type="http://schemas.openxmlformats.org/officeDocument/2006/relationships/image" Target="../media/image422.png"/><Relationship Id="rId1576" Type="http://schemas.openxmlformats.org/officeDocument/2006/relationships/customXml" Target="../ink/ink271.xml"/><Relationship Id="rId1783" Type="http://schemas.openxmlformats.org/officeDocument/2006/relationships/image" Target="../media/image620.png"/><Relationship Id="rId1990" Type="http://schemas.openxmlformats.org/officeDocument/2006/relationships/image" Target="../media/image718.png"/><Relationship Id="rId75" Type="http://schemas.openxmlformats.org/officeDocument/2006/relationships/customXml" Target="../ink/ink37.xml"/><Relationship Id="rId140" Type="http://schemas.openxmlformats.org/officeDocument/2006/relationships/image" Target="../media/image343.png"/><Relationship Id="rId1436" Type="http://schemas.openxmlformats.org/officeDocument/2006/relationships/customXml" Target="../ink/ink199.xml"/><Relationship Id="rId1643" Type="http://schemas.openxmlformats.org/officeDocument/2006/relationships/customXml" Target="../ink/ink307.xml"/><Relationship Id="rId1850" Type="http://schemas.openxmlformats.org/officeDocument/2006/relationships/image" Target="../media/image653.png"/><Relationship Id="rId6" Type="http://schemas.openxmlformats.org/officeDocument/2006/relationships/image" Target="../media/image279.png"/><Relationship Id="rId238" Type="http://schemas.openxmlformats.org/officeDocument/2006/relationships/image" Target="../media/image391.png"/><Relationship Id="rId1503" Type="http://schemas.openxmlformats.org/officeDocument/2006/relationships/image" Target="../media/image486.png"/><Relationship Id="rId1710" Type="http://schemas.openxmlformats.org/officeDocument/2006/relationships/customXml" Target="../ink/ink341.xml"/><Relationship Id="rId1948" Type="http://schemas.openxmlformats.org/officeDocument/2006/relationships/customXml" Target="../ink/ink466.xml"/><Relationship Id="rId1587" Type="http://schemas.openxmlformats.org/officeDocument/2006/relationships/image" Target="../media/image527.png"/><Relationship Id="rId1794" Type="http://schemas.openxmlformats.org/officeDocument/2006/relationships/customXml" Target="../ink/ink385.xml"/><Relationship Id="rId1808" Type="http://schemas.openxmlformats.org/officeDocument/2006/relationships/customXml" Target="../ink/ink392.xml"/><Relationship Id="rId86" Type="http://schemas.openxmlformats.org/officeDocument/2006/relationships/image" Target="../media/image316.png"/><Relationship Id="rId151" Type="http://schemas.openxmlformats.org/officeDocument/2006/relationships/image" Target="../media/image348.png"/><Relationship Id="rId1447" Type="http://schemas.openxmlformats.org/officeDocument/2006/relationships/image" Target="../media/image459.png"/><Relationship Id="rId1654" Type="http://schemas.openxmlformats.org/officeDocument/2006/relationships/customXml" Target="../ink/ink313.xml"/><Relationship Id="rId1861" Type="http://schemas.openxmlformats.org/officeDocument/2006/relationships/image" Target="../media/image658.png"/><Relationship Id="rId1293" Type="http://schemas.openxmlformats.org/officeDocument/2006/relationships/image" Target="../media/image898.png"/><Relationship Id="rId1307" Type="http://schemas.openxmlformats.org/officeDocument/2006/relationships/image" Target="../media/image905.png"/><Relationship Id="rId1514" Type="http://schemas.openxmlformats.org/officeDocument/2006/relationships/customXml" Target="../ink/ink239.xml"/><Relationship Id="rId1721" Type="http://schemas.openxmlformats.org/officeDocument/2006/relationships/image" Target="../media/image591.png"/><Relationship Id="rId1959" Type="http://schemas.openxmlformats.org/officeDocument/2006/relationships/customXml" Target="../ink/ink472.xml"/><Relationship Id="rId13" Type="http://schemas.openxmlformats.org/officeDocument/2006/relationships/customXml" Target="../ink/ink6.xml"/><Relationship Id="rId109" Type="http://schemas.openxmlformats.org/officeDocument/2006/relationships/customXml" Target="../ink/ink54.xml"/><Relationship Id="rId1598" Type="http://schemas.openxmlformats.org/officeDocument/2006/relationships/image" Target="../media/image532.png"/><Relationship Id="rId1819" Type="http://schemas.openxmlformats.org/officeDocument/2006/relationships/image" Target="../media/image638.png"/><Relationship Id="rId97" Type="http://schemas.openxmlformats.org/officeDocument/2006/relationships/customXml" Target="../ink/ink48.xml"/><Relationship Id="rId1360" Type="http://schemas.openxmlformats.org/officeDocument/2006/relationships/customXml" Target="../ink/ink159.xml"/><Relationship Id="rId1458" Type="http://schemas.openxmlformats.org/officeDocument/2006/relationships/customXml" Target="../ink/ink210.xml"/><Relationship Id="rId1665" Type="http://schemas.openxmlformats.org/officeDocument/2006/relationships/image" Target="../media/image563.png"/><Relationship Id="rId1872" Type="http://schemas.openxmlformats.org/officeDocument/2006/relationships/customXml" Target="../ink/ink425.xml"/><Relationship Id="rId162" Type="http://schemas.openxmlformats.org/officeDocument/2006/relationships/customXml" Target="../ink/ink81.xml"/><Relationship Id="rId1318" Type="http://schemas.openxmlformats.org/officeDocument/2006/relationships/customXml" Target="../ink/ink138.xml"/><Relationship Id="rId1525" Type="http://schemas.openxmlformats.org/officeDocument/2006/relationships/image" Target="../media/image497.png"/><Relationship Id="rId2050" Type="http://schemas.openxmlformats.org/officeDocument/2006/relationships/image" Target="../media/image746.png"/><Relationship Id="rId1732" Type="http://schemas.openxmlformats.org/officeDocument/2006/relationships/customXml" Target="../ink/ink352.xml"/><Relationship Id="rId24" Type="http://schemas.openxmlformats.org/officeDocument/2006/relationships/image" Target="../media/image286.png"/><Relationship Id="rId1371" Type="http://schemas.openxmlformats.org/officeDocument/2006/relationships/image" Target="../media/image423.png"/><Relationship Id="rId1469" Type="http://schemas.openxmlformats.org/officeDocument/2006/relationships/image" Target="../media/image470.png"/><Relationship Id="rId2008" Type="http://schemas.openxmlformats.org/officeDocument/2006/relationships/image" Target="../media/image726.png"/><Relationship Id="rId173" Type="http://schemas.openxmlformats.org/officeDocument/2006/relationships/image" Target="../media/image359.png"/><Relationship Id="rId1676" Type="http://schemas.openxmlformats.org/officeDocument/2006/relationships/customXml" Target="../ink/ink324.xml"/><Relationship Id="rId1883" Type="http://schemas.openxmlformats.org/officeDocument/2006/relationships/customXml" Target="../ink/ink431.xml"/><Relationship Id="rId240" Type="http://schemas.openxmlformats.org/officeDocument/2006/relationships/image" Target="../media/image392.png"/><Relationship Id="rId1329" Type="http://schemas.openxmlformats.org/officeDocument/2006/relationships/image" Target="../media/image402.png"/><Relationship Id="rId1536" Type="http://schemas.openxmlformats.org/officeDocument/2006/relationships/customXml" Target="../ink/ink250.xml"/><Relationship Id="rId1743" Type="http://schemas.openxmlformats.org/officeDocument/2006/relationships/customXml" Target="../ink/ink358.xml"/><Relationship Id="rId1950" Type="http://schemas.openxmlformats.org/officeDocument/2006/relationships/image" Target="../media/image699.png"/><Relationship Id="rId35" Type="http://schemas.openxmlformats.org/officeDocument/2006/relationships/customXml" Target="../ink/ink17.xml"/><Relationship Id="rId100" Type="http://schemas.openxmlformats.org/officeDocument/2006/relationships/image" Target="../media/image323.png"/><Relationship Id="rId1382" Type="http://schemas.openxmlformats.org/officeDocument/2006/relationships/customXml" Target="../ink/ink170.xml"/><Relationship Id="rId1603" Type="http://schemas.openxmlformats.org/officeDocument/2006/relationships/customXml" Target="../ink/ink285.xml"/><Relationship Id="rId1810" Type="http://schemas.openxmlformats.org/officeDocument/2006/relationships/customXml" Target="../ink/ink393.xml"/><Relationship Id="rId2019" Type="http://schemas.openxmlformats.org/officeDocument/2006/relationships/customXml" Target="../ink/ink504.xml"/><Relationship Id="rId184" Type="http://schemas.openxmlformats.org/officeDocument/2006/relationships/image" Target="../media/image364.png"/><Relationship Id="rId1687" Type="http://schemas.openxmlformats.org/officeDocument/2006/relationships/image" Target="../media/image574.png"/><Relationship Id="rId1894" Type="http://schemas.openxmlformats.org/officeDocument/2006/relationships/image" Target="../media/image673.png"/><Relationship Id="rId1908" Type="http://schemas.openxmlformats.org/officeDocument/2006/relationships/image" Target="../media/image680.png"/><Relationship Id="rId1547" Type="http://schemas.openxmlformats.org/officeDocument/2006/relationships/image" Target="../media/image508.png"/><Relationship Id="rId1754" Type="http://schemas.openxmlformats.org/officeDocument/2006/relationships/image" Target="../media/image607.png"/><Relationship Id="rId1961" Type="http://schemas.openxmlformats.org/officeDocument/2006/relationships/customXml" Target="../ink/ink473.xml"/><Relationship Id="rId46" Type="http://schemas.openxmlformats.org/officeDocument/2006/relationships/image" Target="../media/image297.png"/><Relationship Id="rId1393" Type="http://schemas.openxmlformats.org/officeDocument/2006/relationships/image" Target="../media/image434.png"/><Relationship Id="rId1407" Type="http://schemas.openxmlformats.org/officeDocument/2006/relationships/image" Target="../media/image440.png"/><Relationship Id="rId1614" Type="http://schemas.openxmlformats.org/officeDocument/2006/relationships/customXml" Target="../ink/ink291.xml"/><Relationship Id="rId1821" Type="http://schemas.openxmlformats.org/officeDocument/2006/relationships/image" Target="../media/image639.png"/><Relationship Id="rId111" Type="http://schemas.openxmlformats.org/officeDocument/2006/relationships/customXml" Target="../ink/ink55.xml"/><Relationship Id="rId195" Type="http://schemas.openxmlformats.org/officeDocument/2006/relationships/customXml" Target="../ink/ink98.xml"/><Relationship Id="rId209" Type="http://schemas.openxmlformats.org/officeDocument/2006/relationships/customXml" Target="../ink/ink105.xml"/><Relationship Id="rId1698" Type="http://schemas.openxmlformats.org/officeDocument/2006/relationships/customXml" Target="../ink/ink335.xml"/><Relationship Id="rId1919" Type="http://schemas.openxmlformats.org/officeDocument/2006/relationships/customXml" Target="../ink/ink451.xml"/><Relationship Id="rId1460" Type="http://schemas.openxmlformats.org/officeDocument/2006/relationships/customXml" Target="../ink/ink211.xml"/><Relationship Id="rId1558" Type="http://schemas.openxmlformats.org/officeDocument/2006/relationships/customXml" Target="../ink/ink261.xml"/><Relationship Id="rId1765" Type="http://schemas.openxmlformats.org/officeDocument/2006/relationships/image" Target="../media/image612.png"/><Relationship Id="rId57" Type="http://schemas.openxmlformats.org/officeDocument/2006/relationships/customXml" Target="../ink/ink28.xml"/><Relationship Id="rId1320" Type="http://schemas.openxmlformats.org/officeDocument/2006/relationships/customXml" Target="../ink/ink139.xml"/><Relationship Id="rId1418" Type="http://schemas.openxmlformats.org/officeDocument/2006/relationships/customXml" Target="../ink/ink189.xml"/><Relationship Id="rId1972" Type="http://schemas.openxmlformats.org/officeDocument/2006/relationships/customXml" Target="../ink/ink479.xml"/><Relationship Id="rId122" Type="http://schemas.openxmlformats.org/officeDocument/2006/relationships/image" Target="../media/image334.png"/><Relationship Id="rId1625" Type="http://schemas.openxmlformats.org/officeDocument/2006/relationships/customXml" Target="../ink/ink297.xml"/><Relationship Id="rId1832" Type="http://schemas.openxmlformats.org/officeDocument/2006/relationships/image" Target="../media/image644.png"/><Relationship Id="rId2010" Type="http://schemas.openxmlformats.org/officeDocument/2006/relationships/image" Target="../media/image727.png"/><Relationship Id="rId1471" Type="http://schemas.openxmlformats.org/officeDocument/2006/relationships/image" Target="../media/image471.png"/><Relationship Id="rId1569" Type="http://schemas.openxmlformats.org/officeDocument/2006/relationships/image" Target="../media/image519.png"/><Relationship Id="rId1331" Type="http://schemas.openxmlformats.org/officeDocument/2006/relationships/image" Target="../media/image403.png"/><Relationship Id="rId1776" Type="http://schemas.openxmlformats.org/officeDocument/2006/relationships/image" Target="../media/image617.png"/><Relationship Id="rId1983" Type="http://schemas.openxmlformats.org/officeDocument/2006/relationships/customXml" Target="../ink/ink485.xml"/><Relationship Id="rId68" Type="http://schemas.openxmlformats.org/officeDocument/2006/relationships/image" Target="../media/image307.png"/><Relationship Id="rId133" Type="http://schemas.openxmlformats.org/officeDocument/2006/relationships/customXml" Target="../ink/ink66.xml"/><Relationship Id="rId1429" Type="http://schemas.openxmlformats.org/officeDocument/2006/relationships/customXml" Target="../ink/ink195.xml"/><Relationship Id="rId1636" Type="http://schemas.openxmlformats.org/officeDocument/2006/relationships/customXml" Target="../ink/ink303.xml"/><Relationship Id="rId1843" Type="http://schemas.openxmlformats.org/officeDocument/2006/relationships/customXml" Target="../ink/ink410.xml"/><Relationship Id="rId2021" Type="http://schemas.openxmlformats.org/officeDocument/2006/relationships/customXml" Target="../ink/ink505.xml"/><Relationship Id="rId200" Type="http://schemas.openxmlformats.org/officeDocument/2006/relationships/image" Target="../media/image372.png"/><Relationship Id="rId1482" Type="http://schemas.openxmlformats.org/officeDocument/2006/relationships/customXml" Target="../ink/ink223.xml"/><Relationship Id="rId1703" Type="http://schemas.openxmlformats.org/officeDocument/2006/relationships/image" Target="../media/image582.png"/><Relationship Id="rId1910" Type="http://schemas.openxmlformats.org/officeDocument/2006/relationships/image" Target="../media/image681.png"/><Relationship Id="rId1342" Type="http://schemas.openxmlformats.org/officeDocument/2006/relationships/customXml" Target="../ink/ink150.xml"/><Relationship Id="rId1787" Type="http://schemas.openxmlformats.org/officeDocument/2006/relationships/image" Target="../media/image622.png"/><Relationship Id="rId1994" Type="http://schemas.openxmlformats.org/officeDocument/2006/relationships/customXml" Target="../ink/ink491.xml"/><Relationship Id="rId79" Type="http://schemas.openxmlformats.org/officeDocument/2006/relationships/customXml" Target="../ink/ink39.xml"/><Relationship Id="rId144" Type="http://schemas.openxmlformats.org/officeDocument/2006/relationships/image" Target="../media/image345.png"/><Relationship Id="rId1647" Type="http://schemas.openxmlformats.org/officeDocument/2006/relationships/customXml" Target="../ink/ink309.xml"/><Relationship Id="rId1854" Type="http://schemas.openxmlformats.org/officeDocument/2006/relationships/customXml" Target="../ink/ink416.xml"/><Relationship Id="rId1493" Type="http://schemas.openxmlformats.org/officeDocument/2006/relationships/image" Target="../media/image481.png"/><Relationship Id="rId1507" Type="http://schemas.openxmlformats.org/officeDocument/2006/relationships/image" Target="../media/image488.png"/><Relationship Id="rId1714" Type="http://schemas.openxmlformats.org/officeDocument/2006/relationships/customXml" Target="../ink/ink343.xml"/><Relationship Id="rId2032" Type="http://schemas.openxmlformats.org/officeDocument/2006/relationships/customXml" Target="../ink/ink511.xml"/><Relationship Id="rId211" Type="http://schemas.openxmlformats.org/officeDocument/2006/relationships/customXml" Target="../ink/ink106.xml"/><Relationship Id="rId1798" Type="http://schemas.openxmlformats.org/officeDocument/2006/relationships/customXml" Target="../ink/ink387.xml"/><Relationship Id="rId1921" Type="http://schemas.openxmlformats.org/officeDocument/2006/relationships/customXml" Target="../ink/ink452.xml"/><Relationship Id="rId1353" Type="http://schemas.openxmlformats.org/officeDocument/2006/relationships/image" Target="../media/image414.png"/><Relationship Id="rId1560" Type="http://schemas.openxmlformats.org/officeDocument/2006/relationships/customXml" Target="../ink/ink262.xml"/><Relationship Id="rId1658" Type="http://schemas.openxmlformats.org/officeDocument/2006/relationships/customXml" Target="../ink/ink315.xml"/><Relationship Id="rId1865" Type="http://schemas.openxmlformats.org/officeDocument/2006/relationships/image" Target="../media/image660.png"/><Relationship Id="rId155" Type="http://schemas.openxmlformats.org/officeDocument/2006/relationships/image" Target="../media/image350.png"/><Relationship Id="rId1297" Type="http://schemas.openxmlformats.org/officeDocument/2006/relationships/image" Target="../media/image900.png"/><Relationship Id="rId1420" Type="http://schemas.openxmlformats.org/officeDocument/2006/relationships/image" Target="../media/image446.png"/><Relationship Id="rId1518" Type="http://schemas.openxmlformats.org/officeDocument/2006/relationships/customXml" Target="../ink/ink241.xml"/><Relationship Id="rId2043" Type="http://schemas.openxmlformats.org/officeDocument/2006/relationships/customXml" Target="../ink/ink517.xml"/><Relationship Id="rId222" Type="http://schemas.openxmlformats.org/officeDocument/2006/relationships/image" Target="../media/image383.png"/><Relationship Id="rId1725" Type="http://schemas.openxmlformats.org/officeDocument/2006/relationships/image" Target="../media/image593.png"/><Relationship Id="rId1932" Type="http://schemas.openxmlformats.org/officeDocument/2006/relationships/image" Target="../media/image691.png"/><Relationship Id="rId17" Type="http://schemas.openxmlformats.org/officeDocument/2006/relationships/customXml" Target="../ink/ink8.xml"/><Relationship Id="rId1364" Type="http://schemas.openxmlformats.org/officeDocument/2006/relationships/customXml" Target="../ink/ink161.xml"/><Relationship Id="rId1571" Type="http://schemas.openxmlformats.org/officeDocument/2006/relationships/customXml" Target="../ink/ink268.xml"/><Relationship Id="rId70" Type="http://schemas.openxmlformats.org/officeDocument/2006/relationships/image" Target="../media/image308.png"/><Relationship Id="rId166" Type="http://schemas.openxmlformats.org/officeDocument/2006/relationships/customXml" Target="../ink/ink83.xml"/><Relationship Id="rId1431" Type="http://schemas.openxmlformats.org/officeDocument/2006/relationships/customXml" Target="../ink/ink196.xml"/><Relationship Id="rId1669" Type="http://schemas.openxmlformats.org/officeDocument/2006/relationships/image" Target="../media/image565.png"/><Relationship Id="rId1876" Type="http://schemas.openxmlformats.org/officeDocument/2006/relationships/image" Target="../media/image665.png"/><Relationship Id="rId2054" Type="http://schemas.openxmlformats.org/officeDocument/2006/relationships/image" Target="../media/image748.png"/><Relationship Id="rId1" Type="http://schemas.openxmlformats.org/officeDocument/2006/relationships/slideLayout" Target="../slideLayouts/slideLayout2.xml"/><Relationship Id="rId233" Type="http://schemas.openxmlformats.org/officeDocument/2006/relationships/customXml" Target="../ink/ink117.xml"/><Relationship Id="rId1529" Type="http://schemas.openxmlformats.org/officeDocument/2006/relationships/image" Target="../media/image499.png"/><Relationship Id="rId1736" Type="http://schemas.openxmlformats.org/officeDocument/2006/relationships/customXml" Target="../ink/ink354.xml"/><Relationship Id="rId1943" Type="http://schemas.openxmlformats.org/officeDocument/2006/relationships/image" Target="../media/image696.png"/><Relationship Id="rId28" Type="http://schemas.openxmlformats.org/officeDocument/2006/relationships/image" Target="../media/image288.png"/><Relationship Id="rId1375" Type="http://schemas.openxmlformats.org/officeDocument/2006/relationships/image" Target="../media/image425.png"/><Relationship Id="rId1582" Type="http://schemas.openxmlformats.org/officeDocument/2006/relationships/customXml" Target="../ink/ink274.xml"/><Relationship Id="rId1803" Type="http://schemas.openxmlformats.org/officeDocument/2006/relationships/image" Target="../media/image630.png"/><Relationship Id="rId81" Type="http://schemas.openxmlformats.org/officeDocument/2006/relationships/customXml" Target="../ink/ink40.xml"/><Relationship Id="rId177" Type="http://schemas.openxmlformats.org/officeDocument/2006/relationships/image" Target="../media/image361.png"/><Relationship Id="rId1442" Type="http://schemas.openxmlformats.org/officeDocument/2006/relationships/customXml" Target="../ink/ink202.xml"/><Relationship Id="rId1887" Type="http://schemas.openxmlformats.org/officeDocument/2006/relationships/customXml" Target="../ink/ink433.xml"/><Relationship Id="rId244" Type="http://schemas.openxmlformats.org/officeDocument/2006/relationships/customXml" Target="../ink/ink123.xml"/><Relationship Id="rId1302" Type="http://schemas.openxmlformats.org/officeDocument/2006/relationships/customXml" Target="../ink/ink130.xml"/><Relationship Id="rId1747" Type="http://schemas.openxmlformats.org/officeDocument/2006/relationships/customXml" Target="../ink/ink360.xml"/><Relationship Id="rId1954" Type="http://schemas.openxmlformats.org/officeDocument/2006/relationships/image" Target="../media/image701.png"/><Relationship Id="rId39" Type="http://schemas.openxmlformats.org/officeDocument/2006/relationships/customXml" Target="../ink/ink19.xml"/><Relationship Id="rId1386" Type="http://schemas.openxmlformats.org/officeDocument/2006/relationships/customXml" Target="../ink/ink172.xml"/><Relationship Id="rId1593" Type="http://schemas.openxmlformats.org/officeDocument/2006/relationships/customXml" Target="../ink/ink280.xml"/><Relationship Id="rId1607" Type="http://schemas.openxmlformats.org/officeDocument/2006/relationships/customXml" Target="../ink/ink287.xml"/><Relationship Id="rId1814" Type="http://schemas.openxmlformats.org/officeDocument/2006/relationships/customXml" Target="../ink/ink395.xml"/><Relationship Id="rId104" Type="http://schemas.openxmlformats.org/officeDocument/2006/relationships/image" Target="../media/image325.png"/><Relationship Id="rId188" Type="http://schemas.openxmlformats.org/officeDocument/2006/relationships/image" Target="../media/image366.png"/><Relationship Id="rId1898" Type="http://schemas.openxmlformats.org/officeDocument/2006/relationships/image" Target="../media/image675.png"/><Relationship Id="rId92" Type="http://schemas.openxmlformats.org/officeDocument/2006/relationships/image" Target="../media/image319.png"/><Relationship Id="rId1453" Type="http://schemas.openxmlformats.org/officeDocument/2006/relationships/image" Target="../media/image462.png"/><Relationship Id="rId1660" Type="http://schemas.openxmlformats.org/officeDocument/2006/relationships/customXml" Target="../ink/ink316.xml"/><Relationship Id="rId1758" Type="http://schemas.openxmlformats.org/officeDocument/2006/relationships/image" Target="../media/image609.png"/><Relationship Id="rId1313" Type="http://schemas.openxmlformats.org/officeDocument/2006/relationships/image" Target="../media/image908.png"/><Relationship Id="rId1397" Type="http://schemas.openxmlformats.org/officeDocument/2006/relationships/image" Target="../media/image436.png"/><Relationship Id="rId1520" Type="http://schemas.openxmlformats.org/officeDocument/2006/relationships/customXml" Target="../ink/ink242.xml"/><Relationship Id="rId1965" Type="http://schemas.openxmlformats.org/officeDocument/2006/relationships/customXml" Target="../ink/ink475.xml"/><Relationship Id="rId115" Type="http://schemas.openxmlformats.org/officeDocument/2006/relationships/customXml" Target="../ink/ink57.xml"/><Relationship Id="rId1618" Type="http://schemas.openxmlformats.org/officeDocument/2006/relationships/image" Target="../media/image541.png"/><Relationship Id="rId1825" Type="http://schemas.openxmlformats.org/officeDocument/2006/relationships/image" Target="../media/image641.png"/><Relationship Id="rId2003" Type="http://schemas.openxmlformats.org/officeDocument/2006/relationships/customXml" Target="../ink/ink496.xml"/><Relationship Id="rId199" Type="http://schemas.openxmlformats.org/officeDocument/2006/relationships/customXml" Target="../ink/ink100.xml"/><Relationship Id="rId1464" Type="http://schemas.openxmlformats.org/officeDocument/2006/relationships/customXml" Target="../ink/ink213.xml"/><Relationship Id="rId1671" Type="http://schemas.openxmlformats.org/officeDocument/2006/relationships/image" Target="../media/image566.png"/><Relationship Id="rId1324" Type="http://schemas.openxmlformats.org/officeDocument/2006/relationships/customXml" Target="../ink/ink141.xml"/><Relationship Id="rId1531" Type="http://schemas.openxmlformats.org/officeDocument/2006/relationships/image" Target="../media/image500.png"/><Relationship Id="rId1769" Type="http://schemas.openxmlformats.org/officeDocument/2006/relationships/customXml" Target="../ink/ink372.xml"/><Relationship Id="rId1976" Type="http://schemas.openxmlformats.org/officeDocument/2006/relationships/customXml" Target="../ink/ink481.xml"/><Relationship Id="rId30" Type="http://schemas.openxmlformats.org/officeDocument/2006/relationships/image" Target="../media/image289.png"/><Relationship Id="rId126" Type="http://schemas.openxmlformats.org/officeDocument/2006/relationships/image" Target="../media/image336.png"/><Relationship Id="rId1629" Type="http://schemas.openxmlformats.org/officeDocument/2006/relationships/customXml" Target="../ink/ink299.xml"/><Relationship Id="rId1836" Type="http://schemas.openxmlformats.org/officeDocument/2006/relationships/image" Target="../media/image646.png"/><Relationship Id="rId2014" Type="http://schemas.openxmlformats.org/officeDocument/2006/relationships/image" Target="../media/image729.png"/><Relationship Id="rId1475" Type="http://schemas.openxmlformats.org/officeDocument/2006/relationships/customXml" Target="../ink/ink219.xml"/><Relationship Id="rId1682" Type="http://schemas.openxmlformats.org/officeDocument/2006/relationships/customXml" Target="../ink/ink327.xml"/><Relationship Id="rId1903" Type="http://schemas.openxmlformats.org/officeDocument/2006/relationships/customXml" Target="../ink/ink442.xml"/><Relationship Id="rId1335" Type="http://schemas.openxmlformats.org/officeDocument/2006/relationships/image" Target="../media/image405.png"/><Relationship Id="rId1542" Type="http://schemas.openxmlformats.org/officeDocument/2006/relationships/customXml" Target="../ink/ink253.xml"/><Relationship Id="rId1987" Type="http://schemas.openxmlformats.org/officeDocument/2006/relationships/customXml" Target="../ink/ink487.xml"/><Relationship Id="rId137" Type="http://schemas.openxmlformats.org/officeDocument/2006/relationships/customXml" Target="../ink/ink68.xml"/><Relationship Id="rId1847" Type="http://schemas.openxmlformats.org/officeDocument/2006/relationships/customXml" Target="../ink/ink412.xml"/><Relationship Id="rId2025" Type="http://schemas.openxmlformats.org/officeDocument/2006/relationships/customXml" Target="../ink/ink507.xml"/><Relationship Id="rId41" Type="http://schemas.openxmlformats.org/officeDocument/2006/relationships/customXml" Target="../ink/ink20.xml"/><Relationship Id="rId1402" Type="http://schemas.openxmlformats.org/officeDocument/2006/relationships/image" Target="../media/image438.png"/><Relationship Id="rId1486" Type="http://schemas.openxmlformats.org/officeDocument/2006/relationships/customXml" Target="../ink/ink225.xml"/><Relationship Id="rId1707" Type="http://schemas.openxmlformats.org/officeDocument/2006/relationships/image" Target="../media/image584.png"/><Relationship Id="rId190" Type="http://schemas.openxmlformats.org/officeDocument/2006/relationships/image" Target="../media/image367.png"/><Relationship Id="rId204" Type="http://schemas.openxmlformats.org/officeDocument/2006/relationships/image" Target="../media/image374.png"/><Relationship Id="rId1346" Type="http://schemas.openxmlformats.org/officeDocument/2006/relationships/customXml" Target="../ink/ink152.xml"/><Relationship Id="rId1693" Type="http://schemas.openxmlformats.org/officeDocument/2006/relationships/image" Target="../media/image577.png"/><Relationship Id="rId1914" Type="http://schemas.openxmlformats.org/officeDocument/2006/relationships/customXml" Target="../ink/ink448.xml"/><Relationship Id="rId1998" Type="http://schemas.openxmlformats.org/officeDocument/2006/relationships/customXml" Target="../ink/ink493.xml"/><Relationship Id="rId1553" Type="http://schemas.openxmlformats.org/officeDocument/2006/relationships/image" Target="../media/image511.png"/><Relationship Id="rId1760" Type="http://schemas.openxmlformats.org/officeDocument/2006/relationships/customXml" Target="../ink/ink367.xml"/><Relationship Id="rId1858" Type="http://schemas.openxmlformats.org/officeDocument/2006/relationships/customXml" Target="../ink/ink418.xml"/><Relationship Id="rId10" Type="http://schemas.openxmlformats.org/officeDocument/2006/relationships/image" Target="../media/image281.png"/><Relationship Id="rId52" Type="http://schemas.openxmlformats.org/officeDocument/2006/relationships/image" Target="../media/image300.png"/><Relationship Id="rId94" Type="http://schemas.openxmlformats.org/officeDocument/2006/relationships/image" Target="../media/image320.png"/><Relationship Id="rId148" Type="http://schemas.openxmlformats.org/officeDocument/2006/relationships/customXml" Target="../ink/ink74.xml"/><Relationship Id="rId1413" Type="http://schemas.openxmlformats.org/officeDocument/2006/relationships/image" Target="../media/image443.png"/><Relationship Id="rId1455" Type="http://schemas.openxmlformats.org/officeDocument/2006/relationships/image" Target="../media/image463.png"/><Relationship Id="rId1620" Type="http://schemas.openxmlformats.org/officeDocument/2006/relationships/image" Target="../media/image542.png"/><Relationship Id="rId1662" Type="http://schemas.openxmlformats.org/officeDocument/2006/relationships/customXml" Target="../ink/ink317.xml"/><Relationship Id="rId2036" Type="http://schemas.openxmlformats.org/officeDocument/2006/relationships/customXml" Target="../ink/ink513.xml"/><Relationship Id="rId215" Type="http://schemas.openxmlformats.org/officeDocument/2006/relationships/customXml" Target="../ink/ink108.xml"/><Relationship Id="rId1315" Type="http://schemas.openxmlformats.org/officeDocument/2006/relationships/image" Target="../media/image909.png"/><Relationship Id="rId1497" Type="http://schemas.openxmlformats.org/officeDocument/2006/relationships/image" Target="../media/image483.png"/><Relationship Id="rId1718" Type="http://schemas.openxmlformats.org/officeDocument/2006/relationships/customXml" Target="../ink/ink345.xml"/><Relationship Id="rId1925" Type="http://schemas.openxmlformats.org/officeDocument/2006/relationships/customXml" Target="../ink/ink454.xml"/><Relationship Id="rId1967" Type="http://schemas.openxmlformats.org/officeDocument/2006/relationships/customXml" Target="../ink/ink476.xml"/><Relationship Id="rId1357" Type="http://schemas.openxmlformats.org/officeDocument/2006/relationships/image" Target="../media/image416.png"/><Relationship Id="rId1564" Type="http://schemas.openxmlformats.org/officeDocument/2006/relationships/customXml" Target="../ink/ink264.xml"/><Relationship Id="rId1771" Type="http://schemas.openxmlformats.org/officeDocument/2006/relationships/customXml" Target="../ink/ink373.xml"/><Relationship Id="rId63" Type="http://schemas.openxmlformats.org/officeDocument/2006/relationships/customXml" Target="../ink/ink31.xml"/><Relationship Id="rId159" Type="http://schemas.openxmlformats.org/officeDocument/2006/relationships/image" Target="../media/image352.png"/><Relationship Id="rId1424" Type="http://schemas.openxmlformats.org/officeDocument/2006/relationships/image" Target="../media/image448.png"/><Relationship Id="rId1631" Type="http://schemas.openxmlformats.org/officeDocument/2006/relationships/image" Target="../media/image547.png"/><Relationship Id="rId1869" Type="http://schemas.openxmlformats.org/officeDocument/2006/relationships/image" Target="../media/image662.png"/><Relationship Id="rId2047" Type="http://schemas.openxmlformats.org/officeDocument/2006/relationships/customXml" Target="../ink/ink519.xml"/><Relationship Id="rId226" Type="http://schemas.openxmlformats.org/officeDocument/2006/relationships/image" Target="../media/image385.png"/><Relationship Id="rId1729" Type="http://schemas.openxmlformats.org/officeDocument/2006/relationships/image" Target="../media/image595.png"/><Relationship Id="rId1936" Type="http://schemas.openxmlformats.org/officeDocument/2006/relationships/customXml" Target="../ink/ink460.xml"/><Relationship Id="rId1368" Type="http://schemas.openxmlformats.org/officeDocument/2006/relationships/customXml" Target="../ink/ink163.xml"/><Relationship Id="rId1575" Type="http://schemas.openxmlformats.org/officeDocument/2006/relationships/customXml" Target="../ink/ink270.xml"/><Relationship Id="rId1782" Type="http://schemas.openxmlformats.org/officeDocument/2006/relationships/customXml" Target="../ink/ink379.xml"/><Relationship Id="rId74" Type="http://schemas.openxmlformats.org/officeDocument/2006/relationships/image" Target="../media/image310.png"/><Relationship Id="rId1435" Type="http://schemas.openxmlformats.org/officeDocument/2006/relationships/customXml" Target="../ink/ink198.xml"/><Relationship Id="rId2058" Type="http://schemas.openxmlformats.org/officeDocument/2006/relationships/image" Target="../media/image750.png"/><Relationship Id="rId5" Type="http://schemas.openxmlformats.org/officeDocument/2006/relationships/customXml" Target="../ink/ink2.xml"/><Relationship Id="rId237" Type="http://schemas.openxmlformats.org/officeDocument/2006/relationships/customXml" Target="../ink/ink119.xml"/><Relationship Id="rId1642" Type="http://schemas.openxmlformats.org/officeDocument/2006/relationships/customXml" Target="../ink/ink306.xml"/><Relationship Id="rId1947" Type="http://schemas.openxmlformats.org/officeDocument/2006/relationships/image" Target="../media/image698.png"/><Relationship Id="rId1379" Type="http://schemas.openxmlformats.org/officeDocument/2006/relationships/image" Target="../media/image427.png"/><Relationship Id="rId1502" Type="http://schemas.openxmlformats.org/officeDocument/2006/relationships/customXml" Target="../ink/ink233.xml"/><Relationship Id="rId1586" Type="http://schemas.openxmlformats.org/officeDocument/2006/relationships/customXml" Target="../ink/ink276.xml"/><Relationship Id="rId1807" Type="http://schemas.openxmlformats.org/officeDocument/2006/relationships/image" Target="../media/image632.png"/><Relationship Id="rId1793" Type="http://schemas.openxmlformats.org/officeDocument/2006/relationships/image" Target="../media/image625.png"/><Relationship Id="rId85" Type="http://schemas.openxmlformats.org/officeDocument/2006/relationships/customXml" Target="../ink/ink42.xml"/><Relationship Id="rId150" Type="http://schemas.openxmlformats.org/officeDocument/2006/relationships/customXml" Target="../ink/ink75.xml"/><Relationship Id="rId1446" Type="http://schemas.openxmlformats.org/officeDocument/2006/relationships/customXml" Target="../ink/ink204.xml"/><Relationship Id="rId1653" Type="http://schemas.openxmlformats.org/officeDocument/2006/relationships/image" Target="../media/image557.png"/><Relationship Id="rId1860" Type="http://schemas.openxmlformats.org/officeDocument/2006/relationships/customXml" Target="../ink/ink419.xml"/><Relationship Id="rId248" Type="http://schemas.openxmlformats.org/officeDocument/2006/relationships/customXml" Target="../ink/ink125.xml"/><Relationship Id="rId1306" Type="http://schemas.openxmlformats.org/officeDocument/2006/relationships/customXml" Target="../ink/ink132.xml"/><Relationship Id="rId1513" Type="http://schemas.openxmlformats.org/officeDocument/2006/relationships/image" Target="../media/image491.png"/><Relationship Id="rId1720" Type="http://schemas.openxmlformats.org/officeDocument/2006/relationships/customXml" Target="../ink/ink346.xml"/><Relationship Id="rId1958" Type="http://schemas.openxmlformats.org/officeDocument/2006/relationships/image" Target="../media/image703.png"/><Relationship Id="rId12" Type="http://schemas.openxmlformats.org/officeDocument/2006/relationships/image" Target="../media/image282.png"/><Relationship Id="rId108" Type="http://schemas.openxmlformats.org/officeDocument/2006/relationships/image" Target="../media/image327.png"/><Relationship Id="rId1597" Type="http://schemas.openxmlformats.org/officeDocument/2006/relationships/customXml" Target="../ink/ink282.xml"/><Relationship Id="rId1818" Type="http://schemas.openxmlformats.org/officeDocument/2006/relationships/customXml" Target="../ink/ink397.xml"/><Relationship Id="rId96" Type="http://schemas.openxmlformats.org/officeDocument/2006/relationships/image" Target="../media/image321.png"/><Relationship Id="rId161" Type="http://schemas.openxmlformats.org/officeDocument/2006/relationships/image" Target="../media/image353.png"/><Relationship Id="rId1457" Type="http://schemas.openxmlformats.org/officeDocument/2006/relationships/image" Target="../media/image464.png"/><Relationship Id="rId1664" Type="http://schemas.openxmlformats.org/officeDocument/2006/relationships/customXml" Target="../ink/ink318.xml"/><Relationship Id="rId1871" Type="http://schemas.openxmlformats.org/officeDocument/2006/relationships/image" Target="../media/image663.png"/><Relationship Id="rId1317" Type="http://schemas.openxmlformats.org/officeDocument/2006/relationships/image" Target="../media/image396.png"/><Relationship Id="rId1524" Type="http://schemas.openxmlformats.org/officeDocument/2006/relationships/customXml" Target="../ink/ink244.xml"/><Relationship Id="rId1731" Type="http://schemas.openxmlformats.org/officeDocument/2006/relationships/image" Target="../media/image596.png"/><Relationship Id="rId1969" Type="http://schemas.openxmlformats.org/officeDocument/2006/relationships/image" Target="../media/image708.png"/><Relationship Id="rId23" Type="http://schemas.openxmlformats.org/officeDocument/2006/relationships/customXml" Target="../ink/ink11.xml"/><Relationship Id="rId119" Type="http://schemas.openxmlformats.org/officeDocument/2006/relationships/customXml" Target="../ink/ink59.xml"/><Relationship Id="rId1370" Type="http://schemas.openxmlformats.org/officeDocument/2006/relationships/customXml" Target="../ink/ink164.xml"/><Relationship Id="rId1829" Type="http://schemas.openxmlformats.org/officeDocument/2006/relationships/customXml" Target="../ink/ink403.xml"/><Relationship Id="rId2007" Type="http://schemas.openxmlformats.org/officeDocument/2006/relationships/customXml" Target="../ink/ink498.xml"/><Relationship Id="rId1468" Type="http://schemas.openxmlformats.org/officeDocument/2006/relationships/customXml" Target="../ink/ink215.xml"/><Relationship Id="rId1675" Type="http://schemas.openxmlformats.org/officeDocument/2006/relationships/image" Target="../media/image568.png"/><Relationship Id="rId1882" Type="http://schemas.openxmlformats.org/officeDocument/2006/relationships/image" Target="../media/image668.png"/><Relationship Id="rId172" Type="http://schemas.openxmlformats.org/officeDocument/2006/relationships/customXml" Target="../ink/ink86.xml"/><Relationship Id="rId1328" Type="http://schemas.openxmlformats.org/officeDocument/2006/relationships/customXml" Target="../ink/ink143.xml"/><Relationship Id="rId1535" Type="http://schemas.openxmlformats.org/officeDocument/2006/relationships/image" Target="../media/image502.png"/><Relationship Id="rId1742" Type="http://schemas.openxmlformats.org/officeDocument/2006/relationships/image" Target="../media/image601.png"/><Relationship Id="rId2018" Type="http://schemas.openxmlformats.org/officeDocument/2006/relationships/image" Target="../media/image731.png"/><Relationship Id="rId34" Type="http://schemas.openxmlformats.org/officeDocument/2006/relationships/image" Target="../media/image291.png"/><Relationship Id="rId1381" Type="http://schemas.openxmlformats.org/officeDocument/2006/relationships/image" Target="../media/image428.png"/><Relationship Id="rId1479" Type="http://schemas.openxmlformats.org/officeDocument/2006/relationships/customXml" Target="../ink/ink221.xml"/><Relationship Id="rId1602" Type="http://schemas.openxmlformats.org/officeDocument/2006/relationships/image" Target="../media/image534.png"/><Relationship Id="rId1686" Type="http://schemas.openxmlformats.org/officeDocument/2006/relationships/customXml" Target="../ink/ink329.xml"/><Relationship Id="rId183" Type="http://schemas.openxmlformats.org/officeDocument/2006/relationships/customXml" Target="../ink/ink92.xml"/><Relationship Id="rId1339" Type="http://schemas.openxmlformats.org/officeDocument/2006/relationships/image" Target="../media/image407.png"/><Relationship Id="rId1893" Type="http://schemas.openxmlformats.org/officeDocument/2006/relationships/customXml" Target="../ink/ink437.xml"/><Relationship Id="rId1907" Type="http://schemas.openxmlformats.org/officeDocument/2006/relationships/customXml" Target="../ink/ink444.xml"/><Relationship Id="rId1546" Type="http://schemas.openxmlformats.org/officeDocument/2006/relationships/customXml" Target="../ink/ink255.xml"/><Relationship Id="rId1753" Type="http://schemas.openxmlformats.org/officeDocument/2006/relationships/customXml" Target="../ink/ink363.xml"/><Relationship Id="rId1960" Type="http://schemas.openxmlformats.org/officeDocument/2006/relationships/image" Target="../media/image704.png"/><Relationship Id="rId45" Type="http://schemas.openxmlformats.org/officeDocument/2006/relationships/customXml" Target="../ink/ink22.xml"/><Relationship Id="rId110" Type="http://schemas.openxmlformats.org/officeDocument/2006/relationships/image" Target="../media/image328.png"/><Relationship Id="rId1392" Type="http://schemas.openxmlformats.org/officeDocument/2006/relationships/customXml" Target="../ink/ink175.xml"/><Relationship Id="rId1406" Type="http://schemas.openxmlformats.org/officeDocument/2006/relationships/customXml" Target="../ink/ink183.xml"/><Relationship Id="rId1613" Type="http://schemas.openxmlformats.org/officeDocument/2006/relationships/image" Target="../media/image539.png"/><Relationship Id="rId1820" Type="http://schemas.openxmlformats.org/officeDocument/2006/relationships/customXml" Target="../ink/ink398.xml"/><Relationship Id="rId2029" Type="http://schemas.openxmlformats.org/officeDocument/2006/relationships/image" Target="../media/image736.png"/><Relationship Id="rId194" Type="http://schemas.openxmlformats.org/officeDocument/2006/relationships/image" Target="../media/image369.png"/><Relationship Id="rId208" Type="http://schemas.openxmlformats.org/officeDocument/2006/relationships/image" Target="../media/image376.png"/><Relationship Id="rId1697" Type="http://schemas.openxmlformats.org/officeDocument/2006/relationships/image" Target="../media/image579.png"/><Relationship Id="rId1918" Type="http://schemas.openxmlformats.org/officeDocument/2006/relationships/customXml" Target="../ink/ink450.xml"/><Relationship Id="rId1557" Type="http://schemas.openxmlformats.org/officeDocument/2006/relationships/image" Target="../media/image513.png"/><Relationship Id="rId1764" Type="http://schemas.openxmlformats.org/officeDocument/2006/relationships/customXml" Target="../ink/ink369.xml"/><Relationship Id="rId1971" Type="http://schemas.openxmlformats.org/officeDocument/2006/relationships/image" Target="../media/image709.png"/><Relationship Id="rId56" Type="http://schemas.openxmlformats.org/officeDocument/2006/relationships/image" Target="../media/image17.png"/><Relationship Id="rId1417" Type="http://schemas.openxmlformats.org/officeDocument/2006/relationships/image" Target="../media/image445.png"/><Relationship Id="rId1624" Type="http://schemas.openxmlformats.org/officeDocument/2006/relationships/image" Target="../media/image544.png"/><Relationship Id="rId1831" Type="http://schemas.openxmlformats.org/officeDocument/2006/relationships/customXml" Target="../ink/ink404.xml"/><Relationship Id="rId121" Type="http://schemas.openxmlformats.org/officeDocument/2006/relationships/customXml" Target="../ink/ink60.xml"/><Relationship Id="rId219" Type="http://schemas.openxmlformats.org/officeDocument/2006/relationships/customXml" Target="../ink/ink110.xml"/><Relationship Id="rId1929" Type="http://schemas.openxmlformats.org/officeDocument/2006/relationships/customXml" Target="../ink/ink456.xml"/><Relationship Id="rId1470" Type="http://schemas.openxmlformats.org/officeDocument/2006/relationships/customXml" Target="../ink/ink216.xml"/><Relationship Id="rId1568" Type="http://schemas.openxmlformats.org/officeDocument/2006/relationships/customXml" Target="../ink/ink266.xml"/><Relationship Id="rId1775" Type="http://schemas.openxmlformats.org/officeDocument/2006/relationships/customXml" Target="../ink/ink375.xml"/><Relationship Id="rId67" Type="http://schemas.openxmlformats.org/officeDocument/2006/relationships/customXml" Target="../ink/ink33.xml"/><Relationship Id="rId1330" Type="http://schemas.openxmlformats.org/officeDocument/2006/relationships/customXml" Target="../ink/ink144.xml"/><Relationship Id="rId1428" Type="http://schemas.openxmlformats.org/officeDocument/2006/relationships/image" Target="../media/image450.png"/><Relationship Id="rId1635" Type="http://schemas.openxmlformats.org/officeDocument/2006/relationships/image" Target="../media/image549.png"/><Relationship Id="rId1982" Type="http://schemas.openxmlformats.org/officeDocument/2006/relationships/customXml" Target="../ink/ink484.xml"/><Relationship Id="rId132" Type="http://schemas.openxmlformats.org/officeDocument/2006/relationships/image" Target="../media/image339.png"/><Relationship Id="rId1842" Type="http://schemas.openxmlformats.org/officeDocument/2006/relationships/image" Target="../media/image649.png"/><Relationship Id="rId2020" Type="http://schemas.openxmlformats.org/officeDocument/2006/relationships/image" Target="../media/image732.png"/><Relationship Id="rId1481" Type="http://schemas.openxmlformats.org/officeDocument/2006/relationships/image" Target="../media/image475.png"/><Relationship Id="rId1579" Type="http://schemas.openxmlformats.org/officeDocument/2006/relationships/image" Target="../media/image523.png"/><Relationship Id="rId1702" Type="http://schemas.openxmlformats.org/officeDocument/2006/relationships/customXml" Target="../ink/ink337.xml"/><Relationship Id="rId1341" Type="http://schemas.openxmlformats.org/officeDocument/2006/relationships/image" Target="../media/image408.png"/><Relationship Id="rId1786" Type="http://schemas.openxmlformats.org/officeDocument/2006/relationships/customXml" Target="../ink/ink381.xml"/><Relationship Id="rId1993" Type="http://schemas.openxmlformats.org/officeDocument/2006/relationships/image" Target="../media/image719.png"/><Relationship Id="rId78" Type="http://schemas.openxmlformats.org/officeDocument/2006/relationships/image" Target="../media/image312.png"/><Relationship Id="rId143" Type="http://schemas.openxmlformats.org/officeDocument/2006/relationships/customXml" Target="../ink/ink71.xml"/><Relationship Id="rId1439" Type="http://schemas.openxmlformats.org/officeDocument/2006/relationships/image" Target="../media/image455.png"/><Relationship Id="rId1646" Type="http://schemas.openxmlformats.org/officeDocument/2006/relationships/image" Target="../media/image554.png"/><Relationship Id="rId1853" Type="http://schemas.openxmlformats.org/officeDocument/2006/relationships/customXml" Target="../ink/ink415.xml"/><Relationship Id="rId2031" Type="http://schemas.openxmlformats.org/officeDocument/2006/relationships/image" Target="../media/image737.png"/><Relationship Id="rId9" Type="http://schemas.openxmlformats.org/officeDocument/2006/relationships/customXml" Target="../ink/ink4.xml"/><Relationship Id="rId210" Type="http://schemas.openxmlformats.org/officeDocument/2006/relationships/image" Target="../media/image377.png"/><Relationship Id="rId1492" Type="http://schemas.openxmlformats.org/officeDocument/2006/relationships/customXml" Target="../ink/ink228.xml"/><Relationship Id="rId1506" Type="http://schemas.openxmlformats.org/officeDocument/2006/relationships/customXml" Target="../ink/ink235.xml"/><Relationship Id="rId1713" Type="http://schemas.openxmlformats.org/officeDocument/2006/relationships/image" Target="../media/image587.png"/><Relationship Id="rId1920" Type="http://schemas.openxmlformats.org/officeDocument/2006/relationships/image" Target="../media/image685.png"/><Relationship Id="rId1352" Type="http://schemas.openxmlformats.org/officeDocument/2006/relationships/customXml" Target="../ink/ink155.xml"/><Relationship Id="rId1797" Type="http://schemas.openxmlformats.org/officeDocument/2006/relationships/image" Target="../media/image627.png"/><Relationship Id="rId89" Type="http://schemas.openxmlformats.org/officeDocument/2006/relationships/customXml" Target="../ink/ink44.xml"/><Relationship Id="rId154" Type="http://schemas.openxmlformats.org/officeDocument/2006/relationships/customXml" Target="../ink/ink77.xml"/><Relationship Id="rId1657" Type="http://schemas.openxmlformats.org/officeDocument/2006/relationships/image" Target="../media/image559.png"/><Relationship Id="rId1864" Type="http://schemas.openxmlformats.org/officeDocument/2006/relationships/customXml" Target="../ink/ink421.xml"/><Relationship Id="rId2042" Type="http://schemas.openxmlformats.org/officeDocument/2006/relationships/customXml" Target="../ink/ink516.xml"/><Relationship Id="rId1296" Type="http://schemas.openxmlformats.org/officeDocument/2006/relationships/customXml" Target="../ink/ink127.xml"/><Relationship Id="rId1517" Type="http://schemas.openxmlformats.org/officeDocument/2006/relationships/image" Target="../media/image493.png"/><Relationship Id="rId1724" Type="http://schemas.openxmlformats.org/officeDocument/2006/relationships/customXml" Target="../ink/ink348.xml"/><Relationship Id="rId16" Type="http://schemas.openxmlformats.org/officeDocument/2006/relationships/image" Target="../media/image284.png"/><Relationship Id="rId221" Type="http://schemas.openxmlformats.org/officeDocument/2006/relationships/customXml" Target="../ink/ink111.xml"/><Relationship Id="rId1363" Type="http://schemas.openxmlformats.org/officeDocument/2006/relationships/image" Target="../media/image419.png"/><Relationship Id="rId1931" Type="http://schemas.openxmlformats.org/officeDocument/2006/relationships/customXml" Target="../ink/ink457.xml"/><Relationship Id="rId1570" Type="http://schemas.openxmlformats.org/officeDocument/2006/relationships/customXml" Target="../ink/ink267.xml"/><Relationship Id="rId1668" Type="http://schemas.openxmlformats.org/officeDocument/2006/relationships/customXml" Target="../ink/ink320.xml"/><Relationship Id="rId1875" Type="http://schemas.openxmlformats.org/officeDocument/2006/relationships/customXml" Target="../ink/ink427.xml"/><Relationship Id="rId165" Type="http://schemas.openxmlformats.org/officeDocument/2006/relationships/image" Target="../media/image355.png"/><Relationship Id="rId1430" Type="http://schemas.openxmlformats.org/officeDocument/2006/relationships/image" Target="../media/image451.png"/><Relationship Id="rId1528" Type="http://schemas.openxmlformats.org/officeDocument/2006/relationships/customXml" Target="../ink/ink246.xml"/><Relationship Id="rId2053" Type="http://schemas.openxmlformats.org/officeDocument/2006/relationships/customXml" Target="../ink/ink522.xml"/><Relationship Id="rId232" Type="http://schemas.openxmlformats.org/officeDocument/2006/relationships/image" Target="../media/image388.png"/><Relationship Id="rId1735" Type="http://schemas.openxmlformats.org/officeDocument/2006/relationships/image" Target="../media/image598.png"/><Relationship Id="rId1942" Type="http://schemas.openxmlformats.org/officeDocument/2006/relationships/customXml" Target="../ink/ink463.xml"/><Relationship Id="rId27" Type="http://schemas.openxmlformats.org/officeDocument/2006/relationships/customXml" Target="../ink/ink13.xml"/><Relationship Id="rId1374" Type="http://schemas.openxmlformats.org/officeDocument/2006/relationships/customXml" Target="../ink/ink166.xml"/><Relationship Id="rId1581" Type="http://schemas.openxmlformats.org/officeDocument/2006/relationships/image" Target="../media/image524.png"/><Relationship Id="rId1679" Type="http://schemas.openxmlformats.org/officeDocument/2006/relationships/image" Target="../media/image570.png"/><Relationship Id="rId1802" Type="http://schemas.openxmlformats.org/officeDocument/2006/relationships/customXml" Target="../ink/ink389.xml"/><Relationship Id="rId80" Type="http://schemas.openxmlformats.org/officeDocument/2006/relationships/image" Target="../media/image313.png"/><Relationship Id="rId176" Type="http://schemas.openxmlformats.org/officeDocument/2006/relationships/customXml" Target="../ink/ink88.xml"/><Relationship Id="rId1441" Type="http://schemas.openxmlformats.org/officeDocument/2006/relationships/image" Target="../media/image456.png"/><Relationship Id="rId1886" Type="http://schemas.openxmlformats.org/officeDocument/2006/relationships/image" Target="../media/image670.png"/><Relationship Id="rId243" Type="http://schemas.openxmlformats.org/officeDocument/2006/relationships/customXml" Target="../ink/ink122.xml"/><Relationship Id="rId1301" Type="http://schemas.openxmlformats.org/officeDocument/2006/relationships/image" Target="../media/image902.png"/><Relationship Id="rId1539" Type="http://schemas.openxmlformats.org/officeDocument/2006/relationships/image" Target="../media/image504.png"/><Relationship Id="rId1746" Type="http://schemas.openxmlformats.org/officeDocument/2006/relationships/image" Target="../media/image603.png"/><Relationship Id="rId1953" Type="http://schemas.openxmlformats.org/officeDocument/2006/relationships/customXml" Target="../ink/ink469.xml"/><Relationship Id="rId38" Type="http://schemas.openxmlformats.org/officeDocument/2006/relationships/image" Target="../media/image293.png"/><Relationship Id="rId103" Type="http://schemas.openxmlformats.org/officeDocument/2006/relationships/customXml" Target="../ink/ink51.xml"/><Relationship Id="rId1385" Type="http://schemas.openxmlformats.org/officeDocument/2006/relationships/image" Target="../media/image430.png"/><Relationship Id="rId1592" Type="http://schemas.openxmlformats.org/officeDocument/2006/relationships/image" Target="../media/image529.png"/><Relationship Id="rId1606" Type="http://schemas.openxmlformats.org/officeDocument/2006/relationships/image" Target="../media/image536.png"/><Relationship Id="rId1813" Type="http://schemas.openxmlformats.org/officeDocument/2006/relationships/image" Target="../media/image635.png"/><Relationship Id="rId91" Type="http://schemas.openxmlformats.org/officeDocument/2006/relationships/customXml" Target="../ink/ink45.xml"/><Relationship Id="rId187" Type="http://schemas.openxmlformats.org/officeDocument/2006/relationships/customXml" Target="../ink/ink94.xml"/><Relationship Id="rId1452" Type="http://schemas.openxmlformats.org/officeDocument/2006/relationships/customXml" Target="../ink/ink207.xml"/><Relationship Id="rId1897" Type="http://schemas.openxmlformats.org/officeDocument/2006/relationships/customXml" Target="../ink/ink439.xml"/><Relationship Id="rId1312" Type="http://schemas.openxmlformats.org/officeDocument/2006/relationships/customXml" Target="../ink/ink135.xml"/><Relationship Id="rId1757" Type="http://schemas.openxmlformats.org/officeDocument/2006/relationships/customXml" Target="../ink/ink365.xml"/><Relationship Id="rId1964" Type="http://schemas.openxmlformats.org/officeDocument/2006/relationships/image" Target="../media/image706.png"/><Relationship Id="rId49" Type="http://schemas.openxmlformats.org/officeDocument/2006/relationships/customXml" Target="../ink/ink24.xml"/><Relationship Id="rId114" Type="http://schemas.openxmlformats.org/officeDocument/2006/relationships/image" Target="../media/image330.png"/><Relationship Id="rId1396" Type="http://schemas.openxmlformats.org/officeDocument/2006/relationships/customXml" Target="../ink/ink177.xml"/><Relationship Id="rId1617" Type="http://schemas.openxmlformats.org/officeDocument/2006/relationships/customXml" Target="../ink/ink293.xml"/><Relationship Id="rId1824" Type="http://schemas.openxmlformats.org/officeDocument/2006/relationships/customXml" Target="../ink/ink400.xml"/><Relationship Id="rId198" Type="http://schemas.openxmlformats.org/officeDocument/2006/relationships/image" Target="../media/image371.png"/><Relationship Id="rId2002" Type="http://schemas.openxmlformats.org/officeDocument/2006/relationships/customXml" Target="../ink/ink495.xml"/><Relationship Id="rId1463" Type="http://schemas.openxmlformats.org/officeDocument/2006/relationships/image" Target="../media/image467.png"/><Relationship Id="rId1670" Type="http://schemas.openxmlformats.org/officeDocument/2006/relationships/customXml" Target="../ink/ink321.xml"/><Relationship Id="rId1768" Type="http://schemas.openxmlformats.org/officeDocument/2006/relationships/image" Target="../media/image613.png"/><Relationship Id="rId1323" Type="http://schemas.openxmlformats.org/officeDocument/2006/relationships/image" Target="../media/image399.png"/><Relationship Id="rId1530" Type="http://schemas.openxmlformats.org/officeDocument/2006/relationships/customXml" Target="../ink/ink247.xml"/><Relationship Id="rId1628" Type="http://schemas.openxmlformats.org/officeDocument/2006/relationships/image" Target="../media/image546.png"/><Relationship Id="rId1975" Type="http://schemas.openxmlformats.org/officeDocument/2006/relationships/image" Target="../media/image711.png"/><Relationship Id="rId125" Type="http://schemas.openxmlformats.org/officeDocument/2006/relationships/customXml" Target="../ink/ink62.xml"/><Relationship Id="rId1835" Type="http://schemas.openxmlformats.org/officeDocument/2006/relationships/customXml" Target="../ink/ink406.xml"/><Relationship Id="rId2013" Type="http://schemas.openxmlformats.org/officeDocument/2006/relationships/customXml" Target="../ink/ink501.xml"/><Relationship Id="rId1474" Type="http://schemas.openxmlformats.org/officeDocument/2006/relationships/image" Target="../media/image472.png"/><Relationship Id="rId1681" Type="http://schemas.openxmlformats.org/officeDocument/2006/relationships/image" Target="../media/image571.png"/><Relationship Id="rId1902" Type="http://schemas.openxmlformats.org/officeDocument/2006/relationships/image" Target="../media/image677.png"/><Relationship Id="rId1334" Type="http://schemas.openxmlformats.org/officeDocument/2006/relationships/customXml" Target="../ink/ink146.xml"/><Relationship Id="rId1541" Type="http://schemas.openxmlformats.org/officeDocument/2006/relationships/image" Target="../media/image505.png"/><Relationship Id="rId1779" Type="http://schemas.openxmlformats.org/officeDocument/2006/relationships/customXml" Target="../ink/ink377.xml"/><Relationship Id="rId1986" Type="http://schemas.openxmlformats.org/officeDocument/2006/relationships/image" Target="../media/image716.png"/><Relationship Id="rId40" Type="http://schemas.openxmlformats.org/officeDocument/2006/relationships/image" Target="../media/image294.png"/><Relationship Id="rId136" Type="http://schemas.openxmlformats.org/officeDocument/2006/relationships/image" Target="../media/image341.png"/><Relationship Id="rId1401" Type="http://schemas.openxmlformats.org/officeDocument/2006/relationships/customXml" Target="../ink/ink180.xml"/><Relationship Id="rId1639" Type="http://schemas.openxmlformats.org/officeDocument/2006/relationships/image" Target="../media/image551.png"/><Relationship Id="rId1846" Type="http://schemas.openxmlformats.org/officeDocument/2006/relationships/image" Target="../media/image651.png"/><Relationship Id="rId2024" Type="http://schemas.openxmlformats.org/officeDocument/2006/relationships/image" Target="../media/image734.png"/><Relationship Id="rId203" Type="http://schemas.openxmlformats.org/officeDocument/2006/relationships/customXml" Target="../ink/ink102.xml"/><Relationship Id="rId1485" Type="http://schemas.openxmlformats.org/officeDocument/2006/relationships/image" Target="../media/image477.png"/><Relationship Id="rId1692" Type="http://schemas.openxmlformats.org/officeDocument/2006/relationships/customXml" Target="../ink/ink332.xml"/><Relationship Id="rId1706" Type="http://schemas.openxmlformats.org/officeDocument/2006/relationships/customXml" Target="../ink/ink339.xml"/><Relationship Id="rId1913" Type="http://schemas.openxmlformats.org/officeDocument/2006/relationships/customXml" Target="../ink/ink447.xml"/><Relationship Id="rId1345" Type="http://schemas.openxmlformats.org/officeDocument/2006/relationships/image" Target="../media/image410.png"/><Relationship Id="rId1552" Type="http://schemas.openxmlformats.org/officeDocument/2006/relationships/customXml" Target="../ink/ink258.xml"/><Relationship Id="rId1997" Type="http://schemas.openxmlformats.org/officeDocument/2006/relationships/image" Target="../media/image721.png"/><Relationship Id="rId147" Type="http://schemas.openxmlformats.org/officeDocument/2006/relationships/image" Target="../media/image346.png"/><Relationship Id="rId1857" Type="http://schemas.openxmlformats.org/officeDocument/2006/relationships/image" Target="../media/image656.png"/><Relationship Id="rId2035" Type="http://schemas.openxmlformats.org/officeDocument/2006/relationships/image" Target="../media/image739.png"/><Relationship Id="rId51" Type="http://schemas.openxmlformats.org/officeDocument/2006/relationships/customXml" Target="../ink/ink25.xml"/><Relationship Id="rId1412" Type="http://schemas.openxmlformats.org/officeDocument/2006/relationships/customXml" Target="../ink/ink186.xml"/><Relationship Id="rId1496" Type="http://schemas.openxmlformats.org/officeDocument/2006/relationships/customXml" Target="../ink/ink230.xml"/><Relationship Id="rId1717" Type="http://schemas.openxmlformats.org/officeDocument/2006/relationships/image" Target="../media/image589.png"/><Relationship Id="rId1924" Type="http://schemas.openxmlformats.org/officeDocument/2006/relationships/image" Target="../media/image687.png"/><Relationship Id="rId214" Type="http://schemas.openxmlformats.org/officeDocument/2006/relationships/image" Target="../media/image379.png"/><Relationship Id="rId1356" Type="http://schemas.openxmlformats.org/officeDocument/2006/relationships/customXml" Target="../ink/ink157.xml"/><Relationship Id="rId158" Type="http://schemas.openxmlformats.org/officeDocument/2006/relationships/customXml" Target="../ink/ink79.xml"/><Relationship Id="rId1563" Type="http://schemas.openxmlformats.org/officeDocument/2006/relationships/image" Target="../media/image516.png"/><Relationship Id="rId1770" Type="http://schemas.openxmlformats.org/officeDocument/2006/relationships/image" Target="../media/image614.png"/><Relationship Id="rId1868" Type="http://schemas.openxmlformats.org/officeDocument/2006/relationships/customXml" Target="../ink/ink423.xml"/><Relationship Id="rId62" Type="http://schemas.openxmlformats.org/officeDocument/2006/relationships/image" Target="../media/image304.png"/><Relationship Id="rId1423" Type="http://schemas.openxmlformats.org/officeDocument/2006/relationships/customXml" Target="../ink/ink192.xml"/><Relationship Id="rId1630" Type="http://schemas.openxmlformats.org/officeDocument/2006/relationships/customXml" Target="../ink/ink300.xml"/><Relationship Id="rId2046" Type="http://schemas.openxmlformats.org/officeDocument/2006/relationships/image" Target="../media/image744.png"/><Relationship Id="rId225" Type="http://schemas.openxmlformats.org/officeDocument/2006/relationships/customXml" Target="../ink/ink113.xml"/><Relationship Id="rId1728" Type="http://schemas.openxmlformats.org/officeDocument/2006/relationships/customXml" Target="../ink/ink350.xml"/><Relationship Id="rId1935" Type="http://schemas.openxmlformats.org/officeDocument/2006/relationships/customXml" Target="../ink/ink459.xml"/><Relationship Id="rId1367" Type="http://schemas.openxmlformats.org/officeDocument/2006/relationships/image" Target="../media/image421.png"/><Relationship Id="rId1574" Type="http://schemas.openxmlformats.org/officeDocument/2006/relationships/image" Target="../media/image521.png"/><Relationship Id="rId1781" Type="http://schemas.openxmlformats.org/officeDocument/2006/relationships/customXml" Target="../ink/ink378.xml"/><Relationship Id="rId73" Type="http://schemas.openxmlformats.org/officeDocument/2006/relationships/customXml" Target="../ink/ink36.xml"/><Relationship Id="rId169" Type="http://schemas.openxmlformats.org/officeDocument/2006/relationships/image" Target="../media/image357.png"/><Relationship Id="rId1434" Type="http://schemas.openxmlformats.org/officeDocument/2006/relationships/image" Target="../media/image453.png"/><Relationship Id="rId1641" Type="http://schemas.openxmlformats.org/officeDocument/2006/relationships/image" Target="../media/image552.png"/><Relationship Id="rId1879" Type="http://schemas.openxmlformats.org/officeDocument/2006/relationships/customXml" Target="../ink/ink429.xml"/><Relationship Id="rId2057" Type="http://schemas.openxmlformats.org/officeDocument/2006/relationships/customXml" Target="../ink/ink524.xml"/><Relationship Id="rId4" Type="http://schemas.openxmlformats.org/officeDocument/2006/relationships/image" Target="../media/image278.png"/><Relationship Id="rId236" Type="http://schemas.openxmlformats.org/officeDocument/2006/relationships/image" Target="../media/image390.png"/><Relationship Id="rId1501" Type="http://schemas.openxmlformats.org/officeDocument/2006/relationships/image" Target="../media/image485.png"/><Relationship Id="rId1739" Type="http://schemas.openxmlformats.org/officeDocument/2006/relationships/image" Target="../media/image600.png"/><Relationship Id="rId1946" Type="http://schemas.openxmlformats.org/officeDocument/2006/relationships/customXml" Target="../ink/ink465.xml"/><Relationship Id="rId1378" Type="http://schemas.openxmlformats.org/officeDocument/2006/relationships/customXml" Target="../ink/ink168.xml"/><Relationship Id="rId1585" Type="http://schemas.openxmlformats.org/officeDocument/2006/relationships/image" Target="../media/image526.png"/><Relationship Id="rId1792" Type="http://schemas.openxmlformats.org/officeDocument/2006/relationships/customXml" Target="../ink/ink384.xml"/><Relationship Id="rId1806" Type="http://schemas.openxmlformats.org/officeDocument/2006/relationships/customXml" Target="../ink/ink391.xml"/><Relationship Id="rId84" Type="http://schemas.openxmlformats.org/officeDocument/2006/relationships/image" Target="../media/image315.png"/><Relationship Id="rId1445" Type="http://schemas.openxmlformats.org/officeDocument/2006/relationships/image" Target="../media/image458.png"/><Relationship Id="rId1652" Type="http://schemas.openxmlformats.org/officeDocument/2006/relationships/customXml" Target="../ink/ink312.xml"/><Relationship Id="rId247" Type="http://schemas.openxmlformats.org/officeDocument/2006/relationships/image" Target="../media/image395.png"/><Relationship Id="rId1305" Type="http://schemas.openxmlformats.org/officeDocument/2006/relationships/image" Target="../media/image904.png"/><Relationship Id="rId1957" Type="http://schemas.openxmlformats.org/officeDocument/2006/relationships/customXml" Target="../ink/ink471.xml"/><Relationship Id="rId107" Type="http://schemas.openxmlformats.org/officeDocument/2006/relationships/customXml" Target="../ink/ink53.xml"/><Relationship Id="rId1389" Type="http://schemas.openxmlformats.org/officeDocument/2006/relationships/image" Target="../media/image432.png"/><Relationship Id="rId1512" Type="http://schemas.openxmlformats.org/officeDocument/2006/relationships/customXml" Target="../ink/ink238.xml"/><Relationship Id="rId1596" Type="http://schemas.openxmlformats.org/officeDocument/2006/relationships/image" Target="../media/image531.png"/><Relationship Id="rId1817" Type="http://schemas.openxmlformats.org/officeDocument/2006/relationships/image" Target="../media/image637.png"/><Relationship Id="rId11" Type="http://schemas.openxmlformats.org/officeDocument/2006/relationships/customXml" Target="../ink/ink5.xml"/><Relationship Id="rId95" Type="http://schemas.openxmlformats.org/officeDocument/2006/relationships/customXml" Target="../ink/ink47.xml"/><Relationship Id="rId160" Type="http://schemas.openxmlformats.org/officeDocument/2006/relationships/customXml" Target="../ink/ink80.xml"/><Relationship Id="rId1456" Type="http://schemas.openxmlformats.org/officeDocument/2006/relationships/customXml" Target="../ink/ink209.xml"/><Relationship Id="rId1663" Type="http://schemas.openxmlformats.org/officeDocument/2006/relationships/image" Target="../media/image562.png"/><Relationship Id="rId1870" Type="http://schemas.openxmlformats.org/officeDocument/2006/relationships/customXml" Target="../ink/ink424.xml"/><Relationship Id="rId1968" Type="http://schemas.openxmlformats.org/officeDocument/2006/relationships/customXml" Target="../ink/ink477.xml"/><Relationship Id="rId1316" Type="http://schemas.openxmlformats.org/officeDocument/2006/relationships/customXml" Target="../ink/ink137.xml"/><Relationship Id="rId1523" Type="http://schemas.openxmlformats.org/officeDocument/2006/relationships/image" Target="../media/image496.png"/><Relationship Id="rId1730" Type="http://schemas.openxmlformats.org/officeDocument/2006/relationships/customXml" Target="../ink/ink351.xml"/><Relationship Id="rId22" Type="http://schemas.openxmlformats.org/officeDocument/2006/relationships/image" Target="../media/image148.png"/><Relationship Id="rId118" Type="http://schemas.openxmlformats.org/officeDocument/2006/relationships/image" Target="../media/image332.png"/><Relationship Id="rId1828" Type="http://schemas.openxmlformats.org/officeDocument/2006/relationships/image" Target="../media/image642.png"/><Relationship Id="rId2006" Type="http://schemas.openxmlformats.org/officeDocument/2006/relationships/image" Target="../media/image725.png"/><Relationship Id="rId171" Type="http://schemas.openxmlformats.org/officeDocument/2006/relationships/image" Target="../media/image358.png"/><Relationship Id="rId1467" Type="http://schemas.openxmlformats.org/officeDocument/2006/relationships/image" Target="../media/image469.png"/><Relationship Id="rId1674" Type="http://schemas.openxmlformats.org/officeDocument/2006/relationships/customXml" Target="../ink/ink323.xml"/><Relationship Id="rId1881" Type="http://schemas.openxmlformats.org/officeDocument/2006/relationships/customXml" Target="../ink/ink430.xml"/><Relationship Id="rId1327" Type="http://schemas.openxmlformats.org/officeDocument/2006/relationships/image" Target="../media/image401.png"/><Relationship Id="rId1534" Type="http://schemas.openxmlformats.org/officeDocument/2006/relationships/customXml" Target="../ink/ink249.xml"/><Relationship Id="rId1741" Type="http://schemas.openxmlformats.org/officeDocument/2006/relationships/customXml" Target="../ink/ink357.xml"/><Relationship Id="rId1979" Type="http://schemas.openxmlformats.org/officeDocument/2006/relationships/image" Target="../media/image713.png"/><Relationship Id="rId33" Type="http://schemas.openxmlformats.org/officeDocument/2006/relationships/customXml" Target="../ink/ink16.xml"/><Relationship Id="rId129" Type="http://schemas.openxmlformats.org/officeDocument/2006/relationships/customXml" Target="../ink/ink64.xml"/><Relationship Id="rId1380" Type="http://schemas.openxmlformats.org/officeDocument/2006/relationships/customXml" Target="../ink/ink169.xml"/><Relationship Id="rId1601" Type="http://schemas.openxmlformats.org/officeDocument/2006/relationships/customXml" Target="../ink/ink284.xml"/><Relationship Id="rId1839" Type="http://schemas.openxmlformats.org/officeDocument/2006/relationships/customXml" Target="../ink/ink408.xml"/><Relationship Id="rId2017" Type="http://schemas.openxmlformats.org/officeDocument/2006/relationships/customXml" Target="../ink/ink503.xml"/><Relationship Id="rId182" Type="http://schemas.openxmlformats.org/officeDocument/2006/relationships/image" Target="../media/image363.png"/><Relationship Id="rId1478" Type="http://schemas.openxmlformats.org/officeDocument/2006/relationships/image" Target="../media/image474.png"/><Relationship Id="rId1685" Type="http://schemas.openxmlformats.org/officeDocument/2006/relationships/image" Target="../media/image573.png"/><Relationship Id="rId1892" Type="http://schemas.openxmlformats.org/officeDocument/2006/relationships/image" Target="../media/image672.png"/><Relationship Id="rId1906" Type="http://schemas.openxmlformats.org/officeDocument/2006/relationships/image" Target="../media/image679.png"/><Relationship Id="rId1338" Type="http://schemas.openxmlformats.org/officeDocument/2006/relationships/customXml" Target="../ink/ink148.xml"/><Relationship Id="rId1545" Type="http://schemas.openxmlformats.org/officeDocument/2006/relationships/image" Target="../media/image507.png"/><Relationship Id="rId1405" Type="http://schemas.openxmlformats.org/officeDocument/2006/relationships/customXml" Target="../ink/ink182.xml"/><Relationship Id="rId1752" Type="http://schemas.openxmlformats.org/officeDocument/2006/relationships/image" Target="../media/image606.png"/><Relationship Id="rId2028" Type="http://schemas.openxmlformats.org/officeDocument/2006/relationships/customXml" Target="../ink/ink509.xml"/><Relationship Id="rId44" Type="http://schemas.openxmlformats.org/officeDocument/2006/relationships/image" Target="../media/image296.png"/><Relationship Id="rId1391" Type="http://schemas.openxmlformats.org/officeDocument/2006/relationships/image" Target="../media/image433.png"/><Relationship Id="rId1489" Type="http://schemas.openxmlformats.org/officeDocument/2006/relationships/image" Target="../media/image479.png"/><Relationship Id="rId1612" Type="http://schemas.openxmlformats.org/officeDocument/2006/relationships/customXml" Target="../ink/ink290.xml"/><Relationship Id="rId1696" Type="http://schemas.openxmlformats.org/officeDocument/2006/relationships/customXml" Target="../ink/ink334.xml"/><Relationship Id="rId1917" Type="http://schemas.openxmlformats.org/officeDocument/2006/relationships/image" Target="../media/image684.png"/><Relationship Id="rId193" Type="http://schemas.openxmlformats.org/officeDocument/2006/relationships/customXml" Target="../ink/ink97.xml"/><Relationship Id="rId207" Type="http://schemas.openxmlformats.org/officeDocument/2006/relationships/customXml" Target="../ink/ink104.xml"/><Relationship Id="rId1349" Type="http://schemas.openxmlformats.org/officeDocument/2006/relationships/image" Target="../media/image412.png"/><Relationship Id="rId1556" Type="http://schemas.openxmlformats.org/officeDocument/2006/relationships/customXml" Target="../ink/ink260.xml"/><Relationship Id="rId1763" Type="http://schemas.openxmlformats.org/officeDocument/2006/relationships/image" Target="../media/image611.png"/><Relationship Id="rId1970" Type="http://schemas.openxmlformats.org/officeDocument/2006/relationships/customXml" Target="../ink/ink478.xml"/><Relationship Id="rId55" Type="http://schemas.openxmlformats.org/officeDocument/2006/relationships/customXml" Target="../ink/ink27.xml"/><Relationship Id="rId120" Type="http://schemas.openxmlformats.org/officeDocument/2006/relationships/image" Target="../media/image333.png"/><Relationship Id="rId1416" Type="http://schemas.openxmlformats.org/officeDocument/2006/relationships/customXml" Target="../ink/ink188.xml"/><Relationship Id="rId1623" Type="http://schemas.openxmlformats.org/officeDocument/2006/relationships/customXml" Target="../ink/ink296.xml"/><Relationship Id="rId1830" Type="http://schemas.openxmlformats.org/officeDocument/2006/relationships/image" Target="../media/image643.png"/><Relationship Id="rId2039" Type="http://schemas.openxmlformats.org/officeDocument/2006/relationships/image" Target="../media/image741.png"/><Relationship Id="rId218" Type="http://schemas.openxmlformats.org/officeDocument/2006/relationships/image" Target="../media/image381.png"/><Relationship Id="rId1928" Type="http://schemas.openxmlformats.org/officeDocument/2006/relationships/image" Target="../media/image689.png"/><Relationship Id="rId1567" Type="http://schemas.openxmlformats.org/officeDocument/2006/relationships/image" Target="../media/image518.png"/><Relationship Id="rId1774" Type="http://schemas.openxmlformats.org/officeDocument/2006/relationships/image" Target="../media/image616.png"/><Relationship Id="rId1981" Type="http://schemas.openxmlformats.org/officeDocument/2006/relationships/image" Target="../media/image714.png"/><Relationship Id="rId66" Type="http://schemas.openxmlformats.org/officeDocument/2006/relationships/image" Target="../media/image306.png"/><Relationship Id="rId131" Type="http://schemas.openxmlformats.org/officeDocument/2006/relationships/customXml" Target="../ink/ink65.xml"/><Relationship Id="rId1427" Type="http://schemas.openxmlformats.org/officeDocument/2006/relationships/customXml" Target="../ink/ink194.xml"/><Relationship Id="rId1634" Type="http://schemas.openxmlformats.org/officeDocument/2006/relationships/customXml" Target="../ink/ink302.xml"/><Relationship Id="rId1841" Type="http://schemas.openxmlformats.org/officeDocument/2006/relationships/customXml" Target="../ink/ink409.xml"/><Relationship Id="rId229" Type="http://schemas.openxmlformats.org/officeDocument/2006/relationships/customXml" Target="../ink/ink115.xml"/><Relationship Id="rId1480" Type="http://schemas.openxmlformats.org/officeDocument/2006/relationships/customXml" Target="../ink/ink222.xml"/><Relationship Id="rId1939" Type="http://schemas.openxmlformats.org/officeDocument/2006/relationships/image" Target="../media/image694.png"/><Relationship Id="rId1578" Type="http://schemas.openxmlformats.org/officeDocument/2006/relationships/customXml" Target="../ink/ink272.xml"/><Relationship Id="rId1701" Type="http://schemas.openxmlformats.org/officeDocument/2006/relationships/image" Target="../media/image581.png"/><Relationship Id="rId1785" Type="http://schemas.openxmlformats.org/officeDocument/2006/relationships/image" Target="../media/image621.png"/><Relationship Id="rId1992" Type="http://schemas.openxmlformats.org/officeDocument/2006/relationships/customXml" Target="../ink/ink490.xml"/><Relationship Id="rId77" Type="http://schemas.openxmlformats.org/officeDocument/2006/relationships/customXml" Target="../ink/ink38.xml"/><Relationship Id="rId1340" Type="http://schemas.openxmlformats.org/officeDocument/2006/relationships/customXml" Target="../ink/ink149.xml"/><Relationship Id="rId1438" Type="http://schemas.openxmlformats.org/officeDocument/2006/relationships/customXml" Target="../ink/ink200.xml"/><Relationship Id="rId1645" Type="http://schemas.openxmlformats.org/officeDocument/2006/relationships/customXml" Target="../ink/ink308.xml"/><Relationship Id="rId8" Type="http://schemas.openxmlformats.org/officeDocument/2006/relationships/image" Target="../media/image280.png"/><Relationship Id="rId142" Type="http://schemas.openxmlformats.org/officeDocument/2006/relationships/image" Target="../media/image344.png"/><Relationship Id="rId1852" Type="http://schemas.openxmlformats.org/officeDocument/2006/relationships/image" Target="../media/image654.png"/><Relationship Id="rId2030" Type="http://schemas.openxmlformats.org/officeDocument/2006/relationships/customXml" Target="../ink/ink510.xml"/><Relationship Id="rId1491" Type="http://schemas.openxmlformats.org/officeDocument/2006/relationships/image" Target="../media/image480.png"/><Relationship Id="rId1505" Type="http://schemas.openxmlformats.org/officeDocument/2006/relationships/image" Target="../media/image487.png"/><Relationship Id="rId1589" Type="http://schemas.openxmlformats.org/officeDocument/2006/relationships/image" Target="../media/image528.png"/><Relationship Id="rId1712" Type="http://schemas.openxmlformats.org/officeDocument/2006/relationships/customXml" Target="../ink/ink342.xml"/><Relationship Id="rId1351" Type="http://schemas.openxmlformats.org/officeDocument/2006/relationships/image" Target="../media/image413.png"/><Relationship Id="rId1449" Type="http://schemas.openxmlformats.org/officeDocument/2006/relationships/image" Target="../media/image460.png"/><Relationship Id="rId1796" Type="http://schemas.openxmlformats.org/officeDocument/2006/relationships/customXml" Target="../ink/ink386.xml"/><Relationship Id="rId88" Type="http://schemas.openxmlformats.org/officeDocument/2006/relationships/image" Target="../media/image317.png"/><Relationship Id="rId153" Type="http://schemas.openxmlformats.org/officeDocument/2006/relationships/image" Target="../media/image349.png"/><Relationship Id="rId1656" Type="http://schemas.openxmlformats.org/officeDocument/2006/relationships/customXml" Target="../ink/ink314.xml"/><Relationship Id="rId1863" Type="http://schemas.openxmlformats.org/officeDocument/2006/relationships/image" Target="../media/image659.png"/><Relationship Id="rId2041" Type="http://schemas.openxmlformats.org/officeDocument/2006/relationships/image" Target="../media/image742.png"/><Relationship Id="rId220" Type="http://schemas.openxmlformats.org/officeDocument/2006/relationships/image" Target="../media/image382.png"/><Relationship Id="rId1295" Type="http://schemas.openxmlformats.org/officeDocument/2006/relationships/image" Target="../media/image899.png"/><Relationship Id="rId1309" Type="http://schemas.openxmlformats.org/officeDocument/2006/relationships/image" Target="../media/image906.png"/><Relationship Id="rId1516" Type="http://schemas.openxmlformats.org/officeDocument/2006/relationships/customXml" Target="../ink/ink240.xml"/><Relationship Id="rId1723" Type="http://schemas.openxmlformats.org/officeDocument/2006/relationships/image" Target="../media/image592.png"/><Relationship Id="rId1930" Type="http://schemas.openxmlformats.org/officeDocument/2006/relationships/image" Target="../media/image690.png"/><Relationship Id="rId15" Type="http://schemas.openxmlformats.org/officeDocument/2006/relationships/customXml" Target="../ink/ink7.xml"/><Relationship Id="rId1362" Type="http://schemas.openxmlformats.org/officeDocument/2006/relationships/customXml" Target="../ink/ink160.xml"/><Relationship Id="rId99" Type="http://schemas.openxmlformats.org/officeDocument/2006/relationships/customXml" Target="../ink/ink49.xml"/><Relationship Id="rId164" Type="http://schemas.openxmlformats.org/officeDocument/2006/relationships/customXml" Target="../ink/ink82.xml"/><Relationship Id="rId1667" Type="http://schemas.openxmlformats.org/officeDocument/2006/relationships/image" Target="../media/image564.png"/><Relationship Id="rId1874" Type="http://schemas.openxmlformats.org/officeDocument/2006/relationships/image" Target="../media/image664.png"/><Relationship Id="rId2052" Type="http://schemas.openxmlformats.org/officeDocument/2006/relationships/image" Target="../media/image747.png"/><Relationship Id="rId1527" Type="http://schemas.openxmlformats.org/officeDocument/2006/relationships/image" Target="../media/image498.png"/><Relationship Id="rId1734" Type="http://schemas.openxmlformats.org/officeDocument/2006/relationships/customXml" Target="../ink/ink353.xml"/><Relationship Id="rId1941" Type="http://schemas.openxmlformats.org/officeDocument/2006/relationships/image" Target="../media/image695.png"/><Relationship Id="rId26" Type="http://schemas.openxmlformats.org/officeDocument/2006/relationships/image" Target="../media/image287.png"/><Relationship Id="rId231" Type="http://schemas.openxmlformats.org/officeDocument/2006/relationships/customXml" Target="../ink/ink116.xml"/><Relationship Id="rId1373" Type="http://schemas.openxmlformats.org/officeDocument/2006/relationships/image" Target="../media/image424.png"/><Relationship Id="rId175" Type="http://schemas.openxmlformats.org/officeDocument/2006/relationships/image" Target="../media/image360.png"/><Relationship Id="rId1580" Type="http://schemas.openxmlformats.org/officeDocument/2006/relationships/customXml" Target="../ink/ink273.xml"/><Relationship Id="rId1678" Type="http://schemas.openxmlformats.org/officeDocument/2006/relationships/customXml" Target="../ink/ink325.xml"/><Relationship Id="rId1801" Type="http://schemas.openxmlformats.org/officeDocument/2006/relationships/image" Target="../media/image629.png"/><Relationship Id="rId1885" Type="http://schemas.openxmlformats.org/officeDocument/2006/relationships/customXml" Target="../ink/ink432.xml"/><Relationship Id="rId1440" Type="http://schemas.openxmlformats.org/officeDocument/2006/relationships/customXml" Target="../ink/ink201.xml"/><Relationship Id="rId1538" Type="http://schemas.openxmlformats.org/officeDocument/2006/relationships/customXml" Target="../ink/ink251.xml"/><Relationship Id="rId242" Type="http://schemas.openxmlformats.org/officeDocument/2006/relationships/image" Target="../media/image393.png"/><Relationship Id="rId1300" Type="http://schemas.openxmlformats.org/officeDocument/2006/relationships/customXml" Target="../ink/ink129.xml"/><Relationship Id="rId1745" Type="http://schemas.openxmlformats.org/officeDocument/2006/relationships/customXml" Target="../ink/ink359.xml"/><Relationship Id="rId1952" Type="http://schemas.openxmlformats.org/officeDocument/2006/relationships/image" Target="../media/image700.png"/><Relationship Id="rId37" Type="http://schemas.openxmlformats.org/officeDocument/2006/relationships/customXml" Target="../ink/ink18.xml"/><Relationship Id="rId102" Type="http://schemas.openxmlformats.org/officeDocument/2006/relationships/image" Target="../media/image324.png"/><Relationship Id="rId1384" Type="http://schemas.openxmlformats.org/officeDocument/2006/relationships/customXml" Target="../ink/ink171.xml"/><Relationship Id="rId1591" Type="http://schemas.openxmlformats.org/officeDocument/2006/relationships/customXml" Target="../ink/ink279.xml"/><Relationship Id="rId1605" Type="http://schemas.openxmlformats.org/officeDocument/2006/relationships/customXml" Target="../ink/ink286.xml"/><Relationship Id="rId1689" Type="http://schemas.openxmlformats.org/officeDocument/2006/relationships/image" Target="../media/image575.png"/><Relationship Id="rId1812" Type="http://schemas.openxmlformats.org/officeDocument/2006/relationships/customXml" Target="../ink/ink394.xml"/><Relationship Id="rId90" Type="http://schemas.openxmlformats.org/officeDocument/2006/relationships/image" Target="../media/image318.png"/><Relationship Id="rId186" Type="http://schemas.openxmlformats.org/officeDocument/2006/relationships/image" Target="../media/image365.png"/><Relationship Id="rId1451" Type="http://schemas.openxmlformats.org/officeDocument/2006/relationships/image" Target="../media/image461.png"/><Relationship Id="rId1896" Type="http://schemas.openxmlformats.org/officeDocument/2006/relationships/image" Target="../media/image674.png"/><Relationship Id="rId1311" Type="http://schemas.openxmlformats.org/officeDocument/2006/relationships/image" Target="../media/image907.png"/><Relationship Id="rId1549" Type="http://schemas.openxmlformats.org/officeDocument/2006/relationships/image" Target="../media/image509.png"/><Relationship Id="rId1756" Type="http://schemas.openxmlformats.org/officeDocument/2006/relationships/image" Target="../media/image608.png"/><Relationship Id="rId1963" Type="http://schemas.openxmlformats.org/officeDocument/2006/relationships/customXml" Target="../ink/ink474.xml"/><Relationship Id="rId48" Type="http://schemas.openxmlformats.org/officeDocument/2006/relationships/image" Target="../media/image298.png"/><Relationship Id="rId113" Type="http://schemas.openxmlformats.org/officeDocument/2006/relationships/customXml" Target="../ink/ink56.xml"/><Relationship Id="rId1395" Type="http://schemas.openxmlformats.org/officeDocument/2006/relationships/image" Target="../media/image435.png"/><Relationship Id="rId1409" Type="http://schemas.openxmlformats.org/officeDocument/2006/relationships/image" Target="../media/image441.png"/><Relationship Id="rId1616" Type="http://schemas.openxmlformats.org/officeDocument/2006/relationships/image" Target="../media/image540.png"/><Relationship Id="rId1823" Type="http://schemas.openxmlformats.org/officeDocument/2006/relationships/image" Target="../media/image640.png"/><Relationship Id="rId2001" Type="http://schemas.openxmlformats.org/officeDocument/2006/relationships/image" Target="../media/image723.png"/><Relationship Id="rId197" Type="http://schemas.openxmlformats.org/officeDocument/2006/relationships/customXml" Target="../ink/ink99.xml"/><Relationship Id="rId1462" Type="http://schemas.openxmlformats.org/officeDocument/2006/relationships/customXml" Target="../ink/ink212.xml"/><Relationship Id="rId1322" Type="http://schemas.openxmlformats.org/officeDocument/2006/relationships/customXml" Target="../ink/ink140.xml"/><Relationship Id="rId1767" Type="http://schemas.openxmlformats.org/officeDocument/2006/relationships/customXml" Target="../ink/ink371.xml"/><Relationship Id="rId1974" Type="http://schemas.openxmlformats.org/officeDocument/2006/relationships/customXml" Target="../ink/ink480.xml"/><Relationship Id="rId59" Type="http://schemas.openxmlformats.org/officeDocument/2006/relationships/customXml" Target="../ink/ink29.xml"/><Relationship Id="rId124" Type="http://schemas.openxmlformats.org/officeDocument/2006/relationships/image" Target="../media/image335.png"/><Relationship Id="rId1627" Type="http://schemas.openxmlformats.org/officeDocument/2006/relationships/customXml" Target="../ink/ink298.xml"/><Relationship Id="rId1834" Type="http://schemas.openxmlformats.org/officeDocument/2006/relationships/image" Target="../media/image645.png"/><Relationship Id="rId1473" Type="http://schemas.openxmlformats.org/officeDocument/2006/relationships/customXml" Target="../ink/ink218.xml"/><Relationship Id="rId2012" Type="http://schemas.openxmlformats.org/officeDocument/2006/relationships/image" Target="../media/image728.png"/><Relationship Id="rId1680" Type="http://schemas.openxmlformats.org/officeDocument/2006/relationships/customXml" Target="../ink/ink326.xml"/><Relationship Id="rId1778" Type="http://schemas.openxmlformats.org/officeDocument/2006/relationships/image" Target="../media/image618.png"/><Relationship Id="rId1901" Type="http://schemas.openxmlformats.org/officeDocument/2006/relationships/customXml" Target="../ink/ink441.xml"/><Relationship Id="rId1985" Type="http://schemas.openxmlformats.org/officeDocument/2006/relationships/customXml" Target="../ink/ink486.xml"/><Relationship Id="rId1333" Type="http://schemas.openxmlformats.org/officeDocument/2006/relationships/image" Target="../media/image404.png"/><Relationship Id="rId1540" Type="http://schemas.openxmlformats.org/officeDocument/2006/relationships/customXml" Target="../ink/ink252.xml"/><Relationship Id="rId1638" Type="http://schemas.openxmlformats.org/officeDocument/2006/relationships/customXml" Target="../ink/ink304.xml"/><Relationship Id="rId135" Type="http://schemas.openxmlformats.org/officeDocument/2006/relationships/customXml" Target="../ink/ink67.xml"/><Relationship Id="rId1400" Type="http://schemas.openxmlformats.org/officeDocument/2006/relationships/image" Target="../media/image437.png"/><Relationship Id="rId1845" Type="http://schemas.openxmlformats.org/officeDocument/2006/relationships/customXml" Target="../ink/ink411.xml"/><Relationship Id="rId2023" Type="http://schemas.openxmlformats.org/officeDocument/2006/relationships/customXml" Target="../ink/ink506.xml"/><Relationship Id="rId202" Type="http://schemas.openxmlformats.org/officeDocument/2006/relationships/image" Target="../media/image373.png"/><Relationship Id="rId1484" Type="http://schemas.openxmlformats.org/officeDocument/2006/relationships/customXml" Target="../ink/ink224.xml"/><Relationship Id="rId1691" Type="http://schemas.openxmlformats.org/officeDocument/2006/relationships/image" Target="../media/image576.png"/><Relationship Id="rId1705" Type="http://schemas.openxmlformats.org/officeDocument/2006/relationships/image" Target="../media/image583.png"/><Relationship Id="rId1912" Type="http://schemas.openxmlformats.org/officeDocument/2006/relationships/image" Target="../media/image682.png"/><Relationship Id="rId1344" Type="http://schemas.openxmlformats.org/officeDocument/2006/relationships/customXml" Target="../ink/ink151.xml"/><Relationship Id="rId1551" Type="http://schemas.openxmlformats.org/officeDocument/2006/relationships/image" Target="../media/image510.png"/><Relationship Id="rId1789" Type="http://schemas.openxmlformats.org/officeDocument/2006/relationships/image" Target="../media/image623.png"/><Relationship Id="rId1996" Type="http://schemas.openxmlformats.org/officeDocument/2006/relationships/customXml" Target="../ink/ink492.xml"/><Relationship Id="rId50" Type="http://schemas.openxmlformats.org/officeDocument/2006/relationships/image" Target="../media/image299.png"/><Relationship Id="rId146" Type="http://schemas.openxmlformats.org/officeDocument/2006/relationships/customXml" Target="../ink/ink73.xml"/><Relationship Id="rId1411" Type="http://schemas.openxmlformats.org/officeDocument/2006/relationships/image" Target="../media/image442.png"/><Relationship Id="rId1649" Type="http://schemas.openxmlformats.org/officeDocument/2006/relationships/image" Target="../media/image555.png"/><Relationship Id="rId1856" Type="http://schemas.openxmlformats.org/officeDocument/2006/relationships/customXml" Target="../ink/ink417.xml"/><Relationship Id="rId2034" Type="http://schemas.openxmlformats.org/officeDocument/2006/relationships/customXml" Target="../ink/ink512.xml"/><Relationship Id="rId213" Type="http://schemas.openxmlformats.org/officeDocument/2006/relationships/customXml" Target="../ink/ink107.xml"/><Relationship Id="rId1495" Type="http://schemas.openxmlformats.org/officeDocument/2006/relationships/image" Target="../media/image482.png"/><Relationship Id="rId1509" Type="http://schemas.openxmlformats.org/officeDocument/2006/relationships/image" Target="../media/image489.png"/><Relationship Id="rId1716" Type="http://schemas.openxmlformats.org/officeDocument/2006/relationships/customXml" Target="../ink/ink344.xml"/><Relationship Id="rId1923" Type="http://schemas.openxmlformats.org/officeDocument/2006/relationships/customXml" Target="../ink/ink453.xml"/><Relationship Id="rId1355" Type="http://schemas.openxmlformats.org/officeDocument/2006/relationships/image" Target="../media/image415.png"/><Relationship Id="rId1562" Type="http://schemas.openxmlformats.org/officeDocument/2006/relationships/customXml" Target="../ink/ink263.xml"/><Relationship Id="rId157" Type="http://schemas.openxmlformats.org/officeDocument/2006/relationships/image" Target="../media/image351.png"/><Relationship Id="rId1422" Type="http://schemas.openxmlformats.org/officeDocument/2006/relationships/image" Target="../media/image447.png"/><Relationship Id="rId1867" Type="http://schemas.openxmlformats.org/officeDocument/2006/relationships/image" Target="../media/image661.png"/><Relationship Id="rId2045" Type="http://schemas.openxmlformats.org/officeDocument/2006/relationships/customXml" Target="../ink/ink518.xml"/><Relationship Id="rId61" Type="http://schemas.openxmlformats.org/officeDocument/2006/relationships/customXml" Target="../ink/ink30.xml"/><Relationship Id="rId1299" Type="http://schemas.openxmlformats.org/officeDocument/2006/relationships/image" Target="../media/image901.png"/><Relationship Id="rId1727" Type="http://schemas.openxmlformats.org/officeDocument/2006/relationships/image" Target="../media/image594.png"/><Relationship Id="rId1934" Type="http://schemas.openxmlformats.org/officeDocument/2006/relationships/image" Target="../media/image692.png"/><Relationship Id="rId19" Type="http://schemas.openxmlformats.org/officeDocument/2006/relationships/customXml" Target="../ink/ink9.xml"/><Relationship Id="rId224" Type="http://schemas.openxmlformats.org/officeDocument/2006/relationships/image" Target="../media/image384.png"/><Relationship Id="rId1366" Type="http://schemas.openxmlformats.org/officeDocument/2006/relationships/customXml" Target="../ink/ink162.xml"/><Relationship Id="rId168" Type="http://schemas.openxmlformats.org/officeDocument/2006/relationships/customXml" Target="../ink/ink84.xml"/><Relationship Id="rId1573" Type="http://schemas.openxmlformats.org/officeDocument/2006/relationships/customXml" Target="../ink/ink269.xml"/><Relationship Id="rId1780" Type="http://schemas.openxmlformats.org/officeDocument/2006/relationships/image" Target="../media/image619.png"/><Relationship Id="rId1878" Type="http://schemas.openxmlformats.org/officeDocument/2006/relationships/image" Target="../media/image666.png"/><Relationship Id="rId72" Type="http://schemas.openxmlformats.org/officeDocument/2006/relationships/image" Target="../media/image309.png"/><Relationship Id="rId1433" Type="http://schemas.openxmlformats.org/officeDocument/2006/relationships/customXml" Target="../ink/ink197.xml"/><Relationship Id="rId1640" Type="http://schemas.openxmlformats.org/officeDocument/2006/relationships/customXml" Target="../ink/ink305.xml"/><Relationship Id="rId1738" Type="http://schemas.openxmlformats.org/officeDocument/2006/relationships/customXml" Target="../ink/ink355.xml"/><Relationship Id="rId2056" Type="http://schemas.openxmlformats.org/officeDocument/2006/relationships/image" Target="../media/image749.png"/><Relationship Id="rId3" Type="http://schemas.openxmlformats.org/officeDocument/2006/relationships/customXml" Target="../ink/ink1.xml"/><Relationship Id="rId235" Type="http://schemas.openxmlformats.org/officeDocument/2006/relationships/customXml" Target="../ink/ink118.xml"/><Relationship Id="rId1500" Type="http://schemas.openxmlformats.org/officeDocument/2006/relationships/customXml" Target="../ink/ink232.xml"/><Relationship Id="rId1945" Type="http://schemas.openxmlformats.org/officeDocument/2006/relationships/image" Target="../media/image697.png"/><Relationship Id="rId1377" Type="http://schemas.openxmlformats.org/officeDocument/2006/relationships/image" Target="../media/image426.png"/><Relationship Id="rId1584" Type="http://schemas.openxmlformats.org/officeDocument/2006/relationships/customXml" Target="../ink/ink275.xml"/><Relationship Id="rId1791" Type="http://schemas.openxmlformats.org/officeDocument/2006/relationships/image" Target="../media/image624.png"/><Relationship Id="rId1805" Type="http://schemas.openxmlformats.org/officeDocument/2006/relationships/image" Target="../media/image631.png"/><Relationship Id="rId83" Type="http://schemas.openxmlformats.org/officeDocument/2006/relationships/customXml" Target="../ink/ink41.xml"/><Relationship Id="rId179" Type="http://schemas.openxmlformats.org/officeDocument/2006/relationships/image" Target="../media/image362.png"/><Relationship Id="rId1444" Type="http://schemas.openxmlformats.org/officeDocument/2006/relationships/customXml" Target="../ink/ink203.xml"/><Relationship Id="rId1651" Type="http://schemas.openxmlformats.org/officeDocument/2006/relationships/image" Target="../media/image556.png"/><Relationship Id="rId1889" Type="http://schemas.openxmlformats.org/officeDocument/2006/relationships/image" Target="../media/image671.png"/><Relationship Id="rId246" Type="http://schemas.openxmlformats.org/officeDocument/2006/relationships/customXml" Target="../ink/ink124.xml"/><Relationship Id="rId1304" Type="http://schemas.openxmlformats.org/officeDocument/2006/relationships/customXml" Target="../ink/ink131.xml"/><Relationship Id="rId1511" Type="http://schemas.openxmlformats.org/officeDocument/2006/relationships/image" Target="../media/image490.png"/><Relationship Id="rId1749" Type="http://schemas.openxmlformats.org/officeDocument/2006/relationships/customXml" Target="../ink/ink361.xml"/><Relationship Id="rId1956" Type="http://schemas.openxmlformats.org/officeDocument/2006/relationships/image" Target="../media/image702.png"/><Relationship Id="rId106" Type="http://schemas.openxmlformats.org/officeDocument/2006/relationships/image" Target="../media/image326.png"/><Relationship Id="rId1388" Type="http://schemas.openxmlformats.org/officeDocument/2006/relationships/customXml" Target="../ink/ink173.xml"/><Relationship Id="rId1595" Type="http://schemas.openxmlformats.org/officeDocument/2006/relationships/customXml" Target="../ink/ink281.xml"/><Relationship Id="rId1609" Type="http://schemas.openxmlformats.org/officeDocument/2006/relationships/customXml" Target="../ink/ink288.xml"/><Relationship Id="rId1816" Type="http://schemas.openxmlformats.org/officeDocument/2006/relationships/customXml" Target="../ink/ink396.xml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82.xml"/><Relationship Id="rId21" Type="http://schemas.openxmlformats.org/officeDocument/2006/relationships/customXml" Target="../ink/ink534.xml"/><Relationship Id="rId42" Type="http://schemas.openxmlformats.org/officeDocument/2006/relationships/image" Target="../media/image770.png"/><Relationship Id="rId63" Type="http://schemas.openxmlformats.org/officeDocument/2006/relationships/customXml" Target="../ink/ink555.xml"/><Relationship Id="rId84" Type="http://schemas.openxmlformats.org/officeDocument/2006/relationships/image" Target="../media/image791.png"/><Relationship Id="rId138" Type="http://schemas.openxmlformats.org/officeDocument/2006/relationships/image" Target="../media/image816.png"/><Relationship Id="rId159" Type="http://schemas.openxmlformats.org/officeDocument/2006/relationships/customXml" Target="../ink/ink603.xml"/><Relationship Id="rId107" Type="http://schemas.openxmlformats.org/officeDocument/2006/relationships/customXml" Target="../ink/ink577.xml"/><Relationship Id="rId11" Type="http://schemas.openxmlformats.org/officeDocument/2006/relationships/customXml" Target="../ink/ink529.xml"/><Relationship Id="rId32" Type="http://schemas.openxmlformats.org/officeDocument/2006/relationships/image" Target="../media/image765.png"/><Relationship Id="rId53" Type="http://schemas.openxmlformats.org/officeDocument/2006/relationships/customXml" Target="../ink/ink550.xml"/><Relationship Id="rId74" Type="http://schemas.openxmlformats.org/officeDocument/2006/relationships/image" Target="../media/image786.png"/><Relationship Id="rId128" Type="http://schemas.openxmlformats.org/officeDocument/2006/relationships/image" Target="../media/image811.png"/><Relationship Id="rId149" Type="http://schemas.openxmlformats.org/officeDocument/2006/relationships/customXml" Target="../ink/ink598.xml"/><Relationship Id="rId5" Type="http://schemas.openxmlformats.org/officeDocument/2006/relationships/customXml" Target="../ink/ink526.xml"/><Relationship Id="rId95" Type="http://schemas.openxmlformats.org/officeDocument/2006/relationships/customXml" Target="../ink/ink571.xml"/><Relationship Id="rId160" Type="http://schemas.openxmlformats.org/officeDocument/2006/relationships/image" Target="../media/image827.png"/><Relationship Id="rId22" Type="http://schemas.openxmlformats.org/officeDocument/2006/relationships/image" Target="../media/image760.png"/><Relationship Id="rId43" Type="http://schemas.openxmlformats.org/officeDocument/2006/relationships/customXml" Target="../ink/ink545.xml"/><Relationship Id="rId64" Type="http://schemas.openxmlformats.org/officeDocument/2006/relationships/image" Target="../media/image781.png"/><Relationship Id="rId118" Type="http://schemas.openxmlformats.org/officeDocument/2006/relationships/image" Target="../media/image808.png"/><Relationship Id="rId139" Type="http://schemas.openxmlformats.org/officeDocument/2006/relationships/customXml" Target="../ink/ink593.xml"/><Relationship Id="rId85" Type="http://schemas.openxmlformats.org/officeDocument/2006/relationships/customXml" Target="../ink/ink566.xml"/><Relationship Id="rId150" Type="http://schemas.openxmlformats.org/officeDocument/2006/relationships/image" Target="../media/image822.png"/><Relationship Id="rId12" Type="http://schemas.openxmlformats.org/officeDocument/2006/relationships/image" Target="../media/image755.png"/><Relationship Id="rId17" Type="http://schemas.openxmlformats.org/officeDocument/2006/relationships/customXml" Target="../ink/ink532.xml"/><Relationship Id="rId33" Type="http://schemas.openxmlformats.org/officeDocument/2006/relationships/customXml" Target="../ink/ink540.xml"/><Relationship Id="rId38" Type="http://schemas.openxmlformats.org/officeDocument/2006/relationships/image" Target="../media/image768.png"/><Relationship Id="rId59" Type="http://schemas.openxmlformats.org/officeDocument/2006/relationships/customXml" Target="../ink/ink553.xml"/><Relationship Id="rId103" Type="http://schemas.openxmlformats.org/officeDocument/2006/relationships/customXml" Target="../ink/ink575.xml"/><Relationship Id="rId108" Type="http://schemas.openxmlformats.org/officeDocument/2006/relationships/image" Target="../media/image803.png"/><Relationship Id="rId124" Type="http://schemas.openxmlformats.org/officeDocument/2006/relationships/image" Target="../media/image809.png"/><Relationship Id="rId129" Type="http://schemas.openxmlformats.org/officeDocument/2006/relationships/customXml" Target="../ink/ink588.xml"/><Relationship Id="rId54" Type="http://schemas.openxmlformats.org/officeDocument/2006/relationships/image" Target="../media/image776.png"/><Relationship Id="rId70" Type="http://schemas.openxmlformats.org/officeDocument/2006/relationships/image" Target="../media/image784.png"/><Relationship Id="rId75" Type="http://schemas.openxmlformats.org/officeDocument/2006/relationships/customXml" Target="../ink/ink561.xml"/><Relationship Id="rId91" Type="http://schemas.openxmlformats.org/officeDocument/2006/relationships/customXml" Target="../ink/ink569.xml"/><Relationship Id="rId96" Type="http://schemas.openxmlformats.org/officeDocument/2006/relationships/image" Target="../media/image797.png"/><Relationship Id="rId140" Type="http://schemas.openxmlformats.org/officeDocument/2006/relationships/image" Target="../media/image817.png"/><Relationship Id="rId145" Type="http://schemas.openxmlformats.org/officeDocument/2006/relationships/customXml" Target="../ink/ink596.xml"/><Relationship Id="rId161" Type="http://schemas.openxmlformats.org/officeDocument/2006/relationships/customXml" Target="../ink/ink60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2.png"/><Relationship Id="rId23" Type="http://schemas.openxmlformats.org/officeDocument/2006/relationships/customXml" Target="../ink/ink535.xml"/><Relationship Id="rId28" Type="http://schemas.openxmlformats.org/officeDocument/2006/relationships/image" Target="../media/image763.png"/><Relationship Id="rId49" Type="http://schemas.openxmlformats.org/officeDocument/2006/relationships/customXml" Target="../ink/ink548.xml"/><Relationship Id="rId114" Type="http://schemas.openxmlformats.org/officeDocument/2006/relationships/image" Target="../media/image806.png"/><Relationship Id="rId119" Type="http://schemas.openxmlformats.org/officeDocument/2006/relationships/customXml" Target="../ink/ink583.xml"/><Relationship Id="rId44" Type="http://schemas.openxmlformats.org/officeDocument/2006/relationships/image" Target="../media/image771.png"/><Relationship Id="rId60" Type="http://schemas.openxmlformats.org/officeDocument/2006/relationships/image" Target="../media/image779.png"/><Relationship Id="rId65" Type="http://schemas.openxmlformats.org/officeDocument/2006/relationships/customXml" Target="../ink/ink556.xml"/><Relationship Id="rId81" Type="http://schemas.openxmlformats.org/officeDocument/2006/relationships/customXml" Target="../ink/ink564.xml"/><Relationship Id="rId86" Type="http://schemas.openxmlformats.org/officeDocument/2006/relationships/image" Target="../media/image792.png"/><Relationship Id="rId130" Type="http://schemas.openxmlformats.org/officeDocument/2006/relationships/image" Target="../media/image812.png"/><Relationship Id="rId135" Type="http://schemas.openxmlformats.org/officeDocument/2006/relationships/customXml" Target="../ink/ink591.xml"/><Relationship Id="rId151" Type="http://schemas.openxmlformats.org/officeDocument/2006/relationships/customXml" Target="../ink/ink599.xml"/><Relationship Id="rId156" Type="http://schemas.openxmlformats.org/officeDocument/2006/relationships/image" Target="../media/image825.png"/><Relationship Id="rId13" Type="http://schemas.openxmlformats.org/officeDocument/2006/relationships/customXml" Target="../ink/ink530.xml"/><Relationship Id="rId18" Type="http://schemas.openxmlformats.org/officeDocument/2006/relationships/image" Target="../media/image758.png"/><Relationship Id="rId39" Type="http://schemas.openxmlformats.org/officeDocument/2006/relationships/customXml" Target="../ink/ink543.xml"/><Relationship Id="rId109" Type="http://schemas.openxmlformats.org/officeDocument/2006/relationships/customXml" Target="../ink/ink578.xml"/><Relationship Id="rId34" Type="http://schemas.openxmlformats.org/officeDocument/2006/relationships/image" Target="../media/image766.png"/><Relationship Id="rId50" Type="http://schemas.openxmlformats.org/officeDocument/2006/relationships/image" Target="../media/image774.png"/><Relationship Id="rId55" Type="http://schemas.openxmlformats.org/officeDocument/2006/relationships/customXml" Target="../ink/ink551.xml"/><Relationship Id="rId76" Type="http://schemas.openxmlformats.org/officeDocument/2006/relationships/image" Target="../media/image787.png"/><Relationship Id="rId97" Type="http://schemas.openxmlformats.org/officeDocument/2006/relationships/customXml" Target="../ink/ink572.xml"/><Relationship Id="rId104" Type="http://schemas.openxmlformats.org/officeDocument/2006/relationships/image" Target="../media/image801.png"/><Relationship Id="rId120" Type="http://schemas.openxmlformats.org/officeDocument/2006/relationships/image" Target="../media/image429.png"/><Relationship Id="rId125" Type="http://schemas.openxmlformats.org/officeDocument/2006/relationships/customXml" Target="../ink/ink586.xml"/><Relationship Id="rId141" Type="http://schemas.openxmlformats.org/officeDocument/2006/relationships/customXml" Target="../ink/ink594.xml"/><Relationship Id="rId146" Type="http://schemas.openxmlformats.org/officeDocument/2006/relationships/image" Target="../media/image820.png"/><Relationship Id="rId7" Type="http://schemas.openxmlformats.org/officeDocument/2006/relationships/customXml" Target="../ink/ink527.xml"/><Relationship Id="rId71" Type="http://schemas.openxmlformats.org/officeDocument/2006/relationships/customXml" Target="../ink/ink559.xml"/><Relationship Id="rId92" Type="http://schemas.openxmlformats.org/officeDocument/2006/relationships/image" Target="../media/image795.png"/><Relationship Id="rId162" Type="http://schemas.openxmlformats.org/officeDocument/2006/relationships/image" Target="../media/image828.png"/><Relationship Id="rId2" Type="http://schemas.openxmlformats.org/officeDocument/2006/relationships/notesSlide" Target="../notesSlides/notesSlide2.xml"/><Relationship Id="rId29" Type="http://schemas.openxmlformats.org/officeDocument/2006/relationships/customXml" Target="../ink/ink538.xml"/><Relationship Id="rId24" Type="http://schemas.openxmlformats.org/officeDocument/2006/relationships/image" Target="../media/image761.png"/><Relationship Id="rId40" Type="http://schemas.openxmlformats.org/officeDocument/2006/relationships/image" Target="../media/image769.png"/><Relationship Id="rId45" Type="http://schemas.openxmlformats.org/officeDocument/2006/relationships/customXml" Target="../ink/ink546.xml"/><Relationship Id="rId66" Type="http://schemas.openxmlformats.org/officeDocument/2006/relationships/image" Target="../media/image782.png"/><Relationship Id="rId87" Type="http://schemas.openxmlformats.org/officeDocument/2006/relationships/customXml" Target="../ink/ink567.xml"/><Relationship Id="rId110" Type="http://schemas.openxmlformats.org/officeDocument/2006/relationships/image" Target="../media/image804.png"/><Relationship Id="rId115" Type="http://schemas.openxmlformats.org/officeDocument/2006/relationships/customXml" Target="../ink/ink581.xml"/><Relationship Id="rId131" Type="http://schemas.openxmlformats.org/officeDocument/2006/relationships/customXml" Target="../ink/ink589.xml"/><Relationship Id="rId136" Type="http://schemas.openxmlformats.org/officeDocument/2006/relationships/image" Target="../media/image815.png"/><Relationship Id="rId157" Type="http://schemas.openxmlformats.org/officeDocument/2006/relationships/customXml" Target="../ink/ink602.xml"/><Relationship Id="rId61" Type="http://schemas.openxmlformats.org/officeDocument/2006/relationships/customXml" Target="../ink/ink554.xml"/><Relationship Id="rId82" Type="http://schemas.openxmlformats.org/officeDocument/2006/relationships/image" Target="../media/image790.png"/><Relationship Id="rId152" Type="http://schemas.openxmlformats.org/officeDocument/2006/relationships/image" Target="../media/image823.png"/><Relationship Id="rId19" Type="http://schemas.openxmlformats.org/officeDocument/2006/relationships/customXml" Target="../ink/ink533.xml"/><Relationship Id="rId14" Type="http://schemas.openxmlformats.org/officeDocument/2006/relationships/image" Target="../media/image756.png"/><Relationship Id="rId30" Type="http://schemas.openxmlformats.org/officeDocument/2006/relationships/image" Target="../media/image764.png"/><Relationship Id="rId35" Type="http://schemas.openxmlformats.org/officeDocument/2006/relationships/customXml" Target="../ink/ink541.xml"/><Relationship Id="rId56" Type="http://schemas.openxmlformats.org/officeDocument/2006/relationships/image" Target="../media/image777.png"/><Relationship Id="rId77" Type="http://schemas.openxmlformats.org/officeDocument/2006/relationships/customXml" Target="../ink/ink562.xml"/><Relationship Id="rId100" Type="http://schemas.openxmlformats.org/officeDocument/2006/relationships/image" Target="../media/image799.png"/><Relationship Id="rId105" Type="http://schemas.openxmlformats.org/officeDocument/2006/relationships/customXml" Target="../ink/ink576.xml"/><Relationship Id="rId126" Type="http://schemas.openxmlformats.org/officeDocument/2006/relationships/image" Target="../media/image810.png"/><Relationship Id="rId147" Type="http://schemas.openxmlformats.org/officeDocument/2006/relationships/customXml" Target="../ink/ink597.xml"/><Relationship Id="rId8" Type="http://schemas.openxmlformats.org/officeDocument/2006/relationships/image" Target="../media/image753.png"/><Relationship Id="rId51" Type="http://schemas.openxmlformats.org/officeDocument/2006/relationships/customXml" Target="../ink/ink549.xml"/><Relationship Id="rId72" Type="http://schemas.openxmlformats.org/officeDocument/2006/relationships/image" Target="../media/image785.png"/><Relationship Id="rId93" Type="http://schemas.openxmlformats.org/officeDocument/2006/relationships/customXml" Target="../ink/ink570.xml"/><Relationship Id="rId98" Type="http://schemas.openxmlformats.org/officeDocument/2006/relationships/image" Target="../media/image798.png"/><Relationship Id="rId121" Type="http://schemas.openxmlformats.org/officeDocument/2006/relationships/customXml" Target="../ink/ink584.xml"/><Relationship Id="rId142" Type="http://schemas.openxmlformats.org/officeDocument/2006/relationships/image" Target="../media/image818.png"/><Relationship Id="rId163" Type="http://schemas.openxmlformats.org/officeDocument/2006/relationships/customXml" Target="../ink/ink605.xml"/><Relationship Id="rId3" Type="http://schemas.openxmlformats.org/officeDocument/2006/relationships/customXml" Target="../ink/ink525.xml"/><Relationship Id="rId25" Type="http://schemas.openxmlformats.org/officeDocument/2006/relationships/customXml" Target="../ink/ink536.xml"/><Relationship Id="rId46" Type="http://schemas.openxmlformats.org/officeDocument/2006/relationships/image" Target="../media/image772.png"/><Relationship Id="rId67" Type="http://schemas.openxmlformats.org/officeDocument/2006/relationships/customXml" Target="../ink/ink557.xml"/><Relationship Id="rId116" Type="http://schemas.openxmlformats.org/officeDocument/2006/relationships/image" Target="../media/image807.png"/><Relationship Id="rId137" Type="http://schemas.openxmlformats.org/officeDocument/2006/relationships/customXml" Target="../ink/ink592.xml"/><Relationship Id="rId158" Type="http://schemas.openxmlformats.org/officeDocument/2006/relationships/image" Target="../media/image826.png"/><Relationship Id="rId20" Type="http://schemas.openxmlformats.org/officeDocument/2006/relationships/image" Target="../media/image759.png"/><Relationship Id="rId41" Type="http://schemas.openxmlformats.org/officeDocument/2006/relationships/customXml" Target="../ink/ink544.xml"/><Relationship Id="rId62" Type="http://schemas.openxmlformats.org/officeDocument/2006/relationships/image" Target="../media/image780.png"/><Relationship Id="rId83" Type="http://schemas.openxmlformats.org/officeDocument/2006/relationships/customXml" Target="../ink/ink565.xml"/><Relationship Id="rId88" Type="http://schemas.openxmlformats.org/officeDocument/2006/relationships/image" Target="../media/image793.png"/><Relationship Id="rId111" Type="http://schemas.openxmlformats.org/officeDocument/2006/relationships/customXml" Target="../ink/ink579.xml"/><Relationship Id="rId132" Type="http://schemas.openxmlformats.org/officeDocument/2006/relationships/image" Target="../media/image813.png"/><Relationship Id="rId153" Type="http://schemas.openxmlformats.org/officeDocument/2006/relationships/customXml" Target="../ink/ink600.xml"/><Relationship Id="rId15" Type="http://schemas.openxmlformats.org/officeDocument/2006/relationships/customXml" Target="../ink/ink531.xml"/><Relationship Id="rId36" Type="http://schemas.openxmlformats.org/officeDocument/2006/relationships/image" Target="../media/image767.png"/><Relationship Id="rId57" Type="http://schemas.openxmlformats.org/officeDocument/2006/relationships/customXml" Target="../ink/ink552.xml"/><Relationship Id="rId106" Type="http://schemas.openxmlformats.org/officeDocument/2006/relationships/image" Target="../media/image802.png"/><Relationship Id="rId127" Type="http://schemas.openxmlformats.org/officeDocument/2006/relationships/customXml" Target="../ink/ink587.xml"/><Relationship Id="rId10" Type="http://schemas.openxmlformats.org/officeDocument/2006/relationships/image" Target="../media/image754.png"/><Relationship Id="rId31" Type="http://schemas.openxmlformats.org/officeDocument/2006/relationships/customXml" Target="../ink/ink539.xml"/><Relationship Id="rId52" Type="http://schemas.openxmlformats.org/officeDocument/2006/relationships/image" Target="../media/image775.png"/><Relationship Id="rId73" Type="http://schemas.openxmlformats.org/officeDocument/2006/relationships/customXml" Target="../ink/ink560.xml"/><Relationship Id="rId78" Type="http://schemas.openxmlformats.org/officeDocument/2006/relationships/image" Target="../media/image788.png"/><Relationship Id="rId94" Type="http://schemas.openxmlformats.org/officeDocument/2006/relationships/image" Target="../media/image796.png"/><Relationship Id="rId99" Type="http://schemas.openxmlformats.org/officeDocument/2006/relationships/customXml" Target="../ink/ink573.xml"/><Relationship Id="rId101" Type="http://schemas.openxmlformats.org/officeDocument/2006/relationships/customXml" Target="../ink/ink574.xml"/><Relationship Id="rId122" Type="http://schemas.openxmlformats.org/officeDocument/2006/relationships/image" Target="../media/image406.png"/><Relationship Id="rId143" Type="http://schemas.openxmlformats.org/officeDocument/2006/relationships/customXml" Target="../ink/ink595.xml"/><Relationship Id="rId148" Type="http://schemas.openxmlformats.org/officeDocument/2006/relationships/image" Target="../media/image821.png"/><Relationship Id="rId164" Type="http://schemas.openxmlformats.org/officeDocument/2006/relationships/image" Target="../media/image829.png"/><Relationship Id="rId4" Type="http://schemas.openxmlformats.org/officeDocument/2006/relationships/image" Target="../media/image751.png"/><Relationship Id="rId9" Type="http://schemas.openxmlformats.org/officeDocument/2006/relationships/customXml" Target="../ink/ink528.xml"/><Relationship Id="rId26" Type="http://schemas.openxmlformats.org/officeDocument/2006/relationships/image" Target="../media/image762.png"/><Relationship Id="rId47" Type="http://schemas.openxmlformats.org/officeDocument/2006/relationships/customXml" Target="../ink/ink547.xml"/><Relationship Id="rId68" Type="http://schemas.openxmlformats.org/officeDocument/2006/relationships/image" Target="../media/image783.png"/><Relationship Id="rId89" Type="http://schemas.openxmlformats.org/officeDocument/2006/relationships/customXml" Target="../ink/ink568.xml"/><Relationship Id="rId112" Type="http://schemas.openxmlformats.org/officeDocument/2006/relationships/image" Target="../media/image805.png"/><Relationship Id="rId133" Type="http://schemas.openxmlformats.org/officeDocument/2006/relationships/customXml" Target="../ink/ink590.xml"/><Relationship Id="rId154" Type="http://schemas.openxmlformats.org/officeDocument/2006/relationships/image" Target="../media/image824.png"/><Relationship Id="rId16" Type="http://schemas.openxmlformats.org/officeDocument/2006/relationships/image" Target="../media/image757.png"/><Relationship Id="rId37" Type="http://schemas.openxmlformats.org/officeDocument/2006/relationships/customXml" Target="../ink/ink542.xml"/><Relationship Id="rId58" Type="http://schemas.openxmlformats.org/officeDocument/2006/relationships/image" Target="../media/image778.png"/><Relationship Id="rId79" Type="http://schemas.openxmlformats.org/officeDocument/2006/relationships/customXml" Target="../ink/ink563.xml"/><Relationship Id="rId102" Type="http://schemas.openxmlformats.org/officeDocument/2006/relationships/image" Target="../media/image800.png"/><Relationship Id="rId123" Type="http://schemas.openxmlformats.org/officeDocument/2006/relationships/customXml" Target="../ink/ink585.xml"/><Relationship Id="rId144" Type="http://schemas.openxmlformats.org/officeDocument/2006/relationships/image" Target="../media/image819.png"/><Relationship Id="rId90" Type="http://schemas.openxmlformats.org/officeDocument/2006/relationships/image" Target="../media/image794.png"/><Relationship Id="rId27" Type="http://schemas.openxmlformats.org/officeDocument/2006/relationships/customXml" Target="../ink/ink537.xml"/><Relationship Id="rId48" Type="http://schemas.openxmlformats.org/officeDocument/2006/relationships/image" Target="../media/image773.png"/><Relationship Id="rId69" Type="http://schemas.openxmlformats.org/officeDocument/2006/relationships/customXml" Target="../ink/ink558.xml"/><Relationship Id="rId113" Type="http://schemas.openxmlformats.org/officeDocument/2006/relationships/customXml" Target="../ink/ink580.xml"/><Relationship Id="rId134" Type="http://schemas.openxmlformats.org/officeDocument/2006/relationships/image" Target="../media/image814.png"/><Relationship Id="rId80" Type="http://schemas.openxmlformats.org/officeDocument/2006/relationships/image" Target="../media/image789.png"/><Relationship Id="rId155" Type="http://schemas.openxmlformats.org/officeDocument/2006/relationships/customXml" Target="../ink/ink60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663.xml"/><Relationship Id="rId21" Type="http://schemas.openxmlformats.org/officeDocument/2006/relationships/customXml" Target="../ink/ink615.xml"/><Relationship Id="rId42" Type="http://schemas.openxmlformats.org/officeDocument/2006/relationships/image" Target="../media/image2119.png"/><Relationship Id="rId63" Type="http://schemas.openxmlformats.org/officeDocument/2006/relationships/customXml" Target="../ink/ink636.xml"/><Relationship Id="rId84" Type="http://schemas.openxmlformats.org/officeDocument/2006/relationships/image" Target="../media/image2140.png"/><Relationship Id="rId138" Type="http://schemas.openxmlformats.org/officeDocument/2006/relationships/image" Target="../media/image2167.png"/><Relationship Id="rId159" Type="http://schemas.openxmlformats.org/officeDocument/2006/relationships/customXml" Target="../ink/ink684.xml"/><Relationship Id="rId170" Type="http://schemas.openxmlformats.org/officeDocument/2006/relationships/image" Target="../media/image2183.png"/><Relationship Id="rId191" Type="http://schemas.openxmlformats.org/officeDocument/2006/relationships/customXml" Target="../ink/ink700.xml"/><Relationship Id="rId205" Type="http://schemas.openxmlformats.org/officeDocument/2006/relationships/customXml" Target="../ink/ink707.xml"/><Relationship Id="rId107" Type="http://schemas.openxmlformats.org/officeDocument/2006/relationships/customXml" Target="../ink/ink658.xml"/><Relationship Id="rId11" Type="http://schemas.openxmlformats.org/officeDocument/2006/relationships/customXml" Target="../ink/ink610.xml"/><Relationship Id="rId32" Type="http://schemas.openxmlformats.org/officeDocument/2006/relationships/image" Target="../media/image2114.png"/><Relationship Id="rId53" Type="http://schemas.openxmlformats.org/officeDocument/2006/relationships/customXml" Target="../ink/ink631.xml"/><Relationship Id="rId74" Type="http://schemas.openxmlformats.org/officeDocument/2006/relationships/image" Target="../media/image2135.png"/><Relationship Id="rId128" Type="http://schemas.openxmlformats.org/officeDocument/2006/relationships/image" Target="../media/image2162.png"/><Relationship Id="rId149" Type="http://schemas.openxmlformats.org/officeDocument/2006/relationships/customXml" Target="../ink/ink679.xml"/><Relationship Id="rId5" Type="http://schemas.openxmlformats.org/officeDocument/2006/relationships/customXml" Target="../ink/ink607.xml"/><Relationship Id="rId95" Type="http://schemas.openxmlformats.org/officeDocument/2006/relationships/customXml" Target="../ink/ink652.xml"/><Relationship Id="rId160" Type="http://schemas.openxmlformats.org/officeDocument/2006/relationships/image" Target="../media/image2178.png"/><Relationship Id="rId181" Type="http://schemas.openxmlformats.org/officeDocument/2006/relationships/customXml" Target="../ink/ink695.xml"/><Relationship Id="rId22" Type="http://schemas.openxmlformats.org/officeDocument/2006/relationships/image" Target="../media/image2109.png"/><Relationship Id="rId43" Type="http://schemas.openxmlformats.org/officeDocument/2006/relationships/customXml" Target="../ink/ink626.xml"/><Relationship Id="rId64" Type="http://schemas.openxmlformats.org/officeDocument/2006/relationships/image" Target="../media/image2130.png"/><Relationship Id="rId118" Type="http://schemas.openxmlformats.org/officeDocument/2006/relationships/image" Target="../media/image2157.png"/><Relationship Id="rId139" Type="http://schemas.openxmlformats.org/officeDocument/2006/relationships/customXml" Target="../ink/ink674.xml"/><Relationship Id="rId85" Type="http://schemas.openxmlformats.org/officeDocument/2006/relationships/customXml" Target="../ink/ink647.xml"/><Relationship Id="rId150" Type="http://schemas.openxmlformats.org/officeDocument/2006/relationships/image" Target="../media/image2173.png"/><Relationship Id="rId171" Type="http://schemas.openxmlformats.org/officeDocument/2006/relationships/customXml" Target="../ink/ink690.xml"/><Relationship Id="rId192" Type="http://schemas.openxmlformats.org/officeDocument/2006/relationships/image" Target="../media/image2194.png"/><Relationship Id="rId206" Type="http://schemas.openxmlformats.org/officeDocument/2006/relationships/image" Target="../media/image2201.png"/><Relationship Id="rId12" Type="http://schemas.openxmlformats.org/officeDocument/2006/relationships/image" Target="../media/image2104.png"/><Relationship Id="rId33" Type="http://schemas.openxmlformats.org/officeDocument/2006/relationships/customXml" Target="../ink/ink621.xml"/><Relationship Id="rId108" Type="http://schemas.openxmlformats.org/officeDocument/2006/relationships/image" Target="../media/image2152.png"/><Relationship Id="rId129" Type="http://schemas.openxmlformats.org/officeDocument/2006/relationships/customXml" Target="../ink/ink669.xml"/><Relationship Id="rId54" Type="http://schemas.openxmlformats.org/officeDocument/2006/relationships/image" Target="../media/image2125.png"/><Relationship Id="rId75" Type="http://schemas.openxmlformats.org/officeDocument/2006/relationships/customXml" Target="../ink/ink642.xml"/><Relationship Id="rId96" Type="http://schemas.openxmlformats.org/officeDocument/2006/relationships/image" Target="../media/image2146.png"/><Relationship Id="rId140" Type="http://schemas.openxmlformats.org/officeDocument/2006/relationships/image" Target="../media/image2168.png"/><Relationship Id="rId161" Type="http://schemas.openxmlformats.org/officeDocument/2006/relationships/customXml" Target="../ink/ink685.xml"/><Relationship Id="rId182" Type="http://schemas.openxmlformats.org/officeDocument/2006/relationships/image" Target="../media/image2189.png"/><Relationship Id="rId6" Type="http://schemas.openxmlformats.org/officeDocument/2006/relationships/image" Target="../media/image2101.png"/><Relationship Id="rId23" Type="http://schemas.openxmlformats.org/officeDocument/2006/relationships/customXml" Target="../ink/ink616.xml"/><Relationship Id="rId119" Type="http://schemas.openxmlformats.org/officeDocument/2006/relationships/customXml" Target="../ink/ink664.xml"/><Relationship Id="rId44" Type="http://schemas.openxmlformats.org/officeDocument/2006/relationships/image" Target="../media/image2120.png"/><Relationship Id="rId65" Type="http://schemas.openxmlformats.org/officeDocument/2006/relationships/customXml" Target="../ink/ink637.xml"/><Relationship Id="rId86" Type="http://schemas.openxmlformats.org/officeDocument/2006/relationships/image" Target="../media/image2141.png"/><Relationship Id="rId130" Type="http://schemas.openxmlformats.org/officeDocument/2006/relationships/image" Target="../media/image2163.png"/><Relationship Id="rId151" Type="http://schemas.openxmlformats.org/officeDocument/2006/relationships/customXml" Target="../ink/ink680.xml"/><Relationship Id="rId172" Type="http://schemas.openxmlformats.org/officeDocument/2006/relationships/image" Target="../media/image2184.png"/><Relationship Id="rId193" Type="http://schemas.openxmlformats.org/officeDocument/2006/relationships/customXml" Target="../ink/ink701.xml"/><Relationship Id="rId207" Type="http://schemas.openxmlformats.org/officeDocument/2006/relationships/customXml" Target="../ink/ink708.xml"/><Relationship Id="rId13" Type="http://schemas.openxmlformats.org/officeDocument/2006/relationships/customXml" Target="../ink/ink611.xml"/><Relationship Id="rId109" Type="http://schemas.openxmlformats.org/officeDocument/2006/relationships/customXml" Target="../ink/ink659.xml"/><Relationship Id="rId34" Type="http://schemas.openxmlformats.org/officeDocument/2006/relationships/image" Target="../media/image2115.png"/><Relationship Id="rId55" Type="http://schemas.openxmlformats.org/officeDocument/2006/relationships/customXml" Target="../ink/ink632.xml"/><Relationship Id="rId76" Type="http://schemas.openxmlformats.org/officeDocument/2006/relationships/image" Target="../media/image2136.png"/><Relationship Id="rId97" Type="http://schemas.openxmlformats.org/officeDocument/2006/relationships/customXml" Target="../ink/ink653.xml"/><Relationship Id="rId120" Type="http://schemas.openxmlformats.org/officeDocument/2006/relationships/image" Target="../media/image2158.png"/><Relationship Id="rId141" Type="http://schemas.openxmlformats.org/officeDocument/2006/relationships/customXml" Target="../ink/ink675.xml"/><Relationship Id="rId7" Type="http://schemas.openxmlformats.org/officeDocument/2006/relationships/customXml" Target="../ink/ink608.xml"/><Relationship Id="rId162" Type="http://schemas.openxmlformats.org/officeDocument/2006/relationships/image" Target="../media/image2179.png"/><Relationship Id="rId183" Type="http://schemas.openxmlformats.org/officeDocument/2006/relationships/customXml" Target="../ink/ink696.xml"/><Relationship Id="rId24" Type="http://schemas.openxmlformats.org/officeDocument/2006/relationships/image" Target="../media/image2110.png"/><Relationship Id="rId45" Type="http://schemas.openxmlformats.org/officeDocument/2006/relationships/customXml" Target="../ink/ink627.xml"/><Relationship Id="rId66" Type="http://schemas.openxmlformats.org/officeDocument/2006/relationships/image" Target="../media/image2131.png"/><Relationship Id="rId87" Type="http://schemas.openxmlformats.org/officeDocument/2006/relationships/customXml" Target="../ink/ink648.xml"/><Relationship Id="rId110" Type="http://schemas.openxmlformats.org/officeDocument/2006/relationships/image" Target="../media/image2153.png"/><Relationship Id="rId131" Type="http://schemas.openxmlformats.org/officeDocument/2006/relationships/customXml" Target="../ink/ink670.xml"/><Relationship Id="rId152" Type="http://schemas.openxmlformats.org/officeDocument/2006/relationships/image" Target="../media/image2174.png"/><Relationship Id="rId173" Type="http://schemas.openxmlformats.org/officeDocument/2006/relationships/customXml" Target="../ink/ink691.xml"/><Relationship Id="rId194" Type="http://schemas.openxmlformats.org/officeDocument/2006/relationships/image" Target="../media/image2195.png"/><Relationship Id="rId208" Type="http://schemas.openxmlformats.org/officeDocument/2006/relationships/image" Target="../media/image2202.png"/><Relationship Id="rId19" Type="http://schemas.openxmlformats.org/officeDocument/2006/relationships/customXml" Target="../ink/ink614.xml"/><Relationship Id="rId14" Type="http://schemas.openxmlformats.org/officeDocument/2006/relationships/image" Target="../media/image2105.png"/><Relationship Id="rId30" Type="http://schemas.openxmlformats.org/officeDocument/2006/relationships/image" Target="../media/image2113.png"/><Relationship Id="rId35" Type="http://schemas.openxmlformats.org/officeDocument/2006/relationships/customXml" Target="../ink/ink622.xml"/><Relationship Id="rId56" Type="http://schemas.openxmlformats.org/officeDocument/2006/relationships/image" Target="../media/image2126.png"/><Relationship Id="rId77" Type="http://schemas.openxmlformats.org/officeDocument/2006/relationships/customXml" Target="../ink/ink643.xml"/><Relationship Id="rId100" Type="http://schemas.openxmlformats.org/officeDocument/2006/relationships/image" Target="../media/image2148.png"/><Relationship Id="rId105" Type="http://schemas.openxmlformats.org/officeDocument/2006/relationships/customXml" Target="../ink/ink657.xml"/><Relationship Id="rId126" Type="http://schemas.openxmlformats.org/officeDocument/2006/relationships/image" Target="../media/image2161.png"/><Relationship Id="rId147" Type="http://schemas.openxmlformats.org/officeDocument/2006/relationships/customXml" Target="../ink/ink678.xml"/><Relationship Id="rId168" Type="http://schemas.openxmlformats.org/officeDocument/2006/relationships/image" Target="../media/image2182.png"/><Relationship Id="rId8" Type="http://schemas.openxmlformats.org/officeDocument/2006/relationships/image" Target="../media/image2102.png"/><Relationship Id="rId51" Type="http://schemas.openxmlformats.org/officeDocument/2006/relationships/customXml" Target="../ink/ink630.xml"/><Relationship Id="rId72" Type="http://schemas.openxmlformats.org/officeDocument/2006/relationships/image" Target="../media/image2134.png"/><Relationship Id="rId93" Type="http://schemas.openxmlformats.org/officeDocument/2006/relationships/customXml" Target="../ink/ink651.xml"/><Relationship Id="rId98" Type="http://schemas.openxmlformats.org/officeDocument/2006/relationships/image" Target="../media/image2147.png"/><Relationship Id="rId121" Type="http://schemas.openxmlformats.org/officeDocument/2006/relationships/customXml" Target="../ink/ink665.xml"/><Relationship Id="rId142" Type="http://schemas.openxmlformats.org/officeDocument/2006/relationships/image" Target="../media/image2169.png"/><Relationship Id="rId163" Type="http://schemas.openxmlformats.org/officeDocument/2006/relationships/customXml" Target="../ink/ink686.xml"/><Relationship Id="rId184" Type="http://schemas.openxmlformats.org/officeDocument/2006/relationships/image" Target="../media/image2190.png"/><Relationship Id="rId189" Type="http://schemas.openxmlformats.org/officeDocument/2006/relationships/customXml" Target="../ink/ink699.xml"/><Relationship Id="rId3" Type="http://schemas.openxmlformats.org/officeDocument/2006/relationships/customXml" Target="../ink/ink606.xml"/><Relationship Id="rId214" Type="http://schemas.openxmlformats.org/officeDocument/2006/relationships/image" Target="../media/image2205.png"/><Relationship Id="rId25" Type="http://schemas.openxmlformats.org/officeDocument/2006/relationships/customXml" Target="../ink/ink617.xml"/><Relationship Id="rId46" Type="http://schemas.openxmlformats.org/officeDocument/2006/relationships/image" Target="../media/image2121.png"/><Relationship Id="rId67" Type="http://schemas.openxmlformats.org/officeDocument/2006/relationships/customXml" Target="../ink/ink638.xml"/><Relationship Id="rId116" Type="http://schemas.openxmlformats.org/officeDocument/2006/relationships/image" Target="../media/image2156.png"/><Relationship Id="rId137" Type="http://schemas.openxmlformats.org/officeDocument/2006/relationships/customXml" Target="../ink/ink673.xml"/><Relationship Id="rId158" Type="http://schemas.openxmlformats.org/officeDocument/2006/relationships/image" Target="../media/image2177.png"/><Relationship Id="rId20" Type="http://schemas.openxmlformats.org/officeDocument/2006/relationships/image" Target="../media/image2108.png"/><Relationship Id="rId41" Type="http://schemas.openxmlformats.org/officeDocument/2006/relationships/customXml" Target="../ink/ink625.xml"/><Relationship Id="rId62" Type="http://schemas.openxmlformats.org/officeDocument/2006/relationships/image" Target="../media/image2129.png"/><Relationship Id="rId83" Type="http://schemas.openxmlformats.org/officeDocument/2006/relationships/customXml" Target="../ink/ink646.xml"/><Relationship Id="rId88" Type="http://schemas.openxmlformats.org/officeDocument/2006/relationships/image" Target="../media/image2142.png"/><Relationship Id="rId111" Type="http://schemas.openxmlformats.org/officeDocument/2006/relationships/customXml" Target="../ink/ink660.xml"/><Relationship Id="rId132" Type="http://schemas.openxmlformats.org/officeDocument/2006/relationships/image" Target="../media/image2164.png"/><Relationship Id="rId153" Type="http://schemas.openxmlformats.org/officeDocument/2006/relationships/customXml" Target="../ink/ink681.xml"/><Relationship Id="rId174" Type="http://schemas.openxmlformats.org/officeDocument/2006/relationships/image" Target="../media/image2185.png"/><Relationship Id="rId179" Type="http://schemas.openxmlformats.org/officeDocument/2006/relationships/customXml" Target="../ink/ink694.xml"/><Relationship Id="rId195" Type="http://schemas.openxmlformats.org/officeDocument/2006/relationships/customXml" Target="../ink/ink702.xml"/><Relationship Id="rId209" Type="http://schemas.openxmlformats.org/officeDocument/2006/relationships/customXml" Target="../ink/ink709.xml"/><Relationship Id="rId190" Type="http://schemas.openxmlformats.org/officeDocument/2006/relationships/image" Target="../media/image2193.png"/><Relationship Id="rId204" Type="http://schemas.openxmlformats.org/officeDocument/2006/relationships/image" Target="../media/image2200.png"/><Relationship Id="rId15" Type="http://schemas.openxmlformats.org/officeDocument/2006/relationships/customXml" Target="../ink/ink612.xml"/><Relationship Id="rId36" Type="http://schemas.openxmlformats.org/officeDocument/2006/relationships/image" Target="../media/image2116.png"/><Relationship Id="rId57" Type="http://schemas.openxmlformats.org/officeDocument/2006/relationships/customXml" Target="../ink/ink633.xml"/><Relationship Id="rId106" Type="http://schemas.openxmlformats.org/officeDocument/2006/relationships/image" Target="../media/image2151.png"/><Relationship Id="rId127" Type="http://schemas.openxmlformats.org/officeDocument/2006/relationships/customXml" Target="../ink/ink668.xml"/><Relationship Id="rId10" Type="http://schemas.openxmlformats.org/officeDocument/2006/relationships/image" Target="../media/image2103.png"/><Relationship Id="rId31" Type="http://schemas.openxmlformats.org/officeDocument/2006/relationships/customXml" Target="../ink/ink620.xml"/><Relationship Id="rId52" Type="http://schemas.openxmlformats.org/officeDocument/2006/relationships/image" Target="../media/image2124.png"/><Relationship Id="rId73" Type="http://schemas.openxmlformats.org/officeDocument/2006/relationships/customXml" Target="../ink/ink641.xml"/><Relationship Id="rId78" Type="http://schemas.openxmlformats.org/officeDocument/2006/relationships/image" Target="../media/image2137.png"/><Relationship Id="rId94" Type="http://schemas.openxmlformats.org/officeDocument/2006/relationships/image" Target="../media/image2145.png"/><Relationship Id="rId99" Type="http://schemas.openxmlformats.org/officeDocument/2006/relationships/customXml" Target="../ink/ink654.xml"/><Relationship Id="rId101" Type="http://schemas.openxmlformats.org/officeDocument/2006/relationships/customXml" Target="../ink/ink655.xml"/><Relationship Id="rId122" Type="http://schemas.openxmlformats.org/officeDocument/2006/relationships/image" Target="../media/image2159.png"/><Relationship Id="rId143" Type="http://schemas.openxmlformats.org/officeDocument/2006/relationships/customXml" Target="../ink/ink676.xml"/><Relationship Id="rId148" Type="http://schemas.openxmlformats.org/officeDocument/2006/relationships/image" Target="../media/image2172.png"/><Relationship Id="rId164" Type="http://schemas.openxmlformats.org/officeDocument/2006/relationships/image" Target="../media/image2180.png"/><Relationship Id="rId169" Type="http://schemas.openxmlformats.org/officeDocument/2006/relationships/customXml" Target="../ink/ink689.xml"/><Relationship Id="rId185" Type="http://schemas.openxmlformats.org/officeDocument/2006/relationships/customXml" Target="../ink/ink697.xml"/><Relationship Id="rId4" Type="http://schemas.openxmlformats.org/officeDocument/2006/relationships/image" Target="../media/image2100.png"/><Relationship Id="rId9" Type="http://schemas.openxmlformats.org/officeDocument/2006/relationships/customXml" Target="../ink/ink609.xml"/><Relationship Id="rId180" Type="http://schemas.openxmlformats.org/officeDocument/2006/relationships/image" Target="../media/image2188.png"/><Relationship Id="rId210" Type="http://schemas.openxmlformats.org/officeDocument/2006/relationships/image" Target="../media/image2203.png"/><Relationship Id="rId26" Type="http://schemas.openxmlformats.org/officeDocument/2006/relationships/image" Target="../media/image2111.png"/><Relationship Id="rId47" Type="http://schemas.openxmlformats.org/officeDocument/2006/relationships/customXml" Target="../ink/ink628.xml"/><Relationship Id="rId68" Type="http://schemas.openxmlformats.org/officeDocument/2006/relationships/image" Target="../media/image2132.png"/><Relationship Id="rId89" Type="http://schemas.openxmlformats.org/officeDocument/2006/relationships/customXml" Target="../ink/ink649.xml"/><Relationship Id="rId112" Type="http://schemas.openxmlformats.org/officeDocument/2006/relationships/image" Target="../media/image2154.png"/><Relationship Id="rId133" Type="http://schemas.openxmlformats.org/officeDocument/2006/relationships/customXml" Target="../ink/ink671.xml"/><Relationship Id="rId154" Type="http://schemas.openxmlformats.org/officeDocument/2006/relationships/image" Target="../media/image2175.png"/><Relationship Id="rId175" Type="http://schemas.openxmlformats.org/officeDocument/2006/relationships/customXml" Target="../ink/ink692.xml"/><Relationship Id="rId196" Type="http://schemas.openxmlformats.org/officeDocument/2006/relationships/image" Target="../media/image2196.png"/><Relationship Id="rId200" Type="http://schemas.openxmlformats.org/officeDocument/2006/relationships/image" Target="../media/image2198.png"/><Relationship Id="rId16" Type="http://schemas.openxmlformats.org/officeDocument/2006/relationships/image" Target="../media/image2106.png"/><Relationship Id="rId37" Type="http://schemas.openxmlformats.org/officeDocument/2006/relationships/customXml" Target="../ink/ink623.xml"/><Relationship Id="rId58" Type="http://schemas.openxmlformats.org/officeDocument/2006/relationships/image" Target="../media/image2127.png"/><Relationship Id="rId79" Type="http://schemas.openxmlformats.org/officeDocument/2006/relationships/customXml" Target="../ink/ink644.xml"/><Relationship Id="rId102" Type="http://schemas.openxmlformats.org/officeDocument/2006/relationships/image" Target="../media/image2149.png"/><Relationship Id="rId123" Type="http://schemas.openxmlformats.org/officeDocument/2006/relationships/customXml" Target="../ink/ink666.xml"/><Relationship Id="rId144" Type="http://schemas.openxmlformats.org/officeDocument/2006/relationships/image" Target="../media/image2170.png"/><Relationship Id="rId90" Type="http://schemas.openxmlformats.org/officeDocument/2006/relationships/image" Target="../media/image2143.png"/><Relationship Id="rId165" Type="http://schemas.openxmlformats.org/officeDocument/2006/relationships/customXml" Target="../ink/ink687.xml"/><Relationship Id="rId186" Type="http://schemas.openxmlformats.org/officeDocument/2006/relationships/image" Target="../media/image2191.png"/><Relationship Id="rId211" Type="http://schemas.openxmlformats.org/officeDocument/2006/relationships/customXml" Target="../ink/ink710.xml"/><Relationship Id="rId27" Type="http://schemas.openxmlformats.org/officeDocument/2006/relationships/customXml" Target="../ink/ink618.xml"/><Relationship Id="rId48" Type="http://schemas.openxmlformats.org/officeDocument/2006/relationships/image" Target="../media/image2122.png"/><Relationship Id="rId69" Type="http://schemas.openxmlformats.org/officeDocument/2006/relationships/customXml" Target="../ink/ink639.xml"/><Relationship Id="rId113" Type="http://schemas.openxmlformats.org/officeDocument/2006/relationships/customXml" Target="../ink/ink661.xml"/><Relationship Id="rId134" Type="http://schemas.openxmlformats.org/officeDocument/2006/relationships/image" Target="../media/image2165.png"/><Relationship Id="rId80" Type="http://schemas.openxmlformats.org/officeDocument/2006/relationships/image" Target="../media/image2138.png"/><Relationship Id="rId155" Type="http://schemas.openxmlformats.org/officeDocument/2006/relationships/customXml" Target="../ink/ink682.xml"/><Relationship Id="rId176" Type="http://schemas.openxmlformats.org/officeDocument/2006/relationships/image" Target="../media/image2186.png"/><Relationship Id="rId197" Type="http://schemas.openxmlformats.org/officeDocument/2006/relationships/customXml" Target="../ink/ink703.xml"/><Relationship Id="rId201" Type="http://schemas.openxmlformats.org/officeDocument/2006/relationships/customXml" Target="../ink/ink705.xml"/><Relationship Id="rId17" Type="http://schemas.openxmlformats.org/officeDocument/2006/relationships/customXml" Target="../ink/ink613.xml"/><Relationship Id="rId38" Type="http://schemas.openxmlformats.org/officeDocument/2006/relationships/image" Target="../media/image2117.png"/><Relationship Id="rId59" Type="http://schemas.openxmlformats.org/officeDocument/2006/relationships/customXml" Target="../ink/ink634.xml"/><Relationship Id="rId103" Type="http://schemas.openxmlformats.org/officeDocument/2006/relationships/customXml" Target="../ink/ink656.xml"/><Relationship Id="rId124" Type="http://schemas.openxmlformats.org/officeDocument/2006/relationships/image" Target="../media/image2160.png"/><Relationship Id="rId70" Type="http://schemas.openxmlformats.org/officeDocument/2006/relationships/image" Target="../media/image2133.png"/><Relationship Id="rId91" Type="http://schemas.openxmlformats.org/officeDocument/2006/relationships/customXml" Target="../ink/ink650.xml"/><Relationship Id="rId145" Type="http://schemas.openxmlformats.org/officeDocument/2006/relationships/customXml" Target="../ink/ink677.xml"/><Relationship Id="rId166" Type="http://schemas.openxmlformats.org/officeDocument/2006/relationships/image" Target="../media/image2181.png"/><Relationship Id="rId187" Type="http://schemas.openxmlformats.org/officeDocument/2006/relationships/customXml" Target="../ink/ink698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2204.png"/><Relationship Id="rId28" Type="http://schemas.openxmlformats.org/officeDocument/2006/relationships/image" Target="../media/image2112.png"/><Relationship Id="rId49" Type="http://schemas.openxmlformats.org/officeDocument/2006/relationships/customXml" Target="../ink/ink629.xml"/><Relationship Id="rId114" Type="http://schemas.openxmlformats.org/officeDocument/2006/relationships/image" Target="../media/image2155.png"/><Relationship Id="rId60" Type="http://schemas.openxmlformats.org/officeDocument/2006/relationships/image" Target="../media/image2128.png"/><Relationship Id="rId81" Type="http://schemas.openxmlformats.org/officeDocument/2006/relationships/customXml" Target="../ink/ink645.xml"/><Relationship Id="rId135" Type="http://schemas.openxmlformats.org/officeDocument/2006/relationships/customXml" Target="../ink/ink672.xml"/><Relationship Id="rId156" Type="http://schemas.openxmlformats.org/officeDocument/2006/relationships/image" Target="../media/image2176.png"/><Relationship Id="rId177" Type="http://schemas.openxmlformats.org/officeDocument/2006/relationships/customXml" Target="../ink/ink693.xml"/><Relationship Id="rId198" Type="http://schemas.openxmlformats.org/officeDocument/2006/relationships/image" Target="../media/image2197.png"/><Relationship Id="rId202" Type="http://schemas.openxmlformats.org/officeDocument/2006/relationships/image" Target="../media/image2199.png"/><Relationship Id="rId18" Type="http://schemas.openxmlformats.org/officeDocument/2006/relationships/image" Target="../media/image2107.png"/><Relationship Id="rId39" Type="http://schemas.openxmlformats.org/officeDocument/2006/relationships/customXml" Target="../ink/ink624.xml"/><Relationship Id="rId50" Type="http://schemas.openxmlformats.org/officeDocument/2006/relationships/image" Target="../media/image2123.png"/><Relationship Id="rId104" Type="http://schemas.openxmlformats.org/officeDocument/2006/relationships/image" Target="../media/image2150.png"/><Relationship Id="rId125" Type="http://schemas.openxmlformats.org/officeDocument/2006/relationships/customXml" Target="../ink/ink667.xml"/><Relationship Id="rId146" Type="http://schemas.openxmlformats.org/officeDocument/2006/relationships/image" Target="../media/image2171.png"/><Relationship Id="rId167" Type="http://schemas.openxmlformats.org/officeDocument/2006/relationships/customXml" Target="../ink/ink688.xml"/><Relationship Id="rId188" Type="http://schemas.openxmlformats.org/officeDocument/2006/relationships/image" Target="../media/image2192.png"/><Relationship Id="rId71" Type="http://schemas.openxmlformats.org/officeDocument/2006/relationships/customXml" Target="../ink/ink640.xml"/><Relationship Id="rId92" Type="http://schemas.openxmlformats.org/officeDocument/2006/relationships/image" Target="../media/image2144.png"/><Relationship Id="rId213" Type="http://schemas.openxmlformats.org/officeDocument/2006/relationships/customXml" Target="../ink/ink711.xml"/><Relationship Id="rId2" Type="http://schemas.openxmlformats.org/officeDocument/2006/relationships/notesSlide" Target="../notesSlides/notesSlide3.xml"/><Relationship Id="rId29" Type="http://schemas.openxmlformats.org/officeDocument/2006/relationships/customXml" Target="../ink/ink619.xml"/><Relationship Id="rId40" Type="http://schemas.openxmlformats.org/officeDocument/2006/relationships/image" Target="../media/image2118.png"/><Relationship Id="rId115" Type="http://schemas.openxmlformats.org/officeDocument/2006/relationships/customXml" Target="../ink/ink662.xml"/><Relationship Id="rId136" Type="http://schemas.openxmlformats.org/officeDocument/2006/relationships/image" Target="../media/image2166.png"/><Relationship Id="rId157" Type="http://schemas.openxmlformats.org/officeDocument/2006/relationships/customXml" Target="../ink/ink683.xml"/><Relationship Id="rId178" Type="http://schemas.openxmlformats.org/officeDocument/2006/relationships/image" Target="../media/image2187.png"/><Relationship Id="rId61" Type="http://schemas.openxmlformats.org/officeDocument/2006/relationships/customXml" Target="../ink/ink635.xml"/><Relationship Id="rId82" Type="http://schemas.openxmlformats.org/officeDocument/2006/relationships/image" Target="../media/image2139.png"/><Relationship Id="rId199" Type="http://schemas.openxmlformats.org/officeDocument/2006/relationships/customXml" Target="../ink/ink704.xml"/><Relationship Id="rId203" Type="http://schemas.openxmlformats.org/officeDocument/2006/relationships/customXml" Target="../ink/ink70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63139960-231A-CC46-ACDC-A585A7A93097}"/>
              </a:ext>
            </a:extLst>
          </p:cNvPr>
          <p:cNvGrpSpPr/>
          <p:nvPr/>
        </p:nvGrpSpPr>
        <p:grpSpPr>
          <a:xfrm>
            <a:off x="300758" y="214744"/>
            <a:ext cx="2193840" cy="644040"/>
            <a:chOff x="300758" y="214744"/>
            <a:chExt cx="2193840" cy="64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3CBEE6AA-7F19-7246-8A67-7EF6037D1B7C}"/>
                    </a:ext>
                  </a:extLst>
                </p14:cNvPr>
                <p14:cNvContentPartPr/>
                <p14:nvPr/>
              </p14:nvContentPartPr>
              <p14:xfrm>
                <a:off x="300758" y="289624"/>
                <a:ext cx="87840" cy="4568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3CBEE6AA-7F19-7246-8A67-7EF6037D1B7C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85638" y="274504"/>
                  <a:ext cx="118440" cy="48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979F8AFA-9B9B-A14D-A38A-326C60940BF5}"/>
                    </a:ext>
                  </a:extLst>
                </p14:cNvPr>
                <p14:cNvContentPartPr/>
                <p14:nvPr/>
              </p14:nvContentPartPr>
              <p14:xfrm>
                <a:off x="310478" y="277024"/>
                <a:ext cx="234000" cy="4125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979F8AFA-9B9B-A14D-A38A-326C60940BF5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94998" y="261904"/>
                  <a:ext cx="264240" cy="44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0468223C-7051-A443-93D0-3FF69ADA975A}"/>
                    </a:ext>
                  </a:extLst>
                </p14:cNvPr>
                <p14:cNvContentPartPr/>
                <p14:nvPr/>
              </p14:nvContentPartPr>
              <p14:xfrm>
                <a:off x="581918" y="454504"/>
                <a:ext cx="180000" cy="2368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0468223C-7051-A443-93D0-3FF69ADA975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66798" y="439384"/>
                  <a:ext cx="21060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ACA7C4B9-CDC4-CA45-997C-A6A1DC53F01A}"/>
                    </a:ext>
                  </a:extLst>
                </p14:cNvPr>
                <p14:cNvContentPartPr/>
                <p14:nvPr/>
              </p14:nvContentPartPr>
              <p14:xfrm>
                <a:off x="869558" y="417424"/>
                <a:ext cx="253440" cy="2422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ACA7C4B9-CDC4-CA45-997C-A6A1DC53F01A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54438" y="402304"/>
                  <a:ext cx="28404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C575F028-0DBB-CD40-860E-A0940133BA1A}"/>
                    </a:ext>
                  </a:extLst>
                </p14:cNvPr>
                <p14:cNvContentPartPr/>
                <p14:nvPr/>
              </p14:nvContentPartPr>
              <p14:xfrm>
                <a:off x="1201118" y="433624"/>
                <a:ext cx="203040" cy="2408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C575F028-0DBB-CD40-860E-A0940133BA1A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85638" y="418504"/>
                  <a:ext cx="23364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BEF6E940-259A-3D4F-A6EE-D508E9BF8C55}"/>
                    </a:ext>
                  </a:extLst>
                </p14:cNvPr>
                <p14:cNvContentPartPr/>
                <p14:nvPr/>
              </p14:nvContentPartPr>
              <p14:xfrm>
                <a:off x="1471838" y="378904"/>
                <a:ext cx="245160" cy="2725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BEF6E940-259A-3D4F-A6EE-D508E9BF8C5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456358" y="363784"/>
                  <a:ext cx="27540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D3C4B5BE-C87E-7549-95C0-0019695B573D}"/>
                    </a:ext>
                  </a:extLst>
                </p14:cNvPr>
                <p14:cNvContentPartPr/>
                <p14:nvPr/>
              </p14:nvContentPartPr>
              <p14:xfrm>
                <a:off x="1735358" y="214744"/>
                <a:ext cx="241200" cy="405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D3C4B5BE-C87E-7549-95C0-0019695B573D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720238" y="199624"/>
                  <a:ext cx="271800" cy="43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26114E34-403C-5F4E-9B77-67711C5D5578}"/>
                    </a:ext>
                  </a:extLst>
                </p14:cNvPr>
                <p14:cNvContentPartPr/>
                <p14:nvPr/>
              </p14:nvContentPartPr>
              <p14:xfrm>
                <a:off x="2008238" y="375304"/>
                <a:ext cx="344880" cy="2516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26114E34-403C-5F4E-9B77-67711C5D557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992758" y="360184"/>
                  <a:ext cx="37512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B57A1B1-3802-5B46-803D-BC7A8D3350F3}"/>
                    </a:ext>
                  </a:extLst>
                </p14:cNvPr>
                <p14:cNvContentPartPr/>
                <p14:nvPr/>
              </p14:nvContentPartPr>
              <p14:xfrm>
                <a:off x="2475518" y="356584"/>
                <a:ext cx="12600" cy="54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B57A1B1-3802-5B46-803D-BC7A8D3350F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460038" y="341464"/>
                  <a:ext cx="432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7BB182B0-7E98-A948-B7BF-399F6A532E29}"/>
                    </a:ext>
                  </a:extLst>
                </p14:cNvPr>
                <p14:cNvContentPartPr/>
                <p14:nvPr/>
              </p14:nvContentPartPr>
              <p14:xfrm>
                <a:off x="2486678" y="511744"/>
                <a:ext cx="7920" cy="162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7BB182B0-7E98-A948-B7BF-399F6A532E29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471198" y="496264"/>
                  <a:ext cx="3852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B6FC30C-D471-E247-A375-64B4C0BB73DC}"/>
                    </a:ext>
                  </a:extLst>
                </p14:cNvPr>
                <p14:cNvContentPartPr/>
                <p14:nvPr/>
              </p14:nvContentPartPr>
              <p14:xfrm>
                <a:off x="475358" y="719824"/>
                <a:ext cx="1720080" cy="1389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B6FC30C-D471-E247-A375-64B4C0BB73D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59878" y="704344"/>
                  <a:ext cx="1750680" cy="16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24B6C652-4F0E-B441-9C18-097924C25B87}"/>
              </a:ext>
            </a:extLst>
          </p:cNvPr>
          <p:cNvGrpSpPr/>
          <p:nvPr/>
        </p:nvGrpSpPr>
        <p:grpSpPr>
          <a:xfrm>
            <a:off x="165758" y="813784"/>
            <a:ext cx="4369680" cy="2284200"/>
            <a:chOff x="165758" y="813784"/>
            <a:chExt cx="4369680" cy="2284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74A41998-5684-4948-9CE2-33114EC7A7EC}"/>
                    </a:ext>
                  </a:extLst>
                </p14:cNvPr>
                <p14:cNvContentPartPr/>
                <p14:nvPr/>
              </p14:nvContentPartPr>
              <p14:xfrm>
                <a:off x="201758" y="1160104"/>
                <a:ext cx="126000" cy="219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74A41998-5684-4948-9CE2-33114EC7A7EC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86278" y="1144984"/>
                  <a:ext cx="15660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D54D0709-4B95-364C-82FE-65412AB0839C}"/>
                    </a:ext>
                  </a:extLst>
                </p14:cNvPr>
                <p14:cNvContentPartPr/>
                <p14:nvPr/>
              </p14:nvContentPartPr>
              <p14:xfrm>
                <a:off x="396878" y="1093864"/>
                <a:ext cx="147240" cy="2055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D54D0709-4B95-364C-82FE-65412AB0839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81758" y="1078384"/>
                  <a:ext cx="17784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B98B6460-49AB-2A4A-A118-D2B208BBAD7E}"/>
                    </a:ext>
                  </a:extLst>
                </p14:cNvPr>
                <p14:cNvContentPartPr/>
                <p14:nvPr/>
              </p14:nvContentPartPr>
              <p14:xfrm>
                <a:off x="596318" y="1092784"/>
                <a:ext cx="91080" cy="1839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B98B6460-49AB-2A4A-A118-D2B208BBAD7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81198" y="1077304"/>
                  <a:ext cx="12132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02D7B5E-1A7F-7840-9AEA-EF11BBA33DFD}"/>
                    </a:ext>
                  </a:extLst>
                </p14:cNvPr>
                <p14:cNvContentPartPr/>
                <p14:nvPr/>
              </p14:nvContentPartPr>
              <p14:xfrm>
                <a:off x="835358" y="1101064"/>
                <a:ext cx="126000" cy="1213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02D7B5E-1A7F-7840-9AEA-EF11BBA33DFD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20238" y="1085944"/>
                  <a:ext cx="15660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693C3E7-2A98-A34D-B655-BE7CF309C4A6}"/>
                    </a:ext>
                  </a:extLst>
                </p14:cNvPr>
                <p14:cNvContentPartPr/>
                <p14:nvPr/>
              </p14:nvContentPartPr>
              <p14:xfrm>
                <a:off x="932558" y="1092784"/>
                <a:ext cx="30960" cy="3348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693C3E7-2A98-A34D-B655-BE7CF309C4A6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917438" y="1077304"/>
                  <a:ext cx="61560" cy="36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3D9BAFCB-C69C-A04A-B1C2-74A714844EEE}"/>
                    </a:ext>
                  </a:extLst>
                </p14:cNvPr>
                <p14:cNvContentPartPr/>
                <p14:nvPr/>
              </p14:nvContentPartPr>
              <p14:xfrm>
                <a:off x="1045598" y="1081624"/>
                <a:ext cx="96480" cy="1717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3D9BAFCB-C69C-A04A-B1C2-74A714844EEE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030478" y="1066144"/>
                  <a:ext cx="12708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8FDBE21-0C78-F545-AB4C-1CBAE679B3C2}"/>
                    </a:ext>
                  </a:extLst>
                </p14:cNvPr>
                <p14:cNvContentPartPr/>
                <p14:nvPr/>
              </p14:nvContentPartPr>
              <p14:xfrm>
                <a:off x="1214798" y="1073704"/>
                <a:ext cx="64800" cy="1587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8FDBE21-0C78-F545-AB4C-1CBAE679B3C2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199318" y="1058224"/>
                  <a:ext cx="9540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CBE3FD3B-06BD-CB4A-9663-F0AA8714B606}"/>
                    </a:ext>
                  </a:extLst>
                </p14:cNvPr>
                <p14:cNvContentPartPr/>
                <p14:nvPr/>
              </p14:nvContentPartPr>
              <p14:xfrm>
                <a:off x="1392278" y="1085584"/>
                <a:ext cx="105120" cy="1731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CBE3FD3B-06BD-CB4A-9663-F0AA8714B606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376798" y="1070464"/>
                  <a:ext cx="13536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DC42FCC-B797-ED41-BA37-BC89C8387CDC}"/>
                    </a:ext>
                  </a:extLst>
                </p14:cNvPr>
                <p14:cNvContentPartPr/>
                <p14:nvPr/>
              </p14:nvContentPartPr>
              <p14:xfrm>
                <a:off x="1511438" y="1102144"/>
                <a:ext cx="98640" cy="1429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1DC42FCC-B797-ED41-BA37-BC89C8387CDC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496318" y="1087024"/>
                  <a:ext cx="12924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84AFA85F-AF41-5E4B-8947-FD4729DAADB5}"/>
                    </a:ext>
                  </a:extLst>
                </p14:cNvPr>
                <p14:cNvContentPartPr/>
                <p14:nvPr/>
              </p14:nvContentPartPr>
              <p14:xfrm>
                <a:off x="1327838" y="915304"/>
                <a:ext cx="10440" cy="1598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84AFA85F-AF41-5E4B-8947-FD4729DAADB5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312358" y="899824"/>
                  <a:ext cx="4104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E7C90520-1558-8141-86E0-FD30732BFEE2}"/>
                    </a:ext>
                  </a:extLst>
                </p14:cNvPr>
                <p14:cNvContentPartPr/>
                <p14:nvPr/>
              </p14:nvContentPartPr>
              <p14:xfrm>
                <a:off x="1728158" y="1032304"/>
                <a:ext cx="211320" cy="19044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E7C90520-1558-8141-86E0-FD30732BFEE2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713038" y="1017184"/>
                  <a:ext cx="24192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1B11BE35-ED62-1342-A6C5-8276E3CB0BEA}"/>
                    </a:ext>
                  </a:extLst>
                </p14:cNvPr>
                <p14:cNvContentPartPr/>
                <p14:nvPr/>
              </p14:nvContentPartPr>
              <p14:xfrm>
                <a:off x="1975478" y="1069744"/>
                <a:ext cx="132480" cy="1234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1B11BE35-ED62-1342-A6C5-8276E3CB0BE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959998" y="1054624"/>
                  <a:ext cx="16308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CAA976C3-8AC8-0247-9984-252209138FC3}"/>
                    </a:ext>
                  </a:extLst>
                </p14:cNvPr>
                <p14:cNvContentPartPr/>
                <p14:nvPr/>
              </p14:nvContentPartPr>
              <p14:xfrm>
                <a:off x="2161238" y="869584"/>
                <a:ext cx="29880" cy="3366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CAA976C3-8AC8-0247-9984-252209138FC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146118" y="854464"/>
                  <a:ext cx="6048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B69BED12-12AB-6548-AFE2-878B9D8BE273}"/>
                    </a:ext>
                  </a:extLst>
                </p14:cNvPr>
                <p14:cNvContentPartPr/>
                <p14:nvPr/>
              </p14:nvContentPartPr>
              <p14:xfrm>
                <a:off x="2181398" y="1003504"/>
                <a:ext cx="151560" cy="1623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B69BED12-12AB-6548-AFE2-878B9D8BE273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165918" y="988024"/>
                  <a:ext cx="18180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31AE1E77-6A87-F246-B0BF-AB06F2CDD681}"/>
                    </a:ext>
                  </a:extLst>
                </p14:cNvPr>
                <p14:cNvContentPartPr/>
                <p14:nvPr/>
              </p14:nvContentPartPr>
              <p14:xfrm>
                <a:off x="2352758" y="1048144"/>
                <a:ext cx="46440" cy="1306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31AE1E77-6A87-F246-B0BF-AB06F2CDD681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337638" y="1032664"/>
                  <a:ext cx="7704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356A5C57-CA0E-3E47-BE8D-287E3BA11EAA}"/>
                    </a:ext>
                  </a:extLst>
                </p14:cNvPr>
                <p14:cNvContentPartPr/>
                <p14:nvPr/>
              </p14:nvContentPartPr>
              <p14:xfrm>
                <a:off x="2379038" y="931144"/>
                <a:ext cx="7560" cy="57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356A5C57-CA0E-3E47-BE8D-287E3BA11EA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363558" y="915664"/>
                  <a:ext cx="381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071C9FF8-A00E-C042-919C-1B0319BB705A}"/>
                    </a:ext>
                  </a:extLst>
                </p14:cNvPr>
                <p14:cNvContentPartPr/>
                <p14:nvPr/>
              </p14:nvContentPartPr>
              <p14:xfrm>
                <a:off x="2436998" y="1012144"/>
                <a:ext cx="119880" cy="1576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071C9FF8-A00E-C042-919C-1B0319BB705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421878" y="997024"/>
                  <a:ext cx="15012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6EFBB92-D6D3-544E-8D51-2B5B93F0FA62}"/>
                    </a:ext>
                  </a:extLst>
                </p14:cNvPr>
                <p14:cNvContentPartPr/>
                <p14:nvPr/>
              </p14:nvContentPartPr>
              <p14:xfrm>
                <a:off x="2623838" y="1056064"/>
                <a:ext cx="135000" cy="4165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6EFBB92-D6D3-544E-8D51-2B5B93F0FA62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608718" y="1040584"/>
                  <a:ext cx="165600" cy="44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B208C66E-BD00-B44F-9817-9AD72DFFBB85}"/>
                    </a:ext>
                  </a:extLst>
                </p14:cNvPr>
                <p14:cNvContentPartPr/>
                <p14:nvPr/>
              </p14:nvContentPartPr>
              <p14:xfrm>
                <a:off x="2858558" y="981184"/>
                <a:ext cx="120960" cy="17640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B208C66E-BD00-B44F-9817-9AD72DFFBB85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843078" y="965704"/>
                  <a:ext cx="1512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A17E0AF-41FB-7843-8188-9182EFA4BAEC}"/>
                    </a:ext>
                  </a:extLst>
                </p14:cNvPr>
                <p14:cNvContentPartPr/>
                <p14:nvPr/>
              </p14:nvContentPartPr>
              <p14:xfrm>
                <a:off x="2999678" y="813784"/>
                <a:ext cx="48240" cy="3214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A17E0AF-41FB-7843-8188-9182EFA4BAEC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984198" y="798664"/>
                  <a:ext cx="7884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E3F5ED51-F745-B24B-8BA2-D0E899E70656}"/>
                    </a:ext>
                  </a:extLst>
                </p14:cNvPr>
                <p14:cNvContentPartPr/>
                <p14:nvPr/>
              </p14:nvContentPartPr>
              <p14:xfrm>
                <a:off x="3030638" y="941584"/>
                <a:ext cx="276120" cy="21816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E3F5ED51-F745-B24B-8BA2-D0E899E70656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3015518" y="926104"/>
                  <a:ext cx="306720" cy="24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417C0BC8-DFDC-1B44-B6EB-6A89F1563548}"/>
                    </a:ext>
                  </a:extLst>
                </p14:cNvPr>
                <p14:cNvContentPartPr/>
                <p14:nvPr/>
              </p14:nvContentPartPr>
              <p14:xfrm>
                <a:off x="3322958" y="925384"/>
                <a:ext cx="30240" cy="1994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417C0BC8-DFDC-1B44-B6EB-6A89F1563548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3307478" y="910264"/>
                  <a:ext cx="6084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8241D1E-2A11-E143-91C7-C261B76DED69}"/>
                    </a:ext>
                  </a:extLst>
                </p14:cNvPr>
                <p14:cNvContentPartPr/>
                <p14:nvPr/>
              </p14:nvContentPartPr>
              <p14:xfrm>
                <a:off x="3243038" y="846544"/>
                <a:ext cx="443880" cy="2815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8241D1E-2A11-E143-91C7-C261B76DED69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3227918" y="831064"/>
                  <a:ext cx="47448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71D7A29D-2FD1-C847-BD7C-9DF0FE6A036D}"/>
                    </a:ext>
                  </a:extLst>
                </p14:cNvPr>
                <p14:cNvContentPartPr/>
                <p14:nvPr/>
              </p14:nvContentPartPr>
              <p14:xfrm>
                <a:off x="3711038" y="948784"/>
                <a:ext cx="135720" cy="1609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71D7A29D-2FD1-C847-BD7C-9DF0FE6A036D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3695918" y="933664"/>
                  <a:ext cx="1659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5117BFAB-0D6C-A749-8F32-EC36DB9EF8EE}"/>
                    </a:ext>
                  </a:extLst>
                </p14:cNvPr>
                <p14:cNvContentPartPr/>
                <p14:nvPr/>
              </p14:nvContentPartPr>
              <p14:xfrm>
                <a:off x="3884198" y="942664"/>
                <a:ext cx="77400" cy="2019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5117BFAB-0D6C-A749-8F32-EC36DB9EF8EE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3869078" y="927544"/>
                  <a:ext cx="1080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F79D6F02-DDE1-8D4F-9478-644DD5DF3EA0}"/>
                    </a:ext>
                  </a:extLst>
                </p14:cNvPr>
                <p14:cNvContentPartPr/>
                <p14:nvPr/>
              </p14:nvContentPartPr>
              <p14:xfrm>
                <a:off x="4032158" y="1103944"/>
                <a:ext cx="56520" cy="1519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F79D6F02-DDE1-8D4F-9478-644DD5DF3EA0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4017038" y="1088464"/>
                  <a:ext cx="8712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427D9721-4852-B542-B01B-ED9B937ACE93}"/>
                    </a:ext>
                  </a:extLst>
                </p14:cNvPr>
                <p14:cNvContentPartPr/>
                <p14:nvPr/>
              </p14:nvContentPartPr>
              <p14:xfrm>
                <a:off x="422438" y="1529824"/>
                <a:ext cx="135360" cy="1702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427D9721-4852-B542-B01B-ED9B937ACE9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07318" y="1514704"/>
                  <a:ext cx="16596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C26A022-1043-1E47-AE86-C92F07912B17}"/>
                    </a:ext>
                  </a:extLst>
                </p14:cNvPr>
                <p14:cNvContentPartPr/>
                <p14:nvPr/>
              </p14:nvContentPartPr>
              <p14:xfrm>
                <a:off x="512078" y="1381144"/>
                <a:ext cx="68040" cy="2844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C26A022-1043-1E47-AE86-C92F07912B17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496958" y="1366024"/>
                  <a:ext cx="9864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BFB481CF-8F80-3249-BC07-7FE81000612C}"/>
                    </a:ext>
                  </a:extLst>
                </p14:cNvPr>
                <p14:cNvContentPartPr/>
                <p14:nvPr/>
              </p14:nvContentPartPr>
              <p14:xfrm>
                <a:off x="635558" y="1447024"/>
                <a:ext cx="217080" cy="1879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BFB481CF-8F80-3249-BC07-7FE81000612C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620078" y="1431904"/>
                  <a:ext cx="24768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1830EE5A-7F98-5848-A08E-0448549120D3}"/>
                    </a:ext>
                  </a:extLst>
                </p14:cNvPr>
                <p14:cNvContentPartPr/>
                <p14:nvPr/>
              </p14:nvContentPartPr>
              <p14:xfrm>
                <a:off x="880718" y="1471864"/>
                <a:ext cx="195840" cy="1728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830EE5A-7F98-5848-A08E-0448549120D3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65598" y="1456384"/>
                  <a:ext cx="2264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24E4DE6E-1B9E-8740-B8EC-F80E0AEB8678}"/>
                    </a:ext>
                  </a:extLst>
                </p14:cNvPr>
                <p14:cNvContentPartPr/>
                <p14:nvPr/>
              </p14:nvContentPartPr>
              <p14:xfrm>
                <a:off x="1243238" y="1413904"/>
                <a:ext cx="144000" cy="1936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24E4DE6E-1B9E-8740-B8EC-F80E0AEB8678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228118" y="1398424"/>
                  <a:ext cx="17460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1AEDE7A1-F687-1645-8B8B-F07FD0EDF49C}"/>
                    </a:ext>
                  </a:extLst>
                </p14:cNvPr>
                <p14:cNvContentPartPr/>
                <p14:nvPr/>
              </p14:nvContentPartPr>
              <p14:xfrm>
                <a:off x="1449518" y="1270984"/>
                <a:ext cx="154440" cy="3366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1AEDE7A1-F687-1645-8B8B-F07FD0EDF49C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434398" y="1255864"/>
                  <a:ext cx="18468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E2720868-6DD1-8442-AF35-ED82F6979501}"/>
                    </a:ext>
                  </a:extLst>
                </p14:cNvPr>
                <p14:cNvContentPartPr/>
                <p14:nvPr/>
              </p14:nvContentPartPr>
              <p14:xfrm>
                <a:off x="1652198" y="1435864"/>
                <a:ext cx="128160" cy="1609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E2720868-6DD1-8442-AF35-ED82F697950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636718" y="1420744"/>
                  <a:ext cx="1587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5C5A27F4-D833-FF44-A0CB-C281DFC39B35}"/>
                    </a:ext>
                  </a:extLst>
                </p14:cNvPr>
                <p14:cNvContentPartPr/>
                <p14:nvPr/>
              </p14:nvContentPartPr>
              <p14:xfrm>
                <a:off x="1828598" y="1382584"/>
                <a:ext cx="28800" cy="2512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5C5A27F4-D833-FF44-A0CB-C281DFC39B35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813478" y="1367464"/>
                  <a:ext cx="5940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6018606E-77BF-004E-9E0B-46558FC4CF76}"/>
                    </a:ext>
                  </a:extLst>
                </p14:cNvPr>
                <p14:cNvContentPartPr/>
                <p14:nvPr/>
              </p14:nvContentPartPr>
              <p14:xfrm>
                <a:off x="1764158" y="1492024"/>
                <a:ext cx="236880" cy="360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6018606E-77BF-004E-9E0B-46558FC4CF76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748678" y="1476544"/>
                  <a:ext cx="26748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5F1D45B-3098-2741-8CCC-62BF3B4638AF}"/>
                    </a:ext>
                  </a:extLst>
                </p14:cNvPr>
                <p14:cNvContentPartPr/>
                <p14:nvPr/>
              </p14:nvContentPartPr>
              <p14:xfrm>
                <a:off x="2038838" y="1436944"/>
                <a:ext cx="113400" cy="1198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5F1D45B-3098-2741-8CCC-62BF3B4638AF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023358" y="1421824"/>
                  <a:ext cx="14400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D19EA055-B1FE-8949-A8DD-4A60FD2ECA11}"/>
                    </a:ext>
                  </a:extLst>
                </p14:cNvPr>
                <p14:cNvContentPartPr/>
                <p14:nvPr/>
              </p14:nvContentPartPr>
              <p14:xfrm>
                <a:off x="2138198" y="1393744"/>
                <a:ext cx="38880" cy="3459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D19EA055-B1FE-8949-A8DD-4A60FD2ECA11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122718" y="1378624"/>
                  <a:ext cx="69120" cy="37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A8766CDD-8634-2343-AA93-0A1A87EB7681}"/>
                    </a:ext>
                  </a:extLst>
                </p14:cNvPr>
                <p14:cNvContentPartPr/>
                <p14:nvPr/>
              </p14:nvContentPartPr>
              <p14:xfrm>
                <a:off x="2242598" y="1403104"/>
                <a:ext cx="88920" cy="1764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A8766CDD-8634-2343-AA93-0A1A87EB7681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227478" y="1387984"/>
                  <a:ext cx="11952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44B5F3C9-C973-944B-A333-1D75A4054A28}"/>
                    </a:ext>
                  </a:extLst>
                </p14:cNvPr>
                <p14:cNvContentPartPr/>
                <p14:nvPr/>
              </p14:nvContentPartPr>
              <p14:xfrm>
                <a:off x="2376878" y="1409584"/>
                <a:ext cx="88200" cy="13248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44B5F3C9-C973-944B-A333-1D75A4054A28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361398" y="1394464"/>
                  <a:ext cx="11844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AB139EDD-C969-DC4B-8E80-2A0F6221BA2B}"/>
                    </a:ext>
                  </a:extLst>
                </p14:cNvPr>
                <p14:cNvContentPartPr/>
                <p14:nvPr/>
              </p14:nvContentPartPr>
              <p14:xfrm>
                <a:off x="2582798" y="1360264"/>
                <a:ext cx="173520" cy="209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AB139EDD-C969-DC4B-8E80-2A0F6221BA2B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567678" y="1345144"/>
                  <a:ext cx="20412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1EF23338-C0FF-5847-8FA7-2C1CDBAF216D}"/>
                    </a:ext>
                  </a:extLst>
                </p14:cNvPr>
                <p14:cNvContentPartPr/>
                <p14:nvPr/>
              </p14:nvContentPartPr>
              <p14:xfrm>
                <a:off x="2787638" y="1390504"/>
                <a:ext cx="109080" cy="15048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1EF23338-C0FF-5847-8FA7-2C1CDBAF216D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772518" y="1375384"/>
                  <a:ext cx="13968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B5B7D552-0643-E048-AF99-A5AC2CD889DC}"/>
                    </a:ext>
                  </a:extLst>
                </p14:cNvPr>
                <p14:cNvContentPartPr/>
                <p14:nvPr/>
              </p14:nvContentPartPr>
              <p14:xfrm>
                <a:off x="2943878" y="1383304"/>
                <a:ext cx="108360" cy="1378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B5B7D552-0643-E048-AF99-A5AC2CD889DC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928398" y="1367824"/>
                  <a:ext cx="13896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B580EAAC-51D3-F341-AB30-9813C271CDEB}"/>
                    </a:ext>
                  </a:extLst>
                </p14:cNvPr>
                <p14:cNvContentPartPr/>
                <p14:nvPr/>
              </p14:nvContentPartPr>
              <p14:xfrm>
                <a:off x="2588198" y="1628104"/>
                <a:ext cx="397440" cy="558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B580EAAC-51D3-F341-AB30-9813C271CDEB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572718" y="1612984"/>
                  <a:ext cx="42804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81E39145-59CF-E448-BCFA-1EE8D4453598}"/>
                    </a:ext>
                  </a:extLst>
                </p14:cNvPr>
                <p14:cNvContentPartPr/>
                <p14:nvPr/>
              </p14:nvContentPartPr>
              <p14:xfrm>
                <a:off x="3144398" y="1516504"/>
                <a:ext cx="37080" cy="1479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81E39145-59CF-E448-BCFA-1EE8D4453598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129278" y="1501024"/>
                  <a:ext cx="6768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39B4CFF3-AA24-A349-A45F-8C936881133E}"/>
                    </a:ext>
                  </a:extLst>
                </p14:cNvPr>
                <p14:cNvContentPartPr/>
                <p14:nvPr/>
              </p14:nvContentPartPr>
              <p14:xfrm>
                <a:off x="3311798" y="1312384"/>
                <a:ext cx="127080" cy="1800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39B4CFF3-AA24-A349-A45F-8C936881133E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296318" y="1297264"/>
                  <a:ext cx="1576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96DB9913-0C11-C54A-9A5F-792A4ADE0481}"/>
                    </a:ext>
                  </a:extLst>
                </p14:cNvPr>
                <p14:cNvContentPartPr/>
                <p14:nvPr/>
              </p14:nvContentPartPr>
              <p14:xfrm>
                <a:off x="3464798" y="1382584"/>
                <a:ext cx="118800" cy="982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96DB9913-0C11-C54A-9A5F-792A4ADE0481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3449678" y="1367104"/>
                  <a:ext cx="1490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66D8BC74-CF64-EF4E-9804-38742FC16A19}"/>
                    </a:ext>
                  </a:extLst>
                </p14:cNvPr>
                <p14:cNvContentPartPr/>
                <p14:nvPr/>
              </p14:nvContentPartPr>
              <p14:xfrm>
                <a:off x="3568118" y="1282144"/>
                <a:ext cx="52200" cy="2102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66D8BC74-CF64-EF4E-9804-38742FC16A19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3552998" y="1267024"/>
                  <a:ext cx="8280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506D637-2D1D-AF47-BE53-EE0F0FB447AB}"/>
                    </a:ext>
                  </a:extLst>
                </p14:cNvPr>
                <p14:cNvContentPartPr/>
                <p14:nvPr/>
              </p14:nvContentPartPr>
              <p14:xfrm>
                <a:off x="3556958" y="1354504"/>
                <a:ext cx="187200" cy="374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506D637-2D1D-AF47-BE53-EE0F0FB447AB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3541838" y="1339384"/>
                  <a:ext cx="21744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42A1835-38C0-5B41-993B-CBBCB6716C34}"/>
                    </a:ext>
                  </a:extLst>
                </p14:cNvPr>
                <p14:cNvContentPartPr/>
                <p14:nvPr/>
              </p14:nvContentPartPr>
              <p14:xfrm>
                <a:off x="434678" y="1850944"/>
                <a:ext cx="149760" cy="2055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42A1835-38C0-5B41-993B-CBBCB6716C34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19558" y="1835824"/>
                  <a:ext cx="1800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9CE0F84-36F0-CE46-A10E-4C7B31106614}"/>
                    </a:ext>
                  </a:extLst>
                </p14:cNvPr>
                <p14:cNvContentPartPr/>
                <p14:nvPr/>
              </p14:nvContentPartPr>
              <p14:xfrm>
                <a:off x="613238" y="1753024"/>
                <a:ext cx="137160" cy="2466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9CE0F84-36F0-CE46-A10E-4C7B31106614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597758" y="1737544"/>
                  <a:ext cx="16776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A7266F9E-0526-404D-A030-C1867485A35F}"/>
                    </a:ext>
                  </a:extLst>
                </p14:cNvPr>
                <p14:cNvContentPartPr/>
                <p14:nvPr/>
              </p14:nvContentPartPr>
              <p14:xfrm>
                <a:off x="810158" y="1858504"/>
                <a:ext cx="105120" cy="1440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A7266F9E-0526-404D-A030-C1867485A35F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794678" y="1843384"/>
                  <a:ext cx="13536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E4BEB246-44B2-DC49-9507-0B40E1C087A3}"/>
                    </a:ext>
                  </a:extLst>
                </p14:cNvPr>
                <p14:cNvContentPartPr/>
                <p14:nvPr/>
              </p14:nvContentPartPr>
              <p14:xfrm>
                <a:off x="992318" y="1783984"/>
                <a:ext cx="31680" cy="20592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E4BEB246-44B2-DC49-9507-0B40E1C087A3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977198" y="1768864"/>
                  <a:ext cx="6192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53C15DA9-D460-4945-965C-DC4955177119}"/>
                    </a:ext>
                  </a:extLst>
                </p14:cNvPr>
                <p14:cNvContentPartPr/>
                <p14:nvPr/>
              </p14:nvContentPartPr>
              <p14:xfrm>
                <a:off x="922118" y="1870024"/>
                <a:ext cx="132480" cy="144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53C15DA9-D460-4945-965C-DC4955177119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906638" y="1854904"/>
                  <a:ext cx="16308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E6816E43-7F12-F04B-973F-22D8F68C55C7}"/>
                    </a:ext>
                  </a:extLst>
                </p14:cNvPr>
                <p14:cNvContentPartPr/>
                <p14:nvPr/>
              </p14:nvContentPartPr>
              <p14:xfrm>
                <a:off x="1159718" y="1862104"/>
                <a:ext cx="104040" cy="993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E6816E43-7F12-F04B-973F-22D8F68C55C7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144238" y="1846984"/>
                  <a:ext cx="13464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0E24212F-92BB-EE4E-81C2-38F27CB54512}"/>
                    </a:ext>
                  </a:extLst>
                </p14:cNvPr>
                <p14:cNvContentPartPr/>
                <p14:nvPr/>
              </p14:nvContentPartPr>
              <p14:xfrm>
                <a:off x="1236758" y="1817464"/>
                <a:ext cx="58320" cy="3294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0E24212F-92BB-EE4E-81C2-38F27CB54512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221638" y="1802344"/>
                  <a:ext cx="88920" cy="36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36A24F75-191F-4E4D-9D9C-E3C6C8855758}"/>
                    </a:ext>
                  </a:extLst>
                </p14:cNvPr>
                <p14:cNvContentPartPr/>
                <p14:nvPr/>
              </p14:nvContentPartPr>
              <p14:xfrm>
                <a:off x="1326758" y="1873264"/>
                <a:ext cx="98280" cy="856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36A24F75-191F-4E4D-9D9C-E3C6C8855758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311638" y="1858144"/>
                  <a:ext cx="12888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CAC84E57-8E71-F240-8B33-AEB8DA4362B6}"/>
                    </a:ext>
                  </a:extLst>
                </p14:cNvPr>
                <p14:cNvContentPartPr/>
                <p14:nvPr/>
              </p14:nvContentPartPr>
              <p14:xfrm>
                <a:off x="1449518" y="1817464"/>
                <a:ext cx="110520" cy="907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CAC84E57-8E71-F240-8B33-AEB8DA4362B6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434398" y="1801984"/>
                  <a:ext cx="14112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5FD0C5B4-2788-2842-ADB2-B85E12515CED}"/>
                    </a:ext>
                  </a:extLst>
                </p14:cNvPr>
                <p14:cNvContentPartPr/>
                <p14:nvPr/>
              </p14:nvContentPartPr>
              <p14:xfrm>
                <a:off x="1768838" y="1686424"/>
                <a:ext cx="14400" cy="3002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5FD0C5B4-2788-2842-ADB2-B85E12515CED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753718" y="1670944"/>
                  <a:ext cx="45000" cy="33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C51C1A0B-18CC-5743-ADA2-304EF8AF7DA0}"/>
                    </a:ext>
                  </a:extLst>
                </p14:cNvPr>
                <p14:cNvContentPartPr/>
                <p14:nvPr/>
              </p14:nvContentPartPr>
              <p14:xfrm>
                <a:off x="1602518" y="1678864"/>
                <a:ext cx="410400" cy="2844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C51C1A0B-18CC-5743-ADA2-304EF8AF7DA0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587038" y="1663744"/>
                  <a:ext cx="44064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992DF6F1-3887-014B-9E72-9AFE82EADE2F}"/>
                    </a:ext>
                  </a:extLst>
                </p14:cNvPr>
                <p14:cNvContentPartPr/>
                <p14:nvPr/>
              </p14:nvContentPartPr>
              <p14:xfrm>
                <a:off x="2062958" y="1828624"/>
                <a:ext cx="29160" cy="14724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992DF6F1-3887-014B-9E72-9AFE82EADE2F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047478" y="1813504"/>
                  <a:ext cx="5940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6DE9D027-CFC4-734B-8389-A9E86A4F60B7}"/>
                    </a:ext>
                  </a:extLst>
                </p14:cNvPr>
                <p14:cNvContentPartPr/>
                <p14:nvPr/>
              </p14:nvContentPartPr>
              <p14:xfrm>
                <a:off x="2104358" y="1687504"/>
                <a:ext cx="3600" cy="75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6DE9D027-CFC4-734B-8389-A9E86A4F60B7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088878" y="1672024"/>
                  <a:ext cx="3384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56F39339-6128-B743-88C5-2F5D9268ACF8}"/>
                    </a:ext>
                  </a:extLst>
                </p14:cNvPr>
                <p14:cNvContentPartPr/>
                <p14:nvPr/>
              </p14:nvContentPartPr>
              <p14:xfrm>
                <a:off x="2140718" y="1798384"/>
                <a:ext cx="112680" cy="1731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56F39339-6128-B743-88C5-2F5D9268ACF8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2125598" y="1782904"/>
                  <a:ext cx="14328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67C327DA-5753-AA47-ABF4-03BA80F93D8E}"/>
                    </a:ext>
                  </a:extLst>
                </p14:cNvPr>
                <p14:cNvContentPartPr/>
                <p14:nvPr/>
              </p14:nvContentPartPr>
              <p14:xfrm>
                <a:off x="2296958" y="1683544"/>
                <a:ext cx="46440" cy="2944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67C327DA-5753-AA47-ABF4-03BA80F93D8E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2281838" y="1668424"/>
                  <a:ext cx="76680" cy="32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C31ED066-6E91-EC43-8A87-B2F497639B35}"/>
                    </a:ext>
                  </a:extLst>
                </p14:cNvPr>
                <p14:cNvContentPartPr/>
                <p14:nvPr/>
              </p14:nvContentPartPr>
              <p14:xfrm>
                <a:off x="2334398" y="1772824"/>
                <a:ext cx="122760" cy="1548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C31ED066-6E91-EC43-8A87-B2F497639B35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2319278" y="1757704"/>
                  <a:ext cx="1533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E7C4AE72-6B85-6845-BC81-26A6F9E9C0CC}"/>
                    </a:ext>
                  </a:extLst>
                </p14:cNvPr>
                <p14:cNvContentPartPr/>
                <p14:nvPr/>
              </p14:nvContentPartPr>
              <p14:xfrm>
                <a:off x="1736438" y="2053984"/>
                <a:ext cx="570960" cy="536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E7C4AE72-6B85-6845-BC81-26A6F9E9C0CC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1721318" y="2038864"/>
                  <a:ext cx="60120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FDB08F1C-33D7-364C-A891-0CA8DCAED63D}"/>
                    </a:ext>
                  </a:extLst>
                </p14:cNvPr>
                <p14:cNvContentPartPr/>
                <p14:nvPr/>
              </p14:nvContentPartPr>
              <p14:xfrm>
                <a:off x="2564438" y="1839784"/>
                <a:ext cx="120960" cy="1206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FDB08F1C-33D7-364C-A891-0CA8DCAED63D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2549318" y="1824664"/>
                  <a:ext cx="15156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66B481B0-67A2-F14E-BBA3-A7B3D53CE655}"/>
                    </a:ext>
                  </a:extLst>
                </p14:cNvPr>
                <p14:cNvContentPartPr/>
                <p14:nvPr/>
              </p14:nvContentPartPr>
              <p14:xfrm>
                <a:off x="2665238" y="1795144"/>
                <a:ext cx="36360" cy="3682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66B481B0-67A2-F14E-BBA3-A7B3D53CE655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2649758" y="1780024"/>
                  <a:ext cx="66600" cy="39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53C43C1D-6426-8F45-B16B-1ECC88A5CA6A}"/>
                    </a:ext>
                  </a:extLst>
                </p14:cNvPr>
                <p14:cNvContentPartPr/>
                <p14:nvPr/>
              </p14:nvContentPartPr>
              <p14:xfrm>
                <a:off x="2765318" y="1862104"/>
                <a:ext cx="84960" cy="1076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53C43C1D-6426-8F45-B16B-1ECC88A5CA6A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2750198" y="1846984"/>
                  <a:ext cx="11556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F16654CB-449F-1542-976E-679E65382B5F}"/>
                    </a:ext>
                  </a:extLst>
                </p14:cNvPr>
                <p14:cNvContentPartPr/>
                <p14:nvPr/>
              </p14:nvContentPartPr>
              <p14:xfrm>
                <a:off x="2888078" y="1831144"/>
                <a:ext cx="107280" cy="1314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F16654CB-449F-1542-976E-679E65382B5F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2872958" y="1815664"/>
                  <a:ext cx="13752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9F142278-5ED7-874C-9C2E-61D96666B06F}"/>
                    </a:ext>
                  </a:extLst>
                </p14:cNvPr>
                <p14:cNvContentPartPr/>
                <p14:nvPr/>
              </p14:nvContentPartPr>
              <p14:xfrm>
                <a:off x="3119558" y="1750504"/>
                <a:ext cx="129240" cy="2235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9F142278-5ED7-874C-9C2E-61D96666B06F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3104078" y="1735384"/>
                  <a:ext cx="159840" cy="25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DEA58202-F6DE-3349-9555-257AF4817C26}"/>
                    </a:ext>
                  </a:extLst>
                </p14:cNvPr>
                <p14:cNvContentPartPr/>
                <p14:nvPr/>
              </p14:nvContentPartPr>
              <p14:xfrm>
                <a:off x="3211358" y="1647184"/>
                <a:ext cx="182160" cy="30420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DEA58202-F6DE-3349-9555-257AF4817C26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3196238" y="1632064"/>
                  <a:ext cx="212400" cy="33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DD3E3CE1-AF41-604D-AAA1-E4E007743219}"/>
                    </a:ext>
                  </a:extLst>
                </p14:cNvPr>
                <p14:cNvContentPartPr/>
                <p14:nvPr/>
              </p14:nvContentPartPr>
              <p14:xfrm>
                <a:off x="3441758" y="1783984"/>
                <a:ext cx="95400" cy="13284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DD3E3CE1-AF41-604D-AAA1-E4E007743219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3426278" y="1768864"/>
                  <a:ext cx="12600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11DC55B0-8008-874B-B9FF-E816779A7F71}"/>
                    </a:ext>
                  </a:extLst>
                </p14:cNvPr>
                <p14:cNvContentPartPr/>
                <p14:nvPr/>
              </p14:nvContentPartPr>
              <p14:xfrm>
                <a:off x="3561278" y="1783624"/>
                <a:ext cx="98640" cy="1281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11DC55B0-8008-874B-B9FF-E816779A7F71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3545798" y="1768144"/>
                  <a:ext cx="12888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3CA9D094-FBBC-864A-B6AB-7A9A8EC549AB}"/>
                    </a:ext>
                  </a:extLst>
                </p14:cNvPr>
                <p14:cNvContentPartPr/>
                <p14:nvPr/>
              </p14:nvContentPartPr>
              <p14:xfrm>
                <a:off x="3727958" y="1594624"/>
                <a:ext cx="56160" cy="3078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3CA9D094-FBBC-864A-B6AB-7A9A8EC549AB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3712838" y="1579144"/>
                  <a:ext cx="86760" cy="33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8506A08B-53C5-4D47-915C-982ADB866869}"/>
                    </a:ext>
                  </a:extLst>
                </p14:cNvPr>
                <p14:cNvContentPartPr/>
                <p14:nvPr/>
              </p14:nvContentPartPr>
              <p14:xfrm>
                <a:off x="3804998" y="1641784"/>
                <a:ext cx="88200" cy="2836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8506A08B-53C5-4D47-915C-982ADB866869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3789878" y="1626664"/>
                  <a:ext cx="11844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B7DFDB1-ABF4-9344-AD05-BA69421B7AC5}"/>
                    </a:ext>
                  </a:extLst>
                </p14:cNvPr>
                <p14:cNvContentPartPr/>
                <p14:nvPr/>
              </p14:nvContentPartPr>
              <p14:xfrm>
                <a:off x="3982478" y="1743304"/>
                <a:ext cx="88920" cy="17028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B7DFDB1-ABF4-9344-AD05-BA69421B7AC5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3967358" y="1728184"/>
                  <a:ext cx="119520" cy="20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8AF07314-744F-7E40-95A8-5A1813461F4F}"/>
                    </a:ext>
                  </a:extLst>
                </p14:cNvPr>
                <p14:cNvContentPartPr/>
                <p14:nvPr/>
              </p14:nvContentPartPr>
              <p14:xfrm>
                <a:off x="4121078" y="1724224"/>
                <a:ext cx="114480" cy="1843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8AF07314-744F-7E40-95A8-5A1813461F4F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4105598" y="1709104"/>
                  <a:ext cx="14508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DCA1DFE4-A25B-AD48-B104-4C92E7D09ABE}"/>
                    </a:ext>
                  </a:extLst>
                </p14:cNvPr>
                <p14:cNvContentPartPr/>
                <p14:nvPr/>
              </p14:nvContentPartPr>
              <p14:xfrm>
                <a:off x="4270838" y="1749784"/>
                <a:ext cx="152640" cy="14400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DCA1DFE4-A25B-AD48-B104-4C92E7D09ABE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4255358" y="1734664"/>
                  <a:ext cx="18324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7B034B91-3683-8B4D-842A-77C3D60EEDA2}"/>
                    </a:ext>
                  </a:extLst>
                </p14:cNvPr>
                <p14:cNvContentPartPr/>
                <p14:nvPr/>
              </p14:nvContentPartPr>
              <p14:xfrm>
                <a:off x="4527158" y="1906744"/>
                <a:ext cx="8280" cy="828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7B034B91-3683-8B4D-842A-77C3D60EEDA2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512038" y="1891264"/>
                  <a:ext cx="385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B34FA4DA-6F21-2143-9672-C5C47BD1548B}"/>
                    </a:ext>
                  </a:extLst>
                </p14:cNvPr>
                <p14:cNvContentPartPr/>
                <p14:nvPr/>
              </p14:nvContentPartPr>
              <p14:xfrm>
                <a:off x="165758" y="2534584"/>
                <a:ext cx="139680" cy="1908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B34FA4DA-6F21-2143-9672-C5C47BD1548B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50278" y="2519464"/>
                  <a:ext cx="17028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ACBC7693-D2B3-8244-86C5-3393AE4259C1}"/>
                    </a:ext>
                  </a:extLst>
                </p14:cNvPr>
                <p14:cNvContentPartPr/>
                <p14:nvPr/>
              </p14:nvContentPartPr>
              <p14:xfrm>
                <a:off x="501638" y="2352784"/>
                <a:ext cx="18360" cy="27540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ACBC7693-D2B3-8244-86C5-3393AE4259C1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486518" y="2337304"/>
                  <a:ext cx="4896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8034B23C-B5FB-A243-BC0B-53055591CF2A}"/>
                    </a:ext>
                  </a:extLst>
                </p14:cNvPr>
                <p14:cNvContentPartPr/>
                <p14:nvPr/>
              </p14:nvContentPartPr>
              <p14:xfrm>
                <a:off x="422438" y="2235424"/>
                <a:ext cx="279360" cy="3196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8034B23C-B5FB-A243-BC0B-53055591CF2A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407318" y="2220304"/>
                  <a:ext cx="309600" cy="3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A4BD164E-CECE-2C42-B613-4468434D4574}"/>
                    </a:ext>
                  </a:extLst>
                </p14:cNvPr>
                <p14:cNvContentPartPr/>
                <p14:nvPr/>
              </p14:nvContentPartPr>
              <p14:xfrm>
                <a:off x="743558" y="2394184"/>
                <a:ext cx="101880" cy="1710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A4BD164E-CECE-2C42-B613-4468434D4574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728438" y="2379064"/>
                  <a:ext cx="13248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6991B17A-5C78-9B42-AC74-6286748BA1C7}"/>
                    </a:ext>
                  </a:extLst>
                </p14:cNvPr>
                <p14:cNvContentPartPr/>
                <p14:nvPr/>
              </p14:nvContentPartPr>
              <p14:xfrm>
                <a:off x="947318" y="2386264"/>
                <a:ext cx="204120" cy="17100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6991B17A-5C78-9B42-AC74-6286748BA1C7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932198" y="2370784"/>
                  <a:ext cx="23472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BAD73548-8CCD-F448-B17F-E55650393B4F}"/>
                    </a:ext>
                  </a:extLst>
                </p14:cNvPr>
                <p14:cNvContentPartPr/>
                <p14:nvPr/>
              </p14:nvContentPartPr>
              <p14:xfrm>
                <a:off x="1227398" y="2386624"/>
                <a:ext cx="66960" cy="1544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BAD73548-8CCD-F448-B17F-E55650393B4F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212278" y="2371504"/>
                  <a:ext cx="975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72365D44-B51E-6941-B2A2-B4240B240038}"/>
                    </a:ext>
                  </a:extLst>
                </p14:cNvPr>
                <p14:cNvContentPartPr/>
                <p14:nvPr/>
              </p14:nvContentPartPr>
              <p14:xfrm>
                <a:off x="1360238" y="2336584"/>
                <a:ext cx="208800" cy="2124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72365D44-B51E-6941-B2A2-B4240B240038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1345118" y="2321104"/>
                  <a:ext cx="23904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F6C5505D-1FFF-B14C-8BD2-A1C2719209D8}"/>
                    </a:ext>
                  </a:extLst>
                </p14:cNvPr>
                <p14:cNvContentPartPr/>
                <p14:nvPr/>
              </p14:nvContentPartPr>
              <p14:xfrm>
                <a:off x="1750478" y="2319304"/>
                <a:ext cx="116280" cy="1533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F6C5505D-1FFF-B14C-8BD2-A1C2719209D8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1735358" y="2304184"/>
                  <a:ext cx="14688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976CD050-D06C-D949-A45A-9D0CB25ABF5E}"/>
                    </a:ext>
                  </a:extLst>
                </p14:cNvPr>
                <p14:cNvContentPartPr/>
                <p14:nvPr/>
              </p14:nvContentPartPr>
              <p14:xfrm>
                <a:off x="1819598" y="2341624"/>
                <a:ext cx="57240" cy="3499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976CD050-D06C-D949-A45A-9D0CB25ABF5E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1804118" y="2326504"/>
                  <a:ext cx="87840" cy="38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FD1EFF29-4B0D-A547-8C1F-3D8056837A1F}"/>
                    </a:ext>
                  </a:extLst>
                </p14:cNvPr>
                <p14:cNvContentPartPr/>
                <p14:nvPr/>
              </p14:nvContentPartPr>
              <p14:xfrm>
                <a:off x="1957118" y="2352784"/>
                <a:ext cx="84240" cy="1623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FD1EFF29-4B0D-A547-8C1F-3D8056837A1F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1941998" y="2337304"/>
                  <a:ext cx="11448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044CD9A6-0183-8A40-82B4-99A18885673B}"/>
                    </a:ext>
                  </a:extLst>
                </p14:cNvPr>
                <p14:cNvContentPartPr/>
                <p14:nvPr/>
              </p14:nvContentPartPr>
              <p14:xfrm>
                <a:off x="2051798" y="2350984"/>
                <a:ext cx="133200" cy="1494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044CD9A6-0183-8A40-82B4-99A18885673B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2036318" y="2335504"/>
                  <a:ext cx="16380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9EA4512D-F092-3944-A15F-A977AFEB705E}"/>
                    </a:ext>
                  </a:extLst>
                </p14:cNvPr>
                <p14:cNvContentPartPr/>
                <p14:nvPr/>
              </p14:nvContentPartPr>
              <p14:xfrm>
                <a:off x="2336558" y="2205544"/>
                <a:ext cx="371160" cy="32328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9EA4512D-F092-3944-A15F-A977AFEB705E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2321438" y="2190424"/>
                  <a:ext cx="401760" cy="35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02854580-F752-2046-BA7A-BAE99F300402}"/>
                    </a:ext>
                  </a:extLst>
                </p14:cNvPr>
                <p14:cNvContentPartPr/>
                <p14:nvPr/>
              </p14:nvContentPartPr>
              <p14:xfrm>
                <a:off x="2689358" y="2274664"/>
                <a:ext cx="105840" cy="20232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02854580-F752-2046-BA7A-BAE99F300402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2674238" y="2259544"/>
                  <a:ext cx="13644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3B0AAD84-8FAA-F64E-B30E-B1E1E7B3A167}"/>
                    </a:ext>
                  </a:extLst>
                </p14:cNvPr>
                <p14:cNvContentPartPr/>
                <p14:nvPr/>
              </p14:nvContentPartPr>
              <p14:xfrm>
                <a:off x="2845958" y="2282224"/>
                <a:ext cx="153720" cy="20736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3B0AAD84-8FAA-F64E-B30E-B1E1E7B3A167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2830478" y="2266744"/>
                  <a:ext cx="18396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2E6BCFA4-7851-3B4E-9F35-5E316A102D87}"/>
                    </a:ext>
                  </a:extLst>
                </p14:cNvPr>
                <p14:cNvContentPartPr/>
                <p14:nvPr/>
              </p14:nvContentPartPr>
              <p14:xfrm>
                <a:off x="3077438" y="2453224"/>
                <a:ext cx="18360" cy="1062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2E6BCFA4-7851-3B4E-9F35-5E316A102D87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3062318" y="2437744"/>
                  <a:ext cx="4896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3697306A-B754-1242-A87A-B63BE39160E0}"/>
                    </a:ext>
                  </a:extLst>
                </p14:cNvPr>
                <p14:cNvContentPartPr/>
                <p14:nvPr/>
              </p14:nvContentPartPr>
              <p14:xfrm>
                <a:off x="3322958" y="2241184"/>
                <a:ext cx="23040" cy="2462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3697306A-B754-1242-A87A-B63BE39160E0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3307478" y="2226064"/>
                  <a:ext cx="5364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C84AB2EB-D658-5D4C-A587-6988F13BD00D}"/>
                    </a:ext>
                  </a:extLst>
                </p14:cNvPr>
                <p14:cNvContentPartPr/>
                <p14:nvPr/>
              </p14:nvContentPartPr>
              <p14:xfrm>
                <a:off x="3217838" y="2177464"/>
                <a:ext cx="516960" cy="2836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C84AB2EB-D658-5D4C-A587-6988F13BD00D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3202358" y="2162344"/>
                  <a:ext cx="54756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CB97B56D-9212-9E41-B449-738588EE00D6}"/>
                    </a:ext>
                  </a:extLst>
                </p14:cNvPr>
                <p14:cNvContentPartPr/>
                <p14:nvPr/>
              </p14:nvContentPartPr>
              <p14:xfrm>
                <a:off x="3824798" y="2274664"/>
                <a:ext cx="219600" cy="1810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CB97B56D-9212-9E41-B449-738588EE00D6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3809318" y="2259544"/>
                  <a:ext cx="24984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BD0B2174-FC4E-6847-BD7A-87E4A71D656D}"/>
                    </a:ext>
                  </a:extLst>
                </p14:cNvPr>
                <p14:cNvContentPartPr/>
                <p14:nvPr/>
              </p14:nvContentPartPr>
              <p14:xfrm>
                <a:off x="4072478" y="2301304"/>
                <a:ext cx="78480" cy="14904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BD0B2174-FC4E-6847-BD7A-87E4A71D656D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4056998" y="2285824"/>
                  <a:ext cx="10908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697D9FF4-F2A0-8247-8649-95480A185F61}"/>
                    </a:ext>
                  </a:extLst>
                </p14:cNvPr>
                <p14:cNvContentPartPr/>
                <p14:nvPr/>
              </p14:nvContentPartPr>
              <p14:xfrm>
                <a:off x="4215038" y="2251624"/>
                <a:ext cx="226440" cy="1821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697D9FF4-F2A0-8247-8649-95480A185F61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4199558" y="2236144"/>
                  <a:ext cx="25704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6FC3E2F1-2460-1344-83EC-359FACE17561}"/>
                    </a:ext>
                  </a:extLst>
                </p14:cNvPr>
                <p14:cNvContentPartPr/>
                <p14:nvPr/>
              </p14:nvContentPartPr>
              <p14:xfrm>
                <a:off x="509918" y="2727904"/>
                <a:ext cx="97560" cy="13140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6FC3E2F1-2460-1344-83EC-359FACE17561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494798" y="2712784"/>
                  <a:ext cx="12816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73CD71CA-E605-E24A-9BE3-5ECF94AF78C3}"/>
                    </a:ext>
                  </a:extLst>
                </p14:cNvPr>
                <p14:cNvContentPartPr/>
                <p14:nvPr/>
              </p14:nvContentPartPr>
              <p14:xfrm>
                <a:off x="606038" y="2709544"/>
                <a:ext cx="20520" cy="3884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73CD71CA-E605-E24A-9BE3-5ECF94AF78C3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590918" y="2694424"/>
                  <a:ext cx="50760" cy="41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350E8862-CF1E-C645-9699-7CEC47DDE302}"/>
                    </a:ext>
                  </a:extLst>
                </p14:cNvPr>
                <p14:cNvContentPartPr/>
                <p14:nvPr/>
              </p14:nvContentPartPr>
              <p14:xfrm>
                <a:off x="713678" y="2754184"/>
                <a:ext cx="87120" cy="14004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350E8862-CF1E-C645-9699-7CEC47DDE302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698198" y="2739064"/>
                  <a:ext cx="11736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1704B666-7C99-A544-AB65-8BB954CCC047}"/>
                    </a:ext>
                  </a:extLst>
                </p14:cNvPr>
                <p14:cNvContentPartPr/>
                <p14:nvPr/>
              </p14:nvContentPartPr>
              <p14:xfrm>
                <a:off x="802598" y="2731864"/>
                <a:ext cx="106920" cy="13068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1704B666-7C99-A544-AB65-8BB954CCC047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787478" y="2716744"/>
                  <a:ext cx="1375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80A0E876-5978-EF4D-A367-1D7E14A9198B}"/>
                    </a:ext>
                  </a:extLst>
                </p14:cNvPr>
                <p14:cNvContentPartPr/>
                <p14:nvPr/>
              </p14:nvContentPartPr>
              <p14:xfrm>
                <a:off x="958838" y="2597944"/>
                <a:ext cx="27000" cy="1544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80A0E876-5978-EF4D-A367-1D7E14A9198B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943718" y="2582824"/>
                  <a:ext cx="5760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0B076D84-994F-D748-86E1-4FC4E7ED904C}"/>
                    </a:ext>
                  </a:extLst>
                </p14:cNvPr>
                <p14:cNvContentPartPr/>
                <p14:nvPr/>
              </p14:nvContentPartPr>
              <p14:xfrm>
                <a:off x="1092758" y="2609104"/>
                <a:ext cx="19800" cy="2638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0B076D84-994F-D748-86E1-4FC4E7ED904C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77278" y="2593984"/>
                  <a:ext cx="5040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CE1C8A45-96CC-7B48-94CE-325C5657B2E3}"/>
                    </a:ext>
                  </a:extLst>
                </p14:cNvPr>
                <p14:cNvContentPartPr/>
                <p14:nvPr/>
              </p14:nvContentPartPr>
              <p14:xfrm>
                <a:off x="1148558" y="2631424"/>
                <a:ext cx="25560" cy="2667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CE1C8A45-96CC-7B48-94CE-325C5657B2E3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133078" y="2616304"/>
                  <a:ext cx="5580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AAEC083A-9B38-4E4D-85BA-A42F1B60DA29}"/>
                    </a:ext>
                  </a:extLst>
                </p14:cNvPr>
                <p14:cNvContentPartPr/>
                <p14:nvPr/>
              </p14:nvContentPartPr>
              <p14:xfrm>
                <a:off x="1337918" y="2674624"/>
                <a:ext cx="148680" cy="22068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AAEC083A-9B38-4E4D-85BA-A42F1B60DA29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322798" y="2659144"/>
                  <a:ext cx="17892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95831637-A27D-5241-9C63-89565F74EC6E}"/>
                    </a:ext>
                  </a:extLst>
                </p14:cNvPr>
                <p14:cNvContentPartPr/>
                <p14:nvPr/>
              </p14:nvContentPartPr>
              <p14:xfrm>
                <a:off x="1566518" y="2722504"/>
                <a:ext cx="77400" cy="1386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95831637-A27D-5241-9C63-89565F74EC6E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551398" y="2707384"/>
                  <a:ext cx="10800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90F72018-EBC9-D946-B8ED-090F9242F95F}"/>
                    </a:ext>
                  </a:extLst>
                </p14:cNvPr>
                <p14:cNvContentPartPr/>
                <p14:nvPr/>
              </p14:nvContentPartPr>
              <p14:xfrm>
                <a:off x="1761638" y="2620264"/>
                <a:ext cx="33480" cy="22212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90F72018-EBC9-D946-B8ED-090F9242F95F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746518" y="2605144"/>
                  <a:ext cx="6372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F6C01610-75E2-954A-B4AB-0CF1106163E7}"/>
                    </a:ext>
                  </a:extLst>
                </p14:cNvPr>
                <p14:cNvContentPartPr/>
                <p14:nvPr/>
              </p14:nvContentPartPr>
              <p14:xfrm>
                <a:off x="1666958" y="2694064"/>
                <a:ext cx="255960" cy="15300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F6C01610-75E2-954A-B4AB-0CF1106163E7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1651478" y="2678944"/>
                  <a:ext cx="28656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4E3C7247-E83B-7E4A-AF9C-2F4D13A46B0A}"/>
                    </a:ext>
                  </a:extLst>
                </p14:cNvPr>
                <p14:cNvContentPartPr/>
                <p14:nvPr/>
              </p14:nvContentPartPr>
              <p14:xfrm>
                <a:off x="1940198" y="2604424"/>
                <a:ext cx="3960" cy="504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4E3C7247-E83B-7E4A-AF9C-2F4D13A46B0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924718" y="2588944"/>
                  <a:ext cx="342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0E90DAB0-7910-7549-9DE9-B9545DEEB9E3}"/>
                    </a:ext>
                  </a:extLst>
                </p14:cNvPr>
                <p14:cNvContentPartPr/>
                <p14:nvPr/>
              </p14:nvContentPartPr>
              <p14:xfrm>
                <a:off x="2007158" y="2625664"/>
                <a:ext cx="100800" cy="2113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0E90DAB0-7910-7549-9DE9-B9545DEEB9E3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1991678" y="2610544"/>
                  <a:ext cx="13104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F867475B-EDB1-E043-A127-C666F512255B}"/>
                    </a:ext>
                  </a:extLst>
                </p14:cNvPr>
                <p14:cNvContentPartPr/>
                <p14:nvPr/>
              </p14:nvContentPartPr>
              <p14:xfrm>
                <a:off x="2163038" y="2654824"/>
                <a:ext cx="124200" cy="15588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F867475B-EDB1-E043-A127-C666F512255B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2147918" y="2639704"/>
                  <a:ext cx="154440" cy="186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48">
            <p14:nvContentPartPr>
              <p14:cNvPr id="966" name="Ink 965">
                <a:extLst>
                  <a:ext uri="{FF2B5EF4-FFF2-40B4-BE49-F238E27FC236}">
                    <a16:creationId xmlns:a16="http://schemas.microsoft.com/office/drawing/2014/main" id="{EB36CD50-7644-224B-BE3A-FB6AE46E7390}"/>
                  </a:ext>
                </a:extLst>
              </p14:cNvPr>
              <p14:cNvContentPartPr/>
              <p14:nvPr/>
            </p14:nvContentPartPr>
            <p14:xfrm>
              <a:off x="445838" y="723784"/>
              <a:ext cx="1772280" cy="137880"/>
            </p14:xfrm>
          </p:contentPart>
        </mc:Choice>
        <mc:Fallback xmlns="">
          <p:pic>
            <p:nvPicPr>
              <p:cNvPr id="966" name="Ink 965">
                <a:extLst>
                  <a:ext uri="{FF2B5EF4-FFF2-40B4-BE49-F238E27FC236}">
                    <a16:creationId xmlns:a16="http://schemas.microsoft.com/office/drawing/2014/main" id="{EB36CD50-7644-224B-BE3A-FB6AE46E7390}"/>
                  </a:ext>
                </a:extLst>
              </p:cNvPr>
              <p:cNvPicPr/>
              <p:nvPr/>
            </p:nvPicPr>
            <p:blipFill>
              <a:blip r:embed="rId1293"/>
              <a:stretch>
                <a:fillRect/>
              </a:stretch>
            </p:blipFill>
            <p:spPr>
              <a:xfrm>
                <a:off x="415238" y="693184"/>
                <a:ext cx="1833480" cy="199080"/>
              </a:xfrm>
              <a:prstGeom prst="rect">
                <a:avLst/>
              </a:prstGeom>
            </p:spPr>
          </p:pic>
        </mc:Fallback>
      </mc:AlternateContent>
      <p:grpSp>
        <p:nvGrpSpPr>
          <p:cNvPr id="971" name="Group 970">
            <a:extLst>
              <a:ext uri="{FF2B5EF4-FFF2-40B4-BE49-F238E27FC236}">
                <a16:creationId xmlns:a16="http://schemas.microsoft.com/office/drawing/2014/main" id="{D8DA9FC5-8662-D24C-8DA1-41B3C6B2067B}"/>
              </a:ext>
            </a:extLst>
          </p:cNvPr>
          <p:cNvGrpSpPr/>
          <p:nvPr/>
        </p:nvGrpSpPr>
        <p:grpSpPr>
          <a:xfrm>
            <a:off x="129758" y="992344"/>
            <a:ext cx="194400" cy="354240"/>
            <a:chOff x="129758" y="992344"/>
            <a:chExt cx="194400" cy="3542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4">
              <p14:nvContentPartPr>
                <p14:cNvPr id="967" name="Ink 966">
                  <a:extLst>
                    <a:ext uri="{FF2B5EF4-FFF2-40B4-BE49-F238E27FC236}">
                      <a16:creationId xmlns:a16="http://schemas.microsoft.com/office/drawing/2014/main" id="{118B1AF3-B7AF-EC49-B362-451A03B69F0A}"/>
                    </a:ext>
                  </a:extLst>
                </p14:cNvPr>
                <p14:cNvContentPartPr/>
                <p14:nvPr/>
              </p14:nvContentPartPr>
              <p14:xfrm>
                <a:off x="139118" y="1168744"/>
                <a:ext cx="181080" cy="35640"/>
              </p14:xfrm>
            </p:contentPart>
          </mc:Choice>
          <mc:Fallback xmlns="">
            <p:pic>
              <p:nvPicPr>
                <p:cNvPr id="967" name="Ink 966">
                  <a:extLst>
                    <a:ext uri="{FF2B5EF4-FFF2-40B4-BE49-F238E27FC236}">
                      <a16:creationId xmlns:a16="http://schemas.microsoft.com/office/drawing/2014/main" id="{118B1AF3-B7AF-EC49-B362-451A03B69F0A}"/>
                    </a:ext>
                  </a:extLst>
                </p:cNvPr>
                <p:cNvPicPr/>
                <p:nvPr/>
              </p:nvPicPr>
              <p:blipFill>
                <a:blip r:embed="rId1295"/>
                <a:stretch>
                  <a:fillRect/>
                </a:stretch>
              </p:blipFill>
              <p:spPr>
                <a:xfrm>
                  <a:off x="108518" y="1138144"/>
                  <a:ext cx="24228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6">
              <p14:nvContentPartPr>
                <p14:cNvPr id="968" name="Ink 967">
                  <a:extLst>
                    <a:ext uri="{FF2B5EF4-FFF2-40B4-BE49-F238E27FC236}">
                      <a16:creationId xmlns:a16="http://schemas.microsoft.com/office/drawing/2014/main" id="{C347C576-EEAF-3A46-A627-35A6C751BA05}"/>
                    </a:ext>
                  </a:extLst>
                </p14:cNvPr>
                <p14:cNvContentPartPr/>
                <p14:nvPr/>
              </p14:nvContentPartPr>
              <p14:xfrm>
                <a:off x="129758" y="1039864"/>
                <a:ext cx="194400" cy="251640"/>
              </p14:xfrm>
            </p:contentPart>
          </mc:Choice>
          <mc:Fallback xmlns="">
            <p:pic>
              <p:nvPicPr>
                <p:cNvPr id="968" name="Ink 967">
                  <a:extLst>
                    <a:ext uri="{FF2B5EF4-FFF2-40B4-BE49-F238E27FC236}">
                      <a16:creationId xmlns:a16="http://schemas.microsoft.com/office/drawing/2014/main" id="{C347C576-EEAF-3A46-A627-35A6C751BA05}"/>
                    </a:ext>
                  </a:extLst>
                </p:cNvPr>
                <p:cNvPicPr/>
                <p:nvPr/>
              </p:nvPicPr>
              <p:blipFill>
                <a:blip r:embed="rId1297"/>
                <a:stretch>
                  <a:fillRect/>
                </a:stretch>
              </p:blipFill>
              <p:spPr>
                <a:xfrm>
                  <a:off x="99158" y="1009264"/>
                  <a:ext cx="25560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8">
              <p14:nvContentPartPr>
                <p14:cNvPr id="969" name="Ink 968">
                  <a:extLst>
                    <a:ext uri="{FF2B5EF4-FFF2-40B4-BE49-F238E27FC236}">
                      <a16:creationId xmlns:a16="http://schemas.microsoft.com/office/drawing/2014/main" id="{D1AD6C69-76E5-4F4E-A5E8-FC39BD726461}"/>
                    </a:ext>
                  </a:extLst>
                </p14:cNvPr>
                <p14:cNvContentPartPr/>
                <p14:nvPr/>
              </p14:nvContentPartPr>
              <p14:xfrm>
                <a:off x="168998" y="1003504"/>
                <a:ext cx="129240" cy="326160"/>
              </p14:xfrm>
            </p:contentPart>
          </mc:Choice>
          <mc:Fallback xmlns="">
            <p:pic>
              <p:nvPicPr>
                <p:cNvPr id="969" name="Ink 968">
                  <a:extLst>
                    <a:ext uri="{FF2B5EF4-FFF2-40B4-BE49-F238E27FC236}">
                      <a16:creationId xmlns:a16="http://schemas.microsoft.com/office/drawing/2014/main" id="{D1AD6C69-76E5-4F4E-A5E8-FC39BD726461}"/>
                    </a:ext>
                  </a:extLst>
                </p:cNvPr>
                <p:cNvPicPr/>
                <p:nvPr/>
              </p:nvPicPr>
              <p:blipFill>
                <a:blip r:embed="rId1299"/>
                <a:stretch>
                  <a:fillRect/>
                </a:stretch>
              </p:blipFill>
              <p:spPr>
                <a:xfrm>
                  <a:off x="138038" y="972904"/>
                  <a:ext cx="190440" cy="38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00">
              <p14:nvContentPartPr>
                <p14:cNvPr id="970" name="Ink 969">
                  <a:extLst>
                    <a:ext uri="{FF2B5EF4-FFF2-40B4-BE49-F238E27FC236}">
                      <a16:creationId xmlns:a16="http://schemas.microsoft.com/office/drawing/2014/main" id="{C8EFF242-7FC5-DE48-ACCF-68BD6F8A9B9F}"/>
                    </a:ext>
                  </a:extLst>
                </p14:cNvPr>
                <p14:cNvContentPartPr/>
                <p14:nvPr/>
              </p14:nvContentPartPr>
              <p14:xfrm>
                <a:off x="200678" y="992344"/>
                <a:ext cx="70200" cy="354240"/>
              </p14:xfrm>
            </p:contentPart>
          </mc:Choice>
          <mc:Fallback xmlns="">
            <p:pic>
              <p:nvPicPr>
                <p:cNvPr id="970" name="Ink 969">
                  <a:extLst>
                    <a:ext uri="{FF2B5EF4-FFF2-40B4-BE49-F238E27FC236}">
                      <a16:creationId xmlns:a16="http://schemas.microsoft.com/office/drawing/2014/main" id="{C8EFF242-7FC5-DE48-ACCF-68BD6F8A9B9F}"/>
                    </a:ext>
                  </a:extLst>
                </p:cNvPr>
                <p:cNvPicPr/>
                <p:nvPr/>
              </p:nvPicPr>
              <p:blipFill>
                <a:blip r:embed="rId1301"/>
                <a:stretch>
                  <a:fillRect/>
                </a:stretch>
              </p:blipFill>
              <p:spPr>
                <a:xfrm>
                  <a:off x="169718" y="961744"/>
                  <a:ext cx="131400" cy="415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2">
            <p14:nvContentPartPr>
              <p14:cNvPr id="972" name="Ink 971">
                <a:extLst>
                  <a:ext uri="{FF2B5EF4-FFF2-40B4-BE49-F238E27FC236}">
                    <a16:creationId xmlns:a16="http://schemas.microsoft.com/office/drawing/2014/main" id="{567846F8-620F-9147-B5F4-71D544CBBB17}"/>
                  </a:ext>
                </a:extLst>
              </p14:cNvPr>
              <p14:cNvContentPartPr/>
              <p14:nvPr/>
            </p14:nvContentPartPr>
            <p14:xfrm>
              <a:off x="2575598" y="1665184"/>
              <a:ext cx="444600" cy="19440"/>
            </p14:xfrm>
          </p:contentPart>
        </mc:Choice>
        <mc:Fallback xmlns="">
          <p:pic>
            <p:nvPicPr>
              <p:cNvPr id="972" name="Ink 971">
                <a:extLst>
                  <a:ext uri="{FF2B5EF4-FFF2-40B4-BE49-F238E27FC236}">
                    <a16:creationId xmlns:a16="http://schemas.microsoft.com/office/drawing/2014/main" id="{567846F8-620F-9147-B5F4-71D544CBBB17}"/>
                  </a:ext>
                </a:extLst>
              </p:cNvPr>
              <p:cNvPicPr/>
              <p:nvPr/>
            </p:nvPicPr>
            <p:blipFill>
              <a:blip r:embed="rId1303"/>
              <a:stretch>
                <a:fillRect/>
              </a:stretch>
            </p:blipFill>
            <p:spPr>
              <a:xfrm>
                <a:off x="2544998" y="1634584"/>
                <a:ext cx="506160" cy="8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4">
            <p14:nvContentPartPr>
              <p14:cNvPr id="973" name="Ink 972">
                <a:extLst>
                  <a:ext uri="{FF2B5EF4-FFF2-40B4-BE49-F238E27FC236}">
                    <a16:creationId xmlns:a16="http://schemas.microsoft.com/office/drawing/2014/main" id="{29DA60DA-03D2-5D45-9EAB-DE374F74FBD2}"/>
                  </a:ext>
                </a:extLst>
              </p14:cNvPr>
              <p14:cNvContentPartPr/>
              <p14:nvPr/>
            </p14:nvContentPartPr>
            <p14:xfrm>
              <a:off x="1739318" y="2078104"/>
              <a:ext cx="593280" cy="38520"/>
            </p14:xfrm>
          </p:contentPart>
        </mc:Choice>
        <mc:Fallback xmlns="">
          <p:pic>
            <p:nvPicPr>
              <p:cNvPr id="973" name="Ink 972">
                <a:extLst>
                  <a:ext uri="{FF2B5EF4-FFF2-40B4-BE49-F238E27FC236}">
                    <a16:creationId xmlns:a16="http://schemas.microsoft.com/office/drawing/2014/main" id="{29DA60DA-03D2-5D45-9EAB-DE374F74FBD2}"/>
                  </a:ext>
                </a:extLst>
              </p:cNvPr>
              <p:cNvPicPr/>
              <p:nvPr/>
            </p:nvPicPr>
            <p:blipFill>
              <a:blip r:embed="rId1305"/>
              <a:stretch>
                <a:fillRect/>
              </a:stretch>
            </p:blipFill>
            <p:spPr>
              <a:xfrm>
                <a:off x="1708718" y="2047504"/>
                <a:ext cx="654840" cy="9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306">
            <p14:nvContentPartPr>
              <p14:cNvPr id="974" name="Ink 973">
                <a:extLst>
                  <a:ext uri="{FF2B5EF4-FFF2-40B4-BE49-F238E27FC236}">
                    <a16:creationId xmlns:a16="http://schemas.microsoft.com/office/drawing/2014/main" id="{B7FC9A90-DDAD-6643-AC2E-C684959E6351}"/>
                  </a:ext>
                </a:extLst>
              </p14:cNvPr>
              <p14:cNvContentPartPr/>
              <p14:nvPr/>
            </p14:nvContentPartPr>
            <p14:xfrm>
              <a:off x="3211358" y="2012944"/>
              <a:ext cx="671760" cy="45720"/>
            </p14:xfrm>
          </p:contentPart>
        </mc:Choice>
        <mc:Fallback xmlns="">
          <p:pic>
            <p:nvPicPr>
              <p:cNvPr id="974" name="Ink 973">
                <a:extLst>
                  <a:ext uri="{FF2B5EF4-FFF2-40B4-BE49-F238E27FC236}">
                    <a16:creationId xmlns:a16="http://schemas.microsoft.com/office/drawing/2014/main" id="{B7FC9A90-DDAD-6643-AC2E-C684959E6351}"/>
                  </a:ext>
                </a:extLst>
              </p:cNvPr>
              <p:cNvPicPr/>
              <p:nvPr/>
            </p:nvPicPr>
            <p:blipFill>
              <a:blip r:embed="rId1307"/>
              <a:stretch>
                <a:fillRect/>
              </a:stretch>
            </p:blipFill>
            <p:spPr>
              <a:xfrm>
                <a:off x="3180758" y="1981984"/>
                <a:ext cx="732960" cy="107280"/>
              </a:xfrm>
              <a:prstGeom prst="rect">
                <a:avLst/>
              </a:prstGeom>
            </p:spPr>
          </p:pic>
        </mc:Fallback>
      </mc:AlternateContent>
      <p:grpSp>
        <p:nvGrpSpPr>
          <p:cNvPr id="979" name="Group 978">
            <a:extLst>
              <a:ext uri="{FF2B5EF4-FFF2-40B4-BE49-F238E27FC236}">
                <a16:creationId xmlns:a16="http://schemas.microsoft.com/office/drawing/2014/main" id="{D09AEEF3-434C-C843-BFF0-3BB3CE251100}"/>
              </a:ext>
            </a:extLst>
          </p:cNvPr>
          <p:cNvGrpSpPr/>
          <p:nvPr/>
        </p:nvGrpSpPr>
        <p:grpSpPr>
          <a:xfrm>
            <a:off x="133718" y="2359264"/>
            <a:ext cx="215280" cy="374040"/>
            <a:chOff x="133718" y="2359264"/>
            <a:chExt cx="215280" cy="3740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08">
              <p14:nvContentPartPr>
                <p14:cNvPr id="975" name="Ink 974">
                  <a:extLst>
                    <a:ext uri="{FF2B5EF4-FFF2-40B4-BE49-F238E27FC236}">
                      <a16:creationId xmlns:a16="http://schemas.microsoft.com/office/drawing/2014/main" id="{A31CECE7-AFFC-D140-BA06-BBC4F5736E2D}"/>
                    </a:ext>
                  </a:extLst>
                </p14:cNvPr>
                <p14:cNvContentPartPr/>
                <p14:nvPr/>
              </p14:nvContentPartPr>
              <p14:xfrm>
                <a:off x="133718" y="2524144"/>
                <a:ext cx="196560" cy="42480"/>
              </p14:xfrm>
            </p:contentPart>
          </mc:Choice>
          <mc:Fallback xmlns="">
            <p:pic>
              <p:nvPicPr>
                <p:cNvPr id="975" name="Ink 974">
                  <a:extLst>
                    <a:ext uri="{FF2B5EF4-FFF2-40B4-BE49-F238E27FC236}">
                      <a16:creationId xmlns:a16="http://schemas.microsoft.com/office/drawing/2014/main" id="{A31CECE7-AFFC-D140-BA06-BBC4F5736E2D}"/>
                    </a:ext>
                  </a:extLst>
                </p:cNvPr>
                <p:cNvPicPr/>
                <p:nvPr/>
              </p:nvPicPr>
              <p:blipFill>
                <a:blip r:embed="rId1309"/>
                <a:stretch>
                  <a:fillRect/>
                </a:stretch>
              </p:blipFill>
              <p:spPr>
                <a:xfrm>
                  <a:off x="103118" y="2493544"/>
                  <a:ext cx="25812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0">
              <p14:nvContentPartPr>
                <p14:cNvPr id="976" name="Ink 975">
                  <a:extLst>
                    <a:ext uri="{FF2B5EF4-FFF2-40B4-BE49-F238E27FC236}">
                      <a16:creationId xmlns:a16="http://schemas.microsoft.com/office/drawing/2014/main" id="{333C2673-EA73-F74C-A290-894024AD35FE}"/>
                    </a:ext>
                  </a:extLst>
                </p14:cNvPr>
                <p14:cNvContentPartPr/>
                <p14:nvPr/>
              </p14:nvContentPartPr>
              <p14:xfrm>
                <a:off x="144878" y="2430904"/>
                <a:ext cx="204120" cy="203400"/>
              </p14:xfrm>
            </p:contentPart>
          </mc:Choice>
          <mc:Fallback xmlns="">
            <p:pic>
              <p:nvPicPr>
                <p:cNvPr id="976" name="Ink 975">
                  <a:extLst>
                    <a:ext uri="{FF2B5EF4-FFF2-40B4-BE49-F238E27FC236}">
                      <a16:creationId xmlns:a16="http://schemas.microsoft.com/office/drawing/2014/main" id="{333C2673-EA73-F74C-A290-894024AD35FE}"/>
                    </a:ext>
                  </a:extLst>
                </p:cNvPr>
                <p:cNvPicPr/>
                <p:nvPr/>
              </p:nvPicPr>
              <p:blipFill>
                <a:blip r:embed="rId1311"/>
                <a:stretch>
                  <a:fillRect/>
                </a:stretch>
              </p:blipFill>
              <p:spPr>
                <a:xfrm>
                  <a:off x="114278" y="2399944"/>
                  <a:ext cx="26532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2">
              <p14:nvContentPartPr>
                <p14:cNvPr id="977" name="Ink 976">
                  <a:extLst>
                    <a:ext uri="{FF2B5EF4-FFF2-40B4-BE49-F238E27FC236}">
                      <a16:creationId xmlns:a16="http://schemas.microsoft.com/office/drawing/2014/main" id="{61BEB444-AE39-814C-9DDA-DE4147E91EBB}"/>
                    </a:ext>
                  </a:extLst>
                </p14:cNvPr>
                <p14:cNvContentPartPr/>
                <p14:nvPr/>
              </p14:nvContentPartPr>
              <p14:xfrm>
                <a:off x="168278" y="2383744"/>
                <a:ext cx="144360" cy="333720"/>
              </p14:xfrm>
            </p:contentPart>
          </mc:Choice>
          <mc:Fallback xmlns="">
            <p:pic>
              <p:nvPicPr>
                <p:cNvPr id="977" name="Ink 976">
                  <a:extLst>
                    <a:ext uri="{FF2B5EF4-FFF2-40B4-BE49-F238E27FC236}">
                      <a16:creationId xmlns:a16="http://schemas.microsoft.com/office/drawing/2014/main" id="{61BEB444-AE39-814C-9DDA-DE4147E91EBB}"/>
                    </a:ext>
                  </a:extLst>
                </p:cNvPr>
                <p:cNvPicPr/>
                <p:nvPr/>
              </p:nvPicPr>
              <p:blipFill>
                <a:blip r:embed="rId1313"/>
                <a:stretch>
                  <a:fillRect/>
                </a:stretch>
              </p:blipFill>
              <p:spPr>
                <a:xfrm>
                  <a:off x="137678" y="2352784"/>
                  <a:ext cx="205920" cy="39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4">
              <p14:nvContentPartPr>
                <p14:cNvPr id="978" name="Ink 977">
                  <a:extLst>
                    <a:ext uri="{FF2B5EF4-FFF2-40B4-BE49-F238E27FC236}">
                      <a16:creationId xmlns:a16="http://schemas.microsoft.com/office/drawing/2014/main" id="{F820074E-41A9-F847-9576-A17427B6B6F5}"/>
                    </a:ext>
                  </a:extLst>
                </p14:cNvPr>
                <p14:cNvContentPartPr/>
                <p14:nvPr/>
              </p14:nvContentPartPr>
              <p14:xfrm>
                <a:off x="207878" y="2359264"/>
                <a:ext cx="75240" cy="374040"/>
              </p14:xfrm>
            </p:contentPart>
          </mc:Choice>
          <mc:Fallback xmlns="">
            <p:pic>
              <p:nvPicPr>
                <p:cNvPr id="978" name="Ink 977">
                  <a:extLst>
                    <a:ext uri="{FF2B5EF4-FFF2-40B4-BE49-F238E27FC236}">
                      <a16:creationId xmlns:a16="http://schemas.microsoft.com/office/drawing/2014/main" id="{F820074E-41A9-F847-9576-A17427B6B6F5}"/>
                    </a:ext>
                  </a:extLst>
                </p:cNvPr>
                <p:cNvPicPr/>
                <p:nvPr/>
              </p:nvPicPr>
              <p:blipFill>
                <a:blip r:embed="rId1315"/>
                <a:stretch>
                  <a:fillRect/>
                </a:stretch>
              </p:blipFill>
              <p:spPr>
                <a:xfrm>
                  <a:off x="177278" y="2328664"/>
                  <a:ext cx="136800" cy="435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87" name="Group 1386">
            <a:extLst>
              <a:ext uri="{FF2B5EF4-FFF2-40B4-BE49-F238E27FC236}">
                <a16:creationId xmlns:a16="http://schemas.microsoft.com/office/drawing/2014/main" id="{11EDE62E-B4A0-6C40-BF9F-943A809242E1}"/>
              </a:ext>
            </a:extLst>
          </p:cNvPr>
          <p:cNvGrpSpPr/>
          <p:nvPr/>
        </p:nvGrpSpPr>
        <p:grpSpPr>
          <a:xfrm>
            <a:off x="5236358" y="431104"/>
            <a:ext cx="2242440" cy="806760"/>
            <a:chOff x="5236358" y="431104"/>
            <a:chExt cx="2242440" cy="80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16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D13141DF-E8B6-B34F-9A0F-774875C69842}"/>
                    </a:ext>
                  </a:extLst>
                </p14:cNvPr>
                <p14:cNvContentPartPr/>
                <p14:nvPr/>
              </p14:nvContentPartPr>
              <p14:xfrm>
                <a:off x="5236358" y="431104"/>
                <a:ext cx="416520" cy="68796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D13141DF-E8B6-B34F-9A0F-774875C69842}"/>
                    </a:ext>
                  </a:extLst>
                </p:cNvPr>
                <p:cNvPicPr/>
                <p:nvPr/>
              </p:nvPicPr>
              <p:blipFill>
                <a:blip r:embed="rId1317"/>
                <a:stretch>
                  <a:fillRect/>
                </a:stretch>
              </p:blipFill>
              <p:spPr>
                <a:xfrm>
                  <a:off x="5221238" y="415984"/>
                  <a:ext cx="447120" cy="71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8">
              <p14:nvContentPartPr>
                <p14:cNvPr id="1347" name="Ink 1346">
                  <a:extLst>
                    <a:ext uri="{FF2B5EF4-FFF2-40B4-BE49-F238E27FC236}">
                      <a16:creationId xmlns:a16="http://schemas.microsoft.com/office/drawing/2014/main" id="{73AA6895-E2CF-B348-B209-8593AD118F5F}"/>
                    </a:ext>
                  </a:extLst>
                </p14:cNvPr>
                <p14:cNvContentPartPr/>
                <p14:nvPr/>
              </p14:nvContentPartPr>
              <p14:xfrm>
                <a:off x="5730998" y="760864"/>
                <a:ext cx="295200" cy="297360"/>
              </p14:xfrm>
            </p:contentPart>
          </mc:Choice>
          <mc:Fallback xmlns="">
            <p:pic>
              <p:nvPicPr>
                <p:cNvPr id="1347" name="Ink 1346">
                  <a:extLst>
                    <a:ext uri="{FF2B5EF4-FFF2-40B4-BE49-F238E27FC236}">
                      <a16:creationId xmlns:a16="http://schemas.microsoft.com/office/drawing/2014/main" id="{73AA6895-E2CF-B348-B209-8593AD118F5F}"/>
                    </a:ext>
                  </a:extLst>
                </p:cNvPr>
                <p:cNvPicPr/>
                <p:nvPr/>
              </p:nvPicPr>
              <p:blipFill>
                <a:blip r:embed="rId1319"/>
                <a:stretch>
                  <a:fillRect/>
                </a:stretch>
              </p:blipFill>
              <p:spPr>
                <a:xfrm>
                  <a:off x="5715518" y="745744"/>
                  <a:ext cx="32580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0">
              <p14:nvContentPartPr>
                <p14:cNvPr id="1357" name="Ink 1356">
                  <a:extLst>
                    <a:ext uri="{FF2B5EF4-FFF2-40B4-BE49-F238E27FC236}">
                      <a16:creationId xmlns:a16="http://schemas.microsoft.com/office/drawing/2014/main" id="{8328AFA0-DD97-F643-8A02-3AEE3313F3C0}"/>
                    </a:ext>
                  </a:extLst>
                </p14:cNvPr>
                <p14:cNvContentPartPr/>
                <p14:nvPr/>
              </p14:nvContentPartPr>
              <p14:xfrm>
                <a:off x="6151478" y="434704"/>
                <a:ext cx="200160" cy="548280"/>
              </p14:xfrm>
            </p:contentPart>
          </mc:Choice>
          <mc:Fallback xmlns="">
            <p:pic>
              <p:nvPicPr>
                <p:cNvPr id="1357" name="Ink 1356">
                  <a:extLst>
                    <a:ext uri="{FF2B5EF4-FFF2-40B4-BE49-F238E27FC236}">
                      <a16:creationId xmlns:a16="http://schemas.microsoft.com/office/drawing/2014/main" id="{8328AFA0-DD97-F643-8A02-3AEE3313F3C0}"/>
                    </a:ext>
                  </a:extLst>
                </p:cNvPr>
                <p:cNvPicPr/>
                <p:nvPr/>
              </p:nvPicPr>
              <p:blipFill>
                <a:blip r:embed="rId1321"/>
                <a:stretch>
                  <a:fillRect/>
                </a:stretch>
              </p:blipFill>
              <p:spPr>
                <a:xfrm>
                  <a:off x="6135998" y="419584"/>
                  <a:ext cx="230760" cy="57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2">
              <p14:nvContentPartPr>
                <p14:cNvPr id="1363" name="Ink 1362">
                  <a:extLst>
                    <a:ext uri="{FF2B5EF4-FFF2-40B4-BE49-F238E27FC236}">
                      <a16:creationId xmlns:a16="http://schemas.microsoft.com/office/drawing/2014/main" id="{95980AC0-EF4C-D542-BDA2-5E9814443D9F}"/>
                    </a:ext>
                  </a:extLst>
                </p14:cNvPr>
                <p14:cNvContentPartPr/>
                <p14:nvPr/>
              </p14:nvContentPartPr>
              <p14:xfrm>
                <a:off x="6590318" y="664744"/>
                <a:ext cx="20160" cy="331560"/>
              </p14:xfrm>
            </p:contentPart>
          </mc:Choice>
          <mc:Fallback xmlns="">
            <p:pic>
              <p:nvPicPr>
                <p:cNvPr id="1363" name="Ink 1362">
                  <a:extLst>
                    <a:ext uri="{FF2B5EF4-FFF2-40B4-BE49-F238E27FC236}">
                      <a16:creationId xmlns:a16="http://schemas.microsoft.com/office/drawing/2014/main" id="{95980AC0-EF4C-D542-BDA2-5E9814443D9F}"/>
                    </a:ext>
                  </a:extLst>
                </p:cNvPr>
                <p:cNvPicPr/>
                <p:nvPr/>
              </p:nvPicPr>
              <p:blipFill>
                <a:blip r:embed="rId1323"/>
                <a:stretch>
                  <a:fillRect/>
                </a:stretch>
              </p:blipFill>
              <p:spPr>
                <a:xfrm>
                  <a:off x="6574838" y="649624"/>
                  <a:ext cx="50400" cy="36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4">
              <p14:nvContentPartPr>
                <p14:cNvPr id="1365" name="Ink 1364">
                  <a:extLst>
                    <a:ext uri="{FF2B5EF4-FFF2-40B4-BE49-F238E27FC236}">
                      <a16:creationId xmlns:a16="http://schemas.microsoft.com/office/drawing/2014/main" id="{A3E5DF53-F980-B34C-94B9-E5F7C6933785}"/>
                    </a:ext>
                  </a:extLst>
                </p14:cNvPr>
                <p14:cNvContentPartPr/>
                <p14:nvPr/>
              </p14:nvContentPartPr>
              <p14:xfrm>
                <a:off x="6690758" y="610744"/>
                <a:ext cx="10440" cy="325080"/>
              </p14:xfrm>
            </p:contentPart>
          </mc:Choice>
          <mc:Fallback xmlns="">
            <p:pic>
              <p:nvPicPr>
                <p:cNvPr id="1365" name="Ink 1364">
                  <a:extLst>
                    <a:ext uri="{FF2B5EF4-FFF2-40B4-BE49-F238E27FC236}">
                      <a16:creationId xmlns:a16="http://schemas.microsoft.com/office/drawing/2014/main" id="{A3E5DF53-F980-B34C-94B9-E5F7C6933785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6675278" y="595624"/>
                  <a:ext cx="41040" cy="35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6">
              <p14:nvContentPartPr>
                <p14:cNvPr id="1367" name="Ink 1366">
                  <a:extLst>
                    <a:ext uri="{FF2B5EF4-FFF2-40B4-BE49-F238E27FC236}">
                      <a16:creationId xmlns:a16="http://schemas.microsoft.com/office/drawing/2014/main" id="{05FA5DD3-4E86-6244-9BCC-15DF907DFEE0}"/>
                    </a:ext>
                  </a:extLst>
                </p14:cNvPr>
                <p14:cNvContentPartPr/>
                <p14:nvPr/>
              </p14:nvContentPartPr>
              <p14:xfrm>
                <a:off x="6501038" y="786064"/>
                <a:ext cx="315720" cy="61560"/>
              </p14:xfrm>
            </p:contentPart>
          </mc:Choice>
          <mc:Fallback xmlns="">
            <p:pic>
              <p:nvPicPr>
                <p:cNvPr id="1367" name="Ink 1366">
                  <a:extLst>
                    <a:ext uri="{FF2B5EF4-FFF2-40B4-BE49-F238E27FC236}">
                      <a16:creationId xmlns:a16="http://schemas.microsoft.com/office/drawing/2014/main" id="{05FA5DD3-4E86-6244-9BCC-15DF907DFEE0}"/>
                    </a:ext>
                  </a:extLst>
                </p:cNvPr>
                <p:cNvPicPr/>
                <p:nvPr/>
              </p:nvPicPr>
              <p:blipFill>
                <a:blip r:embed="rId1327"/>
                <a:stretch>
                  <a:fillRect/>
                </a:stretch>
              </p:blipFill>
              <p:spPr>
                <a:xfrm>
                  <a:off x="6485558" y="770944"/>
                  <a:ext cx="34632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8">
              <p14:nvContentPartPr>
                <p14:cNvPr id="1370" name="Ink 1369">
                  <a:extLst>
                    <a:ext uri="{FF2B5EF4-FFF2-40B4-BE49-F238E27FC236}">
                      <a16:creationId xmlns:a16="http://schemas.microsoft.com/office/drawing/2014/main" id="{A6260349-7C89-DC48-80C2-FE54F0BF4C11}"/>
                    </a:ext>
                  </a:extLst>
                </p14:cNvPr>
                <p14:cNvContentPartPr/>
                <p14:nvPr/>
              </p14:nvContentPartPr>
              <p14:xfrm>
                <a:off x="6539198" y="818824"/>
                <a:ext cx="337320" cy="77400"/>
              </p14:xfrm>
            </p:contentPart>
          </mc:Choice>
          <mc:Fallback xmlns="">
            <p:pic>
              <p:nvPicPr>
                <p:cNvPr id="1370" name="Ink 1369">
                  <a:extLst>
                    <a:ext uri="{FF2B5EF4-FFF2-40B4-BE49-F238E27FC236}">
                      <a16:creationId xmlns:a16="http://schemas.microsoft.com/office/drawing/2014/main" id="{A6260349-7C89-DC48-80C2-FE54F0BF4C11}"/>
                    </a:ext>
                  </a:extLst>
                </p:cNvPr>
                <p:cNvPicPr/>
                <p:nvPr/>
              </p:nvPicPr>
              <p:blipFill>
                <a:blip r:embed="rId1329"/>
                <a:stretch>
                  <a:fillRect/>
                </a:stretch>
              </p:blipFill>
              <p:spPr>
                <a:xfrm>
                  <a:off x="6523718" y="803704"/>
                  <a:ext cx="36792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0">
              <p14:nvContentPartPr>
                <p14:cNvPr id="1371" name="Ink 1370">
                  <a:extLst>
                    <a:ext uri="{FF2B5EF4-FFF2-40B4-BE49-F238E27FC236}">
                      <a16:creationId xmlns:a16="http://schemas.microsoft.com/office/drawing/2014/main" id="{CA8A13B4-562F-284A-96F8-F063C26A52F2}"/>
                    </a:ext>
                  </a:extLst>
                </p14:cNvPr>
                <p14:cNvContentPartPr/>
                <p14:nvPr/>
              </p14:nvContentPartPr>
              <p14:xfrm>
                <a:off x="6951038" y="440824"/>
                <a:ext cx="326880" cy="105840"/>
              </p14:xfrm>
            </p:contentPart>
          </mc:Choice>
          <mc:Fallback xmlns="">
            <p:pic>
              <p:nvPicPr>
                <p:cNvPr id="1371" name="Ink 1370">
                  <a:extLst>
                    <a:ext uri="{FF2B5EF4-FFF2-40B4-BE49-F238E27FC236}">
                      <a16:creationId xmlns:a16="http://schemas.microsoft.com/office/drawing/2014/main" id="{CA8A13B4-562F-284A-96F8-F063C26A52F2}"/>
                    </a:ext>
                  </a:extLst>
                </p:cNvPr>
                <p:cNvPicPr/>
                <p:nvPr/>
              </p:nvPicPr>
              <p:blipFill>
                <a:blip r:embed="rId1331"/>
                <a:stretch>
                  <a:fillRect/>
                </a:stretch>
              </p:blipFill>
              <p:spPr>
                <a:xfrm>
                  <a:off x="6935918" y="425704"/>
                  <a:ext cx="35712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2">
              <p14:nvContentPartPr>
                <p14:cNvPr id="1372" name="Ink 1371">
                  <a:extLst>
                    <a:ext uri="{FF2B5EF4-FFF2-40B4-BE49-F238E27FC236}">
                      <a16:creationId xmlns:a16="http://schemas.microsoft.com/office/drawing/2014/main" id="{3B5D6DA8-2869-3744-90F4-463F44C0BFE9}"/>
                    </a:ext>
                  </a:extLst>
                </p14:cNvPr>
                <p14:cNvContentPartPr/>
                <p14:nvPr/>
              </p14:nvContentPartPr>
              <p14:xfrm>
                <a:off x="6964718" y="512824"/>
                <a:ext cx="378360" cy="505800"/>
              </p14:xfrm>
            </p:contentPart>
          </mc:Choice>
          <mc:Fallback xmlns="">
            <p:pic>
              <p:nvPicPr>
                <p:cNvPr id="1372" name="Ink 1371">
                  <a:extLst>
                    <a:ext uri="{FF2B5EF4-FFF2-40B4-BE49-F238E27FC236}">
                      <a16:creationId xmlns:a16="http://schemas.microsoft.com/office/drawing/2014/main" id="{3B5D6DA8-2869-3744-90F4-463F44C0BFE9}"/>
                    </a:ext>
                  </a:extLst>
                </p:cNvPr>
                <p:cNvPicPr/>
                <p:nvPr/>
              </p:nvPicPr>
              <p:blipFill>
                <a:blip r:embed="rId1333"/>
                <a:stretch>
                  <a:fillRect/>
                </a:stretch>
              </p:blipFill>
              <p:spPr>
                <a:xfrm>
                  <a:off x="6949598" y="497704"/>
                  <a:ext cx="408600" cy="53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4">
              <p14:nvContentPartPr>
                <p14:cNvPr id="1373" name="Ink 1372">
                  <a:extLst>
                    <a:ext uri="{FF2B5EF4-FFF2-40B4-BE49-F238E27FC236}">
                      <a16:creationId xmlns:a16="http://schemas.microsoft.com/office/drawing/2014/main" id="{D991FF44-9392-134B-8675-3EEB7158E47E}"/>
                    </a:ext>
                  </a:extLst>
                </p14:cNvPr>
                <p14:cNvContentPartPr/>
                <p14:nvPr/>
              </p14:nvContentPartPr>
              <p14:xfrm>
                <a:off x="7471238" y="624424"/>
                <a:ext cx="6480" cy="20880"/>
              </p14:xfrm>
            </p:contentPart>
          </mc:Choice>
          <mc:Fallback xmlns="">
            <p:pic>
              <p:nvPicPr>
                <p:cNvPr id="1373" name="Ink 1372">
                  <a:extLst>
                    <a:ext uri="{FF2B5EF4-FFF2-40B4-BE49-F238E27FC236}">
                      <a16:creationId xmlns:a16="http://schemas.microsoft.com/office/drawing/2014/main" id="{D991FF44-9392-134B-8675-3EEB7158E47E}"/>
                    </a:ext>
                  </a:extLst>
                </p:cNvPr>
                <p:cNvPicPr/>
                <p:nvPr/>
              </p:nvPicPr>
              <p:blipFill>
                <a:blip r:embed="rId1335"/>
                <a:stretch>
                  <a:fillRect/>
                </a:stretch>
              </p:blipFill>
              <p:spPr>
                <a:xfrm>
                  <a:off x="7455758" y="608944"/>
                  <a:ext cx="3708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6">
              <p14:nvContentPartPr>
                <p14:cNvPr id="1374" name="Ink 1373">
                  <a:extLst>
                    <a:ext uri="{FF2B5EF4-FFF2-40B4-BE49-F238E27FC236}">
                      <a16:creationId xmlns:a16="http://schemas.microsoft.com/office/drawing/2014/main" id="{39078C08-B05F-5744-8721-79F389C27ECF}"/>
                    </a:ext>
                  </a:extLst>
                </p14:cNvPr>
                <p14:cNvContentPartPr/>
                <p14:nvPr/>
              </p14:nvContentPartPr>
              <p14:xfrm>
                <a:off x="7471238" y="813784"/>
                <a:ext cx="7560" cy="12960"/>
              </p14:xfrm>
            </p:contentPart>
          </mc:Choice>
          <mc:Fallback xmlns="">
            <p:pic>
              <p:nvPicPr>
                <p:cNvPr id="1374" name="Ink 1373">
                  <a:extLst>
                    <a:ext uri="{FF2B5EF4-FFF2-40B4-BE49-F238E27FC236}">
                      <a16:creationId xmlns:a16="http://schemas.microsoft.com/office/drawing/2014/main" id="{39078C08-B05F-5744-8721-79F389C27ECF}"/>
                    </a:ext>
                  </a:extLst>
                </p:cNvPr>
                <p:cNvPicPr/>
                <p:nvPr/>
              </p:nvPicPr>
              <p:blipFill>
                <a:blip r:embed="rId1337"/>
                <a:stretch>
                  <a:fillRect/>
                </a:stretch>
              </p:blipFill>
              <p:spPr>
                <a:xfrm>
                  <a:off x="7455758" y="798664"/>
                  <a:ext cx="381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8">
              <p14:nvContentPartPr>
                <p14:cNvPr id="1375" name="Ink 1374">
                  <a:extLst>
                    <a:ext uri="{FF2B5EF4-FFF2-40B4-BE49-F238E27FC236}">
                      <a16:creationId xmlns:a16="http://schemas.microsoft.com/office/drawing/2014/main" id="{60BBB3B1-CC22-E947-BEA1-52A8C21F4420}"/>
                    </a:ext>
                  </a:extLst>
                </p14:cNvPr>
                <p14:cNvContentPartPr/>
                <p14:nvPr/>
              </p14:nvContentPartPr>
              <p14:xfrm>
                <a:off x="5315918" y="1081984"/>
                <a:ext cx="1688400" cy="155880"/>
              </p14:xfrm>
            </p:contentPart>
          </mc:Choice>
          <mc:Fallback xmlns="">
            <p:pic>
              <p:nvPicPr>
                <p:cNvPr id="1375" name="Ink 1374">
                  <a:extLst>
                    <a:ext uri="{FF2B5EF4-FFF2-40B4-BE49-F238E27FC236}">
                      <a16:creationId xmlns:a16="http://schemas.microsoft.com/office/drawing/2014/main" id="{60BBB3B1-CC22-E947-BEA1-52A8C21F4420}"/>
                    </a:ext>
                  </a:extLst>
                </p:cNvPr>
                <p:cNvPicPr/>
                <p:nvPr/>
              </p:nvPicPr>
              <p:blipFill>
                <a:blip r:embed="rId1339"/>
                <a:stretch>
                  <a:fillRect/>
                </a:stretch>
              </p:blipFill>
              <p:spPr>
                <a:xfrm>
                  <a:off x="5300438" y="1066864"/>
                  <a:ext cx="1719000" cy="186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86" name="Group 1385">
            <a:extLst>
              <a:ext uri="{FF2B5EF4-FFF2-40B4-BE49-F238E27FC236}">
                <a16:creationId xmlns:a16="http://schemas.microsoft.com/office/drawing/2014/main" id="{E4DF8A11-3F3D-CB48-8927-B2F7259C1BDA}"/>
              </a:ext>
            </a:extLst>
          </p:cNvPr>
          <p:cNvGrpSpPr/>
          <p:nvPr/>
        </p:nvGrpSpPr>
        <p:grpSpPr>
          <a:xfrm>
            <a:off x="7971638" y="288544"/>
            <a:ext cx="3268800" cy="884880"/>
            <a:chOff x="7971638" y="288544"/>
            <a:chExt cx="3268800" cy="884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40">
              <p14:nvContentPartPr>
                <p14:cNvPr id="1376" name="Ink 1375">
                  <a:extLst>
                    <a:ext uri="{FF2B5EF4-FFF2-40B4-BE49-F238E27FC236}">
                      <a16:creationId xmlns:a16="http://schemas.microsoft.com/office/drawing/2014/main" id="{AA20FE39-13B0-A041-AF99-67A6AFF1ECB2}"/>
                    </a:ext>
                  </a:extLst>
                </p14:cNvPr>
                <p14:cNvContentPartPr/>
                <p14:nvPr/>
              </p14:nvContentPartPr>
              <p14:xfrm>
                <a:off x="7971638" y="288544"/>
                <a:ext cx="339480" cy="748440"/>
              </p14:xfrm>
            </p:contentPart>
          </mc:Choice>
          <mc:Fallback xmlns="">
            <p:pic>
              <p:nvPicPr>
                <p:cNvPr id="1376" name="Ink 1375">
                  <a:extLst>
                    <a:ext uri="{FF2B5EF4-FFF2-40B4-BE49-F238E27FC236}">
                      <a16:creationId xmlns:a16="http://schemas.microsoft.com/office/drawing/2014/main" id="{AA20FE39-13B0-A041-AF99-67A6AFF1ECB2}"/>
                    </a:ext>
                  </a:extLst>
                </p:cNvPr>
                <p:cNvPicPr/>
                <p:nvPr/>
              </p:nvPicPr>
              <p:blipFill>
                <a:blip r:embed="rId1341"/>
                <a:stretch>
                  <a:fillRect/>
                </a:stretch>
              </p:blipFill>
              <p:spPr>
                <a:xfrm>
                  <a:off x="7956518" y="273424"/>
                  <a:ext cx="370080" cy="77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2">
              <p14:nvContentPartPr>
                <p14:cNvPr id="1377" name="Ink 1376">
                  <a:extLst>
                    <a:ext uri="{FF2B5EF4-FFF2-40B4-BE49-F238E27FC236}">
                      <a16:creationId xmlns:a16="http://schemas.microsoft.com/office/drawing/2014/main" id="{4B6E4404-E1AC-4648-B615-46D5B60C0247}"/>
                    </a:ext>
                  </a:extLst>
                </p14:cNvPr>
                <p14:cNvContentPartPr/>
                <p14:nvPr/>
              </p14:nvContentPartPr>
              <p14:xfrm>
                <a:off x="8499758" y="667984"/>
                <a:ext cx="300240" cy="257040"/>
              </p14:xfrm>
            </p:contentPart>
          </mc:Choice>
          <mc:Fallback xmlns="">
            <p:pic>
              <p:nvPicPr>
                <p:cNvPr id="1377" name="Ink 1376">
                  <a:extLst>
                    <a:ext uri="{FF2B5EF4-FFF2-40B4-BE49-F238E27FC236}">
                      <a16:creationId xmlns:a16="http://schemas.microsoft.com/office/drawing/2014/main" id="{4B6E4404-E1AC-4648-B615-46D5B60C0247}"/>
                    </a:ext>
                  </a:extLst>
                </p:cNvPr>
                <p:cNvPicPr/>
                <p:nvPr/>
              </p:nvPicPr>
              <p:blipFill>
                <a:blip r:embed="rId1343"/>
                <a:stretch>
                  <a:fillRect/>
                </a:stretch>
              </p:blipFill>
              <p:spPr>
                <a:xfrm>
                  <a:off x="8484638" y="652864"/>
                  <a:ext cx="33084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4">
              <p14:nvContentPartPr>
                <p14:cNvPr id="1378" name="Ink 1377">
                  <a:extLst>
                    <a:ext uri="{FF2B5EF4-FFF2-40B4-BE49-F238E27FC236}">
                      <a16:creationId xmlns:a16="http://schemas.microsoft.com/office/drawing/2014/main" id="{4F27CD71-8AD7-9747-8A11-9FDCB85CF505}"/>
                    </a:ext>
                  </a:extLst>
                </p14:cNvPr>
                <p14:cNvContentPartPr/>
                <p14:nvPr/>
              </p14:nvContentPartPr>
              <p14:xfrm>
                <a:off x="8887478" y="633064"/>
                <a:ext cx="378720" cy="276120"/>
              </p14:xfrm>
            </p:contentPart>
          </mc:Choice>
          <mc:Fallback xmlns="">
            <p:pic>
              <p:nvPicPr>
                <p:cNvPr id="1378" name="Ink 1377">
                  <a:extLst>
                    <a:ext uri="{FF2B5EF4-FFF2-40B4-BE49-F238E27FC236}">
                      <a16:creationId xmlns:a16="http://schemas.microsoft.com/office/drawing/2014/main" id="{4F27CD71-8AD7-9747-8A11-9FDCB85CF505}"/>
                    </a:ext>
                  </a:extLst>
                </p:cNvPr>
                <p:cNvPicPr/>
                <p:nvPr/>
              </p:nvPicPr>
              <p:blipFill>
                <a:blip r:embed="rId1345"/>
                <a:stretch>
                  <a:fillRect/>
                </a:stretch>
              </p:blipFill>
              <p:spPr>
                <a:xfrm>
                  <a:off x="8871998" y="617944"/>
                  <a:ext cx="40932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6">
              <p14:nvContentPartPr>
                <p14:cNvPr id="1379" name="Ink 1378">
                  <a:extLst>
                    <a:ext uri="{FF2B5EF4-FFF2-40B4-BE49-F238E27FC236}">
                      <a16:creationId xmlns:a16="http://schemas.microsoft.com/office/drawing/2014/main" id="{54AE106D-D4CF-A542-B335-D358E2E94EBB}"/>
                    </a:ext>
                  </a:extLst>
                </p14:cNvPr>
                <p14:cNvContentPartPr/>
                <p14:nvPr/>
              </p14:nvContentPartPr>
              <p14:xfrm>
                <a:off x="9367358" y="669064"/>
                <a:ext cx="302400" cy="273600"/>
              </p14:xfrm>
            </p:contentPart>
          </mc:Choice>
          <mc:Fallback xmlns="">
            <p:pic>
              <p:nvPicPr>
                <p:cNvPr id="1379" name="Ink 1378">
                  <a:extLst>
                    <a:ext uri="{FF2B5EF4-FFF2-40B4-BE49-F238E27FC236}">
                      <a16:creationId xmlns:a16="http://schemas.microsoft.com/office/drawing/2014/main" id="{54AE106D-D4CF-A542-B335-D358E2E94EBB}"/>
                    </a:ext>
                  </a:extLst>
                </p:cNvPr>
                <p:cNvPicPr/>
                <p:nvPr/>
              </p:nvPicPr>
              <p:blipFill>
                <a:blip r:embed="rId1347"/>
                <a:stretch>
                  <a:fillRect/>
                </a:stretch>
              </p:blipFill>
              <p:spPr>
                <a:xfrm>
                  <a:off x="9351878" y="653584"/>
                  <a:ext cx="33300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8">
              <p14:nvContentPartPr>
                <p14:cNvPr id="1380" name="Ink 1379">
                  <a:extLst>
                    <a:ext uri="{FF2B5EF4-FFF2-40B4-BE49-F238E27FC236}">
                      <a16:creationId xmlns:a16="http://schemas.microsoft.com/office/drawing/2014/main" id="{3DC4BFC3-D22F-154E-B110-38D4B1250FA0}"/>
                    </a:ext>
                  </a:extLst>
                </p14:cNvPr>
                <p14:cNvContentPartPr/>
                <p14:nvPr/>
              </p14:nvContentPartPr>
              <p14:xfrm>
                <a:off x="9798278" y="523984"/>
                <a:ext cx="14040" cy="407520"/>
              </p14:xfrm>
            </p:contentPart>
          </mc:Choice>
          <mc:Fallback xmlns="">
            <p:pic>
              <p:nvPicPr>
                <p:cNvPr id="1380" name="Ink 1379">
                  <a:extLst>
                    <a:ext uri="{FF2B5EF4-FFF2-40B4-BE49-F238E27FC236}">
                      <a16:creationId xmlns:a16="http://schemas.microsoft.com/office/drawing/2014/main" id="{3DC4BFC3-D22F-154E-B110-38D4B1250FA0}"/>
                    </a:ext>
                  </a:extLst>
                </p:cNvPr>
                <p:cNvPicPr/>
                <p:nvPr/>
              </p:nvPicPr>
              <p:blipFill>
                <a:blip r:embed="rId1349"/>
                <a:stretch>
                  <a:fillRect/>
                </a:stretch>
              </p:blipFill>
              <p:spPr>
                <a:xfrm>
                  <a:off x="9782798" y="508504"/>
                  <a:ext cx="44640" cy="43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0">
              <p14:nvContentPartPr>
                <p14:cNvPr id="1381" name="Ink 1380">
                  <a:extLst>
                    <a:ext uri="{FF2B5EF4-FFF2-40B4-BE49-F238E27FC236}">
                      <a16:creationId xmlns:a16="http://schemas.microsoft.com/office/drawing/2014/main" id="{A8A6416E-2C31-9542-A3AF-32E8642AED80}"/>
                    </a:ext>
                  </a:extLst>
                </p14:cNvPr>
                <p14:cNvContentPartPr/>
                <p14:nvPr/>
              </p14:nvContentPartPr>
              <p14:xfrm>
                <a:off x="9563558" y="665824"/>
                <a:ext cx="644400" cy="296280"/>
              </p14:xfrm>
            </p:contentPart>
          </mc:Choice>
          <mc:Fallback xmlns="">
            <p:pic>
              <p:nvPicPr>
                <p:cNvPr id="1381" name="Ink 1380">
                  <a:extLst>
                    <a:ext uri="{FF2B5EF4-FFF2-40B4-BE49-F238E27FC236}">
                      <a16:creationId xmlns:a16="http://schemas.microsoft.com/office/drawing/2014/main" id="{A8A6416E-2C31-9542-A3AF-32E8642AED80}"/>
                    </a:ext>
                  </a:extLst>
                </p:cNvPr>
                <p:cNvPicPr/>
                <p:nvPr/>
              </p:nvPicPr>
              <p:blipFill>
                <a:blip r:embed="rId1351"/>
                <a:stretch>
                  <a:fillRect/>
                </a:stretch>
              </p:blipFill>
              <p:spPr>
                <a:xfrm>
                  <a:off x="9548438" y="650704"/>
                  <a:ext cx="674640" cy="32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2">
              <p14:nvContentPartPr>
                <p14:cNvPr id="1382" name="Ink 1381">
                  <a:extLst>
                    <a:ext uri="{FF2B5EF4-FFF2-40B4-BE49-F238E27FC236}">
                      <a16:creationId xmlns:a16="http://schemas.microsoft.com/office/drawing/2014/main" id="{FDE43172-BF67-AC46-BFE1-D055CC1D999E}"/>
                    </a:ext>
                  </a:extLst>
                </p14:cNvPr>
                <p14:cNvContentPartPr/>
                <p14:nvPr/>
              </p14:nvContentPartPr>
              <p14:xfrm>
                <a:off x="10391918" y="411304"/>
                <a:ext cx="254880" cy="532800"/>
              </p14:xfrm>
            </p:contentPart>
          </mc:Choice>
          <mc:Fallback xmlns="">
            <p:pic>
              <p:nvPicPr>
                <p:cNvPr id="1382" name="Ink 1381">
                  <a:extLst>
                    <a:ext uri="{FF2B5EF4-FFF2-40B4-BE49-F238E27FC236}">
                      <a16:creationId xmlns:a16="http://schemas.microsoft.com/office/drawing/2014/main" id="{FDE43172-BF67-AC46-BFE1-D055CC1D999E}"/>
                    </a:ext>
                  </a:extLst>
                </p:cNvPr>
                <p:cNvPicPr/>
                <p:nvPr/>
              </p:nvPicPr>
              <p:blipFill>
                <a:blip r:embed="rId1353"/>
                <a:stretch>
                  <a:fillRect/>
                </a:stretch>
              </p:blipFill>
              <p:spPr>
                <a:xfrm>
                  <a:off x="10376798" y="395824"/>
                  <a:ext cx="285480" cy="56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4">
              <p14:nvContentPartPr>
                <p14:cNvPr id="1383" name="Ink 1382">
                  <a:extLst>
                    <a:ext uri="{FF2B5EF4-FFF2-40B4-BE49-F238E27FC236}">
                      <a16:creationId xmlns:a16="http://schemas.microsoft.com/office/drawing/2014/main" id="{E80A1594-CB26-714D-9B57-7D7461B9D01A}"/>
                    </a:ext>
                  </a:extLst>
                </p14:cNvPr>
                <p14:cNvContentPartPr/>
                <p14:nvPr/>
              </p14:nvContentPartPr>
              <p14:xfrm>
                <a:off x="10716278" y="680584"/>
                <a:ext cx="228240" cy="214920"/>
              </p14:xfrm>
            </p:contentPart>
          </mc:Choice>
          <mc:Fallback xmlns="">
            <p:pic>
              <p:nvPicPr>
                <p:cNvPr id="1383" name="Ink 1382">
                  <a:extLst>
                    <a:ext uri="{FF2B5EF4-FFF2-40B4-BE49-F238E27FC236}">
                      <a16:creationId xmlns:a16="http://schemas.microsoft.com/office/drawing/2014/main" id="{E80A1594-CB26-714D-9B57-7D7461B9D01A}"/>
                    </a:ext>
                  </a:extLst>
                </p:cNvPr>
                <p:cNvPicPr/>
                <p:nvPr/>
              </p:nvPicPr>
              <p:blipFill>
                <a:blip r:embed="rId1355"/>
                <a:stretch>
                  <a:fillRect/>
                </a:stretch>
              </p:blipFill>
              <p:spPr>
                <a:xfrm>
                  <a:off x="10700798" y="665104"/>
                  <a:ext cx="25884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6">
              <p14:nvContentPartPr>
                <p14:cNvPr id="1384" name="Ink 1383">
                  <a:extLst>
                    <a:ext uri="{FF2B5EF4-FFF2-40B4-BE49-F238E27FC236}">
                      <a16:creationId xmlns:a16="http://schemas.microsoft.com/office/drawing/2014/main" id="{4BC3225D-8A9E-8345-883A-AB27604C6C13}"/>
                    </a:ext>
                  </a:extLst>
                </p14:cNvPr>
                <p14:cNvContentPartPr/>
                <p14:nvPr/>
              </p14:nvContentPartPr>
              <p14:xfrm>
                <a:off x="11085998" y="670864"/>
                <a:ext cx="154440" cy="245520"/>
              </p14:xfrm>
            </p:contentPart>
          </mc:Choice>
          <mc:Fallback xmlns="">
            <p:pic>
              <p:nvPicPr>
                <p:cNvPr id="1384" name="Ink 1383">
                  <a:extLst>
                    <a:ext uri="{FF2B5EF4-FFF2-40B4-BE49-F238E27FC236}">
                      <a16:creationId xmlns:a16="http://schemas.microsoft.com/office/drawing/2014/main" id="{4BC3225D-8A9E-8345-883A-AB27604C6C13}"/>
                    </a:ext>
                  </a:extLst>
                </p:cNvPr>
                <p:cNvPicPr/>
                <p:nvPr/>
              </p:nvPicPr>
              <p:blipFill>
                <a:blip r:embed="rId1357"/>
                <a:stretch>
                  <a:fillRect/>
                </a:stretch>
              </p:blipFill>
              <p:spPr>
                <a:xfrm>
                  <a:off x="11070878" y="655744"/>
                  <a:ext cx="18504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8">
              <p14:nvContentPartPr>
                <p14:cNvPr id="1385" name="Ink 1384">
                  <a:extLst>
                    <a:ext uri="{FF2B5EF4-FFF2-40B4-BE49-F238E27FC236}">
                      <a16:creationId xmlns:a16="http://schemas.microsoft.com/office/drawing/2014/main" id="{141F8BFD-48D2-2F4F-ABB5-8A9E8EA2EF42}"/>
                    </a:ext>
                  </a:extLst>
                </p14:cNvPr>
                <p14:cNvContentPartPr/>
                <p14:nvPr/>
              </p14:nvContentPartPr>
              <p14:xfrm>
                <a:off x="8158478" y="1045984"/>
                <a:ext cx="2854800" cy="127440"/>
              </p14:xfrm>
            </p:contentPart>
          </mc:Choice>
          <mc:Fallback xmlns="">
            <p:pic>
              <p:nvPicPr>
                <p:cNvPr id="1385" name="Ink 1384">
                  <a:extLst>
                    <a:ext uri="{FF2B5EF4-FFF2-40B4-BE49-F238E27FC236}">
                      <a16:creationId xmlns:a16="http://schemas.microsoft.com/office/drawing/2014/main" id="{141F8BFD-48D2-2F4F-ABB5-8A9E8EA2EF42}"/>
                    </a:ext>
                  </a:extLst>
                </p:cNvPr>
                <p:cNvPicPr/>
                <p:nvPr/>
              </p:nvPicPr>
              <p:blipFill>
                <a:blip r:embed="rId1359"/>
                <a:stretch>
                  <a:fillRect/>
                </a:stretch>
              </p:blipFill>
              <p:spPr>
                <a:xfrm>
                  <a:off x="8143358" y="1030864"/>
                  <a:ext cx="2885400" cy="157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60">
            <p14:nvContentPartPr>
              <p14:cNvPr id="1063" name="Ink 1062">
                <a:extLst>
                  <a:ext uri="{FF2B5EF4-FFF2-40B4-BE49-F238E27FC236}">
                    <a16:creationId xmlns:a16="http://schemas.microsoft.com/office/drawing/2014/main" id="{C8B7ADA6-78B6-0044-95DC-24E9DBD417EA}"/>
                  </a:ext>
                </a:extLst>
              </p14:cNvPr>
              <p14:cNvContentPartPr/>
              <p14:nvPr/>
            </p14:nvContentPartPr>
            <p14:xfrm>
              <a:off x="3471278" y="6547144"/>
              <a:ext cx="1490040" cy="132840"/>
            </p14:xfrm>
          </p:contentPart>
        </mc:Choice>
        <mc:Fallback xmlns="">
          <p:pic>
            <p:nvPicPr>
              <p:cNvPr id="1063" name="Ink 1062">
                <a:extLst>
                  <a:ext uri="{FF2B5EF4-FFF2-40B4-BE49-F238E27FC236}">
                    <a16:creationId xmlns:a16="http://schemas.microsoft.com/office/drawing/2014/main" id="{C8B7ADA6-78B6-0044-95DC-24E9DBD417EA}"/>
                  </a:ext>
                </a:extLst>
              </p:cNvPr>
              <p:cNvPicPr/>
              <p:nvPr/>
            </p:nvPicPr>
            <p:blipFill>
              <a:blip r:embed="rId1361"/>
              <a:stretch>
                <a:fillRect/>
              </a:stretch>
            </p:blipFill>
            <p:spPr>
              <a:xfrm>
                <a:off x="3456158" y="6531664"/>
                <a:ext cx="152028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2">
            <p14:nvContentPartPr>
              <p14:cNvPr id="1112" name="Ink 1111">
                <a:extLst>
                  <a:ext uri="{FF2B5EF4-FFF2-40B4-BE49-F238E27FC236}">
                    <a16:creationId xmlns:a16="http://schemas.microsoft.com/office/drawing/2014/main" id="{180DFAC7-216A-D641-B8C3-AD347E174339}"/>
                  </a:ext>
                </a:extLst>
              </p14:cNvPr>
              <p14:cNvContentPartPr/>
              <p14:nvPr/>
            </p14:nvContentPartPr>
            <p14:xfrm>
              <a:off x="5464598" y="1981984"/>
              <a:ext cx="64440" cy="416160"/>
            </p14:xfrm>
          </p:contentPart>
        </mc:Choice>
        <mc:Fallback xmlns="">
          <p:pic>
            <p:nvPicPr>
              <p:cNvPr id="1112" name="Ink 1111">
                <a:extLst>
                  <a:ext uri="{FF2B5EF4-FFF2-40B4-BE49-F238E27FC236}">
                    <a16:creationId xmlns:a16="http://schemas.microsoft.com/office/drawing/2014/main" id="{180DFAC7-216A-D641-B8C3-AD347E174339}"/>
                  </a:ext>
                </a:extLst>
              </p:cNvPr>
              <p:cNvPicPr/>
              <p:nvPr/>
            </p:nvPicPr>
            <p:blipFill>
              <a:blip r:embed="rId1363"/>
              <a:stretch>
                <a:fillRect/>
              </a:stretch>
            </p:blipFill>
            <p:spPr>
              <a:xfrm>
                <a:off x="5449478" y="1966864"/>
                <a:ext cx="95040" cy="44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4">
            <p14:nvContentPartPr>
              <p14:cNvPr id="1113" name="Ink 1112">
                <a:extLst>
                  <a:ext uri="{FF2B5EF4-FFF2-40B4-BE49-F238E27FC236}">
                    <a16:creationId xmlns:a16="http://schemas.microsoft.com/office/drawing/2014/main" id="{D99CFCE4-F373-034F-9AC0-EB44158A0C40}"/>
                  </a:ext>
                </a:extLst>
              </p14:cNvPr>
              <p14:cNvContentPartPr/>
              <p14:nvPr/>
            </p14:nvContentPartPr>
            <p14:xfrm>
              <a:off x="5461718" y="1950664"/>
              <a:ext cx="252000" cy="433440"/>
            </p14:xfrm>
          </p:contentPart>
        </mc:Choice>
        <mc:Fallback xmlns="">
          <p:pic>
            <p:nvPicPr>
              <p:cNvPr id="1113" name="Ink 1112">
                <a:extLst>
                  <a:ext uri="{FF2B5EF4-FFF2-40B4-BE49-F238E27FC236}">
                    <a16:creationId xmlns:a16="http://schemas.microsoft.com/office/drawing/2014/main" id="{D99CFCE4-F373-034F-9AC0-EB44158A0C40}"/>
                  </a:ext>
                </a:extLst>
              </p:cNvPr>
              <p:cNvPicPr/>
              <p:nvPr/>
            </p:nvPicPr>
            <p:blipFill>
              <a:blip r:embed="rId1365"/>
              <a:stretch>
                <a:fillRect/>
              </a:stretch>
            </p:blipFill>
            <p:spPr>
              <a:xfrm>
                <a:off x="5446238" y="1935184"/>
                <a:ext cx="282240" cy="46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6">
            <p14:nvContentPartPr>
              <p14:cNvPr id="1142" name="Ink 1141">
                <a:extLst>
                  <a:ext uri="{FF2B5EF4-FFF2-40B4-BE49-F238E27FC236}">
                    <a16:creationId xmlns:a16="http://schemas.microsoft.com/office/drawing/2014/main" id="{3AF56254-90FB-8E4D-9EBC-7D2904F08C17}"/>
                  </a:ext>
                </a:extLst>
              </p14:cNvPr>
              <p14:cNvContentPartPr/>
              <p14:nvPr/>
            </p14:nvContentPartPr>
            <p14:xfrm>
              <a:off x="5803358" y="2127784"/>
              <a:ext cx="150840" cy="228960"/>
            </p14:xfrm>
          </p:contentPart>
        </mc:Choice>
        <mc:Fallback xmlns="">
          <p:pic>
            <p:nvPicPr>
              <p:cNvPr id="1142" name="Ink 1141">
                <a:extLst>
                  <a:ext uri="{FF2B5EF4-FFF2-40B4-BE49-F238E27FC236}">
                    <a16:creationId xmlns:a16="http://schemas.microsoft.com/office/drawing/2014/main" id="{3AF56254-90FB-8E4D-9EBC-7D2904F08C17}"/>
                  </a:ext>
                </a:extLst>
              </p:cNvPr>
              <p:cNvPicPr/>
              <p:nvPr/>
            </p:nvPicPr>
            <p:blipFill>
              <a:blip r:embed="rId1367"/>
              <a:stretch>
                <a:fillRect/>
              </a:stretch>
            </p:blipFill>
            <p:spPr>
              <a:xfrm>
                <a:off x="5787878" y="2112664"/>
                <a:ext cx="181440" cy="25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8">
            <p14:nvContentPartPr>
              <p14:cNvPr id="1143" name="Ink 1142">
                <a:extLst>
                  <a:ext uri="{FF2B5EF4-FFF2-40B4-BE49-F238E27FC236}">
                    <a16:creationId xmlns:a16="http://schemas.microsoft.com/office/drawing/2014/main" id="{2D3602B6-EE0B-8447-A60E-DD209EF6BB81}"/>
                  </a:ext>
                </a:extLst>
              </p14:cNvPr>
              <p14:cNvContentPartPr/>
              <p14:nvPr/>
            </p14:nvContentPartPr>
            <p14:xfrm>
              <a:off x="6043478" y="2118424"/>
              <a:ext cx="196920" cy="230400"/>
            </p14:xfrm>
          </p:contentPart>
        </mc:Choice>
        <mc:Fallback xmlns="">
          <p:pic>
            <p:nvPicPr>
              <p:cNvPr id="1143" name="Ink 1142">
                <a:extLst>
                  <a:ext uri="{FF2B5EF4-FFF2-40B4-BE49-F238E27FC236}">
                    <a16:creationId xmlns:a16="http://schemas.microsoft.com/office/drawing/2014/main" id="{2D3602B6-EE0B-8447-A60E-DD209EF6BB81}"/>
                  </a:ext>
                </a:extLst>
              </p:cNvPr>
              <p:cNvPicPr/>
              <p:nvPr/>
            </p:nvPicPr>
            <p:blipFill>
              <a:blip r:embed="rId1369"/>
              <a:stretch>
                <a:fillRect/>
              </a:stretch>
            </p:blipFill>
            <p:spPr>
              <a:xfrm>
                <a:off x="6028358" y="2103304"/>
                <a:ext cx="227520" cy="26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0">
            <p14:nvContentPartPr>
              <p14:cNvPr id="194" name="Ink 193">
                <a:extLst>
                  <a:ext uri="{FF2B5EF4-FFF2-40B4-BE49-F238E27FC236}">
                    <a16:creationId xmlns:a16="http://schemas.microsoft.com/office/drawing/2014/main" id="{495DC40C-7092-BA44-AC18-F01F2A9BEE00}"/>
                  </a:ext>
                </a:extLst>
              </p14:cNvPr>
              <p14:cNvContentPartPr/>
              <p14:nvPr/>
            </p14:nvContentPartPr>
            <p14:xfrm>
              <a:off x="6299438" y="2134984"/>
              <a:ext cx="101880" cy="191880"/>
            </p14:xfrm>
          </p:contentPart>
        </mc:Choice>
        <mc:Fallback xmlns="">
          <p:pic>
            <p:nvPicPr>
              <p:cNvPr id="194" name="Ink 193">
                <a:extLst>
                  <a:ext uri="{FF2B5EF4-FFF2-40B4-BE49-F238E27FC236}">
                    <a16:creationId xmlns:a16="http://schemas.microsoft.com/office/drawing/2014/main" id="{495DC40C-7092-BA44-AC18-F01F2A9BEE00}"/>
                  </a:ext>
                </a:extLst>
              </p:cNvPr>
              <p:cNvPicPr/>
              <p:nvPr/>
            </p:nvPicPr>
            <p:blipFill>
              <a:blip r:embed="rId1371"/>
              <a:stretch>
                <a:fillRect/>
              </a:stretch>
            </p:blipFill>
            <p:spPr>
              <a:xfrm>
                <a:off x="6283958" y="2119504"/>
                <a:ext cx="132480" cy="22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2">
            <p14:nvContentPartPr>
              <p14:cNvPr id="201" name="Ink 200">
                <a:extLst>
                  <a:ext uri="{FF2B5EF4-FFF2-40B4-BE49-F238E27FC236}">
                    <a16:creationId xmlns:a16="http://schemas.microsoft.com/office/drawing/2014/main" id="{03122147-AC3A-5145-8709-338D9DB67FC1}"/>
                  </a:ext>
                </a:extLst>
              </p14:cNvPr>
              <p14:cNvContentPartPr/>
              <p14:nvPr/>
            </p14:nvContentPartPr>
            <p14:xfrm>
              <a:off x="6590318" y="2057224"/>
              <a:ext cx="44280" cy="290520"/>
            </p14:xfrm>
          </p:contentPart>
        </mc:Choice>
        <mc:Fallback xmlns="">
          <p:pic>
            <p:nvPicPr>
              <p:cNvPr id="201" name="Ink 200">
                <a:extLst>
                  <a:ext uri="{FF2B5EF4-FFF2-40B4-BE49-F238E27FC236}">
                    <a16:creationId xmlns:a16="http://schemas.microsoft.com/office/drawing/2014/main" id="{03122147-AC3A-5145-8709-338D9DB67FC1}"/>
                  </a:ext>
                </a:extLst>
              </p:cNvPr>
              <p:cNvPicPr/>
              <p:nvPr/>
            </p:nvPicPr>
            <p:blipFill>
              <a:blip r:embed="rId1373"/>
              <a:stretch>
                <a:fillRect/>
              </a:stretch>
            </p:blipFill>
            <p:spPr>
              <a:xfrm>
                <a:off x="6574838" y="2041744"/>
                <a:ext cx="74880" cy="32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4">
            <p14:nvContentPartPr>
              <p14:cNvPr id="202" name="Ink 201">
                <a:extLst>
                  <a:ext uri="{FF2B5EF4-FFF2-40B4-BE49-F238E27FC236}">
                    <a16:creationId xmlns:a16="http://schemas.microsoft.com/office/drawing/2014/main" id="{FEA320CD-7AF5-2E4D-8CFE-8B4E91F9F366}"/>
                  </a:ext>
                </a:extLst>
              </p14:cNvPr>
              <p14:cNvContentPartPr/>
              <p14:nvPr/>
            </p14:nvContentPartPr>
            <p14:xfrm>
              <a:off x="6668078" y="2118424"/>
              <a:ext cx="11520" cy="234720"/>
            </p14:xfrm>
          </p:contentPart>
        </mc:Choice>
        <mc:Fallback xmlns="">
          <p:pic>
            <p:nvPicPr>
              <p:cNvPr id="202" name="Ink 201">
                <a:extLst>
                  <a:ext uri="{FF2B5EF4-FFF2-40B4-BE49-F238E27FC236}">
                    <a16:creationId xmlns:a16="http://schemas.microsoft.com/office/drawing/2014/main" id="{FEA320CD-7AF5-2E4D-8CFE-8B4E91F9F366}"/>
                  </a:ext>
                </a:extLst>
              </p:cNvPr>
              <p:cNvPicPr/>
              <p:nvPr/>
            </p:nvPicPr>
            <p:blipFill>
              <a:blip r:embed="rId1375"/>
              <a:stretch>
                <a:fillRect/>
              </a:stretch>
            </p:blipFill>
            <p:spPr>
              <a:xfrm>
                <a:off x="6652598" y="2103304"/>
                <a:ext cx="42120" cy="26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6">
            <p14:nvContentPartPr>
              <p14:cNvPr id="203" name="Ink 202">
                <a:extLst>
                  <a:ext uri="{FF2B5EF4-FFF2-40B4-BE49-F238E27FC236}">
                    <a16:creationId xmlns:a16="http://schemas.microsoft.com/office/drawing/2014/main" id="{E8BD7318-A0B7-C14C-BA40-2C9248C4DA79}"/>
                  </a:ext>
                </a:extLst>
              </p14:cNvPr>
              <p14:cNvContentPartPr/>
              <p14:nvPr/>
            </p14:nvContentPartPr>
            <p14:xfrm>
              <a:off x="6531278" y="2197624"/>
              <a:ext cx="191160" cy="32760"/>
            </p14:xfrm>
          </p:contentPart>
        </mc:Choice>
        <mc:Fallback xmlns="">
          <p:pic>
            <p:nvPicPr>
              <p:cNvPr id="203" name="Ink 202">
                <a:extLst>
                  <a:ext uri="{FF2B5EF4-FFF2-40B4-BE49-F238E27FC236}">
                    <a16:creationId xmlns:a16="http://schemas.microsoft.com/office/drawing/2014/main" id="{E8BD7318-A0B7-C14C-BA40-2C9248C4DA79}"/>
                  </a:ext>
                </a:extLst>
              </p:cNvPr>
              <p:cNvPicPr/>
              <p:nvPr/>
            </p:nvPicPr>
            <p:blipFill>
              <a:blip r:embed="rId1377"/>
              <a:stretch>
                <a:fillRect/>
              </a:stretch>
            </p:blipFill>
            <p:spPr>
              <a:xfrm>
                <a:off x="6515798" y="2182504"/>
                <a:ext cx="221760" cy="6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78">
            <p14:nvContentPartPr>
              <p14:cNvPr id="204" name="Ink 203">
                <a:extLst>
                  <a:ext uri="{FF2B5EF4-FFF2-40B4-BE49-F238E27FC236}">
                    <a16:creationId xmlns:a16="http://schemas.microsoft.com/office/drawing/2014/main" id="{09F3FFDF-CE2F-4C42-A134-B3C8E3BBE317}"/>
                  </a:ext>
                </a:extLst>
              </p14:cNvPr>
              <p14:cNvContentPartPr/>
              <p14:nvPr/>
            </p14:nvContentPartPr>
            <p14:xfrm>
              <a:off x="6529478" y="2262064"/>
              <a:ext cx="236880" cy="4680"/>
            </p14:xfrm>
          </p:contentPart>
        </mc:Choice>
        <mc:Fallback xmlns="">
          <p:pic>
            <p:nvPicPr>
              <p:cNvPr id="204" name="Ink 203">
                <a:extLst>
                  <a:ext uri="{FF2B5EF4-FFF2-40B4-BE49-F238E27FC236}">
                    <a16:creationId xmlns:a16="http://schemas.microsoft.com/office/drawing/2014/main" id="{09F3FFDF-CE2F-4C42-A134-B3C8E3BBE317}"/>
                  </a:ext>
                </a:extLst>
              </p:cNvPr>
              <p:cNvPicPr/>
              <p:nvPr/>
            </p:nvPicPr>
            <p:blipFill>
              <a:blip r:embed="rId1379"/>
              <a:stretch>
                <a:fillRect/>
              </a:stretch>
            </p:blipFill>
            <p:spPr>
              <a:xfrm>
                <a:off x="6514358" y="2246944"/>
                <a:ext cx="267480" cy="3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0">
            <p14:nvContentPartPr>
              <p14:cNvPr id="205" name="Ink 204">
                <a:extLst>
                  <a:ext uri="{FF2B5EF4-FFF2-40B4-BE49-F238E27FC236}">
                    <a16:creationId xmlns:a16="http://schemas.microsoft.com/office/drawing/2014/main" id="{DF4701F8-6A67-BC44-94E9-9EEDCC381DCD}"/>
                  </a:ext>
                </a:extLst>
              </p14:cNvPr>
              <p14:cNvContentPartPr/>
              <p14:nvPr/>
            </p14:nvContentPartPr>
            <p14:xfrm>
              <a:off x="6852758" y="1937704"/>
              <a:ext cx="16200" cy="429840"/>
            </p14:xfrm>
          </p:contentPart>
        </mc:Choice>
        <mc:Fallback xmlns="">
          <p:pic>
            <p:nvPicPr>
              <p:cNvPr id="205" name="Ink 204">
                <a:extLst>
                  <a:ext uri="{FF2B5EF4-FFF2-40B4-BE49-F238E27FC236}">
                    <a16:creationId xmlns:a16="http://schemas.microsoft.com/office/drawing/2014/main" id="{DF4701F8-6A67-BC44-94E9-9EEDCC381DCD}"/>
                  </a:ext>
                </a:extLst>
              </p:cNvPr>
              <p:cNvPicPr/>
              <p:nvPr/>
            </p:nvPicPr>
            <p:blipFill>
              <a:blip r:embed="rId1381"/>
              <a:stretch>
                <a:fillRect/>
              </a:stretch>
            </p:blipFill>
            <p:spPr>
              <a:xfrm>
                <a:off x="6837638" y="1922584"/>
                <a:ext cx="46800" cy="46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2">
            <p14:nvContentPartPr>
              <p14:cNvPr id="206" name="Ink 205">
                <a:extLst>
                  <a:ext uri="{FF2B5EF4-FFF2-40B4-BE49-F238E27FC236}">
                    <a16:creationId xmlns:a16="http://schemas.microsoft.com/office/drawing/2014/main" id="{4DECE561-56B4-184E-8B85-D0E31FEB2819}"/>
                  </a:ext>
                </a:extLst>
              </p14:cNvPr>
              <p14:cNvContentPartPr/>
              <p14:nvPr/>
            </p14:nvContentPartPr>
            <p14:xfrm>
              <a:off x="7090718" y="2146864"/>
              <a:ext cx="1800" cy="5400"/>
            </p14:xfrm>
          </p:contentPart>
        </mc:Choice>
        <mc:Fallback xmlns="">
          <p:pic>
            <p:nvPicPr>
              <p:cNvPr id="206" name="Ink 205">
                <a:extLst>
                  <a:ext uri="{FF2B5EF4-FFF2-40B4-BE49-F238E27FC236}">
                    <a16:creationId xmlns:a16="http://schemas.microsoft.com/office/drawing/2014/main" id="{4DECE561-56B4-184E-8B85-D0E31FEB2819}"/>
                  </a:ext>
                </a:extLst>
              </p:cNvPr>
              <p:cNvPicPr/>
              <p:nvPr/>
            </p:nvPicPr>
            <p:blipFill>
              <a:blip r:embed="rId1383"/>
              <a:stretch>
                <a:fillRect/>
              </a:stretch>
            </p:blipFill>
            <p:spPr>
              <a:xfrm>
                <a:off x="7075238" y="2131744"/>
                <a:ext cx="324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4">
            <p14:nvContentPartPr>
              <p14:cNvPr id="207" name="Ink 206">
                <a:extLst>
                  <a:ext uri="{FF2B5EF4-FFF2-40B4-BE49-F238E27FC236}">
                    <a16:creationId xmlns:a16="http://schemas.microsoft.com/office/drawing/2014/main" id="{95A84405-EF5B-AB47-9F7C-14DEAB74A609}"/>
                  </a:ext>
                </a:extLst>
              </p14:cNvPr>
              <p14:cNvContentPartPr/>
              <p14:nvPr/>
            </p14:nvContentPartPr>
            <p14:xfrm>
              <a:off x="7092158" y="2241184"/>
              <a:ext cx="8280" cy="26640"/>
            </p14:xfrm>
          </p:contentPart>
        </mc:Choice>
        <mc:Fallback xmlns="">
          <p:pic>
            <p:nvPicPr>
              <p:cNvPr id="207" name="Ink 206">
                <a:extLst>
                  <a:ext uri="{FF2B5EF4-FFF2-40B4-BE49-F238E27FC236}">
                    <a16:creationId xmlns:a16="http://schemas.microsoft.com/office/drawing/2014/main" id="{95A84405-EF5B-AB47-9F7C-14DEAB74A609}"/>
                  </a:ext>
                </a:extLst>
              </p:cNvPr>
              <p:cNvPicPr/>
              <p:nvPr/>
            </p:nvPicPr>
            <p:blipFill>
              <a:blip r:embed="rId1385"/>
              <a:stretch>
                <a:fillRect/>
              </a:stretch>
            </p:blipFill>
            <p:spPr>
              <a:xfrm>
                <a:off x="7076678" y="2226064"/>
                <a:ext cx="38880" cy="5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6">
            <p14:nvContentPartPr>
              <p14:cNvPr id="214" name="Ink 213">
                <a:extLst>
                  <a:ext uri="{FF2B5EF4-FFF2-40B4-BE49-F238E27FC236}">
                    <a16:creationId xmlns:a16="http://schemas.microsoft.com/office/drawing/2014/main" id="{7321B48B-87D7-C24B-BAFE-B330B64B9552}"/>
                  </a:ext>
                </a:extLst>
              </p14:cNvPr>
              <p14:cNvContentPartPr/>
              <p14:nvPr/>
            </p14:nvContentPartPr>
            <p14:xfrm>
              <a:off x="7381958" y="1961464"/>
              <a:ext cx="176040" cy="423360"/>
            </p14:xfrm>
          </p:contentPart>
        </mc:Choice>
        <mc:Fallback xmlns="">
          <p:pic>
            <p:nvPicPr>
              <p:cNvPr id="214" name="Ink 213">
                <a:extLst>
                  <a:ext uri="{FF2B5EF4-FFF2-40B4-BE49-F238E27FC236}">
                    <a16:creationId xmlns:a16="http://schemas.microsoft.com/office/drawing/2014/main" id="{7321B48B-87D7-C24B-BAFE-B330B64B9552}"/>
                  </a:ext>
                </a:extLst>
              </p:cNvPr>
              <p:cNvPicPr/>
              <p:nvPr/>
            </p:nvPicPr>
            <p:blipFill>
              <a:blip r:embed="rId1387"/>
              <a:stretch>
                <a:fillRect/>
              </a:stretch>
            </p:blipFill>
            <p:spPr>
              <a:xfrm>
                <a:off x="7366838" y="1946344"/>
                <a:ext cx="206280" cy="45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8">
            <p14:nvContentPartPr>
              <p14:cNvPr id="216" name="Ink 215">
                <a:extLst>
                  <a:ext uri="{FF2B5EF4-FFF2-40B4-BE49-F238E27FC236}">
                    <a16:creationId xmlns:a16="http://schemas.microsoft.com/office/drawing/2014/main" id="{421C5DC2-6130-CD41-842A-B43C0F391E34}"/>
                  </a:ext>
                </a:extLst>
              </p14:cNvPr>
              <p14:cNvContentPartPr/>
              <p14:nvPr/>
            </p14:nvContentPartPr>
            <p14:xfrm>
              <a:off x="7368278" y="2180704"/>
              <a:ext cx="236880" cy="38520"/>
            </p14:xfrm>
          </p:contentPart>
        </mc:Choice>
        <mc:Fallback xmlns="">
          <p:pic>
            <p:nvPicPr>
              <p:cNvPr id="216" name="Ink 215">
                <a:extLst>
                  <a:ext uri="{FF2B5EF4-FFF2-40B4-BE49-F238E27FC236}">
                    <a16:creationId xmlns:a16="http://schemas.microsoft.com/office/drawing/2014/main" id="{421C5DC2-6130-CD41-842A-B43C0F391E34}"/>
                  </a:ext>
                </a:extLst>
              </p:cNvPr>
              <p:cNvPicPr/>
              <p:nvPr/>
            </p:nvPicPr>
            <p:blipFill>
              <a:blip r:embed="rId1389"/>
              <a:stretch>
                <a:fillRect/>
              </a:stretch>
            </p:blipFill>
            <p:spPr>
              <a:xfrm>
                <a:off x="7353158" y="2165584"/>
                <a:ext cx="267480" cy="6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90">
            <p14:nvContentPartPr>
              <p14:cNvPr id="217" name="Ink 216">
                <a:extLst>
                  <a:ext uri="{FF2B5EF4-FFF2-40B4-BE49-F238E27FC236}">
                    <a16:creationId xmlns:a16="http://schemas.microsoft.com/office/drawing/2014/main" id="{38A1A74A-C6DC-D64F-8D20-955B50117CFD}"/>
                  </a:ext>
                </a:extLst>
              </p14:cNvPr>
              <p14:cNvContentPartPr/>
              <p14:nvPr/>
            </p14:nvContentPartPr>
            <p14:xfrm>
              <a:off x="7668158" y="2105464"/>
              <a:ext cx="94680" cy="216720"/>
            </p14:xfrm>
          </p:contentPart>
        </mc:Choice>
        <mc:Fallback xmlns="">
          <p:pic>
            <p:nvPicPr>
              <p:cNvPr id="217" name="Ink 216">
                <a:extLst>
                  <a:ext uri="{FF2B5EF4-FFF2-40B4-BE49-F238E27FC236}">
                    <a16:creationId xmlns:a16="http://schemas.microsoft.com/office/drawing/2014/main" id="{38A1A74A-C6DC-D64F-8D20-955B50117CFD}"/>
                  </a:ext>
                </a:extLst>
              </p:cNvPr>
              <p:cNvPicPr/>
              <p:nvPr/>
            </p:nvPicPr>
            <p:blipFill>
              <a:blip r:embed="rId1391"/>
              <a:stretch>
                <a:fillRect/>
              </a:stretch>
            </p:blipFill>
            <p:spPr>
              <a:xfrm>
                <a:off x="7653038" y="2090344"/>
                <a:ext cx="125280" cy="24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92">
            <p14:nvContentPartPr>
              <p14:cNvPr id="218" name="Ink 217">
                <a:extLst>
                  <a:ext uri="{FF2B5EF4-FFF2-40B4-BE49-F238E27FC236}">
                    <a16:creationId xmlns:a16="http://schemas.microsoft.com/office/drawing/2014/main" id="{C136CA30-0EC9-BF44-880B-467667FA9E8B}"/>
                  </a:ext>
                </a:extLst>
              </p14:cNvPr>
              <p14:cNvContentPartPr/>
              <p14:nvPr/>
            </p14:nvContentPartPr>
            <p14:xfrm>
              <a:off x="7906478" y="2058664"/>
              <a:ext cx="138240" cy="252000"/>
            </p14:xfrm>
          </p:contentPart>
        </mc:Choice>
        <mc:Fallback xmlns="">
          <p:pic>
            <p:nvPicPr>
              <p:cNvPr id="218" name="Ink 217">
                <a:extLst>
                  <a:ext uri="{FF2B5EF4-FFF2-40B4-BE49-F238E27FC236}">
                    <a16:creationId xmlns:a16="http://schemas.microsoft.com/office/drawing/2014/main" id="{C136CA30-0EC9-BF44-880B-467667FA9E8B}"/>
                  </a:ext>
                </a:extLst>
              </p:cNvPr>
              <p:cNvPicPr/>
              <p:nvPr/>
            </p:nvPicPr>
            <p:blipFill>
              <a:blip r:embed="rId1393"/>
              <a:stretch>
                <a:fillRect/>
              </a:stretch>
            </p:blipFill>
            <p:spPr>
              <a:xfrm>
                <a:off x="7891358" y="2043184"/>
                <a:ext cx="168840" cy="28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94">
            <p14:nvContentPartPr>
              <p14:cNvPr id="219" name="Ink 218">
                <a:extLst>
                  <a:ext uri="{FF2B5EF4-FFF2-40B4-BE49-F238E27FC236}">
                    <a16:creationId xmlns:a16="http://schemas.microsoft.com/office/drawing/2014/main" id="{4099673A-D4A3-694B-96C4-4AFA7D060540}"/>
                  </a:ext>
                </a:extLst>
              </p14:cNvPr>
              <p14:cNvContentPartPr/>
              <p14:nvPr/>
            </p14:nvContentPartPr>
            <p14:xfrm>
              <a:off x="8059838" y="2085664"/>
              <a:ext cx="328680" cy="216360"/>
            </p14:xfrm>
          </p:contentPart>
        </mc:Choice>
        <mc:Fallback xmlns="">
          <p:pic>
            <p:nvPicPr>
              <p:cNvPr id="219" name="Ink 218">
                <a:extLst>
                  <a:ext uri="{FF2B5EF4-FFF2-40B4-BE49-F238E27FC236}">
                    <a16:creationId xmlns:a16="http://schemas.microsoft.com/office/drawing/2014/main" id="{4099673A-D4A3-694B-96C4-4AFA7D060540}"/>
                  </a:ext>
                </a:extLst>
              </p:cNvPr>
              <p:cNvPicPr/>
              <p:nvPr/>
            </p:nvPicPr>
            <p:blipFill>
              <a:blip r:embed="rId1395"/>
              <a:stretch>
                <a:fillRect/>
              </a:stretch>
            </p:blipFill>
            <p:spPr>
              <a:xfrm>
                <a:off x="8044358" y="2070544"/>
                <a:ext cx="358920" cy="24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96">
            <p14:nvContentPartPr>
              <p14:cNvPr id="220" name="Ink 219">
                <a:extLst>
                  <a:ext uri="{FF2B5EF4-FFF2-40B4-BE49-F238E27FC236}">
                    <a16:creationId xmlns:a16="http://schemas.microsoft.com/office/drawing/2014/main" id="{A5940116-274D-0046-B221-32B2BE9F20AA}"/>
                  </a:ext>
                </a:extLst>
              </p14:cNvPr>
              <p14:cNvContentPartPr/>
              <p14:nvPr/>
            </p14:nvContentPartPr>
            <p14:xfrm>
              <a:off x="8382398" y="2074144"/>
              <a:ext cx="36720" cy="232920"/>
            </p14:xfrm>
          </p:contentPart>
        </mc:Choice>
        <mc:Fallback xmlns="">
          <p:pic>
            <p:nvPicPr>
              <p:cNvPr id="220" name="Ink 219">
                <a:extLst>
                  <a:ext uri="{FF2B5EF4-FFF2-40B4-BE49-F238E27FC236}">
                    <a16:creationId xmlns:a16="http://schemas.microsoft.com/office/drawing/2014/main" id="{A5940116-274D-0046-B221-32B2BE9F20AA}"/>
                  </a:ext>
                </a:extLst>
              </p:cNvPr>
              <p:cNvPicPr/>
              <p:nvPr/>
            </p:nvPicPr>
            <p:blipFill>
              <a:blip r:embed="rId1397"/>
              <a:stretch>
                <a:fillRect/>
              </a:stretch>
            </p:blipFill>
            <p:spPr>
              <a:xfrm>
                <a:off x="8367278" y="2058664"/>
                <a:ext cx="67320" cy="26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98">
            <p14:nvContentPartPr>
              <p14:cNvPr id="221" name="Ink 220">
                <a:extLst>
                  <a:ext uri="{FF2B5EF4-FFF2-40B4-BE49-F238E27FC236}">
                    <a16:creationId xmlns:a16="http://schemas.microsoft.com/office/drawing/2014/main" id="{8BCE7125-D9C0-8843-82F7-A5A21454F655}"/>
                  </a:ext>
                </a:extLst>
              </p14:cNvPr>
              <p14:cNvContentPartPr/>
              <p14:nvPr/>
            </p14:nvContentPartPr>
            <p14:xfrm>
              <a:off x="8458718" y="1963264"/>
              <a:ext cx="5400" cy="10800"/>
            </p14:xfrm>
          </p:contentPart>
        </mc:Choice>
        <mc:Fallback xmlns="">
          <p:pic>
            <p:nvPicPr>
              <p:cNvPr id="221" name="Ink 220">
                <a:extLst>
                  <a:ext uri="{FF2B5EF4-FFF2-40B4-BE49-F238E27FC236}">
                    <a16:creationId xmlns:a16="http://schemas.microsoft.com/office/drawing/2014/main" id="{8BCE7125-D9C0-8843-82F7-A5A21454F655}"/>
                  </a:ext>
                </a:extLst>
              </p:cNvPr>
              <p:cNvPicPr/>
              <p:nvPr/>
            </p:nvPicPr>
            <p:blipFill>
              <a:blip r:embed="rId1383"/>
              <a:stretch>
                <a:fillRect/>
              </a:stretch>
            </p:blipFill>
            <p:spPr>
              <a:xfrm>
                <a:off x="8443238" y="1947784"/>
                <a:ext cx="35640" cy="4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99">
            <p14:nvContentPartPr>
              <p14:cNvPr id="243" name="Ink 242">
                <a:extLst>
                  <a:ext uri="{FF2B5EF4-FFF2-40B4-BE49-F238E27FC236}">
                    <a16:creationId xmlns:a16="http://schemas.microsoft.com/office/drawing/2014/main" id="{D1C12390-B356-DA44-8A1D-63FB54C38C4F}"/>
                  </a:ext>
                </a:extLst>
              </p14:cNvPr>
              <p14:cNvContentPartPr/>
              <p14:nvPr/>
            </p14:nvContentPartPr>
            <p14:xfrm>
              <a:off x="8489318" y="2093944"/>
              <a:ext cx="97560" cy="185400"/>
            </p14:xfrm>
          </p:contentPart>
        </mc:Choice>
        <mc:Fallback xmlns="">
          <p:pic>
            <p:nvPicPr>
              <p:cNvPr id="243" name="Ink 242">
                <a:extLst>
                  <a:ext uri="{FF2B5EF4-FFF2-40B4-BE49-F238E27FC236}">
                    <a16:creationId xmlns:a16="http://schemas.microsoft.com/office/drawing/2014/main" id="{D1C12390-B356-DA44-8A1D-63FB54C38C4F}"/>
                  </a:ext>
                </a:extLst>
              </p:cNvPr>
              <p:cNvPicPr/>
              <p:nvPr/>
            </p:nvPicPr>
            <p:blipFill>
              <a:blip r:embed="rId1400"/>
              <a:stretch>
                <a:fillRect/>
              </a:stretch>
            </p:blipFill>
            <p:spPr>
              <a:xfrm>
                <a:off x="8473838" y="2078824"/>
                <a:ext cx="127800" cy="21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01">
            <p14:nvContentPartPr>
              <p14:cNvPr id="250" name="Ink 249">
                <a:extLst>
                  <a:ext uri="{FF2B5EF4-FFF2-40B4-BE49-F238E27FC236}">
                    <a16:creationId xmlns:a16="http://schemas.microsoft.com/office/drawing/2014/main" id="{FBD19D6D-1DC3-0A4A-B613-028BCE160565}"/>
                  </a:ext>
                </a:extLst>
              </p14:cNvPr>
              <p14:cNvContentPartPr/>
              <p14:nvPr/>
            </p14:nvContentPartPr>
            <p14:xfrm>
              <a:off x="8788118" y="1853104"/>
              <a:ext cx="185400" cy="455040"/>
            </p14:xfrm>
          </p:contentPart>
        </mc:Choice>
        <mc:Fallback xmlns="">
          <p:pic>
            <p:nvPicPr>
              <p:cNvPr id="250" name="Ink 249">
                <a:extLst>
                  <a:ext uri="{FF2B5EF4-FFF2-40B4-BE49-F238E27FC236}">
                    <a16:creationId xmlns:a16="http://schemas.microsoft.com/office/drawing/2014/main" id="{FBD19D6D-1DC3-0A4A-B613-028BCE160565}"/>
                  </a:ext>
                </a:extLst>
              </p:cNvPr>
              <p:cNvPicPr/>
              <p:nvPr/>
            </p:nvPicPr>
            <p:blipFill>
              <a:blip r:embed="rId1402"/>
              <a:stretch>
                <a:fillRect/>
              </a:stretch>
            </p:blipFill>
            <p:spPr>
              <a:xfrm>
                <a:off x="8772998" y="1837984"/>
                <a:ext cx="215640" cy="48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03">
            <p14:nvContentPartPr>
              <p14:cNvPr id="251" name="Ink 250">
                <a:extLst>
                  <a:ext uri="{FF2B5EF4-FFF2-40B4-BE49-F238E27FC236}">
                    <a16:creationId xmlns:a16="http://schemas.microsoft.com/office/drawing/2014/main" id="{BC042B64-2043-D143-AD95-33F89FD195C6}"/>
                  </a:ext>
                </a:extLst>
              </p14:cNvPr>
              <p14:cNvContentPartPr/>
              <p14:nvPr/>
            </p14:nvContentPartPr>
            <p14:xfrm>
              <a:off x="9043358" y="2062624"/>
              <a:ext cx="23040" cy="211320"/>
            </p14:xfrm>
          </p:contentPart>
        </mc:Choice>
        <mc:Fallback xmlns="">
          <p:pic>
            <p:nvPicPr>
              <p:cNvPr id="251" name="Ink 250">
                <a:extLst>
                  <a:ext uri="{FF2B5EF4-FFF2-40B4-BE49-F238E27FC236}">
                    <a16:creationId xmlns:a16="http://schemas.microsoft.com/office/drawing/2014/main" id="{BC042B64-2043-D143-AD95-33F89FD195C6}"/>
                  </a:ext>
                </a:extLst>
              </p:cNvPr>
              <p:cNvPicPr/>
              <p:nvPr/>
            </p:nvPicPr>
            <p:blipFill>
              <a:blip r:embed="rId1404"/>
              <a:stretch>
                <a:fillRect/>
              </a:stretch>
            </p:blipFill>
            <p:spPr>
              <a:xfrm>
                <a:off x="9028238" y="2047504"/>
                <a:ext cx="53640" cy="24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05">
            <p14:nvContentPartPr>
              <p14:cNvPr id="1156" name="Ink 1155">
                <a:extLst>
                  <a:ext uri="{FF2B5EF4-FFF2-40B4-BE49-F238E27FC236}">
                    <a16:creationId xmlns:a16="http://schemas.microsoft.com/office/drawing/2014/main" id="{623B1B07-E933-9547-AEE0-9375FD41D7C4}"/>
                  </a:ext>
                </a:extLst>
              </p14:cNvPr>
              <p14:cNvContentPartPr/>
              <p14:nvPr/>
            </p14:nvContentPartPr>
            <p14:xfrm>
              <a:off x="9099158" y="1917904"/>
              <a:ext cx="9360" cy="3240"/>
            </p14:xfrm>
          </p:contentPart>
        </mc:Choice>
        <mc:Fallback xmlns="">
          <p:pic>
            <p:nvPicPr>
              <p:cNvPr id="1156" name="Ink 1155">
                <a:extLst>
                  <a:ext uri="{FF2B5EF4-FFF2-40B4-BE49-F238E27FC236}">
                    <a16:creationId xmlns:a16="http://schemas.microsoft.com/office/drawing/2014/main" id="{623B1B07-E933-9547-AEE0-9375FD41D7C4}"/>
                  </a:ext>
                </a:extLst>
              </p:cNvPr>
              <p:cNvPicPr/>
              <p:nvPr/>
            </p:nvPicPr>
            <p:blipFill>
              <a:blip r:embed="rId1383"/>
              <a:stretch>
                <a:fillRect/>
              </a:stretch>
            </p:blipFill>
            <p:spPr>
              <a:xfrm>
                <a:off x="9084038" y="1902424"/>
                <a:ext cx="39960" cy="3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06">
            <p14:nvContentPartPr>
              <p14:cNvPr id="1181" name="Ink 1180">
                <a:extLst>
                  <a:ext uri="{FF2B5EF4-FFF2-40B4-BE49-F238E27FC236}">
                    <a16:creationId xmlns:a16="http://schemas.microsoft.com/office/drawing/2014/main" id="{E3C5EB73-EAF4-0C44-8BE9-C33E739BFC08}"/>
                  </a:ext>
                </a:extLst>
              </p14:cNvPr>
              <p14:cNvContentPartPr/>
              <p14:nvPr/>
            </p14:nvContentPartPr>
            <p14:xfrm>
              <a:off x="9145238" y="2051824"/>
              <a:ext cx="134640" cy="237240"/>
            </p14:xfrm>
          </p:contentPart>
        </mc:Choice>
        <mc:Fallback xmlns="">
          <p:pic>
            <p:nvPicPr>
              <p:cNvPr id="1181" name="Ink 1180">
                <a:extLst>
                  <a:ext uri="{FF2B5EF4-FFF2-40B4-BE49-F238E27FC236}">
                    <a16:creationId xmlns:a16="http://schemas.microsoft.com/office/drawing/2014/main" id="{E3C5EB73-EAF4-0C44-8BE9-C33E739BFC08}"/>
                  </a:ext>
                </a:extLst>
              </p:cNvPr>
              <p:cNvPicPr/>
              <p:nvPr/>
            </p:nvPicPr>
            <p:blipFill>
              <a:blip r:embed="rId1407"/>
              <a:stretch>
                <a:fillRect/>
              </a:stretch>
            </p:blipFill>
            <p:spPr>
              <a:xfrm>
                <a:off x="9130118" y="2036344"/>
                <a:ext cx="164880" cy="26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08">
            <p14:nvContentPartPr>
              <p14:cNvPr id="1182" name="Ink 1181">
                <a:extLst>
                  <a:ext uri="{FF2B5EF4-FFF2-40B4-BE49-F238E27FC236}">
                    <a16:creationId xmlns:a16="http://schemas.microsoft.com/office/drawing/2014/main" id="{F5B7E968-3F1B-F443-A661-C2F6E3427EDC}"/>
                  </a:ext>
                </a:extLst>
              </p14:cNvPr>
              <p14:cNvContentPartPr/>
              <p14:nvPr/>
            </p14:nvContentPartPr>
            <p14:xfrm>
              <a:off x="9319478" y="2091064"/>
              <a:ext cx="102240" cy="170280"/>
            </p14:xfrm>
          </p:contentPart>
        </mc:Choice>
        <mc:Fallback xmlns="">
          <p:pic>
            <p:nvPicPr>
              <p:cNvPr id="1182" name="Ink 1181">
                <a:extLst>
                  <a:ext uri="{FF2B5EF4-FFF2-40B4-BE49-F238E27FC236}">
                    <a16:creationId xmlns:a16="http://schemas.microsoft.com/office/drawing/2014/main" id="{F5B7E968-3F1B-F443-A661-C2F6E3427EDC}"/>
                  </a:ext>
                </a:extLst>
              </p:cNvPr>
              <p:cNvPicPr/>
              <p:nvPr/>
            </p:nvPicPr>
            <p:blipFill>
              <a:blip r:embed="rId1409"/>
              <a:stretch>
                <a:fillRect/>
              </a:stretch>
            </p:blipFill>
            <p:spPr>
              <a:xfrm>
                <a:off x="9304358" y="2075584"/>
                <a:ext cx="132840" cy="20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10">
            <p14:nvContentPartPr>
              <p14:cNvPr id="1200" name="Ink 1199">
                <a:extLst>
                  <a:ext uri="{FF2B5EF4-FFF2-40B4-BE49-F238E27FC236}">
                    <a16:creationId xmlns:a16="http://schemas.microsoft.com/office/drawing/2014/main" id="{F90FF03B-3735-FE45-A498-E17EFC41DA36}"/>
                  </a:ext>
                </a:extLst>
              </p14:cNvPr>
              <p14:cNvContentPartPr/>
              <p14:nvPr/>
            </p14:nvContentPartPr>
            <p14:xfrm>
              <a:off x="9498038" y="2083864"/>
              <a:ext cx="181080" cy="158760"/>
            </p14:xfrm>
          </p:contentPart>
        </mc:Choice>
        <mc:Fallback xmlns="">
          <p:pic>
            <p:nvPicPr>
              <p:cNvPr id="1200" name="Ink 1199">
                <a:extLst>
                  <a:ext uri="{FF2B5EF4-FFF2-40B4-BE49-F238E27FC236}">
                    <a16:creationId xmlns:a16="http://schemas.microsoft.com/office/drawing/2014/main" id="{F90FF03B-3735-FE45-A498-E17EFC41DA36}"/>
                  </a:ext>
                </a:extLst>
              </p:cNvPr>
              <p:cNvPicPr/>
              <p:nvPr/>
            </p:nvPicPr>
            <p:blipFill>
              <a:blip r:embed="rId1411"/>
              <a:stretch>
                <a:fillRect/>
              </a:stretch>
            </p:blipFill>
            <p:spPr>
              <a:xfrm>
                <a:off x="9482918" y="2068744"/>
                <a:ext cx="211320" cy="18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12">
            <p14:nvContentPartPr>
              <p14:cNvPr id="268" name="Ink 267">
                <a:extLst>
                  <a:ext uri="{FF2B5EF4-FFF2-40B4-BE49-F238E27FC236}">
                    <a16:creationId xmlns:a16="http://schemas.microsoft.com/office/drawing/2014/main" id="{809E6D30-5ED9-F543-99F9-B99516DCD186}"/>
                  </a:ext>
                </a:extLst>
              </p14:cNvPr>
              <p14:cNvContentPartPr/>
              <p14:nvPr/>
            </p14:nvContentPartPr>
            <p14:xfrm>
              <a:off x="9756878" y="2079904"/>
              <a:ext cx="165240" cy="193320"/>
            </p14:xfrm>
          </p:contentPart>
        </mc:Choice>
        <mc:Fallback xmlns="">
          <p:pic>
            <p:nvPicPr>
              <p:cNvPr id="268" name="Ink 267">
                <a:extLst>
                  <a:ext uri="{FF2B5EF4-FFF2-40B4-BE49-F238E27FC236}">
                    <a16:creationId xmlns:a16="http://schemas.microsoft.com/office/drawing/2014/main" id="{809E6D30-5ED9-F543-99F9-B99516DCD186}"/>
                  </a:ext>
                </a:extLst>
              </p:cNvPr>
              <p:cNvPicPr/>
              <p:nvPr/>
            </p:nvPicPr>
            <p:blipFill>
              <a:blip r:embed="rId1413"/>
              <a:stretch>
                <a:fillRect/>
              </a:stretch>
            </p:blipFill>
            <p:spPr>
              <a:xfrm>
                <a:off x="9741758" y="2064784"/>
                <a:ext cx="195480" cy="22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14">
            <p14:nvContentPartPr>
              <p14:cNvPr id="277" name="Ink 276">
                <a:extLst>
                  <a:ext uri="{FF2B5EF4-FFF2-40B4-BE49-F238E27FC236}">
                    <a16:creationId xmlns:a16="http://schemas.microsoft.com/office/drawing/2014/main" id="{18C448FC-F7B1-A244-8D55-578F16152DE1}"/>
                  </a:ext>
                </a:extLst>
              </p14:cNvPr>
              <p14:cNvContentPartPr/>
              <p14:nvPr/>
            </p14:nvContentPartPr>
            <p14:xfrm>
              <a:off x="9980078" y="1948144"/>
              <a:ext cx="38160" cy="292320"/>
            </p14:xfrm>
          </p:contentPart>
        </mc:Choice>
        <mc:Fallback xmlns="">
          <p:pic>
            <p:nvPicPr>
              <p:cNvPr id="277" name="Ink 276">
                <a:extLst>
                  <a:ext uri="{FF2B5EF4-FFF2-40B4-BE49-F238E27FC236}">
                    <a16:creationId xmlns:a16="http://schemas.microsoft.com/office/drawing/2014/main" id="{18C448FC-F7B1-A244-8D55-578F16152DE1}"/>
                  </a:ext>
                </a:extLst>
              </p:cNvPr>
              <p:cNvPicPr/>
              <p:nvPr/>
            </p:nvPicPr>
            <p:blipFill>
              <a:blip r:embed="rId1415"/>
              <a:stretch>
                <a:fillRect/>
              </a:stretch>
            </p:blipFill>
            <p:spPr>
              <a:xfrm>
                <a:off x="9964958" y="1933024"/>
                <a:ext cx="68760" cy="32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16">
            <p14:nvContentPartPr>
              <p14:cNvPr id="281" name="Ink 280">
                <a:extLst>
                  <a:ext uri="{FF2B5EF4-FFF2-40B4-BE49-F238E27FC236}">
                    <a16:creationId xmlns:a16="http://schemas.microsoft.com/office/drawing/2014/main" id="{221CE6A7-BD41-CA46-9925-B43EF313DA32}"/>
                  </a:ext>
                </a:extLst>
              </p14:cNvPr>
              <p14:cNvContentPartPr/>
              <p14:nvPr/>
            </p14:nvContentPartPr>
            <p14:xfrm>
              <a:off x="9890798" y="2057224"/>
              <a:ext cx="271080" cy="145080"/>
            </p14:xfrm>
          </p:contentPart>
        </mc:Choice>
        <mc:Fallback xmlns="">
          <p:pic>
            <p:nvPicPr>
              <p:cNvPr id="281" name="Ink 280">
                <a:extLst>
                  <a:ext uri="{FF2B5EF4-FFF2-40B4-BE49-F238E27FC236}">
                    <a16:creationId xmlns:a16="http://schemas.microsoft.com/office/drawing/2014/main" id="{221CE6A7-BD41-CA46-9925-B43EF313DA32}"/>
                  </a:ext>
                </a:extLst>
              </p:cNvPr>
              <p:cNvPicPr/>
              <p:nvPr/>
            </p:nvPicPr>
            <p:blipFill>
              <a:blip r:embed="rId1417"/>
              <a:stretch>
                <a:fillRect/>
              </a:stretch>
            </p:blipFill>
            <p:spPr>
              <a:xfrm>
                <a:off x="9875678" y="2041744"/>
                <a:ext cx="301680" cy="17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18">
            <p14:nvContentPartPr>
              <p14:cNvPr id="285" name="Ink 284">
                <a:extLst>
                  <a:ext uri="{FF2B5EF4-FFF2-40B4-BE49-F238E27FC236}">
                    <a16:creationId xmlns:a16="http://schemas.microsoft.com/office/drawing/2014/main" id="{CBA84A9E-DE2C-9940-9E89-1D51E6741BB3}"/>
                  </a:ext>
                </a:extLst>
              </p14:cNvPr>
              <p14:cNvContentPartPr/>
              <p14:nvPr/>
            </p14:nvContentPartPr>
            <p14:xfrm>
              <a:off x="10192118" y="1917904"/>
              <a:ext cx="7920" cy="9720"/>
            </p14:xfrm>
          </p:contentPart>
        </mc:Choice>
        <mc:Fallback xmlns="">
          <p:pic>
            <p:nvPicPr>
              <p:cNvPr id="285" name="Ink 284">
                <a:extLst>
                  <a:ext uri="{FF2B5EF4-FFF2-40B4-BE49-F238E27FC236}">
                    <a16:creationId xmlns:a16="http://schemas.microsoft.com/office/drawing/2014/main" id="{CBA84A9E-DE2C-9940-9E89-1D51E6741BB3}"/>
                  </a:ext>
                </a:extLst>
              </p:cNvPr>
              <p:cNvPicPr/>
              <p:nvPr/>
            </p:nvPicPr>
            <p:blipFill>
              <a:blip r:embed="rId1383"/>
              <a:stretch>
                <a:fillRect/>
              </a:stretch>
            </p:blipFill>
            <p:spPr>
              <a:xfrm>
                <a:off x="10176638" y="1902424"/>
                <a:ext cx="38520" cy="4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19">
            <p14:nvContentPartPr>
              <p14:cNvPr id="291" name="Ink 290">
                <a:extLst>
                  <a:ext uri="{FF2B5EF4-FFF2-40B4-BE49-F238E27FC236}">
                    <a16:creationId xmlns:a16="http://schemas.microsoft.com/office/drawing/2014/main" id="{AB5784F7-6A02-3B4D-BB37-D64C11232B8E}"/>
                  </a:ext>
                </a:extLst>
              </p14:cNvPr>
              <p14:cNvContentPartPr/>
              <p14:nvPr/>
            </p14:nvContentPartPr>
            <p14:xfrm>
              <a:off x="10240718" y="2080264"/>
              <a:ext cx="98280" cy="144000"/>
            </p14:xfrm>
          </p:contentPart>
        </mc:Choice>
        <mc:Fallback xmlns="">
          <p:pic>
            <p:nvPicPr>
              <p:cNvPr id="291" name="Ink 290">
                <a:extLst>
                  <a:ext uri="{FF2B5EF4-FFF2-40B4-BE49-F238E27FC236}">
                    <a16:creationId xmlns:a16="http://schemas.microsoft.com/office/drawing/2014/main" id="{AB5784F7-6A02-3B4D-BB37-D64C11232B8E}"/>
                  </a:ext>
                </a:extLst>
              </p:cNvPr>
              <p:cNvPicPr/>
              <p:nvPr/>
            </p:nvPicPr>
            <p:blipFill>
              <a:blip r:embed="rId1420"/>
              <a:stretch>
                <a:fillRect/>
              </a:stretch>
            </p:blipFill>
            <p:spPr>
              <a:xfrm>
                <a:off x="10225598" y="2065144"/>
                <a:ext cx="128880" cy="17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21">
            <p14:nvContentPartPr>
              <p14:cNvPr id="293" name="Ink 292">
                <a:extLst>
                  <a:ext uri="{FF2B5EF4-FFF2-40B4-BE49-F238E27FC236}">
                    <a16:creationId xmlns:a16="http://schemas.microsoft.com/office/drawing/2014/main" id="{D9ABCB45-8BC7-CE4C-8D14-A014C56DF5BD}"/>
                  </a:ext>
                </a:extLst>
              </p14:cNvPr>
              <p14:cNvContentPartPr/>
              <p14:nvPr/>
            </p14:nvContentPartPr>
            <p14:xfrm>
              <a:off x="10392638" y="2040304"/>
              <a:ext cx="138960" cy="168480"/>
            </p14:xfrm>
          </p:contentPart>
        </mc:Choice>
        <mc:Fallback xmlns="">
          <p:pic>
            <p:nvPicPr>
              <p:cNvPr id="293" name="Ink 292">
                <a:extLst>
                  <a:ext uri="{FF2B5EF4-FFF2-40B4-BE49-F238E27FC236}">
                    <a16:creationId xmlns:a16="http://schemas.microsoft.com/office/drawing/2014/main" id="{D9ABCB45-8BC7-CE4C-8D14-A014C56DF5BD}"/>
                  </a:ext>
                </a:extLst>
              </p:cNvPr>
              <p:cNvPicPr/>
              <p:nvPr/>
            </p:nvPicPr>
            <p:blipFill>
              <a:blip r:embed="rId1422"/>
              <a:stretch>
                <a:fillRect/>
              </a:stretch>
            </p:blipFill>
            <p:spPr>
              <a:xfrm>
                <a:off x="10377518" y="2024824"/>
                <a:ext cx="169560" cy="19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23">
            <p14:nvContentPartPr>
              <p14:cNvPr id="297" name="Ink 296">
                <a:extLst>
                  <a:ext uri="{FF2B5EF4-FFF2-40B4-BE49-F238E27FC236}">
                    <a16:creationId xmlns:a16="http://schemas.microsoft.com/office/drawing/2014/main" id="{EDCD7899-87B6-E240-A317-AEF7AD9A1A91}"/>
                  </a:ext>
                </a:extLst>
              </p14:cNvPr>
              <p14:cNvContentPartPr/>
              <p14:nvPr/>
            </p14:nvContentPartPr>
            <p14:xfrm>
              <a:off x="5810198" y="2926624"/>
              <a:ext cx="204480" cy="17640"/>
            </p14:xfrm>
          </p:contentPart>
        </mc:Choice>
        <mc:Fallback xmlns="">
          <p:pic>
            <p:nvPicPr>
              <p:cNvPr id="297" name="Ink 296">
                <a:extLst>
                  <a:ext uri="{FF2B5EF4-FFF2-40B4-BE49-F238E27FC236}">
                    <a16:creationId xmlns:a16="http://schemas.microsoft.com/office/drawing/2014/main" id="{EDCD7899-87B6-E240-A317-AEF7AD9A1A91}"/>
                  </a:ext>
                </a:extLst>
              </p:cNvPr>
              <p:cNvPicPr/>
              <p:nvPr/>
            </p:nvPicPr>
            <p:blipFill>
              <a:blip r:embed="rId1424"/>
              <a:stretch>
                <a:fillRect/>
              </a:stretch>
            </p:blipFill>
            <p:spPr>
              <a:xfrm>
                <a:off x="5794718" y="2911504"/>
                <a:ext cx="234720" cy="4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25">
            <p14:nvContentPartPr>
              <p14:cNvPr id="303" name="Ink 302">
                <a:extLst>
                  <a:ext uri="{FF2B5EF4-FFF2-40B4-BE49-F238E27FC236}">
                    <a16:creationId xmlns:a16="http://schemas.microsoft.com/office/drawing/2014/main" id="{141371CC-2DF2-8343-9797-79E540B8C3CB}"/>
                  </a:ext>
                </a:extLst>
              </p14:cNvPr>
              <p14:cNvContentPartPr/>
              <p14:nvPr/>
            </p14:nvContentPartPr>
            <p14:xfrm>
              <a:off x="6161918" y="2786224"/>
              <a:ext cx="21600" cy="417960"/>
            </p14:xfrm>
          </p:contentPart>
        </mc:Choice>
        <mc:Fallback xmlns="">
          <p:pic>
            <p:nvPicPr>
              <p:cNvPr id="303" name="Ink 302">
                <a:extLst>
                  <a:ext uri="{FF2B5EF4-FFF2-40B4-BE49-F238E27FC236}">
                    <a16:creationId xmlns:a16="http://schemas.microsoft.com/office/drawing/2014/main" id="{141371CC-2DF2-8343-9797-79E540B8C3CB}"/>
                  </a:ext>
                </a:extLst>
              </p:cNvPr>
              <p:cNvPicPr/>
              <p:nvPr/>
            </p:nvPicPr>
            <p:blipFill>
              <a:blip r:embed="rId1426"/>
              <a:stretch>
                <a:fillRect/>
              </a:stretch>
            </p:blipFill>
            <p:spPr>
              <a:xfrm>
                <a:off x="6146798" y="2770744"/>
                <a:ext cx="52200" cy="44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27">
            <p14:nvContentPartPr>
              <p14:cNvPr id="306" name="Ink 305">
                <a:extLst>
                  <a:ext uri="{FF2B5EF4-FFF2-40B4-BE49-F238E27FC236}">
                    <a16:creationId xmlns:a16="http://schemas.microsoft.com/office/drawing/2014/main" id="{C4F52C03-A881-BF4E-B5D3-7C78731DE922}"/>
                  </a:ext>
                </a:extLst>
              </p14:cNvPr>
              <p14:cNvContentPartPr/>
              <p14:nvPr/>
            </p14:nvContentPartPr>
            <p14:xfrm>
              <a:off x="6133118" y="2727904"/>
              <a:ext cx="139320" cy="266400"/>
            </p14:xfrm>
          </p:contentPart>
        </mc:Choice>
        <mc:Fallback xmlns="">
          <p:pic>
            <p:nvPicPr>
              <p:cNvPr id="306" name="Ink 305">
                <a:extLst>
                  <a:ext uri="{FF2B5EF4-FFF2-40B4-BE49-F238E27FC236}">
                    <a16:creationId xmlns:a16="http://schemas.microsoft.com/office/drawing/2014/main" id="{C4F52C03-A881-BF4E-B5D3-7C78731DE922}"/>
                  </a:ext>
                </a:extLst>
              </p:cNvPr>
              <p:cNvPicPr/>
              <p:nvPr/>
            </p:nvPicPr>
            <p:blipFill>
              <a:blip r:embed="rId1428"/>
              <a:stretch>
                <a:fillRect/>
              </a:stretch>
            </p:blipFill>
            <p:spPr>
              <a:xfrm>
                <a:off x="6117638" y="2712784"/>
                <a:ext cx="169560" cy="29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29">
            <p14:nvContentPartPr>
              <p14:cNvPr id="311" name="Ink 310">
                <a:extLst>
                  <a:ext uri="{FF2B5EF4-FFF2-40B4-BE49-F238E27FC236}">
                    <a16:creationId xmlns:a16="http://schemas.microsoft.com/office/drawing/2014/main" id="{F89822FD-481A-A145-8A0E-3DCEDDDB4357}"/>
                  </a:ext>
                </a:extLst>
              </p14:cNvPr>
              <p14:cNvContentPartPr/>
              <p14:nvPr/>
            </p14:nvContentPartPr>
            <p14:xfrm>
              <a:off x="6355238" y="2778664"/>
              <a:ext cx="462960" cy="240840"/>
            </p14:xfrm>
          </p:contentPart>
        </mc:Choice>
        <mc:Fallback xmlns="">
          <p:pic>
            <p:nvPicPr>
              <p:cNvPr id="311" name="Ink 310">
                <a:extLst>
                  <a:ext uri="{FF2B5EF4-FFF2-40B4-BE49-F238E27FC236}">
                    <a16:creationId xmlns:a16="http://schemas.microsoft.com/office/drawing/2014/main" id="{F89822FD-481A-A145-8A0E-3DCEDDDB4357}"/>
                  </a:ext>
                </a:extLst>
              </p:cNvPr>
              <p:cNvPicPr/>
              <p:nvPr/>
            </p:nvPicPr>
            <p:blipFill>
              <a:blip r:embed="rId1430"/>
              <a:stretch>
                <a:fillRect/>
              </a:stretch>
            </p:blipFill>
            <p:spPr>
              <a:xfrm>
                <a:off x="6340118" y="2763544"/>
                <a:ext cx="493560" cy="27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31">
            <p14:nvContentPartPr>
              <p14:cNvPr id="312" name="Ink 311">
                <a:extLst>
                  <a:ext uri="{FF2B5EF4-FFF2-40B4-BE49-F238E27FC236}">
                    <a16:creationId xmlns:a16="http://schemas.microsoft.com/office/drawing/2014/main" id="{BF356E5C-5FDE-E94F-A08F-5E3329FD3247}"/>
                  </a:ext>
                </a:extLst>
              </p14:cNvPr>
              <p14:cNvContentPartPr/>
              <p14:nvPr/>
            </p14:nvContentPartPr>
            <p14:xfrm>
              <a:off x="6888758" y="2749864"/>
              <a:ext cx="82800" cy="242640"/>
            </p14:xfrm>
          </p:contentPart>
        </mc:Choice>
        <mc:Fallback xmlns="">
          <p:pic>
            <p:nvPicPr>
              <p:cNvPr id="312" name="Ink 311">
                <a:extLst>
                  <a:ext uri="{FF2B5EF4-FFF2-40B4-BE49-F238E27FC236}">
                    <a16:creationId xmlns:a16="http://schemas.microsoft.com/office/drawing/2014/main" id="{BF356E5C-5FDE-E94F-A08F-5E3329FD3247}"/>
                  </a:ext>
                </a:extLst>
              </p:cNvPr>
              <p:cNvPicPr/>
              <p:nvPr/>
            </p:nvPicPr>
            <p:blipFill>
              <a:blip r:embed="rId1432"/>
              <a:stretch>
                <a:fillRect/>
              </a:stretch>
            </p:blipFill>
            <p:spPr>
              <a:xfrm>
                <a:off x="6873638" y="2734384"/>
                <a:ext cx="113400" cy="27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33">
            <p14:nvContentPartPr>
              <p14:cNvPr id="313" name="Ink 312">
                <a:extLst>
                  <a:ext uri="{FF2B5EF4-FFF2-40B4-BE49-F238E27FC236}">
                    <a16:creationId xmlns:a16="http://schemas.microsoft.com/office/drawing/2014/main" id="{A40BFE77-B346-4244-BBB7-91EE74E62D57}"/>
                  </a:ext>
                </a:extLst>
              </p14:cNvPr>
              <p14:cNvContentPartPr/>
              <p14:nvPr/>
            </p14:nvContentPartPr>
            <p14:xfrm>
              <a:off x="7058678" y="2754184"/>
              <a:ext cx="10080" cy="223560"/>
            </p14:xfrm>
          </p:contentPart>
        </mc:Choice>
        <mc:Fallback xmlns="">
          <p:pic>
            <p:nvPicPr>
              <p:cNvPr id="313" name="Ink 312">
                <a:extLst>
                  <a:ext uri="{FF2B5EF4-FFF2-40B4-BE49-F238E27FC236}">
                    <a16:creationId xmlns:a16="http://schemas.microsoft.com/office/drawing/2014/main" id="{A40BFE77-B346-4244-BBB7-91EE74E62D57}"/>
                  </a:ext>
                </a:extLst>
              </p:cNvPr>
              <p:cNvPicPr/>
              <p:nvPr/>
            </p:nvPicPr>
            <p:blipFill>
              <a:blip r:embed="rId1434"/>
              <a:stretch>
                <a:fillRect/>
              </a:stretch>
            </p:blipFill>
            <p:spPr>
              <a:xfrm>
                <a:off x="7043198" y="2739064"/>
                <a:ext cx="40680" cy="253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35">
            <p14:nvContentPartPr>
              <p14:cNvPr id="316" name="Ink 315">
                <a:extLst>
                  <a:ext uri="{FF2B5EF4-FFF2-40B4-BE49-F238E27FC236}">
                    <a16:creationId xmlns:a16="http://schemas.microsoft.com/office/drawing/2014/main" id="{781B0CCD-70E9-8B4C-9141-93EB27732302}"/>
                  </a:ext>
                </a:extLst>
              </p14:cNvPr>
              <p14:cNvContentPartPr/>
              <p14:nvPr/>
            </p14:nvContentPartPr>
            <p14:xfrm>
              <a:off x="7080998" y="2676064"/>
              <a:ext cx="6840" cy="360"/>
            </p14:xfrm>
          </p:contentPart>
        </mc:Choice>
        <mc:Fallback xmlns="">
          <p:pic>
            <p:nvPicPr>
              <p:cNvPr id="316" name="Ink 315">
                <a:extLst>
                  <a:ext uri="{FF2B5EF4-FFF2-40B4-BE49-F238E27FC236}">
                    <a16:creationId xmlns:a16="http://schemas.microsoft.com/office/drawing/2014/main" id="{781B0CCD-70E9-8B4C-9141-93EB27732302}"/>
                  </a:ext>
                </a:extLst>
              </p:cNvPr>
              <p:cNvPicPr/>
              <p:nvPr/>
            </p:nvPicPr>
            <p:blipFill>
              <a:blip r:embed="rId1383"/>
              <a:stretch>
                <a:fillRect/>
              </a:stretch>
            </p:blipFill>
            <p:spPr>
              <a:xfrm>
                <a:off x="7065518" y="2660944"/>
                <a:ext cx="37440" cy="3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36">
            <p14:nvContentPartPr>
              <p14:cNvPr id="317" name="Ink 316">
                <a:extLst>
                  <a:ext uri="{FF2B5EF4-FFF2-40B4-BE49-F238E27FC236}">
                    <a16:creationId xmlns:a16="http://schemas.microsoft.com/office/drawing/2014/main" id="{D5761875-3C69-924A-A4CD-4EBDDCD4494C}"/>
                  </a:ext>
                </a:extLst>
              </p14:cNvPr>
              <p14:cNvContentPartPr/>
              <p14:nvPr/>
            </p14:nvContentPartPr>
            <p14:xfrm>
              <a:off x="7214558" y="2653744"/>
              <a:ext cx="9360" cy="334440"/>
            </p14:xfrm>
          </p:contentPart>
        </mc:Choice>
        <mc:Fallback xmlns="">
          <p:pic>
            <p:nvPicPr>
              <p:cNvPr id="317" name="Ink 316">
                <a:extLst>
                  <a:ext uri="{FF2B5EF4-FFF2-40B4-BE49-F238E27FC236}">
                    <a16:creationId xmlns:a16="http://schemas.microsoft.com/office/drawing/2014/main" id="{D5761875-3C69-924A-A4CD-4EBDDCD4494C}"/>
                  </a:ext>
                </a:extLst>
              </p:cNvPr>
              <p:cNvPicPr/>
              <p:nvPr/>
            </p:nvPicPr>
            <p:blipFill>
              <a:blip r:embed="rId1437"/>
              <a:stretch>
                <a:fillRect/>
              </a:stretch>
            </p:blipFill>
            <p:spPr>
              <a:xfrm>
                <a:off x="7199438" y="2638624"/>
                <a:ext cx="39960" cy="36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38">
            <p14:nvContentPartPr>
              <p14:cNvPr id="318" name="Ink 317">
                <a:extLst>
                  <a:ext uri="{FF2B5EF4-FFF2-40B4-BE49-F238E27FC236}">
                    <a16:creationId xmlns:a16="http://schemas.microsoft.com/office/drawing/2014/main" id="{3A5556B9-5C7B-B14C-9D1B-3A4FE979EE74}"/>
                  </a:ext>
                </a:extLst>
              </p14:cNvPr>
              <p14:cNvContentPartPr/>
              <p14:nvPr/>
            </p14:nvContentPartPr>
            <p14:xfrm>
              <a:off x="7122398" y="2776864"/>
              <a:ext cx="342720" cy="203760"/>
            </p14:xfrm>
          </p:contentPart>
        </mc:Choice>
        <mc:Fallback xmlns="">
          <p:pic>
            <p:nvPicPr>
              <p:cNvPr id="318" name="Ink 317">
                <a:extLst>
                  <a:ext uri="{FF2B5EF4-FFF2-40B4-BE49-F238E27FC236}">
                    <a16:creationId xmlns:a16="http://schemas.microsoft.com/office/drawing/2014/main" id="{3A5556B9-5C7B-B14C-9D1B-3A4FE979EE74}"/>
                  </a:ext>
                </a:extLst>
              </p:cNvPr>
              <p:cNvPicPr/>
              <p:nvPr/>
            </p:nvPicPr>
            <p:blipFill>
              <a:blip r:embed="rId1439"/>
              <a:stretch>
                <a:fillRect/>
              </a:stretch>
            </p:blipFill>
            <p:spPr>
              <a:xfrm>
                <a:off x="7106918" y="2761744"/>
                <a:ext cx="373320" cy="2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0">
            <p14:nvContentPartPr>
              <p14:cNvPr id="319" name="Ink 318">
                <a:extLst>
                  <a:ext uri="{FF2B5EF4-FFF2-40B4-BE49-F238E27FC236}">
                    <a16:creationId xmlns:a16="http://schemas.microsoft.com/office/drawing/2014/main" id="{21CB82F7-F454-184E-9496-86DDBA544C64}"/>
                  </a:ext>
                </a:extLst>
              </p14:cNvPr>
              <p14:cNvContentPartPr/>
              <p14:nvPr/>
            </p14:nvContentPartPr>
            <p14:xfrm>
              <a:off x="7592198" y="2836624"/>
              <a:ext cx="156600" cy="18000"/>
            </p14:xfrm>
          </p:contentPart>
        </mc:Choice>
        <mc:Fallback xmlns="">
          <p:pic>
            <p:nvPicPr>
              <p:cNvPr id="319" name="Ink 318">
                <a:extLst>
                  <a:ext uri="{FF2B5EF4-FFF2-40B4-BE49-F238E27FC236}">
                    <a16:creationId xmlns:a16="http://schemas.microsoft.com/office/drawing/2014/main" id="{21CB82F7-F454-184E-9496-86DDBA544C64}"/>
                  </a:ext>
                </a:extLst>
              </p:cNvPr>
              <p:cNvPicPr/>
              <p:nvPr/>
            </p:nvPicPr>
            <p:blipFill>
              <a:blip r:embed="rId1441"/>
              <a:stretch>
                <a:fillRect/>
              </a:stretch>
            </p:blipFill>
            <p:spPr>
              <a:xfrm>
                <a:off x="7577078" y="2821504"/>
                <a:ext cx="187200" cy="4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2">
            <p14:nvContentPartPr>
              <p14:cNvPr id="1219" name="Ink 1218">
                <a:extLst>
                  <a:ext uri="{FF2B5EF4-FFF2-40B4-BE49-F238E27FC236}">
                    <a16:creationId xmlns:a16="http://schemas.microsoft.com/office/drawing/2014/main" id="{9EB77D90-77D8-D143-BD07-7BFD53187969}"/>
                  </a:ext>
                </a:extLst>
              </p14:cNvPr>
              <p14:cNvContentPartPr/>
              <p14:nvPr/>
            </p14:nvContentPartPr>
            <p14:xfrm>
              <a:off x="7604798" y="2921584"/>
              <a:ext cx="145080" cy="10800"/>
            </p14:xfrm>
          </p:contentPart>
        </mc:Choice>
        <mc:Fallback xmlns="">
          <p:pic>
            <p:nvPicPr>
              <p:cNvPr id="1219" name="Ink 1218">
                <a:extLst>
                  <a:ext uri="{FF2B5EF4-FFF2-40B4-BE49-F238E27FC236}">
                    <a16:creationId xmlns:a16="http://schemas.microsoft.com/office/drawing/2014/main" id="{9EB77D90-77D8-D143-BD07-7BFD53187969}"/>
                  </a:ext>
                </a:extLst>
              </p:cNvPr>
              <p:cNvPicPr/>
              <p:nvPr/>
            </p:nvPicPr>
            <p:blipFill>
              <a:blip r:embed="rId1443"/>
              <a:stretch>
                <a:fillRect/>
              </a:stretch>
            </p:blipFill>
            <p:spPr>
              <a:xfrm>
                <a:off x="7589678" y="2906104"/>
                <a:ext cx="175680" cy="4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4">
            <p14:nvContentPartPr>
              <p14:cNvPr id="1246" name="Ink 1245">
                <a:extLst>
                  <a:ext uri="{FF2B5EF4-FFF2-40B4-BE49-F238E27FC236}">
                    <a16:creationId xmlns:a16="http://schemas.microsoft.com/office/drawing/2014/main" id="{A95669CB-C125-8043-9C42-71772D8AF21A}"/>
                  </a:ext>
                </a:extLst>
              </p14:cNvPr>
              <p14:cNvContentPartPr/>
              <p14:nvPr/>
            </p14:nvContentPartPr>
            <p14:xfrm>
              <a:off x="3866198" y="2359264"/>
              <a:ext cx="1630440" cy="3947040"/>
            </p14:xfrm>
          </p:contentPart>
        </mc:Choice>
        <mc:Fallback xmlns="">
          <p:pic>
            <p:nvPicPr>
              <p:cNvPr id="1246" name="Ink 1245">
                <a:extLst>
                  <a:ext uri="{FF2B5EF4-FFF2-40B4-BE49-F238E27FC236}">
                    <a16:creationId xmlns:a16="http://schemas.microsoft.com/office/drawing/2014/main" id="{A95669CB-C125-8043-9C42-71772D8AF21A}"/>
                  </a:ext>
                </a:extLst>
              </p:cNvPr>
              <p:cNvPicPr/>
              <p:nvPr/>
            </p:nvPicPr>
            <p:blipFill>
              <a:blip r:embed="rId1445"/>
              <a:stretch>
                <a:fillRect/>
              </a:stretch>
            </p:blipFill>
            <p:spPr>
              <a:xfrm>
                <a:off x="3851078" y="2344144"/>
                <a:ext cx="1661040" cy="397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6">
            <p14:nvContentPartPr>
              <p14:cNvPr id="1255" name="Ink 1254">
                <a:extLst>
                  <a:ext uri="{FF2B5EF4-FFF2-40B4-BE49-F238E27FC236}">
                    <a16:creationId xmlns:a16="http://schemas.microsoft.com/office/drawing/2014/main" id="{D8E9CDDD-016E-3F4D-B3C0-CE8814116E61}"/>
                  </a:ext>
                </a:extLst>
              </p14:cNvPr>
              <p14:cNvContentPartPr/>
              <p14:nvPr/>
            </p14:nvContentPartPr>
            <p14:xfrm>
              <a:off x="5200718" y="2294824"/>
              <a:ext cx="147240" cy="58320"/>
            </p14:xfrm>
          </p:contentPart>
        </mc:Choice>
        <mc:Fallback xmlns="">
          <p:pic>
            <p:nvPicPr>
              <p:cNvPr id="1255" name="Ink 1254">
                <a:extLst>
                  <a:ext uri="{FF2B5EF4-FFF2-40B4-BE49-F238E27FC236}">
                    <a16:creationId xmlns:a16="http://schemas.microsoft.com/office/drawing/2014/main" id="{D8E9CDDD-016E-3F4D-B3C0-CE8814116E61}"/>
                  </a:ext>
                </a:extLst>
              </p:cNvPr>
              <p:cNvPicPr/>
              <p:nvPr/>
            </p:nvPicPr>
            <p:blipFill>
              <a:blip r:embed="rId1447"/>
              <a:stretch>
                <a:fillRect/>
              </a:stretch>
            </p:blipFill>
            <p:spPr>
              <a:xfrm>
                <a:off x="5185238" y="2279704"/>
                <a:ext cx="177840" cy="8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8">
            <p14:nvContentPartPr>
              <p14:cNvPr id="1274" name="Ink 1273">
                <a:extLst>
                  <a:ext uri="{FF2B5EF4-FFF2-40B4-BE49-F238E27FC236}">
                    <a16:creationId xmlns:a16="http://schemas.microsoft.com/office/drawing/2014/main" id="{3E8B647F-E339-594D-8813-E385D250DEE4}"/>
                  </a:ext>
                </a:extLst>
              </p14:cNvPr>
              <p14:cNvContentPartPr/>
              <p14:nvPr/>
            </p14:nvContentPartPr>
            <p14:xfrm>
              <a:off x="7917278" y="2586424"/>
              <a:ext cx="227880" cy="492480"/>
            </p14:xfrm>
          </p:contentPart>
        </mc:Choice>
        <mc:Fallback xmlns="">
          <p:pic>
            <p:nvPicPr>
              <p:cNvPr id="1274" name="Ink 1273">
                <a:extLst>
                  <a:ext uri="{FF2B5EF4-FFF2-40B4-BE49-F238E27FC236}">
                    <a16:creationId xmlns:a16="http://schemas.microsoft.com/office/drawing/2014/main" id="{3E8B647F-E339-594D-8813-E385D250DEE4}"/>
                  </a:ext>
                </a:extLst>
              </p:cNvPr>
              <p:cNvPicPr/>
              <p:nvPr/>
            </p:nvPicPr>
            <p:blipFill>
              <a:blip r:embed="rId1449"/>
              <a:stretch>
                <a:fillRect/>
              </a:stretch>
            </p:blipFill>
            <p:spPr>
              <a:xfrm>
                <a:off x="7901798" y="2571304"/>
                <a:ext cx="258480" cy="52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0">
            <p14:nvContentPartPr>
              <p14:cNvPr id="1275" name="Ink 1274">
                <a:extLst>
                  <a:ext uri="{FF2B5EF4-FFF2-40B4-BE49-F238E27FC236}">
                    <a16:creationId xmlns:a16="http://schemas.microsoft.com/office/drawing/2014/main" id="{D5923BEC-1E1B-354A-BB18-531B90786EF2}"/>
                  </a:ext>
                </a:extLst>
              </p14:cNvPr>
              <p14:cNvContentPartPr/>
              <p14:nvPr/>
            </p14:nvContentPartPr>
            <p14:xfrm>
              <a:off x="7928438" y="2779744"/>
              <a:ext cx="291960" cy="84960"/>
            </p14:xfrm>
          </p:contentPart>
        </mc:Choice>
        <mc:Fallback xmlns="">
          <p:pic>
            <p:nvPicPr>
              <p:cNvPr id="1275" name="Ink 1274">
                <a:extLst>
                  <a:ext uri="{FF2B5EF4-FFF2-40B4-BE49-F238E27FC236}">
                    <a16:creationId xmlns:a16="http://schemas.microsoft.com/office/drawing/2014/main" id="{D5923BEC-1E1B-354A-BB18-531B90786EF2}"/>
                  </a:ext>
                </a:extLst>
              </p:cNvPr>
              <p:cNvPicPr/>
              <p:nvPr/>
            </p:nvPicPr>
            <p:blipFill>
              <a:blip r:embed="rId1451"/>
              <a:stretch>
                <a:fillRect/>
              </a:stretch>
            </p:blipFill>
            <p:spPr>
              <a:xfrm>
                <a:off x="7912958" y="2764624"/>
                <a:ext cx="322560" cy="11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2">
            <p14:nvContentPartPr>
              <p14:cNvPr id="1281" name="Ink 1280">
                <a:extLst>
                  <a:ext uri="{FF2B5EF4-FFF2-40B4-BE49-F238E27FC236}">
                    <a16:creationId xmlns:a16="http://schemas.microsoft.com/office/drawing/2014/main" id="{658ECC42-8B4A-4441-BCDB-741AE1D11FF2}"/>
                  </a:ext>
                </a:extLst>
              </p14:cNvPr>
              <p14:cNvContentPartPr/>
              <p14:nvPr/>
            </p14:nvContentPartPr>
            <p14:xfrm>
              <a:off x="8238038" y="2742664"/>
              <a:ext cx="92160" cy="229680"/>
            </p14:xfrm>
          </p:contentPart>
        </mc:Choice>
        <mc:Fallback xmlns="">
          <p:pic>
            <p:nvPicPr>
              <p:cNvPr id="1281" name="Ink 1280">
                <a:extLst>
                  <a:ext uri="{FF2B5EF4-FFF2-40B4-BE49-F238E27FC236}">
                    <a16:creationId xmlns:a16="http://schemas.microsoft.com/office/drawing/2014/main" id="{658ECC42-8B4A-4441-BCDB-741AE1D11FF2}"/>
                  </a:ext>
                </a:extLst>
              </p:cNvPr>
              <p:cNvPicPr/>
              <p:nvPr/>
            </p:nvPicPr>
            <p:blipFill>
              <a:blip r:embed="rId1453"/>
              <a:stretch>
                <a:fillRect/>
              </a:stretch>
            </p:blipFill>
            <p:spPr>
              <a:xfrm>
                <a:off x="8222558" y="2727544"/>
                <a:ext cx="122760" cy="26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4">
            <p14:nvContentPartPr>
              <p14:cNvPr id="1282" name="Ink 1281">
                <a:extLst>
                  <a:ext uri="{FF2B5EF4-FFF2-40B4-BE49-F238E27FC236}">
                    <a16:creationId xmlns:a16="http://schemas.microsoft.com/office/drawing/2014/main" id="{3FC15F6F-B1F6-9A40-8D24-EC29E6E14E32}"/>
                  </a:ext>
                </a:extLst>
              </p14:cNvPr>
              <p14:cNvContentPartPr/>
              <p14:nvPr/>
            </p14:nvContentPartPr>
            <p14:xfrm>
              <a:off x="8409038" y="2752384"/>
              <a:ext cx="135720" cy="216720"/>
            </p14:xfrm>
          </p:contentPart>
        </mc:Choice>
        <mc:Fallback xmlns="">
          <p:pic>
            <p:nvPicPr>
              <p:cNvPr id="1282" name="Ink 1281">
                <a:extLst>
                  <a:ext uri="{FF2B5EF4-FFF2-40B4-BE49-F238E27FC236}">
                    <a16:creationId xmlns:a16="http://schemas.microsoft.com/office/drawing/2014/main" id="{3FC15F6F-B1F6-9A40-8D24-EC29E6E14E32}"/>
                  </a:ext>
                </a:extLst>
              </p:cNvPr>
              <p:cNvPicPr/>
              <p:nvPr/>
            </p:nvPicPr>
            <p:blipFill>
              <a:blip r:embed="rId1455"/>
              <a:stretch>
                <a:fillRect/>
              </a:stretch>
            </p:blipFill>
            <p:spPr>
              <a:xfrm>
                <a:off x="8393558" y="2736904"/>
                <a:ext cx="165960" cy="24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6">
            <p14:nvContentPartPr>
              <p14:cNvPr id="1283" name="Ink 1282">
                <a:extLst>
                  <a:ext uri="{FF2B5EF4-FFF2-40B4-BE49-F238E27FC236}">
                    <a16:creationId xmlns:a16="http://schemas.microsoft.com/office/drawing/2014/main" id="{C04642F0-9FFB-B444-AFD3-89F3706AB8A9}"/>
                  </a:ext>
                </a:extLst>
              </p14:cNvPr>
              <p14:cNvContentPartPr/>
              <p14:nvPr/>
            </p14:nvContentPartPr>
            <p14:xfrm>
              <a:off x="8610638" y="2712064"/>
              <a:ext cx="322560" cy="242280"/>
            </p14:xfrm>
          </p:contentPart>
        </mc:Choice>
        <mc:Fallback xmlns="">
          <p:pic>
            <p:nvPicPr>
              <p:cNvPr id="1283" name="Ink 1282">
                <a:extLst>
                  <a:ext uri="{FF2B5EF4-FFF2-40B4-BE49-F238E27FC236}">
                    <a16:creationId xmlns:a16="http://schemas.microsoft.com/office/drawing/2014/main" id="{C04642F0-9FFB-B444-AFD3-89F3706AB8A9}"/>
                  </a:ext>
                </a:extLst>
              </p:cNvPr>
              <p:cNvPicPr/>
              <p:nvPr/>
            </p:nvPicPr>
            <p:blipFill>
              <a:blip r:embed="rId1457"/>
              <a:stretch>
                <a:fillRect/>
              </a:stretch>
            </p:blipFill>
            <p:spPr>
              <a:xfrm>
                <a:off x="8595518" y="2696944"/>
                <a:ext cx="353160" cy="27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8">
            <p14:nvContentPartPr>
              <p14:cNvPr id="1284" name="Ink 1283">
                <a:extLst>
                  <a:ext uri="{FF2B5EF4-FFF2-40B4-BE49-F238E27FC236}">
                    <a16:creationId xmlns:a16="http://schemas.microsoft.com/office/drawing/2014/main" id="{2113C06A-6BE5-9C44-AC20-1DEFD96CDFCD}"/>
                  </a:ext>
                </a:extLst>
              </p14:cNvPr>
              <p14:cNvContentPartPr/>
              <p14:nvPr/>
            </p14:nvContentPartPr>
            <p14:xfrm>
              <a:off x="8954078" y="2642584"/>
              <a:ext cx="14040" cy="1080"/>
            </p14:xfrm>
          </p:contentPart>
        </mc:Choice>
        <mc:Fallback xmlns="">
          <p:pic>
            <p:nvPicPr>
              <p:cNvPr id="1284" name="Ink 1283">
                <a:extLst>
                  <a:ext uri="{FF2B5EF4-FFF2-40B4-BE49-F238E27FC236}">
                    <a16:creationId xmlns:a16="http://schemas.microsoft.com/office/drawing/2014/main" id="{2113C06A-6BE5-9C44-AC20-1DEFD96CDFCD}"/>
                  </a:ext>
                </a:extLst>
              </p:cNvPr>
              <p:cNvPicPr/>
              <p:nvPr/>
            </p:nvPicPr>
            <p:blipFill>
              <a:blip r:embed="rId1459"/>
              <a:stretch>
                <a:fillRect/>
              </a:stretch>
            </p:blipFill>
            <p:spPr>
              <a:xfrm>
                <a:off x="8938958" y="2627464"/>
                <a:ext cx="44280" cy="3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60">
            <p14:nvContentPartPr>
              <p14:cNvPr id="1289" name="Ink 1288">
                <a:extLst>
                  <a:ext uri="{FF2B5EF4-FFF2-40B4-BE49-F238E27FC236}">
                    <a16:creationId xmlns:a16="http://schemas.microsoft.com/office/drawing/2014/main" id="{25CAF85A-B057-1947-A189-E86B84F3869C}"/>
                  </a:ext>
                </a:extLst>
              </p14:cNvPr>
              <p14:cNvContentPartPr/>
              <p14:nvPr/>
            </p14:nvContentPartPr>
            <p14:xfrm>
              <a:off x="9046958" y="2696224"/>
              <a:ext cx="133560" cy="222840"/>
            </p14:xfrm>
          </p:contentPart>
        </mc:Choice>
        <mc:Fallback xmlns="">
          <p:pic>
            <p:nvPicPr>
              <p:cNvPr id="1289" name="Ink 1288">
                <a:extLst>
                  <a:ext uri="{FF2B5EF4-FFF2-40B4-BE49-F238E27FC236}">
                    <a16:creationId xmlns:a16="http://schemas.microsoft.com/office/drawing/2014/main" id="{25CAF85A-B057-1947-A189-E86B84F3869C}"/>
                  </a:ext>
                </a:extLst>
              </p:cNvPr>
              <p:cNvPicPr/>
              <p:nvPr/>
            </p:nvPicPr>
            <p:blipFill>
              <a:blip r:embed="rId1461"/>
              <a:stretch>
                <a:fillRect/>
              </a:stretch>
            </p:blipFill>
            <p:spPr>
              <a:xfrm>
                <a:off x="9031838" y="2681104"/>
                <a:ext cx="163800" cy="25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62">
            <p14:nvContentPartPr>
              <p14:cNvPr id="1313" name="Ink 1312">
                <a:extLst>
                  <a:ext uri="{FF2B5EF4-FFF2-40B4-BE49-F238E27FC236}">
                    <a16:creationId xmlns:a16="http://schemas.microsoft.com/office/drawing/2014/main" id="{C588661A-83E5-D04F-B084-E33567431124}"/>
                  </a:ext>
                </a:extLst>
              </p14:cNvPr>
              <p14:cNvContentPartPr/>
              <p14:nvPr/>
            </p14:nvContentPartPr>
            <p14:xfrm>
              <a:off x="9422438" y="2464384"/>
              <a:ext cx="39960" cy="429840"/>
            </p14:xfrm>
          </p:contentPart>
        </mc:Choice>
        <mc:Fallback xmlns="">
          <p:pic>
            <p:nvPicPr>
              <p:cNvPr id="1313" name="Ink 1312">
                <a:extLst>
                  <a:ext uri="{FF2B5EF4-FFF2-40B4-BE49-F238E27FC236}">
                    <a16:creationId xmlns:a16="http://schemas.microsoft.com/office/drawing/2014/main" id="{C588661A-83E5-D04F-B084-E33567431124}"/>
                  </a:ext>
                </a:extLst>
              </p:cNvPr>
              <p:cNvPicPr/>
              <p:nvPr/>
            </p:nvPicPr>
            <p:blipFill>
              <a:blip r:embed="rId1463"/>
              <a:stretch>
                <a:fillRect/>
              </a:stretch>
            </p:blipFill>
            <p:spPr>
              <a:xfrm>
                <a:off x="9407318" y="2448904"/>
                <a:ext cx="70560" cy="46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64">
            <p14:nvContentPartPr>
              <p14:cNvPr id="1319" name="Ink 1318">
                <a:extLst>
                  <a:ext uri="{FF2B5EF4-FFF2-40B4-BE49-F238E27FC236}">
                    <a16:creationId xmlns:a16="http://schemas.microsoft.com/office/drawing/2014/main" id="{7692451B-ACC4-A64E-BF1A-82C385DCA4A0}"/>
                  </a:ext>
                </a:extLst>
              </p14:cNvPr>
              <p14:cNvContentPartPr/>
              <p14:nvPr/>
            </p14:nvContentPartPr>
            <p14:xfrm>
              <a:off x="9522878" y="2716384"/>
              <a:ext cx="107640" cy="154440"/>
            </p14:xfrm>
          </p:contentPart>
        </mc:Choice>
        <mc:Fallback xmlns="">
          <p:pic>
            <p:nvPicPr>
              <p:cNvPr id="1319" name="Ink 1318">
                <a:extLst>
                  <a:ext uri="{FF2B5EF4-FFF2-40B4-BE49-F238E27FC236}">
                    <a16:creationId xmlns:a16="http://schemas.microsoft.com/office/drawing/2014/main" id="{7692451B-ACC4-A64E-BF1A-82C385DCA4A0}"/>
                  </a:ext>
                </a:extLst>
              </p:cNvPr>
              <p:cNvPicPr/>
              <p:nvPr/>
            </p:nvPicPr>
            <p:blipFill>
              <a:blip r:embed="rId1465"/>
              <a:stretch>
                <a:fillRect/>
              </a:stretch>
            </p:blipFill>
            <p:spPr>
              <a:xfrm>
                <a:off x="9507758" y="2701264"/>
                <a:ext cx="138240" cy="18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66">
            <p14:nvContentPartPr>
              <p14:cNvPr id="1322" name="Ink 1321">
                <a:extLst>
                  <a:ext uri="{FF2B5EF4-FFF2-40B4-BE49-F238E27FC236}">
                    <a16:creationId xmlns:a16="http://schemas.microsoft.com/office/drawing/2014/main" id="{2C752F84-8EED-8144-B851-345BB45392CC}"/>
                  </a:ext>
                </a:extLst>
              </p14:cNvPr>
              <p14:cNvContentPartPr/>
              <p14:nvPr/>
            </p14:nvContentPartPr>
            <p14:xfrm>
              <a:off x="9734918" y="2707744"/>
              <a:ext cx="211680" cy="169200"/>
            </p14:xfrm>
          </p:contentPart>
        </mc:Choice>
        <mc:Fallback xmlns="">
          <p:pic>
            <p:nvPicPr>
              <p:cNvPr id="1322" name="Ink 1321">
                <a:extLst>
                  <a:ext uri="{FF2B5EF4-FFF2-40B4-BE49-F238E27FC236}">
                    <a16:creationId xmlns:a16="http://schemas.microsoft.com/office/drawing/2014/main" id="{2C752F84-8EED-8144-B851-345BB45392CC}"/>
                  </a:ext>
                </a:extLst>
              </p:cNvPr>
              <p:cNvPicPr/>
              <p:nvPr/>
            </p:nvPicPr>
            <p:blipFill>
              <a:blip r:embed="rId1467"/>
              <a:stretch>
                <a:fillRect/>
              </a:stretch>
            </p:blipFill>
            <p:spPr>
              <a:xfrm>
                <a:off x="9719798" y="2692624"/>
                <a:ext cx="241920" cy="19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68">
            <p14:nvContentPartPr>
              <p14:cNvPr id="1327" name="Ink 1326">
                <a:extLst>
                  <a:ext uri="{FF2B5EF4-FFF2-40B4-BE49-F238E27FC236}">
                    <a16:creationId xmlns:a16="http://schemas.microsoft.com/office/drawing/2014/main" id="{0F76B195-0C6B-1B46-9CDF-AE1D4623E813}"/>
                  </a:ext>
                </a:extLst>
              </p14:cNvPr>
              <p14:cNvContentPartPr/>
              <p14:nvPr/>
            </p14:nvContentPartPr>
            <p14:xfrm>
              <a:off x="10069358" y="2475544"/>
              <a:ext cx="136800" cy="390240"/>
            </p14:xfrm>
          </p:contentPart>
        </mc:Choice>
        <mc:Fallback xmlns="">
          <p:pic>
            <p:nvPicPr>
              <p:cNvPr id="1327" name="Ink 1326">
                <a:extLst>
                  <a:ext uri="{FF2B5EF4-FFF2-40B4-BE49-F238E27FC236}">
                    <a16:creationId xmlns:a16="http://schemas.microsoft.com/office/drawing/2014/main" id="{0F76B195-0C6B-1B46-9CDF-AE1D4623E813}"/>
                  </a:ext>
                </a:extLst>
              </p:cNvPr>
              <p:cNvPicPr/>
              <p:nvPr/>
            </p:nvPicPr>
            <p:blipFill>
              <a:blip r:embed="rId1469"/>
              <a:stretch>
                <a:fillRect/>
              </a:stretch>
            </p:blipFill>
            <p:spPr>
              <a:xfrm>
                <a:off x="10054238" y="2460064"/>
                <a:ext cx="167400" cy="42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0">
            <p14:nvContentPartPr>
              <p14:cNvPr id="1332" name="Ink 1331">
                <a:extLst>
                  <a:ext uri="{FF2B5EF4-FFF2-40B4-BE49-F238E27FC236}">
                    <a16:creationId xmlns:a16="http://schemas.microsoft.com/office/drawing/2014/main" id="{E93815A5-473A-2F4A-9354-C3D6497110CF}"/>
                  </a:ext>
                </a:extLst>
              </p14:cNvPr>
              <p14:cNvContentPartPr/>
              <p14:nvPr/>
            </p14:nvContentPartPr>
            <p14:xfrm>
              <a:off x="10270238" y="2691904"/>
              <a:ext cx="119160" cy="175680"/>
            </p14:xfrm>
          </p:contentPart>
        </mc:Choice>
        <mc:Fallback xmlns="">
          <p:pic>
            <p:nvPicPr>
              <p:cNvPr id="1332" name="Ink 1331">
                <a:extLst>
                  <a:ext uri="{FF2B5EF4-FFF2-40B4-BE49-F238E27FC236}">
                    <a16:creationId xmlns:a16="http://schemas.microsoft.com/office/drawing/2014/main" id="{E93815A5-473A-2F4A-9354-C3D6497110CF}"/>
                  </a:ext>
                </a:extLst>
              </p:cNvPr>
              <p:cNvPicPr/>
              <p:nvPr/>
            </p:nvPicPr>
            <p:blipFill>
              <a:blip r:embed="rId1471"/>
              <a:stretch>
                <a:fillRect/>
              </a:stretch>
            </p:blipFill>
            <p:spPr>
              <a:xfrm>
                <a:off x="10254758" y="2676784"/>
                <a:ext cx="149400" cy="20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2">
            <p14:nvContentPartPr>
              <p14:cNvPr id="1340" name="Ink 1339">
                <a:extLst>
                  <a:ext uri="{FF2B5EF4-FFF2-40B4-BE49-F238E27FC236}">
                    <a16:creationId xmlns:a16="http://schemas.microsoft.com/office/drawing/2014/main" id="{42FC1B40-F37A-7541-87A9-18DB3C70BBA3}"/>
                  </a:ext>
                </a:extLst>
              </p14:cNvPr>
              <p14:cNvContentPartPr/>
              <p14:nvPr/>
            </p14:nvContentPartPr>
            <p14:xfrm>
              <a:off x="10426118" y="2564464"/>
              <a:ext cx="2880" cy="6480"/>
            </p14:xfrm>
          </p:contentPart>
        </mc:Choice>
        <mc:Fallback xmlns="">
          <p:pic>
            <p:nvPicPr>
              <p:cNvPr id="1340" name="Ink 1339">
                <a:extLst>
                  <a:ext uri="{FF2B5EF4-FFF2-40B4-BE49-F238E27FC236}">
                    <a16:creationId xmlns:a16="http://schemas.microsoft.com/office/drawing/2014/main" id="{42FC1B40-F37A-7541-87A9-18DB3C70BBA3}"/>
                  </a:ext>
                </a:extLst>
              </p:cNvPr>
              <p:cNvPicPr/>
              <p:nvPr/>
            </p:nvPicPr>
            <p:blipFill>
              <a:blip r:embed="rId1383"/>
              <a:stretch>
                <a:fillRect/>
              </a:stretch>
            </p:blipFill>
            <p:spPr>
              <a:xfrm>
                <a:off x="10410998" y="2549344"/>
                <a:ext cx="33480" cy="3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3">
            <p14:nvContentPartPr>
              <p14:cNvPr id="1408" name="Ink 1407">
                <a:extLst>
                  <a:ext uri="{FF2B5EF4-FFF2-40B4-BE49-F238E27FC236}">
                    <a16:creationId xmlns:a16="http://schemas.microsoft.com/office/drawing/2014/main" id="{627EC474-DE1E-8B46-9750-28FF5233B6BB}"/>
                  </a:ext>
                </a:extLst>
              </p14:cNvPr>
              <p14:cNvContentPartPr/>
              <p14:nvPr/>
            </p14:nvContentPartPr>
            <p14:xfrm>
              <a:off x="10463198" y="2683624"/>
              <a:ext cx="139320" cy="193320"/>
            </p14:xfrm>
          </p:contentPart>
        </mc:Choice>
        <mc:Fallback xmlns="">
          <p:pic>
            <p:nvPicPr>
              <p:cNvPr id="1408" name="Ink 1407">
                <a:extLst>
                  <a:ext uri="{FF2B5EF4-FFF2-40B4-BE49-F238E27FC236}">
                    <a16:creationId xmlns:a16="http://schemas.microsoft.com/office/drawing/2014/main" id="{627EC474-DE1E-8B46-9750-28FF5233B6BB}"/>
                  </a:ext>
                </a:extLst>
              </p:cNvPr>
              <p:cNvPicPr/>
              <p:nvPr/>
            </p:nvPicPr>
            <p:blipFill>
              <a:blip r:embed="rId1474"/>
              <a:stretch>
                <a:fillRect/>
              </a:stretch>
            </p:blipFill>
            <p:spPr>
              <a:xfrm>
                <a:off x="10448078" y="2668504"/>
                <a:ext cx="169920" cy="22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5">
            <p14:nvContentPartPr>
              <p14:cNvPr id="1409" name="Ink 1408">
                <a:extLst>
                  <a:ext uri="{FF2B5EF4-FFF2-40B4-BE49-F238E27FC236}">
                    <a16:creationId xmlns:a16="http://schemas.microsoft.com/office/drawing/2014/main" id="{E9E7A76C-FAD5-0C48-BA2E-EFA2D85C6E59}"/>
                  </a:ext>
                </a:extLst>
              </p14:cNvPr>
              <p14:cNvContentPartPr/>
              <p14:nvPr/>
            </p14:nvContentPartPr>
            <p14:xfrm>
              <a:off x="10650758" y="2720704"/>
              <a:ext cx="88920" cy="145080"/>
            </p14:xfrm>
          </p:contentPart>
        </mc:Choice>
        <mc:Fallback xmlns="">
          <p:pic>
            <p:nvPicPr>
              <p:cNvPr id="1409" name="Ink 1408">
                <a:extLst>
                  <a:ext uri="{FF2B5EF4-FFF2-40B4-BE49-F238E27FC236}">
                    <a16:creationId xmlns:a16="http://schemas.microsoft.com/office/drawing/2014/main" id="{E9E7A76C-FAD5-0C48-BA2E-EFA2D85C6E59}"/>
                  </a:ext>
                </a:extLst>
              </p:cNvPr>
              <p:cNvPicPr/>
              <p:nvPr/>
            </p:nvPicPr>
            <p:blipFill>
              <a:blip r:embed="rId1476"/>
              <a:stretch>
                <a:fillRect/>
              </a:stretch>
            </p:blipFill>
            <p:spPr>
              <a:xfrm>
                <a:off x="10635638" y="2705584"/>
                <a:ext cx="119520" cy="1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7">
            <p14:nvContentPartPr>
              <p14:cNvPr id="1410" name="Ink 1409">
                <a:extLst>
                  <a:ext uri="{FF2B5EF4-FFF2-40B4-BE49-F238E27FC236}">
                    <a16:creationId xmlns:a16="http://schemas.microsoft.com/office/drawing/2014/main" id="{D3D7F4B1-7BF4-BF46-A9E3-38748F1D3236}"/>
                  </a:ext>
                </a:extLst>
              </p14:cNvPr>
              <p14:cNvContentPartPr/>
              <p14:nvPr/>
            </p14:nvContentPartPr>
            <p14:xfrm>
              <a:off x="10783238" y="2720704"/>
              <a:ext cx="41400" cy="154440"/>
            </p14:xfrm>
          </p:contentPart>
        </mc:Choice>
        <mc:Fallback xmlns="">
          <p:pic>
            <p:nvPicPr>
              <p:cNvPr id="1410" name="Ink 1409">
                <a:extLst>
                  <a:ext uri="{FF2B5EF4-FFF2-40B4-BE49-F238E27FC236}">
                    <a16:creationId xmlns:a16="http://schemas.microsoft.com/office/drawing/2014/main" id="{D3D7F4B1-7BF4-BF46-A9E3-38748F1D3236}"/>
                  </a:ext>
                </a:extLst>
              </p:cNvPr>
              <p:cNvPicPr/>
              <p:nvPr/>
            </p:nvPicPr>
            <p:blipFill>
              <a:blip r:embed="rId1478"/>
              <a:stretch>
                <a:fillRect/>
              </a:stretch>
            </p:blipFill>
            <p:spPr>
              <a:xfrm>
                <a:off x="10767758" y="2705584"/>
                <a:ext cx="71640" cy="18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9">
            <p14:nvContentPartPr>
              <p14:cNvPr id="1411" name="Ink 1410">
                <a:extLst>
                  <a:ext uri="{FF2B5EF4-FFF2-40B4-BE49-F238E27FC236}">
                    <a16:creationId xmlns:a16="http://schemas.microsoft.com/office/drawing/2014/main" id="{A1D56D92-14DC-0B40-A1F5-C136ED83E4A8}"/>
                  </a:ext>
                </a:extLst>
              </p14:cNvPr>
              <p14:cNvContentPartPr/>
              <p14:nvPr/>
            </p14:nvContentPartPr>
            <p14:xfrm>
              <a:off x="10849838" y="2597944"/>
              <a:ext cx="720" cy="2520"/>
            </p14:xfrm>
          </p:contentPart>
        </mc:Choice>
        <mc:Fallback xmlns="">
          <p:pic>
            <p:nvPicPr>
              <p:cNvPr id="1411" name="Ink 1410">
                <a:extLst>
                  <a:ext uri="{FF2B5EF4-FFF2-40B4-BE49-F238E27FC236}">
                    <a16:creationId xmlns:a16="http://schemas.microsoft.com/office/drawing/2014/main" id="{A1D56D92-14DC-0B40-A1F5-C136ED83E4A8}"/>
                  </a:ext>
                </a:extLst>
              </p:cNvPr>
              <p:cNvPicPr/>
              <p:nvPr/>
            </p:nvPicPr>
            <p:blipFill>
              <a:blip r:embed="rId1383"/>
              <a:stretch>
                <a:fillRect/>
              </a:stretch>
            </p:blipFill>
            <p:spPr>
              <a:xfrm>
                <a:off x="10834718" y="2582824"/>
                <a:ext cx="31320" cy="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80">
            <p14:nvContentPartPr>
              <p14:cNvPr id="1412" name="Ink 1411">
                <a:extLst>
                  <a:ext uri="{FF2B5EF4-FFF2-40B4-BE49-F238E27FC236}">
                    <a16:creationId xmlns:a16="http://schemas.microsoft.com/office/drawing/2014/main" id="{303D655E-C03A-9E41-91CA-1AA547F28EF8}"/>
                  </a:ext>
                </a:extLst>
              </p14:cNvPr>
              <p14:cNvContentPartPr/>
              <p14:nvPr/>
            </p14:nvContentPartPr>
            <p14:xfrm>
              <a:off x="10913198" y="2479864"/>
              <a:ext cx="141480" cy="401760"/>
            </p14:xfrm>
          </p:contentPart>
        </mc:Choice>
        <mc:Fallback xmlns="">
          <p:pic>
            <p:nvPicPr>
              <p:cNvPr id="1412" name="Ink 1411">
                <a:extLst>
                  <a:ext uri="{FF2B5EF4-FFF2-40B4-BE49-F238E27FC236}">
                    <a16:creationId xmlns:a16="http://schemas.microsoft.com/office/drawing/2014/main" id="{303D655E-C03A-9E41-91CA-1AA547F28EF8}"/>
                  </a:ext>
                </a:extLst>
              </p:cNvPr>
              <p:cNvPicPr/>
              <p:nvPr/>
            </p:nvPicPr>
            <p:blipFill>
              <a:blip r:embed="rId1481"/>
              <a:stretch>
                <a:fillRect/>
              </a:stretch>
            </p:blipFill>
            <p:spPr>
              <a:xfrm>
                <a:off x="10897718" y="2464384"/>
                <a:ext cx="172080" cy="43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82">
            <p14:nvContentPartPr>
              <p14:cNvPr id="1413" name="Ink 1412">
                <a:extLst>
                  <a:ext uri="{FF2B5EF4-FFF2-40B4-BE49-F238E27FC236}">
                    <a16:creationId xmlns:a16="http://schemas.microsoft.com/office/drawing/2014/main" id="{9115AF0C-2FCA-6F45-A1C3-58FE379226BD}"/>
                  </a:ext>
                </a:extLst>
              </p14:cNvPr>
              <p14:cNvContentPartPr/>
              <p14:nvPr/>
            </p14:nvContentPartPr>
            <p14:xfrm>
              <a:off x="11114078" y="2685424"/>
              <a:ext cx="94680" cy="177120"/>
            </p14:xfrm>
          </p:contentPart>
        </mc:Choice>
        <mc:Fallback xmlns="">
          <p:pic>
            <p:nvPicPr>
              <p:cNvPr id="1413" name="Ink 1412">
                <a:extLst>
                  <a:ext uri="{FF2B5EF4-FFF2-40B4-BE49-F238E27FC236}">
                    <a16:creationId xmlns:a16="http://schemas.microsoft.com/office/drawing/2014/main" id="{9115AF0C-2FCA-6F45-A1C3-58FE379226BD}"/>
                  </a:ext>
                </a:extLst>
              </p:cNvPr>
              <p:cNvPicPr/>
              <p:nvPr/>
            </p:nvPicPr>
            <p:blipFill>
              <a:blip r:embed="rId1483"/>
              <a:stretch>
                <a:fillRect/>
              </a:stretch>
            </p:blipFill>
            <p:spPr>
              <a:xfrm>
                <a:off x="11098598" y="2670304"/>
                <a:ext cx="125280" cy="20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84">
            <p14:nvContentPartPr>
              <p14:cNvPr id="1414" name="Ink 1413">
                <a:extLst>
                  <a:ext uri="{FF2B5EF4-FFF2-40B4-BE49-F238E27FC236}">
                    <a16:creationId xmlns:a16="http://schemas.microsoft.com/office/drawing/2014/main" id="{D0D271CE-5A10-F547-8E5E-0381A1903628}"/>
                  </a:ext>
                </a:extLst>
              </p14:cNvPr>
              <p14:cNvContentPartPr/>
              <p14:nvPr/>
            </p14:nvContentPartPr>
            <p14:xfrm>
              <a:off x="11287598" y="2685784"/>
              <a:ext cx="86760" cy="166320"/>
            </p14:xfrm>
          </p:contentPart>
        </mc:Choice>
        <mc:Fallback xmlns="">
          <p:pic>
            <p:nvPicPr>
              <p:cNvPr id="1414" name="Ink 1413">
                <a:extLst>
                  <a:ext uri="{FF2B5EF4-FFF2-40B4-BE49-F238E27FC236}">
                    <a16:creationId xmlns:a16="http://schemas.microsoft.com/office/drawing/2014/main" id="{D0D271CE-5A10-F547-8E5E-0381A1903628}"/>
                  </a:ext>
                </a:extLst>
              </p:cNvPr>
              <p:cNvPicPr/>
              <p:nvPr/>
            </p:nvPicPr>
            <p:blipFill>
              <a:blip r:embed="rId1485"/>
              <a:stretch>
                <a:fillRect/>
              </a:stretch>
            </p:blipFill>
            <p:spPr>
              <a:xfrm>
                <a:off x="11272478" y="2670304"/>
                <a:ext cx="117000" cy="19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86">
            <p14:nvContentPartPr>
              <p14:cNvPr id="1416" name="Ink 1415">
                <a:extLst>
                  <a:ext uri="{FF2B5EF4-FFF2-40B4-BE49-F238E27FC236}">
                    <a16:creationId xmlns:a16="http://schemas.microsoft.com/office/drawing/2014/main" id="{809EFE44-711E-0744-9BA7-6E5E2F9364FF}"/>
                  </a:ext>
                </a:extLst>
              </p14:cNvPr>
              <p14:cNvContentPartPr/>
              <p14:nvPr/>
            </p14:nvContentPartPr>
            <p14:xfrm>
              <a:off x="8017358" y="3108424"/>
              <a:ext cx="820800" cy="103320"/>
            </p14:xfrm>
          </p:contentPart>
        </mc:Choice>
        <mc:Fallback xmlns="">
          <p:pic>
            <p:nvPicPr>
              <p:cNvPr id="1416" name="Ink 1415">
                <a:extLst>
                  <a:ext uri="{FF2B5EF4-FFF2-40B4-BE49-F238E27FC236}">
                    <a16:creationId xmlns:a16="http://schemas.microsoft.com/office/drawing/2014/main" id="{809EFE44-711E-0744-9BA7-6E5E2F9364FF}"/>
                  </a:ext>
                </a:extLst>
              </p:cNvPr>
              <p:cNvPicPr/>
              <p:nvPr/>
            </p:nvPicPr>
            <p:blipFill>
              <a:blip r:embed="rId1487"/>
              <a:stretch>
                <a:fillRect/>
              </a:stretch>
            </p:blipFill>
            <p:spPr>
              <a:xfrm>
                <a:off x="8002238" y="3092944"/>
                <a:ext cx="851400" cy="13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88">
            <p14:nvContentPartPr>
              <p14:cNvPr id="1417" name="Ink 1416">
                <a:extLst>
                  <a:ext uri="{FF2B5EF4-FFF2-40B4-BE49-F238E27FC236}">
                    <a16:creationId xmlns:a16="http://schemas.microsoft.com/office/drawing/2014/main" id="{35B8A560-8EB1-444B-A941-E4C83628D247}"/>
                  </a:ext>
                </a:extLst>
              </p14:cNvPr>
              <p14:cNvContentPartPr/>
              <p14:nvPr/>
            </p14:nvContentPartPr>
            <p14:xfrm>
              <a:off x="9476078" y="2995384"/>
              <a:ext cx="1370520" cy="49320"/>
            </p14:xfrm>
          </p:contentPart>
        </mc:Choice>
        <mc:Fallback xmlns="">
          <p:pic>
            <p:nvPicPr>
              <p:cNvPr id="1417" name="Ink 1416">
                <a:extLst>
                  <a:ext uri="{FF2B5EF4-FFF2-40B4-BE49-F238E27FC236}">
                    <a16:creationId xmlns:a16="http://schemas.microsoft.com/office/drawing/2014/main" id="{35B8A560-8EB1-444B-A941-E4C83628D247}"/>
                  </a:ext>
                </a:extLst>
              </p:cNvPr>
              <p:cNvPicPr/>
              <p:nvPr/>
            </p:nvPicPr>
            <p:blipFill>
              <a:blip r:embed="rId1489"/>
              <a:stretch>
                <a:fillRect/>
              </a:stretch>
            </p:blipFill>
            <p:spPr>
              <a:xfrm>
                <a:off x="9460598" y="2979904"/>
                <a:ext cx="1401120" cy="7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90">
            <p14:nvContentPartPr>
              <p14:cNvPr id="1418" name="Ink 1417">
                <a:extLst>
                  <a:ext uri="{FF2B5EF4-FFF2-40B4-BE49-F238E27FC236}">
                    <a16:creationId xmlns:a16="http://schemas.microsoft.com/office/drawing/2014/main" id="{1D422372-B591-3444-95F3-117117D0D25D}"/>
                  </a:ext>
                </a:extLst>
              </p14:cNvPr>
              <p14:cNvContentPartPr/>
              <p14:nvPr/>
            </p14:nvContentPartPr>
            <p14:xfrm>
              <a:off x="7525958" y="2411104"/>
              <a:ext cx="797040" cy="15120"/>
            </p14:xfrm>
          </p:contentPart>
        </mc:Choice>
        <mc:Fallback xmlns="">
          <p:pic>
            <p:nvPicPr>
              <p:cNvPr id="1418" name="Ink 1417">
                <a:extLst>
                  <a:ext uri="{FF2B5EF4-FFF2-40B4-BE49-F238E27FC236}">
                    <a16:creationId xmlns:a16="http://schemas.microsoft.com/office/drawing/2014/main" id="{1D422372-B591-3444-95F3-117117D0D25D}"/>
                  </a:ext>
                </a:extLst>
              </p:cNvPr>
              <p:cNvPicPr/>
              <p:nvPr/>
            </p:nvPicPr>
            <p:blipFill>
              <a:blip r:embed="rId1491"/>
              <a:stretch>
                <a:fillRect/>
              </a:stretch>
            </p:blipFill>
            <p:spPr>
              <a:xfrm>
                <a:off x="7510478" y="2395984"/>
                <a:ext cx="827280" cy="45720"/>
              </a:xfrm>
              <a:prstGeom prst="rect">
                <a:avLst/>
              </a:prstGeom>
            </p:spPr>
          </p:pic>
        </mc:Fallback>
      </mc:AlternateContent>
      <p:grpSp>
        <p:nvGrpSpPr>
          <p:cNvPr id="1644" name="Group 1643">
            <a:extLst>
              <a:ext uri="{FF2B5EF4-FFF2-40B4-BE49-F238E27FC236}">
                <a16:creationId xmlns:a16="http://schemas.microsoft.com/office/drawing/2014/main" id="{01267DC7-E0B7-7843-99EB-2D1970D2C9D6}"/>
              </a:ext>
            </a:extLst>
          </p:cNvPr>
          <p:cNvGrpSpPr/>
          <p:nvPr/>
        </p:nvGrpSpPr>
        <p:grpSpPr>
          <a:xfrm>
            <a:off x="232358" y="3378784"/>
            <a:ext cx="11827440" cy="3389760"/>
            <a:chOff x="232358" y="3378784"/>
            <a:chExt cx="11827440" cy="3389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92">
              <p14:nvContentPartPr>
                <p14:cNvPr id="1388" name="Ink 1387">
                  <a:extLst>
                    <a:ext uri="{FF2B5EF4-FFF2-40B4-BE49-F238E27FC236}">
                      <a16:creationId xmlns:a16="http://schemas.microsoft.com/office/drawing/2014/main" id="{9169F92B-B8C5-F54D-9A8E-01DBB421FED7}"/>
                    </a:ext>
                  </a:extLst>
                </p14:cNvPr>
                <p14:cNvContentPartPr/>
                <p14:nvPr/>
              </p14:nvContentPartPr>
              <p14:xfrm>
                <a:off x="267278" y="3735544"/>
                <a:ext cx="47520" cy="374760"/>
              </p14:xfrm>
            </p:contentPart>
          </mc:Choice>
          <mc:Fallback xmlns="">
            <p:pic>
              <p:nvPicPr>
                <p:cNvPr id="1388" name="Ink 1387">
                  <a:extLst>
                    <a:ext uri="{FF2B5EF4-FFF2-40B4-BE49-F238E27FC236}">
                      <a16:creationId xmlns:a16="http://schemas.microsoft.com/office/drawing/2014/main" id="{9169F92B-B8C5-F54D-9A8E-01DBB421FED7}"/>
                    </a:ext>
                  </a:extLst>
                </p:cNvPr>
                <p:cNvPicPr/>
                <p:nvPr/>
              </p:nvPicPr>
              <p:blipFill>
                <a:blip r:embed="rId1493"/>
                <a:stretch>
                  <a:fillRect/>
                </a:stretch>
              </p:blipFill>
              <p:spPr>
                <a:xfrm>
                  <a:off x="252158" y="3720064"/>
                  <a:ext cx="78120" cy="40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4">
              <p14:nvContentPartPr>
                <p14:cNvPr id="1389" name="Ink 1388">
                  <a:extLst>
                    <a:ext uri="{FF2B5EF4-FFF2-40B4-BE49-F238E27FC236}">
                      <a16:creationId xmlns:a16="http://schemas.microsoft.com/office/drawing/2014/main" id="{0B58A2C4-DCE6-3E49-A578-BBBA6BBE0A7A}"/>
                    </a:ext>
                  </a:extLst>
                </p14:cNvPr>
                <p14:cNvContentPartPr/>
                <p14:nvPr/>
              </p14:nvContentPartPr>
              <p14:xfrm>
                <a:off x="232358" y="3696664"/>
                <a:ext cx="172800" cy="200160"/>
              </p14:xfrm>
            </p:contentPart>
          </mc:Choice>
          <mc:Fallback xmlns="">
            <p:pic>
              <p:nvPicPr>
                <p:cNvPr id="1389" name="Ink 1388">
                  <a:extLst>
                    <a:ext uri="{FF2B5EF4-FFF2-40B4-BE49-F238E27FC236}">
                      <a16:creationId xmlns:a16="http://schemas.microsoft.com/office/drawing/2014/main" id="{0B58A2C4-DCE6-3E49-A578-BBBA6BBE0A7A}"/>
                    </a:ext>
                  </a:extLst>
                </p:cNvPr>
                <p:cNvPicPr/>
                <p:nvPr/>
              </p:nvPicPr>
              <p:blipFill>
                <a:blip r:embed="rId1495"/>
                <a:stretch>
                  <a:fillRect/>
                </a:stretch>
              </p:blipFill>
              <p:spPr>
                <a:xfrm>
                  <a:off x="216878" y="3681544"/>
                  <a:ext cx="20304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6">
              <p14:nvContentPartPr>
                <p14:cNvPr id="1390" name="Ink 1389">
                  <a:extLst>
                    <a:ext uri="{FF2B5EF4-FFF2-40B4-BE49-F238E27FC236}">
                      <a16:creationId xmlns:a16="http://schemas.microsoft.com/office/drawing/2014/main" id="{F6395D17-AE65-244A-B47A-4EFFEF5CC086}"/>
                    </a:ext>
                  </a:extLst>
                </p14:cNvPr>
                <p14:cNvContentPartPr/>
                <p14:nvPr/>
              </p14:nvContentPartPr>
              <p14:xfrm>
                <a:off x="479318" y="3623944"/>
                <a:ext cx="186480" cy="477720"/>
              </p14:xfrm>
            </p:contentPart>
          </mc:Choice>
          <mc:Fallback xmlns="">
            <p:pic>
              <p:nvPicPr>
                <p:cNvPr id="1390" name="Ink 1389">
                  <a:extLst>
                    <a:ext uri="{FF2B5EF4-FFF2-40B4-BE49-F238E27FC236}">
                      <a16:creationId xmlns:a16="http://schemas.microsoft.com/office/drawing/2014/main" id="{F6395D17-AE65-244A-B47A-4EFFEF5CC086}"/>
                    </a:ext>
                  </a:extLst>
                </p:cNvPr>
                <p:cNvPicPr/>
                <p:nvPr/>
              </p:nvPicPr>
              <p:blipFill>
                <a:blip r:embed="rId1497"/>
                <a:stretch>
                  <a:fillRect/>
                </a:stretch>
              </p:blipFill>
              <p:spPr>
                <a:xfrm>
                  <a:off x="464198" y="3608824"/>
                  <a:ext cx="216720" cy="50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8">
              <p14:nvContentPartPr>
                <p14:cNvPr id="1391" name="Ink 1390">
                  <a:extLst>
                    <a:ext uri="{FF2B5EF4-FFF2-40B4-BE49-F238E27FC236}">
                      <a16:creationId xmlns:a16="http://schemas.microsoft.com/office/drawing/2014/main" id="{12A0563B-1901-4546-9AD8-A2B41B4DE49D}"/>
                    </a:ext>
                  </a:extLst>
                </p14:cNvPr>
                <p14:cNvContentPartPr/>
                <p14:nvPr/>
              </p14:nvContentPartPr>
              <p14:xfrm>
                <a:off x="740318" y="3879544"/>
                <a:ext cx="88920" cy="156600"/>
              </p14:xfrm>
            </p:contentPart>
          </mc:Choice>
          <mc:Fallback xmlns="">
            <p:pic>
              <p:nvPicPr>
                <p:cNvPr id="1391" name="Ink 1390">
                  <a:extLst>
                    <a:ext uri="{FF2B5EF4-FFF2-40B4-BE49-F238E27FC236}">
                      <a16:creationId xmlns:a16="http://schemas.microsoft.com/office/drawing/2014/main" id="{12A0563B-1901-4546-9AD8-A2B41B4DE49D}"/>
                    </a:ext>
                  </a:extLst>
                </p:cNvPr>
                <p:cNvPicPr/>
                <p:nvPr/>
              </p:nvPicPr>
              <p:blipFill>
                <a:blip r:embed="rId1499"/>
                <a:stretch>
                  <a:fillRect/>
                </a:stretch>
              </p:blipFill>
              <p:spPr>
                <a:xfrm>
                  <a:off x="725198" y="3864064"/>
                  <a:ext cx="119520" cy="18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0">
              <p14:nvContentPartPr>
                <p14:cNvPr id="1392" name="Ink 1391">
                  <a:extLst>
                    <a:ext uri="{FF2B5EF4-FFF2-40B4-BE49-F238E27FC236}">
                      <a16:creationId xmlns:a16="http://schemas.microsoft.com/office/drawing/2014/main" id="{D02D369B-0732-2244-9166-2636FBF1C44F}"/>
                    </a:ext>
                  </a:extLst>
                </p14:cNvPr>
                <p14:cNvContentPartPr/>
                <p14:nvPr/>
              </p14:nvContentPartPr>
              <p14:xfrm>
                <a:off x="804758" y="3880624"/>
                <a:ext cx="50040" cy="429480"/>
              </p14:xfrm>
            </p:contentPart>
          </mc:Choice>
          <mc:Fallback xmlns="">
            <p:pic>
              <p:nvPicPr>
                <p:cNvPr id="1392" name="Ink 1391">
                  <a:extLst>
                    <a:ext uri="{FF2B5EF4-FFF2-40B4-BE49-F238E27FC236}">
                      <a16:creationId xmlns:a16="http://schemas.microsoft.com/office/drawing/2014/main" id="{D02D369B-0732-2244-9166-2636FBF1C44F}"/>
                    </a:ext>
                  </a:extLst>
                </p:cNvPr>
                <p:cNvPicPr/>
                <p:nvPr/>
              </p:nvPicPr>
              <p:blipFill>
                <a:blip r:embed="rId1501"/>
                <a:stretch>
                  <a:fillRect/>
                </a:stretch>
              </p:blipFill>
              <p:spPr>
                <a:xfrm>
                  <a:off x="789638" y="3865144"/>
                  <a:ext cx="80640" cy="45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2">
              <p14:nvContentPartPr>
                <p14:cNvPr id="1393" name="Ink 1392">
                  <a:extLst>
                    <a:ext uri="{FF2B5EF4-FFF2-40B4-BE49-F238E27FC236}">
                      <a16:creationId xmlns:a16="http://schemas.microsoft.com/office/drawing/2014/main" id="{0B1A35DA-FEE2-9E49-85B7-FFBDC37388BA}"/>
                    </a:ext>
                  </a:extLst>
                </p14:cNvPr>
                <p14:cNvContentPartPr/>
                <p14:nvPr/>
              </p14:nvContentPartPr>
              <p14:xfrm>
                <a:off x="979718" y="3675424"/>
                <a:ext cx="84240" cy="451440"/>
              </p14:xfrm>
            </p:contentPart>
          </mc:Choice>
          <mc:Fallback xmlns="">
            <p:pic>
              <p:nvPicPr>
                <p:cNvPr id="1393" name="Ink 1392">
                  <a:extLst>
                    <a:ext uri="{FF2B5EF4-FFF2-40B4-BE49-F238E27FC236}">
                      <a16:creationId xmlns:a16="http://schemas.microsoft.com/office/drawing/2014/main" id="{0B1A35DA-FEE2-9E49-85B7-FFBDC37388BA}"/>
                    </a:ext>
                  </a:extLst>
                </p:cNvPr>
                <p:cNvPicPr/>
                <p:nvPr/>
              </p:nvPicPr>
              <p:blipFill>
                <a:blip r:embed="rId1503"/>
                <a:stretch>
                  <a:fillRect/>
                </a:stretch>
              </p:blipFill>
              <p:spPr>
                <a:xfrm>
                  <a:off x="964598" y="3660304"/>
                  <a:ext cx="114840" cy="48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4">
              <p14:nvContentPartPr>
                <p14:cNvPr id="1394" name="Ink 1393">
                  <a:extLst>
                    <a:ext uri="{FF2B5EF4-FFF2-40B4-BE49-F238E27FC236}">
                      <a16:creationId xmlns:a16="http://schemas.microsoft.com/office/drawing/2014/main" id="{471F5A9F-9A3C-1840-AFA5-20F77E22C92E}"/>
                    </a:ext>
                  </a:extLst>
                </p14:cNvPr>
                <p14:cNvContentPartPr/>
                <p14:nvPr/>
              </p14:nvContentPartPr>
              <p14:xfrm>
                <a:off x="1137398" y="3871984"/>
                <a:ext cx="88560" cy="168480"/>
              </p14:xfrm>
            </p:contentPart>
          </mc:Choice>
          <mc:Fallback xmlns="">
            <p:pic>
              <p:nvPicPr>
                <p:cNvPr id="1394" name="Ink 1393">
                  <a:extLst>
                    <a:ext uri="{FF2B5EF4-FFF2-40B4-BE49-F238E27FC236}">
                      <a16:creationId xmlns:a16="http://schemas.microsoft.com/office/drawing/2014/main" id="{471F5A9F-9A3C-1840-AFA5-20F77E22C92E}"/>
                    </a:ext>
                  </a:extLst>
                </p:cNvPr>
                <p:cNvPicPr/>
                <p:nvPr/>
              </p:nvPicPr>
              <p:blipFill>
                <a:blip r:embed="rId1505"/>
                <a:stretch>
                  <a:fillRect/>
                </a:stretch>
              </p:blipFill>
              <p:spPr>
                <a:xfrm>
                  <a:off x="1121918" y="3856864"/>
                  <a:ext cx="11880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6">
              <p14:nvContentPartPr>
                <p14:cNvPr id="1395" name="Ink 1394">
                  <a:extLst>
                    <a:ext uri="{FF2B5EF4-FFF2-40B4-BE49-F238E27FC236}">
                      <a16:creationId xmlns:a16="http://schemas.microsoft.com/office/drawing/2014/main" id="{CD17604E-F9B1-8049-8868-A4A95E69D141}"/>
                    </a:ext>
                  </a:extLst>
                </p14:cNvPr>
                <p14:cNvContentPartPr/>
                <p14:nvPr/>
              </p14:nvContentPartPr>
              <p14:xfrm>
                <a:off x="1314878" y="3862624"/>
                <a:ext cx="260280" cy="192600"/>
              </p14:xfrm>
            </p:contentPart>
          </mc:Choice>
          <mc:Fallback xmlns="">
            <p:pic>
              <p:nvPicPr>
                <p:cNvPr id="1395" name="Ink 1394">
                  <a:extLst>
                    <a:ext uri="{FF2B5EF4-FFF2-40B4-BE49-F238E27FC236}">
                      <a16:creationId xmlns:a16="http://schemas.microsoft.com/office/drawing/2014/main" id="{CD17604E-F9B1-8049-8868-A4A95E69D141}"/>
                    </a:ext>
                  </a:extLst>
                </p:cNvPr>
                <p:cNvPicPr/>
                <p:nvPr/>
              </p:nvPicPr>
              <p:blipFill>
                <a:blip r:embed="rId1507"/>
                <a:stretch>
                  <a:fillRect/>
                </a:stretch>
              </p:blipFill>
              <p:spPr>
                <a:xfrm>
                  <a:off x="1299758" y="3847504"/>
                  <a:ext cx="29088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8">
              <p14:nvContentPartPr>
                <p14:cNvPr id="1396" name="Ink 1395">
                  <a:extLst>
                    <a:ext uri="{FF2B5EF4-FFF2-40B4-BE49-F238E27FC236}">
                      <a16:creationId xmlns:a16="http://schemas.microsoft.com/office/drawing/2014/main" id="{4EE4CF6F-7A2D-5D4D-80E0-CD0A6E8A3A41}"/>
                    </a:ext>
                  </a:extLst>
                </p14:cNvPr>
                <p14:cNvContentPartPr/>
                <p14:nvPr/>
              </p14:nvContentPartPr>
              <p14:xfrm>
                <a:off x="1775678" y="3573904"/>
                <a:ext cx="239040" cy="446400"/>
              </p14:xfrm>
            </p:contentPart>
          </mc:Choice>
          <mc:Fallback xmlns="">
            <p:pic>
              <p:nvPicPr>
                <p:cNvPr id="1396" name="Ink 1395">
                  <a:extLst>
                    <a:ext uri="{FF2B5EF4-FFF2-40B4-BE49-F238E27FC236}">
                      <a16:creationId xmlns:a16="http://schemas.microsoft.com/office/drawing/2014/main" id="{4EE4CF6F-7A2D-5D4D-80E0-CD0A6E8A3A41}"/>
                    </a:ext>
                  </a:extLst>
                </p:cNvPr>
                <p:cNvPicPr/>
                <p:nvPr/>
              </p:nvPicPr>
              <p:blipFill>
                <a:blip r:embed="rId1509"/>
                <a:stretch>
                  <a:fillRect/>
                </a:stretch>
              </p:blipFill>
              <p:spPr>
                <a:xfrm>
                  <a:off x="1760558" y="3558784"/>
                  <a:ext cx="269640" cy="47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0">
              <p14:nvContentPartPr>
                <p14:cNvPr id="1397" name="Ink 1396">
                  <a:extLst>
                    <a:ext uri="{FF2B5EF4-FFF2-40B4-BE49-F238E27FC236}">
                      <a16:creationId xmlns:a16="http://schemas.microsoft.com/office/drawing/2014/main" id="{C78ABBEA-FC92-7A40-9621-63B025CEC16E}"/>
                    </a:ext>
                  </a:extLst>
                </p14:cNvPr>
                <p14:cNvContentPartPr/>
                <p14:nvPr/>
              </p14:nvContentPartPr>
              <p14:xfrm>
                <a:off x="2109758" y="3787744"/>
                <a:ext cx="184680" cy="164160"/>
              </p14:xfrm>
            </p:contentPart>
          </mc:Choice>
          <mc:Fallback xmlns="">
            <p:pic>
              <p:nvPicPr>
                <p:cNvPr id="1397" name="Ink 1396">
                  <a:extLst>
                    <a:ext uri="{FF2B5EF4-FFF2-40B4-BE49-F238E27FC236}">
                      <a16:creationId xmlns:a16="http://schemas.microsoft.com/office/drawing/2014/main" id="{C78ABBEA-FC92-7A40-9621-63B025CEC16E}"/>
                    </a:ext>
                  </a:extLst>
                </p:cNvPr>
                <p:cNvPicPr/>
                <p:nvPr/>
              </p:nvPicPr>
              <p:blipFill>
                <a:blip r:embed="rId1511"/>
                <a:stretch>
                  <a:fillRect/>
                </a:stretch>
              </p:blipFill>
              <p:spPr>
                <a:xfrm>
                  <a:off x="2094638" y="3772264"/>
                  <a:ext cx="21528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2">
              <p14:nvContentPartPr>
                <p14:cNvPr id="1398" name="Ink 1397">
                  <a:extLst>
                    <a:ext uri="{FF2B5EF4-FFF2-40B4-BE49-F238E27FC236}">
                      <a16:creationId xmlns:a16="http://schemas.microsoft.com/office/drawing/2014/main" id="{607258A6-B8E3-6A44-886E-71A888231DA4}"/>
                    </a:ext>
                  </a:extLst>
                </p14:cNvPr>
                <p14:cNvContentPartPr/>
                <p14:nvPr/>
              </p14:nvContentPartPr>
              <p14:xfrm>
                <a:off x="2307038" y="3757864"/>
                <a:ext cx="267480" cy="212400"/>
              </p14:xfrm>
            </p:contentPart>
          </mc:Choice>
          <mc:Fallback xmlns="">
            <p:pic>
              <p:nvPicPr>
                <p:cNvPr id="1398" name="Ink 1397">
                  <a:extLst>
                    <a:ext uri="{FF2B5EF4-FFF2-40B4-BE49-F238E27FC236}">
                      <a16:creationId xmlns:a16="http://schemas.microsoft.com/office/drawing/2014/main" id="{607258A6-B8E3-6A44-886E-71A888231DA4}"/>
                    </a:ext>
                  </a:extLst>
                </p:cNvPr>
                <p:cNvPicPr/>
                <p:nvPr/>
              </p:nvPicPr>
              <p:blipFill>
                <a:blip r:embed="rId1513"/>
                <a:stretch>
                  <a:fillRect/>
                </a:stretch>
              </p:blipFill>
              <p:spPr>
                <a:xfrm>
                  <a:off x="2291918" y="3742384"/>
                  <a:ext cx="29808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4">
              <p14:nvContentPartPr>
                <p14:cNvPr id="1399" name="Ink 1398">
                  <a:extLst>
                    <a:ext uri="{FF2B5EF4-FFF2-40B4-BE49-F238E27FC236}">
                      <a16:creationId xmlns:a16="http://schemas.microsoft.com/office/drawing/2014/main" id="{35C06E4F-E605-BB4E-AD7C-9E92BE7CE0F0}"/>
                    </a:ext>
                  </a:extLst>
                </p14:cNvPr>
                <p14:cNvContentPartPr/>
                <p14:nvPr/>
              </p14:nvContentPartPr>
              <p14:xfrm>
                <a:off x="2642918" y="3767224"/>
                <a:ext cx="158760" cy="212760"/>
              </p14:xfrm>
            </p:contentPart>
          </mc:Choice>
          <mc:Fallback xmlns="">
            <p:pic>
              <p:nvPicPr>
                <p:cNvPr id="1399" name="Ink 1398">
                  <a:extLst>
                    <a:ext uri="{FF2B5EF4-FFF2-40B4-BE49-F238E27FC236}">
                      <a16:creationId xmlns:a16="http://schemas.microsoft.com/office/drawing/2014/main" id="{35C06E4F-E605-BB4E-AD7C-9E92BE7CE0F0}"/>
                    </a:ext>
                  </a:extLst>
                </p:cNvPr>
                <p:cNvPicPr/>
                <p:nvPr/>
              </p:nvPicPr>
              <p:blipFill>
                <a:blip r:embed="rId1515"/>
                <a:stretch>
                  <a:fillRect/>
                </a:stretch>
              </p:blipFill>
              <p:spPr>
                <a:xfrm>
                  <a:off x="2627798" y="3752104"/>
                  <a:ext cx="18936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6">
              <p14:nvContentPartPr>
                <p14:cNvPr id="1400" name="Ink 1399">
                  <a:extLst>
                    <a:ext uri="{FF2B5EF4-FFF2-40B4-BE49-F238E27FC236}">
                      <a16:creationId xmlns:a16="http://schemas.microsoft.com/office/drawing/2014/main" id="{762D8113-CA5D-2F42-B5CD-04A6B531137D}"/>
                    </a:ext>
                  </a:extLst>
                </p14:cNvPr>
                <p14:cNvContentPartPr/>
                <p14:nvPr/>
              </p14:nvContentPartPr>
              <p14:xfrm>
                <a:off x="2932718" y="3590464"/>
                <a:ext cx="41400" cy="344880"/>
              </p14:xfrm>
            </p:contentPart>
          </mc:Choice>
          <mc:Fallback xmlns="">
            <p:pic>
              <p:nvPicPr>
                <p:cNvPr id="1400" name="Ink 1399">
                  <a:extLst>
                    <a:ext uri="{FF2B5EF4-FFF2-40B4-BE49-F238E27FC236}">
                      <a16:creationId xmlns:a16="http://schemas.microsoft.com/office/drawing/2014/main" id="{762D8113-CA5D-2F42-B5CD-04A6B531137D}"/>
                    </a:ext>
                  </a:extLst>
                </p:cNvPr>
                <p:cNvPicPr/>
                <p:nvPr/>
              </p:nvPicPr>
              <p:blipFill>
                <a:blip r:embed="rId1517"/>
                <a:stretch>
                  <a:fillRect/>
                </a:stretch>
              </p:blipFill>
              <p:spPr>
                <a:xfrm>
                  <a:off x="2917238" y="3575344"/>
                  <a:ext cx="72000" cy="37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8">
              <p14:nvContentPartPr>
                <p14:cNvPr id="1401" name="Ink 1400">
                  <a:extLst>
                    <a:ext uri="{FF2B5EF4-FFF2-40B4-BE49-F238E27FC236}">
                      <a16:creationId xmlns:a16="http://schemas.microsoft.com/office/drawing/2014/main" id="{A5449124-B4B7-AE43-B984-EA0203E83C81}"/>
                    </a:ext>
                  </a:extLst>
                </p14:cNvPr>
                <p14:cNvContentPartPr/>
                <p14:nvPr/>
              </p14:nvContentPartPr>
              <p14:xfrm>
                <a:off x="2802398" y="3765424"/>
                <a:ext cx="336240" cy="148320"/>
              </p14:xfrm>
            </p:contentPart>
          </mc:Choice>
          <mc:Fallback xmlns="">
            <p:pic>
              <p:nvPicPr>
                <p:cNvPr id="1401" name="Ink 1400">
                  <a:extLst>
                    <a:ext uri="{FF2B5EF4-FFF2-40B4-BE49-F238E27FC236}">
                      <a16:creationId xmlns:a16="http://schemas.microsoft.com/office/drawing/2014/main" id="{A5449124-B4B7-AE43-B984-EA0203E83C81}"/>
                    </a:ext>
                  </a:extLst>
                </p:cNvPr>
                <p:cNvPicPr/>
                <p:nvPr/>
              </p:nvPicPr>
              <p:blipFill>
                <a:blip r:embed="rId1519"/>
                <a:stretch>
                  <a:fillRect/>
                </a:stretch>
              </p:blipFill>
              <p:spPr>
                <a:xfrm>
                  <a:off x="2787278" y="3750304"/>
                  <a:ext cx="36684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0">
              <p14:nvContentPartPr>
                <p14:cNvPr id="1402" name="Ink 1401">
                  <a:extLst>
                    <a:ext uri="{FF2B5EF4-FFF2-40B4-BE49-F238E27FC236}">
                      <a16:creationId xmlns:a16="http://schemas.microsoft.com/office/drawing/2014/main" id="{4A4B4F4B-49D6-8342-83C0-A0716ACA176D}"/>
                    </a:ext>
                  </a:extLst>
                </p14:cNvPr>
                <p14:cNvContentPartPr/>
                <p14:nvPr/>
              </p14:nvContentPartPr>
              <p14:xfrm>
                <a:off x="3221798" y="3469504"/>
                <a:ext cx="522360" cy="466200"/>
              </p14:xfrm>
            </p:contentPart>
          </mc:Choice>
          <mc:Fallback xmlns="">
            <p:pic>
              <p:nvPicPr>
                <p:cNvPr id="1402" name="Ink 1401">
                  <a:extLst>
                    <a:ext uri="{FF2B5EF4-FFF2-40B4-BE49-F238E27FC236}">
                      <a16:creationId xmlns:a16="http://schemas.microsoft.com/office/drawing/2014/main" id="{4A4B4F4B-49D6-8342-83C0-A0716ACA176D}"/>
                    </a:ext>
                  </a:extLst>
                </p:cNvPr>
                <p:cNvPicPr/>
                <p:nvPr/>
              </p:nvPicPr>
              <p:blipFill>
                <a:blip r:embed="rId1521"/>
                <a:stretch>
                  <a:fillRect/>
                </a:stretch>
              </p:blipFill>
              <p:spPr>
                <a:xfrm>
                  <a:off x="3206678" y="3454384"/>
                  <a:ext cx="552600" cy="49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2">
              <p14:nvContentPartPr>
                <p14:cNvPr id="1404" name="Ink 1403">
                  <a:extLst>
                    <a:ext uri="{FF2B5EF4-FFF2-40B4-BE49-F238E27FC236}">
                      <a16:creationId xmlns:a16="http://schemas.microsoft.com/office/drawing/2014/main" id="{29DD207B-65C2-9C45-9BBA-E628CEB56FCB}"/>
                    </a:ext>
                  </a:extLst>
                </p14:cNvPr>
                <p14:cNvContentPartPr/>
                <p14:nvPr/>
              </p14:nvContentPartPr>
              <p14:xfrm>
                <a:off x="563558" y="4328464"/>
                <a:ext cx="295560" cy="459360"/>
              </p14:xfrm>
            </p:contentPart>
          </mc:Choice>
          <mc:Fallback xmlns="">
            <p:pic>
              <p:nvPicPr>
                <p:cNvPr id="1404" name="Ink 1403">
                  <a:extLst>
                    <a:ext uri="{FF2B5EF4-FFF2-40B4-BE49-F238E27FC236}">
                      <a16:creationId xmlns:a16="http://schemas.microsoft.com/office/drawing/2014/main" id="{29DD207B-65C2-9C45-9BBA-E628CEB56FCB}"/>
                    </a:ext>
                  </a:extLst>
                </p:cNvPr>
                <p:cNvPicPr/>
                <p:nvPr/>
              </p:nvPicPr>
              <p:blipFill>
                <a:blip r:embed="rId1523"/>
                <a:stretch>
                  <a:fillRect/>
                </a:stretch>
              </p:blipFill>
              <p:spPr>
                <a:xfrm>
                  <a:off x="548438" y="4313344"/>
                  <a:ext cx="325800" cy="48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4">
              <p14:nvContentPartPr>
                <p14:cNvPr id="1405" name="Ink 1404">
                  <a:extLst>
                    <a:ext uri="{FF2B5EF4-FFF2-40B4-BE49-F238E27FC236}">
                      <a16:creationId xmlns:a16="http://schemas.microsoft.com/office/drawing/2014/main" id="{2053F908-CB29-4D47-AD25-52A7978D8AC3}"/>
                    </a:ext>
                  </a:extLst>
                </p14:cNvPr>
                <p14:cNvContentPartPr/>
                <p14:nvPr/>
              </p14:nvContentPartPr>
              <p14:xfrm>
                <a:off x="858398" y="4270864"/>
                <a:ext cx="81000" cy="465480"/>
              </p14:xfrm>
            </p:contentPart>
          </mc:Choice>
          <mc:Fallback xmlns="">
            <p:pic>
              <p:nvPicPr>
                <p:cNvPr id="1405" name="Ink 1404">
                  <a:extLst>
                    <a:ext uri="{FF2B5EF4-FFF2-40B4-BE49-F238E27FC236}">
                      <a16:creationId xmlns:a16="http://schemas.microsoft.com/office/drawing/2014/main" id="{2053F908-CB29-4D47-AD25-52A7978D8AC3}"/>
                    </a:ext>
                  </a:extLst>
                </p:cNvPr>
                <p:cNvPicPr/>
                <p:nvPr/>
              </p:nvPicPr>
              <p:blipFill>
                <a:blip r:embed="rId1525"/>
                <a:stretch>
                  <a:fillRect/>
                </a:stretch>
              </p:blipFill>
              <p:spPr>
                <a:xfrm>
                  <a:off x="843278" y="4255384"/>
                  <a:ext cx="111240" cy="49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6">
              <p14:nvContentPartPr>
                <p14:cNvPr id="1406" name="Ink 1405">
                  <a:extLst>
                    <a:ext uri="{FF2B5EF4-FFF2-40B4-BE49-F238E27FC236}">
                      <a16:creationId xmlns:a16="http://schemas.microsoft.com/office/drawing/2014/main" id="{756D9C3D-6155-4145-9724-94BD2C5F0D81}"/>
                    </a:ext>
                  </a:extLst>
                </p14:cNvPr>
                <p14:cNvContentPartPr/>
                <p14:nvPr/>
              </p14:nvContentPartPr>
              <p14:xfrm>
                <a:off x="991958" y="4437904"/>
                <a:ext cx="128160" cy="280800"/>
              </p14:xfrm>
            </p:contentPart>
          </mc:Choice>
          <mc:Fallback xmlns="">
            <p:pic>
              <p:nvPicPr>
                <p:cNvPr id="1406" name="Ink 1405">
                  <a:extLst>
                    <a:ext uri="{FF2B5EF4-FFF2-40B4-BE49-F238E27FC236}">
                      <a16:creationId xmlns:a16="http://schemas.microsoft.com/office/drawing/2014/main" id="{756D9C3D-6155-4145-9724-94BD2C5F0D81}"/>
                    </a:ext>
                  </a:extLst>
                </p:cNvPr>
                <p:cNvPicPr/>
                <p:nvPr/>
              </p:nvPicPr>
              <p:blipFill>
                <a:blip r:embed="rId1527"/>
                <a:stretch>
                  <a:fillRect/>
                </a:stretch>
              </p:blipFill>
              <p:spPr>
                <a:xfrm>
                  <a:off x="976478" y="4422784"/>
                  <a:ext cx="158760" cy="31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8">
              <p14:nvContentPartPr>
                <p14:cNvPr id="1407" name="Ink 1406">
                  <a:extLst>
                    <a:ext uri="{FF2B5EF4-FFF2-40B4-BE49-F238E27FC236}">
                      <a16:creationId xmlns:a16="http://schemas.microsoft.com/office/drawing/2014/main" id="{298211C2-AA75-AB42-978C-D42AA0F71544}"/>
                    </a:ext>
                  </a:extLst>
                </p14:cNvPr>
                <p14:cNvContentPartPr/>
                <p14:nvPr/>
              </p14:nvContentPartPr>
              <p14:xfrm>
                <a:off x="1154318" y="4437904"/>
                <a:ext cx="124920" cy="235080"/>
              </p14:xfrm>
            </p:contentPart>
          </mc:Choice>
          <mc:Fallback xmlns="">
            <p:pic>
              <p:nvPicPr>
                <p:cNvPr id="1407" name="Ink 1406">
                  <a:extLst>
                    <a:ext uri="{FF2B5EF4-FFF2-40B4-BE49-F238E27FC236}">
                      <a16:creationId xmlns:a16="http://schemas.microsoft.com/office/drawing/2014/main" id="{298211C2-AA75-AB42-978C-D42AA0F71544}"/>
                    </a:ext>
                  </a:extLst>
                </p:cNvPr>
                <p:cNvPicPr/>
                <p:nvPr/>
              </p:nvPicPr>
              <p:blipFill>
                <a:blip r:embed="rId1529"/>
                <a:stretch>
                  <a:fillRect/>
                </a:stretch>
              </p:blipFill>
              <p:spPr>
                <a:xfrm>
                  <a:off x="1139198" y="4422784"/>
                  <a:ext cx="15552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0">
              <p14:nvContentPartPr>
                <p14:cNvPr id="960" name="Ink 959">
                  <a:extLst>
                    <a:ext uri="{FF2B5EF4-FFF2-40B4-BE49-F238E27FC236}">
                      <a16:creationId xmlns:a16="http://schemas.microsoft.com/office/drawing/2014/main" id="{536C6C27-CF24-7C41-9123-7C611970D068}"/>
                    </a:ext>
                  </a:extLst>
                </p14:cNvPr>
                <p14:cNvContentPartPr/>
                <p14:nvPr/>
              </p14:nvContentPartPr>
              <p14:xfrm>
                <a:off x="1357358" y="4449064"/>
                <a:ext cx="100800" cy="249840"/>
              </p14:xfrm>
            </p:contentPart>
          </mc:Choice>
          <mc:Fallback xmlns="">
            <p:pic>
              <p:nvPicPr>
                <p:cNvPr id="960" name="Ink 959">
                  <a:extLst>
                    <a:ext uri="{FF2B5EF4-FFF2-40B4-BE49-F238E27FC236}">
                      <a16:creationId xmlns:a16="http://schemas.microsoft.com/office/drawing/2014/main" id="{536C6C27-CF24-7C41-9123-7C611970D068}"/>
                    </a:ext>
                  </a:extLst>
                </p:cNvPr>
                <p:cNvPicPr/>
                <p:nvPr/>
              </p:nvPicPr>
              <p:blipFill>
                <a:blip r:embed="rId1531"/>
                <a:stretch>
                  <a:fillRect/>
                </a:stretch>
              </p:blipFill>
              <p:spPr>
                <a:xfrm>
                  <a:off x="1342238" y="4433944"/>
                  <a:ext cx="131040" cy="28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2">
              <p14:nvContentPartPr>
                <p14:cNvPr id="961" name="Ink 960">
                  <a:extLst>
                    <a:ext uri="{FF2B5EF4-FFF2-40B4-BE49-F238E27FC236}">
                      <a16:creationId xmlns:a16="http://schemas.microsoft.com/office/drawing/2014/main" id="{4343A0B9-DA7F-E04C-A8ED-1D94FAF93B28}"/>
                    </a:ext>
                  </a:extLst>
                </p14:cNvPr>
                <p14:cNvContentPartPr/>
                <p14:nvPr/>
              </p14:nvContentPartPr>
              <p14:xfrm>
                <a:off x="1595678" y="4285264"/>
                <a:ext cx="291240" cy="439560"/>
              </p14:xfrm>
            </p:contentPart>
          </mc:Choice>
          <mc:Fallback xmlns="">
            <p:pic>
              <p:nvPicPr>
                <p:cNvPr id="961" name="Ink 960">
                  <a:extLst>
                    <a:ext uri="{FF2B5EF4-FFF2-40B4-BE49-F238E27FC236}">
                      <a16:creationId xmlns:a16="http://schemas.microsoft.com/office/drawing/2014/main" id="{4343A0B9-DA7F-E04C-A8ED-1D94FAF93B28}"/>
                    </a:ext>
                  </a:extLst>
                </p:cNvPr>
                <p:cNvPicPr/>
                <p:nvPr/>
              </p:nvPicPr>
              <p:blipFill>
                <a:blip r:embed="rId1533"/>
                <a:stretch>
                  <a:fillRect/>
                </a:stretch>
              </p:blipFill>
              <p:spPr>
                <a:xfrm>
                  <a:off x="1580558" y="4269784"/>
                  <a:ext cx="321840" cy="47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4">
              <p14:nvContentPartPr>
                <p14:cNvPr id="962" name="Ink 961">
                  <a:extLst>
                    <a:ext uri="{FF2B5EF4-FFF2-40B4-BE49-F238E27FC236}">
                      <a16:creationId xmlns:a16="http://schemas.microsoft.com/office/drawing/2014/main" id="{5EFCBBCB-3DE5-5349-A9E6-F0F440601EB9}"/>
                    </a:ext>
                  </a:extLst>
                </p14:cNvPr>
                <p14:cNvContentPartPr/>
                <p14:nvPr/>
              </p14:nvContentPartPr>
              <p14:xfrm>
                <a:off x="1836158" y="4269424"/>
                <a:ext cx="204120" cy="428040"/>
              </p14:xfrm>
            </p:contentPart>
          </mc:Choice>
          <mc:Fallback xmlns="">
            <p:pic>
              <p:nvPicPr>
                <p:cNvPr id="962" name="Ink 961">
                  <a:extLst>
                    <a:ext uri="{FF2B5EF4-FFF2-40B4-BE49-F238E27FC236}">
                      <a16:creationId xmlns:a16="http://schemas.microsoft.com/office/drawing/2014/main" id="{5EFCBBCB-3DE5-5349-A9E6-F0F440601EB9}"/>
                    </a:ext>
                  </a:extLst>
                </p:cNvPr>
                <p:cNvPicPr/>
                <p:nvPr/>
              </p:nvPicPr>
              <p:blipFill>
                <a:blip r:embed="rId1535"/>
                <a:stretch>
                  <a:fillRect/>
                </a:stretch>
              </p:blipFill>
              <p:spPr>
                <a:xfrm>
                  <a:off x="1820678" y="4254304"/>
                  <a:ext cx="234360" cy="45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6">
              <p14:nvContentPartPr>
                <p14:cNvPr id="963" name="Ink 962">
                  <a:extLst>
                    <a:ext uri="{FF2B5EF4-FFF2-40B4-BE49-F238E27FC236}">
                      <a16:creationId xmlns:a16="http://schemas.microsoft.com/office/drawing/2014/main" id="{13EC38D9-D4C1-4349-B105-CF414882C3B5}"/>
                    </a:ext>
                  </a:extLst>
                </p14:cNvPr>
                <p14:cNvContentPartPr/>
                <p14:nvPr/>
              </p14:nvContentPartPr>
              <p14:xfrm>
                <a:off x="2131718" y="4403344"/>
                <a:ext cx="155520" cy="283320"/>
              </p14:xfrm>
            </p:contentPart>
          </mc:Choice>
          <mc:Fallback xmlns="">
            <p:pic>
              <p:nvPicPr>
                <p:cNvPr id="963" name="Ink 962">
                  <a:extLst>
                    <a:ext uri="{FF2B5EF4-FFF2-40B4-BE49-F238E27FC236}">
                      <a16:creationId xmlns:a16="http://schemas.microsoft.com/office/drawing/2014/main" id="{13EC38D9-D4C1-4349-B105-CF414882C3B5}"/>
                    </a:ext>
                  </a:extLst>
                </p:cNvPr>
                <p:cNvPicPr/>
                <p:nvPr/>
              </p:nvPicPr>
              <p:blipFill>
                <a:blip r:embed="rId1537"/>
                <a:stretch>
                  <a:fillRect/>
                </a:stretch>
              </p:blipFill>
              <p:spPr>
                <a:xfrm>
                  <a:off x="2116238" y="4388224"/>
                  <a:ext cx="186120" cy="31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8">
              <p14:nvContentPartPr>
                <p14:cNvPr id="964" name="Ink 963">
                  <a:extLst>
                    <a:ext uri="{FF2B5EF4-FFF2-40B4-BE49-F238E27FC236}">
                      <a16:creationId xmlns:a16="http://schemas.microsoft.com/office/drawing/2014/main" id="{59F56096-AA3A-464E-9D06-855E8D1ABCDB}"/>
                    </a:ext>
                  </a:extLst>
                </p14:cNvPr>
                <p14:cNvContentPartPr/>
                <p14:nvPr/>
              </p14:nvContentPartPr>
              <p14:xfrm>
                <a:off x="2246918" y="4482544"/>
                <a:ext cx="110160" cy="180720"/>
              </p14:xfrm>
            </p:contentPart>
          </mc:Choice>
          <mc:Fallback xmlns="">
            <p:pic>
              <p:nvPicPr>
                <p:cNvPr id="964" name="Ink 963">
                  <a:extLst>
                    <a:ext uri="{FF2B5EF4-FFF2-40B4-BE49-F238E27FC236}">
                      <a16:creationId xmlns:a16="http://schemas.microsoft.com/office/drawing/2014/main" id="{59F56096-AA3A-464E-9D06-855E8D1ABCDB}"/>
                    </a:ext>
                  </a:extLst>
                </p:cNvPr>
                <p:cNvPicPr/>
                <p:nvPr/>
              </p:nvPicPr>
              <p:blipFill>
                <a:blip r:embed="rId1539"/>
                <a:stretch>
                  <a:fillRect/>
                </a:stretch>
              </p:blipFill>
              <p:spPr>
                <a:xfrm>
                  <a:off x="2231438" y="4467424"/>
                  <a:ext cx="14076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0">
              <p14:nvContentPartPr>
                <p14:cNvPr id="965" name="Ink 964">
                  <a:extLst>
                    <a:ext uri="{FF2B5EF4-FFF2-40B4-BE49-F238E27FC236}">
                      <a16:creationId xmlns:a16="http://schemas.microsoft.com/office/drawing/2014/main" id="{C56D9B8D-D14B-B640-BA63-F6C0F0FFD568}"/>
                    </a:ext>
                  </a:extLst>
                </p14:cNvPr>
                <p14:cNvContentPartPr/>
                <p14:nvPr/>
              </p14:nvContentPartPr>
              <p14:xfrm>
                <a:off x="2471918" y="4458784"/>
                <a:ext cx="289800" cy="199800"/>
              </p14:xfrm>
            </p:contentPart>
          </mc:Choice>
          <mc:Fallback xmlns="">
            <p:pic>
              <p:nvPicPr>
                <p:cNvPr id="965" name="Ink 964">
                  <a:extLst>
                    <a:ext uri="{FF2B5EF4-FFF2-40B4-BE49-F238E27FC236}">
                      <a16:creationId xmlns:a16="http://schemas.microsoft.com/office/drawing/2014/main" id="{C56D9B8D-D14B-B640-BA63-F6C0F0FFD568}"/>
                    </a:ext>
                  </a:extLst>
                </p:cNvPr>
                <p:cNvPicPr/>
                <p:nvPr/>
              </p:nvPicPr>
              <p:blipFill>
                <a:blip r:embed="rId1541"/>
                <a:stretch>
                  <a:fillRect/>
                </a:stretch>
              </p:blipFill>
              <p:spPr>
                <a:xfrm>
                  <a:off x="2456438" y="4443304"/>
                  <a:ext cx="32040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2">
              <p14:nvContentPartPr>
                <p14:cNvPr id="980" name="Ink 979">
                  <a:extLst>
                    <a:ext uri="{FF2B5EF4-FFF2-40B4-BE49-F238E27FC236}">
                      <a16:creationId xmlns:a16="http://schemas.microsoft.com/office/drawing/2014/main" id="{8B4B972E-40DA-934A-8802-2812376DF45F}"/>
                    </a:ext>
                  </a:extLst>
                </p14:cNvPr>
                <p14:cNvContentPartPr/>
                <p14:nvPr/>
              </p14:nvContentPartPr>
              <p14:xfrm>
                <a:off x="2782598" y="4437904"/>
                <a:ext cx="120960" cy="209880"/>
              </p14:xfrm>
            </p:contentPart>
          </mc:Choice>
          <mc:Fallback xmlns="">
            <p:pic>
              <p:nvPicPr>
                <p:cNvPr id="980" name="Ink 979">
                  <a:extLst>
                    <a:ext uri="{FF2B5EF4-FFF2-40B4-BE49-F238E27FC236}">
                      <a16:creationId xmlns:a16="http://schemas.microsoft.com/office/drawing/2014/main" id="{8B4B972E-40DA-934A-8802-2812376DF45F}"/>
                    </a:ext>
                  </a:extLst>
                </p:cNvPr>
                <p:cNvPicPr/>
                <p:nvPr/>
              </p:nvPicPr>
              <p:blipFill>
                <a:blip r:embed="rId1543"/>
                <a:stretch>
                  <a:fillRect/>
                </a:stretch>
              </p:blipFill>
              <p:spPr>
                <a:xfrm>
                  <a:off x="2767118" y="4422784"/>
                  <a:ext cx="15120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4">
              <p14:nvContentPartPr>
                <p14:cNvPr id="981" name="Ink 980">
                  <a:extLst>
                    <a:ext uri="{FF2B5EF4-FFF2-40B4-BE49-F238E27FC236}">
                      <a16:creationId xmlns:a16="http://schemas.microsoft.com/office/drawing/2014/main" id="{A3EF85E9-E920-6F40-BDBD-0B78C00EEB37}"/>
                    </a:ext>
                  </a:extLst>
                </p14:cNvPr>
                <p14:cNvContentPartPr/>
                <p14:nvPr/>
              </p14:nvContentPartPr>
              <p14:xfrm>
                <a:off x="3008678" y="4156024"/>
                <a:ext cx="195840" cy="503640"/>
              </p14:xfrm>
            </p:contentPart>
          </mc:Choice>
          <mc:Fallback xmlns="">
            <p:pic>
              <p:nvPicPr>
                <p:cNvPr id="981" name="Ink 980">
                  <a:extLst>
                    <a:ext uri="{FF2B5EF4-FFF2-40B4-BE49-F238E27FC236}">
                      <a16:creationId xmlns:a16="http://schemas.microsoft.com/office/drawing/2014/main" id="{A3EF85E9-E920-6F40-BDBD-0B78C00EEB37}"/>
                    </a:ext>
                  </a:extLst>
                </p:cNvPr>
                <p:cNvPicPr/>
                <p:nvPr/>
              </p:nvPicPr>
              <p:blipFill>
                <a:blip r:embed="rId1545"/>
                <a:stretch>
                  <a:fillRect/>
                </a:stretch>
              </p:blipFill>
              <p:spPr>
                <a:xfrm>
                  <a:off x="2993198" y="4140544"/>
                  <a:ext cx="226440" cy="53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6">
              <p14:nvContentPartPr>
                <p14:cNvPr id="982" name="Ink 981">
                  <a:extLst>
                    <a:ext uri="{FF2B5EF4-FFF2-40B4-BE49-F238E27FC236}">
                      <a16:creationId xmlns:a16="http://schemas.microsoft.com/office/drawing/2014/main" id="{A2A2518C-1EC6-CE4D-8D73-F72A5ED51E42}"/>
                    </a:ext>
                  </a:extLst>
                </p14:cNvPr>
                <p14:cNvContentPartPr/>
                <p14:nvPr/>
              </p14:nvContentPartPr>
              <p14:xfrm>
                <a:off x="3263198" y="4421344"/>
                <a:ext cx="101160" cy="199080"/>
              </p14:xfrm>
            </p:contentPart>
          </mc:Choice>
          <mc:Fallback xmlns="">
            <p:pic>
              <p:nvPicPr>
                <p:cNvPr id="982" name="Ink 981">
                  <a:extLst>
                    <a:ext uri="{FF2B5EF4-FFF2-40B4-BE49-F238E27FC236}">
                      <a16:creationId xmlns:a16="http://schemas.microsoft.com/office/drawing/2014/main" id="{A2A2518C-1EC6-CE4D-8D73-F72A5ED51E42}"/>
                    </a:ext>
                  </a:extLst>
                </p:cNvPr>
                <p:cNvPicPr/>
                <p:nvPr/>
              </p:nvPicPr>
              <p:blipFill>
                <a:blip r:embed="rId1547"/>
                <a:stretch>
                  <a:fillRect/>
                </a:stretch>
              </p:blipFill>
              <p:spPr>
                <a:xfrm>
                  <a:off x="3247718" y="4406224"/>
                  <a:ext cx="13176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8">
              <p14:nvContentPartPr>
                <p14:cNvPr id="983" name="Ink 982">
                  <a:extLst>
                    <a:ext uri="{FF2B5EF4-FFF2-40B4-BE49-F238E27FC236}">
                      <a16:creationId xmlns:a16="http://schemas.microsoft.com/office/drawing/2014/main" id="{D6CCE5D0-567A-F84C-B431-F51916474968}"/>
                    </a:ext>
                  </a:extLst>
                </p14:cNvPr>
                <p14:cNvContentPartPr/>
                <p14:nvPr/>
              </p14:nvContentPartPr>
              <p14:xfrm>
                <a:off x="3465878" y="4377064"/>
                <a:ext cx="435600" cy="277200"/>
              </p14:xfrm>
            </p:contentPart>
          </mc:Choice>
          <mc:Fallback xmlns="">
            <p:pic>
              <p:nvPicPr>
                <p:cNvPr id="983" name="Ink 982">
                  <a:extLst>
                    <a:ext uri="{FF2B5EF4-FFF2-40B4-BE49-F238E27FC236}">
                      <a16:creationId xmlns:a16="http://schemas.microsoft.com/office/drawing/2014/main" id="{D6CCE5D0-567A-F84C-B431-F51916474968}"/>
                    </a:ext>
                  </a:extLst>
                </p:cNvPr>
                <p:cNvPicPr/>
                <p:nvPr/>
              </p:nvPicPr>
              <p:blipFill>
                <a:blip r:embed="rId1549"/>
                <a:stretch>
                  <a:fillRect/>
                </a:stretch>
              </p:blipFill>
              <p:spPr>
                <a:xfrm>
                  <a:off x="3450758" y="4361944"/>
                  <a:ext cx="466200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0">
              <p14:nvContentPartPr>
                <p14:cNvPr id="984" name="Ink 983">
                  <a:extLst>
                    <a:ext uri="{FF2B5EF4-FFF2-40B4-BE49-F238E27FC236}">
                      <a16:creationId xmlns:a16="http://schemas.microsoft.com/office/drawing/2014/main" id="{B5BDE8E1-E917-6643-B321-82A314FA9A5E}"/>
                    </a:ext>
                  </a:extLst>
                </p14:cNvPr>
                <p14:cNvContentPartPr/>
                <p14:nvPr/>
              </p14:nvContentPartPr>
              <p14:xfrm>
                <a:off x="3822278" y="4393264"/>
                <a:ext cx="300960" cy="213480"/>
              </p14:xfrm>
            </p:contentPart>
          </mc:Choice>
          <mc:Fallback xmlns="">
            <p:pic>
              <p:nvPicPr>
                <p:cNvPr id="984" name="Ink 983">
                  <a:extLst>
                    <a:ext uri="{FF2B5EF4-FFF2-40B4-BE49-F238E27FC236}">
                      <a16:creationId xmlns:a16="http://schemas.microsoft.com/office/drawing/2014/main" id="{B5BDE8E1-E917-6643-B321-82A314FA9A5E}"/>
                    </a:ext>
                  </a:extLst>
                </p:cNvPr>
                <p:cNvPicPr/>
                <p:nvPr/>
              </p:nvPicPr>
              <p:blipFill>
                <a:blip r:embed="rId1551"/>
                <a:stretch>
                  <a:fillRect/>
                </a:stretch>
              </p:blipFill>
              <p:spPr>
                <a:xfrm>
                  <a:off x="3807158" y="4378144"/>
                  <a:ext cx="33156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2">
              <p14:nvContentPartPr>
                <p14:cNvPr id="986" name="Ink 985">
                  <a:extLst>
                    <a:ext uri="{FF2B5EF4-FFF2-40B4-BE49-F238E27FC236}">
                      <a16:creationId xmlns:a16="http://schemas.microsoft.com/office/drawing/2014/main" id="{C0CC86CD-67D6-C546-A877-E518CA05B844}"/>
                    </a:ext>
                  </a:extLst>
                </p14:cNvPr>
                <p14:cNvContentPartPr/>
                <p14:nvPr/>
              </p14:nvContentPartPr>
              <p14:xfrm>
                <a:off x="1122638" y="4921024"/>
                <a:ext cx="137880" cy="342720"/>
              </p14:xfrm>
            </p:contentPart>
          </mc:Choice>
          <mc:Fallback xmlns="">
            <p:pic>
              <p:nvPicPr>
                <p:cNvPr id="986" name="Ink 985">
                  <a:extLst>
                    <a:ext uri="{FF2B5EF4-FFF2-40B4-BE49-F238E27FC236}">
                      <a16:creationId xmlns:a16="http://schemas.microsoft.com/office/drawing/2014/main" id="{C0CC86CD-67D6-C546-A877-E518CA05B844}"/>
                    </a:ext>
                  </a:extLst>
                </p:cNvPr>
                <p:cNvPicPr/>
                <p:nvPr/>
              </p:nvPicPr>
              <p:blipFill>
                <a:blip r:embed="rId1553"/>
                <a:stretch>
                  <a:fillRect/>
                </a:stretch>
              </p:blipFill>
              <p:spPr>
                <a:xfrm>
                  <a:off x="1107518" y="4905904"/>
                  <a:ext cx="168120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4">
              <p14:nvContentPartPr>
                <p14:cNvPr id="987" name="Ink 986">
                  <a:extLst>
                    <a:ext uri="{FF2B5EF4-FFF2-40B4-BE49-F238E27FC236}">
                      <a16:creationId xmlns:a16="http://schemas.microsoft.com/office/drawing/2014/main" id="{2172B62F-CB0A-E244-887F-13D70DCA8416}"/>
                    </a:ext>
                  </a:extLst>
                </p14:cNvPr>
                <p14:cNvContentPartPr/>
                <p14:nvPr/>
              </p14:nvContentPartPr>
              <p14:xfrm>
                <a:off x="1348718" y="4988704"/>
                <a:ext cx="137880" cy="260280"/>
              </p14:xfrm>
            </p:contentPart>
          </mc:Choice>
          <mc:Fallback xmlns="">
            <p:pic>
              <p:nvPicPr>
                <p:cNvPr id="987" name="Ink 986">
                  <a:extLst>
                    <a:ext uri="{FF2B5EF4-FFF2-40B4-BE49-F238E27FC236}">
                      <a16:creationId xmlns:a16="http://schemas.microsoft.com/office/drawing/2014/main" id="{2172B62F-CB0A-E244-887F-13D70DCA8416}"/>
                    </a:ext>
                  </a:extLst>
                </p:cNvPr>
                <p:cNvPicPr/>
                <p:nvPr/>
              </p:nvPicPr>
              <p:blipFill>
                <a:blip r:embed="rId1555"/>
                <a:stretch>
                  <a:fillRect/>
                </a:stretch>
              </p:blipFill>
              <p:spPr>
                <a:xfrm>
                  <a:off x="1333598" y="4973584"/>
                  <a:ext cx="168120" cy="29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6">
              <p14:nvContentPartPr>
                <p14:cNvPr id="988" name="Ink 987">
                  <a:extLst>
                    <a:ext uri="{FF2B5EF4-FFF2-40B4-BE49-F238E27FC236}">
                      <a16:creationId xmlns:a16="http://schemas.microsoft.com/office/drawing/2014/main" id="{BF906E25-D197-7043-8BD3-D91E2F8A4F83}"/>
                    </a:ext>
                  </a:extLst>
                </p14:cNvPr>
                <p14:cNvContentPartPr/>
                <p14:nvPr/>
              </p14:nvContentPartPr>
              <p14:xfrm>
                <a:off x="1488398" y="4838584"/>
                <a:ext cx="522360" cy="394560"/>
              </p14:xfrm>
            </p:contentPart>
          </mc:Choice>
          <mc:Fallback xmlns="">
            <p:pic>
              <p:nvPicPr>
                <p:cNvPr id="988" name="Ink 987">
                  <a:extLst>
                    <a:ext uri="{FF2B5EF4-FFF2-40B4-BE49-F238E27FC236}">
                      <a16:creationId xmlns:a16="http://schemas.microsoft.com/office/drawing/2014/main" id="{BF906E25-D197-7043-8BD3-D91E2F8A4F83}"/>
                    </a:ext>
                  </a:extLst>
                </p:cNvPr>
                <p:cNvPicPr/>
                <p:nvPr/>
              </p:nvPicPr>
              <p:blipFill>
                <a:blip r:embed="rId1557"/>
                <a:stretch>
                  <a:fillRect/>
                </a:stretch>
              </p:blipFill>
              <p:spPr>
                <a:xfrm>
                  <a:off x="1472918" y="4823464"/>
                  <a:ext cx="552600" cy="42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8">
              <p14:nvContentPartPr>
                <p14:cNvPr id="989" name="Ink 988">
                  <a:extLst>
                    <a:ext uri="{FF2B5EF4-FFF2-40B4-BE49-F238E27FC236}">
                      <a16:creationId xmlns:a16="http://schemas.microsoft.com/office/drawing/2014/main" id="{7126C686-C86B-194B-BE0B-A0669F8E3A29}"/>
                    </a:ext>
                  </a:extLst>
                </p14:cNvPr>
                <p14:cNvContentPartPr/>
                <p14:nvPr/>
              </p14:nvContentPartPr>
              <p14:xfrm>
                <a:off x="2118398" y="4826344"/>
                <a:ext cx="184680" cy="397080"/>
              </p14:xfrm>
            </p:contentPart>
          </mc:Choice>
          <mc:Fallback xmlns="">
            <p:pic>
              <p:nvPicPr>
                <p:cNvPr id="989" name="Ink 988">
                  <a:extLst>
                    <a:ext uri="{FF2B5EF4-FFF2-40B4-BE49-F238E27FC236}">
                      <a16:creationId xmlns:a16="http://schemas.microsoft.com/office/drawing/2014/main" id="{7126C686-C86B-194B-BE0B-A0669F8E3A29}"/>
                    </a:ext>
                  </a:extLst>
                </p:cNvPr>
                <p:cNvPicPr/>
                <p:nvPr/>
              </p:nvPicPr>
              <p:blipFill>
                <a:blip r:embed="rId1559"/>
                <a:stretch>
                  <a:fillRect/>
                </a:stretch>
              </p:blipFill>
              <p:spPr>
                <a:xfrm>
                  <a:off x="2103278" y="4811224"/>
                  <a:ext cx="215280" cy="42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0">
              <p14:nvContentPartPr>
                <p14:cNvPr id="990" name="Ink 989">
                  <a:extLst>
                    <a:ext uri="{FF2B5EF4-FFF2-40B4-BE49-F238E27FC236}">
                      <a16:creationId xmlns:a16="http://schemas.microsoft.com/office/drawing/2014/main" id="{E5F0A2AA-C8F8-7745-A5C8-4CBCF8B4C25E}"/>
                    </a:ext>
                  </a:extLst>
                </p14:cNvPr>
                <p14:cNvContentPartPr/>
                <p14:nvPr/>
              </p14:nvContentPartPr>
              <p14:xfrm>
                <a:off x="2098958" y="5032984"/>
                <a:ext cx="109080" cy="40680"/>
              </p14:xfrm>
            </p:contentPart>
          </mc:Choice>
          <mc:Fallback xmlns="">
            <p:pic>
              <p:nvPicPr>
                <p:cNvPr id="990" name="Ink 989">
                  <a:extLst>
                    <a:ext uri="{FF2B5EF4-FFF2-40B4-BE49-F238E27FC236}">
                      <a16:creationId xmlns:a16="http://schemas.microsoft.com/office/drawing/2014/main" id="{E5F0A2AA-C8F8-7745-A5C8-4CBCF8B4C25E}"/>
                    </a:ext>
                  </a:extLst>
                </p:cNvPr>
                <p:cNvPicPr/>
                <p:nvPr/>
              </p:nvPicPr>
              <p:blipFill>
                <a:blip r:embed="rId1561"/>
                <a:stretch>
                  <a:fillRect/>
                </a:stretch>
              </p:blipFill>
              <p:spPr>
                <a:xfrm>
                  <a:off x="2083478" y="5017864"/>
                  <a:ext cx="13968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2">
              <p14:nvContentPartPr>
                <p14:cNvPr id="991" name="Ink 990">
                  <a:extLst>
                    <a:ext uri="{FF2B5EF4-FFF2-40B4-BE49-F238E27FC236}">
                      <a16:creationId xmlns:a16="http://schemas.microsoft.com/office/drawing/2014/main" id="{425C7BF9-9059-DF48-AF84-BAD158154A34}"/>
                    </a:ext>
                  </a:extLst>
                </p14:cNvPr>
                <p14:cNvContentPartPr/>
                <p14:nvPr/>
              </p14:nvContentPartPr>
              <p14:xfrm>
                <a:off x="2368238" y="4981504"/>
                <a:ext cx="95760" cy="174240"/>
              </p14:xfrm>
            </p:contentPart>
          </mc:Choice>
          <mc:Fallback xmlns="">
            <p:pic>
              <p:nvPicPr>
                <p:cNvPr id="991" name="Ink 990">
                  <a:extLst>
                    <a:ext uri="{FF2B5EF4-FFF2-40B4-BE49-F238E27FC236}">
                      <a16:creationId xmlns:a16="http://schemas.microsoft.com/office/drawing/2014/main" id="{425C7BF9-9059-DF48-AF84-BAD158154A34}"/>
                    </a:ext>
                  </a:extLst>
                </p:cNvPr>
                <p:cNvPicPr/>
                <p:nvPr/>
              </p:nvPicPr>
              <p:blipFill>
                <a:blip r:embed="rId1563"/>
                <a:stretch>
                  <a:fillRect/>
                </a:stretch>
              </p:blipFill>
              <p:spPr>
                <a:xfrm>
                  <a:off x="2352758" y="4966384"/>
                  <a:ext cx="12636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4">
              <p14:nvContentPartPr>
                <p14:cNvPr id="992" name="Ink 991">
                  <a:extLst>
                    <a:ext uri="{FF2B5EF4-FFF2-40B4-BE49-F238E27FC236}">
                      <a16:creationId xmlns:a16="http://schemas.microsoft.com/office/drawing/2014/main" id="{82F5914C-CCB0-A14E-A1B8-0A89CF996583}"/>
                    </a:ext>
                  </a:extLst>
                </p14:cNvPr>
                <p14:cNvContentPartPr/>
                <p14:nvPr/>
              </p14:nvContentPartPr>
              <p14:xfrm>
                <a:off x="2511878" y="4950544"/>
                <a:ext cx="334080" cy="237240"/>
              </p14:xfrm>
            </p:contentPart>
          </mc:Choice>
          <mc:Fallback xmlns="">
            <p:pic>
              <p:nvPicPr>
                <p:cNvPr id="992" name="Ink 991">
                  <a:extLst>
                    <a:ext uri="{FF2B5EF4-FFF2-40B4-BE49-F238E27FC236}">
                      <a16:creationId xmlns:a16="http://schemas.microsoft.com/office/drawing/2014/main" id="{82F5914C-CCB0-A14E-A1B8-0A89CF996583}"/>
                    </a:ext>
                  </a:extLst>
                </p:cNvPr>
                <p:cNvPicPr/>
                <p:nvPr/>
              </p:nvPicPr>
              <p:blipFill>
                <a:blip r:embed="rId1565"/>
                <a:stretch>
                  <a:fillRect/>
                </a:stretch>
              </p:blipFill>
              <p:spPr>
                <a:xfrm>
                  <a:off x="2496758" y="4935424"/>
                  <a:ext cx="36468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6">
              <p14:nvContentPartPr>
                <p14:cNvPr id="993" name="Ink 992">
                  <a:extLst>
                    <a:ext uri="{FF2B5EF4-FFF2-40B4-BE49-F238E27FC236}">
                      <a16:creationId xmlns:a16="http://schemas.microsoft.com/office/drawing/2014/main" id="{B16488A6-517C-0D4C-9589-136A8A3CD888}"/>
                    </a:ext>
                  </a:extLst>
                </p14:cNvPr>
                <p14:cNvContentPartPr/>
                <p14:nvPr/>
              </p14:nvContentPartPr>
              <p14:xfrm>
                <a:off x="2875478" y="4966384"/>
                <a:ext cx="111240" cy="178920"/>
              </p14:xfrm>
            </p:contentPart>
          </mc:Choice>
          <mc:Fallback xmlns="">
            <p:pic>
              <p:nvPicPr>
                <p:cNvPr id="993" name="Ink 992">
                  <a:extLst>
                    <a:ext uri="{FF2B5EF4-FFF2-40B4-BE49-F238E27FC236}">
                      <a16:creationId xmlns:a16="http://schemas.microsoft.com/office/drawing/2014/main" id="{B16488A6-517C-0D4C-9589-136A8A3CD888}"/>
                    </a:ext>
                  </a:extLst>
                </p:cNvPr>
                <p:cNvPicPr/>
                <p:nvPr/>
              </p:nvPicPr>
              <p:blipFill>
                <a:blip r:embed="rId1567"/>
                <a:stretch>
                  <a:fillRect/>
                </a:stretch>
              </p:blipFill>
              <p:spPr>
                <a:xfrm>
                  <a:off x="2859998" y="4951264"/>
                  <a:ext cx="14184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8">
              <p14:nvContentPartPr>
                <p14:cNvPr id="994" name="Ink 993">
                  <a:extLst>
                    <a:ext uri="{FF2B5EF4-FFF2-40B4-BE49-F238E27FC236}">
                      <a16:creationId xmlns:a16="http://schemas.microsoft.com/office/drawing/2014/main" id="{F7433D81-CBDE-954F-A8ED-93929A6C334C}"/>
                    </a:ext>
                  </a:extLst>
                </p14:cNvPr>
                <p14:cNvContentPartPr/>
                <p14:nvPr/>
              </p14:nvContentPartPr>
              <p14:xfrm>
                <a:off x="3029558" y="4953784"/>
                <a:ext cx="19440" cy="198000"/>
              </p14:xfrm>
            </p:contentPart>
          </mc:Choice>
          <mc:Fallback xmlns="">
            <p:pic>
              <p:nvPicPr>
                <p:cNvPr id="994" name="Ink 993">
                  <a:extLst>
                    <a:ext uri="{FF2B5EF4-FFF2-40B4-BE49-F238E27FC236}">
                      <a16:creationId xmlns:a16="http://schemas.microsoft.com/office/drawing/2014/main" id="{F7433D81-CBDE-954F-A8ED-93929A6C334C}"/>
                    </a:ext>
                  </a:extLst>
                </p:cNvPr>
                <p:cNvPicPr/>
                <p:nvPr/>
              </p:nvPicPr>
              <p:blipFill>
                <a:blip r:embed="rId1569"/>
                <a:stretch>
                  <a:fillRect/>
                </a:stretch>
              </p:blipFill>
              <p:spPr>
                <a:xfrm>
                  <a:off x="3014438" y="4938664"/>
                  <a:ext cx="5004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0">
              <p14:nvContentPartPr>
                <p14:cNvPr id="995" name="Ink 994">
                  <a:extLst>
                    <a:ext uri="{FF2B5EF4-FFF2-40B4-BE49-F238E27FC236}">
                      <a16:creationId xmlns:a16="http://schemas.microsoft.com/office/drawing/2014/main" id="{52F9146E-C33D-2B43-A161-B2423A07C600}"/>
                    </a:ext>
                  </a:extLst>
                </p14:cNvPr>
                <p14:cNvContentPartPr/>
                <p14:nvPr/>
              </p14:nvContentPartPr>
              <p14:xfrm>
                <a:off x="3043958" y="4848304"/>
                <a:ext cx="5040" cy="2880"/>
              </p14:xfrm>
            </p:contentPart>
          </mc:Choice>
          <mc:Fallback xmlns="">
            <p:pic>
              <p:nvPicPr>
                <p:cNvPr id="995" name="Ink 994">
                  <a:extLst>
                    <a:ext uri="{FF2B5EF4-FFF2-40B4-BE49-F238E27FC236}">
                      <a16:creationId xmlns:a16="http://schemas.microsoft.com/office/drawing/2014/main" id="{52F9146E-C33D-2B43-A161-B2423A07C600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3028838" y="4832824"/>
                  <a:ext cx="3528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1">
              <p14:nvContentPartPr>
                <p14:cNvPr id="996" name="Ink 995">
                  <a:extLst>
                    <a:ext uri="{FF2B5EF4-FFF2-40B4-BE49-F238E27FC236}">
                      <a16:creationId xmlns:a16="http://schemas.microsoft.com/office/drawing/2014/main" id="{D386E621-3B1E-DE49-8F6B-B73D3BB17CA9}"/>
                    </a:ext>
                  </a:extLst>
                </p14:cNvPr>
                <p14:cNvContentPartPr/>
                <p14:nvPr/>
              </p14:nvContentPartPr>
              <p14:xfrm>
                <a:off x="3161678" y="4716184"/>
                <a:ext cx="195840" cy="455760"/>
              </p14:xfrm>
            </p:contentPart>
          </mc:Choice>
          <mc:Fallback xmlns="">
            <p:pic>
              <p:nvPicPr>
                <p:cNvPr id="996" name="Ink 995">
                  <a:extLst>
                    <a:ext uri="{FF2B5EF4-FFF2-40B4-BE49-F238E27FC236}">
                      <a16:creationId xmlns:a16="http://schemas.microsoft.com/office/drawing/2014/main" id="{D386E621-3B1E-DE49-8F6B-B73D3BB17CA9}"/>
                    </a:ext>
                  </a:extLst>
                </p:cNvPr>
                <p:cNvPicPr/>
                <p:nvPr/>
              </p:nvPicPr>
              <p:blipFill>
                <a:blip r:embed="rId1572"/>
                <a:stretch>
                  <a:fillRect/>
                </a:stretch>
              </p:blipFill>
              <p:spPr>
                <a:xfrm>
                  <a:off x="3146198" y="4701064"/>
                  <a:ext cx="226440" cy="48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3">
              <p14:nvContentPartPr>
                <p14:cNvPr id="997" name="Ink 996">
                  <a:extLst>
                    <a:ext uri="{FF2B5EF4-FFF2-40B4-BE49-F238E27FC236}">
                      <a16:creationId xmlns:a16="http://schemas.microsoft.com/office/drawing/2014/main" id="{3FE55E28-6F1F-7C42-B259-B25579BE29CD}"/>
                    </a:ext>
                  </a:extLst>
                </p14:cNvPr>
                <p14:cNvContentPartPr/>
                <p14:nvPr/>
              </p14:nvContentPartPr>
              <p14:xfrm>
                <a:off x="3389918" y="4950904"/>
                <a:ext cx="43920" cy="181800"/>
              </p14:xfrm>
            </p:contentPart>
          </mc:Choice>
          <mc:Fallback xmlns="">
            <p:pic>
              <p:nvPicPr>
                <p:cNvPr id="997" name="Ink 996">
                  <a:extLst>
                    <a:ext uri="{FF2B5EF4-FFF2-40B4-BE49-F238E27FC236}">
                      <a16:creationId xmlns:a16="http://schemas.microsoft.com/office/drawing/2014/main" id="{3FE55E28-6F1F-7C42-B259-B25579BE29CD}"/>
                    </a:ext>
                  </a:extLst>
                </p:cNvPr>
                <p:cNvPicPr/>
                <p:nvPr/>
              </p:nvPicPr>
              <p:blipFill>
                <a:blip r:embed="rId1574"/>
                <a:stretch>
                  <a:fillRect/>
                </a:stretch>
              </p:blipFill>
              <p:spPr>
                <a:xfrm>
                  <a:off x="3374438" y="4935784"/>
                  <a:ext cx="7416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5">
              <p14:nvContentPartPr>
                <p14:cNvPr id="998" name="Ink 997">
                  <a:extLst>
                    <a:ext uri="{FF2B5EF4-FFF2-40B4-BE49-F238E27FC236}">
                      <a16:creationId xmlns:a16="http://schemas.microsoft.com/office/drawing/2014/main" id="{E03EFFB5-FC15-ED41-811A-7E559E7A21F6}"/>
                    </a:ext>
                  </a:extLst>
                </p14:cNvPr>
                <p14:cNvContentPartPr/>
                <p14:nvPr/>
              </p14:nvContentPartPr>
              <p14:xfrm>
                <a:off x="3410078" y="4828144"/>
                <a:ext cx="2520" cy="360"/>
              </p14:xfrm>
            </p:contentPart>
          </mc:Choice>
          <mc:Fallback xmlns="">
            <p:pic>
              <p:nvPicPr>
                <p:cNvPr id="998" name="Ink 997">
                  <a:extLst>
                    <a:ext uri="{FF2B5EF4-FFF2-40B4-BE49-F238E27FC236}">
                      <a16:creationId xmlns:a16="http://schemas.microsoft.com/office/drawing/2014/main" id="{E03EFFB5-FC15-ED41-811A-7E559E7A21F6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3394598" y="4813024"/>
                  <a:ext cx="3312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6">
              <p14:nvContentPartPr>
                <p14:cNvPr id="999" name="Ink 998">
                  <a:extLst>
                    <a:ext uri="{FF2B5EF4-FFF2-40B4-BE49-F238E27FC236}">
                      <a16:creationId xmlns:a16="http://schemas.microsoft.com/office/drawing/2014/main" id="{E4F011BE-36CE-F147-A260-10A1E2110DE7}"/>
                    </a:ext>
                  </a:extLst>
                </p14:cNvPr>
                <p14:cNvContentPartPr/>
                <p14:nvPr/>
              </p14:nvContentPartPr>
              <p14:xfrm>
                <a:off x="3500798" y="4743544"/>
                <a:ext cx="476640" cy="448200"/>
              </p14:xfrm>
            </p:contentPart>
          </mc:Choice>
          <mc:Fallback xmlns="">
            <p:pic>
              <p:nvPicPr>
                <p:cNvPr id="999" name="Ink 998">
                  <a:extLst>
                    <a:ext uri="{FF2B5EF4-FFF2-40B4-BE49-F238E27FC236}">
                      <a16:creationId xmlns:a16="http://schemas.microsoft.com/office/drawing/2014/main" id="{E4F011BE-36CE-F147-A260-10A1E2110DE7}"/>
                    </a:ext>
                  </a:extLst>
                </p:cNvPr>
                <p:cNvPicPr/>
                <p:nvPr/>
              </p:nvPicPr>
              <p:blipFill>
                <a:blip r:embed="rId1577"/>
                <a:stretch>
                  <a:fillRect/>
                </a:stretch>
              </p:blipFill>
              <p:spPr>
                <a:xfrm>
                  <a:off x="3485678" y="4728424"/>
                  <a:ext cx="507240" cy="47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8">
              <p14:nvContentPartPr>
                <p14:cNvPr id="1001" name="Ink 1000">
                  <a:extLst>
                    <a:ext uri="{FF2B5EF4-FFF2-40B4-BE49-F238E27FC236}">
                      <a16:creationId xmlns:a16="http://schemas.microsoft.com/office/drawing/2014/main" id="{311E6E12-C15B-C843-B8E4-7C4A1760DC92}"/>
                    </a:ext>
                  </a:extLst>
                </p14:cNvPr>
                <p14:cNvContentPartPr/>
                <p14:nvPr/>
              </p14:nvContentPartPr>
              <p14:xfrm>
                <a:off x="1772798" y="5408104"/>
                <a:ext cx="65520" cy="370800"/>
              </p14:xfrm>
            </p:contentPart>
          </mc:Choice>
          <mc:Fallback xmlns="">
            <p:pic>
              <p:nvPicPr>
                <p:cNvPr id="1001" name="Ink 1000">
                  <a:extLst>
                    <a:ext uri="{FF2B5EF4-FFF2-40B4-BE49-F238E27FC236}">
                      <a16:creationId xmlns:a16="http://schemas.microsoft.com/office/drawing/2014/main" id="{311E6E12-C15B-C843-B8E4-7C4A1760DC92}"/>
                    </a:ext>
                  </a:extLst>
                </p:cNvPr>
                <p:cNvPicPr/>
                <p:nvPr/>
              </p:nvPicPr>
              <p:blipFill>
                <a:blip r:embed="rId1579"/>
                <a:stretch>
                  <a:fillRect/>
                </a:stretch>
              </p:blipFill>
              <p:spPr>
                <a:xfrm>
                  <a:off x="1757678" y="5392984"/>
                  <a:ext cx="96120" cy="40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0">
              <p14:nvContentPartPr>
                <p14:cNvPr id="1002" name="Ink 1001">
                  <a:extLst>
                    <a:ext uri="{FF2B5EF4-FFF2-40B4-BE49-F238E27FC236}">
                      <a16:creationId xmlns:a16="http://schemas.microsoft.com/office/drawing/2014/main" id="{B7C7C86C-24EF-664D-801C-298AF25059F2}"/>
                    </a:ext>
                  </a:extLst>
                </p14:cNvPr>
                <p14:cNvContentPartPr/>
                <p14:nvPr/>
              </p14:nvContentPartPr>
              <p14:xfrm>
                <a:off x="1727078" y="5384344"/>
                <a:ext cx="224280" cy="91080"/>
              </p14:xfrm>
            </p:contentPart>
          </mc:Choice>
          <mc:Fallback xmlns="">
            <p:pic>
              <p:nvPicPr>
                <p:cNvPr id="1002" name="Ink 1001">
                  <a:extLst>
                    <a:ext uri="{FF2B5EF4-FFF2-40B4-BE49-F238E27FC236}">
                      <a16:creationId xmlns:a16="http://schemas.microsoft.com/office/drawing/2014/main" id="{B7C7C86C-24EF-664D-801C-298AF25059F2}"/>
                    </a:ext>
                  </a:extLst>
                </p:cNvPr>
                <p:cNvPicPr/>
                <p:nvPr/>
              </p:nvPicPr>
              <p:blipFill>
                <a:blip r:embed="rId1581"/>
                <a:stretch>
                  <a:fillRect/>
                </a:stretch>
              </p:blipFill>
              <p:spPr>
                <a:xfrm>
                  <a:off x="1711958" y="5369224"/>
                  <a:ext cx="25488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2">
              <p14:nvContentPartPr>
                <p14:cNvPr id="1003" name="Ink 1002">
                  <a:extLst>
                    <a:ext uri="{FF2B5EF4-FFF2-40B4-BE49-F238E27FC236}">
                      <a16:creationId xmlns:a16="http://schemas.microsoft.com/office/drawing/2014/main" id="{CCBFFD63-0DEE-F94C-948B-317E114B6A34}"/>
                    </a:ext>
                  </a:extLst>
                </p14:cNvPr>
                <p14:cNvContentPartPr/>
                <p14:nvPr/>
              </p14:nvContentPartPr>
              <p14:xfrm>
                <a:off x="1727078" y="5577304"/>
                <a:ext cx="144000" cy="43200"/>
              </p14:xfrm>
            </p:contentPart>
          </mc:Choice>
          <mc:Fallback xmlns="">
            <p:pic>
              <p:nvPicPr>
                <p:cNvPr id="1003" name="Ink 1002">
                  <a:extLst>
                    <a:ext uri="{FF2B5EF4-FFF2-40B4-BE49-F238E27FC236}">
                      <a16:creationId xmlns:a16="http://schemas.microsoft.com/office/drawing/2014/main" id="{CCBFFD63-0DEE-F94C-948B-317E114B6A34}"/>
                    </a:ext>
                  </a:extLst>
                </p:cNvPr>
                <p:cNvPicPr/>
                <p:nvPr/>
              </p:nvPicPr>
              <p:blipFill>
                <a:blip r:embed="rId1583"/>
                <a:stretch>
                  <a:fillRect/>
                </a:stretch>
              </p:blipFill>
              <p:spPr>
                <a:xfrm>
                  <a:off x="1711958" y="5561824"/>
                  <a:ext cx="17460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4">
              <p14:nvContentPartPr>
                <p14:cNvPr id="1004" name="Ink 1003">
                  <a:extLst>
                    <a:ext uri="{FF2B5EF4-FFF2-40B4-BE49-F238E27FC236}">
                      <a16:creationId xmlns:a16="http://schemas.microsoft.com/office/drawing/2014/main" id="{FB3A1D9F-A495-844F-A57C-3ADE74FB243A}"/>
                    </a:ext>
                  </a:extLst>
                </p14:cNvPr>
                <p14:cNvContentPartPr/>
                <p14:nvPr/>
              </p14:nvContentPartPr>
              <p14:xfrm>
                <a:off x="1931918" y="5532664"/>
                <a:ext cx="121680" cy="169560"/>
              </p14:xfrm>
            </p:contentPart>
          </mc:Choice>
          <mc:Fallback xmlns="">
            <p:pic>
              <p:nvPicPr>
                <p:cNvPr id="1004" name="Ink 1003">
                  <a:extLst>
                    <a:ext uri="{FF2B5EF4-FFF2-40B4-BE49-F238E27FC236}">
                      <a16:creationId xmlns:a16="http://schemas.microsoft.com/office/drawing/2014/main" id="{FB3A1D9F-A495-844F-A57C-3ADE74FB243A}"/>
                    </a:ext>
                  </a:extLst>
                </p:cNvPr>
                <p:cNvPicPr/>
                <p:nvPr/>
              </p:nvPicPr>
              <p:blipFill>
                <a:blip r:embed="rId1585"/>
                <a:stretch>
                  <a:fillRect/>
                </a:stretch>
              </p:blipFill>
              <p:spPr>
                <a:xfrm>
                  <a:off x="1916798" y="5517544"/>
                  <a:ext cx="15228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6">
              <p14:nvContentPartPr>
                <p14:cNvPr id="1005" name="Ink 1004">
                  <a:extLst>
                    <a:ext uri="{FF2B5EF4-FFF2-40B4-BE49-F238E27FC236}">
                      <a16:creationId xmlns:a16="http://schemas.microsoft.com/office/drawing/2014/main" id="{01B43A10-0DF7-FC47-9AC7-446DA38C9E0B}"/>
                    </a:ext>
                  </a:extLst>
                </p14:cNvPr>
                <p14:cNvContentPartPr/>
                <p14:nvPr/>
              </p14:nvContentPartPr>
              <p14:xfrm>
                <a:off x="2129918" y="5497384"/>
                <a:ext cx="230400" cy="225000"/>
              </p14:xfrm>
            </p:contentPart>
          </mc:Choice>
          <mc:Fallback xmlns="">
            <p:pic>
              <p:nvPicPr>
                <p:cNvPr id="1005" name="Ink 1004">
                  <a:extLst>
                    <a:ext uri="{FF2B5EF4-FFF2-40B4-BE49-F238E27FC236}">
                      <a16:creationId xmlns:a16="http://schemas.microsoft.com/office/drawing/2014/main" id="{01B43A10-0DF7-FC47-9AC7-446DA38C9E0B}"/>
                    </a:ext>
                  </a:extLst>
                </p:cNvPr>
                <p:cNvPicPr/>
                <p:nvPr/>
              </p:nvPicPr>
              <p:blipFill>
                <a:blip r:embed="rId1587"/>
                <a:stretch>
                  <a:fillRect/>
                </a:stretch>
              </p:blipFill>
              <p:spPr>
                <a:xfrm>
                  <a:off x="2114438" y="5482264"/>
                  <a:ext cx="26100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8">
              <p14:nvContentPartPr>
                <p14:cNvPr id="1006" name="Ink 1005">
                  <a:extLst>
                    <a:ext uri="{FF2B5EF4-FFF2-40B4-BE49-F238E27FC236}">
                      <a16:creationId xmlns:a16="http://schemas.microsoft.com/office/drawing/2014/main" id="{01BA7BBD-E228-5B47-80E2-08A10BDA7CEC}"/>
                    </a:ext>
                  </a:extLst>
                </p14:cNvPr>
                <p14:cNvContentPartPr/>
                <p14:nvPr/>
              </p14:nvContentPartPr>
              <p14:xfrm>
                <a:off x="2386238" y="5519704"/>
                <a:ext cx="29880" cy="189000"/>
              </p14:xfrm>
            </p:contentPart>
          </mc:Choice>
          <mc:Fallback xmlns="">
            <p:pic>
              <p:nvPicPr>
                <p:cNvPr id="1006" name="Ink 1005">
                  <a:extLst>
                    <a:ext uri="{FF2B5EF4-FFF2-40B4-BE49-F238E27FC236}">
                      <a16:creationId xmlns:a16="http://schemas.microsoft.com/office/drawing/2014/main" id="{01BA7BBD-E228-5B47-80E2-08A10BDA7CEC}"/>
                    </a:ext>
                  </a:extLst>
                </p:cNvPr>
                <p:cNvPicPr/>
                <p:nvPr/>
              </p:nvPicPr>
              <p:blipFill>
                <a:blip r:embed="rId1589"/>
                <a:stretch>
                  <a:fillRect/>
                </a:stretch>
              </p:blipFill>
              <p:spPr>
                <a:xfrm>
                  <a:off x="2370758" y="5504584"/>
                  <a:ext cx="6048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0">
              <p14:nvContentPartPr>
                <p14:cNvPr id="1007" name="Ink 1006">
                  <a:extLst>
                    <a:ext uri="{FF2B5EF4-FFF2-40B4-BE49-F238E27FC236}">
                      <a16:creationId xmlns:a16="http://schemas.microsoft.com/office/drawing/2014/main" id="{4292654C-34AC-CD40-8E19-8B801A54983A}"/>
                    </a:ext>
                  </a:extLst>
                </p14:cNvPr>
                <p14:cNvContentPartPr/>
                <p14:nvPr/>
              </p14:nvContentPartPr>
              <p14:xfrm>
                <a:off x="2397398" y="5408104"/>
                <a:ext cx="5040" cy="4680"/>
              </p14:xfrm>
            </p:contentPart>
          </mc:Choice>
          <mc:Fallback xmlns="">
            <p:pic>
              <p:nvPicPr>
                <p:cNvPr id="1007" name="Ink 1006">
                  <a:extLst>
                    <a:ext uri="{FF2B5EF4-FFF2-40B4-BE49-F238E27FC236}">
                      <a16:creationId xmlns:a16="http://schemas.microsoft.com/office/drawing/2014/main" id="{4292654C-34AC-CD40-8E19-8B801A54983A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2381918" y="5392984"/>
                  <a:ext cx="356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1">
              <p14:nvContentPartPr>
                <p14:cNvPr id="1008" name="Ink 1007">
                  <a:extLst>
                    <a:ext uri="{FF2B5EF4-FFF2-40B4-BE49-F238E27FC236}">
                      <a16:creationId xmlns:a16="http://schemas.microsoft.com/office/drawing/2014/main" id="{66CD2032-56AE-1C49-838D-AB3BA3BF3835}"/>
                    </a:ext>
                  </a:extLst>
                </p14:cNvPr>
                <p14:cNvContentPartPr/>
                <p14:nvPr/>
              </p14:nvContentPartPr>
              <p14:xfrm>
                <a:off x="2453198" y="5296504"/>
                <a:ext cx="84600" cy="404640"/>
              </p14:xfrm>
            </p:contentPart>
          </mc:Choice>
          <mc:Fallback xmlns="">
            <p:pic>
              <p:nvPicPr>
                <p:cNvPr id="1008" name="Ink 1007">
                  <a:extLst>
                    <a:ext uri="{FF2B5EF4-FFF2-40B4-BE49-F238E27FC236}">
                      <a16:creationId xmlns:a16="http://schemas.microsoft.com/office/drawing/2014/main" id="{66CD2032-56AE-1C49-838D-AB3BA3BF3835}"/>
                    </a:ext>
                  </a:extLst>
                </p:cNvPr>
                <p:cNvPicPr/>
                <p:nvPr/>
              </p:nvPicPr>
              <p:blipFill>
                <a:blip r:embed="rId1592"/>
                <a:stretch>
                  <a:fillRect/>
                </a:stretch>
              </p:blipFill>
              <p:spPr>
                <a:xfrm>
                  <a:off x="2437718" y="5281384"/>
                  <a:ext cx="115200" cy="43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3">
              <p14:nvContentPartPr>
                <p14:cNvPr id="1009" name="Ink 1008">
                  <a:extLst>
                    <a:ext uri="{FF2B5EF4-FFF2-40B4-BE49-F238E27FC236}">
                      <a16:creationId xmlns:a16="http://schemas.microsoft.com/office/drawing/2014/main" id="{520563A1-47FB-F54F-8711-D5D898B19AB4}"/>
                    </a:ext>
                  </a:extLst>
                </p14:cNvPr>
                <p14:cNvContentPartPr/>
                <p14:nvPr/>
              </p14:nvContentPartPr>
              <p14:xfrm>
                <a:off x="2564438" y="5542024"/>
                <a:ext cx="137880" cy="91800"/>
              </p14:xfrm>
            </p:contentPart>
          </mc:Choice>
          <mc:Fallback xmlns="">
            <p:pic>
              <p:nvPicPr>
                <p:cNvPr id="1009" name="Ink 1008">
                  <a:extLst>
                    <a:ext uri="{FF2B5EF4-FFF2-40B4-BE49-F238E27FC236}">
                      <a16:creationId xmlns:a16="http://schemas.microsoft.com/office/drawing/2014/main" id="{520563A1-47FB-F54F-8711-D5D898B19AB4}"/>
                    </a:ext>
                  </a:extLst>
                </p:cNvPr>
                <p:cNvPicPr/>
                <p:nvPr/>
              </p:nvPicPr>
              <p:blipFill>
                <a:blip r:embed="rId1594"/>
                <a:stretch>
                  <a:fillRect/>
                </a:stretch>
              </p:blipFill>
              <p:spPr>
                <a:xfrm>
                  <a:off x="2549318" y="5526904"/>
                  <a:ext cx="16848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5">
              <p14:nvContentPartPr>
                <p14:cNvPr id="1010" name="Ink 1009">
                  <a:extLst>
                    <a:ext uri="{FF2B5EF4-FFF2-40B4-BE49-F238E27FC236}">
                      <a16:creationId xmlns:a16="http://schemas.microsoft.com/office/drawing/2014/main" id="{B0418A15-48CD-424A-A0C0-368982A361BE}"/>
                    </a:ext>
                  </a:extLst>
                </p14:cNvPr>
                <p14:cNvContentPartPr/>
                <p14:nvPr/>
              </p14:nvContentPartPr>
              <p14:xfrm>
                <a:off x="2676758" y="5475064"/>
                <a:ext cx="24480" cy="379080"/>
              </p14:xfrm>
            </p:contentPart>
          </mc:Choice>
          <mc:Fallback xmlns="">
            <p:pic>
              <p:nvPicPr>
                <p:cNvPr id="1010" name="Ink 1009">
                  <a:extLst>
                    <a:ext uri="{FF2B5EF4-FFF2-40B4-BE49-F238E27FC236}">
                      <a16:creationId xmlns:a16="http://schemas.microsoft.com/office/drawing/2014/main" id="{B0418A15-48CD-424A-A0C0-368982A361BE}"/>
                    </a:ext>
                  </a:extLst>
                </p:cNvPr>
                <p:cNvPicPr/>
                <p:nvPr/>
              </p:nvPicPr>
              <p:blipFill>
                <a:blip r:embed="rId1596"/>
                <a:stretch>
                  <a:fillRect/>
                </a:stretch>
              </p:blipFill>
              <p:spPr>
                <a:xfrm>
                  <a:off x="2661638" y="5459944"/>
                  <a:ext cx="55080" cy="40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7">
              <p14:nvContentPartPr>
                <p14:cNvPr id="1011" name="Ink 1010">
                  <a:extLst>
                    <a:ext uri="{FF2B5EF4-FFF2-40B4-BE49-F238E27FC236}">
                      <a16:creationId xmlns:a16="http://schemas.microsoft.com/office/drawing/2014/main" id="{D5B88EE7-954C-F947-8770-13DE8FC9DF32}"/>
                    </a:ext>
                  </a:extLst>
                </p14:cNvPr>
                <p14:cNvContentPartPr/>
                <p14:nvPr/>
              </p14:nvContentPartPr>
              <p14:xfrm>
                <a:off x="2921558" y="5299384"/>
                <a:ext cx="153000" cy="378720"/>
              </p14:xfrm>
            </p:contentPart>
          </mc:Choice>
          <mc:Fallback xmlns="">
            <p:pic>
              <p:nvPicPr>
                <p:cNvPr id="1011" name="Ink 1010">
                  <a:extLst>
                    <a:ext uri="{FF2B5EF4-FFF2-40B4-BE49-F238E27FC236}">
                      <a16:creationId xmlns:a16="http://schemas.microsoft.com/office/drawing/2014/main" id="{D5B88EE7-954C-F947-8770-13DE8FC9DF32}"/>
                    </a:ext>
                  </a:extLst>
                </p:cNvPr>
                <p:cNvPicPr/>
                <p:nvPr/>
              </p:nvPicPr>
              <p:blipFill>
                <a:blip r:embed="rId1598"/>
                <a:stretch>
                  <a:fillRect/>
                </a:stretch>
              </p:blipFill>
              <p:spPr>
                <a:xfrm>
                  <a:off x="2906078" y="5283904"/>
                  <a:ext cx="183600" cy="40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9">
              <p14:nvContentPartPr>
                <p14:cNvPr id="1013" name="Ink 1012">
                  <a:extLst>
                    <a:ext uri="{FF2B5EF4-FFF2-40B4-BE49-F238E27FC236}">
                      <a16:creationId xmlns:a16="http://schemas.microsoft.com/office/drawing/2014/main" id="{85603F33-E9CE-A84B-84C2-409C2DD4466A}"/>
                    </a:ext>
                  </a:extLst>
                </p14:cNvPr>
                <p14:cNvContentPartPr/>
                <p14:nvPr/>
              </p14:nvContentPartPr>
              <p14:xfrm>
                <a:off x="2880518" y="5508544"/>
                <a:ext cx="180000" cy="33840"/>
              </p14:xfrm>
            </p:contentPart>
          </mc:Choice>
          <mc:Fallback xmlns="">
            <p:pic>
              <p:nvPicPr>
                <p:cNvPr id="1013" name="Ink 1012">
                  <a:extLst>
                    <a:ext uri="{FF2B5EF4-FFF2-40B4-BE49-F238E27FC236}">
                      <a16:creationId xmlns:a16="http://schemas.microsoft.com/office/drawing/2014/main" id="{85603F33-E9CE-A84B-84C2-409C2DD4466A}"/>
                    </a:ext>
                  </a:extLst>
                </p:cNvPr>
                <p:cNvPicPr/>
                <p:nvPr/>
              </p:nvPicPr>
              <p:blipFill>
                <a:blip r:embed="rId1600"/>
                <a:stretch>
                  <a:fillRect/>
                </a:stretch>
              </p:blipFill>
              <p:spPr>
                <a:xfrm>
                  <a:off x="2865398" y="5493424"/>
                  <a:ext cx="21060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1">
              <p14:nvContentPartPr>
                <p14:cNvPr id="1014" name="Ink 1013">
                  <a:extLst>
                    <a:ext uri="{FF2B5EF4-FFF2-40B4-BE49-F238E27FC236}">
                      <a16:creationId xmlns:a16="http://schemas.microsoft.com/office/drawing/2014/main" id="{4696C917-DA7D-DD42-8B28-691DC60DCA64}"/>
                    </a:ext>
                  </a:extLst>
                </p14:cNvPr>
                <p14:cNvContentPartPr/>
                <p14:nvPr/>
              </p14:nvContentPartPr>
              <p14:xfrm>
                <a:off x="3151238" y="5441584"/>
                <a:ext cx="108000" cy="221400"/>
              </p14:xfrm>
            </p:contentPart>
          </mc:Choice>
          <mc:Fallback xmlns="">
            <p:pic>
              <p:nvPicPr>
                <p:cNvPr id="1014" name="Ink 1013">
                  <a:extLst>
                    <a:ext uri="{FF2B5EF4-FFF2-40B4-BE49-F238E27FC236}">
                      <a16:creationId xmlns:a16="http://schemas.microsoft.com/office/drawing/2014/main" id="{4696C917-DA7D-DD42-8B28-691DC60DCA64}"/>
                    </a:ext>
                  </a:extLst>
                </p:cNvPr>
                <p:cNvPicPr/>
                <p:nvPr/>
              </p:nvPicPr>
              <p:blipFill>
                <a:blip r:embed="rId1602"/>
                <a:stretch>
                  <a:fillRect/>
                </a:stretch>
              </p:blipFill>
              <p:spPr>
                <a:xfrm>
                  <a:off x="3135758" y="5426464"/>
                  <a:ext cx="13860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3">
              <p14:nvContentPartPr>
                <p14:cNvPr id="1015" name="Ink 1014">
                  <a:extLst>
                    <a:ext uri="{FF2B5EF4-FFF2-40B4-BE49-F238E27FC236}">
                      <a16:creationId xmlns:a16="http://schemas.microsoft.com/office/drawing/2014/main" id="{1ED2B1D5-AA65-7841-94B0-9A2BB372A68B}"/>
                    </a:ext>
                  </a:extLst>
                </p14:cNvPr>
                <p14:cNvContentPartPr/>
                <p14:nvPr/>
              </p14:nvContentPartPr>
              <p14:xfrm>
                <a:off x="3300998" y="5444464"/>
                <a:ext cx="185400" cy="245880"/>
              </p14:xfrm>
            </p:contentPart>
          </mc:Choice>
          <mc:Fallback xmlns="">
            <p:pic>
              <p:nvPicPr>
                <p:cNvPr id="1015" name="Ink 1014">
                  <a:extLst>
                    <a:ext uri="{FF2B5EF4-FFF2-40B4-BE49-F238E27FC236}">
                      <a16:creationId xmlns:a16="http://schemas.microsoft.com/office/drawing/2014/main" id="{1ED2B1D5-AA65-7841-94B0-9A2BB372A68B}"/>
                    </a:ext>
                  </a:extLst>
                </p:cNvPr>
                <p:cNvPicPr/>
                <p:nvPr/>
              </p:nvPicPr>
              <p:blipFill>
                <a:blip r:embed="rId1604"/>
                <a:stretch>
                  <a:fillRect/>
                </a:stretch>
              </p:blipFill>
              <p:spPr>
                <a:xfrm>
                  <a:off x="3285878" y="5429344"/>
                  <a:ext cx="21564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5">
              <p14:nvContentPartPr>
                <p14:cNvPr id="1016" name="Ink 1015">
                  <a:extLst>
                    <a:ext uri="{FF2B5EF4-FFF2-40B4-BE49-F238E27FC236}">
                      <a16:creationId xmlns:a16="http://schemas.microsoft.com/office/drawing/2014/main" id="{1BB2A78B-4528-4644-8CA8-30CF6851DC6B}"/>
                    </a:ext>
                  </a:extLst>
                </p14:cNvPr>
                <p14:cNvContentPartPr/>
                <p14:nvPr/>
              </p14:nvContentPartPr>
              <p14:xfrm>
                <a:off x="3522038" y="5471464"/>
                <a:ext cx="88920" cy="177840"/>
              </p14:xfrm>
            </p:contentPart>
          </mc:Choice>
          <mc:Fallback xmlns="">
            <p:pic>
              <p:nvPicPr>
                <p:cNvPr id="1016" name="Ink 1015">
                  <a:extLst>
                    <a:ext uri="{FF2B5EF4-FFF2-40B4-BE49-F238E27FC236}">
                      <a16:creationId xmlns:a16="http://schemas.microsoft.com/office/drawing/2014/main" id="{1BB2A78B-4528-4644-8CA8-30CF6851DC6B}"/>
                    </a:ext>
                  </a:extLst>
                </p:cNvPr>
                <p:cNvPicPr/>
                <p:nvPr/>
              </p:nvPicPr>
              <p:blipFill>
                <a:blip r:embed="rId1606"/>
                <a:stretch>
                  <a:fillRect/>
                </a:stretch>
              </p:blipFill>
              <p:spPr>
                <a:xfrm>
                  <a:off x="3506558" y="5456344"/>
                  <a:ext cx="11952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7">
              <p14:nvContentPartPr>
                <p14:cNvPr id="1017" name="Ink 1016">
                  <a:extLst>
                    <a:ext uri="{FF2B5EF4-FFF2-40B4-BE49-F238E27FC236}">
                      <a16:creationId xmlns:a16="http://schemas.microsoft.com/office/drawing/2014/main" id="{8F93F054-C87B-7C46-B53A-9A383FA711EC}"/>
                    </a:ext>
                  </a:extLst>
                </p14:cNvPr>
                <p14:cNvContentPartPr/>
                <p14:nvPr/>
              </p14:nvContentPartPr>
              <p14:xfrm>
                <a:off x="3690878" y="5441944"/>
                <a:ext cx="134640" cy="208440"/>
              </p14:xfrm>
            </p:contentPart>
          </mc:Choice>
          <mc:Fallback xmlns="">
            <p:pic>
              <p:nvPicPr>
                <p:cNvPr id="1017" name="Ink 1016">
                  <a:extLst>
                    <a:ext uri="{FF2B5EF4-FFF2-40B4-BE49-F238E27FC236}">
                      <a16:creationId xmlns:a16="http://schemas.microsoft.com/office/drawing/2014/main" id="{8F93F054-C87B-7C46-B53A-9A383FA711EC}"/>
                    </a:ext>
                  </a:extLst>
                </p:cNvPr>
                <p:cNvPicPr/>
                <p:nvPr/>
              </p:nvPicPr>
              <p:blipFill>
                <a:blip r:embed="rId1608"/>
                <a:stretch>
                  <a:fillRect/>
                </a:stretch>
              </p:blipFill>
              <p:spPr>
                <a:xfrm>
                  <a:off x="3675758" y="5426824"/>
                  <a:ext cx="16524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9">
              <p14:nvContentPartPr>
                <p14:cNvPr id="1018" name="Ink 1017">
                  <a:extLst>
                    <a:ext uri="{FF2B5EF4-FFF2-40B4-BE49-F238E27FC236}">
                      <a16:creationId xmlns:a16="http://schemas.microsoft.com/office/drawing/2014/main" id="{AD352522-0071-3540-B91F-9D7DF6838467}"/>
                    </a:ext>
                  </a:extLst>
                </p14:cNvPr>
                <p14:cNvContentPartPr/>
                <p14:nvPr/>
              </p14:nvContentPartPr>
              <p14:xfrm>
                <a:off x="3813638" y="5352304"/>
                <a:ext cx="4680" cy="4320"/>
              </p14:xfrm>
            </p:contentPart>
          </mc:Choice>
          <mc:Fallback xmlns="">
            <p:pic>
              <p:nvPicPr>
                <p:cNvPr id="1018" name="Ink 1017">
                  <a:extLst>
                    <a:ext uri="{FF2B5EF4-FFF2-40B4-BE49-F238E27FC236}">
                      <a16:creationId xmlns:a16="http://schemas.microsoft.com/office/drawing/2014/main" id="{AD352522-0071-3540-B91F-9D7DF6838467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3798158" y="5337184"/>
                  <a:ext cx="349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0">
              <p14:nvContentPartPr>
                <p14:cNvPr id="1019" name="Ink 1018">
                  <a:extLst>
                    <a:ext uri="{FF2B5EF4-FFF2-40B4-BE49-F238E27FC236}">
                      <a16:creationId xmlns:a16="http://schemas.microsoft.com/office/drawing/2014/main" id="{B2310218-E555-B048-9E25-8177F406F6DF}"/>
                    </a:ext>
                  </a:extLst>
                </p14:cNvPr>
                <p14:cNvContentPartPr/>
                <p14:nvPr/>
              </p14:nvContentPartPr>
              <p14:xfrm>
                <a:off x="3905438" y="5261584"/>
                <a:ext cx="152640" cy="387360"/>
              </p14:xfrm>
            </p:contentPart>
          </mc:Choice>
          <mc:Fallback xmlns="">
            <p:pic>
              <p:nvPicPr>
                <p:cNvPr id="1019" name="Ink 1018">
                  <a:extLst>
                    <a:ext uri="{FF2B5EF4-FFF2-40B4-BE49-F238E27FC236}">
                      <a16:creationId xmlns:a16="http://schemas.microsoft.com/office/drawing/2014/main" id="{B2310218-E555-B048-9E25-8177F406F6DF}"/>
                    </a:ext>
                  </a:extLst>
                </p:cNvPr>
                <p:cNvPicPr/>
                <p:nvPr/>
              </p:nvPicPr>
              <p:blipFill>
                <a:blip r:embed="rId1611"/>
                <a:stretch>
                  <a:fillRect/>
                </a:stretch>
              </p:blipFill>
              <p:spPr>
                <a:xfrm>
                  <a:off x="3890318" y="5246464"/>
                  <a:ext cx="182880" cy="41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2">
              <p14:nvContentPartPr>
                <p14:cNvPr id="1020" name="Ink 1019">
                  <a:extLst>
                    <a:ext uri="{FF2B5EF4-FFF2-40B4-BE49-F238E27FC236}">
                      <a16:creationId xmlns:a16="http://schemas.microsoft.com/office/drawing/2014/main" id="{79389B5A-2F71-2346-81A7-A54DF8EC6A6C}"/>
                    </a:ext>
                  </a:extLst>
                </p14:cNvPr>
                <p14:cNvContentPartPr/>
                <p14:nvPr/>
              </p14:nvContentPartPr>
              <p14:xfrm>
                <a:off x="4092278" y="5463904"/>
                <a:ext cx="36360" cy="177120"/>
              </p14:xfrm>
            </p:contentPart>
          </mc:Choice>
          <mc:Fallback xmlns="">
            <p:pic>
              <p:nvPicPr>
                <p:cNvPr id="1020" name="Ink 1019">
                  <a:extLst>
                    <a:ext uri="{FF2B5EF4-FFF2-40B4-BE49-F238E27FC236}">
                      <a16:creationId xmlns:a16="http://schemas.microsoft.com/office/drawing/2014/main" id="{79389B5A-2F71-2346-81A7-A54DF8EC6A6C}"/>
                    </a:ext>
                  </a:extLst>
                </p:cNvPr>
                <p:cNvPicPr/>
                <p:nvPr/>
              </p:nvPicPr>
              <p:blipFill>
                <a:blip r:embed="rId1613"/>
                <a:stretch>
                  <a:fillRect/>
                </a:stretch>
              </p:blipFill>
              <p:spPr>
                <a:xfrm>
                  <a:off x="4077158" y="5448784"/>
                  <a:ext cx="6696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4">
              <p14:nvContentPartPr>
                <p14:cNvPr id="1021" name="Ink 1020">
                  <a:extLst>
                    <a:ext uri="{FF2B5EF4-FFF2-40B4-BE49-F238E27FC236}">
                      <a16:creationId xmlns:a16="http://schemas.microsoft.com/office/drawing/2014/main" id="{6C433019-8710-6449-9BE1-7202492D1F25}"/>
                    </a:ext>
                  </a:extLst>
                </p14:cNvPr>
                <p14:cNvContentPartPr/>
                <p14:nvPr/>
              </p14:nvContentPartPr>
              <p14:xfrm>
                <a:off x="4112438" y="5367064"/>
                <a:ext cx="2520" cy="7920"/>
              </p14:xfrm>
            </p:contentPart>
          </mc:Choice>
          <mc:Fallback xmlns="">
            <p:pic>
              <p:nvPicPr>
                <p:cNvPr id="1021" name="Ink 1020">
                  <a:extLst>
                    <a:ext uri="{FF2B5EF4-FFF2-40B4-BE49-F238E27FC236}">
                      <a16:creationId xmlns:a16="http://schemas.microsoft.com/office/drawing/2014/main" id="{6C433019-8710-6449-9BE1-7202492D1F25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4097318" y="5351584"/>
                  <a:ext cx="331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5">
              <p14:nvContentPartPr>
                <p14:cNvPr id="1022" name="Ink 1021">
                  <a:extLst>
                    <a:ext uri="{FF2B5EF4-FFF2-40B4-BE49-F238E27FC236}">
                      <a16:creationId xmlns:a16="http://schemas.microsoft.com/office/drawing/2014/main" id="{4448E832-EC6C-ED42-9CA1-95FE98F3C07B}"/>
                    </a:ext>
                  </a:extLst>
                </p14:cNvPr>
                <p14:cNvContentPartPr/>
                <p14:nvPr/>
              </p14:nvContentPartPr>
              <p14:xfrm>
                <a:off x="4180118" y="5220184"/>
                <a:ext cx="602640" cy="437040"/>
              </p14:xfrm>
            </p:contentPart>
          </mc:Choice>
          <mc:Fallback xmlns="">
            <p:pic>
              <p:nvPicPr>
                <p:cNvPr id="1022" name="Ink 1021">
                  <a:extLst>
                    <a:ext uri="{FF2B5EF4-FFF2-40B4-BE49-F238E27FC236}">
                      <a16:creationId xmlns:a16="http://schemas.microsoft.com/office/drawing/2014/main" id="{4448E832-EC6C-ED42-9CA1-95FE98F3C07B}"/>
                    </a:ext>
                  </a:extLst>
                </p:cNvPr>
                <p:cNvPicPr/>
                <p:nvPr/>
              </p:nvPicPr>
              <p:blipFill>
                <a:blip r:embed="rId1616"/>
                <a:stretch>
                  <a:fillRect/>
                </a:stretch>
              </p:blipFill>
              <p:spPr>
                <a:xfrm>
                  <a:off x="4164998" y="5205064"/>
                  <a:ext cx="632880" cy="46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0BF7E50E-EB17-D941-80B9-23B5A47ECC66}"/>
                    </a:ext>
                  </a:extLst>
                </p14:cNvPr>
                <p14:cNvContentPartPr/>
                <p14:nvPr/>
              </p14:nvContentPartPr>
              <p14:xfrm>
                <a:off x="2520158" y="5872864"/>
                <a:ext cx="162360" cy="3816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0BF7E50E-EB17-D941-80B9-23B5A47ECC66}"/>
                    </a:ext>
                  </a:extLst>
                </p:cNvPr>
                <p:cNvPicPr/>
                <p:nvPr/>
              </p:nvPicPr>
              <p:blipFill>
                <a:blip r:embed="rId1618"/>
                <a:stretch>
                  <a:fillRect/>
                </a:stretch>
              </p:blipFill>
              <p:spPr>
                <a:xfrm>
                  <a:off x="2504678" y="5857744"/>
                  <a:ext cx="192960" cy="41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9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F3F96C19-8FFC-504D-8242-D9AC13A718FF}"/>
                    </a:ext>
                  </a:extLst>
                </p14:cNvPr>
                <p14:cNvContentPartPr/>
                <p14:nvPr/>
              </p14:nvContentPartPr>
              <p14:xfrm>
                <a:off x="2480198" y="6051424"/>
                <a:ext cx="155520" cy="7056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F3F96C19-8FFC-504D-8242-D9AC13A718FF}"/>
                    </a:ext>
                  </a:extLst>
                </p:cNvPr>
                <p:cNvPicPr/>
                <p:nvPr/>
              </p:nvPicPr>
              <p:blipFill>
                <a:blip r:embed="rId1620"/>
                <a:stretch>
                  <a:fillRect/>
                </a:stretch>
              </p:blipFill>
              <p:spPr>
                <a:xfrm>
                  <a:off x="2465078" y="6036304"/>
                  <a:ext cx="18612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1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23C80C7E-0F5B-C54E-9859-B3C2C1B6C035}"/>
                    </a:ext>
                  </a:extLst>
                </p14:cNvPr>
                <p14:cNvContentPartPr/>
                <p14:nvPr/>
              </p14:nvContentPartPr>
              <p14:xfrm>
                <a:off x="2740118" y="5986264"/>
                <a:ext cx="116640" cy="2080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23C80C7E-0F5B-C54E-9859-B3C2C1B6C035}"/>
                    </a:ext>
                  </a:extLst>
                </p:cNvPr>
                <p:cNvPicPr/>
                <p:nvPr/>
              </p:nvPicPr>
              <p:blipFill>
                <a:blip r:embed="rId1622"/>
                <a:stretch>
                  <a:fillRect/>
                </a:stretch>
              </p:blipFill>
              <p:spPr>
                <a:xfrm>
                  <a:off x="2724998" y="5971144"/>
                  <a:ext cx="14724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3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0FD2D23C-F075-9649-BD9D-4719ED57C1D6}"/>
                    </a:ext>
                  </a:extLst>
                </p14:cNvPr>
                <p14:cNvContentPartPr/>
                <p14:nvPr/>
              </p14:nvContentPartPr>
              <p14:xfrm>
                <a:off x="2882678" y="5994544"/>
                <a:ext cx="311040" cy="22500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0FD2D23C-F075-9649-BD9D-4719ED57C1D6}"/>
                    </a:ext>
                  </a:extLst>
                </p:cNvPr>
                <p:cNvPicPr/>
                <p:nvPr/>
              </p:nvPicPr>
              <p:blipFill>
                <a:blip r:embed="rId1624"/>
                <a:stretch>
                  <a:fillRect/>
                </a:stretch>
              </p:blipFill>
              <p:spPr>
                <a:xfrm>
                  <a:off x="2867558" y="5979064"/>
                  <a:ext cx="34128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5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AF907C89-14DF-3A45-8076-B47E4262855A}"/>
                    </a:ext>
                  </a:extLst>
                </p14:cNvPr>
                <p14:cNvContentPartPr/>
                <p14:nvPr/>
              </p14:nvContentPartPr>
              <p14:xfrm>
                <a:off x="3255998" y="5985904"/>
                <a:ext cx="92880" cy="17460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AF907C89-14DF-3A45-8076-B47E4262855A}"/>
                    </a:ext>
                  </a:extLst>
                </p:cNvPr>
                <p:cNvPicPr/>
                <p:nvPr/>
              </p:nvPicPr>
              <p:blipFill>
                <a:blip r:embed="rId1626"/>
                <a:stretch>
                  <a:fillRect/>
                </a:stretch>
              </p:blipFill>
              <p:spPr>
                <a:xfrm>
                  <a:off x="3240878" y="5970784"/>
                  <a:ext cx="12348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7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34C8DD73-01FD-E641-BA73-DBC61DFD7EC5}"/>
                    </a:ext>
                  </a:extLst>
                </p14:cNvPr>
                <p14:cNvContentPartPr/>
                <p14:nvPr/>
              </p14:nvContentPartPr>
              <p14:xfrm>
                <a:off x="3378758" y="5976904"/>
                <a:ext cx="51840" cy="17424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34C8DD73-01FD-E641-BA73-DBC61DFD7EC5}"/>
                    </a:ext>
                  </a:extLst>
                </p:cNvPr>
                <p:cNvPicPr/>
                <p:nvPr/>
              </p:nvPicPr>
              <p:blipFill>
                <a:blip r:embed="rId1628"/>
                <a:stretch>
                  <a:fillRect/>
                </a:stretch>
              </p:blipFill>
              <p:spPr>
                <a:xfrm>
                  <a:off x="3363278" y="5961784"/>
                  <a:ext cx="8208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9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2F9C9BAB-C449-FA46-80F5-18CD61F87804}"/>
                    </a:ext>
                  </a:extLst>
                </p14:cNvPr>
                <p14:cNvContentPartPr/>
                <p14:nvPr/>
              </p14:nvContentPartPr>
              <p14:xfrm>
                <a:off x="3423398" y="5887624"/>
                <a:ext cx="6120" cy="684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2F9C9BAB-C449-FA46-80F5-18CD61F87804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3407918" y="5872504"/>
                  <a:ext cx="3672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0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DC0055ED-988C-2346-AEB5-AFF97C4299D7}"/>
                    </a:ext>
                  </a:extLst>
                </p14:cNvPr>
                <p14:cNvContentPartPr/>
                <p14:nvPr/>
              </p14:nvContentPartPr>
              <p14:xfrm>
                <a:off x="3516638" y="5932264"/>
                <a:ext cx="106920" cy="19584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DC0055ED-988C-2346-AEB5-AFF97C4299D7}"/>
                    </a:ext>
                  </a:extLst>
                </p:cNvPr>
                <p:cNvPicPr/>
                <p:nvPr/>
              </p:nvPicPr>
              <p:blipFill>
                <a:blip r:embed="rId1631"/>
                <a:stretch>
                  <a:fillRect/>
                </a:stretch>
              </p:blipFill>
              <p:spPr>
                <a:xfrm>
                  <a:off x="3501518" y="5917144"/>
                  <a:ext cx="13752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2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F7FCA507-6615-7847-BA4F-CB6F669F5373}"/>
                    </a:ext>
                  </a:extLst>
                </p14:cNvPr>
                <p14:cNvContentPartPr/>
                <p14:nvPr/>
              </p14:nvContentPartPr>
              <p14:xfrm>
                <a:off x="3356438" y="6222064"/>
                <a:ext cx="86760" cy="32112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F7FCA507-6615-7847-BA4F-CB6F669F5373}"/>
                    </a:ext>
                  </a:extLst>
                </p:cNvPr>
                <p:cNvPicPr/>
                <p:nvPr/>
              </p:nvPicPr>
              <p:blipFill>
                <a:blip r:embed="rId1633"/>
                <a:stretch>
                  <a:fillRect/>
                </a:stretch>
              </p:blipFill>
              <p:spPr>
                <a:xfrm>
                  <a:off x="3340958" y="6206944"/>
                  <a:ext cx="11736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4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63475458-FA20-6B4F-8A84-9DECD7EAC5F1}"/>
                    </a:ext>
                  </a:extLst>
                </p14:cNvPr>
                <p14:cNvContentPartPr/>
                <p14:nvPr/>
              </p14:nvContentPartPr>
              <p14:xfrm>
                <a:off x="3489998" y="6311344"/>
                <a:ext cx="123120" cy="22212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63475458-FA20-6B4F-8A84-9DECD7EAC5F1}"/>
                    </a:ext>
                  </a:extLst>
                </p:cNvPr>
                <p:cNvPicPr/>
                <p:nvPr/>
              </p:nvPicPr>
              <p:blipFill>
                <a:blip r:embed="rId1635"/>
                <a:stretch>
                  <a:fillRect/>
                </a:stretch>
              </p:blipFill>
              <p:spPr>
                <a:xfrm>
                  <a:off x="3474878" y="6296224"/>
                  <a:ext cx="15336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6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F89FB18F-7CC6-1A40-82BA-6355C349A509}"/>
                    </a:ext>
                  </a:extLst>
                </p14:cNvPr>
                <p14:cNvContentPartPr/>
                <p14:nvPr/>
              </p14:nvContentPartPr>
              <p14:xfrm>
                <a:off x="3657398" y="6327544"/>
                <a:ext cx="208080" cy="20916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F89FB18F-7CC6-1A40-82BA-6355C349A509}"/>
                    </a:ext>
                  </a:extLst>
                </p:cNvPr>
                <p:cNvPicPr/>
                <p:nvPr/>
              </p:nvPicPr>
              <p:blipFill>
                <a:blip r:embed="rId1637"/>
                <a:stretch>
                  <a:fillRect/>
                </a:stretch>
              </p:blipFill>
              <p:spPr>
                <a:xfrm>
                  <a:off x="3642278" y="6312424"/>
                  <a:ext cx="23868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8">
              <p14:nvContentPartPr>
                <p14:cNvPr id="1024" name="Ink 1023">
                  <a:extLst>
                    <a:ext uri="{FF2B5EF4-FFF2-40B4-BE49-F238E27FC236}">
                      <a16:creationId xmlns:a16="http://schemas.microsoft.com/office/drawing/2014/main" id="{1AAE2F07-E764-8E42-A146-3E847725251E}"/>
                    </a:ext>
                  </a:extLst>
                </p14:cNvPr>
                <p14:cNvContentPartPr/>
                <p14:nvPr/>
              </p14:nvContentPartPr>
              <p14:xfrm>
                <a:off x="3869438" y="6188584"/>
                <a:ext cx="168480" cy="322560"/>
              </p14:xfrm>
            </p:contentPart>
          </mc:Choice>
          <mc:Fallback xmlns="">
            <p:pic>
              <p:nvPicPr>
                <p:cNvPr id="1024" name="Ink 1023">
                  <a:extLst>
                    <a:ext uri="{FF2B5EF4-FFF2-40B4-BE49-F238E27FC236}">
                      <a16:creationId xmlns:a16="http://schemas.microsoft.com/office/drawing/2014/main" id="{1AAE2F07-E764-8E42-A146-3E847725251E}"/>
                    </a:ext>
                  </a:extLst>
                </p:cNvPr>
                <p:cNvPicPr/>
                <p:nvPr/>
              </p:nvPicPr>
              <p:blipFill>
                <a:blip r:embed="rId1639"/>
                <a:stretch>
                  <a:fillRect/>
                </a:stretch>
              </p:blipFill>
              <p:spPr>
                <a:xfrm>
                  <a:off x="3853958" y="6173464"/>
                  <a:ext cx="199080" cy="35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0">
              <p14:nvContentPartPr>
                <p14:cNvPr id="1025" name="Ink 1024">
                  <a:extLst>
                    <a:ext uri="{FF2B5EF4-FFF2-40B4-BE49-F238E27FC236}">
                      <a16:creationId xmlns:a16="http://schemas.microsoft.com/office/drawing/2014/main" id="{D3B8F2BD-2A0D-C843-9DB9-82D505F2AFA8}"/>
                    </a:ext>
                  </a:extLst>
                </p14:cNvPr>
                <p14:cNvContentPartPr/>
                <p14:nvPr/>
              </p14:nvContentPartPr>
              <p14:xfrm>
                <a:off x="4081118" y="6310264"/>
                <a:ext cx="139320" cy="191520"/>
              </p14:xfrm>
            </p:contentPart>
          </mc:Choice>
          <mc:Fallback xmlns="">
            <p:pic>
              <p:nvPicPr>
                <p:cNvPr id="1025" name="Ink 1024">
                  <a:extLst>
                    <a:ext uri="{FF2B5EF4-FFF2-40B4-BE49-F238E27FC236}">
                      <a16:creationId xmlns:a16="http://schemas.microsoft.com/office/drawing/2014/main" id="{D3B8F2BD-2A0D-C843-9DB9-82D505F2AFA8}"/>
                    </a:ext>
                  </a:extLst>
                </p:cNvPr>
                <p:cNvPicPr/>
                <p:nvPr/>
              </p:nvPicPr>
              <p:blipFill>
                <a:blip r:embed="rId1641"/>
                <a:stretch>
                  <a:fillRect/>
                </a:stretch>
              </p:blipFill>
              <p:spPr>
                <a:xfrm>
                  <a:off x="4065998" y="6295144"/>
                  <a:ext cx="16992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2">
              <p14:nvContentPartPr>
                <p14:cNvPr id="1026" name="Ink 1025">
                  <a:extLst>
                    <a:ext uri="{FF2B5EF4-FFF2-40B4-BE49-F238E27FC236}">
                      <a16:creationId xmlns:a16="http://schemas.microsoft.com/office/drawing/2014/main" id="{9CE3008B-E9C0-3F4C-AE1A-639CF2902B7A}"/>
                    </a:ext>
                  </a:extLst>
                </p14:cNvPr>
                <p14:cNvContentPartPr/>
                <p14:nvPr/>
              </p14:nvContentPartPr>
              <p14:xfrm>
                <a:off x="4203878" y="6188584"/>
                <a:ext cx="2880" cy="11160"/>
              </p14:xfrm>
            </p:contentPart>
          </mc:Choice>
          <mc:Fallback xmlns="">
            <p:pic>
              <p:nvPicPr>
                <p:cNvPr id="1026" name="Ink 1025">
                  <a:extLst>
                    <a:ext uri="{FF2B5EF4-FFF2-40B4-BE49-F238E27FC236}">
                      <a16:creationId xmlns:a16="http://schemas.microsoft.com/office/drawing/2014/main" id="{9CE3008B-E9C0-3F4C-AE1A-639CF2902B7A}"/>
                    </a:ext>
                  </a:extLst>
                </p:cNvPr>
                <p:cNvPicPr/>
                <p:nvPr/>
              </p:nvPicPr>
              <p:blipFill>
                <a:blip r:embed="rId1337"/>
                <a:stretch>
                  <a:fillRect/>
                </a:stretch>
              </p:blipFill>
              <p:spPr>
                <a:xfrm>
                  <a:off x="4188758" y="6173464"/>
                  <a:ext cx="3348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3">
              <p14:nvContentPartPr>
                <p14:cNvPr id="1027" name="Ink 1026">
                  <a:extLst>
                    <a:ext uri="{FF2B5EF4-FFF2-40B4-BE49-F238E27FC236}">
                      <a16:creationId xmlns:a16="http://schemas.microsoft.com/office/drawing/2014/main" id="{DEC3D822-40E6-9D41-A99A-D4CD8882BC02}"/>
                    </a:ext>
                  </a:extLst>
                </p14:cNvPr>
                <p14:cNvContentPartPr/>
                <p14:nvPr/>
              </p14:nvContentPartPr>
              <p14:xfrm>
                <a:off x="4275158" y="6291184"/>
                <a:ext cx="258840" cy="204120"/>
              </p14:xfrm>
            </p:contentPart>
          </mc:Choice>
          <mc:Fallback xmlns="">
            <p:pic>
              <p:nvPicPr>
                <p:cNvPr id="1027" name="Ink 1026">
                  <a:extLst>
                    <a:ext uri="{FF2B5EF4-FFF2-40B4-BE49-F238E27FC236}">
                      <a16:creationId xmlns:a16="http://schemas.microsoft.com/office/drawing/2014/main" id="{DEC3D822-40E6-9D41-A99A-D4CD8882BC02}"/>
                    </a:ext>
                  </a:extLst>
                </p:cNvPr>
                <p:cNvPicPr/>
                <p:nvPr/>
              </p:nvPicPr>
              <p:blipFill>
                <a:blip r:embed="rId1644"/>
                <a:stretch>
                  <a:fillRect/>
                </a:stretch>
              </p:blipFill>
              <p:spPr>
                <a:xfrm>
                  <a:off x="4260038" y="6276064"/>
                  <a:ext cx="28908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5">
              <p14:nvContentPartPr>
                <p14:cNvPr id="1028" name="Ink 1027">
                  <a:extLst>
                    <a:ext uri="{FF2B5EF4-FFF2-40B4-BE49-F238E27FC236}">
                      <a16:creationId xmlns:a16="http://schemas.microsoft.com/office/drawing/2014/main" id="{9677E7C6-E331-EB4E-B574-814AC5F223E5}"/>
                    </a:ext>
                  </a:extLst>
                </p14:cNvPr>
                <p14:cNvContentPartPr/>
                <p14:nvPr/>
              </p14:nvContentPartPr>
              <p14:xfrm>
                <a:off x="4560278" y="6311344"/>
                <a:ext cx="35280" cy="147240"/>
              </p14:xfrm>
            </p:contentPart>
          </mc:Choice>
          <mc:Fallback xmlns="">
            <p:pic>
              <p:nvPicPr>
                <p:cNvPr id="1028" name="Ink 1027">
                  <a:extLst>
                    <a:ext uri="{FF2B5EF4-FFF2-40B4-BE49-F238E27FC236}">
                      <a16:creationId xmlns:a16="http://schemas.microsoft.com/office/drawing/2014/main" id="{9677E7C6-E331-EB4E-B574-814AC5F223E5}"/>
                    </a:ext>
                  </a:extLst>
                </p:cNvPr>
                <p:cNvPicPr/>
                <p:nvPr/>
              </p:nvPicPr>
              <p:blipFill>
                <a:blip r:embed="rId1646"/>
                <a:stretch>
                  <a:fillRect/>
                </a:stretch>
              </p:blipFill>
              <p:spPr>
                <a:xfrm>
                  <a:off x="4545158" y="6296224"/>
                  <a:ext cx="6588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7">
              <p14:nvContentPartPr>
                <p14:cNvPr id="1029" name="Ink 1028">
                  <a:extLst>
                    <a:ext uri="{FF2B5EF4-FFF2-40B4-BE49-F238E27FC236}">
                      <a16:creationId xmlns:a16="http://schemas.microsoft.com/office/drawing/2014/main" id="{580B3E39-8092-224B-A34F-4FC288D2903E}"/>
                    </a:ext>
                  </a:extLst>
                </p14:cNvPr>
                <p14:cNvContentPartPr/>
                <p14:nvPr/>
              </p14:nvContentPartPr>
              <p14:xfrm>
                <a:off x="4576118" y="6191104"/>
                <a:ext cx="7200" cy="9360"/>
              </p14:xfrm>
            </p:contentPart>
          </mc:Choice>
          <mc:Fallback xmlns="">
            <p:pic>
              <p:nvPicPr>
                <p:cNvPr id="1029" name="Ink 1028">
                  <a:extLst>
                    <a:ext uri="{FF2B5EF4-FFF2-40B4-BE49-F238E27FC236}">
                      <a16:creationId xmlns:a16="http://schemas.microsoft.com/office/drawing/2014/main" id="{580B3E39-8092-224B-A34F-4FC288D2903E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4560998" y="6175624"/>
                  <a:ext cx="3744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8">
              <p14:nvContentPartPr>
                <p14:cNvPr id="1030" name="Ink 1029">
                  <a:extLst>
                    <a:ext uri="{FF2B5EF4-FFF2-40B4-BE49-F238E27FC236}">
                      <a16:creationId xmlns:a16="http://schemas.microsoft.com/office/drawing/2014/main" id="{A0E7ADCD-882E-4244-83F9-6C885AE4175A}"/>
                    </a:ext>
                  </a:extLst>
                </p14:cNvPr>
                <p14:cNvContentPartPr/>
                <p14:nvPr/>
              </p14:nvContentPartPr>
              <p14:xfrm>
                <a:off x="4673318" y="6091744"/>
                <a:ext cx="142200" cy="389520"/>
              </p14:xfrm>
            </p:contentPart>
          </mc:Choice>
          <mc:Fallback xmlns="">
            <p:pic>
              <p:nvPicPr>
                <p:cNvPr id="1030" name="Ink 1029">
                  <a:extLst>
                    <a:ext uri="{FF2B5EF4-FFF2-40B4-BE49-F238E27FC236}">
                      <a16:creationId xmlns:a16="http://schemas.microsoft.com/office/drawing/2014/main" id="{A0E7ADCD-882E-4244-83F9-6C885AE4175A}"/>
                    </a:ext>
                  </a:extLst>
                </p:cNvPr>
                <p:cNvPicPr/>
                <p:nvPr/>
              </p:nvPicPr>
              <p:blipFill>
                <a:blip r:embed="rId1649"/>
                <a:stretch>
                  <a:fillRect/>
                </a:stretch>
              </p:blipFill>
              <p:spPr>
                <a:xfrm>
                  <a:off x="4658198" y="6076264"/>
                  <a:ext cx="172440" cy="42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0">
              <p14:nvContentPartPr>
                <p14:cNvPr id="1031" name="Ink 1030">
                  <a:extLst>
                    <a:ext uri="{FF2B5EF4-FFF2-40B4-BE49-F238E27FC236}">
                      <a16:creationId xmlns:a16="http://schemas.microsoft.com/office/drawing/2014/main" id="{46124348-641F-EC41-8EBF-F54CFE136169}"/>
                    </a:ext>
                  </a:extLst>
                </p14:cNvPr>
                <p14:cNvContentPartPr/>
                <p14:nvPr/>
              </p14:nvContentPartPr>
              <p14:xfrm>
                <a:off x="4859438" y="6307024"/>
                <a:ext cx="59400" cy="150480"/>
              </p14:xfrm>
            </p:contentPart>
          </mc:Choice>
          <mc:Fallback xmlns="">
            <p:pic>
              <p:nvPicPr>
                <p:cNvPr id="1031" name="Ink 1030">
                  <a:extLst>
                    <a:ext uri="{FF2B5EF4-FFF2-40B4-BE49-F238E27FC236}">
                      <a16:creationId xmlns:a16="http://schemas.microsoft.com/office/drawing/2014/main" id="{46124348-641F-EC41-8EBF-F54CFE136169}"/>
                    </a:ext>
                  </a:extLst>
                </p:cNvPr>
                <p:cNvPicPr/>
                <p:nvPr/>
              </p:nvPicPr>
              <p:blipFill>
                <a:blip r:embed="rId1651"/>
                <a:stretch>
                  <a:fillRect/>
                </a:stretch>
              </p:blipFill>
              <p:spPr>
                <a:xfrm>
                  <a:off x="4844318" y="6291904"/>
                  <a:ext cx="9000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2">
              <p14:nvContentPartPr>
                <p14:cNvPr id="1032" name="Ink 1031">
                  <a:extLst>
                    <a:ext uri="{FF2B5EF4-FFF2-40B4-BE49-F238E27FC236}">
                      <a16:creationId xmlns:a16="http://schemas.microsoft.com/office/drawing/2014/main" id="{D8DDDA1C-7465-364A-B182-93B0D550431E}"/>
                    </a:ext>
                  </a:extLst>
                </p14:cNvPr>
                <p14:cNvContentPartPr/>
                <p14:nvPr/>
              </p14:nvContentPartPr>
              <p14:xfrm>
                <a:off x="4924958" y="6328624"/>
                <a:ext cx="116640" cy="114120"/>
              </p14:xfrm>
            </p:contentPart>
          </mc:Choice>
          <mc:Fallback xmlns="">
            <p:pic>
              <p:nvPicPr>
                <p:cNvPr id="1032" name="Ink 1031">
                  <a:extLst>
                    <a:ext uri="{FF2B5EF4-FFF2-40B4-BE49-F238E27FC236}">
                      <a16:creationId xmlns:a16="http://schemas.microsoft.com/office/drawing/2014/main" id="{D8DDDA1C-7465-364A-B182-93B0D550431E}"/>
                    </a:ext>
                  </a:extLst>
                </p:cNvPr>
                <p:cNvPicPr/>
                <p:nvPr/>
              </p:nvPicPr>
              <p:blipFill>
                <a:blip r:embed="rId1653"/>
                <a:stretch>
                  <a:fillRect/>
                </a:stretch>
              </p:blipFill>
              <p:spPr>
                <a:xfrm>
                  <a:off x="4909478" y="6313144"/>
                  <a:ext cx="14724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4">
              <p14:nvContentPartPr>
                <p14:cNvPr id="1034" name="Ink 1033">
                  <a:extLst>
                    <a:ext uri="{FF2B5EF4-FFF2-40B4-BE49-F238E27FC236}">
                      <a16:creationId xmlns:a16="http://schemas.microsoft.com/office/drawing/2014/main" id="{22EF079A-A211-364A-A62D-C6F04BDF3EAD}"/>
                    </a:ext>
                  </a:extLst>
                </p14:cNvPr>
                <p14:cNvContentPartPr/>
                <p14:nvPr/>
              </p14:nvContentPartPr>
              <p14:xfrm>
                <a:off x="2604758" y="6150784"/>
                <a:ext cx="865440" cy="183240"/>
              </p14:xfrm>
            </p:contentPart>
          </mc:Choice>
          <mc:Fallback xmlns="">
            <p:pic>
              <p:nvPicPr>
                <p:cNvPr id="1034" name="Ink 1033">
                  <a:extLst>
                    <a:ext uri="{FF2B5EF4-FFF2-40B4-BE49-F238E27FC236}">
                      <a16:creationId xmlns:a16="http://schemas.microsoft.com/office/drawing/2014/main" id="{22EF079A-A211-364A-A62D-C6F04BDF3EAD}"/>
                    </a:ext>
                  </a:extLst>
                </p:cNvPr>
                <p:cNvPicPr/>
                <p:nvPr/>
              </p:nvPicPr>
              <p:blipFill>
                <a:blip r:embed="rId1655"/>
                <a:stretch>
                  <a:fillRect/>
                </a:stretch>
              </p:blipFill>
              <p:spPr>
                <a:xfrm>
                  <a:off x="2589638" y="6135664"/>
                  <a:ext cx="896040" cy="21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6">
              <p14:nvContentPartPr>
                <p14:cNvPr id="1442" name="Ink 1441">
                  <a:extLst>
                    <a:ext uri="{FF2B5EF4-FFF2-40B4-BE49-F238E27FC236}">
                      <a16:creationId xmlns:a16="http://schemas.microsoft.com/office/drawing/2014/main" id="{7E463DD3-734A-EB46-8D66-AB9E530B74B9}"/>
                    </a:ext>
                  </a:extLst>
                </p14:cNvPr>
                <p14:cNvContentPartPr/>
                <p14:nvPr/>
              </p14:nvContentPartPr>
              <p14:xfrm>
                <a:off x="8374478" y="3553024"/>
                <a:ext cx="216720" cy="174600"/>
              </p14:xfrm>
            </p:contentPart>
          </mc:Choice>
          <mc:Fallback xmlns="">
            <p:pic>
              <p:nvPicPr>
                <p:cNvPr id="1442" name="Ink 1441">
                  <a:extLst>
                    <a:ext uri="{FF2B5EF4-FFF2-40B4-BE49-F238E27FC236}">
                      <a16:creationId xmlns:a16="http://schemas.microsoft.com/office/drawing/2014/main" id="{7E463DD3-734A-EB46-8D66-AB9E530B74B9}"/>
                    </a:ext>
                  </a:extLst>
                </p:cNvPr>
                <p:cNvPicPr/>
                <p:nvPr/>
              </p:nvPicPr>
              <p:blipFill>
                <a:blip r:embed="rId1657"/>
                <a:stretch>
                  <a:fillRect/>
                </a:stretch>
              </p:blipFill>
              <p:spPr>
                <a:xfrm>
                  <a:off x="8359358" y="3537904"/>
                  <a:ext cx="24696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8">
              <p14:nvContentPartPr>
                <p14:cNvPr id="1443" name="Ink 1442">
                  <a:extLst>
                    <a:ext uri="{FF2B5EF4-FFF2-40B4-BE49-F238E27FC236}">
                      <a16:creationId xmlns:a16="http://schemas.microsoft.com/office/drawing/2014/main" id="{15652C3D-A8BA-E445-B538-CC73F3044B48}"/>
                    </a:ext>
                  </a:extLst>
                </p14:cNvPr>
                <p14:cNvContentPartPr/>
                <p14:nvPr/>
              </p14:nvContentPartPr>
              <p14:xfrm>
                <a:off x="8605598" y="3528904"/>
                <a:ext cx="128160" cy="324720"/>
              </p14:xfrm>
            </p:contentPart>
          </mc:Choice>
          <mc:Fallback xmlns="">
            <p:pic>
              <p:nvPicPr>
                <p:cNvPr id="1443" name="Ink 1442">
                  <a:extLst>
                    <a:ext uri="{FF2B5EF4-FFF2-40B4-BE49-F238E27FC236}">
                      <a16:creationId xmlns:a16="http://schemas.microsoft.com/office/drawing/2014/main" id="{15652C3D-A8BA-E445-B538-CC73F3044B48}"/>
                    </a:ext>
                  </a:extLst>
                </p:cNvPr>
                <p:cNvPicPr/>
                <p:nvPr/>
              </p:nvPicPr>
              <p:blipFill>
                <a:blip r:embed="rId1659"/>
                <a:stretch>
                  <a:fillRect/>
                </a:stretch>
              </p:blipFill>
              <p:spPr>
                <a:xfrm>
                  <a:off x="8590118" y="3513424"/>
                  <a:ext cx="158760" cy="35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0">
              <p14:nvContentPartPr>
                <p14:cNvPr id="1444" name="Ink 1443">
                  <a:extLst>
                    <a:ext uri="{FF2B5EF4-FFF2-40B4-BE49-F238E27FC236}">
                      <a16:creationId xmlns:a16="http://schemas.microsoft.com/office/drawing/2014/main" id="{0B8B3A4A-0276-B24B-B701-5357E4625992}"/>
                    </a:ext>
                  </a:extLst>
                </p14:cNvPr>
                <p14:cNvContentPartPr/>
                <p14:nvPr/>
              </p14:nvContentPartPr>
              <p14:xfrm>
                <a:off x="8807198" y="3556984"/>
                <a:ext cx="134640" cy="395640"/>
              </p14:xfrm>
            </p:contentPart>
          </mc:Choice>
          <mc:Fallback xmlns="">
            <p:pic>
              <p:nvPicPr>
                <p:cNvPr id="1444" name="Ink 1443">
                  <a:extLst>
                    <a:ext uri="{FF2B5EF4-FFF2-40B4-BE49-F238E27FC236}">
                      <a16:creationId xmlns:a16="http://schemas.microsoft.com/office/drawing/2014/main" id="{0B8B3A4A-0276-B24B-B701-5357E4625992}"/>
                    </a:ext>
                  </a:extLst>
                </p:cNvPr>
                <p:cNvPicPr/>
                <p:nvPr/>
              </p:nvPicPr>
              <p:blipFill>
                <a:blip r:embed="rId1661"/>
                <a:stretch>
                  <a:fillRect/>
                </a:stretch>
              </p:blipFill>
              <p:spPr>
                <a:xfrm>
                  <a:off x="8792078" y="3541864"/>
                  <a:ext cx="164880" cy="42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2">
              <p14:nvContentPartPr>
                <p14:cNvPr id="1445" name="Ink 1444">
                  <a:extLst>
                    <a:ext uri="{FF2B5EF4-FFF2-40B4-BE49-F238E27FC236}">
                      <a16:creationId xmlns:a16="http://schemas.microsoft.com/office/drawing/2014/main" id="{CDE02184-5E26-9041-9B53-F759E7FAF1E7}"/>
                    </a:ext>
                  </a:extLst>
                </p14:cNvPr>
                <p14:cNvContentPartPr/>
                <p14:nvPr/>
              </p14:nvContentPartPr>
              <p14:xfrm>
                <a:off x="8995478" y="3523504"/>
                <a:ext cx="93240" cy="171360"/>
              </p14:xfrm>
            </p:contentPart>
          </mc:Choice>
          <mc:Fallback xmlns="">
            <p:pic>
              <p:nvPicPr>
                <p:cNvPr id="1445" name="Ink 1444">
                  <a:extLst>
                    <a:ext uri="{FF2B5EF4-FFF2-40B4-BE49-F238E27FC236}">
                      <a16:creationId xmlns:a16="http://schemas.microsoft.com/office/drawing/2014/main" id="{CDE02184-5E26-9041-9B53-F759E7FAF1E7}"/>
                    </a:ext>
                  </a:extLst>
                </p:cNvPr>
                <p:cNvPicPr/>
                <p:nvPr/>
              </p:nvPicPr>
              <p:blipFill>
                <a:blip r:embed="rId1663"/>
                <a:stretch>
                  <a:fillRect/>
                </a:stretch>
              </p:blipFill>
              <p:spPr>
                <a:xfrm>
                  <a:off x="8979998" y="3508384"/>
                  <a:ext cx="12348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4">
              <p14:nvContentPartPr>
                <p14:cNvPr id="1446" name="Ink 1445">
                  <a:extLst>
                    <a:ext uri="{FF2B5EF4-FFF2-40B4-BE49-F238E27FC236}">
                      <a16:creationId xmlns:a16="http://schemas.microsoft.com/office/drawing/2014/main" id="{4E1C1291-47B4-804B-B6F2-994FA979FFDB}"/>
                    </a:ext>
                  </a:extLst>
                </p14:cNvPr>
                <p14:cNvContentPartPr/>
                <p14:nvPr/>
              </p14:nvContentPartPr>
              <p14:xfrm>
                <a:off x="9298598" y="3476704"/>
                <a:ext cx="477720" cy="191880"/>
              </p14:xfrm>
            </p:contentPart>
          </mc:Choice>
          <mc:Fallback xmlns="">
            <p:pic>
              <p:nvPicPr>
                <p:cNvPr id="1446" name="Ink 1445">
                  <a:extLst>
                    <a:ext uri="{FF2B5EF4-FFF2-40B4-BE49-F238E27FC236}">
                      <a16:creationId xmlns:a16="http://schemas.microsoft.com/office/drawing/2014/main" id="{4E1C1291-47B4-804B-B6F2-994FA979FFDB}"/>
                    </a:ext>
                  </a:extLst>
                </p:cNvPr>
                <p:cNvPicPr/>
                <p:nvPr/>
              </p:nvPicPr>
              <p:blipFill>
                <a:blip r:embed="rId1665"/>
                <a:stretch>
                  <a:fillRect/>
                </a:stretch>
              </p:blipFill>
              <p:spPr>
                <a:xfrm>
                  <a:off x="9283118" y="3461224"/>
                  <a:ext cx="50832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6">
              <p14:nvContentPartPr>
                <p14:cNvPr id="1447" name="Ink 1446">
                  <a:extLst>
                    <a:ext uri="{FF2B5EF4-FFF2-40B4-BE49-F238E27FC236}">
                      <a16:creationId xmlns:a16="http://schemas.microsoft.com/office/drawing/2014/main" id="{C0487F6D-9E26-E94E-99D9-2C283C81BAFB}"/>
                    </a:ext>
                  </a:extLst>
                </p14:cNvPr>
                <p14:cNvContentPartPr/>
                <p14:nvPr/>
              </p14:nvContentPartPr>
              <p14:xfrm>
                <a:off x="9901598" y="3466264"/>
                <a:ext cx="117720" cy="183600"/>
              </p14:xfrm>
            </p:contentPart>
          </mc:Choice>
          <mc:Fallback xmlns="">
            <p:pic>
              <p:nvPicPr>
                <p:cNvPr id="1447" name="Ink 1446">
                  <a:extLst>
                    <a:ext uri="{FF2B5EF4-FFF2-40B4-BE49-F238E27FC236}">
                      <a16:creationId xmlns:a16="http://schemas.microsoft.com/office/drawing/2014/main" id="{C0487F6D-9E26-E94E-99D9-2C283C81BAFB}"/>
                    </a:ext>
                  </a:extLst>
                </p:cNvPr>
                <p:cNvPicPr/>
                <p:nvPr/>
              </p:nvPicPr>
              <p:blipFill>
                <a:blip r:embed="rId1667"/>
                <a:stretch>
                  <a:fillRect/>
                </a:stretch>
              </p:blipFill>
              <p:spPr>
                <a:xfrm>
                  <a:off x="9886478" y="3451144"/>
                  <a:ext cx="14796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8">
              <p14:nvContentPartPr>
                <p14:cNvPr id="1448" name="Ink 1447">
                  <a:extLst>
                    <a:ext uri="{FF2B5EF4-FFF2-40B4-BE49-F238E27FC236}">
                      <a16:creationId xmlns:a16="http://schemas.microsoft.com/office/drawing/2014/main" id="{C57F2B91-8B35-454B-A2B1-62F9DD15CB11}"/>
                    </a:ext>
                  </a:extLst>
                </p14:cNvPr>
                <p14:cNvContentPartPr/>
                <p14:nvPr/>
              </p14:nvContentPartPr>
              <p14:xfrm>
                <a:off x="10069358" y="3501184"/>
                <a:ext cx="110520" cy="131400"/>
              </p14:xfrm>
            </p:contentPart>
          </mc:Choice>
          <mc:Fallback xmlns="">
            <p:pic>
              <p:nvPicPr>
                <p:cNvPr id="1448" name="Ink 1447">
                  <a:extLst>
                    <a:ext uri="{FF2B5EF4-FFF2-40B4-BE49-F238E27FC236}">
                      <a16:creationId xmlns:a16="http://schemas.microsoft.com/office/drawing/2014/main" id="{C57F2B91-8B35-454B-A2B1-62F9DD15CB11}"/>
                    </a:ext>
                  </a:extLst>
                </p:cNvPr>
                <p:cNvPicPr/>
                <p:nvPr/>
              </p:nvPicPr>
              <p:blipFill>
                <a:blip r:embed="rId1669"/>
                <a:stretch>
                  <a:fillRect/>
                </a:stretch>
              </p:blipFill>
              <p:spPr>
                <a:xfrm>
                  <a:off x="10054238" y="3486064"/>
                  <a:ext cx="14112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0">
              <p14:nvContentPartPr>
                <p14:cNvPr id="1449" name="Ink 1448">
                  <a:extLst>
                    <a:ext uri="{FF2B5EF4-FFF2-40B4-BE49-F238E27FC236}">
                      <a16:creationId xmlns:a16="http://schemas.microsoft.com/office/drawing/2014/main" id="{2BB1A5B9-5366-2B4D-9B4B-0ED98D9DDE45}"/>
                    </a:ext>
                  </a:extLst>
                </p14:cNvPr>
                <p14:cNvContentPartPr/>
                <p14:nvPr/>
              </p14:nvContentPartPr>
              <p14:xfrm>
                <a:off x="10203278" y="3478144"/>
                <a:ext cx="116280" cy="164160"/>
              </p14:xfrm>
            </p:contentPart>
          </mc:Choice>
          <mc:Fallback xmlns="">
            <p:pic>
              <p:nvPicPr>
                <p:cNvPr id="1449" name="Ink 1448">
                  <a:extLst>
                    <a:ext uri="{FF2B5EF4-FFF2-40B4-BE49-F238E27FC236}">
                      <a16:creationId xmlns:a16="http://schemas.microsoft.com/office/drawing/2014/main" id="{2BB1A5B9-5366-2B4D-9B4B-0ED98D9DDE45}"/>
                    </a:ext>
                  </a:extLst>
                </p:cNvPr>
                <p:cNvPicPr/>
                <p:nvPr/>
              </p:nvPicPr>
              <p:blipFill>
                <a:blip r:embed="rId1671"/>
                <a:stretch>
                  <a:fillRect/>
                </a:stretch>
              </p:blipFill>
              <p:spPr>
                <a:xfrm>
                  <a:off x="10188158" y="3462664"/>
                  <a:ext cx="14652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2">
              <p14:nvContentPartPr>
                <p14:cNvPr id="1450" name="Ink 1449">
                  <a:extLst>
                    <a:ext uri="{FF2B5EF4-FFF2-40B4-BE49-F238E27FC236}">
                      <a16:creationId xmlns:a16="http://schemas.microsoft.com/office/drawing/2014/main" id="{48ECB3AA-C567-D649-BE56-AF6D250705E9}"/>
                    </a:ext>
                  </a:extLst>
                </p14:cNvPr>
                <p14:cNvContentPartPr/>
                <p14:nvPr/>
              </p14:nvContentPartPr>
              <p14:xfrm>
                <a:off x="10314878" y="3452584"/>
                <a:ext cx="184320" cy="193680"/>
              </p14:xfrm>
            </p:contentPart>
          </mc:Choice>
          <mc:Fallback xmlns="">
            <p:pic>
              <p:nvPicPr>
                <p:cNvPr id="1450" name="Ink 1449">
                  <a:extLst>
                    <a:ext uri="{FF2B5EF4-FFF2-40B4-BE49-F238E27FC236}">
                      <a16:creationId xmlns:a16="http://schemas.microsoft.com/office/drawing/2014/main" id="{48ECB3AA-C567-D649-BE56-AF6D250705E9}"/>
                    </a:ext>
                  </a:extLst>
                </p:cNvPr>
                <p:cNvPicPr/>
                <p:nvPr/>
              </p:nvPicPr>
              <p:blipFill>
                <a:blip r:embed="rId1673"/>
                <a:stretch>
                  <a:fillRect/>
                </a:stretch>
              </p:blipFill>
              <p:spPr>
                <a:xfrm>
                  <a:off x="10299398" y="3437464"/>
                  <a:ext cx="21492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4">
              <p14:nvContentPartPr>
                <p14:cNvPr id="1451" name="Ink 1450">
                  <a:extLst>
                    <a:ext uri="{FF2B5EF4-FFF2-40B4-BE49-F238E27FC236}">
                      <a16:creationId xmlns:a16="http://schemas.microsoft.com/office/drawing/2014/main" id="{FD064956-801B-3743-99A0-715D84C4B2AB}"/>
                    </a:ext>
                  </a:extLst>
                </p14:cNvPr>
                <p14:cNvContentPartPr/>
                <p14:nvPr/>
              </p14:nvContentPartPr>
              <p14:xfrm>
                <a:off x="10515398" y="3456544"/>
                <a:ext cx="40680" cy="198720"/>
              </p14:xfrm>
            </p:contentPart>
          </mc:Choice>
          <mc:Fallback xmlns="">
            <p:pic>
              <p:nvPicPr>
                <p:cNvPr id="1451" name="Ink 1450">
                  <a:extLst>
                    <a:ext uri="{FF2B5EF4-FFF2-40B4-BE49-F238E27FC236}">
                      <a16:creationId xmlns:a16="http://schemas.microsoft.com/office/drawing/2014/main" id="{FD064956-801B-3743-99A0-715D84C4B2AB}"/>
                    </a:ext>
                  </a:extLst>
                </p:cNvPr>
                <p:cNvPicPr/>
                <p:nvPr/>
              </p:nvPicPr>
              <p:blipFill>
                <a:blip r:embed="rId1675"/>
                <a:stretch>
                  <a:fillRect/>
                </a:stretch>
              </p:blipFill>
              <p:spPr>
                <a:xfrm>
                  <a:off x="10500278" y="3441424"/>
                  <a:ext cx="7092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6">
              <p14:nvContentPartPr>
                <p14:cNvPr id="1452" name="Ink 1451">
                  <a:extLst>
                    <a:ext uri="{FF2B5EF4-FFF2-40B4-BE49-F238E27FC236}">
                      <a16:creationId xmlns:a16="http://schemas.microsoft.com/office/drawing/2014/main" id="{DA73C3C0-E0E4-7B41-9470-F0218C02DED3}"/>
                    </a:ext>
                  </a:extLst>
                </p14:cNvPr>
                <p14:cNvContentPartPr/>
                <p14:nvPr/>
              </p14:nvContentPartPr>
              <p14:xfrm>
                <a:off x="10571198" y="3378784"/>
                <a:ext cx="24840" cy="23760"/>
              </p14:xfrm>
            </p:contentPart>
          </mc:Choice>
          <mc:Fallback xmlns="">
            <p:pic>
              <p:nvPicPr>
                <p:cNvPr id="1452" name="Ink 1451">
                  <a:extLst>
                    <a:ext uri="{FF2B5EF4-FFF2-40B4-BE49-F238E27FC236}">
                      <a16:creationId xmlns:a16="http://schemas.microsoft.com/office/drawing/2014/main" id="{DA73C3C0-E0E4-7B41-9470-F0218C02DED3}"/>
                    </a:ext>
                  </a:extLst>
                </p:cNvPr>
                <p:cNvPicPr/>
                <p:nvPr/>
              </p:nvPicPr>
              <p:blipFill>
                <a:blip r:embed="rId1677"/>
                <a:stretch>
                  <a:fillRect/>
                </a:stretch>
              </p:blipFill>
              <p:spPr>
                <a:xfrm>
                  <a:off x="10556078" y="3363304"/>
                  <a:ext cx="5544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8">
              <p14:nvContentPartPr>
                <p14:cNvPr id="1453" name="Ink 1452">
                  <a:extLst>
                    <a:ext uri="{FF2B5EF4-FFF2-40B4-BE49-F238E27FC236}">
                      <a16:creationId xmlns:a16="http://schemas.microsoft.com/office/drawing/2014/main" id="{816CDDC6-9A9D-5741-8575-4AC863538CD2}"/>
                    </a:ext>
                  </a:extLst>
                </p14:cNvPr>
                <p14:cNvContentPartPr/>
                <p14:nvPr/>
              </p14:nvContentPartPr>
              <p14:xfrm>
                <a:off x="10653278" y="3475984"/>
                <a:ext cx="328320" cy="205200"/>
              </p14:xfrm>
            </p:contentPart>
          </mc:Choice>
          <mc:Fallback xmlns="">
            <p:pic>
              <p:nvPicPr>
                <p:cNvPr id="1453" name="Ink 1452">
                  <a:extLst>
                    <a:ext uri="{FF2B5EF4-FFF2-40B4-BE49-F238E27FC236}">
                      <a16:creationId xmlns:a16="http://schemas.microsoft.com/office/drawing/2014/main" id="{816CDDC6-9A9D-5741-8575-4AC863538CD2}"/>
                    </a:ext>
                  </a:extLst>
                </p:cNvPr>
                <p:cNvPicPr/>
                <p:nvPr/>
              </p:nvPicPr>
              <p:blipFill>
                <a:blip r:embed="rId1679"/>
                <a:stretch>
                  <a:fillRect/>
                </a:stretch>
              </p:blipFill>
              <p:spPr>
                <a:xfrm>
                  <a:off x="10638158" y="3460504"/>
                  <a:ext cx="35892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0">
              <p14:nvContentPartPr>
                <p14:cNvPr id="1478" name="Ink 1477">
                  <a:extLst>
                    <a:ext uri="{FF2B5EF4-FFF2-40B4-BE49-F238E27FC236}">
                      <a16:creationId xmlns:a16="http://schemas.microsoft.com/office/drawing/2014/main" id="{FAB0488A-F10B-4E4C-8BE5-3780019425DC}"/>
                    </a:ext>
                  </a:extLst>
                </p14:cNvPr>
                <p14:cNvContentPartPr/>
                <p14:nvPr/>
              </p14:nvContentPartPr>
              <p14:xfrm>
                <a:off x="8151278" y="3903664"/>
                <a:ext cx="225360" cy="306720"/>
              </p14:xfrm>
            </p:contentPart>
          </mc:Choice>
          <mc:Fallback xmlns="">
            <p:pic>
              <p:nvPicPr>
                <p:cNvPr id="1478" name="Ink 1477">
                  <a:extLst>
                    <a:ext uri="{FF2B5EF4-FFF2-40B4-BE49-F238E27FC236}">
                      <a16:creationId xmlns:a16="http://schemas.microsoft.com/office/drawing/2014/main" id="{FAB0488A-F10B-4E4C-8BE5-3780019425DC}"/>
                    </a:ext>
                  </a:extLst>
                </p:cNvPr>
                <p:cNvPicPr/>
                <p:nvPr/>
              </p:nvPicPr>
              <p:blipFill>
                <a:blip r:embed="rId1681"/>
                <a:stretch>
                  <a:fillRect/>
                </a:stretch>
              </p:blipFill>
              <p:spPr>
                <a:xfrm>
                  <a:off x="8136158" y="3888544"/>
                  <a:ext cx="255600" cy="33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2">
              <p14:nvContentPartPr>
                <p14:cNvPr id="1479" name="Ink 1478">
                  <a:extLst>
                    <a:ext uri="{FF2B5EF4-FFF2-40B4-BE49-F238E27FC236}">
                      <a16:creationId xmlns:a16="http://schemas.microsoft.com/office/drawing/2014/main" id="{D411F4ED-016C-8D43-AD85-646CE3B27F7F}"/>
                    </a:ext>
                  </a:extLst>
                </p14:cNvPr>
                <p14:cNvContentPartPr/>
                <p14:nvPr/>
              </p14:nvContentPartPr>
              <p14:xfrm>
                <a:off x="8459798" y="4009504"/>
                <a:ext cx="106920" cy="183240"/>
              </p14:xfrm>
            </p:contentPart>
          </mc:Choice>
          <mc:Fallback xmlns="">
            <p:pic>
              <p:nvPicPr>
                <p:cNvPr id="1479" name="Ink 1478">
                  <a:extLst>
                    <a:ext uri="{FF2B5EF4-FFF2-40B4-BE49-F238E27FC236}">
                      <a16:creationId xmlns:a16="http://schemas.microsoft.com/office/drawing/2014/main" id="{D411F4ED-016C-8D43-AD85-646CE3B27F7F}"/>
                    </a:ext>
                  </a:extLst>
                </p:cNvPr>
                <p:cNvPicPr/>
                <p:nvPr/>
              </p:nvPicPr>
              <p:blipFill>
                <a:blip r:embed="rId1683"/>
                <a:stretch>
                  <a:fillRect/>
                </a:stretch>
              </p:blipFill>
              <p:spPr>
                <a:xfrm>
                  <a:off x="8444318" y="3994024"/>
                  <a:ext cx="13752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4">
              <p14:nvContentPartPr>
                <p14:cNvPr id="1480" name="Ink 1479">
                  <a:extLst>
                    <a:ext uri="{FF2B5EF4-FFF2-40B4-BE49-F238E27FC236}">
                      <a16:creationId xmlns:a16="http://schemas.microsoft.com/office/drawing/2014/main" id="{C8C25951-7EBF-2E49-BAEB-003D39A8DE02}"/>
                    </a:ext>
                  </a:extLst>
                </p14:cNvPr>
                <p14:cNvContentPartPr/>
                <p14:nvPr/>
              </p14:nvContentPartPr>
              <p14:xfrm>
                <a:off x="8614958" y="4003024"/>
                <a:ext cx="66960" cy="172440"/>
              </p14:xfrm>
            </p:contentPart>
          </mc:Choice>
          <mc:Fallback xmlns="">
            <p:pic>
              <p:nvPicPr>
                <p:cNvPr id="1480" name="Ink 1479">
                  <a:extLst>
                    <a:ext uri="{FF2B5EF4-FFF2-40B4-BE49-F238E27FC236}">
                      <a16:creationId xmlns:a16="http://schemas.microsoft.com/office/drawing/2014/main" id="{C8C25951-7EBF-2E49-BAEB-003D39A8DE02}"/>
                    </a:ext>
                  </a:extLst>
                </p:cNvPr>
                <p:cNvPicPr/>
                <p:nvPr/>
              </p:nvPicPr>
              <p:blipFill>
                <a:blip r:embed="rId1685"/>
                <a:stretch>
                  <a:fillRect/>
                </a:stretch>
              </p:blipFill>
              <p:spPr>
                <a:xfrm>
                  <a:off x="8599838" y="3987904"/>
                  <a:ext cx="9756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6">
              <p14:nvContentPartPr>
                <p14:cNvPr id="1481" name="Ink 1480">
                  <a:extLst>
                    <a:ext uri="{FF2B5EF4-FFF2-40B4-BE49-F238E27FC236}">
                      <a16:creationId xmlns:a16="http://schemas.microsoft.com/office/drawing/2014/main" id="{2FB842B3-19DE-B24B-AA94-78D54F1AE1F2}"/>
                    </a:ext>
                  </a:extLst>
                </p14:cNvPr>
                <p14:cNvContentPartPr/>
                <p14:nvPr/>
              </p14:nvContentPartPr>
              <p14:xfrm>
                <a:off x="8742398" y="3824824"/>
                <a:ext cx="143280" cy="367920"/>
              </p14:xfrm>
            </p:contentPart>
          </mc:Choice>
          <mc:Fallback xmlns="">
            <p:pic>
              <p:nvPicPr>
                <p:cNvPr id="1481" name="Ink 1480">
                  <a:extLst>
                    <a:ext uri="{FF2B5EF4-FFF2-40B4-BE49-F238E27FC236}">
                      <a16:creationId xmlns:a16="http://schemas.microsoft.com/office/drawing/2014/main" id="{2FB842B3-19DE-B24B-AA94-78D54F1AE1F2}"/>
                    </a:ext>
                  </a:extLst>
                </p:cNvPr>
                <p:cNvPicPr/>
                <p:nvPr/>
              </p:nvPicPr>
              <p:blipFill>
                <a:blip r:embed="rId1687"/>
                <a:stretch>
                  <a:fillRect/>
                </a:stretch>
              </p:blipFill>
              <p:spPr>
                <a:xfrm>
                  <a:off x="8727278" y="3809344"/>
                  <a:ext cx="173880" cy="39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8">
              <p14:nvContentPartPr>
                <p14:cNvPr id="1482" name="Ink 1481">
                  <a:extLst>
                    <a:ext uri="{FF2B5EF4-FFF2-40B4-BE49-F238E27FC236}">
                      <a16:creationId xmlns:a16="http://schemas.microsoft.com/office/drawing/2014/main" id="{D4F359DA-86F0-3848-9D10-23C0EFA65EBB}"/>
                    </a:ext>
                  </a:extLst>
                </p14:cNvPr>
                <p14:cNvContentPartPr/>
                <p14:nvPr/>
              </p14:nvContentPartPr>
              <p14:xfrm>
                <a:off x="9021038" y="4014184"/>
                <a:ext cx="136080" cy="127080"/>
              </p14:xfrm>
            </p:contentPart>
          </mc:Choice>
          <mc:Fallback xmlns="">
            <p:pic>
              <p:nvPicPr>
                <p:cNvPr id="1482" name="Ink 1481">
                  <a:extLst>
                    <a:ext uri="{FF2B5EF4-FFF2-40B4-BE49-F238E27FC236}">
                      <a16:creationId xmlns:a16="http://schemas.microsoft.com/office/drawing/2014/main" id="{D4F359DA-86F0-3848-9D10-23C0EFA65EBB}"/>
                    </a:ext>
                  </a:extLst>
                </p:cNvPr>
                <p:cNvPicPr/>
                <p:nvPr/>
              </p:nvPicPr>
              <p:blipFill>
                <a:blip r:embed="rId1689"/>
                <a:stretch>
                  <a:fillRect/>
                </a:stretch>
              </p:blipFill>
              <p:spPr>
                <a:xfrm>
                  <a:off x="9005918" y="3999064"/>
                  <a:ext cx="16668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0">
              <p14:nvContentPartPr>
                <p14:cNvPr id="1483" name="Ink 1482">
                  <a:extLst>
                    <a:ext uri="{FF2B5EF4-FFF2-40B4-BE49-F238E27FC236}">
                      <a16:creationId xmlns:a16="http://schemas.microsoft.com/office/drawing/2014/main" id="{B1F0ED41-A4B0-E146-B5CD-4C12D044D9AD}"/>
                    </a:ext>
                  </a:extLst>
                </p14:cNvPr>
                <p14:cNvContentPartPr/>
                <p14:nvPr/>
              </p14:nvContentPartPr>
              <p14:xfrm>
                <a:off x="9125438" y="3936064"/>
                <a:ext cx="53280" cy="385200"/>
              </p14:xfrm>
            </p:contentPart>
          </mc:Choice>
          <mc:Fallback xmlns="">
            <p:pic>
              <p:nvPicPr>
                <p:cNvPr id="1483" name="Ink 1482">
                  <a:extLst>
                    <a:ext uri="{FF2B5EF4-FFF2-40B4-BE49-F238E27FC236}">
                      <a16:creationId xmlns:a16="http://schemas.microsoft.com/office/drawing/2014/main" id="{B1F0ED41-A4B0-E146-B5CD-4C12D044D9AD}"/>
                    </a:ext>
                  </a:extLst>
                </p:cNvPr>
                <p:cNvPicPr/>
                <p:nvPr/>
              </p:nvPicPr>
              <p:blipFill>
                <a:blip r:embed="rId1691"/>
                <a:stretch>
                  <a:fillRect/>
                </a:stretch>
              </p:blipFill>
              <p:spPr>
                <a:xfrm>
                  <a:off x="9109958" y="3920944"/>
                  <a:ext cx="83880" cy="41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2">
              <p14:nvContentPartPr>
                <p14:cNvPr id="1484" name="Ink 1483">
                  <a:extLst>
                    <a:ext uri="{FF2B5EF4-FFF2-40B4-BE49-F238E27FC236}">
                      <a16:creationId xmlns:a16="http://schemas.microsoft.com/office/drawing/2014/main" id="{608C721B-BA20-944E-BF86-EA723306C2C3}"/>
                    </a:ext>
                  </a:extLst>
                </p14:cNvPr>
                <p14:cNvContentPartPr/>
                <p14:nvPr/>
              </p14:nvContentPartPr>
              <p14:xfrm>
                <a:off x="9288878" y="3991864"/>
                <a:ext cx="60480" cy="159480"/>
              </p14:xfrm>
            </p:contentPart>
          </mc:Choice>
          <mc:Fallback xmlns="">
            <p:pic>
              <p:nvPicPr>
                <p:cNvPr id="1484" name="Ink 1483">
                  <a:extLst>
                    <a:ext uri="{FF2B5EF4-FFF2-40B4-BE49-F238E27FC236}">
                      <a16:creationId xmlns:a16="http://schemas.microsoft.com/office/drawing/2014/main" id="{608C721B-BA20-944E-BF86-EA723306C2C3}"/>
                    </a:ext>
                  </a:extLst>
                </p:cNvPr>
                <p:cNvPicPr/>
                <p:nvPr/>
              </p:nvPicPr>
              <p:blipFill>
                <a:blip r:embed="rId1693"/>
                <a:stretch>
                  <a:fillRect/>
                </a:stretch>
              </p:blipFill>
              <p:spPr>
                <a:xfrm>
                  <a:off x="9273758" y="3976744"/>
                  <a:ext cx="9108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4">
              <p14:nvContentPartPr>
                <p14:cNvPr id="1485" name="Ink 1484">
                  <a:extLst>
                    <a:ext uri="{FF2B5EF4-FFF2-40B4-BE49-F238E27FC236}">
                      <a16:creationId xmlns:a16="http://schemas.microsoft.com/office/drawing/2014/main" id="{2E2B4129-C111-1848-9C12-F99DD5461F5B}"/>
                    </a:ext>
                  </a:extLst>
                </p14:cNvPr>
                <p14:cNvContentPartPr/>
                <p14:nvPr/>
              </p14:nvContentPartPr>
              <p14:xfrm>
                <a:off x="9330278" y="3993664"/>
                <a:ext cx="135720" cy="140760"/>
              </p14:xfrm>
            </p:contentPart>
          </mc:Choice>
          <mc:Fallback xmlns="">
            <p:pic>
              <p:nvPicPr>
                <p:cNvPr id="1485" name="Ink 1484">
                  <a:extLst>
                    <a:ext uri="{FF2B5EF4-FFF2-40B4-BE49-F238E27FC236}">
                      <a16:creationId xmlns:a16="http://schemas.microsoft.com/office/drawing/2014/main" id="{2E2B4129-C111-1848-9C12-F99DD5461F5B}"/>
                    </a:ext>
                  </a:extLst>
                </p:cNvPr>
                <p:cNvPicPr/>
                <p:nvPr/>
              </p:nvPicPr>
              <p:blipFill>
                <a:blip r:embed="rId1695"/>
                <a:stretch>
                  <a:fillRect/>
                </a:stretch>
              </p:blipFill>
              <p:spPr>
                <a:xfrm>
                  <a:off x="9314798" y="3978184"/>
                  <a:ext cx="16596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6">
              <p14:nvContentPartPr>
                <p14:cNvPr id="1486" name="Ink 1485">
                  <a:extLst>
                    <a:ext uri="{FF2B5EF4-FFF2-40B4-BE49-F238E27FC236}">
                      <a16:creationId xmlns:a16="http://schemas.microsoft.com/office/drawing/2014/main" id="{EB30BE41-40BC-254A-8D7C-973716956873}"/>
                    </a:ext>
                  </a:extLst>
                </p14:cNvPr>
                <p14:cNvContentPartPr/>
                <p14:nvPr/>
              </p14:nvContentPartPr>
              <p14:xfrm>
                <a:off x="9522878" y="3928144"/>
                <a:ext cx="200520" cy="190800"/>
              </p14:xfrm>
            </p:contentPart>
          </mc:Choice>
          <mc:Fallback xmlns="">
            <p:pic>
              <p:nvPicPr>
                <p:cNvPr id="1486" name="Ink 1485">
                  <a:extLst>
                    <a:ext uri="{FF2B5EF4-FFF2-40B4-BE49-F238E27FC236}">
                      <a16:creationId xmlns:a16="http://schemas.microsoft.com/office/drawing/2014/main" id="{EB30BE41-40BC-254A-8D7C-973716956873}"/>
                    </a:ext>
                  </a:extLst>
                </p:cNvPr>
                <p:cNvPicPr/>
                <p:nvPr/>
              </p:nvPicPr>
              <p:blipFill>
                <a:blip r:embed="rId1697"/>
                <a:stretch>
                  <a:fillRect/>
                </a:stretch>
              </p:blipFill>
              <p:spPr>
                <a:xfrm>
                  <a:off x="9507758" y="3913024"/>
                  <a:ext cx="23112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8">
              <p14:nvContentPartPr>
                <p14:cNvPr id="1487" name="Ink 1486">
                  <a:extLst>
                    <a:ext uri="{FF2B5EF4-FFF2-40B4-BE49-F238E27FC236}">
                      <a16:creationId xmlns:a16="http://schemas.microsoft.com/office/drawing/2014/main" id="{D866E019-AC7D-574C-8CFB-8AC1BF9EC28B}"/>
                    </a:ext>
                  </a:extLst>
                </p14:cNvPr>
                <p14:cNvContentPartPr/>
                <p14:nvPr/>
              </p14:nvContentPartPr>
              <p14:xfrm>
                <a:off x="9819158" y="3824824"/>
                <a:ext cx="153720" cy="312840"/>
              </p14:xfrm>
            </p:contentPart>
          </mc:Choice>
          <mc:Fallback xmlns="">
            <p:pic>
              <p:nvPicPr>
                <p:cNvPr id="1487" name="Ink 1486">
                  <a:extLst>
                    <a:ext uri="{FF2B5EF4-FFF2-40B4-BE49-F238E27FC236}">
                      <a16:creationId xmlns:a16="http://schemas.microsoft.com/office/drawing/2014/main" id="{D866E019-AC7D-574C-8CFB-8AC1BF9EC28B}"/>
                    </a:ext>
                  </a:extLst>
                </p:cNvPr>
                <p:cNvPicPr/>
                <p:nvPr/>
              </p:nvPicPr>
              <p:blipFill>
                <a:blip r:embed="rId1699"/>
                <a:stretch>
                  <a:fillRect/>
                </a:stretch>
              </p:blipFill>
              <p:spPr>
                <a:xfrm>
                  <a:off x="9804038" y="3809344"/>
                  <a:ext cx="184320" cy="34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0">
              <p14:nvContentPartPr>
                <p14:cNvPr id="1488" name="Ink 1487">
                  <a:extLst>
                    <a:ext uri="{FF2B5EF4-FFF2-40B4-BE49-F238E27FC236}">
                      <a16:creationId xmlns:a16="http://schemas.microsoft.com/office/drawing/2014/main" id="{5829267B-5247-B74B-8C20-D7563775F4A0}"/>
                    </a:ext>
                  </a:extLst>
                </p14:cNvPr>
                <p14:cNvContentPartPr/>
                <p14:nvPr/>
              </p14:nvContentPartPr>
              <p14:xfrm>
                <a:off x="10012478" y="3769024"/>
                <a:ext cx="501120" cy="362160"/>
              </p14:xfrm>
            </p:contentPart>
          </mc:Choice>
          <mc:Fallback xmlns="">
            <p:pic>
              <p:nvPicPr>
                <p:cNvPr id="1488" name="Ink 1487">
                  <a:extLst>
                    <a:ext uri="{FF2B5EF4-FFF2-40B4-BE49-F238E27FC236}">
                      <a16:creationId xmlns:a16="http://schemas.microsoft.com/office/drawing/2014/main" id="{5829267B-5247-B74B-8C20-D7563775F4A0}"/>
                    </a:ext>
                  </a:extLst>
                </p:cNvPr>
                <p:cNvPicPr/>
                <p:nvPr/>
              </p:nvPicPr>
              <p:blipFill>
                <a:blip r:embed="rId1701"/>
                <a:stretch>
                  <a:fillRect/>
                </a:stretch>
              </p:blipFill>
              <p:spPr>
                <a:xfrm>
                  <a:off x="9997358" y="3753904"/>
                  <a:ext cx="531720" cy="39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2">
              <p14:nvContentPartPr>
                <p14:cNvPr id="1489" name="Ink 1488">
                  <a:extLst>
                    <a:ext uri="{FF2B5EF4-FFF2-40B4-BE49-F238E27FC236}">
                      <a16:creationId xmlns:a16="http://schemas.microsoft.com/office/drawing/2014/main" id="{2B0B4738-FB4B-AF47-9F50-39F70C4DCDBD}"/>
                    </a:ext>
                  </a:extLst>
                </p14:cNvPr>
                <p14:cNvContentPartPr/>
                <p14:nvPr/>
              </p14:nvContentPartPr>
              <p14:xfrm>
                <a:off x="10518638" y="3915544"/>
                <a:ext cx="131040" cy="201960"/>
              </p14:xfrm>
            </p:contentPart>
          </mc:Choice>
          <mc:Fallback xmlns="">
            <p:pic>
              <p:nvPicPr>
                <p:cNvPr id="1489" name="Ink 1488">
                  <a:extLst>
                    <a:ext uri="{FF2B5EF4-FFF2-40B4-BE49-F238E27FC236}">
                      <a16:creationId xmlns:a16="http://schemas.microsoft.com/office/drawing/2014/main" id="{2B0B4738-FB4B-AF47-9F50-39F70C4DCDBD}"/>
                    </a:ext>
                  </a:extLst>
                </p:cNvPr>
                <p:cNvPicPr/>
                <p:nvPr/>
              </p:nvPicPr>
              <p:blipFill>
                <a:blip r:embed="rId1703"/>
                <a:stretch>
                  <a:fillRect/>
                </a:stretch>
              </p:blipFill>
              <p:spPr>
                <a:xfrm>
                  <a:off x="10503518" y="3900064"/>
                  <a:ext cx="16128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4">
              <p14:nvContentPartPr>
                <p14:cNvPr id="1420" name="Ink 1419">
                  <a:extLst>
                    <a:ext uri="{FF2B5EF4-FFF2-40B4-BE49-F238E27FC236}">
                      <a16:creationId xmlns:a16="http://schemas.microsoft.com/office/drawing/2014/main" id="{29369CB4-1450-C840-BEF0-F1B82C7E5769}"/>
                    </a:ext>
                  </a:extLst>
                </p14:cNvPr>
                <p14:cNvContentPartPr/>
                <p14:nvPr/>
              </p14:nvContentPartPr>
              <p14:xfrm>
                <a:off x="5017838" y="3534664"/>
                <a:ext cx="213840" cy="271080"/>
              </p14:xfrm>
            </p:contentPart>
          </mc:Choice>
          <mc:Fallback xmlns="">
            <p:pic>
              <p:nvPicPr>
                <p:cNvPr id="1420" name="Ink 1419">
                  <a:extLst>
                    <a:ext uri="{FF2B5EF4-FFF2-40B4-BE49-F238E27FC236}">
                      <a16:creationId xmlns:a16="http://schemas.microsoft.com/office/drawing/2014/main" id="{29369CB4-1450-C840-BEF0-F1B82C7E5769}"/>
                    </a:ext>
                  </a:extLst>
                </p:cNvPr>
                <p:cNvPicPr/>
                <p:nvPr/>
              </p:nvPicPr>
              <p:blipFill>
                <a:blip r:embed="rId1705"/>
                <a:stretch>
                  <a:fillRect/>
                </a:stretch>
              </p:blipFill>
              <p:spPr>
                <a:xfrm>
                  <a:off x="5002718" y="3519544"/>
                  <a:ext cx="244080" cy="30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6">
              <p14:nvContentPartPr>
                <p14:cNvPr id="1421" name="Ink 1420">
                  <a:extLst>
                    <a:ext uri="{FF2B5EF4-FFF2-40B4-BE49-F238E27FC236}">
                      <a16:creationId xmlns:a16="http://schemas.microsoft.com/office/drawing/2014/main" id="{552B608A-620E-5849-A219-2C754C27AD5D}"/>
                    </a:ext>
                  </a:extLst>
                </p14:cNvPr>
                <p14:cNvContentPartPr/>
                <p14:nvPr/>
              </p14:nvContentPartPr>
              <p14:xfrm>
                <a:off x="4995518" y="3531784"/>
                <a:ext cx="223200" cy="283320"/>
              </p14:xfrm>
            </p:contentPart>
          </mc:Choice>
          <mc:Fallback xmlns="">
            <p:pic>
              <p:nvPicPr>
                <p:cNvPr id="1421" name="Ink 1420">
                  <a:extLst>
                    <a:ext uri="{FF2B5EF4-FFF2-40B4-BE49-F238E27FC236}">
                      <a16:creationId xmlns:a16="http://schemas.microsoft.com/office/drawing/2014/main" id="{552B608A-620E-5849-A219-2C754C27AD5D}"/>
                    </a:ext>
                  </a:extLst>
                </p:cNvPr>
                <p:cNvPicPr/>
                <p:nvPr/>
              </p:nvPicPr>
              <p:blipFill>
                <a:blip r:embed="rId1707"/>
                <a:stretch>
                  <a:fillRect/>
                </a:stretch>
              </p:blipFill>
              <p:spPr>
                <a:xfrm>
                  <a:off x="4980398" y="3516664"/>
                  <a:ext cx="253800" cy="31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8">
              <p14:nvContentPartPr>
                <p14:cNvPr id="1422" name="Ink 1421">
                  <a:extLst>
                    <a:ext uri="{FF2B5EF4-FFF2-40B4-BE49-F238E27FC236}">
                      <a16:creationId xmlns:a16="http://schemas.microsoft.com/office/drawing/2014/main" id="{F9CFEA06-CA9B-6244-B275-65569731BE79}"/>
                    </a:ext>
                  </a:extLst>
                </p14:cNvPr>
                <p14:cNvContentPartPr/>
                <p14:nvPr/>
              </p14:nvContentPartPr>
              <p14:xfrm>
                <a:off x="5118278" y="3523504"/>
                <a:ext cx="27720" cy="316080"/>
              </p14:xfrm>
            </p:contentPart>
          </mc:Choice>
          <mc:Fallback xmlns="">
            <p:pic>
              <p:nvPicPr>
                <p:cNvPr id="1422" name="Ink 1421">
                  <a:extLst>
                    <a:ext uri="{FF2B5EF4-FFF2-40B4-BE49-F238E27FC236}">
                      <a16:creationId xmlns:a16="http://schemas.microsoft.com/office/drawing/2014/main" id="{F9CFEA06-CA9B-6244-B275-65569731BE79}"/>
                    </a:ext>
                  </a:extLst>
                </p:cNvPr>
                <p:cNvPicPr/>
                <p:nvPr/>
              </p:nvPicPr>
              <p:blipFill>
                <a:blip r:embed="rId1709"/>
                <a:stretch>
                  <a:fillRect/>
                </a:stretch>
              </p:blipFill>
              <p:spPr>
                <a:xfrm>
                  <a:off x="5103158" y="3508384"/>
                  <a:ext cx="5832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0">
              <p14:nvContentPartPr>
                <p14:cNvPr id="1423" name="Ink 1422">
                  <a:extLst>
                    <a:ext uri="{FF2B5EF4-FFF2-40B4-BE49-F238E27FC236}">
                      <a16:creationId xmlns:a16="http://schemas.microsoft.com/office/drawing/2014/main" id="{9D0309BD-5FBA-FE47-B643-6A0EB2E231A3}"/>
                    </a:ext>
                  </a:extLst>
                </p14:cNvPr>
                <p14:cNvContentPartPr/>
                <p14:nvPr/>
              </p14:nvContentPartPr>
              <p14:xfrm>
                <a:off x="4993718" y="3675424"/>
                <a:ext cx="272880" cy="37800"/>
              </p14:xfrm>
            </p:contentPart>
          </mc:Choice>
          <mc:Fallback xmlns="">
            <p:pic>
              <p:nvPicPr>
                <p:cNvPr id="1423" name="Ink 1422">
                  <a:extLst>
                    <a:ext uri="{FF2B5EF4-FFF2-40B4-BE49-F238E27FC236}">
                      <a16:creationId xmlns:a16="http://schemas.microsoft.com/office/drawing/2014/main" id="{9D0309BD-5FBA-FE47-B643-6A0EB2E231A3}"/>
                    </a:ext>
                  </a:extLst>
                </p:cNvPr>
                <p:cNvPicPr/>
                <p:nvPr/>
              </p:nvPicPr>
              <p:blipFill>
                <a:blip r:embed="rId1711"/>
                <a:stretch>
                  <a:fillRect/>
                </a:stretch>
              </p:blipFill>
              <p:spPr>
                <a:xfrm>
                  <a:off x="4978238" y="3660304"/>
                  <a:ext cx="30348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2">
              <p14:nvContentPartPr>
                <p14:cNvPr id="1424" name="Ink 1423">
                  <a:extLst>
                    <a:ext uri="{FF2B5EF4-FFF2-40B4-BE49-F238E27FC236}">
                      <a16:creationId xmlns:a16="http://schemas.microsoft.com/office/drawing/2014/main" id="{7212A3AA-C1BE-1D42-BDB2-D65494ACAEE0}"/>
                    </a:ext>
                  </a:extLst>
                </p14:cNvPr>
                <p14:cNvContentPartPr/>
                <p14:nvPr/>
              </p14:nvContentPartPr>
              <p14:xfrm>
                <a:off x="5363438" y="3593704"/>
                <a:ext cx="162720" cy="204840"/>
              </p14:xfrm>
            </p:contentPart>
          </mc:Choice>
          <mc:Fallback xmlns="">
            <p:pic>
              <p:nvPicPr>
                <p:cNvPr id="1424" name="Ink 1423">
                  <a:extLst>
                    <a:ext uri="{FF2B5EF4-FFF2-40B4-BE49-F238E27FC236}">
                      <a16:creationId xmlns:a16="http://schemas.microsoft.com/office/drawing/2014/main" id="{7212A3AA-C1BE-1D42-BDB2-D65494ACAEE0}"/>
                    </a:ext>
                  </a:extLst>
                </p:cNvPr>
                <p:cNvPicPr/>
                <p:nvPr/>
              </p:nvPicPr>
              <p:blipFill>
                <a:blip r:embed="rId1713"/>
                <a:stretch>
                  <a:fillRect/>
                </a:stretch>
              </p:blipFill>
              <p:spPr>
                <a:xfrm>
                  <a:off x="5348318" y="3578584"/>
                  <a:ext cx="19332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4">
              <p14:nvContentPartPr>
                <p14:cNvPr id="1425" name="Ink 1424">
                  <a:extLst>
                    <a:ext uri="{FF2B5EF4-FFF2-40B4-BE49-F238E27FC236}">
                      <a16:creationId xmlns:a16="http://schemas.microsoft.com/office/drawing/2014/main" id="{AE3B4485-2D60-E84C-88FF-2E83F1ADDB1E}"/>
                    </a:ext>
                  </a:extLst>
                </p14:cNvPr>
                <p14:cNvContentPartPr/>
                <p14:nvPr/>
              </p14:nvContentPartPr>
              <p14:xfrm>
                <a:off x="5508518" y="3618904"/>
                <a:ext cx="89280" cy="200880"/>
              </p14:xfrm>
            </p:contentPart>
          </mc:Choice>
          <mc:Fallback xmlns="">
            <p:pic>
              <p:nvPicPr>
                <p:cNvPr id="1425" name="Ink 1424">
                  <a:extLst>
                    <a:ext uri="{FF2B5EF4-FFF2-40B4-BE49-F238E27FC236}">
                      <a16:creationId xmlns:a16="http://schemas.microsoft.com/office/drawing/2014/main" id="{AE3B4485-2D60-E84C-88FF-2E83F1ADDB1E}"/>
                    </a:ext>
                  </a:extLst>
                </p:cNvPr>
                <p:cNvPicPr/>
                <p:nvPr/>
              </p:nvPicPr>
              <p:blipFill>
                <a:blip r:embed="rId1715"/>
                <a:stretch>
                  <a:fillRect/>
                </a:stretch>
              </p:blipFill>
              <p:spPr>
                <a:xfrm>
                  <a:off x="5493398" y="3603784"/>
                  <a:ext cx="11988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6">
              <p14:nvContentPartPr>
                <p14:cNvPr id="1426" name="Ink 1425">
                  <a:extLst>
                    <a:ext uri="{FF2B5EF4-FFF2-40B4-BE49-F238E27FC236}">
                      <a16:creationId xmlns:a16="http://schemas.microsoft.com/office/drawing/2014/main" id="{475AC500-B648-D34A-BD3C-0E111DDFD11D}"/>
                    </a:ext>
                  </a:extLst>
                </p14:cNvPr>
                <p14:cNvContentPartPr/>
                <p14:nvPr/>
              </p14:nvContentPartPr>
              <p14:xfrm>
                <a:off x="5653598" y="3572104"/>
                <a:ext cx="256320" cy="213840"/>
              </p14:xfrm>
            </p:contentPart>
          </mc:Choice>
          <mc:Fallback xmlns="">
            <p:pic>
              <p:nvPicPr>
                <p:cNvPr id="1426" name="Ink 1425">
                  <a:extLst>
                    <a:ext uri="{FF2B5EF4-FFF2-40B4-BE49-F238E27FC236}">
                      <a16:creationId xmlns:a16="http://schemas.microsoft.com/office/drawing/2014/main" id="{475AC500-B648-D34A-BD3C-0E111DDFD11D}"/>
                    </a:ext>
                  </a:extLst>
                </p:cNvPr>
                <p:cNvPicPr/>
                <p:nvPr/>
              </p:nvPicPr>
              <p:blipFill>
                <a:blip r:embed="rId1717"/>
                <a:stretch>
                  <a:fillRect/>
                </a:stretch>
              </p:blipFill>
              <p:spPr>
                <a:xfrm>
                  <a:off x="5638118" y="3556984"/>
                  <a:ext cx="286920" cy="24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8">
              <p14:nvContentPartPr>
                <p14:cNvPr id="1427" name="Ink 1426">
                  <a:extLst>
                    <a:ext uri="{FF2B5EF4-FFF2-40B4-BE49-F238E27FC236}">
                      <a16:creationId xmlns:a16="http://schemas.microsoft.com/office/drawing/2014/main" id="{BBD76C04-E79B-1D42-ABD0-AED9CA919D67}"/>
                    </a:ext>
                  </a:extLst>
                </p14:cNvPr>
                <p14:cNvContentPartPr/>
                <p14:nvPr/>
              </p14:nvContentPartPr>
              <p14:xfrm>
                <a:off x="5921078" y="3617824"/>
                <a:ext cx="114480" cy="177120"/>
              </p14:xfrm>
            </p:contentPart>
          </mc:Choice>
          <mc:Fallback xmlns="">
            <p:pic>
              <p:nvPicPr>
                <p:cNvPr id="1427" name="Ink 1426">
                  <a:extLst>
                    <a:ext uri="{FF2B5EF4-FFF2-40B4-BE49-F238E27FC236}">
                      <a16:creationId xmlns:a16="http://schemas.microsoft.com/office/drawing/2014/main" id="{BBD76C04-E79B-1D42-ABD0-AED9CA919D67}"/>
                    </a:ext>
                  </a:extLst>
                </p:cNvPr>
                <p:cNvPicPr/>
                <p:nvPr/>
              </p:nvPicPr>
              <p:blipFill>
                <a:blip r:embed="rId1719"/>
                <a:stretch>
                  <a:fillRect/>
                </a:stretch>
              </p:blipFill>
              <p:spPr>
                <a:xfrm>
                  <a:off x="5905958" y="3602704"/>
                  <a:ext cx="14508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0">
              <p14:nvContentPartPr>
                <p14:cNvPr id="1428" name="Ink 1427">
                  <a:extLst>
                    <a:ext uri="{FF2B5EF4-FFF2-40B4-BE49-F238E27FC236}">
                      <a16:creationId xmlns:a16="http://schemas.microsoft.com/office/drawing/2014/main" id="{FD753EED-2963-E54A-8AC0-497FABB7E8DE}"/>
                    </a:ext>
                  </a:extLst>
                </p14:cNvPr>
                <p14:cNvContentPartPr/>
                <p14:nvPr/>
              </p14:nvContentPartPr>
              <p14:xfrm>
                <a:off x="6097478" y="3611704"/>
                <a:ext cx="207360" cy="184680"/>
              </p14:xfrm>
            </p:contentPart>
          </mc:Choice>
          <mc:Fallback xmlns="">
            <p:pic>
              <p:nvPicPr>
                <p:cNvPr id="1428" name="Ink 1427">
                  <a:extLst>
                    <a:ext uri="{FF2B5EF4-FFF2-40B4-BE49-F238E27FC236}">
                      <a16:creationId xmlns:a16="http://schemas.microsoft.com/office/drawing/2014/main" id="{FD753EED-2963-E54A-8AC0-497FABB7E8DE}"/>
                    </a:ext>
                  </a:extLst>
                </p:cNvPr>
                <p:cNvPicPr/>
                <p:nvPr/>
              </p:nvPicPr>
              <p:blipFill>
                <a:blip r:embed="rId1721"/>
                <a:stretch>
                  <a:fillRect/>
                </a:stretch>
              </p:blipFill>
              <p:spPr>
                <a:xfrm>
                  <a:off x="6082358" y="3596224"/>
                  <a:ext cx="23796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2">
              <p14:nvContentPartPr>
                <p14:cNvPr id="1429" name="Ink 1428">
                  <a:extLst>
                    <a:ext uri="{FF2B5EF4-FFF2-40B4-BE49-F238E27FC236}">
                      <a16:creationId xmlns:a16="http://schemas.microsoft.com/office/drawing/2014/main" id="{2BC537D5-DCF0-794D-AD2A-CDB655179F2B}"/>
                    </a:ext>
                  </a:extLst>
                </p14:cNvPr>
                <p14:cNvContentPartPr/>
                <p14:nvPr/>
              </p14:nvContentPartPr>
              <p14:xfrm>
                <a:off x="6333638" y="3417664"/>
                <a:ext cx="203760" cy="385920"/>
              </p14:xfrm>
            </p:contentPart>
          </mc:Choice>
          <mc:Fallback xmlns="">
            <p:pic>
              <p:nvPicPr>
                <p:cNvPr id="1429" name="Ink 1428">
                  <a:extLst>
                    <a:ext uri="{FF2B5EF4-FFF2-40B4-BE49-F238E27FC236}">
                      <a16:creationId xmlns:a16="http://schemas.microsoft.com/office/drawing/2014/main" id="{2BC537D5-DCF0-794D-AD2A-CDB655179F2B}"/>
                    </a:ext>
                  </a:extLst>
                </p:cNvPr>
                <p:cNvPicPr/>
                <p:nvPr/>
              </p:nvPicPr>
              <p:blipFill>
                <a:blip r:embed="rId1723"/>
                <a:stretch>
                  <a:fillRect/>
                </a:stretch>
              </p:blipFill>
              <p:spPr>
                <a:xfrm>
                  <a:off x="6318518" y="3402544"/>
                  <a:ext cx="234000" cy="41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4">
              <p14:nvContentPartPr>
                <p14:cNvPr id="1430" name="Ink 1429">
                  <a:extLst>
                    <a:ext uri="{FF2B5EF4-FFF2-40B4-BE49-F238E27FC236}">
                      <a16:creationId xmlns:a16="http://schemas.microsoft.com/office/drawing/2014/main" id="{02036A9E-BE78-3545-BB46-79DC7378270F}"/>
                    </a:ext>
                  </a:extLst>
                </p14:cNvPr>
                <p14:cNvContentPartPr/>
                <p14:nvPr/>
              </p14:nvContentPartPr>
              <p14:xfrm>
                <a:off x="6570158" y="3605944"/>
                <a:ext cx="292680" cy="200880"/>
              </p14:xfrm>
            </p:contentPart>
          </mc:Choice>
          <mc:Fallback xmlns="">
            <p:pic>
              <p:nvPicPr>
                <p:cNvPr id="1430" name="Ink 1429">
                  <a:extLst>
                    <a:ext uri="{FF2B5EF4-FFF2-40B4-BE49-F238E27FC236}">
                      <a16:creationId xmlns:a16="http://schemas.microsoft.com/office/drawing/2014/main" id="{02036A9E-BE78-3545-BB46-79DC7378270F}"/>
                    </a:ext>
                  </a:extLst>
                </p:cNvPr>
                <p:cNvPicPr/>
                <p:nvPr/>
              </p:nvPicPr>
              <p:blipFill>
                <a:blip r:embed="rId1725"/>
                <a:stretch>
                  <a:fillRect/>
                </a:stretch>
              </p:blipFill>
              <p:spPr>
                <a:xfrm>
                  <a:off x="6555038" y="3590464"/>
                  <a:ext cx="32292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6">
              <p14:nvContentPartPr>
                <p14:cNvPr id="1431" name="Ink 1430">
                  <a:extLst>
                    <a:ext uri="{FF2B5EF4-FFF2-40B4-BE49-F238E27FC236}">
                      <a16:creationId xmlns:a16="http://schemas.microsoft.com/office/drawing/2014/main" id="{7547FFA1-AD50-EF40-8ED6-8FF8112512D0}"/>
                    </a:ext>
                  </a:extLst>
                </p14:cNvPr>
                <p14:cNvContentPartPr/>
                <p14:nvPr/>
              </p14:nvContentPartPr>
              <p14:xfrm>
                <a:off x="6902438" y="3668584"/>
                <a:ext cx="12240" cy="8280"/>
              </p14:xfrm>
            </p:contentPart>
          </mc:Choice>
          <mc:Fallback xmlns="">
            <p:pic>
              <p:nvPicPr>
                <p:cNvPr id="1431" name="Ink 1430">
                  <a:extLst>
                    <a:ext uri="{FF2B5EF4-FFF2-40B4-BE49-F238E27FC236}">
                      <a16:creationId xmlns:a16="http://schemas.microsoft.com/office/drawing/2014/main" id="{7547FFA1-AD50-EF40-8ED6-8FF8112512D0}"/>
                    </a:ext>
                  </a:extLst>
                </p:cNvPr>
                <p:cNvPicPr/>
                <p:nvPr/>
              </p:nvPicPr>
              <p:blipFill>
                <a:blip r:embed="rId1727"/>
                <a:stretch>
                  <a:fillRect/>
                </a:stretch>
              </p:blipFill>
              <p:spPr>
                <a:xfrm>
                  <a:off x="6887318" y="3653464"/>
                  <a:ext cx="424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8">
              <p14:nvContentPartPr>
                <p14:cNvPr id="1432" name="Ink 1431">
                  <a:extLst>
                    <a:ext uri="{FF2B5EF4-FFF2-40B4-BE49-F238E27FC236}">
                      <a16:creationId xmlns:a16="http://schemas.microsoft.com/office/drawing/2014/main" id="{685162A7-40A4-8B41-AB56-EA0BC81C59CF}"/>
                    </a:ext>
                  </a:extLst>
                </p14:cNvPr>
                <p14:cNvContentPartPr/>
                <p14:nvPr/>
              </p14:nvContentPartPr>
              <p14:xfrm>
                <a:off x="6913598" y="3787744"/>
                <a:ext cx="13680" cy="10800"/>
              </p14:xfrm>
            </p:contentPart>
          </mc:Choice>
          <mc:Fallback xmlns="">
            <p:pic>
              <p:nvPicPr>
                <p:cNvPr id="1432" name="Ink 1431">
                  <a:extLst>
                    <a:ext uri="{FF2B5EF4-FFF2-40B4-BE49-F238E27FC236}">
                      <a16:creationId xmlns:a16="http://schemas.microsoft.com/office/drawing/2014/main" id="{685162A7-40A4-8B41-AB56-EA0BC81C59CF}"/>
                    </a:ext>
                  </a:extLst>
                </p:cNvPr>
                <p:cNvPicPr/>
                <p:nvPr/>
              </p:nvPicPr>
              <p:blipFill>
                <a:blip r:embed="rId1729"/>
                <a:stretch>
                  <a:fillRect/>
                </a:stretch>
              </p:blipFill>
              <p:spPr>
                <a:xfrm>
                  <a:off x="6898478" y="3772264"/>
                  <a:ext cx="4392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0">
              <p14:nvContentPartPr>
                <p14:cNvPr id="1434" name="Ink 1433">
                  <a:extLst>
                    <a:ext uri="{FF2B5EF4-FFF2-40B4-BE49-F238E27FC236}">
                      <a16:creationId xmlns:a16="http://schemas.microsoft.com/office/drawing/2014/main" id="{29178BF1-0916-8B44-982C-CE13994827F1}"/>
                    </a:ext>
                  </a:extLst>
                </p14:cNvPr>
                <p14:cNvContentPartPr/>
                <p14:nvPr/>
              </p14:nvContentPartPr>
              <p14:xfrm>
                <a:off x="7114478" y="3441064"/>
                <a:ext cx="179640" cy="387000"/>
              </p14:xfrm>
            </p:contentPart>
          </mc:Choice>
          <mc:Fallback xmlns="">
            <p:pic>
              <p:nvPicPr>
                <p:cNvPr id="1434" name="Ink 1433">
                  <a:extLst>
                    <a:ext uri="{FF2B5EF4-FFF2-40B4-BE49-F238E27FC236}">
                      <a16:creationId xmlns:a16="http://schemas.microsoft.com/office/drawing/2014/main" id="{29178BF1-0916-8B44-982C-CE13994827F1}"/>
                    </a:ext>
                  </a:extLst>
                </p:cNvPr>
                <p:cNvPicPr/>
                <p:nvPr/>
              </p:nvPicPr>
              <p:blipFill>
                <a:blip r:embed="rId1731"/>
                <a:stretch>
                  <a:fillRect/>
                </a:stretch>
              </p:blipFill>
              <p:spPr>
                <a:xfrm>
                  <a:off x="7098998" y="3425944"/>
                  <a:ext cx="209880" cy="41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2">
              <p14:nvContentPartPr>
                <p14:cNvPr id="1435" name="Ink 1434">
                  <a:extLst>
                    <a:ext uri="{FF2B5EF4-FFF2-40B4-BE49-F238E27FC236}">
                      <a16:creationId xmlns:a16="http://schemas.microsoft.com/office/drawing/2014/main" id="{02369D9C-A116-5C4C-ACC8-CE5B2E9C19AB}"/>
                    </a:ext>
                  </a:extLst>
                </p14:cNvPr>
                <p14:cNvContentPartPr/>
                <p14:nvPr/>
              </p14:nvContentPartPr>
              <p14:xfrm>
                <a:off x="7112678" y="3613144"/>
                <a:ext cx="203040" cy="33480"/>
              </p14:xfrm>
            </p:contentPart>
          </mc:Choice>
          <mc:Fallback xmlns="">
            <p:pic>
              <p:nvPicPr>
                <p:cNvPr id="1435" name="Ink 1434">
                  <a:extLst>
                    <a:ext uri="{FF2B5EF4-FFF2-40B4-BE49-F238E27FC236}">
                      <a16:creationId xmlns:a16="http://schemas.microsoft.com/office/drawing/2014/main" id="{02369D9C-A116-5C4C-ACC8-CE5B2E9C19AB}"/>
                    </a:ext>
                  </a:extLst>
                </p:cNvPr>
                <p:cNvPicPr/>
                <p:nvPr/>
              </p:nvPicPr>
              <p:blipFill>
                <a:blip r:embed="rId1733"/>
                <a:stretch>
                  <a:fillRect/>
                </a:stretch>
              </p:blipFill>
              <p:spPr>
                <a:xfrm>
                  <a:off x="7097558" y="3598024"/>
                  <a:ext cx="23364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4">
              <p14:nvContentPartPr>
                <p14:cNvPr id="1436" name="Ink 1435">
                  <a:extLst>
                    <a:ext uri="{FF2B5EF4-FFF2-40B4-BE49-F238E27FC236}">
                      <a16:creationId xmlns:a16="http://schemas.microsoft.com/office/drawing/2014/main" id="{DBC1EFBA-A0BB-0E41-8D2E-433382511D1C}"/>
                    </a:ext>
                  </a:extLst>
                </p14:cNvPr>
                <p14:cNvContentPartPr/>
                <p14:nvPr/>
              </p14:nvContentPartPr>
              <p14:xfrm>
                <a:off x="7351358" y="3565624"/>
                <a:ext cx="119880" cy="245520"/>
              </p14:xfrm>
            </p:contentPart>
          </mc:Choice>
          <mc:Fallback xmlns="">
            <p:pic>
              <p:nvPicPr>
                <p:cNvPr id="1436" name="Ink 1435">
                  <a:extLst>
                    <a:ext uri="{FF2B5EF4-FFF2-40B4-BE49-F238E27FC236}">
                      <a16:creationId xmlns:a16="http://schemas.microsoft.com/office/drawing/2014/main" id="{DBC1EFBA-A0BB-0E41-8D2E-433382511D1C}"/>
                    </a:ext>
                  </a:extLst>
                </p:cNvPr>
                <p:cNvPicPr/>
                <p:nvPr/>
              </p:nvPicPr>
              <p:blipFill>
                <a:blip r:embed="rId1735"/>
                <a:stretch>
                  <a:fillRect/>
                </a:stretch>
              </p:blipFill>
              <p:spPr>
                <a:xfrm>
                  <a:off x="7336238" y="3550504"/>
                  <a:ext cx="15012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6">
              <p14:nvContentPartPr>
                <p14:cNvPr id="1437" name="Ink 1436">
                  <a:extLst>
                    <a:ext uri="{FF2B5EF4-FFF2-40B4-BE49-F238E27FC236}">
                      <a16:creationId xmlns:a16="http://schemas.microsoft.com/office/drawing/2014/main" id="{8944CDE8-CC40-E544-A15E-29B5EA1219D0}"/>
                    </a:ext>
                  </a:extLst>
                </p14:cNvPr>
                <p14:cNvContentPartPr/>
                <p14:nvPr/>
              </p14:nvContentPartPr>
              <p14:xfrm>
                <a:off x="7479158" y="3560584"/>
                <a:ext cx="117720" cy="211320"/>
              </p14:xfrm>
            </p:contentPart>
          </mc:Choice>
          <mc:Fallback xmlns="">
            <p:pic>
              <p:nvPicPr>
                <p:cNvPr id="1437" name="Ink 1436">
                  <a:extLst>
                    <a:ext uri="{FF2B5EF4-FFF2-40B4-BE49-F238E27FC236}">
                      <a16:creationId xmlns:a16="http://schemas.microsoft.com/office/drawing/2014/main" id="{8944CDE8-CC40-E544-A15E-29B5EA1219D0}"/>
                    </a:ext>
                  </a:extLst>
                </p:cNvPr>
                <p:cNvPicPr/>
                <p:nvPr/>
              </p:nvPicPr>
              <p:blipFill>
                <a:blip r:embed="rId1737"/>
                <a:stretch>
                  <a:fillRect/>
                </a:stretch>
              </p:blipFill>
              <p:spPr>
                <a:xfrm>
                  <a:off x="7464038" y="3545464"/>
                  <a:ext cx="14796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8">
              <p14:nvContentPartPr>
                <p14:cNvPr id="1438" name="Ink 1437">
                  <a:extLst>
                    <a:ext uri="{FF2B5EF4-FFF2-40B4-BE49-F238E27FC236}">
                      <a16:creationId xmlns:a16="http://schemas.microsoft.com/office/drawing/2014/main" id="{1F83E29F-18C0-0E42-BCBD-B8391FB1093B}"/>
                    </a:ext>
                  </a:extLst>
                </p14:cNvPr>
                <p14:cNvContentPartPr/>
                <p14:nvPr/>
              </p14:nvContentPartPr>
              <p14:xfrm>
                <a:off x="7685438" y="3534664"/>
                <a:ext cx="259200" cy="221400"/>
              </p14:xfrm>
            </p:contentPart>
          </mc:Choice>
          <mc:Fallback xmlns="">
            <p:pic>
              <p:nvPicPr>
                <p:cNvPr id="1438" name="Ink 1437">
                  <a:extLst>
                    <a:ext uri="{FF2B5EF4-FFF2-40B4-BE49-F238E27FC236}">
                      <a16:creationId xmlns:a16="http://schemas.microsoft.com/office/drawing/2014/main" id="{1F83E29F-18C0-0E42-BCBD-B8391FB1093B}"/>
                    </a:ext>
                  </a:extLst>
                </p:cNvPr>
                <p:cNvPicPr/>
                <p:nvPr/>
              </p:nvPicPr>
              <p:blipFill>
                <a:blip r:embed="rId1739"/>
                <a:stretch>
                  <a:fillRect/>
                </a:stretch>
              </p:blipFill>
              <p:spPr>
                <a:xfrm>
                  <a:off x="7669958" y="3519544"/>
                  <a:ext cx="28980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0">
              <p14:nvContentPartPr>
                <p14:cNvPr id="1439" name="Ink 1438">
                  <a:extLst>
                    <a:ext uri="{FF2B5EF4-FFF2-40B4-BE49-F238E27FC236}">
                      <a16:creationId xmlns:a16="http://schemas.microsoft.com/office/drawing/2014/main" id="{519187EC-1E06-DF4F-8127-683FC8FF0B16}"/>
                    </a:ext>
                  </a:extLst>
                </p14:cNvPr>
                <p14:cNvContentPartPr/>
                <p14:nvPr/>
              </p14:nvContentPartPr>
              <p14:xfrm>
                <a:off x="7973078" y="3488584"/>
                <a:ext cx="3240" cy="1800"/>
              </p14:xfrm>
            </p:contentPart>
          </mc:Choice>
          <mc:Fallback xmlns="">
            <p:pic>
              <p:nvPicPr>
                <p:cNvPr id="1439" name="Ink 1438">
                  <a:extLst>
                    <a:ext uri="{FF2B5EF4-FFF2-40B4-BE49-F238E27FC236}">
                      <a16:creationId xmlns:a16="http://schemas.microsoft.com/office/drawing/2014/main" id="{519187EC-1E06-DF4F-8127-683FC8FF0B16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7957598" y="3473464"/>
                  <a:ext cx="3384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1">
              <p14:nvContentPartPr>
                <p14:cNvPr id="1440" name="Ink 1439">
                  <a:extLst>
                    <a:ext uri="{FF2B5EF4-FFF2-40B4-BE49-F238E27FC236}">
                      <a16:creationId xmlns:a16="http://schemas.microsoft.com/office/drawing/2014/main" id="{CBE9D343-FE45-5441-B8D6-EDF855934792}"/>
                    </a:ext>
                  </a:extLst>
                </p14:cNvPr>
                <p14:cNvContentPartPr/>
                <p14:nvPr/>
              </p14:nvContentPartPr>
              <p14:xfrm>
                <a:off x="8009798" y="3523504"/>
                <a:ext cx="142200" cy="205560"/>
              </p14:xfrm>
            </p:contentPart>
          </mc:Choice>
          <mc:Fallback xmlns="">
            <p:pic>
              <p:nvPicPr>
                <p:cNvPr id="1440" name="Ink 1439">
                  <a:extLst>
                    <a:ext uri="{FF2B5EF4-FFF2-40B4-BE49-F238E27FC236}">
                      <a16:creationId xmlns:a16="http://schemas.microsoft.com/office/drawing/2014/main" id="{CBE9D343-FE45-5441-B8D6-EDF855934792}"/>
                    </a:ext>
                  </a:extLst>
                </p:cNvPr>
                <p:cNvPicPr/>
                <p:nvPr/>
              </p:nvPicPr>
              <p:blipFill>
                <a:blip r:embed="rId1742"/>
                <a:stretch>
                  <a:fillRect/>
                </a:stretch>
              </p:blipFill>
              <p:spPr>
                <a:xfrm>
                  <a:off x="7994318" y="3508384"/>
                  <a:ext cx="1728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3">
              <p14:nvContentPartPr>
                <p14:cNvPr id="1441" name="Ink 1440">
                  <a:extLst>
                    <a:ext uri="{FF2B5EF4-FFF2-40B4-BE49-F238E27FC236}">
                      <a16:creationId xmlns:a16="http://schemas.microsoft.com/office/drawing/2014/main" id="{3DB4BED8-D557-7F4D-96D8-58904914D499}"/>
                    </a:ext>
                  </a:extLst>
                </p14:cNvPr>
                <p14:cNvContentPartPr/>
                <p14:nvPr/>
              </p14:nvContentPartPr>
              <p14:xfrm>
                <a:off x="7292678" y="3801424"/>
                <a:ext cx="701280" cy="114480"/>
              </p14:xfrm>
            </p:contentPart>
          </mc:Choice>
          <mc:Fallback xmlns="">
            <p:pic>
              <p:nvPicPr>
                <p:cNvPr id="1441" name="Ink 1440">
                  <a:extLst>
                    <a:ext uri="{FF2B5EF4-FFF2-40B4-BE49-F238E27FC236}">
                      <a16:creationId xmlns:a16="http://schemas.microsoft.com/office/drawing/2014/main" id="{3DB4BED8-D557-7F4D-96D8-58904914D499}"/>
                    </a:ext>
                  </a:extLst>
                </p:cNvPr>
                <p:cNvPicPr/>
                <p:nvPr/>
              </p:nvPicPr>
              <p:blipFill>
                <a:blip r:embed="rId1744"/>
                <a:stretch>
                  <a:fillRect/>
                </a:stretch>
              </p:blipFill>
              <p:spPr>
                <a:xfrm>
                  <a:off x="7277558" y="3785944"/>
                  <a:ext cx="73188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5">
              <p14:nvContentPartPr>
                <p14:cNvPr id="1455" name="Ink 1454">
                  <a:extLst>
                    <a:ext uri="{FF2B5EF4-FFF2-40B4-BE49-F238E27FC236}">
                      <a16:creationId xmlns:a16="http://schemas.microsoft.com/office/drawing/2014/main" id="{06D26B80-0851-9B42-BED9-D1769985B73F}"/>
                    </a:ext>
                  </a:extLst>
                </p14:cNvPr>
                <p14:cNvContentPartPr/>
                <p14:nvPr/>
              </p14:nvContentPartPr>
              <p14:xfrm>
                <a:off x="5326358" y="3945064"/>
                <a:ext cx="141840" cy="434520"/>
              </p14:xfrm>
            </p:contentPart>
          </mc:Choice>
          <mc:Fallback xmlns="">
            <p:pic>
              <p:nvPicPr>
                <p:cNvPr id="1455" name="Ink 1454">
                  <a:extLst>
                    <a:ext uri="{FF2B5EF4-FFF2-40B4-BE49-F238E27FC236}">
                      <a16:creationId xmlns:a16="http://schemas.microsoft.com/office/drawing/2014/main" id="{06D26B80-0851-9B42-BED9-D1769985B73F}"/>
                    </a:ext>
                  </a:extLst>
                </p:cNvPr>
                <p:cNvPicPr/>
                <p:nvPr/>
              </p:nvPicPr>
              <p:blipFill>
                <a:blip r:embed="rId1746"/>
                <a:stretch>
                  <a:fillRect/>
                </a:stretch>
              </p:blipFill>
              <p:spPr>
                <a:xfrm>
                  <a:off x="5311238" y="3929584"/>
                  <a:ext cx="172440" cy="46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7">
              <p14:nvContentPartPr>
                <p14:cNvPr id="1456" name="Ink 1455">
                  <a:extLst>
                    <a:ext uri="{FF2B5EF4-FFF2-40B4-BE49-F238E27FC236}">
                      <a16:creationId xmlns:a16="http://schemas.microsoft.com/office/drawing/2014/main" id="{AB9A57E5-114B-A74A-994E-8652AF46F342}"/>
                    </a:ext>
                  </a:extLst>
                </p14:cNvPr>
                <p14:cNvContentPartPr/>
                <p14:nvPr/>
              </p14:nvContentPartPr>
              <p14:xfrm>
                <a:off x="5291438" y="4095544"/>
                <a:ext cx="240840" cy="182520"/>
              </p14:xfrm>
            </p:contentPart>
          </mc:Choice>
          <mc:Fallback xmlns="">
            <p:pic>
              <p:nvPicPr>
                <p:cNvPr id="1456" name="Ink 1455">
                  <a:extLst>
                    <a:ext uri="{FF2B5EF4-FFF2-40B4-BE49-F238E27FC236}">
                      <a16:creationId xmlns:a16="http://schemas.microsoft.com/office/drawing/2014/main" id="{AB9A57E5-114B-A74A-994E-8652AF46F342}"/>
                    </a:ext>
                  </a:extLst>
                </p:cNvPr>
                <p:cNvPicPr/>
                <p:nvPr/>
              </p:nvPicPr>
              <p:blipFill>
                <a:blip r:embed="rId1748"/>
                <a:stretch>
                  <a:fillRect/>
                </a:stretch>
              </p:blipFill>
              <p:spPr>
                <a:xfrm>
                  <a:off x="5276318" y="4080064"/>
                  <a:ext cx="27108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9">
              <p14:nvContentPartPr>
                <p14:cNvPr id="1457" name="Ink 1456">
                  <a:extLst>
                    <a:ext uri="{FF2B5EF4-FFF2-40B4-BE49-F238E27FC236}">
                      <a16:creationId xmlns:a16="http://schemas.microsoft.com/office/drawing/2014/main" id="{E5679D6A-F548-574B-A286-69427A4B2F94}"/>
                    </a:ext>
                  </a:extLst>
                </p14:cNvPr>
                <p14:cNvContentPartPr/>
                <p14:nvPr/>
              </p14:nvContentPartPr>
              <p14:xfrm>
                <a:off x="5638118" y="4077184"/>
                <a:ext cx="144000" cy="207360"/>
              </p14:xfrm>
            </p:contentPart>
          </mc:Choice>
          <mc:Fallback xmlns="">
            <p:pic>
              <p:nvPicPr>
                <p:cNvPr id="1457" name="Ink 1456">
                  <a:extLst>
                    <a:ext uri="{FF2B5EF4-FFF2-40B4-BE49-F238E27FC236}">
                      <a16:creationId xmlns:a16="http://schemas.microsoft.com/office/drawing/2014/main" id="{E5679D6A-F548-574B-A286-69427A4B2F94}"/>
                    </a:ext>
                  </a:extLst>
                </p:cNvPr>
                <p:cNvPicPr/>
                <p:nvPr/>
              </p:nvPicPr>
              <p:blipFill>
                <a:blip r:embed="rId1750"/>
                <a:stretch>
                  <a:fillRect/>
                </a:stretch>
              </p:blipFill>
              <p:spPr>
                <a:xfrm>
                  <a:off x="5622638" y="4061704"/>
                  <a:ext cx="17460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1">
              <p14:nvContentPartPr>
                <p14:cNvPr id="1458" name="Ink 1457">
                  <a:extLst>
                    <a:ext uri="{FF2B5EF4-FFF2-40B4-BE49-F238E27FC236}">
                      <a16:creationId xmlns:a16="http://schemas.microsoft.com/office/drawing/2014/main" id="{7317E2D2-95C1-5843-BDB5-12CA12CDF171}"/>
                    </a:ext>
                  </a:extLst>
                </p14:cNvPr>
                <p14:cNvContentPartPr/>
                <p14:nvPr/>
              </p14:nvContentPartPr>
              <p14:xfrm>
                <a:off x="5752958" y="4078984"/>
                <a:ext cx="275040" cy="198000"/>
              </p14:xfrm>
            </p:contentPart>
          </mc:Choice>
          <mc:Fallback xmlns="">
            <p:pic>
              <p:nvPicPr>
                <p:cNvPr id="1458" name="Ink 1457">
                  <a:extLst>
                    <a:ext uri="{FF2B5EF4-FFF2-40B4-BE49-F238E27FC236}">
                      <a16:creationId xmlns:a16="http://schemas.microsoft.com/office/drawing/2014/main" id="{7317E2D2-95C1-5843-BDB5-12CA12CDF171}"/>
                    </a:ext>
                  </a:extLst>
                </p:cNvPr>
                <p:cNvPicPr/>
                <p:nvPr/>
              </p:nvPicPr>
              <p:blipFill>
                <a:blip r:embed="rId1752"/>
                <a:stretch>
                  <a:fillRect/>
                </a:stretch>
              </p:blipFill>
              <p:spPr>
                <a:xfrm>
                  <a:off x="5737838" y="4063864"/>
                  <a:ext cx="30564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3">
              <p14:nvContentPartPr>
                <p14:cNvPr id="1459" name="Ink 1458">
                  <a:extLst>
                    <a:ext uri="{FF2B5EF4-FFF2-40B4-BE49-F238E27FC236}">
                      <a16:creationId xmlns:a16="http://schemas.microsoft.com/office/drawing/2014/main" id="{923114F4-391B-7345-A804-CD909B0458FC}"/>
                    </a:ext>
                  </a:extLst>
                </p14:cNvPr>
                <p14:cNvContentPartPr/>
                <p14:nvPr/>
              </p14:nvContentPartPr>
              <p14:xfrm>
                <a:off x="6061118" y="4081144"/>
                <a:ext cx="93960" cy="155880"/>
              </p14:xfrm>
            </p:contentPart>
          </mc:Choice>
          <mc:Fallback xmlns="">
            <p:pic>
              <p:nvPicPr>
                <p:cNvPr id="1459" name="Ink 1458">
                  <a:extLst>
                    <a:ext uri="{FF2B5EF4-FFF2-40B4-BE49-F238E27FC236}">
                      <a16:creationId xmlns:a16="http://schemas.microsoft.com/office/drawing/2014/main" id="{923114F4-391B-7345-A804-CD909B0458FC}"/>
                    </a:ext>
                  </a:extLst>
                </p:cNvPr>
                <p:cNvPicPr/>
                <p:nvPr/>
              </p:nvPicPr>
              <p:blipFill>
                <a:blip r:embed="rId1754"/>
                <a:stretch>
                  <a:fillRect/>
                </a:stretch>
              </p:blipFill>
              <p:spPr>
                <a:xfrm>
                  <a:off x="6045638" y="4066024"/>
                  <a:ext cx="12456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5">
              <p14:nvContentPartPr>
                <p14:cNvPr id="1460" name="Ink 1459">
                  <a:extLst>
                    <a:ext uri="{FF2B5EF4-FFF2-40B4-BE49-F238E27FC236}">
                      <a16:creationId xmlns:a16="http://schemas.microsoft.com/office/drawing/2014/main" id="{7F0F198F-3BA8-DF46-86C5-F264CEFE5BB9}"/>
                    </a:ext>
                  </a:extLst>
                </p14:cNvPr>
                <p14:cNvContentPartPr/>
                <p14:nvPr/>
              </p14:nvContentPartPr>
              <p14:xfrm>
                <a:off x="6188918" y="3902584"/>
                <a:ext cx="55080" cy="336240"/>
              </p14:xfrm>
            </p:contentPart>
          </mc:Choice>
          <mc:Fallback xmlns="">
            <p:pic>
              <p:nvPicPr>
                <p:cNvPr id="1460" name="Ink 1459">
                  <a:extLst>
                    <a:ext uri="{FF2B5EF4-FFF2-40B4-BE49-F238E27FC236}">
                      <a16:creationId xmlns:a16="http://schemas.microsoft.com/office/drawing/2014/main" id="{7F0F198F-3BA8-DF46-86C5-F264CEFE5BB9}"/>
                    </a:ext>
                  </a:extLst>
                </p:cNvPr>
                <p:cNvPicPr/>
                <p:nvPr/>
              </p:nvPicPr>
              <p:blipFill>
                <a:blip r:embed="rId1756"/>
                <a:stretch>
                  <a:fillRect/>
                </a:stretch>
              </p:blipFill>
              <p:spPr>
                <a:xfrm>
                  <a:off x="6173438" y="3887464"/>
                  <a:ext cx="85320" cy="36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7">
              <p14:nvContentPartPr>
                <p14:cNvPr id="1461" name="Ink 1460">
                  <a:extLst>
                    <a:ext uri="{FF2B5EF4-FFF2-40B4-BE49-F238E27FC236}">
                      <a16:creationId xmlns:a16="http://schemas.microsoft.com/office/drawing/2014/main" id="{626F320F-4C1D-0248-A6E9-51CF7720C0B1}"/>
                    </a:ext>
                  </a:extLst>
                </p14:cNvPr>
                <p14:cNvContentPartPr/>
                <p14:nvPr/>
              </p14:nvContentPartPr>
              <p14:xfrm>
                <a:off x="6277838" y="4081144"/>
                <a:ext cx="40680" cy="169200"/>
              </p14:xfrm>
            </p:contentPart>
          </mc:Choice>
          <mc:Fallback xmlns="">
            <p:pic>
              <p:nvPicPr>
                <p:cNvPr id="1461" name="Ink 1460">
                  <a:extLst>
                    <a:ext uri="{FF2B5EF4-FFF2-40B4-BE49-F238E27FC236}">
                      <a16:creationId xmlns:a16="http://schemas.microsoft.com/office/drawing/2014/main" id="{626F320F-4C1D-0248-A6E9-51CF7720C0B1}"/>
                    </a:ext>
                  </a:extLst>
                </p:cNvPr>
                <p:cNvPicPr/>
                <p:nvPr/>
              </p:nvPicPr>
              <p:blipFill>
                <a:blip r:embed="rId1758"/>
                <a:stretch>
                  <a:fillRect/>
                </a:stretch>
              </p:blipFill>
              <p:spPr>
                <a:xfrm>
                  <a:off x="6262718" y="4066024"/>
                  <a:ext cx="7128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9">
              <p14:nvContentPartPr>
                <p14:cNvPr id="1462" name="Ink 1461">
                  <a:extLst>
                    <a:ext uri="{FF2B5EF4-FFF2-40B4-BE49-F238E27FC236}">
                      <a16:creationId xmlns:a16="http://schemas.microsoft.com/office/drawing/2014/main" id="{46302C58-0E1A-BE43-AAE4-32064AD4338D}"/>
                    </a:ext>
                  </a:extLst>
                </p14:cNvPr>
                <p14:cNvContentPartPr/>
                <p14:nvPr/>
              </p14:nvContentPartPr>
              <p14:xfrm>
                <a:off x="6311318" y="3958384"/>
                <a:ext cx="1080" cy="7920"/>
              </p14:xfrm>
            </p:contentPart>
          </mc:Choice>
          <mc:Fallback xmlns="">
            <p:pic>
              <p:nvPicPr>
                <p:cNvPr id="1462" name="Ink 1461">
                  <a:extLst>
                    <a:ext uri="{FF2B5EF4-FFF2-40B4-BE49-F238E27FC236}">
                      <a16:creationId xmlns:a16="http://schemas.microsoft.com/office/drawing/2014/main" id="{46302C58-0E1A-BE43-AAE4-32064AD4338D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6296198" y="3943264"/>
                  <a:ext cx="313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0">
              <p14:nvContentPartPr>
                <p14:cNvPr id="1463" name="Ink 1462">
                  <a:extLst>
                    <a:ext uri="{FF2B5EF4-FFF2-40B4-BE49-F238E27FC236}">
                      <a16:creationId xmlns:a16="http://schemas.microsoft.com/office/drawing/2014/main" id="{960CDA88-A891-B741-B62F-17508D261717}"/>
                    </a:ext>
                  </a:extLst>
                </p14:cNvPr>
                <p14:cNvContentPartPr/>
                <p14:nvPr/>
              </p14:nvContentPartPr>
              <p14:xfrm>
                <a:off x="6333638" y="4078984"/>
                <a:ext cx="163440" cy="162000"/>
              </p14:xfrm>
            </p:contentPart>
          </mc:Choice>
          <mc:Fallback xmlns="">
            <p:pic>
              <p:nvPicPr>
                <p:cNvPr id="1463" name="Ink 1462">
                  <a:extLst>
                    <a:ext uri="{FF2B5EF4-FFF2-40B4-BE49-F238E27FC236}">
                      <a16:creationId xmlns:a16="http://schemas.microsoft.com/office/drawing/2014/main" id="{960CDA88-A891-B741-B62F-17508D261717}"/>
                    </a:ext>
                  </a:extLst>
                </p:cNvPr>
                <p:cNvPicPr/>
                <p:nvPr/>
              </p:nvPicPr>
              <p:blipFill>
                <a:blip r:embed="rId1761"/>
                <a:stretch>
                  <a:fillRect/>
                </a:stretch>
              </p:blipFill>
              <p:spPr>
                <a:xfrm>
                  <a:off x="6318518" y="4063864"/>
                  <a:ext cx="19404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2">
              <p14:nvContentPartPr>
                <p14:cNvPr id="1464" name="Ink 1463">
                  <a:extLst>
                    <a:ext uri="{FF2B5EF4-FFF2-40B4-BE49-F238E27FC236}">
                      <a16:creationId xmlns:a16="http://schemas.microsoft.com/office/drawing/2014/main" id="{EAD88E5B-1A1A-7345-B0C2-DC2C140CEC52}"/>
                    </a:ext>
                  </a:extLst>
                </p14:cNvPr>
                <p14:cNvContentPartPr/>
                <p14:nvPr/>
              </p14:nvContentPartPr>
              <p14:xfrm>
                <a:off x="6733598" y="3873064"/>
                <a:ext cx="145080" cy="402840"/>
              </p14:xfrm>
            </p:contentPart>
          </mc:Choice>
          <mc:Fallback xmlns="">
            <p:pic>
              <p:nvPicPr>
                <p:cNvPr id="1464" name="Ink 1463">
                  <a:extLst>
                    <a:ext uri="{FF2B5EF4-FFF2-40B4-BE49-F238E27FC236}">
                      <a16:creationId xmlns:a16="http://schemas.microsoft.com/office/drawing/2014/main" id="{EAD88E5B-1A1A-7345-B0C2-DC2C140CEC52}"/>
                    </a:ext>
                  </a:extLst>
                </p:cNvPr>
                <p:cNvPicPr/>
                <p:nvPr/>
              </p:nvPicPr>
              <p:blipFill>
                <a:blip r:embed="rId1763"/>
                <a:stretch>
                  <a:fillRect/>
                </a:stretch>
              </p:blipFill>
              <p:spPr>
                <a:xfrm>
                  <a:off x="6718118" y="3857944"/>
                  <a:ext cx="175680" cy="43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4">
              <p14:nvContentPartPr>
                <p14:cNvPr id="1465" name="Ink 1464">
                  <a:extLst>
                    <a:ext uri="{FF2B5EF4-FFF2-40B4-BE49-F238E27FC236}">
                      <a16:creationId xmlns:a16="http://schemas.microsoft.com/office/drawing/2014/main" id="{E566EE16-2986-2B41-9C7D-9A390FB61C2E}"/>
                    </a:ext>
                  </a:extLst>
                </p14:cNvPr>
                <p14:cNvContentPartPr/>
                <p14:nvPr/>
              </p14:nvContentPartPr>
              <p14:xfrm>
                <a:off x="6591758" y="4073944"/>
                <a:ext cx="304560" cy="206280"/>
              </p14:xfrm>
            </p:contentPart>
          </mc:Choice>
          <mc:Fallback xmlns="">
            <p:pic>
              <p:nvPicPr>
                <p:cNvPr id="1465" name="Ink 1464">
                  <a:extLst>
                    <a:ext uri="{FF2B5EF4-FFF2-40B4-BE49-F238E27FC236}">
                      <a16:creationId xmlns:a16="http://schemas.microsoft.com/office/drawing/2014/main" id="{E566EE16-2986-2B41-9C7D-9A390FB61C2E}"/>
                    </a:ext>
                  </a:extLst>
                </p:cNvPr>
                <p:cNvPicPr/>
                <p:nvPr/>
              </p:nvPicPr>
              <p:blipFill>
                <a:blip r:embed="rId1765"/>
                <a:stretch>
                  <a:fillRect/>
                </a:stretch>
              </p:blipFill>
              <p:spPr>
                <a:xfrm>
                  <a:off x="6576638" y="4058464"/>
                  <a:ext cx="33516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6">
              <p14:nvContentPartPr>
                <p14:cNvPr id="1466" name="Ink 1465">
                  <a:extLst>
                    <a:ext uri="{FF2B5EF4-FFF2-40B4-BE49-F238E27FC236}">
                      <a16:creationId xmlns:a16="http://schemas.microsoft.com/office/drawing/2014/main" id="{67815644-8C40-C847-810C-4C79B8828FC0}"/>
                    </a:ext>
                  </a:extLst>
                </p14:cNvPr>
                <p14:cNvContentPartPr/>
                <p14:nvPr/>
              </p14:nvContentPartPr>
              <p14:xfrm>
                <a:off x="6891278" y="3980704"/>
                <a:ext cx="3240" cy="3600"/>
              </p14:xfrm>
            </p:contentPart>
          </mc:Choice>
          <mc:Fallback xmlns="">
            <p:pic>
              <p:nvPicPr>
                <p:cNvPr id="1466" name="Ink 1465">
                  <a:extLst>
                    <a:ext uri="{FF2B5EF4-FFF2-40B4-BE49-F238E27FC236}">
                      <a16:creationId xmlns:a16="http://schemas.microsoft.com/office/drawing/2014/main" id="{67815644-8C40-C847-810C-4C79B8828FC0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6876158" y="3965584"/>
                  <a:ext cx="334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7">
              <p14:nvContentPartPr>
                <p14:cNvPr id="1467" name="Ink 1466">
                  <a:extLst>
                    <a:ext uri="{FF2B5EF4-FFF2-40B4-BE49-F238E27FC236}">
                      <a16:creationId xmlns:a16="http://schemas.microsoft.com/office/drawing/2014/main" id="{415551B2-317F-ED4B-A615-75DD20329023}"/>
                    </a:ext>
                  </a:extLst>
                </p14:cNvPr>
                <p14:cNvContentPartPr/>
                <p14:nvPr/>
              </p14:nvContentPartPr>
              <p14:xfrm>
                <a:off x="6922598" y="4161424"/>
                <a:ext cx="167400" cy="126000"/>
              </p14:xfrm>
            </p:contentPart>
          </mc:Choice>
          <mc:Fallback xmlns="">
            <p:pic>
              <p:nvPicPr>
                <p:cNvPr id="1467" name="Ink 1466">
                  <a:extLst>
                    <a:ext uri="{FF2B5EF4-FFF2-40B4-BE49-F238E27FC236}">
                      <a16:creationId xmlns:a16="http://schemas.microsoft.com/office/drawing/2014/main" id="{415551B2-317F-ED4B-A615-75DD20329023}"/>
                    </a:ext>
                  </a:extLst>
                </p:cNvPr>
                <p:cNvPicPr/>
                <p:nvPr/>
              </p:nvPicPr>
              <p:blipFill>
                <a:blip r:embed="rId1768"/>
                <a:stretch>
                  <a:fillRect/>
                </a:stretch>
              </p:blipFill>
              <p:spPr>
                <a:xfrm>
                  <a:off x="6907478" y="4146304"/>
                  <a:ext cx="19764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9">
              <p14:nvContentPartPr>
                <p14:cNvPr id="1468" name="Ink 1467">
                  <a:extLst>
                    <a:ext uri="{FF2B5EF4-FFF2-40B4-BE49-F238E27FC236}">
                      <a16:creationId xmlns:a16="http://schemas.microsoft.com/office/drawing/2014/main" id="{A7973119-6A5F-F447-8231-64E1781D2307}"/>
                    </a:ext>
                  </a:extLst>
                </p14:cNvPr>
                <p14:cNvContentPartPr/>
                <p14:nvPr/>
              </p14:nvContentPartPr>
              <p14:xfrm>
                <a:off x="6958598" y="4111744"/>
                <a:ext cx="133920" cy="201960"/>
              </p14:xfrm>
            </p:contentPart>
          </mc:Choice>
          <mc:Fallback xmlns="">
            <p:pic>
              <p:nvPicPr>
                <p:cNvPr id="1468" name="Ink 1467">
                  <a:extLst>
                    <a:ext uri="{FF2B5EF4-FFF2-40B4-BE49-F238E27FC236}">
                      <a16:creationId xmlns:a16="http://schemas.microsoft.com/office/drawing/2014/main" id="{A7973119-6A5F-F447-8231-64E1781D2307}"/>
                    </a:ext>
                  </a:extLst>
                </p:cNvPr>
                <p:cNvPicPr/>
                <p:nvPr/>
              </p:nvPicPr>
              <p:blipFill>
                <a:blip r:embed="rId1770"/>
                <a:stretch>
                  <a:fillRect/>
                </a:stretch>
              </p:blipFill>
              <p:spPr>
                <a:xfrm>
                  <a:off x="6943118" y="4096624"/>
                  <a:ext cx="16416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1">
              <p14:nvContentPartPr>
                <p14:cNvPr id="1469" name="Ink 1468">
                  <a:extLst>
                    <a:ext uri="{FF2B5EF4-FFF2-40B4-BE49-F238E27FC236}">
                      <a16:creationId xmlns:a16="http://schemas.microsoft.com/office/drawing/2014/main" id="{157E1B1C-A58D-8F4F-AA51-3D3A6632CC21}"/>
                    </a:ext>
                  </a:extLst>
                </p14:cNvPr>
                <p14:cNvContentPartPr/>
                <p14:nvPr/>
              </p14:nvContentPartPr>
              <p14:xfrm>
                <a:off x="7136078" y="4103464"/>
                <a:ext cx="139680" cy="169200"/>
              </p14:xfrm>
            </p:contentPart>
          </mc:Choice>
          <mc:Fallback xmlns="">
            <p:pic>
              <p:nvPicPr>
                <p:cNvPr id="1469" name="Ink 1468">
                  <a:extLst>
                    <a:ext uri="{FF2B5EF4-FFF2-40B4-BE49-F238E27FC236}">
                      <a16:creationId xmlns:a16="http://schemas.microsoft.com/office/drawing/2014/main" id="{157E1B1C-A58D-8F4F-AA51-3D3A6632CC21}"/>
                    </a:ext>
                  </a:extLst>
                </p:cNvPr>
                <p:cNvPicPr/>
                <p:nvPr/>
              </p:nvPicPr>
              <p:blipFill>
                <a:blip r:embed="rId1772"/>
                <a:stretch>
                  <a:fillRect/>
                </a:stretch>
              </p:blipFill>
              <p:spPr>
                <a:xfrm>
                  <a:off x="7120598" y="4088344"/>
                  <a:ext cx="17028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3">
              <p14:nvContentPartPr>
                <p14:cNvPr id="1470" name="Ink 1469">
                  <a:extLst>
                    <a:ext uri="{FF2B5EF4-FFF2-40B4-BE49-F238E27FC236}">
                      <a16:creationId xmlns:a16="http://schemas.microsoft.com/office/drawing/2014/main" id="{D6F11F9E-19D3-D446-90C9-227DB5370ADB}"/>
                    </a:ext>
                  </a:extLst>
                </p14:cNvPr>
                <p14:cNvContentPartPr/>
                <p14:nvPr/>
              </p14:nvContentPartPr>
              <p14:xfrm>
                <a:off x="7370798" y="3991864"/>
                <a:ext cx="47520" cy="281880"/>
              </p14:xfrm>
            </p:contentPart>
          </mc:Choice>
          <mc:Fallback xmlns="">
            <p:pic>
              <p:nvPicPr>
                <p:cNvPr id="1470" name="Ink 1469">
                  <a:extLst>
                    <a:ext uri="{FF2B5EF4-FFF2-40B4-BE49-F238E27FC236}">
                      <a16:creationId xmlns:a16="http://schemas.microsoft.com/office/drawing/2014/main" id="{D6F11F9E-19D3-D446-90C9-227DB5370ADB}"/>
                    </a:ext>
                  </a:extLst>
                </p:cNvPr>
                <p:cNvPicPr/>
                <p:nvPr/>
              </p:nvPicPr>
              <p:blipFill>
                <a:blip r:embed="rId1774"/>
                <a:stretch>
                  <a:fillRect/>
                </a:stretch>
              </p:blipFill>
              <p:spPr>
                <a:xfrm>
                  <a:off x="7355678" y="3976744"/>
                  <a:ext cx="7812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5">
              <p14:nvContentPartPr>
                <p14:cNvPr id="1471" name="Ink 1470">
                  <a:extLst>
                    <a:ext uri="{FF2B5EF4-FFF2-40B4-BE49-F238E27FC236}">
                      <a16:creationId xmlns:a16="http://schemas.microsoft.com/office/drawing/2014/main" id="{318BE7E6-FA0D-DB41-B12A-43CD2CC875CF}"/>
                    </a:ext>
                  </a:extLst>
                </p14:cNvPr>
                <p14:cNvContentPartPr/>
                <p14:nvPr/>
              </p14:nvContentPartPr>
              <p14:xfrm>
                <a:off x="7297718" y="4063144"/>
                <a:ext cx="246600" cy="172440"/>
              </p14:xfrm>
            </p:contentPart>
          </mc:Choice>
          <mc:Fallback xmlns="">
            <p:pic>
              <p:nvPicPr>
                <p:cNvPr id="1471" name="Ink 1470">
                  <a:extLst>
                    <a:ext uri="{FF2B5EF4-FFF2-40B4-BE49-F238E27FC236}">
                      <a16:creationId xmlns:a16="http://schemas.microsoft.com/office/drawing/2014/main" id="{318BE7E6-FA0D-DB41-B12A-43CD2CC875CF}"/>
                    </a:ext>
                  </a:extLst>
                </p:cNvPr>
                <p:cNvPicPr/>
                <p:nvPr/>
              </p:nvPicPr>
              <p:blipFill>
                <a:blip r:embed="rId1776"/>
                <a:stretch>
                  <a:fillRect/>
                </a:stretch>
              </p:blipFill>
              <p:spPr>
                <a:xfrm>
                  <a:off x="7282238" y="4048024"/>
                  <a:ext cx="2768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7">
              <p14:nvContentPartPr>
                <p14:cNvPr id="1472" name="Ink 1471">
                  <a:extLst>
                    <a:ext uri="{FF2B5EF4-FFF2-40B4-BE49-F238E27FC236}">
                      <a16:creationId xmlns:a16="http://schemas.microsoft.com/office/drawing/2014/main" id="{713BDD3A-ECC1-BE4A-8085-2B27D51EE6EC}"/>
                    </a:ext>
                  </a:extLst>
                </p14:cNvPr>
                <p14:cNvContentPartPr/>
                <p14:nvPr/>
              </p14:nvContentPartPr>
              <p14:xfrm>
                <a:off x="7573478" y="4092304"/>
                <a:ext cx="97200" cy="150120"/>
              </p14:xfrm>
            </p:contentPart>
          </mc:Choice>
          <mc:Fallback xmlns="">
            <p:pic>
              <p:nvPicPr>
                <p:cNvPr id="1472" name="Ink 1471">
                  <a:extLst>
                    <a:ext uri="{FF2B5EF4-FFF2-40B4-BE49-F238E27FC236}">
                      <a16:creationId xmlns:a16="http://schemas.microsoft.com/office/drawing/2014/main" id="{713BDD3A-ECC1-BE4A-8085-2B27D51EE6EC}"/>
                    </a:ext>
                  </a:extLst>
                </p:cNvPr>
                <p:cNvPicPr/>
                <p:nvPr/>
              </p:nvPicPr>
              <p:blipFill>
                <a:blip r:embed="rId1778"/>
                <a:stretch>
                  <a:fillRect/>
                </a:stretch>
              </p:blipFill>
              <p:spPr>
                <a:xfrm>
                  <a:off x="7557998" y="4077184"/>
                  <a:ext cx="12744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9">
              <p14:nvContentPartPr>
                <p14:cNvPr id="1473" name="Ink 1472">
                  <a:extLst>
                    <a:ext uri="{FF2B5EF4-FFF2-40B4-BE49-F238E27FC236}">
                      <a16:creationId xmlns:a16="http://schemas.microsoft.com/office/drawing/2014/main" id="{20A347D1-926E-EC44-A4F6-ABBD613B0C2F}"/>
                    </a:ext>
                  </a:extLst>
                </p14:cNvPr>
                <p14:cNvContentPartPr/>
                <p14:nvPr/>
              </p14:nvContentPartPr>
              <p14:xfrm>
                <a:off x="7716398" y="4081144"/>
                <a:ext cx="115560" cy="155520"/>
              </p14:xfrm>
            </p:contentPart>
          </mc:Choice>
          <mc:Fallback xmlns="">
            <p:pic>
              <p:nvPicPr>
                <p:cNvPr id="1473" name="Ink 1472">
                  <a:extLst>
                    <a:ext uri="{FF2B5EF4-FFF2-40B4-BE49-F238E27FC236}">
                      <a16:creationId xmlns:a16="http://schemas.microsoft.com/office/drawing/2014/main" id="{20A347D1-926E-EC44-A4F6-ABBD613B0C2F}"/>
                    </a:ext>
                  </a:extLst>
                </p:cNvPr>
                <p:cNvPicPr/>
                <p:nvPr/>
              </p:nvPicPr>
              <p:blipFill>
                <a:blip r:embed="rId1780"/>
                <a:stretch>
                  <a:fillRect/>
                </a:stretch>
              </p:blipFill>
              <p:spPr>
                <a:xfrm>
                  <a:off x="7701278" y="4066024"/>
                  <a:ext cx="14616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1">
              <p14:nvContentPartPr>
                <p14:cNvPr id="1474" name="Ink 1473">
                  <a:extLst>
                    <a:ext uri="{FF2B5EF4-FFF2-40B4-BE49-F238E27FC236}">
                      <a16:creationId xmlns:a16="http://schemas.microsoft.com/office/drawing/2014/main" id="{D97F651C-17C2-6E43-A7FF-B59BE5FF6959}"/>
                    </a:ext>
                  </a:extLst>
                </p14:cNvPr>
                <p14:cNvContentPartPr/>
                <p14:nvPr/>
              </p14:nvContentPartPr>
              <p14:xfrm>
                <a:off x="7627118" y="3936064"/>
                <a:ext cx="10800" cy="10080"/>
              </p14:xfrm>
            </p:contentPart>
          </mc:Choice>
          <mc:Fallback xmlns="">
            <p:pic>
              <p:nvPicPr>
                <p:cNvPr id="1474" name="Ink 1473">
                  <a:extLst>
                    <a:ext uri="{FF2B5EF4-FFF2-40B4-BE49-F238E27FC236}">
                      <a16:creationId xmlns:a16="http://schemas.microsoft.com/office/drawing/2014/main" id="{D97F651C-17C2-6E43-A7FF-B59BE5FF6959}"/>
                    </a:ext>
                  </a:extLst>
                </p:cNvPr>
                <p:cNvPicPr/>
                <p:nvPr/>
              </p:nvPicPr>
              <p:blipFill>
                <a:blip r:embed="rId1727"/>
                <a:stretch>
                  <a:fillRect/>
                </a:stretch>
              </p:blipFill>
              <p:spPr>
                <a:xfrm>
                  <a:off x="7611998" y="3920944"/>
                  <a:ext cx="4140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2">
              <p14:nvContentPartPr>
                <p14:cNvPr id="1475" name="Ink 1474">
                  <a:extLst>
                    <a:ext uri="{FF2B5EF4-FFF2-40B4-BE49-F238E27FC236}">
                      <a16:creationId xmlns:a16="http://schemas.microsoft.com/office/drawing/2014/main" id="{F5A99319-01A2-CC4D-A480-1383B900ADAE}"/>
                    </a:ext>
                  </a:extLst>
                </p14:cNvPr>
                <p14:cNvContentPartPr/>
                <p14:nvPr/>
              </p14:nvContentPartPr>
              <p14:xfrm>
                <a:off x="7950758" y="3858304"/>
                <a:ext cx="21240" cy="290160"/>
              </p14:xfrm>
            </p:contentPart>
          </mc:Choice>
          <mc:Fallback xmlns="">
            <p:pic>
              <p:nvPicPr>
                <p:cNvPr id="1475" name="Ink 1474">
                  <a:extLst>
                    <a:ext uri="{FF2B5EF4-FFF2-40B4-BE49-F238E27FC236}">
                      <a16:creationId xmlns:a16="http://schemas.microsoft.com/office/drawing/2014/main" id="{F5A99319-01A2-CC4D-A480-1383B900ADAE}"/>
                    </a:ext>
                  </a:extLst>
                </p:cNvPr>
                <p:cNvPicPr/>
                <p:nvPr/>
              </p:nvPicPr>
              <p:blipFill>
                <a:blip r:embed="rId1783"/>
                <a:stretch>
                  <a:fillRect/>
                </a:stretch>
              </p:blipFill>
              <p:spPr>
                <a:xfrm>
                  <a:off x="7935278" y="3842824"/>
                  <a:ext cx="51840" cy="32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4">
              <p14:nvContentPartPr>
                <p14:cNvPr id="1476" name="Ink 1475">
                  <a:extLst>
                    <a:ext uri="{FF2B5EF4-FFF2-40B4-BE49-F238E27FC236}">
                      <a16:creationId xmlns:a16="http://schemas.microsoft.com/office/drawing/2014/main" id="{84186805-57D0-CC40-8BB5-FBE08B0B23F4}"/>
                    </a:ext>
                  </a:extLst>
                </p14:cNvPr>
                <p14:cNvContentPartPr/>
                <p14:nvPr/>
              </p14:nvContentPartPr>
              <p14:xfrm>
                <a:off x="7995398" y="4237384"/>
                <a:ext cx="6480" cy="16560"/>
              </p14:xfrm>
            </p:contentPart>
          </mc:Choice>
          <mc:Fallback xmlns="">
            <p:pic>
              <p:nvPicPr>
                <p:cNvPr id="1476" name="Ink 1475">
                  <a:extLst>
                    <a:ext uri="{FF2B5EF4-FFF2-40B4-BE49-F238E27FC236}">
                      <a16:creationId xmlns:a16="http://schemas.microsoft.com/office/drawing/2014/main" id="{84186805-57D0-CC40-8BB5-FBE08B0B23F4}"/>
                    </a:ext>
                  </a:extLst>
                </p:cNvPr>
                <p:cNvPicPr/>
                <p:nvPr/>
              </p:nvPicPr>
              <p:blipFill>
                <a:blip r:embed="rId1785"/>
                <a:stretch>
                  <a:fillRect/>
                </a:stretch>
              </p:blipFill>
              <p:spPr>
                <a:xfrm>
                  <a:off x="7979918" y="4221904"/>
                  <a:ext cx="3672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6">
              <p14:nvContentPartPr>
                <p14:cNvPr id="1491" name="Ink 1490">
                  <a:extLst>
                    <a:ext uri="{FF2B5EF4-FFF2-40B4-BE49-F238E27FC236}">
                      <a16:creationId xmlns:a16="http://schemas.microsoft.com/office/drawing/2014/main" id="{0332C088-FD49-C84A-A5F7-6E09537FB261}"/>
                    </a:ext>
                  </a:extLst>
                </p14:cNvPr>
                <p14:cNvContentPartPr/>
                <p14:nvPr/>
              </p14:nvContentPartPr>
              <p14:xfrm>
                <a:off x="5396918" y="4437904"/>
                <a:ext cx="71280" cy="307080"/>
              </p14:xfrm>
            </p:contentPart>
          </mc:Choice>
          <mc:Fallback xmlns="">
            <p:pic>
              <p:nvPicPr>
                <p:cNvPr id="1491" name="Ink 1490">
                  <a:extLst>
                    <a:ext uri="{FF2B5EF4-FFF2-40B4-BE49-F238E27FC236}">
                      <a16:creationId xmlns:a16="http://schemas.microsoft.com/office/drawing/2014/main" id="{0332C088-FD49-C84A-A5F7-6E09537FB261}"/>
                    </a:ext>
                  </a:extLst>
                </p:cNvPr>
                <p:cNvPicPr/>
                <p:nvPr/>
              </p:nvPicPr>
              <p:blipFill>
                <a:blip r:embed="rId1787"/>
                <a:stretch>
                  <a:fillRect/>
                </a:stretch>
              </p:blipFill>
              <p:spPr>
                <a:xfrm>
                  <a:off x="5381798" y="4422784"/>
                  <a:ext cx="101520" cy="33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8">
              <p14:nvContentPartPr>
                <p14:cNvPr id="1492" name="Ink 1491">
                  <a:extLst>
                    <a:ext uri="{FF2B5EF4-FFF2-40B4-BE49-F238E27FC236}">
                      <a16:creationId xmlns:a16="http://schemas.microsoft.com/office/drawing/2014/main" id="{08267DEC-9DFA-D541-BE3C-BC286A2B1B17}"/>
                    </a:ext>
                  </a:extLst>
                </p14:cNvPr>
                <p14:cNvContentPartPr/>
                <p14:nvPr/>
              </p14:nvContentPartPr>
              <p14:xfrm>
                <a:off x="5307638" y="4385704"/>
                <a:ext cx="342000" cy="345600"/>
              </p14:xfrm>
            </p:contentPart>
          </mc:Choice>
          <mc:Fallback xmlns="">
            <p:pic>
              <p:nvPicPr>
                <p:cNvPr id="1492" name="Ink 1491">
                  <a:extLst>
                    <a:ext uri="{FF2B5EF4-FFF2-40B4-BE49-F238E27FC236}">
                      <a16:creationId xmlns:a16="http://schemas.microsoft.com/office/drawing/2014/main" id="{08267DEC-9DFA-D541-BE3C-BC286A2B1B17}"/>
                    </a:ext>
                  </a:extLst>
                </p:cNvPr>
                <p:cNvPicPr/>
                <p:nvPr/>
              </p:nvPicPr>
              <p:blipFill>
                <a:blip r:embed="rId1789"/>
                <a:stretch>
                  <a:fillRect/>
                </a:stretch>
              </p:blipFill>
              <p:spPr>
                <a:xfrm>
                  <a:off x="5292518" y="4370584"/>
                  <a:ext cx="372600" cy="37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0">
              <p14:nvContentPartPr>
                <p14:cNvPr id="1493" name="Ink 1492">
                  <a:extLst>
                    <a:ext uri="{FF2B5EF4-FFF2-40B4-BE49-F238E27FC236}">
                      <a16:creationId xmlns:a16="http://schemas.microsoft.com/office/drawing/2014/main" id="{20055171-5A63-734A-98E2-C79A1A3F68B8}"/>
                    </a:ext>
                  </a:extLst>
                </p14:cNvPr>
                <p14:cNvContentPartPr/>
                <p14:nvPr/>
              </p14:nvContentPartPr>
              <p14:xfrm>
                <a:off x="5690678" y="4523584"/>
                <a:ext cx="104040" cy="165240"/>
              </p14:xfrm>
            </p:contentPart>
          </mc:Choice>
          <mc:Fallback xmlns="">
            <p:pic>
              <p:nvPicPr>
                <p:cNvPr id="1493" name="Ink 1492">
                  <a:extLst>
                    <a:ext uri="{FF2B5EF4-FFF2-40B4-BE49-F238E27FC236}">
                      <a16:creationId xmlns:a16="http://schemas.microsoft.com/office/drawing/2014/main" id="{20055171-5A63-734A-98E2-C79A1A3F68B8}"/>
                    </a:ext>
                  </a:extLst>
                </p:cNvPr>
                <p:cNvPicPr/>
                <p:nvPr/>
              </p:nvPicPr>
              <p:blipFill>
                <a:blip r:embed="rId1791"/>
                <a:stretch>
                  <a:fillRect/>
                </a:stretch>
              </p:blipFill>
              <p:spPr>
                <a:xfrm>
                  <a:off x="5675558" y="4508464"/>
                  <a:ext cx="13428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2">
              <p14:nvContentPartPr>
                <p14:cNvPr id="1494" name="Ink 1493">
                  <a:extLst>
                    <a:ext uri="{FF2B5EF4-FFF2-40B4-BE49-F238E27FC236}">
                      <a16:creationId xmlns:a16="http://schemas.microsoft.com/office/drawing/2014/main" id="{EFFA1DFD-5EEB-314B-910E-78DFDB7C4A21}"/>
                    </a:ext>
                  </a:extLst>
                </p14:cNvPr>
                <p14:cNvContentPartPr/>
                <p14:nvPr/>
              </p14:nvContentPartPr>
              <p14:xfrm>
                <a:off x="5841878" y="4494424"/>
                <a:ext cx="255600" cy="207360"/>
              </p14:xfrm>
            </p:contentPart>
          </mc:Choice>
          <mc:Fallback xmlns="">
            <p:pic>
              <p:nvPicPr>
                <p:cNvPr id="1494" name="Ink 1493">
                  <a:extLst>
                    <a:ext uri="{FF2B5EF4-FFF2-40B4-BE49-F238E27FC236}">
                      <a16:creationId xmlns:a16="http://schemas.microsoft.com/office/drawing/2014/main" id="{EFFA1DFD-5EEB-314B-910E-78DFDB7C4A21}"/>
                    </a:ext>
                  </a:extLst>
                </p:cNvPr>
                <p:cNvPicPr/>
                <p:nvPr/>
              </p:nvPicPr>
              <p:blipFill>
                <a:blip r:embed="rId1793"/>
                <a:stretch>
                  <a:fillRect/>
                </a:stretch>
              </p:blipFill>
              <p:spPr>
                <a:xfrm>
                  <a:off x="5826758" y="4478944"/>
                  <a:ext cx="28620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4">
              <p14:nvContentPartPr>
                <p14:cNvPr id="1495" name="Ink 1494">
                  <a:extLst>
                    <a:ext uri="{FF2B5EF4-FFF2-40B4-BE49-F238E27FC236}">
                      <a16:creationId xmlns:a16="http://schemas.microsoft.com/office/drawing/2014/main" id="{37DD1707-4598-FD46-9A4D-7D9989E8BF2F}"/>
                    </a:ext>
                  </a:extLst>
                </p14:cNvPr>
                <p14:cNvContentPartPr/>
                <p14:nvPr/>
              </p14:nvContentPartPr>
              <p14:xfrm>
                <a:off x="6166598" y="4516024"/>
                <a:ext cx="104760" cy="165600"/>
              </p14:xfrm>
            </p:contentPart>
          </mc:Choice>
          <mc:Fallback xmlns="">
            <p:pic>
              <p:nvPicPr>
                <p:cNvPr id="1495" name="Ink 1494">
                  <a:extLst>
                    <a:ext uri="{FF2B5EF4-FFF2-40B4-BE49-F238E27FC236}">
                      <a16:creationId xmlns:a16="http://schemas.microsoft.com/office/drawing/2014/main" id="{37DD1707-4598-FD46-9A4D-7D9989E8BF2F}"/>
                    </a:ext>
                  </a:extLst>
                </p:cNvPr>
                <p:cNvPicPr/>
                <p:nvPr/>
              </p:nvPicPr>
              <p:blipFill>
                <a:blip r:embed="rId1795"/>
                <a:stretch>
                  <a:fillRect/>
                </a:stretch>
              </p:blipFill>
              <p:spPr>
                <a:xfrm>
                  <a:off x="6151118" y="4500904"/>
                  <a:ext cx="13536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6">
              <p14:nvContentPartPr>
                <p14:cNvPr id="1496" name="Ink 1495">
                  <a:extLst>
                    <a:ext uri="{FF2B5EF4-FFF2-40B4-BE49-F238E27FC236}">
                      <a16:creationId xmlns:a16="http://schemas.microsoft.com/office/drawing/2014/main" id="{7D6F5095-E10C-374C-B4B5-F069CF4A5054}"/>
                    </a:ext>
                  </a:extLst>
                </p14:cNvPr>
                <p14:cNvContentPartPr/>
                <p14:nvPr/>
              </p14:nvContentPartPr>
              <p14:xfrm>
                <a:off x="6339398" y="4516024"/>
                <a:ext cx="112320" cy="443520"/>
              </p14:xfrm>
            </p:contentPart>
          </mc:Choice>
          <mc:Fallback xmlns="">
            <p:pic>
              <p:nvPicPr>
                <p:cNvPr id="1496" name="Ink 1495">
                  <a:extLst>
                    <a:ext uri="{FF2B5EF4-FFF2-40B4-BE49-F238E27FC236}">
                      <a16:creationId xmlns:a16="http://schemas.microsoft.com/office/drawing/2014/main" id="{7D6F5095-E10C-374C-B4B5-F069CF4A5054}"/>
                    </a:ext>
                  </a:extLst>
                </p:cNvPr>
                <p:cNvPicPr/>
                <p:nvPr/>
              </p:nvPicPr>
              <p:blipFill>
                <a:blip r:embed="rId1797"/>
                <a:stretch>
                  <a:fillRect/>
                </a:stretch>
              </p:blipFill>
              <p:spPr>
                <a:xfrm>
                  <a:off x="6324278" y="4500904"/>
                  <a:ext cx="142920" cy="47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8">
              <p14:nvContentPartPr>
                <p14:cNvPr id="1497" name="Ink 1496">
                  <a:extLst>
                    <a:ext uri="{FF2B5EF4-FFF2-40B4-BE49-F238E27FC236}">
                      <a16:creationId xmlns:a16="http://schemas.microsoft.com/office/drawing/2014/main" id="{8C33B923-2D0C-E24A-A519-627C3F7065A3}"/>
                    </a:ext>
                  </a:extLst>
                </p14:cNvPr>
                <p14:cNvContentPartPr/>
                <p14:nvPr/>
              </p14:nvContentPartPr>
              <p14:xfrm>
                <a:off x="6445238" y="4389664"/>
                <a:ext cx="171360" cy="338400"/>
              </p14:xfrm>
            </p:contentPart>
          </mc:Choice>
          <mc:Fallback xmlns="">
            <p:pic>
              <p:nvPicPr>
                <p:cNvPr id="1497" name="Ink 1496">
                  <a:extLst>
                    <a:ext uri="{FF2B5EF4-FFF2-40B4-BE49-F238E27FC236}">
                      <a16:creationId xmlns:a16="http://schemas.microsoft.com/office/drawing/2014/main" id="{8C33B923-2D0C-E24A-A519-627C3F7065A3}"/>
                    </a:ext>
                  </a:extLst>
                </p:cNvPr>
                <p:cNvPicPr/>
                <p:nvPr/>
              </p:nvPicPr>
              <p:blipFill>
                <a:blip r:embed="rId1799"/>
                <a:stretch>
                  <a:fillRect/>
                </a:stretch>
              </p:blipFill>
              <p:spPr>
                <a:xfrm>
                  <a:off x="6430118" y="4374544"/>
                  <a:ext cx="201960" cy="36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0">
              <p14:nvContentPartPr>
                <p14:cNvPr id="1498" name="Ink 1497">
                  <a:extLst>
                    <a:ext uri="{FF2B5EF4-FFF2-40B4-BE49-F238E27FC236}">
                      <a16:creationId xmlns:a16="http://schemas.microsoft.com/office/drawing/2014/main" id="{4A2F4DA4-B2DF-A34F-A6EB-953087B4DEDB}"/>
                    </a:ext>
                  </a:extLst>
                </p14:cNvPr>
                <p14:cNvContentPartPr/>
                <p14:nvPr/>
              </p14:nvContentPartPr>
              <p14:xfrm>
                <a:off x="6668078" y="4415584"/>
                <a:ext cx="47520" cy="286200"/>
              </p14:xfrm>
            </p:contentPart>
          </mc:Choice>
          <mc:Fallback xmlns="">
            <p:pic>
              <p:nvPicPr>
                <p:cNvPr id="1498" name="Ink 1497">
                  <a:extLst>
                    <a:ext uri="{FF2B5EF4-FFF2-40B4-BE49-F238E27FC236}">
                      <a16:creationId xmlns:a16="http://schemas.microsoft.com/office/drawing/2014/main" id="{4A2F4DA4-B2DF-A34F-A6EB-953087B4DEDB}"/>
                    </a:ext>
                  </a:extLst>
                </p:cNvPr>
                <p:cNvPicPr/>
                <p:nvPr/>
              </p:nvPicPr>
              <p:blipFill>
                <a:blip r:embed="rId1801"/>
                <a:stretch>
                  <a:fillRect/>
                </a:stretch>
              </p:blipFill>
              <p:spPr>
                <a:xfrm>
                  <a:off x="6652958" y="4400464"/>
                  <a:ext cx="7812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2">
              <p14:nvContentPartPr>
                <p14:cNvPr id="1502" name="Ink 1501">
                  <a:extLst>
                    <a:ext uri="{FF2B5EF4-FFF2-40B4-BE49-F238E27FC236}">
                      <a16:creationId xmlns:a16="http://schemas.microsoft.com/office/drawing/2014/main" id="{F2DA7F03-B428-1146-90C3-A3BEDCAE8491}"/>
                    </a:ext>
                  </a:extLst>
                </p14:cNvPr>
                <p14:cNvContentPartPr/>
                <p14:nvPr/>
              </p14:nvContentPartPr>
              <p14:xfrm>
                <a:off x="6757358" y="4527184"/>
                <a:ext cx="90360" cy="84600"/>
              </p14:xfrm>
            </p:contentPart>
          </mc:Choice>
          <mc:Fallback xmlns="">
            <p:pic>
              <p:nvPicPr>
                <p:cNvPr id="1502" name="Ink 1501">
                  <a:extLst>
                    <a:ext uri="{FF2B5EF4-FFF2-40B4-BE49-F238E27FC236}">
                      <a16:creationId xmlns:a16="http://schemas.microsoft.com/office/drawing/2014/main" id="{F2DA7F03-B428-1146-90C3-A3BEDCAE8491}"/>
                    </a:ext>
                  </a:extLst>
                </p:cNvPr>
                <p:cNvPicPr/>
                <p:nvPr/>
              </p:nvPicPr>
              <p:blipFill>
                <a:blip r:embed="rId1803"/>
                <a:stretch>
                  <a:fillRect/>
                </a:stretch>
              </p:blipFill>
              <p:spPr>
                <a:xfrm>
                  <a:off x="6742238" y="4512064"/>
                  <a:ext cx="12096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4">
              <p14:nvContentPartPr>
                <p14:cNvPr id="1503" name="Ink 1502">
                  <a:extLst>
                    <a:ext uri="{FF2B5EF4-FFF2-40B4-BE49-F238E27FC236}">
                      <a16:creationId xmlns:a16="http://schemas.microsoft.com/office/drawing/2014/main" id="{E367F7A4-1C22-794E-9157-81CD3D551718}"/>
                    </a:ext>
                  </a:extLst>
                </p14:cNvPr>
                <p14:cNvContentPartPr/>
                <p14:nvPr/>
              </p14:nvContentPartPr>
              <p14:xfrm>
                <a:off x="6789398" y="4482544"/>
                <a:ext cx="88920" cy="472680"/>
              </p14:xfrm>
            </p:contentPart>
          </mc:Choice>
          <mc:Fallback xmlns="">
            <p:pic>
              <p:nvPicPr>
                <p:cNvPr id="1503" name="Ink 1502">
                  <a:extLst>
                    <a:ext uri="{FF2B5EF4-FFF2-40B4-BE49-F238E27FC236}">
                      <a16:creationId xmlns:a16="http://schemas.microsoft.com/office/drawing/2014/main" id="{E367F7A4-1C22-794E-9157-81CD3D551718}"/>
                    </a:ext>
                  </a:extLst>
                </p:cNvPr>
                <p:cNvPicPr/>
                <p:nvPr/>
              </p:nvPicPr>
              <p:blipFill>
                <a:blip r:embed="rId1805"/>
                <a:stretch>
                  <a:fillRect/>
                </a:stretch>
              </p:blipFill>
              <p:spPr>
                <a:xfrm>
                  <a:off x="6774278" y="4467424"/>
                  <a:ext cx="119520" cy="50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6">
              <p14:nvContentPartPr>
                <p14:cNvPr id="1505" name="Ink 1504">
                  <a:extLst>
                    <a:ext uri="{FF2B5EF4-FFF2-40B4-BE49-F238E27FC236}">
                      <a16:creationId xmlns:a16="http://schemas.microsoft.com/office/drawing/2014/main" id="{7B1679D8-CD86-A54A-9E0D-21893D6306E6}"/>
                    </a:ext>
                  </a:extLst>
                </p14:cNvPr>
                <p14:cNvContentPartPr/>
                <p14:nvPr/>
              </p14:nvContentPartPr>
              <p14:xfrm>
                <a:off x="7087478" y="4500544"/>
                <a:ext cx="110160" cy="236520"/>
              </p14:xfrm>
            </p:contentPart>
          </mc:Choice>
          <mc:Fallback xmlns="">
            <p:pic>
              <p:nvPicPr>
                <p:cNvPr id="1505" name="Ink 1504">
                  <a:extLst>
                    <a:ext uri="{FF2B5EF4-FFF2-40B4-BE49-F238E27FC236}">
                      <a16:creationId xmlns:a16="http://schemas.microsoft.com/office/drawing/2014/main" id="{7B1679D8-CD86-A54A-9E0D-21893D6306E6}"/>
                    </a:ext>
                  </a:extLst>
                </p:cNvPr>
                <p:cNvPicPr/>
                <p:nvPr/>
              </p:nvPicPr>
              <p:blipFill>
                <a:blip r:embed="rId1807"/>
                <a:stretch>
                  <a:fillRect/>
                </a:stretch>
              </p:blipFill>
              <p:spPr>
                <a:xfrm>
                  <a:off x="7071998" y="4485424"/>
                  <a:ext cx="14076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8">
              <p14:nvContentPartPr>
                <p14:cNvPr id="1506" name="Ink 1505">
                  <a:extLst>
                    <a:ext uri="{FF2B5EF4-FFF2-40B4-BE49-F238E27FC236}">
                      <a16:creationId xmlns:a16="http://schemas.microsoft.com/office/drawing/2014/main" id="{2D2ABA84-B076-B04F-881D-CFD8CEA72E20}"/>
                    </a:ext>
                  </a:extLst>
                </p14:cNvPr>
                <p14:cNvContentPartPr/>
                <p14:nvPr/>
              </p14:nvContentPartPr>
              <p14:xfrm>
                <a:off x="7158758" y="4348624"/>
                <a:ext cx="35640" cy="177480"/>
              </p14:xfrm>
            </p:contentPart>
          </mc:Choice>
          <mc:Fallback xmlns="">
            <p:pic>
              <p:nvPicPr>
                <p:cNvPr id="1506" name="Ink 1505">
                  <a:extLst>
                    <a:ext uri="{FF2B5EF4-FFF2-40B4-BE49-F238E27FC236}">
                      <a16:creationId xmlns:a16="http://schemas.microsoft.com/office/drawing/2014/main" id="{2D2ABA84-B076-B04F-881D-CFD8CEA72E20}"/>
                    </a:ext>
                  </a:extLst>
                </p:cNvPr>
                <p:cNvPicPr/>
                <p:nvPr/>
              </p:nvPicPr>
              <p:blipFill>
                <a:blip r:embed="rId1809"/>
                <a:stretch>
                  <a:fillRect/>
                </a:stretch>
              </p:blipFill>
              <p:spPr>
                <a:xfrm>
                  <a:off x="7143638" y="4333504"/>
                  <a:ext cx="6588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0">
              <p14:nvContentPartPr>
                <p14:cNvPr id="1507" name="Ink 1506">
                  <a:extLst>
                    <a:ext uri="{FF2B5EF4-FFF2-40B4-BE49-F238E27FC236}">
                      <a16:creationId xmlns:a16="http://schemas.microsoft.com/office/drawing/2014/main" id="{9CB8E7FC-1189-DD42-AF34-0FA7FB7E45D1}"/>
                    </a:ext>
                  </a:extLst>
                </p14:cNvPr>
                <p14:cNvContentPartPr/>
                <p14:nvPr/>
              </p14:nvContentPartPr>
              <p14:xfrm>
                <a:off x="7368278" y="4315504"/>
                <a:ext cx="371160" cy="410760"/>
              </p14:xfrm>
            </p:contentPart>
          </mc:Choice>
          <mc:Fallback xmlns="">
            <p:pic>
              <p:nvPicPr>
                <p:cNvPr id="1507" name="Ink 1506">
                  <a:extLst>
                    <a:ext uri="{FF2B5EF4-FFF2-40B4-BE49-F238E27FC236}">
                      <a16:creationId xmlns:a16="http://schemas.microsoft.com/office/drawing/2014/main" id="{9CB8E7FC-1189-DD42-AF34-0FA7FB7E45D1}"/>
                    </a:ext>
                  </a:extLst>
                </p:cNvPr>
                <p:cNvPicPr/>
                <p:nvPr/>
              </p:nvPicPr>
              <p:blipFill>
                <a:blip r:embed="rId1811"/>
                <a:stretch>
                  <a:fillRect/>
                </a:stretch>
              </p:blipFill>
              <p:spPr>
                <a:xfrm>
                  <a:off x="7353158" y="4300024"/>
                  <a:ext cx="401760" cy="44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2">
              <p14:nvContentPartPr>
                <p14:cNvPr id="1508" name="Ink 1507">
                  <a:extLst>
                    <a:ext uri="{FF2B5EF4-FFF2-40B4-BE49-F238E27FC236}">
                      <a16:creationId xmlns:a16="http://schemas.microsoft.com/office/drawing/2014/main" id="{69EDA878-57C6-7A4F-9E91-CF0B4CFA7D3B}"/>
                    </a:ext>
                  </a:extLst>
                </p14:cNvPr>
                <p14:cNvContentPartPr/>
                <p14:nvPr/>
              </p14:nvContentPartPr>
              <p14:xfrm>
                <a:off x="7762838" y="4514944"/>
                <a:ext cx="90000" cy="209880"/>
              </p14:xfrm>
            </p:contentPart>
          </mc:Choice>
          <mc:Fallback xmlns="">
            <p:pic>
              <p:nvPicPr>
                <p:cNvPr id="1508" name="Ink 1507">
                  <a:extLst>
                    <a:ext uri="{FF2B5EF4-FFF2-40B4-BE49-F238E27FC236}">
                      <a16:creationId xmlns:a16="http://schemas.microsoft.com/office/drawing/2014/main" id="{69EDA878-57C6-7A4F-9E91-CF0B4CFA7D3B}"/>
                    </a:ext>
                  </a:extLst>
                </p:cNvPr>
                <p:cNvPicPr/>
                <p:nvPr/>
              </p:nvPicPr>
              <p:blipFill>
                <a:blip r:embed="rId1813"/>
                <a:stretch>
                  <a:fillRect/>
                </a:stretch>
              </p:blipFill>
              <p:spPr>
                <a:xfrm>
                  <a:off x="7747718" y="4499824"/>
                  <a:ext cx="12060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4">
              <p14:nvContentPartPr>
                <p14:cNvPr id="1509" name="Ink 1508">
                  <a:extLst>
                    <a:ext uri="{FF2B5EF4-FFF2-40B4-BE49-F238E27FC236}">
                      <a16:creationId xmlns:a16="http://schemas.microsoft.com/office/drawing/2014/main" id="{5B1B3287-F7A0-A542-92EB-71CE6DFD5FBE}"/>
                    </a:ext>
                  </a:extLst>
                </p14:cNvPr>
                <p14:cNvContentPartPr/>
                <p14:nvPr/>
              </p14:nvContentPartPr>
              <p14:xfrm>
                <a:off x="7895678" y="4538344"/>
                <a:ext cx="76320" cy="138960"/>
              </p14:xfrm>
            </p:contentPart>
          </mc:Choice>
          <mc:Fallback xmlns="">
            <p:pic>
              <p:nvPicPr>
                <p:cNvPr id="1509" name="Ink 1508">
                  <a:extLst>
                    <a:ext uri="{FF2B5EF4-FFF2-40B4-BE49-F238E27FC236}">
                      <a16:creationId xmlns:a16="http://schemas.microsoft.com/office/drawing/2014/main" id="{5B1B3287-F7A0-A542-92EB-71CE6DFD5FBE}"/>
                    </a:ext>
                  </a:extLst>
                </p:cNvPr>
                <p:cNvPicPr/>
                <p:nvPr/>
              </p:nvPicPr>
              <p:blipFill>
                <a:blip r:embed="rId1815"/>
                <a:stretch>
                  <a:fillRect/>
                </a:stretch>
              </p:blipFill>
              <p:spPr>
                <a:xfrm>
                  <a:off x="7880198" y="4523224"/>
                  <a:ext cx="10692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6">
              <p14:nvContentPartPr>
                <p14:cNvPr id="1510" name="Ink 1509">
                  <a:extLst>
                    <a:ext uri="{FF2B5EF4-FFF2-40B4-BE49-F238E27FC236}">
                      <a16:creationId xmlns:a16="http://schemas.microsoft.com/office/drawing/2014/main" id="{94BB0958-6118-4041-9190-C47EAE025B8F}"/>
                    </a:ext>
                  </a:extLst>
                </p14:cNvPr>
                <p14:cNvContentPartPr/>
                <p14:nvPr/>
              </p14:nvContentPartPr>
              <p14:xfrm>
                <a:off x="8028878" y="4485784"/>
                <a:ext cx="155520" cy="222480"/>
              </p14:xfrm>
            </p:contentPart>
          </mc:Choice>
          <mc:Fallback xmlns="">
            <p:pic>
              <p:nvPicPr>
                <p:cNvPr id="1510" name="Ink 1509">
                  <a:extLst>
                    <a:ext uri="{FF2B5EF4-FFF2-40B4-BE49-F238E27FC236}">
                      <a16:creationId xmlns:a16="http://schemas.microsoft.com/office/drawing/2014/main" id="{94BB0958-6118-4041-9190-C47EAE025B8F}"/>
                    </a:ext>
                  </a:extLst>
                </p:cNvPr>
                <p:cNvPicPr/>
                <p:nvPr/>
              </p:nvPicPr>
              <p:blipFill>
                <a:blip r:embed="rId1817"/>
                <a:stretch>
                  <a:fillRect/>
                </a:stretch>
              </p:blipFill>
              <p:spPr>
                <a:xfrm>
                  <a:off x="8013398" y="4470664"/>
                  <a:ext cx="18612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8">
              <p14:nvContentPartPr>
                <p14:cNvPr id="1511" name="Ink 1510">
                  <a:extLst>
                    <a:ext uri="{FF2B5EF4-FFF2-40B4-BE49-F238E27FC236}">
                      <a16:creationId xmlns:a16="http://schemas.microsoft.com/office/drawing/2014/main" id="{B8F0AA1B-0727-AD42-A86A-CF3B5836F522}"/>
                    </a:ext>
                  </a:extLst>
                </p14:cNvPr>
                <p14:cNvContentPartPr/>
                <p14:nvPr/>
              </p14:nvContentPartPr>
              <p14:xfrm>
                <a:off x="8229398" y="4471384"/>
                <a:ext cx="36720" cy="231480"/>
              </p14:xfrm>
            </p:contentPart>
          </mc:Choice>
          <mc:Fallback xmlns="">
            <p:pic>
              <p:nvPicPr>
                <p:cNvPr id="1511" name="Ink 1510">
                  <a:extLst>
                    <a:ext uri="{FF2B5EF4-FFF2-40B4-BE49-F238E27FC236}">
                      <a16:creationId xmlns:a16="http://schemas.microsoft.com/office/drawing/2014/main" id="{B8F0AA1B-0727-AD42-A86A-CF3B5836F522}"/>
                    </a:ext>
                  </a:extLst>
                </p:cNvPr>
                <p:cNvPicPr/>
                <p:nvPr/>
              </p:nvPicPr>
              <p:blipFill>
                <a:blip r:embed="rId1819"/>
                <a:stretch>
                  <a:fillRect/>
                </a:stretch>
              </p:blipFill>
              <p:spPr>
                <a:xfrm>
                  <a:off x="8214278" y="4456264"/>
                  <a:ext cx="6732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0">
              <p14:nvContentPartPr>
                <p14:cNvPr id="1512" name="Ink 1511">
                  <a:extLst>
                    <a:ext uri="{FF2B5EF4-FFF2-40B4-BE49-F238E27FC236}">
                      <a16:creationId xmlns:a16="http://schemas.microsoft.com/office/drawing/2014/main" id="{668FF90A-210D-BF44-9262-B8468809589D}"/>
                    </a:ext>
                  </a:extLst>
                </p14:cNvPr>
                <p14:cNvContentPartPr/>
                <p14:nvPr/>
              </p14:nvContentPartPr>
              <p14:xfrm>
                <a:off x="8151278" y="4479664"/>
                <a:ext cx="387000" cy="199080"/>
              </p14:xfrm>
            </p:contentPart>
          </mc:Choice>
          <mc:Fallback xmlns="">
            <p:pic>
              <p:nvPicPr>
                <p:cNvPr id="1512" name="Ink 1511">
                  <a:extLst>
                    <a:ext uri="{FF2B5EF4-FFF2-40B4-BE49-F238E27FC236}">
                      <a16:creationId xmlns:a16="http://schemas.microsoft.com/office/drawing/2014/main" id="{668FF90A-210D-BF44-9262-B8468809589D}"/>
                    </a:ext>
                  </a:extLst>
                </p:cNvPr>
                <p:cNvPicPr/>
                <p:nvPr/>
              </p:nvPicPr>
              <p:blipFill>
                <a:blip r:embed="rId1821"/>
                <a:stretch>
                  <a:fillRect/>
                </a:stretch>
              </p:blipFill>
              <p:spPr>
                <a:xfrm>
                  <a:off x="8136158" y="4464184"/>
                  <a:ext cx="41724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2">
              <p14:nvContentPartPr>
                <p14:cNvPr id="1513" name="Ink 1512">
                  <a:extLst>
                    <a:ext uri="{FF2B5EF4-FFF2-40B4-BE49-F238E27FC236}">
                      <a16:creationId xmlns:a16="http://schemas.microsoft.com/office/drawing/2014/main" id="{A86D0053-7A63-C347-8BD2-4CA065EFDFC4}"/>
                    </a:ext>
                  </a:extLst>
                </p14:cNvPr>
                <p14:cNvContentPartPr/>
                <p14:nvPr/>
              </p14:nvContentPartPr>
              <p14:xfrm>
                <a:off x="8573558" y="4471384"/>
                <a:ext cx="227520" cy="228960"/>
              </p14:xfrm>
            </p:contentPart>
          </mc:Choice>
          <mc:Fallback xmlns="">
            <p:pic>
              <p:nvPicPr>
                <p:cNvPr id="1513" name="Ink 1512">
                  <a:extLst>
                    <a:ext uri="{FF2B5EF4-FFF2-40B4-BE49-F238E27FC236}">
                      <a16:creationId xmlns:a16="http://schemas.microsoft.com/office/drawing/2014/main" id="{A86D0053-7A63-C347-8BD2-4CA065EFDFC4}"/>
                    </a:ext>
                  </a:extLst>
                </p:cNvPr>
                <p:cNvPicPr/>
                <p:nvPr/>
              </p:nvPicPr>
              <p:blipFill>
                <a:blip r:embed="rId1823"/>
                <a:stretch>
                  <a:fillRect/>
                </a:stretch>
              </p:blipFill>
              <p:spPr>
                <a:xfrm>
                  <a:off x="8558438" y="4456264"/>
                  <a:ext cx="25812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4">
              <p14:nvContentPartPr>
                <p14:cNvPr id="1514" name="Ink 1513">
                  <a:extLst>
                    <a:ext uri="{FF2B5EF4-FFF2-40B4-BE49-F238E27FC236}">
                      <a16:creationId xmlns:a16="http://schemas.microsoft.com/office/drawing/2014/main" id="{CCE6F105-990B-7E43-85DE-3FEB97F42D46}"/>
                    </a:ext>
                  </a:extLst>
                </p14:cNvPr>
                <p14:cNvContentPartPr/>
                <p14:nvPr/>
              </p14:nvContentPartPr>
              <p14:xfrm>
                <a:off x="8865158" y="4527184"/>
                <a:ext cx="21960" cy="172440"/>
              </p14:xfrm>
            </p:contentPart>
          </mc:Choice>
          <mc:Fallback xmlns="">
            <p:pic>
              <p:nvPicPr>
                <p:cNvPr id="1514" name="Ink 1513">
                  <a:extLst>
                    <a:ext uri="{FF2B5EF4-FFF2-40B4-BE49-F238E27FC236}">
                      <a16:creationId xmlns:a16="http://schemas.microsoft.com/office/drawing/2014/main" id="{CCE6F105-990B-7E43-85DE-3FEB97F42D46}"/>
                    </a:ext>
                  </a:extLst>
                </p:cNvPr>
                <p:cNvPicPr/>
                <p:nvPr/>
              </p:nvPicPr>
              <p:blipFill>
                <a:blip r:embed="rId1825"/>
                <a:stretch>
                  <a:fillRect/>
                </a:stretch>
              </p:blipFill>
              <p:spPr>
                <a:xfrm>
                  <a:off x="8849678" y="4511704"/>
                  <a:ext cx="5220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6">
              <p14:nvContentPartPr>
                <p14:cNvPr id="1515" name="Ink 1514">
                  <a:extLst>
                    <a:ext uri="{FF2B5EF4-FFF2-40B4-BE49-F238E27FC236}">
                      <a16:creationId xmlns:a16="http://schemas.microsoft.com/office/drawing/2014/main" id="{752A7ABF-2306-6449-98FE-CF2643E98065}"/>
                    </a:ext>
                  </a:extLst>
                </p14:cNvPr>
                <p14:cNvContentPartPr/>
                <p14:nvPr/>
              </p14:nvContentPartPr>
              <p14:xfrm>
                <a:off x="8920238" y="4379224"/>
                <a:ext cx="720" cy="3600"/>
              </p14:xfrm>
            </p:contentPart>
          </mc:Choice>
          <mc:Fallback xmlns="">
            <p:pic>
              <p:nvPicPr>
                <p:cNvPr id="1515" name="Ink 1514">
                  <a:extLst>
                    <a:ext uri="{FF2B5EF4-FFF2-40B4-BE49-F238E27FC236}">
                      <a16:creationId xmlns:a16="http://schemas.microsoft.com/office/drawing/2014/main" id="{752A7ABF-2306-6449-98FE-CF2643E98065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8905118" y="4363744"/>
                  <a:ext cx="3132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7">
              <p14:nvContentPartPr>
                <p14:cNvPr id="1516" name="Ink 1515">
                  <a:extLst>
                    <a:ext uri="{FF2B5EF4-FFF2-40B4-BE49-F238E27FC236}">
                      <a16:creationId xmlns:a16="http://schemas.microsoft.com/office/drawing/2014/main" id="{5EB72FA5-5F0F-D645-844E-091B4975727D}"/>
                    </a:ext>
                  </a:extLst>
                </p14:cNvPr>
                <p14:cNvContentPartPr/>
                <p14:nvPr/>
              </p14:nvContentPartPr>
              <p14:xfrm>
                <a:off x="8965238" y="4504864"/>
                <a:ext cx="145440" cy="181080"/>
              </p14:xfrm>
            </p:contentPart>
          </mc:Choice>
          <mc:Fallback xmlns="">
            <p:pic>
              <p:nvPicPr>
                <p:cNvPr id="1516" name="Ink 1515">
                  <a:extLst>
                    <a:ext uri="{FF2B5EF4-FFF2-40B4-BE49-F238E27FC236}">
                      <a16:creationId xmlns:a16="http://schemas.microsoft.com/office/drawing/2014/main" id="{5EB72FA5-5F0F-D645-844E-091B4975727D}"/>
                    </a:ext>
                  </a:extLst>
                </p:cNvPr>
                <p:cNvPicPr/>
                <p:nvPr/>
              </p:nvPicPr>
              <p:blipFill>
                <a:blip r:embed="rId1828"/>
                <a:stretch>
                  <a:fillRect/>
                </a:stretch>
              </p:blipFill>
              <p:spPr>
                <a:xfrm>
                  <a:off x="8950118" y="4489744"/>
                  <a:ext cx="17604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9">
              <p14:nvContentPartPr>
                <p14:cNvPr id="1517" name="Ink 1516">
                  <a:extLst>
                    <a:ext uri="{FF2B5EF4-FFF2-40B4-BE49-F238E27FC236}">
                      <a16:creationId xmlns:a16="http://schemas.microsoft.com/office/drawing/2014/main" id="{90B7C176-85B1-474B-9F22-34EF31E78F0A}"/>
                    </a:ext>
                  </a:extLst>
                </p14:cNvPr>
                <p14:cNvContentPartPr/>
                <p14:nvPr/>
              </p14:nvContentPartPr>
              <p14:xfrm>
                <a:off x="9139118" y="4505944"/>
                <a:ext cx="148320" cy="169920"/>
              </p14:xfrm>
            </p:contentPart>
          </mc:Choice>
          <mc:Fallback xmlns="">
            <p:pic>
              <p:nvPicPr>
                <p:cNvPr id="1517" name="Ink 1516">
                  <a:extLst>
                    <a:ext uri="{FF2B5EF4-FFF2-40B4-BE49-F238E27FC236}">
                      <a16:creationId xmlns:a16="http://schemas.microsoft.com/office/drawing/2014/main" id="{90B7C176-85B1-474B-9F22-34EF31E78F0A}"/>
                    </a:ext>
                  </a:extLst>
                </p:cNvPr>
                <p:cNvPicPr/>
                <p:nvPr/>
              </p:nvPicPr>
              <p:blipFill>
                <a:blip r:embed="rId1830"/>
                <a:stretch>
                  <a:fillRect/>
                </a:stretch>
              </p:blipFill>
              <p:spPr>
                <a:xfrm>
                  <a:off x="9123638" y="4490824"/>
                  <a:ext cx="17892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1">
              <p14:nvContentPartPr>
                <p14:cNvPr id="1518" name="Ink 1517">
                  <a:extLst>
                    <a:ext uri="{FF2B5EF4-FFF2-40B4-BE49-F238E27FC236}">
                      <a16:creationId xmlns:a16="http://schemas.microsoft.com/office/drawing/2014/main" id="{C5D2F72F-F3E3-AA49-B36F-B04C29673DB3}"/>
                    </a:ext>
                  </a:extLst>
                </p14:cNvPr>
                <p14:cNvContentPartPr/>
                <p14:nvPr/>
              </p14:nvContentPartPr>
              <p14:xfrm>
                <a:off x="9311198" y="4450864"/>
                <a:ext cx="52200" cy="240120"/>
              </p14:xfrm>
            </p:contentPart>
          </mc:Choice>
          <mc:Fallback xmlns="">
            <p:pic>
              <p:nvPicPr>
                <p:cNvPr id="1518" name="Ink 1517">
                  <a:extLst>
                    <a:ext uri="{FF2B5EF4-FFF2-40B4-BE49-F238E27FC236}">
                      <a16:creationId xmlns:a16="http://schemas.microsoft.com/office/drawing/2014/main" id="{C5D2F72F-F3E3-AA49-B36F-B04C29673DB3}"/>
                    </a:ext>
                  </a:extLst>
                </p:cNvPr>
                <p:cNvPicPr/>
                <p:nvPr/>
              </p:nvPicPr>
              <p:blipFill>
                <a:blip r:embed="rId1832"/>
                <a:stretch>
                  <a:fillRect/>
                </a:stretch>
              </p:blipFill>
              <p:spPr>
                <a:xfrm>
                  <a:off x="9295718" y="4435744"/>
                  <a:ext cx="8280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3">
              <p14:nvContentPartPr>
                <p14:cNvPr id="1519" name="Ink 1518">
                  <a:extLst>
                    <a:ext uri="{FF2B5EF4-FFF2-40B4-BE49-F238E27FC236}">
                      <a16:creationId xmlns:a16="http://schemas.microsoft.com/office/drawing/2014/main" id="{B628AF1B-0C71-484A-902F-2BD7F9E36A4E}"/>
                    </a:ext>
                  </a:extLst>
                </p14:cNvPr>
                <p14:cNvContentPartPr/>
                <p14:nvPr/>
              </p14:nvContentPartPr>
              <p14:xfrm>
                <a:off x="9344678" y="4512424"/>
                <a:ext cx="221400" cy="135360"/>
              </p14:xfrm>
            </p:contentPart>
          </mc:Choice>
          <mc:Fallback xmlns="">
            <p:pic>
              <p:nvPicPr>
                <p:cNvPr id="1519" name="Ink 1518">
                  <a:extLst>
                    <a:ext uri="{FF2B5EF4-FFF2-40B4-BE49-F238E27FC236}">
                      <a16:creationId xmlns:a16="http://schemas.microsoft.com/office/drawing/2014/main" id="{B628AF1B-0C71-484A-902F-2BD7F9E36A4E}"/>
                    </a:ext>
                  </a:extLst>
                </p:cNvPr>
                <p:cNvPicPr/>
                <p:nvPr/>
              </p:nvPicPr>
              <p:blipFill>
                <a:blip r:embed="rId1834"/>
                <a:stretch>
                  <a:fillRect/>
                </a:stretch>
              </p:blipFill>
              <p:spPr>
                <a:xfrm>
                  <a:off x="9329558" y="4497304"/>
                  <a:ext cx="25164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5">
              <p14:nvContentPartPr>
                <p14:cNvPr id="1520" name="Ink 1519">
                  <a:extLst>
                    <a:ext uri="{FF2B5EF4-FFF2-40B4-BE49-F238E27FC236}">
                      <a16:creationId xmlns:a16="http://schemas.microsoft.com/office/drawing/2014/main" id="{3C5F5C91-DC32-4340-BC00-E4AB960DBA06}"/>
                    </a:ext>
                  </a:extLst>
                </p14:cNvPr>
                <p14:cNvContentPartPr/>
                <p14:nvPr/>
              </p14:nvContentPartPr>
              <p14:xfrm>
                <a:off x="9779558" y="4504864"/>
                <a:ext cx="70920" cy="364680"/>
              </p14:xfrm>
            </p:contentPart>
          </mc:Choice>
          <mc:Fallback xmlns="">
            <p:pic>
              <p:nvPicPr>
                <p:cNvPr id="1520" name="Ink 1519">
                  <a:extLst>
                    <a:ext uri="{FF2B5EF4-FFF2-40B4-BE49-F238E27FC236}">
                      <a16:creationId xmlns:a16="http://schemas.microsoft.com/office/drawing/2014/main" id="{3C5F5C91-DC32-4340-BC00-E4AB960DBA06}"/>
                    </a:ext>
                  </a:extLst>
                </p:cNvPr>
                <p:cNvPicPr/>
                <p:nvPr/>
              </p:nvPicPr>
              <p:blipFill>
                <a:blip r:embed="rId1836"/>
                <a:stretch>
                  <a:fillRect/>
                </a:stretch>
              </p:blipFill>
              <p:spPr>
                <a:xfrm>
                  <a:off x="9764078" y="4489744"/>
                  <a:ext cx="101520" cy="39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7">
              <p14:nvContentPartPr>
                <p14:cNvPr id="1521" name="Ink 1520">
                  <a:extLst>
                    <a:ext uri="{FF2B5EF4-FFF2-40B4-BE49-F238E27FC236}">
                      <a16:creationId xmlns:a16="http://schemas.microsoft.com/office/drawing/2014/main" id="{68B53060-3786-1643-8BEF-39844CF175D7}"/>
                    </a:ext>
                  </a:extLst>
                </p14:cNvPr>
                <p14:cNvContentPartPr/>
                <p14:nvPr/>
              </p14:nvContentPartPr>
              <p14:xfrm>
                <a:off x="9768398" y="4440424"/>
                <a:ext cx="199440" cy="160920"/>
              </p14:xfrm>
            </p:contentPart>
          </mc:Choice>
          <mc:Fallback xmlns="">
            <p:pic>
              <p:nvPicPr>
                <p:cNvPr id="1521" name="Ink 1520">
                  <a:extLst>
                    <a:ext uri="{FF2B5EF4-FFF2-40B4-BE49-F238E27FC236}">
                      <a16:creationId xmlns:a16="http://schemas.microsoft.com/office/drawing/2014/main" id="{68B53060-3786-1643-8BEF-39844CF175D7}"/>
                    </a:ext>
                  </a:extLst>
                </p:cNvPr>
                <p:cNvPicPr/>
                <p:nvPr/>
              </p:nvPicPr>
              <p:blipFill>
                <a:blip r:embed="rId1838"/>
                <a:stretch>
                  <a:fillRect/>
                </a:stretch>
              </p:blipFill>
              <p:spPr>
                <a:xfrm>
                  <a:off x="9752918" y="4425304"/>
                  <a:ext cx="22968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9">
              <p14:nvContentPartPr>
                <p14:cNvPr id="1522" name="Ink 1521">
                  <a:extLst>
                    <a:ext uri="{FF2B5EF4-FFF2-40B4-BE49-F238E27FC236}">
                      <a16:creationId xmlns:a16="http://schemas.microsoft.com/office/drawing/2014/main" id="{9F0C79BE-A091-7C48-B397-5B76EE1BCBF6}"/>
                    </a:ext>
                  </a:extLst>
                </p14:cNvPr>
                <p14:cNvContentPartPr/>
                <p14:nvPr/>
              </p14:nvContentPartPr>
              <p14:xfrm>
                <a:off x="9926798" y="4469944"/>
                <a:ext cx="244800" cy="184320"/>
              </p14:xfrm>
            </p:contentPart>
          </mc:Choice>
          <mc:Fallback xmlns="">
            <p:pic>
              <p:nvPicPr>
                <p:cNvPr id="1522" name="Ink 1521">
                  <a:extLst>
                    <a:ext uri="{FF2B5EF4-FFF2-40B4-BE49-F238E27FC236}">
                      <a16:creationId xmlns:a16="http://schemas.microsoft.com/office/drawing/2014/main" id="{9F0C79BE-A091-7C48-B397-5B76EE1BCBF6}"/>
                    </a:ext>
                  </a:extLst>
                </p:cNvPr>
                <p:cNvPicPr/>
                <p:nvPr/>
              </p:nvPicPr>
              <p:blipFill>
                <a:blip r:embed="rId1840"/>
                <a:stretch>
                  <a:fillRect/>
                </a:stretch>
              </p:blipFill>
              <p:spPr>
                <a:xfrm>
                  <a:off x="9911678" y="4454824"/>
                  <a:ext cx="27504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1">
              <p14:nvContentPartPr>
                <p14:cNvPr id="1523" name="Ink 1522">
                  <a:extLst>
                    <a:ext uri="{FF2B5EF4-FFF2-40B4-BE49-F238E27FC236}">
                      <a16:creationId xmlns:a16="http://schemas.microsoft.com/office/drawing/2014/main" id="{E07EC69E-D816-734C-9DE9-D9DBA858F4DC}"/>
                    </a:ext>
                  </a:extLst>
                </p14:cNvPr>
                <p14:cNvContentPartPr/>
                <p14:nvPr/>
              </p14:nvContentPartPr>
              <p14:xfrm>
                <a:off x="10220918" y="4429624"/>
                <a:ext cx="105480" cy="185760"/>
              </p14:xfrm>
            </p:contentPart>
          </mc:Choice>
          <mc:Fallback xmlns="">
            <p:pic>
              <p:nvPicPr>
                <p:cNvPr id="1523" name="Ink 1522">
                  <a:extLst>
                    <a:ext uri="{FF2B5EF4-FFF2-40B4-BE49-F238E27FC236}">
                      <a16:creationId xmlns:a16="http://schemas.microsoft.com/office/drawing/2014/main" id="{E07EC69E-D816-734C-9DE9-D9DBA858F4DC}"/>
                    </a:ext>
                  </a:extLst>
                </p:cNvPr>
                <p:cNvPicPr/>
                <p:nvPr/>
              </p:nvPicPr>
              <p:blipFill>
                <a:blip r:embed="rId1842"/>
                <a:stretch>
                  <a:fillRect/>
                </a:stretch>
              </p:blipFill>
              <p:spPr>
                <a:xfrm>
                  <a:off x="10205438" y="4414144"/>
                  <a:ext cx="13572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3">
              <p14:nvContentPartPr>
                <p14:cNvPr id="1524" name="Ink 1523">
                  <a:extLst>
                    <a:ext uri="{FF2B5EF4-FFF2-40B4-BE49-F238E27FC236}">
                      <a16:creationId xmlns:a16="http://schemas.microsoft.com/office/drawing/2014/main" id="{A95E9FB1-4B64-B540-BBED-497C335C3F4E}"/>
                    </a:ext>
                  </a:extLst>
                </p14:cNvPr>
                <p14:cNvContentPartPr/>
                <p14:nvPr/>
              </p14:nvContentPartPr>
              <p14:xfrm>
                <a:off x="10431878" y="4170424"/>
                <a:ext cx="68040" cy="520920"/>
              </p14:xfrm>
            </p:contentPart>
          </mc:Choice>
          <mc:Fallback xmlns="">
            <p:pic>
              <p:nvPicPr>
                <p:cNvPr id="1524" name="Ink 1523">
                  <a:extLst>
                    <a:ext uri="{FF2B5EF4-FFF2-40B4-BE49-F238E27FC236}">
                      <a16:creationId xmlns:a16="http://schemas.microsoft.com/office/drawing/2014/main" id="{A95E9FB1-4B64-B540-BBED-497C335C3F4E}"/>
                    </a:ext>
                  </a:extLst>
                </p:cNvPr>
                <p:cNvPicPr/>
                <p:nvPr/>
              </p:nvPicPr>
              <p:blipFill>
                <a:blip r:embed="rId1844"/>
                <a:stretch>
                  <a:fillRect/>
                </a:stretch>
              </p:blipFill>
              <p:spPr>
                <a:xfrm>
                  <a:off x="10416758" y="4155304"/>
                  <a:ext cx="98640" cy="55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5">
              <p14:nvContentPartPr>
                <p14:cNvPr id="1525" name="Ink 1524">
                  <a:extLst>
                    <a:ext uri="{FF2B5EF4-FFF2-40B4-BE49-F238E27FC236}">
                      <a16:creationId xmlns:a16="http://schemas.microsoft.com/office/drawing/2014/main" id="{8A7029FD-4839-9E4E-852F-3833B82D055B}"/>
                    </a:ext>
                  </a:extLst>
                </p14:cNvPr>
                <p14:cNvContentPartPr/>
                <p14:nvPr/>
              </p14:nvContentPartPr>
              <p14:xfrm>
                <a:off x="10563998" y="4426744"/>
                <a:ext cx="92880" cy="306720"/>
              </p14:xfrm>
            </p:contentPart>
          </mc:Choice>
          <mc:Fallback xmlns="">
            <p:pic>
              <p:nvPicPr>
                <p:cNvPr id="1525" name="Ink 1524">
                  <a:extLst>
                    <a:ext uri="{FF2B5EF4-FFF2-40B4-BE49-F238E27FC236}">
                      <a16:creationId xmlns:a16="http://schemas.microsoft.com/office/drawing/2014/main" id="{8A7029FD-4839-9E4E-852F-3833B82D055B}"/>
                    </a:ext>
                  </a:extLst>
                </p:cNvPr>
                <p:cNvPicPr/>
                <p:nvPr/>
              </p:nvPicPr>
              <p:blipFill>
                <a:blip r:embed="rId1846"/>
                <a:stretch>
                  <a:fillRect/>
                </a:stretch>
              </p:blipFill>
              <p:spPr>
                <a:xfrm>
                  <a:off x="10548878" y="4411624"/>
                  <a:ext cx="123480" cy="33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7">
              <p14:nvContentPartPr>
                <p14:cNvPr id="1526" name="Ink 1525">
                  <a:extLst>
                    <a:ext uri="{FF2B5EF4-FFF2-40B4-BE49-F238E27FC236}">
                      <a16:creationId xmlns:a16="http://schemas.microsoft.com/office/drawing/2014/main" id="{40E613B4-20D0-F243-9B0E-AC0E954D7835}"/>
                    </a:ext>
                  </a:extLst>
                </p14:cNvPr>
                <p14:cNvContentPartPr/>
                <p14:nvPr/>
              </p14:nvContentPartPr>
              <p14:xfrm>
                <a:off x="10666598" y="4402984"/>
                <a:ext cx="258120" cy="196560"/>
              </p14:xfrm>
            </p:contentPart>
          </mc:Choice>
          <mc:Fallback xmlns="">
            <p:pic>
              <p:nvPicPr>
                <p:cNvPr id="1526" name="Ink 1525">
                  <a:extLst>
                    <a:ext uri="{FF2B5EF4-FFF2-40B4-BE49-F238E27FC236}">
                      <a16:creationId xmlns:a16="http://schemas.microsoft.com/office/drawing/2014/main" id="{40E613B4-20D0-F243-9B0E-AC0E954D7835}"/>
                    </a:ext>
                  </a:extLst>
                </p:cNvPr>
                <p:cNvPicPr/>
                <p:nvPr/>
              </p:nvPicPr>
              <p:blipFill>
                <a:blip r:embed="rId1848"/>
                <a:stretch>
                  <a:fillRect/>
                </a:stretch>
              </p:blipFill>
              <p:spPr>
                <a:xfrm>
                  <a:off x="10651478" y="4387504"/>
                  <a:ext cx="28872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9">
              <p14:nvContentPartPr>
                <p14:cNvPr id="1527" name="Ink 1526">
                  <a:extLst>
                    <a:ext uri="{FF2B5EF4-FFF2-40B4-BE49-F238E27FC236}">
                      <a16:creationId xmlns:a16="http://schemas.microsoft.com/office/drawing/2014/main" id="{F03A10F7-D723-174D-B731-670F70805569}"/>
                    </a:ext>
                  </a:extLst>
                </p14:cNvPr>
                <p14:cNvContentPartPr/>
                <p14:nvPr/>
              </p14:nvContentPartPr>
              <p14:xfrm>
                <a:off x="10987718" y="4419904"/>
                <a:ext cx="136800" cy="160560"/>
              </p14:xfrm>
            </p:contentPart>
          </mc:Choice>
          <mc:Fallback xmlns="">
            <p:pic>
              <p:nvPicPr>
                <p:cNvPr id="1527" name="Ink 1526">
                  <a:extLst>
                    <a:ext uri="{FF2B5EF4-FFF2-40B4-BE49-F238E27FC236}">
                      <a16:creationId xmlns:a16="http://schemas.microsoft.com/office/drawing/2014/main" id="{F03A10F7-D723-174D-B731-670F70805569}"/>
                    </a:ext>
                  </a:extLst>
                </p:cNvPr>
                <p:cNvPicPr/>
                <p:nvPr/>
              </p:nvPicPr>
              <p:blipFill>
                <a:blip r:embed="rId1850"/>
                <a:stretch>
                  <a:fillRect/>
                </a:stretch>
              </p:blipFill>
              <p:spPr>
                <a:xfrm>
                  <a:off x="10972238" y="4404784"/>
                  <a:ext cx="16740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1">
              <p14:nvContentPartPr>
                <p14:cNvPr id="1528" name="Ink 1527">
                  <a:extLst>
                    <a:ext uri="{FF2B5EF4-FFF2-40B4-BE49-F238E27FC236}">
                      <a16:creationId xmlns:a16="http://schemas.microsoft.com/office/drawing/2014/main" id="{80B2FB6E-4A10-C14E-A4E2-77F84C2C3867}"/>
                    </a:ext>
                  </a:extLst>
                </p14:cNvPr>
                <p14:cNvContentPartPr/>
                <p14:nvPr/>
              </p14:nvContentPartPr>
              <p14:xfrm>
                <a:off x="11139998" y="4413064"/>
                <a:ext cx="41400" cy="158400"/>
              </p14:xfrm>
            </p:contentPart>
          </mc:Choice>
          <mc:Fallback xmlns="">
            <p:pic>
              <p:nvPicPr>
                <p:cNvPr id="1528" name="Ink 1527">
                  <a:extLst>
                    <a:ext uri="{FF2B5EF4-FFF2-40B4-BE49-F238E27FC236}">
                      <a16:creationId xmlns:a16="http://schemas.microsoft.com/office/drawing/2014/main" id="{80B2FB6E-4A10-C14E-A4E2-77F84C2C3867}"/>
                    </a:ext>
                  </a:extLst>
                </p:cNvPr>
                <p:cNvPicPr/>
                <p:nvPr/>
              </p:nvPicPr>
              <p:blipFill>
                <a:blip r:embed="rId1852"/>
                <a:stretch>
                  <a:fillRect/>
                </a:stretch>
              </p:blipFill>
              <p:spPr>
                <a:xfrm>
                  <a:off x="11124518" y="4397584"/>
                  <a:ext cx="7200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3">
              <p14:nvContentPartPr>
                <p14:cNvPr id="1529" name="Ink 1528">
                  <a:extLst>
                    <a:ext uri="{FF2B5EF4-FFF2-40B4-BE49-F238E27FC236}">
                      <a16:creationId xmlns:a16="http://schemas.microsoft.com/office/drawing/2014/main" id="{36F05E29-AB70-1840-9C2A-22C4E8D24F58}"/>
                    </a:ext>
                  </a:extLst>
                </p14:cNvPr>
                <p14:cNvContentPartPr/>
                <p14:nvPr/>
              </p14:nvContentPartPr>
              <p14:xfrm>
                <a:off x="11184278" y="4283104"/>
                <a:ext cx="720" cy="10440"/>
              </p14:xfrm>
            </p:contentPart>
          </mc:Choice>
          <mc:Fallback xmlns="">
            <p:pic>
              <p:nvPicPr>
                <p:cNvPr id="1529" name="Ink 1528">
                  <a:extLst>
                    <a:ext uri="{FF2B5EF4-FFF2-40B4-BE49-F238E27FC236}">
                      <a16:creationId xmlns:a16="http://schemas.microsoft.com/office/drawing/2014/main" id="{36F05E29-AB70-1840-9C2A-22C4E8D24F58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11169158" y="4267624"/>
                  <a:ext cx="3096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4">
              <p14:nvContentPartPr>
                <p14:cNvPr id="1530" name="Ink 1529">
                  <a:extLst>
                    <a:ext uri="{FF2B5EF4-FFF2-40B4-BE49-F238E27FC236}">
                      <a16:creationId xmlns:a16="http://schemas.microsoft.com/office/drawing/2014/main" id="{137C38C9-5B16-C64C-A566-815E5C56FF94}"/>
                    </a:ext>
                  </a:extLst>
                </p14:cNvPr>
                <p14:cNvContentPartPr/>
                <p14:nvPr/>
              </p14:nvContentPartPr>
              <p14:xfrm>
                <a:off x="11206958" y="4170424"/>
                <a:ext cx="56160" cy="376200"/>
              </p14:xfrm>
            </p:contentPart>
          </mc:Choice>
          <mc:Fallback xmlns="">
            <p:pic>
              <p:nvPicPr>
                <p:cNvPr id="1530" name="Ink 1529">
                  <a:extLst>
                    <a:ext uri="{FF2B5EF4-FFF2-40B4-BE49-F238E27FC236}">
                      <a16:creationId xmlns:a16="http://schemas.microsoft.com/office/drawing/2014/main" id="{137C38C9-5B16-C64C-A566-815E5C56FF94}"/>
                    </a:ext>
                  </a:extLst>
                </p:cNvPr>
                <p:cNvPicPr/>
                <p:nvPr/>
              </p:nvPicPr>
              <p:blipFill>
                <a:blip r:embed="rId1855"/>
                <a:stretch>
                  <a:fillRect/>
                </a:stretch>
              </p:blipFill>
              <p:spPr>
                <a:xfrm>
                  <a:off x="11191478" y="4155304"/>
                  <a:ext cx="86400" cy="40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6">
              <p14:nvContentPartPr>
                <p14:cNvPr id="1531" name="Ink 1530">
                  <a:extLst>
                    <a:ext uri="{FF2B5EF4-FFF2-40B4-BE49-F238E27FC236}">
                      <a16:creationId xmlns:a16="http://schemas.microsoft.com/office/drawing/2014/main" id="{9DAA0B7F-B50C-F84E-98D8-D46B1A34D715}"/>
                    </a:ext>
                  </a:extLst>
                </p14:cNvPr>
                <p14:cNvContentPartPr/>
                <p14:nvPr/>
              </p14:nvContentPartPr>
              <p14:xfrm>
                <a:off x="11295158" y="4400824"/>
                <a:ext cx="98280" cy="137160"/>
              </p14:xfrm>
            </p:contentPart>
          </mc:Choice>
          <mc:Fallback xmlns="">
            <p:pic>
              <p:nvPicPr>
                <p:cNvPr id="1531" name="Ink 1530">
                  <a:extLst>
                    <a:ext uri="{FF2B5EF4-FFF2-40B4-BE49-F238E27FC236}">
                      <a16:creationId xmlns:a16="http://schemas.microsoft.com/office/drawing/2014/main" id="{9DAA0B7F-B50C-F84E-98D8-D46B1A34D715}"/>
                    </a:ext>
                  </a:extLst>
                </p:cNvPr>
                <p:cNvPicPr/>
                <p:nvPr/>
              </p:nvPicPr>
              <p:blipFill>
                <a:blip r:embed="rId1857"/>
                <a:stretch>
                  <a:fillRect/>
                </a:stretch>
              </p:blipFill>
              <p:spPr>
                <a:xfrm>
                  <a:off x="11280038" y="4385344"/>
                  <a:ext cx="12852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8">
              <p14:nvContentPartPr>
                <p14:cNvPr id="1533" name="Ink 1532">
                  <a:extLst>
                    <a:ext uri="{FF2B5EF4-FFF2-40B4-BE49-F238E27FC236}">
                      <a16:creationId xmlns:a16="http://schemas.microsoft.com/office/drawing/2014/main" id="{9BAAAF16-A4F4-E341-BAEA-7517A89FB709}"/>
                    </a:ext>
                  </a:extLst>
                </p14:cNvPr>
                <p14:cNvContentPartPr/>
                <p14:nvPr/>
              </p14:nvContentPartPr>
              <p14:xfrm>
                <a:off x="5545958" y="4900504"/>
                <a:ext cx="210600" cy="176400"/>
              </p14:xfrm>
            </p:contentPart>
          </mc:Choice>
          <mc:Fallback xmlns="">
            <p:pic>
              <p:nvPicPr>
                <p:cNvPr id="1533" name="Ink 1532">
                  <a:extLst>
                    <a:ext uri="{FF2B5EF4-FFF2-40B4-BE49-F238E27FC236}">
                      <a16:creationId xmlns:a16="http://schemas.microsoft.com/office/drawing/2014/main" id="{9BAAAF16-A4F4-E341-BAEA-7517A89FB709}"/>
                    </a:ext>
                  </a:extLst>
                </p:cNvPr>
                <p:cNvPicPr/>
                <p:nvPr/>
              </p:nvPicPr>
              <p:blipFill>
                <a:blip r:embed="rId1859"/>
                <a:stretch>
                  <a:fillRect/>
                </a:stretch>
              </p:blipFill>
              <p:spPr>
                <a:xfrm>
                  <a:off x="5530838" y="4885384"/>
                  <a:ext cx="24120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0">
              <p14:nvContentPartPr>
                <p14:cNvPr id="1534" name="Ink 1533">
                  <a:extLst>
                    <a:ext uri="{FF2B5EF4-FFF2-40B4-BE49-F238E27FC236}">
                      <a16:creationId xmlns:a16="http://schemas.microsoft.com/office/drawing/2014/main" id="{A3554FC3-8141-FC44-8089-FEDA4F48D628}"/>
                    </a:ext>
                  </a:extLst>
                </p14:cNvPr>
                <p14:cNvContentPartPr/>
                <p14:nvPr/>
              </p14:nvContentPartPr>
              <p14:xfrm>
                <a:off x="5800118" y="4756864"/>
                <a:ext cx="101160" cy="356760"/>
              </p14:xfrm>
            </p:contentPart>
          </mc:Choice>
          <mc:Fallback xmlns="">
            <p:pic>
              <p:nvPicPr>
                <p:cNvPr id="1534" name="Ink 1533">
                  <a:extLst>
                    <a:ext uri="{FF2B5EF4-FFF2-40B4-BE49-F238E27FC236}">
                      <a16:creationId xmlns:a16="http://schemas.microsoft.com/office/drawing/2014/main" id="{A3554FC3-8141-FC44-8089-FEDA4F48D628}"/>
                    </a:ext>
                  </a:extLst>
                </p:cNvPr>
                <p:cNvPicPr/>
                <p:nvPr/>
              </p:nvPicPr>
              <p:blipFill>
                <a:blip r:embed="rId1861"/>
                <a:stretch>
                  <a:fillRect/>
                </a:stretch>
              </p:blipFill>
              <p:spPr>
                <a:xfrm>
                  <a:off x="5784998" y="4741744"/>
                  <a:ext cx="131760" cy="38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2">
              <p14:nvContentPartPr>
                <p14:cNvPr id="1535" name="Ink 1534">
                  <a:extLst>
                    <a:ext uri="{FF2B5EF4-FFF2-40B4-BE49-F238E27FC236}">
                      <a16:creationId xmlns:a16="http://schemas.microsoft.com/office/drawing/2014/main" id="{DBE973C7-05B0-D847-B525-2174D5EA4993}"/>
                    </a:ext>
                  </a:extLst>
                </p14:cNvPr>
                <p14:cNvContentPartPr/>
                <p14:nvPr/>
              </p14:nvContentPartPr>
              <p14:xfrm>
                <a:off x="5668718" y="4896904"/>
                <a:ext cx="228240" cy="230760"/>
              </p14:xfrm>
            </p:contentPart>
          </mc:Choice>
          <mc:Fallback xmlns="">
            <p:pic>
              <p:nvPicPr>
                <p:cNvPr id="1535" name="Ink 1534">
                  <a:extLst>
                    <a:ext uri="{FF2B5EF4-FFF2-40B4-BE49-F238E27FC236}">
                      <a16:creationId xmlns:a16="http://schemas.microsoft.com/office/drawing/2014/main" id="{DBE973C7-05B0-D847-B525-2174D5EA4993}"/>
                    </a:ext>
                  </a:extLst>
                </p:cNvPr>
                <p:cNvPicPr/>
                <p:nvPr/>
              </p:nvPicPr>
              <p:blipFill>
                <a:blip r:embed="rId1863"/>
                <a:stretch>
                  <a:fillRect/>
                </a:stretch>
              </p:blipFill>
              <p:spPr>
                <a:xfrm>
                  <a:off x="5653238" y="4881424"/>
                  <a:ext cx="25848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4">
              <p14:nvContentPartPr>
                <p14:cNvPr id="1536" name="Ink 1535">
                  <a:extLst>
                    <a:ext uri="{FF2B5EF4-FFF2-40B4-BE49-F238E27FC236}">
                      <a16:creationId xmlns:a16="http://schemas.microsoft.com/office/drawing/2014/main" id="{5F75FE01-C189-A645-81C7-7D61BCEA6A4B}"/>
                    </a:ext>
                  </a:extLst>
                </p14:cNvPr>
                <p14:cNvContentPartPr/>
                <p14:nvPr/>
              </p14:nvContentPartPr>
              <p14:xfrm>
                <a:off x="5809478" y="4918504"/>
                <a:ext cx="417240" cy="129240"/>
              </p14:xfrm>
            </p:contentPart>
          </mc:Choice>
          <mc:Fallback xmlns="">
            <p:pic>
              <p:nvPicPr>
                <p:cNvPr id="1536" name="Ink 1535">
                  <a:extLst>
                    <a:ext uri="{FF2B5EF4-FFF2-40B4-BE49-F238E27FC236}">
                      <a16:creationId xmlns:a16="http://schemas.microsoft.com/office/drawing/2014/main" id="{5F75FE01-C189-A645-81C7-7D61BCEA6A4B}"/>
                    </a:ext>
                  </a:extLst>
                </p:cNvPr>
                <p:cNvPicPr/>
                <p:nvPr/>
              </p:nvPicPr>
              <p:blipFill>
                <a:blip r:embed="rId1865"/>
                <a:stretch>
                  <a:fillRect/>
                </a:stretch>
              </p:blipFill>
              <p:spPr>
                <a:xfrm>
                  <a:off x="5794358" y="4903024"/>
                  <a:ext cx="44784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6">
              <p14:nvContentPartPr>
                <p14:cNvPr id="1537" name="Ink 1536">
                  <a:extLst>
                    <a:ext uri="{FF2B5EF4-FFF2-40B4-BE49-F238E27FC236}">
                      <a16:creationId xmlns:a16="http://schemas.microsoft.com/office/drawing/2014/main" id="{EF96E264-28E3-B141-8E8C-30E4A5CE6080}"/>
                    </a:ext>
                  </a:extLst>
                </p14:cNvPr>
                <p14:cNvContentPartPr/>
                <p14:nvPr/>
              </p14:nvContentPartPr>
              <p14:xfrm>
                <a:off x="6300158" y="4928584"/>
                <a:ext cx="141120" cy="197640"/>
              </p14:xfrm>
            </p:contentPart>
          </mc:Choice>
          <mc:Fallback xmlns="">
            <p:pic>
              <p:nvPicPr>
                <p:cNvPr id="1537" name="Ink 1536">
                  <a:extLst>
                    <a:ext uri="{FF2B5EF4-FFF2-40B4-BE49-F238E27FC236}">
                      <a16:creationId xmlns:a16="http://schemas.microsoft.com/office/drawing/2014/main" id="{EF96E264-28E3-B141-8E8C-30E4A5CE6080}"/>
                    </a:ext>
                  </a:extLst>
                </p:cNvPr>
                <p:cNvPicPr/>
                <p:nvPr/>
              </p:nvPicPr>
              <p:blipFill>
                <a:blip r:embed="rId1867"/>
                <a:stretch>
                  <a:fillRect/>
                </a:stretch>
              </p:blipFill>
              <p:spPr>
                <a:xfrm>
                  <a:off x="6285038" y="4913464"/>
                  <a:ext cx="17136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8">
              <p14:nvContentPartPr>
                <p14:cNvPr id="1538" name="Ink 1537">
                  <a:extLst>
                    <a:ext uri="{FF2B5EF4-FFF2-40B4-BE49-F238E27FC236}">
                      <a16:creationId xmlns:a16="http://schemas.microsoft.com/office/drawing/2014/main" id="{A2D83FA5-16DC-E84A-B2CA-2A52C7E7693D}"/>
                    </a:ext>
                  </a:extLst>
                </p14:cNvPr>
                <p14:cNvContentPartPr/>
                <p14:nvPr/>
              </p14:nvContentPartPr>
              <p14:xfrm>
                <a:off x="6485198" y="4906264"/>
                <a:ext cx="267840" cy="201600"/>
              </p14:xfrm>
            </p:contentPart>
          </mc:Choice>
          <mc:Fallback xmlns="">
            <p:pic>
              <p:nvPicPr>
                <p:cNvPr id="1538" name="Ink 1537">
                  <a:extLst>
                    <a:ext uri="{FF2B5EF4-FFF2-40B4-BE49-F238E27FC236}">
                      <a16:creationId xmlns:a16="http://schemas.microsoft.com/office/drawing/2014/main" id="{A2D83FA5-16DC-E84A-B2CA-2A52C7E7693D}"/>
                    </a:ext>
                  </a:extLst>
                </p:cNvPr>
                <p:cNvPicPr/>
                <p:nvPr/>
              </p:nvPicPr>
              <p:blipFill>
                <a:blip r:embed="rId1869"/>
                <a:stretch>
                  <a:fillRect/>
                </a:stretch>
              </p:blipFill>
              <p:spPr>
                <a:xfrm>
                  <a:off x="6469718" y="4891144"/>
                  <a:ext cx="29808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0">
              <p14:nvContentPartPr>
                <p14:cNvPr id="1539" name="Ink 1538">
                  <a:extLst>
                    <a:ext uri="{FF2B5EF4-FFF2-40B4-BE49-F238E27FC236}">
                      <a16:creationId xmlns:a16="http://schemas.microsoft.com/office/drawing/2014/main" id="{04E45950-2C56-7B41-8B98-1AC25347E124}"/>
                    </a:ext>
                  </a:extLst>
                </p14:cNvPr>
                <p14:cNvContentPartPr/>
                <p14:nvPr/>
              </p14:nvContentPartPr>
              <p14:xfrm>
                <a:off x="6913598" y="4995544"/>
                <a:ext cx="34560" cy="133560"/>
              </p14:xfrm>
            </p:contentPart>
          </mc:Choice>
          <mc:Fallback xmlns="">
            <p:pic>
              <p:nvPicPr>
                <p:cNvPr id="1539" name="Ink 1538">
                  <a:extLst>
                    <a:ext uri="{FF2B5EF4-FFF2-40B4-BE49-F238E27FC236}">
                      <a16:creationId xmlns:a16="http://schemas.microsoft.com/office/drawing/2014/main" id="{04E45950-2C56-7B41-8B98-1AC25347E124}"/>
                    </a:ext>
                  </a:extLst>
                </p:cNvPr>
                <p:cNvPicPr/>
                <p:nvPr/>
              </p:nvPicPr>
              <p:blipFill>
                <a:blip r:embed="rId1871"/>
                <a:stretch>
                  <a:fillRect/>
                </a:stretch>
              </p:blipFill>
              <p:spPr>
                <a:xfrm>
                  <a:off x="6898478" y="4980424"/>
                  <a:ext cx="6516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2">
              <p14:nvContentPartPr>
                <p14:cNvPr id="1540" name="Ink 1539">
                  <a:extLst>
                    <a:ext uri="{FF2B5EF4-FFF2-40B4-BE49-F238E27FC236}">
                      <a16:creationId xmlns:a16="http://schemas.microsoft.com/office/drawing/2014/main" id="{2755670A-28CD-0648-8731-A793751C50AA}"/>
                    </a:ext>
                  </a:extLst>
                </p14:cNvPr>
                <p14:cNvContentPartPr/>
                <p14:nvPr/>
              </p14:nvContentPartPr>
              <p14:xfrm>
                <a:off x="6935918" y="4816984"/>
                <a:ext cx="3960" cy="6120"/>
              </p14:xfrm>
            </p:contentPart>
          </mc:Choice>
          <mc:Fallback xmlns="">
            <p:pic>
              <p:nvPicPr>
                <p:cNvPr id="1540" name="Ink 1539">
                  <a:extLst>
                    <a:ext uri="{FF2B5EF4-FFF2-40B4-BE49-F238E27FC236}">
                      <a16:creationId xmlns:a16="http://schemas.microsoft.com/office/drawing/2014/main" id="{2755670A-28CD-0648-8731-A793751C50AA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6920798" y="4801864"/>
                  <a:ext cx="3456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3">
              <p14:nvContentPartPr>
                <p14:cNvPr id="1541" name="Ink 1540">
                  <a:extLst>
                    <a:ext uri="{FF2B5EF4-FFF2-40B4-BE49-F238E27FC236}">
                      <a16:creationId xmlns:a16="http://schemas.microsoft.com/office/drawing/2014/main" id="{B7C0FCFE-200C-A542-A0A6-D689F20F83F0}"/>
                    </a:ext>
                  </a:extLst>
                </p14:cNvPr>
                <p14:cNvContentPartPr/>
                <p14:nvPr/>
              </p14:nvContentPartPr>
              <p14:xfrm>
                <a:off x="7014038" y="4934704"/>
                <a:ext cx="160560" cy="172800"/>
              </p14:xfrm>
            </p:contentPart>
          </mc:Choice>
          <mc:Fallback xmlns="">
            <p:pic>
              <p:nvPicPr>
                <p:cNvPr id="1541" name="Ink 1540">
                  <a:extLst>
                    <a:ext uri="{FF2B5EF4-FFF2-40B4-BE49-F238E27FC236}">
                      <a16:creationId xmlns:a16="http://schemas.microsoft.com/office/drawing/2014/main" id="{B7C0FCFE-200C-A542-A0A6-D689F20F83F0}"/>
                    </a:ext>
                  </a:extLst>
                </p:cNvPr>
                <p:cNvPicPr/>
                <p:nvPr/>
              </p:nvPicPr>
              <p:blipFill>
                <a:blip r:embed="rId1874"/>
                <a:stretch>
                  <a:fillRect/>
                </a:stretch>
              </p:blipFill>
              <p:spPr>
                <a:xfrm>
                  <a:off x="6998558" y="4919584"/>
                  <a:ext cx="19080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5">
              <p14:nvContentPartPr>
                <p14:cNvPr id="1542" name="Ink 1541">
                  <a:extLst>
                    <a:ext uri="{FF2B5EF4-FFF2-40B4-BE49-F238E27FC236}">
                      <a16:creationId xmlns:a16="http://schemas.microsoft.com/office/drawing/2014/main" id="{2AA522A5-55A5-A547-B968-B2B7A2A71C41}"/>
                    </a:ext>
                  </a:extLst>
                </p14:cNvPr>
                <p14:cNvContentPartPr/>
                <p14:nvPr/>
              </p14:nvContentPartPr>
              <p14:xfrm>
                <a:off x="7248038" y="4832464"/>
                <a:ext cx="70920" cy="294120"/>
              </p14:xfrm>
            </p:contentPart>
          </mc:Choice>
          <mc:Fallback xmlns="">
            <p:pic>
              <p:nvPicPr>
                <p:cNvPr id="1542" name="Ink 1541">
                  <a:extLst>
                    <a:ext uri="{FF2B5EF4-FFF2-40B4-BE49-F238E27FC236}">
                      <a16:creationId xmlns:a16="http://schemas.microsoft.com/office/drawing/2014/main" id="{2AA522A5-55A5-A547-B968-B2B7A2A71C41}"/>
                    </a:ext>
                  </a:extLst>
                </p:cNvPr>
                <p:cNvPicPr/>
                <p:nvPr/>
              </p:nvPicPr>
              <p:blipFill>
                <a:blip r:embed="rId1876"/>
                <a:stretch>
                  <a:fillRect/>
                </a:stretch>
              </p:blipFill>
              <p:spPr>
                <a:xfrm>
                  <a:off x="7232918" y="4816984"/>
                  <a:ext cx="10152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7">
              <p14:nvContentPartPr>
                <p14:cNvPr id="1543" name="Ink 1542">
                  <a:extLst>
                    <a:ext uri="{FF2B5EF4-FFF2-40B4-BE49-F238E27FC236}">
                      <a16:creationId xmlns:a16="http://schemas.microsoft.com/office/drawing/2014/main" id="{3521E26B-FD87-4B4C-B852-52C1C9EB0FE0}"/>
                    </a:ext>
                  </a:extLst>
                </p14:cNvPr>
                <p14:cNvContentPartPr/>
                <p14:nvPr/>
              </p14:nvContentPartPr>
              <p14:xfrm>
                <a:off x="7355678" y="4802944"/>
                <a:ext cx="301320" cy="356400"/>
              </p14:xfrm>
            </p:contentPart>
          </mc:Choice>
          <mc:Fallback xmlns="">
            <p:pic>
              <p:nvPicPr>
                <p:cNvPr id="1543" name="Ink 1542">
                  <a:extLst>
                    <a:ext uri="{FF2B5EF4-FFF2-40B4-BE49-F238E27FC236}">
                      <a16:creationId xmlns:a16="http://schemas.microsoft.com/office/drawing/2014/main" id="{3521E26B-FD87-4B4C-B852-52C1C9EB0FE0}"/>
                    </a:ext>
                  </a:extLst>
                </p:cNvPr>
                <p:cNvPicPr/>
                <p:nvPr/>
              </p:nvPicPr>
              <p:blipFill>
                <a:blip r:embed="rId1878"/>
                <a:stretch>
                  <a:fillRect/>
                </a:stretch>
              </p:blipFill>
              <p:spPr>
                <a:xfrm>
                  <a:off x="7340558" y="4787824"/>
                  <a:ext cx="331920" cy="38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9">
              <p14:nvContentPartPr>
                <p14:cNvPr id="1544" name="Ink 1543">
                  <a:extLst>
                    <a:ext uri="{FF2B5EF4-FFF2-40B4-BE49-F238E27FC236}">
                      <a16:creationId xmlns:a16="http://schemas.microsoft.com/office/drawing/2014/main" id="{15AD57E9-B256-3043-8143-B58C99F29590}"/>
                    </a:ext>
                  </a:extLst>
                </p14:cNvPr>
                <p14:cNvContentPartPr/>
                <p14:nvPr/>
              </p14:nvContentPartPr>
              <p14:xfrm>
                <a:off x="7749878" y="5013904"/>
                <a:ext cx="149040" cy="21600"/>
              </p14:xfrm>
            </p:contentPart>
          </mc:Choice>
          <mc:Fallback xmlns="">
            <p:pic>
              <p:nvPicPr>
                <p:cNvPr id="1544" name="Ink 1543">
                  <a:extLst>
                    <a:ext uri="{FF2B5EF4-FFF2-40B4-BE49-F238E27FC236}">
                      <a16:creationId xmlns:a16="http://schemas.microsoft.com/office/drawing/2014/main" id="{15AD57E9-B256-3043-8143-B58C99F29590}"/>
                    </a:ext>
                  </a:extLst>
                </p:cNvPr>
                <p:cNvPicPr/>
                <p:nvPr/>
              </p:nvPicPr>
              <p:blipFill>
                <a:blip r:embed="rId1880"/>
                <a:stretch>
                  <a:fillRect/>
                </a:stretch>
              </p:blipFill>
              <p:spPr>
                <a:xfrm>
                  <a:off x="7734758" y="4998784"/>
                  <a:ext cx="17964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1">
              <p14:nvContentPartPr>
                <p14:cNvPr id="1545" name="Ink 1544">
                  <a:extLst>
                    <a:ext uri="{FF2B5EF4-FFF2-40B4-BE49-F238E27FC236}">
                      <a16:creationId xmlns:a16="http://schemas.microsoft.com/office/drawing/2014/main" id="{230F47C4-D6F9-5E45-AB1B-15CCEA117B01}"/>
                    </a:ext>
                  </a:extLst>
                </p14:cNvPr>
                <p14:cNvContentPartPr/>
                <p14:nvPr/>
              </p14:nvContentPartPr>
              <p14:xfrm>
                <a:off x="8025638" y="4932184"/>
                <a:ext cx="169200" cy="205920"/>
              </p14:xfrm>
            </p:contentPart>
          </mc:Choice>
          <mc:Fallback xmlns="">
            <p:pic>
              <p:nvPicPr>
                <p:cNvPr id="1545" name="Ink 1544">
                  <a:extLst>
                    <a:ext uri="{FF2B5EF4-FFF2-40B4-BE49-F238E27FC236}">
                      <a16:creationId xmlns:a16="http://schemas.microsoft.com/office/drawing/2014/main" id="{230F47C4-D6F9-5E45-AB1B-15CCEA117B01}"/>
                    </a:ext>
                  </a:extLst>
                </p:cNvPr>
                <p:cNvPicPr/>
                <p:nvPr/>
              </p:nvPicPr>
              <p:blipFill>
                <a:blip r:embed="rId1882"/>
                <a:stretch>
                  <a:fillRect/>
                </a:stretch>
              </p:blipFill>
              <p:spPr>
                <a:xfrm>
                  <a:off x="8010158" y="4917064"/>
                  <a:ext cx="19980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3">
              <p14:nvContentPartPr>
                <p14:cNvPr id="1546" name="Ink 1545">
                  <a:extLst>
                    <a:ext uri="{FF2B5EF4-FFF2-40B4-BE49-F238E27FC236}">
                      <a16:creationId xmlns:a16="http://schemas.microsoft.com/office/drawing/2014/main" id="{019631B8-4C8F-684C-9C94-142B83EB16F7}"/>
                    </a:ext>
                  </a:extLst>
                </p14:cNvPr>
                <p14:cNvContentPartPr/>
                <p14:nvPr/>
              </p14:nvContentPartPr>
              <p14:xfrm>
                <a:off x="8148038" y="4958824"/>
                <a:ext cx="150840" cy="203400"/>
              </p14:xfrm>
            </p:contentPart>
          </mc:Choice>
          <mc:Fallback xmlns="">
            <p:pic>
              <p:nvPicPr>
                <p:cNvPr id="1546" name="Ink 1545">
                  <a:extLst>
                    <a:ext uri="{FF2B5EF4-FFF2-40B4-BE49-F238E27FC236}">
                      <a16:creationId xmlns:a16="http://schemas.microsoft.com/office/drawing/2014/main" id="{019631B8-4C8F-684C-9C94-142B83EB16F7}"/>
                    </a:ext>
                  </a:extLst>
                </p:cNvPr>
                <p:cNvPicPr/>
                <p:nvPr/>
              </p:nvPicPr>
              <p:blipFill>
                <a:blip r:embed="rId1884"/>
                <a:stretch>
                  <a:fillRect/>
                </a:stretch>
              </p:blipFill>
              <p:spPr>
                <a:xfrm>
                  <a:off x="8132918" y="4943704"/>
                  <a:ext cx="18144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5">
              <p14:nvContentPartPr>
                <p14:cNvPr id="1547" name="Ink 1546">
                  <a:extLst>
                    <a:ext uri="{FF2B5EF4-FFF2-40B4-BE49-F238E27FC236}">
                      <a16:creationId xmlns:a16="http://schemas.microsoft.com/office/drawing/2014/main" id="{76AF2173-84B9-3443-97FE-BE1B792C7D67}"/>
                    </a:ext>
                  </a:extLst>
                </p14:cNvPr>
                <p14:cNvContentPartPr/>
                <p14:nvPr/>
              </p14:nvContentPartPr>
              <p14:xfrm>
                <a:off x="8352158" y="5003464"/>
                <a:ext cx="92520" cy="317160"/>
              </p14:xfrm>
            </p:contentPart>
          </mc:Choice>
          <mc:Fallback xmlns="">
            <p:pic>
              <p:nvPicPr>
                <p:cNvPr id="1547" name="Ink 1546">
                  <a:extLst>
                    <a:ext uri="{FF2B5EF4-FFF2-40B4-BE49-F238E27FC236}">
                      <a16:creationId xmlns:a16="http://schemas.microsoft.com/office/drawing/2014/main" id="{76AF2173-84B9-3443-97FE-BE1B792C7D67}"/>
                    </a:ext>
                  </a:extLst>
                </p:cNvPr>
                <p:cNvPicPr/>
                <p:nvPr/>
              </p:nvPicPr>
              <p:blipFill>
                <a:blip r:embed="rId1886"/>
                <a:stretch>
                  <a:fillRect/>
                </a:stretch>
              </p:blipFill>
              <p:spPr>
                <a:xfrm>
                  <a:off x="8337038" y="4988344"/>
                  <a:ext cx="123120" cy="34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7">
              <p14:nvContentPartPr>
                <p14:cNvPr id="1548" name="Ink 1547">
                  <a:extLst>
                    <a:ext uri="{FF2B5EF4-FFF2-40B4-BE49-F238E27FC236}">
                      <a16:creationId xmlns:a16="http://schemas.microsoft.com/office/drawing/2014/main" id="{4E55282D-772B-FA44-A056-5EB11E8F6D6A}"/>
                    </a:ext>
                  </a:extLst>
                </p14:cNvPr>
                <p14:cNvContentPartPr/>
                <p14:nvPr/>
              </p14:nvContentPartPr>
              <p14:xfrm>
                <a:off x="8508038" y="5095984"/>
                <a:ext cx="9000" cy="2880"/>
              </p14:xfrm>
            </p:contentPart>
          </mc:Choice>
          <mc:Fallback xmlns="">
            <p:pic>
              <p:nvPicPr>
                <p:cNvPr id="1548" name="Ink 1547">
                  <a:extLst>
                    <a:ext uri="{FF2B5EF4-FFF2-40B4-BE49-F238E27FC236}">
                      <a16:creationId xmlns:a16="http://schemas.microsoft.com/office/drawing/2014/main" id="{4E55282D-772B-FA44-A056-5EB11E8F6D6A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8492918" y="5080504"/>
                  <a:ext cx="3924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8">
              <p14:nvContentPartPr>
                <p14:cNvPr id="1549" name="Ink 1548">
                  <a:extLst>
                    <a:ext uri="{FF2B5EF4-FFF2-40B4-BE49-F238E27FC236}">
                      <a16:creationId xmlns:a16="http://schemas.microsoft.com/office/drawing/2014/main" id="{C6752DEC-5CB6-7A4F-95FB-4A6CB88340DE}"/>
                    </a:ext>
                  </a:extLst>
                </p14:cNvPr>
                <p14:cNvContentPartPr/>
                <p14:nvPr/>
              </p14:nvContentPartPr>
              <p14:xfrm>
                <a:off x="8626478" y="4970704"/>
                <a:ext cx="19440" cy="201240"/>
              </p14:xfrm>
            </p:contentPart>
          </mc:Choice>
          <mc:Fallback xmlns="">
            <p:pic>
              <p:nvPicPr>
                <p:cNvPr id="1549" name="Ink 1548">
                  <a:extLst>
                    <a:ext uri="{FF2B5EF4-FFF2-40B4-BE49-F238E27FC236}">
                      <a16:creationId xmlns:a16="http://schemas.microsoft.com/office/drawing/2014/main" id="{C6752DEC-5CB6-7A4F-95FB-4A6CB88340DE}"/>
                    </a:ext>
                  </a:extLst>
                </p:cNvPr>
                <p:cNvPicPr/>
                <p:nvPr/>
              </p:nvPicPr>
              <p:blipFill>
                <a:blip r:embed="rId1889"/>
                <a:stretch>
                  <a:fillRect/>
                </a:stretch>
              </p:blipFill>
              <p:spPr>
                <a:xfrm>
                  <a:off x="8611358" y="4955584"/>
                  <a:ext cx="5004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0">
              <p14:nvContentPartPr>
                <p14:cNvPr id="1550" name="Ink 1549">
                  <a:extLst>
                    <a:ext uri="{FF2B5EF4-FFF2-40B4-BE49-F238E27FC236}">
                      <a16:creationId xmlns:a16="http://schemas.microsoft.com/office/drawing/2014/main" id="{758EA630-B885-B444-905F-AF65C409C2BA}"/>
                    </a:ext>
                  </a:extLst>
                </p14:cNvPr>
                <p14:cNvContentPartPr/>
                <p14:nvPr/>
              </p14:nvContentPartPr>
              <p14:xfrm>
                <a:off x="8641958" y="4822744"/>
                <a:ext cx="10440" cy="5760"/>
              </p14:xfrm>
            </p:contentPart>
          </mc:Choice>
          <mc:Fallback xmlns="">
            <p:pic>
              <p:nvPicPr>
                <p:cNvPr id="1550" name="Ink 1549">
                  <a:extLst>
                    <a:ext uri="{FF2B5EF4-FFF2-40B4-BE49-F238E27FC236}">
                      <a16:creationId xmlns:a16="http://schemas.microsoft.com/office/drawing/2014/main" id="{758EA630-B885-B444-905F-AF65C409C2BA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8626838" y="4807624"/>
                  <a:ext cx="4068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1">
              <p14:nvContentPartPr>
                <p14:cNvPr id="1551" name="Ink 1550">
                  <a:extLst>
                    <a:ext uri="{FF2B5EF4-FFF2-40B4-BE49-F238E27FC236}">
                      <a16:creationId xmlns:a16="http://schemas.microsoft.com/office/drawing/2014/main" id="{FD4A0893-C28E-6545-978B-F8444B648E86}"/>
                    </a:ext>
                  </a:extLst>
                </p14:cNvPr>
                <p14:cNvContentPartPr/>
                <p14:nvPr/>
              </p14:nvContentPartPr>
              <p14:xfrm>
                <a:off x="8689478" y="4785664"/>
                <a:ext cx="106560" cy="389520"/>
              </p14:xfrm>
            </p:contentPart>
          </mc:Choice>
          <mc:Fallback xmlns="">
            <p:pic>
              <p:nvPicPr>
                <p:cNvPr id="1551" name="Ink 1550">
                  <a:extLst>
                    <a:ext uri="{FF2B5EF4-FFF2-40B4-BE49-F238E27FC236}">
                      <a16:creationId xmlns:a16="http://schemas.microsoft.com/office/drawing/2014/main" id="{FD4A0893-C28E-6545-978B-F8444B648E86}"/>
                    </a:ext>
                  </a:extLst>
                </p:cNvPr>
                <p:cNvPicPr/>
                <p:nvPr/>
              </p:nvPicPr>
              <p:blipFill>
                <a:blip r:embed="rId1892"/>
                <a:stretch>
                  <a:fillRect/>
                </a:stretch>
              </p:blipFill>
              <p:spPr>
                <a:xfrm>
                  <a:off x="8673998" y="4770544"/>
                  <a:ext cx="137160" cy="41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3">
              <p14:nvContentPartPr>
                <p14:cNvPr id="1552" name="Ink 1551">
                  <a:extLst>
                    <a:ext uri="{FF2B5EF4-FFF2-40B4-BE49-F238E27FC236}">
                      <a16:creationId xmlns:a16="http://schemas.microsoft.com/office/drawing/2014/main" id="{8E0DC463-ADE0-7649-9D40-86007AD5F4A2}"/>
                    </a:ext>
                  </a:extLst>
                </p14:cNvPr>
                <p14:cNvContentPartPr/>
                <p14:nvPr/>
              </p14:nvContentPartPr>
              <p14:xfrm>
                <a:off x="8679398" y="4993024"/>
                <a:ext cx="168480" cy="47520"/>
              </p14:xfrm>
            </p:contentPart>
          </mc:Choice>
          <mc:Fallback xmlns="">
            <p:pic>
              <p:nvPicPr>
                <p:cNvPr id="1552" name="Ink 1551">
                  <a:extLst>
                    <a:ext uri="{FF2B5EF4-FFF2-40B4-BE49-F238E27FC236}">
                      <a16:creationId xmlns:a16="http://schemas.microsoft.com/office/drawing/2014/main" id="{8E0DC463-ADE0-7649-9D40-86007AD5F4A2}"/>
                    </a:ext>
                  </a:extLst>
                </p:cNvPr>
                <p:cNvPicPr/>
                <p:nvPr/>
              </p:nvPicPr>
              <p:blipFill>
                <a:blip r:embed="rId1894"/>
                <a:stretch>
                  <a:fillRect/>
                </a:stretch>
              </p:blipFill>
              <p:spPr>
                <a:xfrm>
                  <a:off x="8664278" y="4977544"/>
                  <a:ext cx="19872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5">
              <p14:nvContentPartPr>
                <p14:cNvPr id="1553" name="Ink 1552">
                  <a:extLst>
                    <a:ext uri="{FF2B5EF4-FFF2-40B4-BE49-F238E27FC236}">
                      <a16:creationId xmlns:a16="http://schemas.microsoft.com/office/drawing/2014/main" id="{9C157811-0E8C-8C45-BB19-2EC7F583C18F}"/>
                    </a:ext>
                  </a:extLst>
                </p14:cNvPr>
                <p14:cNvContentPartPr/>
                <p14:nvPr/>
              </p14:nvContentPartPr>
              <p14:xfrm>
                <a:off x="8853638" y="4980424"/>
                <a:ext cx="171360" cy="129240"/>
              </p14:xfrm>
            </p:contentPart>
          </mc:Choice>
          <mc:Fallback xmlns="">
            <p:pic>
              <p:nvPicPr>
                <p:cNvPr id="1553" name="Ink 1552">
                  <a:extLst>
                    <a:ext uri="{FF2B5EF4-FFF2-40B4-BE49-F238E27FC236}">
                      <a16:creationId xmlns:a16="http://schemas.microsoft.com/office/drawing/2014/main" id="{9C157811-0E8C-8C45-BB19-2EC7F583C18F}"/>
                    </a:ext>
                  </a:extLst>
                </p:cNvPr>
                <p:cNvPicPr/>
                <p:nvPr/>
              </p:nvPicPr>
              <p:blipFill>
                <a:blip r:embed="rId1896"/>
                <a:stretch>
                  <a:fillRect/>
                </a:stretch>
              </p:blipFill>
              <p:spPr>
                <a:xfrm>
                  <a:off x="8838518" y="4964944"/>
                  <a:ext cx="20196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7">
              <p14:nvContentPartPr>
                <p14:cNvPr id="1554" name="Ink 1553">
                  <a:extLst>
                    <a:ext uri="{FF2B5EF4-FFF2-40B4-BE49-F238E27FC236}">
                      <a16:creationId xmlns:a16="http://schemas.microsoft.com/office/drawing/2014/main" id="{35C950A1-1435-E547-A0CA-73FB94DCA20D}"/>
                    </a:ext>
                  </a:extLst>
                </p14:cNvPr>
                <p14:cNvContentPartPr/>
                <p14:nvPr/>
              </p14:nvContentPartPr>
              <p14:xfrm>
                <a:off x="8973158" y="4895104"/>
                <a:ext cx="98640" cy="483840"/>
              </p14:xfrm>
            </p:contentPart>
          </mc:Choice>
          <mc:Fallback xmlns="">
            <p:pic>
              <p:nvPicPr>
                <p:cNvPr id="1554" name="Ink 1553">
                  <a:extLst>
                    <a:ext uri="{FF2B5EF4-FFF2-40B4-BE49-F238E27FC236}">
                      <a16:creationId xmlns:a16="http://schemas.microsoft.com/office/drawing/2014/main" id="{35C950A1-1435-E547-A0CA-73FB94DCA20D}"/>
                    </a:ext>
                  </a:extLst>
                </p:cNvPr>
                <p:cNvPicPr/>
                <p:nvPr/>
              </p:nvPicPr>
              <p:blipFill>
                <a:blip r:embed="rId1898"/>
                <a:stretch>
                  <a:fillRect/>
                </a:stretch>
              </p:blipFill>
              <p:spPr>
                <a:xfrm>
                  <a:off x="8958038" y="4879984"/>
                  <a:ext cx="129240" cy="51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9">
              <p14:nvContentPartPr>
                <p14:cNvPr id="1555" name="Ink 1554">
                  <a:extLst>
                    <a:ext uri="{FF2B5EF4-FFF2-40B4-BE49-F238E27FC236}">
                      <a16:creationId xmlns:a16="http://schemas.microsoft.com/office/drawing/2014/main" id="{736CB775-6236-9E46-9BD2-92873FEFF9E4}"/>
                    </a:ext>
                  </a:extLst>
                </p14:cNvPr>
                <p14:cNvContentPartPr/>
                <p14:nvPr/>
              </p14:nvContentPartPr>
              <p14:xfrm>
                <a:off x="9149558" y="4928584"/>
                <a:ext cx="72360" cy="181800"/>
              </p14:xfrm>
            </p:contentPart>
          </mc:Choice>
          <mc:Fallback xmlns="">
            <p:pic>
              <p:nvPicPr>
                <p:cNvPr id="1555" name="Ink 1554">
                  <a:extLst>
                    <a:ext uri="{FF2B5EF4-FFF2-40B4-BE49-F238E27FC236}">
                      <a16:creationId xmlns:a16="http://schemas.microsoft.com/office/drawing/2014/main" id="{736CB775-6236-9E46-9BD2-92873FEFF9E4}"/>
                    </a:ext>
                  </a:extLst>
                </p:cNvPr>
                <p:cNvPicPr/>
                <p:nvPr/>
              </p:nvPicPr>
              <p:blipFill>
                <a:blip r:embed="rId1900"/>
                <a:stretch>
                  <a:fillRect/>
                </a:stretch>
              </p:blipFill>
              <p:spPr>
                <a:xfrm>
                  <a:off x="9134438" y="4913464"/>
                  <a:ext cx="10260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1">
              <p14:nvContentPartPr>
                <p14:cNvPr id="1556" name="Ink 1555">
                  <a:extLst>
                    <a:ext uri="{FF2B5EF4-FFF2-40B4-BE49-F238E27FC236}">
                      <a16:creationId xmlns:a16="http://schemas.microsoft.com/office/drawing/2014/main" id="{BAFE4696-7340-7E4F-9905-FF5DD6BFE057}"/>
                    </a:ext>
                  </a:extLst>
                </p14:cNvPr>
                <p14:cNvContentPartPr/>
                <p14:nvPr/>
              </p14:nvContentPartPr>
              <p14:xfrm>
                <a:off x="9233078" y="4971784"/>
                <a:ext cx="109080" cy="123120"/>
              </p14:xfrm>
            </p:contentPart>
          </mc:Choice>
          <mc:Fallback xmlns="">
            <p:pic>
              <p:nvPicPr>
                <p:cNvPr id="1556" name="Ink 1555">
                  <a:extLst>
                    <a:ext uri="{FF2B5EF4-FFF2-40B4-BE49-F238E27FC236}">
                      <a16:creationId xmlns:a16="http://schemas.microsoft.com/office/drawing/2014/main" id="{BAFE4696-7340-7E4F-9905-FF5DD6BFE057}"/>
                    </a:ext>
                  </a:extLst>
                </p:cNvPr>
                <p:cNvPicPr/>
                <p:nvPr/>
              </p:nvPicPr>
              <p:blipFill>
                <a:blip r:embed="rId1902"/>
                <a:stretch>
                  <a:fillRect/>
                </a:stretch>
              </p:blipFill>
              <p:spPr>
                <a:xfrm>
                  <a:off x="9217958" y="4956304"/>
                  <a:ext cx="13968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3">
              <p14:nvContentPartPr>
                <p14:cNvPr id="1557" name="Ink 1556">
                  <a:extLst>
                    <a:ext uri="{FF2B5EF4-FFF2-40B4-BE49-F238E27FC236}">
                      <a16:creationId xmlns:a16="http://schemas.microsoft.com/office/drawing/2014/main" id="{9075AAB9-E74B-D746-9B55-4DC590F53CC2}"/>
                    </a:ext>
                  </a:extLst>
                </p14:cNvPr>
                <p14:cNvContentPartPr/>
                <p14:nvPr/>
              </p14:nvContentPartPr>
              <p14:xfrm>
                <a:off x="9400478" y="4953784"/>
                <a:ext cx="119160" cy="171360"/>
              </p14:xfrm>
            </p:contentPart>
          </mc:Choice>
          <mc:Fallback xmlns="">
            <p:pic>
              <p:nvPicPr>
                <p:cNvPr id="1557" name="Ink 1556">
                  <a:extLst>
                    <a:ext uri="{FF2B5EF4-FFF2-40B4-BE49-F238E27FC236}">
                      <a16:creationId xmlns:a16="http://schemas.microsoft.com/office/drawing/2014/main" id="{9075AAB9-E74B-D746-9B55-4DC590F53CC2}"/>
                    </a:ext>
                  </a:extLst>
                </p:cNvPr>
                <p:cNvPicPr/>
                <p:nvPr/>
              </p:nvPicPr>
              <p:blipFill>
                <a:blip r:embed="rId1904"/>
                <a:stretch>
                  <a:fillRect/>
                </a:stretch>
              </p:blipFill>
              <p:spPr>
                <a:xfrm>
                  <a:off x="9384998" y="4938664"/>
                  <a:ext cx="14976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5">
              <p14:nvContentPartPr>
                <p14:cNvPr id="1558" name="Ink 1557">
                  <a:extLst>
                    <a:ext uri="{FF2B5EF4-FFF2-40B4-BE49-F238E27FC236}">
                      <a16:creationId xmlns:a16="http://schemas.microsoft.com/office/drawing/2014/main" id="{173AE58A-0A01-E54A-945B-0D88992E420C}"/>
                    </a:ext>
                  </a:extLst>
                </p14:cNvPr>
                <p14:cNvContentPartPr/>
                <p14:nvPr/>
              </p14:nvContentPartPr>
              <p14:xfrm>
                <a:off x="9580478" y="4944064"/>
                <a:ext cx="144000" cy="176760"/>
              </p14:xfrm>
            </p:contentPart>
          </mc:Choice>
          <mc:Fallback xmlns="">
            <p:pic>
              <p:nvPicPr>
                <p:cNvPr id="1558" name="Ink 1557">
                  <a:extLst>
                    <a:ext uri="{FF2B5EF4-FFF2-40B4-BE49-F238E27FC236}">
                      <a16:creationId xmlns:a16="http://schemas.microsoft.com/office/drawing/2014/main" id="{173AE58A-0A01-E54A-945B-0D88992E420C}"/>
                    </a:ext>
                  </a:extLst>
                </p:cNvPr>
                <p:cNvPicPr/>
                <p:nvPr/>
              </p:nvPicPr>
              <p:blipFill>
                <a:blip r:embed="rId1906"/>
                <a:stretch>
                  <a:fillRect/>
                </a:stretch>
              </p:blipFill>
              <p:spPr>
                <a:xfrm>
                  <a:off x="9565358" y="4928944"/>
                  <a:ext cx="1746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7">
              <p14:nvContentPartPr>
                <p14:cNvPr id="1559" name="Ink 1558">
                  <a:extLst>
                    <a:ext uri="{FF2B5EF4-FFF2-40B4-BE49-F238E27FC236}">
                      <a16:creationId xmlns:a16="http://schemas.microsoft.com/office/drawing/2014/main" id="{F3E9AD91-FEAF-3641-96C2-5EFEB4DC13A8}"/>
                    </a:ext>
                  </a:extLst>
                </p14:cNvPr>
                <p14:cNvContentPartPr/>
                <p14:nvPr/>
              </p14:nvContentPartPr>
              <p14:xfrm>
                <a:off x="9757238" y="4921384"/>
                <a:ext cx="110160" cy="416880"/>
              </p14:xfrm>
            </p:contentPart>
          </mc:Choice>
          <mc:Fallback xmlns="">
            <p:pic>
              <p:nvPicPr>
                <p:cNvPr id="1559" name="Ink 1558">
                  <a:extLst>
                    <a:ext uri="{FF2B5EF4-FFF2-40B4-BE49-F238E27FC236}">
                      <a16:creationId xmlns:a16="http://schemas.microsoft.com/office/drawing/2014/main" id="{F3E9AD91-FEAF-3641-96C2-5EFEB4DC13A8}"/>
                    </a:ext>
                  </a:extLst>
                </p:cNvPr>
                <p:cNvPicPr/>
                <p:nvPr/>
              </p:nvPicPr>
              <p:blipFill>
                <a:blip r:embed="rId1908"/>
                <a:stretch>
                  <a:fillRect/>
                </a:stretch>
              </p:blipFill>
              <p:spPr>
                <a:xfrm>
                  <a:off x="9741758" y="4906264"/>
                  <a:ext cx="140760" cy="44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9">
              <p14:nvContentPartPr>
                <p14:cNvPr id="1560" name="Ink 1559">
                  <a:extLst>
                    <a:ext uri="{FF2B5EF4-FFF2-40B4-BE49-F238E27FC236}">
                      <a16:creationId xmlns:a16="http://schemas.microsoft.com/office/drawing/2014/main" id="{D81CB8DC-DD26-1B41-A842-8EBA53054293}"/>
                    </a:ext>
                  </a:extLst>
                </p14:cNvPr>
                <p14:cNvContentPartPr/>
                <p14:nvPr/>
              </p14:nvContentPartPr>
              <p14:xfrm>
                <a:off x="9900518" y="4968544"/>
                <a:ext cx="120960" cy="152640"/>
              </p14:xfrm>
            </p:contentPart>
          </mc:Choice>
          <mc:Fallback xmlns="">
            <p:pic>
              <p:nvPicPr>
                <p:cNvPr id="1560" name="Ink 1559">
                  <a:extLst>
                    <a:ext uri="{FF2B5EF4-FFF2-40B4-BE49-F238E27FC236}">
                      <a16:creationId xmlns:a16="http://schemas.microsoft.com/office/drawing/2014/main" id="{D81CB8DC-DD26-1B41-A842-8EBA53054293}"/>
                    </a:ext>
                  </a:extLst>
                </p:cNvPr>
                <p:cNvPicPr/>
                <p:nvPr/>
              </p:nvPicPr>
              <p:blipFill>
                <a:blip r:embed="rId1910"/>
                <a:stretch>
                  <a:fillRect/>
                </a:stretch>
              </p:blipFill>
              <p:spPr>
                <a:xfrm>
                  <a:off x="9885398" y="4953424"/>
                  <a:ext cx="15120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1">
              <p14:nvContentPartPr>
                <p14:cNvPr id="1561" name="Ink 1560">
                  <a:extLst>
                    <a:ext uri="{FF2B5EF4-FFF2-40B4-BE49-F238E27FC236}">
                      <a16:creationId xmlns:a16="http://schemas.microsoft.com/office/drawing/2014/main" id="{D4630FEB-D984-4D44-8C6F-D05A8300135F}"/>
                    </a:ext>
                  </a:extLst>
                </p14:cNvPr>
                <p14:cNvContentPartPr/>
                <p14:nvPr/>
              </p14:nvContentPartPr>
              <p14:xfrm>
                <a:off x="10063238" y="4957024"/>
                <a:ext cx="207360" cy="199080"/>
              </p14:xfrm>
            </p:contentPart>
          </mc:Choice>
          <mc:Fallback xmlns="">
            <p:pic>
              <p:nvPicPr>
                <p:cNvPr id="1561" name="Ink 1560">
                  <a:extLst>
                    <a:ext uri="{FF2B5EF4-FFF2-40B4-BE49-F238E27FC236}">
                      <a16:creationId xmlns:a16="http://schemas.microsoft.com/office/drawing/2014/main" id="{D4630FEB-D984-4D44-8C6F-D05A8300135F}"/>
                    </a:ext>
                  </a:extLst>
                </p:cNvPr>
                <p:cNvPicPr/>
                <p:nvPr/>
              </p:nvPicPr>
              <p:blipFill>
                <a:blip r:embed="rId1912"/>
                <a:stretch>
                  <a:fillRect/>
                </a:stretch>
              </p:blipFill>
              <p:spPr>
                <a:xfrm>
                  <a:off x="10048118" y="4941904"/>
                  <a:ext cx="23796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3">
              <p14:nvContentPartPr>
                <p14:cNvPr id="1562" name="Ink 1561">
                  <a:extLst>
                    <a:ext uri="{FF2B5EF4-FFF2-40B4-BE49-F238E27FC236}">
                      <a16:creationId xmlns:a16="http://schemas.microsoft.com/office/drawing/2014/main" id="{C82DBE8F-5118-8144-96F3-E5AA77C12A6F}"/>
                    </a:ext>
                  </a:extLst>
                </p14:cNvPr>
                <p14:cNvContentPartPr/>
                <p14:nvPr/>
              </p14:nvContentPartPr>
              <p14:xfrm>
                <a:off x="10247918" y="4850464"/>
                <a:ext cx="8280" cy="10800"/>
              </p14:xfrm>
            </p:contentPart>
          </mc:Choice>
          <mc:Fallback xmlns="">
            <p:pic>
              <p:nvPicPr>
                <p:cNvPr id="1562" name="Ink 1561">
                  <a:extLst>
                    <a:ext uri="{FF2B5EF4-FFF2-40B4-BE49-F238E27FC236}">
                      <a16:creationId xmlns:a16="http://schemas.microsoft.com/office/drawing/2014/main" id="{C82DBE8F-5118-8144-96F3-E5AA77C12A6F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10232438" y="4835344"/>
                  <a:ext cx="385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4">
              <p14:nvContentPartPr>
                <p14:cNvPr id="1563" name="Ink 1562">
                  <a:extLst>
                    <a:ext uri="{FF2B5EF4-FFF2-40B4-BE49-F238E27FC236}">
                      <a16:creationId xmlns:a16="http://schemas.microsoft.com/office/drawing/2014/main" id="{CB2D492B-29C1-BA42-8DAD-5992217F8A84}"/>
                    </a:ext>
                  </a:extLst>
                </p14:cNvPr>
                <p14:cNvContentPartPr/>
                <p14:nvPr/>
              </p14:nvContentPartPr>
              <p14:xfrm>
                <a:off x="10303718" y="4936864"/>
                <a:ext cx="484920" cy="204840"/>
              </p14:xfrm>
            </p:contentPart>
          </mc:Choice>
          <mc:Fallback xmlns="">
            <p:pic>
              <p:nvPicPr>
                <p:cNvPr id="1563" name="Ink 1562">
                  <a:extLst>
                    <a:ext uri="{FF2B5EF4-FFF2-40B4-BE49-F238E27FC236}">
                      <a16:creationId xmlns:a16="http://schemas.microsoft.com/office/drawing/2014/main" id="{CB2D492B-29C1-BA42-8DAD-5992217F8A84}"/>
                    </a:ext>
                  </a:extLst>
                </p:cNvPr>
                <p:cNvPicPr/>
                <p:nvPr/>
              </p:nvPicPr>
              <p:blipFill>
                <a:blip r:embed="rId1915"/>
                <a:stretch>
                  <a:fillRect/>
                </a:stretch>
              </p:blipFill>
              <p:spPr>
                <a:xfrm>
                  <a:off x="10288238" y="4921744"/>
                  <a:ext cx="515520" cy="23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6">
              <p14:nvContentPartPr>
                <p14:cNvPr id="1564" name="Ink 1563">
                  <a:extLst>
                    <a:ext uri="{FF2B5EF4-FFF2-40B4-BE49-F238E27FC236}">
                      <a16:creationId xmlns:a16="http://schemas.microsoft.com/office/drawing/2014/main" id="{A86EDE6B-1DCF-CF42-90FD-977297BA11C8}"/>
                    </a:ext>
                  </a:extLst>
                </p14:cNvPr>
                <p14:cNvContentPartPr/>
                <p14:nvPr/>
              </p14:nvContentPartPr>
              <p14:xfrm>
                <a:off x="10849838" y="4962064"/>
                <a:ext cx="67320" cy="185760"/>
              </p14:xfrm>
            </p:contentPart>
          </mc:Choice>
          <mc:Fallback xmlns="">
            <p:pic>
              <p:nvPicPr>
                <p:cNvPr id="1564" name="Ink 1563">
                  <a:extLst>
                    <a:ext uri="{FF2B5EF4-FFF2-40B4-BE49-F238E27FC236}">
                      <a16:creationId xmlns:a16="http://schemas.microsoft.com/office/drawing/2014/main" id="{A86EDE6B-1DCF-CF42-90FD-977297BA11C8}"/>
                    </a:ext>
                  </a:extLst>
                </p:cNvPr>
                <p:cNvPicPr/>
                <p:nvPr/>
              </p:nvPicPr>
              <p:blipFill>
                <a:blip r:embed="rId1917"/>
                <a:stretch>
                  <a:fillRect/>
                </a:stretch>
              </p:blipFill>
              <p:spPr>
                <a:xfrm>
                  <a:off x="10834718" y="4946944"/>
                  <a:ext cx="9792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8">
              <p14:nvContentPartPr>
                <p14:cNvPr id="1565" name="Ink 1564">
                  <a:extLst>
                    <a:ext uri="{FF2B5EF4-FFF2-40B4-BE49-F238E27FC236}">
                      <a16:creationId xmlns:a16="http://schemas.microsoft.com/office/drawing/2014/main" id="{24E0D077-4CBC-D14D-B811-92B93618591E}"/>
                    </a:ext>
                  </a:extLst>
                </p14:cNvPr>
                <p14:cNvContentPartPr/>
                <p14:nvPr/>
              </p14:nvContentPartPr>
              <p14:xfrm>
                <a:off x="10927958" y="4895104"/>
                <a:ext cx="5040" cy="1080"/>
              </p14:xfrm>
            </p:contentPart>
          </mc:Choice>
          <mc:Fallback xmlns="">
            <p:pic>
              <p:nvPicPr>
                <p:cNvPr id="1565" name="Ink 1564">
                  <a:extLst>
                    <a:ext uri="{FF2B5EF4-FFF2-40B4-BE49-F238E27FC236}">
                      <a16:creationId xmlns:a16="http://schemas.microsoft.com/office/drawing/2014/main" id="{24E0D077-4CBC-D14D-B811-92B93618591E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10912838" y="4879984"/>
                  <a:ext cx="3564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9">
              <p14:nvContentPartPr>
                <p14:cNvPr id="1566" name="Ink 1565">
                  <a:extLst>
                    <a:ext uri="{FF2B5EF4-FFF2-40B4-BE49-F238E27FC236}">
                      <a16:creationId xmlns:a16="http://schemas.microsoft.com/office/drawing/2014/main" id="{B9E1B941-8B35-1A48-9AF8-EC7016CC2882}"/>
                    </a:ext>
                  </a:extLst>
                </p14:cNvPr>
                <p14:cNvContentPartPr/>
                <p14:nvPr/>
              </p14:nvContentPartPr>
              <p14:xfrm>
                <a:off x="10925438" y="4936864"/>
                <a:ext cx="104040" cy="185040"/>
              </p14:xfrm>
            </p:contentPart>
          </mc:Choice>
          <mc:Fallback xmlns="">
            <p:pic>
              <p:nvPicPr>
                <p:cNvPr id="1566" name="Ink 1565">
                  <a:extLst>
                    <a:ext uri="{FF2B5EF4-FFF2-40B4-BE49-F238E27FC236}">
                      <a16:creationId xmlns:a16="http://schemas.microsoft.com/office/drawing/2014/main" id="{B9E1B941-8B35-1A48-9AF8-EC7016CC2882}"/>
                    </a:ext>
                  </a:extLst>
                </p:cNvPr>
                <p:cNvPicPr/>
                <p:nvPr/>
              </p:nvPicPr>
              <p:blipFill>
                <a:blip r:embed="rId1920"/>
                <a:stretch>
                  <a:fillRect/>
                </a:stretch>
              </p:blipFill>
              <p:spPr>
                <a:xfrm>
                  <a:off x="10910318" y="4921744"/>
                  <a:ext cx="13464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1">
              <p14:nvContentPartPr>
                <p14:cNvPr id="1568" name="Ink 1567">
                  <a:extLst>
                    <a:ext uri="{FF2B5EF4-FFF2-40B4-BE49-F238E27FC236}">
                      <a16:creationId xmlns:a16="http://schemas.microsoft.com/office/drawing/2014/main" id="{86F615B2-D4F3-EB4C-BEA5-8642B8D18BA7}"/>
                    </a:ext>
                  </a:extLst>
                </p14:cNvPr>
                <p14:cNvContentPartPr/>
                <p14:nvPr/>
              </p14:nvContentPartPr>
              <p14:xfrm>
                <a:off x="11206958" y="4614664"/>
                <a:ext cx="174240" cy="508680"/>
              </p14:xfrm>
            </p:contentPart>
          </mc:Choice>
          <mc:Fallback xmlns="">
            <p:pic>
              <p:nvPicPr>
                <p:cNvPr id="1568" name="Ink 1567">
                  <a:extLst>
                    <a:ext uri="{FF2B5EF4-FFF2-40B4-BE49-F238E27FC236}">
                      <a16:creationId xmlns:a16="http://schemas.microsoft.com/office/drawing/2014/main" id="{86F615B2-D4F3-EB4C-BEA5-8642B8D18BA7}"/>
                    </a:ext>
                  </a:extLst>
                </p:cNvPr>
                <p:cNvPicPr/>
                <p:nvPr/>
              </p:nvPicPr>
              <p:blipFill>
                <a:blip r:embed="rId1922"/>
                <a:stretch>
                  <a:fillRect/>
                </a:stretch>
              </p:blipFill>
              <p:spPr>
                <a:xfrm>
                  <a:off x="11191478" y="4599544"/>
                  <a:ext cx="204840" cy="53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3">
              <p14:nvContentPartPr>
                <p14:cNvPr id="1569" name="Ink 1568">
                  <a:extLst>
                    <a:ext uri="{FF2B5EF4-FFF2-40B4-BE49-F238E27FC236}">
                      <a16:creationId xmlns:a16="http://schemas.microsoft.com/office/drawing/2014/main" id="{4F6ECA36-91EF-5041-AA5A-E05308BD6FC9}"/>
                    </a:ext>
                  </a:extLst>
                </p14:cNvPr>
                <p14:cNvContentPartPr/>
                <p14:nvPr/>
              </p14:nvContentPartPr>
              <p14:xfrm>
                <a:off x="11152598" y="4941544"/>
                <a:ext cx="228600" cy="174240"/>
              </p14:xfrm>
            </p:contentPart>
          </mc:Choice>
          <mc:Fallback xmlns="">
            <p:pic>
              <p:nvPicPr>
                <p:cNvPr id="1569" name="Ink 1568">
                  <a:extLst>
                    <a:ext uri="{FF2B5EF4-FFF2-40B4-BE49-F238E27FC236}">
                      <a16:creationId xmlns:a16="http://schemas.microsoft.com/office/drawing/2014/main" id="{4F6ECA36-91EF-5041-AA5A-E05308BD6FC9}"/>
                    </a:ext>
                  </a:extLst>
                </p:cNvPr>
                <p:cNvPicPr/>
                <p:nvPr/>
              </p:nvPicPr>
              <p:blipFill>
                <a:blip r:embed="rId1924"/>
                <a:stretch>
                  <a:fillRect/>
                </a:stretch>
              </p:blipFill>
              <p:spPr>
                <a:xfrm>
                  <a:off x="11137478" y="4926424"/>
                  <a:ext cx="25920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5">
              <p14:nvContentPartPr>
                <p14:cNvPr id="1570" name="Ink 1569">
                  <a:extLst>
                    <a:ext uri="{FF2B5EF4-FFF2-40B4-BE49-F238E27FC236}">
                      <a16:creationId xmlns:a16="http://schemas.microsoft.com/office/drawing/2014/main" id="{8B2C9F34-CF7A-C34B-97FE-52503C82877A}"/>
                    </a:ext>
                  </a:extLst>
                </p14:cNvPr>
                <p14:cNvContentPartPr/>
                <p14:nvPr/>
              </p14:nvContentPartPr>
              <p14:xfrm>
                <a:off x="11407478" y="4997704"/>
                <a:ext cx="215280" cy="138240"/>
              </p14:xfrm>
            </p:contentPart>
          </mc:Choice>
          <mc:Fallback xmlns="">
            <p:pic>
              <p:nvPicPr>
                <p:cNvPr id="1570" name="Ink 1569">
                  <a:extLst>
                    <a:ext uri="{FF2B5EF4-FFF2-40B4-BE49-F238E27FC236}">
                      <a16:creationId xmlns:a16="http://schemas.microsoft.com/office/drawing/2014/main" id="{8B2C9F34-CF7A-C34B-97FE-52503C82877A}"/>
                    </a:ext>
                  </a:extLst>
                </p:cNvPr>
                <p:cNvPicPr/>
                <p:nvPr/>
              </p:nvPicPr>
              <p:blipFill>
                <a:blip r:embed="rId1926"/>
                <a:stretch>
                  <a:fillRect/>
                </a:stretch>
              </p:blipFill>
              <p:spPr>
                <a:xfrm>
                  <a:off x="11392358" y="4982224"/>
                  <a:ext cx="24588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7">
              <p14:nvContentPartPr>
                <p14:cNvPr id="1571" name="Ink 1570">
                  <a:extLst>
                    <a:ext uri="{FF2B5EF4-FFF2-40B4-BE49-F238E27FC236}">
                      <a16:creationId xmlns:a16="http://schemas.microsoft.com/office/drawing/2014/main" id="{38D14271-3D56-7441-A257-A0103E34BF7A}"/>
                    </a:ext>
                  </a:extLst>
                </p14:cNvPr>
                <p14:cNvContentPartPr/>
                <p14:nvPr/>
              </p14:nvContentPartPr>
              <p14:xfrm>
                <a:off x="11657678" y="5006704"/>
                <a:ext cx="141840" cy="124920"/>
              </p14:xfrm>
            </p:contentPart>
          </mc:Choice>
          <mc:Fallback xmlns="">
            <p:pic>
              <p:nvPicPr>
                <p:cNvPr id="1571" name="Ink 1570">
                  <a:extLst>
                    <a:ext uri="{FF2B5EF4-FFF2-40B4-BE49-F238E27FC236}">
                      <a16:creationId xmlns:a16="http://schemas.microsoft.com/office/drawing/2014/main" id="{38D14271-3D56-7441-A257-A0103E34BF7A}"/>
                    </a:ext>
                  </a:extLst>
                </p:cNvPr>
                <p:cNvPicPr/>
                <p:nvPr/>
              </p:nvPicPr>
              <p:blipFill>
                <a:blip r:embed="rId1928"/>
                <a:stretch>
                  <a:fillRect/>
                </a:stretch>
              </p:blipFill>
              <p:spPr>
                <a:xfrm>
                  <a:off x="11642198" y="4991584"/>
                  <a:ext cx="17244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9">
              <p14:nvContentPartPr>
                <p14:cNvPr id="1572" name="Ink 1571">
                  <a:extLst>
                    <a:ext uri="{FF2B5EF4-FFF2-40B4-BE49-F238E27FC236}">
                      <a16:creationId xmlns:a16="http://schemas.microsoft.com/office/drawing/2014/main" id="{FA991C2C-C386-6F4D-8818-E7643522A686}"/>
                    </a:ext>
                  </a:extLst>
                </p14:cNvPr>
                <p14:cNvContentPartPr/>
                <p14:nvPr/>
              </p14:nvContentPartPr>
              <p14:xfrm>
                <a:off x="11820038" y="4716904"/>
                <a:ext cx="11160" cy="403200"/>
              </p14:xfrm>
            </p:contentPart>
          </mc:Choice>
          <mc:Fallback xmlns="">
            <p:pic>
              <p:nvPicPr>
                <p:cNvPr id="1572" name="Ink 1571">
                  <a:extLst>
                    <a:ext uri="{FF2B5EF4-FFF2-40B4-BE49-F238E27FC236}">
                      <a16:creationId xmlns:a16="http://schemas.microsoft.com/office/drawing/2014/main" id="{FA991C2C-C386-6F4D-8818-E7643522A686}"/>
                    </a:ext>
                  </a:extLst>
                </p:cNvPr>
                <p:cNvPicPr/>
                <p:nvPr/>
              </p:nvPicPr>
              <p:blipFill>
                <a:blip r:embed="rId1930"/>
                <a:stretch>
                  <a:fillRect/>
                </a:stretch>
              </p:blipFill>
              <p:spPr>
                <a:xfrm>
                  <a:off x="11804918" y="4701424"/>
                  <a:ext cx="41400" cy="43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1">
              <p14:nvContentPartPr>
                <p14:cNvPr id="1573" name="Ink 1572">
                  <a:extLst>
                    <a:ext uri="{FF2B5EF4-FFF2-40B4-BE49-F238E27FC236}">
                      <a16:creationId xmlns:a16="http://schemas.microsoft.com/office/drawing/2014/main" id="{45A04C0D-F9FE-314A-A9C4-57DCDDBB452C}"/>
                    </a:ext>
                  </a:extLst>
                </p14:cNvPr>
                <p14:cNvContentPartPr/>
                <p14:nvPr/>
              </p14:nvContentPartPr>
              <p14:xfrm>
                <a:off x="11864678" y="4980424"/>
                <a:ext cx="127080" cy="138600"/>
              </p14:xfrm>
            </p:contentPart>
          </mc:Choice>
          <mc:Fallback xmlns="">
            <p:pic>
              <p:nvPicPr>
                <p:cNvPr id="1573" name="Ink 1572">
                  <a:extLst>
                    <a:ext uri="{FF2B5EF4-FFF2-40B4-BE49-F238E27FC236}">
                      <a16:creationId xmlns:a16="http://schemas.microsoft.com/office/drawing/2014/main" id="{45A04C0D-F9FE-314A-A9C4-57DCDDBB452C}"/>
                    </a:ext>
                  </a:extLst>
                </p:cNvPr>
                <p:cNvPicPr/>
                <p:nvPr/>
              </p:nvPicPr>
              <p:blipFill>
                <a:blip r:embed="rId1932"/>
                <a:stretch>
                  <a:fillRect/>
                </a:stretch>
              </p:blipFill>
              <p:spPr>
                <a:xfrm>
                  <a:off x="11849558" y="4965304"/>
                  <a:ext cx="15732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3">
              <p14:nvContentPartPr>
                <p14:cNvPr id="1574" name="Ink 1573">
                  <a:extLst>
                    <a:ext uri="{FF2B5EF4-FFF2-40B4-BE49-F238E27FC236}">
                      <a16:creationId xmlns:a16="http://schemas.microsoft.com/office/drawing/2014/main" id="{EBD3F2B4-3C9A-E74D-ABF5-63E23E9E7AD5}"/>
                    </a:ext>
                  </a:extLst>
                </p14:cNvPr>
                <p14:cNvContentPartPr/>
                <p14:nvPr/>
              </p14:nvContentPartPr>
              <p14:xfrm>
                <a:off x="12050438" y="4605304"/>
                <a:ext cx="9360" cy="421920"/>
              </p14:xfrm>
            </p:contentPart>
          </mc:Choice>
          <mc:Fallback xmlns="">
            <p:pic>
              <p:nvPicPr>
                <p:cNvPr id="1574" name="Ink 1573">
                  <a:extLst>
                    <a:ext uri="{FF2B5EF4-FFF2-40B4-BE49-F238E27FC236}">
                      <a16:creationId xmlns:a16="http://schemas.microsoft.com/office/drawing/2014/main" id="{EBD3F2B4-3C9A-E74D-ABF5-63E23E9E7AD5}"/>
                    </a:ext>
                  </a:extLst>
                </p:cNvPr>
                <p:cNvPicPr/>
                <p:nvPr/>
              </p:nvPicPr>
              <p:blipFill>
                <a:blip r:embed="rId1934"/>
                <a:stretch>
                  <a:fillRect/>
                </a:stretch>
              </p:blipFill>
              <p:spPr>
                <a:xfrm>
                  <a:off x="12035318" y="4590184"/>
                  <a:ext cx="39600" cy="45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5">
              <p14:nvContentPartPr>
                <p14:cNvPr id="1575" name="Ink 1574">
                  <a:extLst>
                    <a:ext uri="{FF2B5EF4-FFF2-40B4-BE49-F238E27FC236}">
                      <a16:creationId xmlns:a16="http://schemas.microsoft.com/office/drawing/2014/main" id="{0608AF68-9478-444A-B85C-829135636846}"/>
                    </a:ext>
                  </a:extLst>
                </p14:cNvPr>
                <p14:cNvContentPartPr/>
                <p14:nvPr/>
              </p14:nvContentPartPr>
              <p14:xfrm>
                <a:off x="12054398" y="5140624"/>
                <a:ext cx="2880" cy="10080"/>
              </p14:xfrm>
            </p:contentPart>
          </mc:Choice>
          <mc:Fallback xmlns="">
            <p:pic>
              <p:nvPicPr>
                <p:cNvPr id="1575" name="Ink 1574">
                  <a:extLst>
                    <a:ext uri="{FF2B5EF4-FFF2-40B4-BE49-F238E27FC236}">
                      <a16:creationId xmlns:a16="http://schemas.microsoft.com/office/drawing/2014/main" id="{0608AF68-9478-444A-B85C-829135636846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12038918" y="5125144"/>
                  <a:ext cx="3348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6">
              <p14:nvContentPartPr>
                <p14:cNvPr id="1577" name="Ink 1576">
                  <a:extLst>
                    <a:ext uri="{FF2B5EF4-FFF2-40B4-BE49-F238E27FC236}">
                      <a16:creationId xmlns:a16="http://schemas.microsoft.com/office/drawing/2014/main" id="{9C2C8034-7677-2D4D-A0A9-E889B374048B}"/>
                    </a:ext>
                  </a:extLst>
                </p14:cNvPr>
                <p14:cNvContentPartPr/>
                <p14:nvPr/>
              </p14:nvContentPartPr>
              <p14:xfrm>
                <a:off x="6220238" y="5642464"/>
                <a:ext cx="218160" cy="16560"/>
              </p14:xfrm>
            </p:contentPart>
          </mc:Choice>
          <mc:Fallback xmlns="">
            <p:pic>
              <p:nvPicPr>
                <p:cNvPr id="1577" name="Ink 1576">
                  <a:extLst>
                    <a:ext uri="{FF2B5EF4-FFF2-40B4-BE49-F238E27FC236}">
                      <a16:creationId xmlns:a16="http://schemas.microsoft.com/office/drawing/2014/main" id="{9C2C8034-7677-2D4D-A0A9-E889B374048B}"/>
                    </a:ext>
                  </a:extLst>
                </p:cNvPr>
                <p:cNvPicPr/>
                <p:nvPr/>
              </p:nvPicPr>
              <p:blipFill>
                <a:blip r:embed="rId1937"/>
                <a:stretch>
                  <a:fillRect/>
                </a:stretch>
              </p:blipFill>
              <p:spPr>
                <a:xfrm>
                  <a:off x="6204758" y="5626984"/>
                  <a:ext cx="24840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8">
              <p14:nvContentPartPr>
                <p14:cNvPr id="1578" name="Ink 1577">
                  <a:extLst>
                    <a:ext uri="{FF2B5EF4-FFF2-40B4-BE49-F238E27FC236}">
                      <a16:creationId xmlns:a16="http://schemas.microsoft.com/office/drawing/2014/main" id="{B136E383-16EC-7249-B5B1-BE3834E1ED16}"/>
                    </a:ext>
                  </a:extLst>
                </p14:cNvPr>
                <p14:cNvContentPartPr/>
                <p14:nvPr/>
              </p14:nvContentPartPr>
              <p14:xfrm>
                <a:off x="6584558" y="5553184"/>
                <a:ext cx="164880" cy="209160"/>
              </p14:xfrm>
            </p:contentPart>
          </mc:Choice>
          <mc:Fallback xmlns="">
            <p:pic>
              <p:nvPicPr>
                <p:cNvPr id="1578" name="Ink 1577">
                  <a:extLst>
                    <a:ext uri="{FF2B5EF4-FFF2-40B4-BE49-F238E27FC236}">
                      <a16:creationId xmlns:a16="http://schemas.microsoft.com/office/drawing/2014/main" id="{B136E383-16EC-7249-B5B1-BE3834E1ED16}"/>
                    </a:ext>
                  </a:extLst>
                </p:cNvPr>
                <p:cNvPicPr/>
                <p:nvPr/>
              </p:nvPicPr>
              <p:blipFill>
                <a:blip r:embed="rId1939"/>
                <a:stretch>
                  <a:fillRect/>
                </a:stretch>
              </p:blipFill>
              <p:spPr>
                <a:xfrm>
                  <a:off x="6569078" y="5537704"/>
                  <a:ext cx="19548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0">
              <p14:nvContentPartPr>
                <p14:cNvPr id="1579" name="Ink 1578">
                  <a:extLst>
                    <a:ext uri="{FF2B5EF4-FFF2-40B4-BE49-F238E27FC236}">
                      <a16:creationId xmlns:a16="http://schemas.microsoft.com/office/drawing/2014/main" id="{8A70B860-E3BA-624E-8F87-9D45D00B5627}"/>
                    </a:ext>
                  </a:extLst>
                </p14:cNvPr>
                <p14:cNvContentPartPr/>
                <p14:nvPr/>
              </p14:nvContentPartPr>
              <p14:xfrm>
                <a:off x="6712718" y="5318824"/>
                <a:ext cx="191160" cy="392760"/>
              </p14:xfrm>
            </p:contentPart>
          </mc:Choice>
          <mc:Fallback xmlns="">
            <p:pic>
              <p:nvPicPr>
                <p:cNvPr id="1579" name="Ink 1578">
                  <a:extLst>
                    <a:ext uri="{FF2B5EF4-FFF2-40B4-BE49-F238E27FC236}">
                      <a16:creationId xmlns:a16="http://schemas.microsoft.com/office/drawing/2014/main" id="{8A70B860-E3BA-624E-8F87-9D45D00B5627}"/>
                    </a:ext>
                  </a:extLst>
                </p:cNvPr>
                <p:cNvPicPr/>
                <p:nvPr/>
              </p:nvPicPr>
              <p:blipFill>
                <a:blip r:embed="rId1941"/>
                <a:stretch>
                  <a:fillRect/>
                </a:stretch>
              </p:blipFill>
              <p:spPr>
                <a:xfrm>
                  <a:off x="6697598" y="5303704"/>
                  <a:ext cx="221400" cy="42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2">
              <p14:nvContentPartPr>
                <p14:cNvPr id="1580" name="Ink 1579">
                  <a:extLst>
                    <a:ext uri="{FF2B5EF4-FFF2-40B4-BE49-F238E27FC236}">
                      <a16:creationId xmlns:a16="http://schemas.microsoft.com/office/drawing/2014/main" id="{C50EE5D8-13A5-FB4A-99DC-5DB3D525E710}"/>
                    </a:ext>
                  </a:extLst>
                </p14:cNvPr>
                <p14:cNvContentPartPr/>
                <p14:nvPr/>
              </p14:nvContentPartPr>
              <p14:xfrm>
                <a:off x="6980558" y="5385784"/>
                <a:ext cx="57600" cy="312120"/>
              </p14:xfrm>
            </p:contentPart>
          </mc:Choice>
          <mc:Fallback xmlns="">
            <p:pic>
              <p:nvPicPr>
                <p:cNvPr id="1580" name="Ink 1579">
                  <a:extLst>
                    <a:ext uri="{FF2B5EF4-FFF2-40B4-BE49-F238E27FC236}">
                      <a16:creationId xmlns:a16="http://schemas.microsoft.com/office/drawing/2014/main" id="{C50EE5D8-13A5-FB4A-99DC-5DB3D525E710}"/>
                    </a:ext>
                  </a:extLst>
                </p:cNvPr>
                <p:cNvPicPr/>
                <p:nvPr/>
              </p:nvPicPr>
              <p:blipFill>
                <a:blip r:embed="rId1943"/>
                <a:stretch>
                  <a:fillRect/>
                </a:stretch>
              </p:blipFill>
              <p:spPr>
                <a:xfrm>
                  <a:off x="6965078" y="5370664"/>
                  <a:ext cx="88200" cy="34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4">
              <p14:nvContentPartPr>
                <p14:cNvPr id="1581" name="Ink 1580">
                  <a:extLst>
                    <a:ext uri="{FF2B5EF4-FFF2-40B4-BE49-F238E27FC236}">
                      <a16:creationId xmlns:a16="http://schemas.microsoft.com/office/drawing/2014/main" id="{9DB8C3AC-EF1A-2242-B076-F222660231F4}"/>
                    </a:ext>
                  </a:extLst>
                </p14:cNvPr>
                <p14:cNvContentPartPr/>
                <p14:nvPr/>
              </p14:nvContentPartPr>
              <p14:xfrm>
                <a:off x="6898838" y="5521144"/>
                <a:ext cx="312480" cy="157680"/>
              </p14:xfrm>
            </p:contentPart>
          </mc:Choice>
          <mc:Fallback xmlns="">
            <p:pic>
              <p:nvPicPr>
                <p:cNvPr id="1581" name="Ink 1580">
                  <a:extLst>
                    <a:ext uri="{FF2B5EF4-FFF2-40B4-BE49-F238E27FC236}">
                      <a16:creationId xmlns:a16="http://schemas.microsoft.com/office/drawing/2014/main" id="{9DB8C3AC-EF1A-2242-B076-F222660231F4}"/>
                    </a:ext>
                  </a:extLst>
                </p:cNvPr>
                <p:cNvPicPr/>
                <p:nvPr/>
              </p:nvPicPr>
              <p:blipFill>
                <a:blip r:embed="rId1945"/>
                <a:stretch>
                  <a:fillRect/>
                </a:stretch>
              </p:blipFill>
              <p:spPr>
                <a:xfrm>
                  <a:off x="6883718" y="5506024"/>
                  <a:ext cx="34308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6">
              <p14:nvContentPartPr>
                <p14:cNvPr id="1582" name="Ink 1581">
                  <a:extLst>
                    <a:ext uri="{FF2B5EF4-FFF2-40B4-BE49-F238E27FC236}">
                      <a16:creationId xmlns:a16="http://schemas.microsoft.com/office/drawing/2014/main" id="{ACCF90BE-C7CF-3649-AA3C-42E451D5744F}"/>
                    </a:ext>
                  </a:extLst>
                </p14:cNvPr>
                <p14:cNvContentPartPr/>
                <p14:nvPr/>
              </p14:nvContentPartPr>
              <p14:xfrm>
                <a:off x="7236878" y="5533744"/>
                <a:ext cx="45360" cy="133560"/>
              </p14:xfrm>
            </p:contentPart>
          </mc:Choice>
          <mc:Fallback xmlns="">
            <p:pic>
              <p:nvPicPr>
                <p:cNvPr id="1582" name="Ink 1581">
                  <a:extLst>
                    <a:ext uri="{FF2B5EF4-FFF2-40B4-BE49-F238E27FC236}">
                      <a16:creationId xmlns:a16="http://schemas.microsoft.com/office/drawing/2014/main" id="{ACCF90BE-C7CF-3649-AA3C-42E451D5744F}"/>
                    </a:ext>
                  </a:extLst>
                </p:cNvPr>
                <p:cNvPicPr/>
                <p:nvPr/>
              </p:nvPicPr>
              <p:blipFill>
                <a:blip r:embed="rId1947"/>
                <a:stretch>
                  <a:fillRect/>
                </a:stretch>
              </p:blipFill>
              <p:spPr>
                <a:xfrm>
                  <a:off x="7221758" y="5518624"/>
                  <a:ext cx="7560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8">
              <p14:nvContentPartPr>
                <p14:cNvPr id="1583" name="Ink 1582">
                  <a:extLst>
                    <a:ext uri="{FF2B5EF4-FFF2-40B4-BE49-F238E27FC236}">
                      <a16:creationId xmlns:a16="http://schemas.microsoft.com/office/drawing/2014/main" id="{E6183AB3-A1D3-9543-98A7-80E42FC1BDF2}"/>
                    </a:ext>
                  </a:extLst>
                </p14:cNvPr>
                <p14:cNvContentPartPr/>
                <p14:nvPr/>
              </p14:nvContentPartPr>
              <p14:xfrm>
                <a:off x="7259198" y="5363464"/>
                <a:ext cx="3960" cy="6840"/>
              </p14:xfrm>
            </p:contentPart>
          </mc:Choice>
          <mc:Fallback xmlns="">
            <p:pic>
              <p:nvPicPr>
                <p:cNvPr id="1583" name="Ink 1582">
                  <a:extLst>
                    <a:ext uri="{FF2B5EF4-FFF2-40B4-BE49-F238E27FC236}">
                      <a16:creationId xmlns:a16="http://schemas.microsoft.com/office/drawing/2014/main" id="{E6183AB3-A1D3-9543-98A7-80E42FC1BDF2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7244078" y="5348344"/>
                  <a:ext cx="342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9">
              <p14:nvContentPartPr>
                <p14:cNvPr id="1584" name="Ink 1583">
                  <a:extLst>
                    <a:ext uri="{FF2B5EF4-FFF2-40B4-BE49-F238E27FC236}">
                      <a16:creationId xmlns:a16="http://schemas.microsoft.com/office/drawing/2014/main" id="{4BD4CF05-5710-F341-A8D1-4B6123DB3A85}"/>
                    </a:ext>
                  </a:extLst>
                </p14:cNvPr>
                <p14:cNvContentPartPr/>
                <p14:nvPr/>
              </p14:nvContentPartPr>
              <p14:xfrm>
                <a:off x="7348478" y="5452744"/>
                <a:ext cx="86040" cy="218880"/>
              </p14:xfrm>
            </p:contentPart>
          </mc:Choice>
          <mc:Fallback xmlns="">
            <p:pic>
              <p:nvPicPr>
                <p:cNvPr id="1584" name="Ink 1583">
                  <a:extLst>
                    <a:ext uri="{FF2B5EF4-FFF2-40B4-BE49-F238E27FC236}">
                      <a16:creationId xmlns:a16="http://schemas.microsoft.com/office/drawing/2014/main" id="{4BD4CF05-5710-F341-A8D1-4B6123DB3A85}"/>
                    </a:ext>
                  </a:extLst>
                </p:cNvPr>
                <p:cNvPicPr/>
                <p:nvPr/>
              </p:nvPicPr>
              <p:blipFill>
                <a:blip r:embed="rId1950"/>
                <a:stretch>
                  <a:fillRect/>
                </a:stretch>
              </p:blipFill>
              <p:spPr>
                <a:xfrm>
                  <a:off x="7332998" y="5437264"/>
                  <a:ext cx="11628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1">
              <p14:nvContentPartPr>
                <p14:cNvPr id="1585" name="Ink 1584">
                  <a:extLst>
                    <a:ext uri="{FF2B5EF4-FFF2-40B4-BE49-F238E27FC236}">
                      <a16:creationId xmlns:a16="http://schemas.microsoft.com/office/drawing/2014/main" id="{C4046510-A315-E142-8995-C8B7FB2B995C}"/>
                    </a:ext>
                  </a:extLst>
                </p14:cNvPr>
                <p14:cNvContentPartPr/>
                <p14:nvPr/>
              </p14:nvContentPartPr>
              <p14:xfrm>
                <a:off x="7482398" y="5506384"/>
                <a:ext cx="232920" cy="161640"/>
              </p14:xfrm>
            </p:contentPart>
          </mc:Choice>
          <mc:Fallback xmlns="">
            <p:pic>
              <p:nvPicPr>
                <p:cNvPr id="1585" name="Ink 1584">
                  <a:extLst>
                    <a:ext uri="{FF2B5EF4-FFF2-40B4-BE49-F238E27FC236}">
                      <a16:creationId xmlns:a16="http://schemas.microsoft.com/office/drawing/2014/main" id="{C4046510-A315-E142-8995-C8B7FB2B995C}"/>
                    </a:ext>
                  </a:extLst>
                </p:cNvPr>
                <p:cNvPicPr/>
                <p:nvPr/>
              </p:nvPicPr>
              <p:blipFill>
                <a:blip r:embed="rId1952"/>
                <a:stretch>
                  <a:fillRect/>
                </a:stretch>
              </p:blipFill>
              <p:spPr>
                <a:xfrm>
                  <a:off x="7466918" y="5491264"/>
                  <a:ext cx="26352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3">
              <p14:nvContentPartPr>
                <p14:cNvPr id="1586" name="Ink 1585">
                  <a:extLst>
                    <a:ext uri="{FF2B5EF4-FFF2-40B4-BE49-F238E27FC236}">
                      <a16:creationId xmlns:a16="http://schemas.microsoft.com/office/drawing/2014/main" id="{12DD2619-32B6-D748-BB59-D0CC32F92E27}"/>
                    </a:ext>
                  </a:extLst>
                </p14:cNvPr>
                <p14:cNvContentPartPr/>
                <p14:nvPr/>
              </p14:nvContentPartPr>
              <p14:xfrm>
                <a:off x="7671758" y="5308384"/>
                <a:ext cx="140760" cy="402480"/>
              </p14:xfrm>
            </p:contentPart>
          </mc:Choice>
          <mc:Fallback xmlns="">
            <p:pic>
              <p:nvPicPr>
                <p:cNvPr id="1586" name="Ink 1585">
                  <a:extLst>
                    <a:ext uri="{FF2B5EF4-FFF2-40B4-BE49-F238E27FC236}">
                      <a16:creationId xmlns:a16="http://schemas.microsoft.com/office/drawing/2014/main" id="{12DD2619-32B6-D748-BB59-D0CC32F92E27}"/>
                    </a:ext>
                  </a:extLst>
                </p:cNvPr>
                <p:cNvPicPr/>
                <p:nvPr/>
              </p:nvPicPr>
              <p:blipFill>
                <a:blip r:embed="rId1954"/>
                <a:stretch>
                  <a:fillRect/>
                </a:stretch>
              </p:blipFill>
              <p:spPr>
                <a:xfrm>
                  <a:off x="7656278" y="5292904"/>
                  <a:ext cx="171360" cy="43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5">
              <p14:nvContentPartPr>
                <p14:cNvPr id="1588" name="Ink 1587">
                  <a:extLst>
                    <a:ext uri="{FF2B5EF4-FFF2-40B4-BE49-F238E27FC236}">
                      <a16:creationId xmlns:a16="http://schemas.microsoft.com/office/drawing/2014/main" id="{DBDBBF77-71EB-5043-884B-D8DB3EF008B0}"/>
                    </a:ext>
                  </a:extLst>
                </p14:cNvPr>
                <p14:cNvContentPartPr/>
                <p14:nvPr/>
              </p14:nvContentPartPr>
              <p14:xfrm>
                <a:off x="8068838" y="5297224"/>
                <a:ext cx="159840" cy="393840"/>
              </p14:xfrm>
            </p:contentPart>
          </mc:Choice>
          <mc:Fallback xmlns="">
            <p:pic>
              <p:nvPicPr>
                <p:cNvPr id="1588" name="Ink 1587">
                  <a:extLst>
                    <a:ext uri="{FF2B5EF4-FFF2-40B4-BE49-F238E27FC236}">
                      <a16:creationId xmlns:a16="http://schemas.microsoft.com/office/drawing/2014/main" id="{DBDBBF77-71EB-5043-884B-D8DB3EF008B0}"/>
                    </a:ext>
                  </a:extLst>
                </p:cNvPr>
                <p:cNvPicPr/>
                <p:nvPr/>
              </p:nvPicPr>
              <p:blipFill>
                <a:blip r:embed="rId1956"/>
                <a:stretch>
                  <a:fillRect/>
                </a:stretch>
              </p:blipFill>
              <p:spPr>
                <a:xfrm>
                  <a:off x="8053718" y="5282104"/>
                  <a:ext cx="190440" cy="42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7">
              <p14:nvContentPartPr>
                <p14:cNvPr id="1589" name="Ink 1588">
                  <a:extLst>
                    <a:ext uri="{FF2B5EF4-FFF2-40B4-BE49-F238E27FC236}">
                      <a16:creationId xmlns:a16="http://schemas.microsoft.com/office/drawing/2014/main" id="{E04E246D-0FC3-B948-87D8-65487FC0A721}"/>
                    </a:ext>
                  </a:extLst>
                </p14:cNvPr>
                <p14:cNvContentPartPr/>
                <p14:nvPr/>
              </p14:nvContentPartPr>
              <p14:xfrm>
                <a:off x="7932398" y="5478304"/>
                <a:ext cx="408240" cy="165600"/>
              </p14:xfrm>
            </p:contentPart>
          </mc:Choice>
          <mc:Fallback xmlns="">
            <p:pic>
              <p:nvPicPr>
                <p:cNvPr id="1589" name="Ink 1588">
                  <a:extLst>
                    <a:ext uri="{FF2B5EF4-FFF2-40B4-BE49-F238E27FC236}">
                      <a16:creationId xmlns:a16="http://schemas.microsoft.com/office/drawing/2014/main" id="{E04E246D-0FC3-B948-87D8-65487FC0A721}"/>
                    </a:ext>
                  </a:extLst>
                </p:cNvPr>
                <p:cNvPicPr/>
                <p:nvPr/>
              </p:nvPicPr>
              <p:blipFill>
                <a:blip r:embed="rId1958"/>
                <a:stretch>
                  <a:fillRect/>
                </a:stretch>
              </p:blipFill>
              <p:spPr>
                <a:xfrm>
                  <a:off x="7917278" y="5463184"/>
                  <a:ext cx="43848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9">
              <p14:nvContentPartPr>
                <p14:cNvPr id="1590" name="Ink 1589">
                  <a:extLst>
                    <a:ext uri="{FF2B5EF4-FFF2-40B4-BE49-F238E27FC236}">
                      <a16:creationId xmlns:a16="http://schemas.microsoft.com/office/drawing/2014/main" id="{0AB43B44-5016-4140-968A-433832AEE798}"/>
                    </a:ext>
                  </a:extLst>
                </p14:cNvPr>
                <p14:cNvContentPartPr/>
                <p14:nvPr/>
              </p14:nvContentPartPr>
              <p14:xfrm>
                <a:off x="8406158" y="5490904"/>
                <a:ext cx="190080" cy="169920"/>
              </p14:xfrm>
            </p:contentPart>
          </mc:Choice>
          <mc:Fallback xmlns="">
            <p:pic>
              <p:nvPicPr>
                <p:cNvPr id="1590" name="Ink 1589">
                  <a:extLst>
                    <a:ext uri="{FF2B5EF4-FFF2-40B4-BE49-F238E27FC236}">
                      <a16:creationId xmlns:a16="http://schemas.microsoft.com/office/drawing/2014/main" id="{0AB43B44-5016-4140-968A-433832AEE798}"/>
                    </a:ext>
                  </a:extLst>
                </p:cNvPr>
                <p:cNvPicPr/>
                <p:nvPr/>
              </p:nvPicPr>
              <p:blipFill>
                <a:blip r:embed="rId1960"/>
                <a:stretch>
                  <a:fillRect/>
                </a:stretch>
              </p:blipFill>
              <p:spPr>
                <a:xfrm>
                  <a:off x="8391038" y="5475784"/>
                  <a:ext cx="22068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1">
              <p14:nvContentPartPr>
                <p14:cNvPr id="1591" name="Ink 1590">
                  <a:extLst>
                    <a:ext uri="{FF2B5EF4-FFF2-40B4-BE49-F238E27FC236}">
                      <a16:creationId xmlns:a16="http://schemas.microsoft.com/office/drawing/2014/main" id="{A6ACA168-0F68-E145-9295-3CE30F88CDC9}"/>
                    </a:ext>
                  </a:extLst>
                </p14:cNvPr>
                <p14:cNvContentPartPr/>
                <p14:nvPr/>
              </p14:nvContentPartPr>
              <p14:xfrm>
                <a:off x="8775878" y="5530864"/>
                <a:ext cx="50760" cy="295200"/>
              </p14:xfrm>
            </p:contentPart>
          </mc:Choice>
          <mc:Fallback xmlns="">
            <p:pic>
              <p:nvPicPr>
                <p:cNvPr id="1591" name="Ink 1590">
                  <a:extLst>
                    <a:ext uri="{FF2B5EF4-FFF2-40B4-BE49-F238E27FC236}">
                      <a16:creationId xmlns:a16="http://schemas.microsoft.com/office/drawing/2014/main" id="{A6ACA168-0F68-E145-9295-3CE30F88CDC9}"/>
                    </a:ext>
                  </a:extLst>
                </p:cNvPr>
                <p:cNvPicPr/>
                <p:nvPr/>
              </p:nvPicPr>
              <p:blipFill>
                <a:blip r:embed="rId1962"/>
                <a:stretch>
                  <a:fillRect/>
                </a:stretch>
              </p:blipFill>
              <p:spPr>
                <a:xfrm>
                  <a:off x="8760758" y="5515744"/>
                  <a:ext cx="81360" cy="32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3">
              <p14:nvContentPartPr>
                <p14:cNvPr id="1592" name="Ink 1591">
                  <a:extLst>
                    <a:ext uri="{FF2B5EF4-FFF2-40B4-BE49-F238E27FC236}">
                      <a16:creationId xmlns:a16="http://schemas.microsoft.com/office/drawing/2014/main" id="{36DBA4AB-BE6B-484C-B2F1-A2A805D78E4D}"/>
                    </a:ext>
                  </a:extLst>
                </p14:cNvPr>
                <p14:cNvContentPartPr/>
                <p14:nvPr/>
              </p14:nvContentPartPr>
              <p14:xfrm>
                <a:off x="8751038" y="5474704"/>
                <a:ext cx="173160" cy="140760"/>
              </p14:xfrm>
            </p:contentPart>
          </mc:Choice>
          <mc:Fallback xmlns="">
            <p:pic>
              <p:nvPicPr>
                <p:cNvPr id="1592" name="Ink 1591">
                  <a:extLst>
                    <a:ext uri="{FF2B5EF4-FFF2-40B4-BE49-F238E27FC236}">
                      <a16:creationId xmlns:a16="http://schemas.microsoft.com/office/drawing/2014/main" id="{36DBA4AB-BE6B-484C-B2F1-A2A805D78E4D}"/>
                    </a:ext>
                  </a:extLst>
                </p:cNvPr>
                <p:cNvPicPr/>
                <p:nvPr/>
              </p:nvPicPr>
              <p:blipFill>
                <a:blip r:embed="rId1964"/>
                <a:stretch>
                  <a:fillRect/>
                </a:stretch>
              </p:blipFill>
              <p:spPr>
                <a:xfrm>
                  <a:off x="8735918" y="5459584"/>
                  <a:ext cx="20376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5">
              <p14:nvContentPartPr>
                <p14:cNvPr id="1593" name="Ink 1592">
                  <a:extLst>
                    <a:ext uri="{FF2B5EF4-FFF2-40B4-BE49-F238E27FC236}">
                      <a16:creationId xmlns:a16="http://schemas.microsoft.com/office/drawing/2014/main" id="{DF04A09C-11D8-5B47-BD58-5237E72A212D}"/>
                    </a:ext>
                  </a:extLst>
                </p14:cNvPr>
                <p14:cNvContentPartPr/>
                <p14:nvPr/>
              </p14:nvContentPartPr>
              <p14:xfrm>
                <a:off x="8965238" y="5486224"/>
                <a:ext cx="39960" cy="194760"/>
              </p14:xfrm>
            </p:contentPart>
          </mc:Choice>
          <mc:Fallback xmlns="">
            <p:pic>
              <p:nvPicPr>
                <p:cNvPr id="1593" name="Ink 1592">
                  <a:extLst>
                    <a:ext uri="{FF2B5EF4-FFF2-40B4-BE49-F238E27FC236}">
                      <a16:creationId xmlns:a16="http://schemas.microsoft.com/office/drawing/2014/main" id="{DF04A09C-11D8-5B47-BD58-5237E72A212D}"/>
                    </a:ext>
                  </a:extLst>
                </p:cNvPr>
                <p:cNvPicPr/>
                <p:nvPr/>
              </p:nvPicPr>
              <p:blipFill>
                <a:blip r:embed="rId1966"/>
                <a:stretch>
                  <a:fillRect/>
                </a:stretch>
              </p:blipFill>
              <p:spPr>
                <a:xfrm>
                  <a:off x="8950118" y="5471104"/>
                  <a:ext cx="7020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7">
              <p14:nvContentPartPr>
                <p14:cNvPr id="1594" name="Ink 1593">
                  <a:extLst>
                    <a:ext uri="{FF2B5EF4-FFF2-40B4-BE49-F238E27FC236}">
                      <a16:creationId xmlns:a16="http://schemas.microsoft.com/office/drawing/2014/main" id="{BA98E728-99A8-EB47-855E-D569C474EF36}"/>
                    </a:ext>
                  </a:extLst>
                </p14:cNvPr>
                <p14:cNvContentPartPr/>
                <p14:nvPr/>
              </p14:nvContentPartPr>
              <p14:xfrm>
                <a:off x="9009878" y="5363464"/>
                <a:ext cx="11160" cy="10080"/>
              </p14:xfrm>
            </p:contentPart>
          </mc:Choice>
          <mc:Fallback xmlns="">
            <p:pic>
              <p:nvPicPr>
                <p:cNvPr id="1594" name="Ink 1593">
                  <a:extLst>
                    <a:ext uri="{FF2B5EF4-FFF2-40B4-BE49-F238E27FC236}">
                      <a16:creationId xmlns:a16="http://schemas.microsoft.com/office/drawing/2014/main" id="{BA98E728-99A8-EB47-855E-D569C474EF36}"/>
                    </a:ext>
                  </a:extLst>
                </p:cNvPr>
                <p:cNvPicPr/>
                <p:nvPr/>
              </p:nvPicPr>
              <p:blipFill>
                <a:blip r:embed="rId1727"/>
                <a:stretch>
                  <a:fillRect/>
                </a:stretch>
              </p:blipFill>
              <p:spPr>
                <a:xfrm>
                  <a:off x="8994758" y="5348344"/>
                  <a:ext cx="4140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8">
              <p14:nvContentPartPr>
                <p14:cNvPr id="1595" name="Ink 1594">
                  <a:extLst>
                    <a:ext uri="{FF2B5EF4-FFF2-40B4-BE49-F238E27FC236}">
                      <a16:creationId xmlns:a16="http://schemas.microsoft.com/office/drawing/2014/main" id="{6E404E13-65BA-764F-AF48-1C18CA4EBD14}"/>
                    </a:ext>
                  </a:extLst>
                </p14:cNvPr>
                <p14:cNvContentPartPr/>
                <p14:nvPr/>
              </p14:nvContentPartPr>
              <p14:xfrm>
                <a:off x="9057038" y="5516824"/>
                <a:ext cx="147600" cy="377640"/>
              </p14:xfrm>
            </p:contentPart>
          </mc:Choice>
          <mc:Fallback xmlns="">
            <p:pic>
              <p:nvPicPr>
                <p:cNvPr id="1595" name="Ink 1594">
                  <a:extLst>
                    <a:ext uri="{FF2B5EF4-FFF2-40B4-BE49-F238E27FC236}">
                      <a16:creationId xmlns:a16="http://schemas.microsoft.com/office/drawing/2014/main" id="{6E404E13-65BA-764F-AF48-1C18CA4EBD14}"/>
                    </a:ext>
                  </a:extLst>
                </p:cNvPr>
                <p:cNvPicPr/>
                <p:nvPr/>
              </p:nvPicPr>
              <p:blipFill>
                <a:blip r:embed="rId1969"/>
                <a:stretch>
                  <a:fillRect/>
                </a:stretch>
              </p:blipFill>
              <p:spPr>
                <a:xfrm>
                  <a:off x="9041558" y="5501344"/>
                  <a:ext cx="177840" cy="40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0">
              <p14:nvContentPartPr>
                <p14:cNvPr id="1596" name="Ink 1595">
                  <a:extLst>
                    <a:ext uri="{FF2B5EF4-FFF2-40B4-BE49-F238E27FC236}">
                      <a16:creationId xmlns:a16="http://schemas.microsoft.com/office/drawing/2014/main" id="{D49509AC-AE42-654A-A798-FDA620AEDEA7}"/>
                    </a:ext>
                  </a:extLst>
                </p14:cNvPr>
                <p14:cNvContentPartPr/>
                <p14:nvPr/>
              </p14:nvContentPartPr>
              <p14:xfrm>
                <a:off x="9256118" y="5508544"/>
                <a:ext cx="98280" cy="173520"/>
              </p14:xfrm>
            </p:contentPart>
          </mc:Choice>
          <mc:Fallback xmlns="">
            <p:pic>
              <p:nvPicPr>
                <p:cNvPr id="1596" name="Ink 1595">
                  <a:extLst>
                    <a:ext uri="{FF2B5EF4-FFF2-40B4-BE49-F238E27FC236}">
                      <a16:creationId xmlns:a16="http://schemas.microsoft.com/office/drawing/2014/main" id="{D49509AC-AE42-654A-A798-FDA620AEDEA7}"/>
                    </a:ext>
                  </a:extLst>
                </p:cNvPr>
                <p:cNvPicPr/>
                <p:nvPr/>
              </p:nvPicPr>
              <p:blipFill>
                <a:blip r:embed="rId1971"/>
                <a:stretch>
                  <a:fillRect/>
                </a:stretch>
              </p:blipFill>
              <p:spPr>
                <a:xfrm>
                  <a:off x="9240998" y="5493424"/>
                  <a:ext cx="12852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2">
              <p14:nvContentPartPr>
                <p14:cNvPr id="1597" name="Ink 1596">
                  <a:extLst>
                    <a:ext uri="{FF2B5EF4-FFF2-40B4-BE49-F238E27FC236}">
                      <a16:creationId xmlns:a16="http://schemas.microsoft.com/office/drawing/2014/main" id="{A75838D3-F9FD-3446-BA4C-A41E064DA944}"/>
                    </a:ext>
                  </a:extLst>
                </p14:cNvPr>
                <p14:cNvContentPartPr/>
                <p14:nvPr/>
              </p14:nvContentPartPr>
              <p14:xfrm>
                <a:off x="9556358" y="5352304"/>
                <a:ext cx="156240" cy="303480"/>
              </p14:xfrm>
            </p:contentPart>
          </mc:Choice>
          <mc:Fallback xmlns="">
            <p:pic>
              <p:nvPicPr>
                <p:cNvPr id="1597" name="Ink 1596">
                  <a:extLst>
                    <a:ext uri="{FF2B5EF4-FFF2-40B4-BE49-F238E27FC236}">
                      <a16:creationId xmlns:a16="http://schemas.microsoft.com/office/drawing/2014/main" id="{A75838D3-F9FD-3446-BA4C-A41E064DA944}"/>
                    </a:ext>
                  </a:extLst>
                </p:cNvPr>
                <p:cNvPicPr/>
                <p:nvPr/>
              </p:nvPicPr>
              <p:blipFill>
                <a:blip r:embed="rId1973"/>
                <a:stretch>
                  <a:fillRect/>
                </a:stretch>
              </p:blipFill>
              <p:spPr>
                <a:xfrm>
                  <a:off x="9541238" y="5337184"/>
                  <a:ext cx="186480" cy="33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4">
              <p14:nvContentPartPr>
                <p14:cNvPr id="1598" name="Ink 1597">
                  <a:extLst>
                    <a:ext uri="{FF2B5EF4-FFF2-40B4-BE49-F238E27FC236}">
                      <a16:creationId xmlns:a16="http://schemas.microsoft.com/office/drawing/2014/main" id="{57AA614F-5086-414F-9506-3E6E2BF58276}"/>
                    </a:ext>
                  </a:extLst>
                </p14:cNvPr>
                <p14:cNvContentPartPr/>
                <p14:nvPr/>
              </p14:nvContentPartPr>
              <p14:xfrm>
                <a:off x="9746078" y="5514664"/>
                <a:ext cx="147600" cy="399240"/>
              </p14:xfrm>
            </p:contentPart>
          </mc:Choice>
          <mc:Fallback xmlns="">
            <p:pic>
              <p:nvPicPr>
                <p:cNvPr id="1598" name="Ink 1597">
                  <a:extLst>
                    <a:ext uri="{FF2B5EF4-FFF2-40B4-BE49-F238E27FC236}">
                      <a16:creationId xmlns:a16="http://schemas.microsoft.com/office/drawing/2014/main" id="{57AA614F-5086-414F-9506-3E6E2BF58276}"/>
                    </a:ext>
                  </a:extLst>
                </p:cNvPr>
                <p:cNvPicPr/>
                <p:nvPr/>
              </p:nvPicPr>
              <p:blipFill>
                <a:blip r:embed="rId1975"/>
                <a:stretch>
                  <a:fillRect/>
                </a:stretch>
              </p:blipFill>
              <p:spPr>
                <a:xfrm>
                  <a:off x="9730598" y="5499184"/>
                  <a:ext cx="178200" cy="42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6">
              <p14:nvContentPartPr>
                <p14:cNvPr id="1599" name="Ink 1598">
                  <a:extLst>
                    <a:ext uri="{FF2B5EF4-FFF2-40B4-BE49-F238E27FC236}">
                      <a16:creationId xmlns:a16="http://schemas.microsoft.com/office/drawing/2014/main" id="{797A0DC6-D719-5B42-839B-1F4A6EB5AC36}"/>
                    </a:ext>
                  </a:extLst>
                </p14:cNvPr>
                <p14:cNvContentPartPr/>
                <p14:nvPr/>
              </p14:nvContentPartPr>
              <p14:xfrm>
                <a:off x="10075838" y="5409184"/>
                <a:ext cx="662400" cy="340200"/>
              </p14:xfrm>
            </p:contentPart>
          </mc:Choice>
          <mc:Fallback xmlns="">
            <p:pic>
              <p:nvPicPr>
                <p:cNvPr id="1599" name="Ink 1598">
                  <a:extLst>
                    <a:ext uri="{FF2B5EF4-FFF2-40B4-BE49-F238E27FC236}">
                      <a16:creationId xmlns:a16="http://schemas.microsoft.com/office/drawing/2014/main" id="{797A0DC6-D719-5B42-839B-1F4A6EB5AC36}"/>
                    </a:ext>
                  </a:extLst>
                </p:cNvPr>
                <p:cNvPicPr/>
                <p:nvPr/>
              </p:nvPicPr>
              <p:blipFill>
                <a:blip r:embed="rId1977"/>
                <a:stretch>
                  <a:fillRect/>
                </a:stretch>
              </p:blipFill>
              <p:spPr>
                <a:xfrm>
                  <a:off x="10060718" y="5394064"/>
                  <a:ext cx="693000" cy="37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8">
              <p14:nvContentPartPr>
                <p14:cNvPr id="1600" name="Ink 1599">
                  <a:extLst>
                    <a:ext uri="{FF2B5EF4-FFF2-40B4-BE49-F238E27FC236}">
                      <a16:creationId xmlns:a16="http://schemas.microsoft.com/office/drawing/2014/main" id="{924C6492-FC0B-B946-8D84-DEB701997DF8}"/>
                    </a:ext>
                  </a:extLst>
                </p14:cNvPr>
                <p14:cNvContentPartPr/>
                <p14:nvPr/>
              </p14:nvContentPartPr>
              <p14:xfrm>
                <a:off x="10789718" y="5311984"/>
                <a:ext cx="83520" cy="398160"/>
              </p14:xfrm>
            </p:contentPart>
          </mc:Choice>
          <mc:Fallback xmlns="">
            <p:pic>
              <p:nvPicPr>
                <p:cNvPr id="1600" name="Ink 1599">
                  <a:extLst>
                    <a:ext uri="{FF2B5EF4-FFF2-40B4-BE49-F238E27FC236}">
                      <a16:creationId xmlns:a16="http://schemas.microsoft.com/office/drawing/2014/main" id="{924C6492-FC0B-B946-8D84-DEB701997DF8}"/>
                    </a:ext>
                  </a:extLst>
                </p:cNvPr>
                <p:cNvPicPr/>
                <p:nvPr/>
              </p:nvPicPr>
              <p:blipFill>
                <a:blip r:embed="rId1979"/>
                <a:stretch>
                  <a:fillRect/>
                </a:stretch>
              </p:blipFill>
              <p:spPr>
                <a:xfrm>
                  <a:off x="10774238" y="5296864"/>
                  <a:ext cx="113760" cy="42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0">
              <p14:nvContentPartPr>
                <p14:cNvPr id="1601" name="Ink 1600">
                  <a:extLst>
                    <a:ext uri="{FF2B5EF4-FFF2-40B4-BE49-F238E27FC236}">
                      <a16:creationId xmlns:a16="http://schemas.microsoft.com/office/drawing/2014/main" id="{980B36D7-B9CC-8746-829D-CD4ED6BDC521}"/>
                    </a:ext>
                  </a:extLst>
                </p14:cNvPr>
                <p14:cNvContentPartPr/>
                <p14:nvPr/>
              </p14:nvContentPartPr>
              <p14:xfrm>
                <a:off x="10894478" y="5529784"/>
                <a:ext cx="30240" cy="176760"/>
              </p14:xfrm>
            </p:contentPart>
          </mc:Choice>
          <mc:Fallback xmlns="">
            <p:pic>
              <p:nvPicPr>
                <p:cNvPr id="1601" name="Ink 1600">
                  <a:extLst>
                    <a:ext uri="{FF2B5EF4-FFF2-40B4-BE49-F238E27FC236}">
                      <a16:creationId xmlns:a16="http://schemas.microsoft.com/office/drawing/2014/main" id="{980B36D7-B9CC-8746-829D-CD4ED6BDC521}"/>
                    </a:ext>
                  </a:extLst>
                </p:cNvPr>
                <p:cNvPicPr/>
                <p:nvPr/>
              </p:nvPicPr>
              <p:blipFill>
                <a:blip r:embed="rId1981"/>
                <a:stretch>
                  <a:fillRect/>
                </a:stretch>
              </p:blipFill>
              <p:spPr>
                <a:xfrm>
                  <a:off x="10879358" y="5514304"/>
                  <a:ext cx="6048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2">
              <p14:nvContentPartPr>
                <p14:cNvPr id="1602" name="Ink 1601">
                  <a:extLst>
                    <a:ext uri="{FF2B5EF4-FFF2-40B4-BE49-F238E27FC236}">
                      <a16:creationId xmlns:a16="http://schemas.microsoft.com/office/drawing/2014/main" id="{A33212B6-9AFB-3B42-AE48-EB5F358C8706}"/>
                    </a:ext>
                  </a:extLst>
                </p14:cNvPr>
                <p14:cNvContentPartPr/>
                <p14:nvPr/>
              </p14:nvContentPartPr>
              <p14:xfrm>
                <a:off x="10927958" y="5363464"/>
                <a:ext cx="3960" cy="11160"/>
              </p14:xfrm>
            </p:contentPart>
          </mc:Choice>
          <mc:Fallback xmlns="">
            <p:pic>
              <p:nvPicPr>
                <p:cNvPr id="1602" name="Ink 1601">
                  <a:extLst>
                    <a:ext uri="{FF2B5EF4-FFF2-40B4-BE49-F238E27FC236}">
                      <a16:creationId xmlns:a16="http://schemas.microsoft.com/office/drawing/2014/main" id="{A33212B6-9AFB-3B42-AE48-EB5F358C8706}"/>
                    </a:ext>
                  </a:extLst>
                </p:cNvPr>
                <p:cNvPicPr/>
                <p:nvPr/>
              </p:nvPicPr>
              <p:blipFill>
                <a:blip r:embed="rId1337"/>
                <a:stretch>
                  <a:fillRect/>
                </a:stretch>
              </p:blipFill>
              <p:spPr>
                <a:xfrm>
                  <a:off x="10912838" y="5348344"/>
                  <a:ext cx="345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3">
              <p14:nvContentPartPr>
                <p14:cNvPr id="1603" name="Ink 1602">
                  <a:extLst>
                    <a:ext uri="{FF2B5EF4-FFF2-40B4-BE49-F238E27FC236}">
                      <a16:creationId xmlns:a16="http://schemas.microsoft.com/office/drawing/2014/main" id="{64D42A0B-80E2-DE4A-BF5F-A249455EA2A1}"/>
                    </a:ext>
                  </a:extLst>
                </p14:cNvPr>
                <p14:cNvContentPartPr/>
                <p14:nvPr/>
              </p14:nvContentPartPr>
              <p14:xfrm>
                <a:off x="10983758" y="5528704"/>
                <a:ext cx="401400" cy="143640"/>
              </p14:xfrm>
            </p:contentPart>
          </mc:Choice>
          <mc:Fallback xmlns="">
            <p:pic>
              <p:nvPicPr>
                <p:cNvPr id="1603" name="Ink 1602">
                  <a:extLst>
                    <a:ext uri="{FF2B5EF4-FFF2-40B4-BE49-F238E27FC236}">
                      <a16:creationId xmlns:a16="http://schemas.microsoft.com/office/drawing/2014/main" id="{64D42A0B-80E2-DE4A-BF5F-A249455EA2A1}"/>
                    </a:ext>
                  </a:extLst>
                </p:cNvPr>
                <p:cNvPicPr/>
                <p:nvPr/>
              </p:nvPicPr>
              <p:blipFill>
                <a:blip r:embed="rId1984"/>
                <a:stretch>
                  <a:fillRect/>
                </a:stretch>
              </p:blipFill>
              <p:spPr>
                <a:xfrm>
                  <a:off x="10968638" y="5513584"/>
                  <a:ext cx="43200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5">
              <p14:nvContentPartPr>
                <p14:cNvPr id="1604" name="Ink 1603">
                  <a:extLst>
                    <a:ext uri="{FF2B5EF4-FFF2-40B4-BE49-F238E27FC236}">
                      <a16:creationId xmlns:a16="http://schemas.microsoft.com/office/drawing/2014/main" id="{DC7823A2-EA9E-DB4E-AF01-3DC3563E6B14}"/>
                    </a:ext>
                  </a:extLst>
                </p14:cNvPr>
                <p14:cNvContentPartPr/>
                <p14:nvPr/>
              </p14:nvContentPartPr>
              <p14:xfrm>
                <a:off x="6712718" y="5865304"/>
                <a:ext cx="54720" cy="308520"/>
              </p14:xfrm>
            </p:contentPart>
          </mc:Choice>
          <mc:Fallback xmlns="">
            <p:pic>
              <p:nvPicPr>
                <p:cNvPr id="1604" name="Ink 1603">
                  <a:extLst>
                    <a:ext uri="{FF2B5EF4-FFF2-40B4-BE49-F238E27FC236}">
                      <a16:creationId xmlns:a16="http://schemas.microsoft.com/office/drawing/2014/main" id="{DC7823A2-EA9E-DB4E-AF01-3DC3563E6B14}"/>
                    </a:ext>
                  </a:extLst>
                </p:cNvPr>
                <p:cNvPicPr/>
                <p:nvPr/>
              </p:nvPicPr>
              <p:blipFill>
                <a:blip r:embed="rId1986"/>
                <a:stretch>
                  <a:fillRect/>
                </a:stretch>
              </p:blipFill>
              <p:spPr>
                <a:xfrm>
                  <a:off x="6697598" y="5850184"/>
                  <a:ext cx="85320" cy="33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7">
              <p14:nvContentPartPr>
                <p14:cNvPr id="1605" name="Ink 1604">
                  <a:extLst>
                    <a:ext uri="{FF2B5EF4-FFF2-40B4-BE49-F238E27FC236}">
                      <a16:creationId xmlns:a16="http://schemas.microsoft.com/office/drawing/2014/main" id="{3B5F7956-FAFA-1E4F-9C04-1E3FD2A68659}"/>
                    </a:ext>
                  </a:extLst>
                </p14:cNvPr>
                <p14:cNvContentPartPr/>
                <p14:nvPr/>
              </p14:nvContentPartPr>
              <p14:xfrm>
                <a:off x="6657278" y="5851984"/>
                <a:ext cx="299520" cy="299160"/>
              </p14:xfrm>
            </p:contentPart>
          </mc:Choice>
          <mc:Fallback xmlns="">
            <p:pic>
              <p:nvPicPr>
                <p:cNvPr id="1605" name="Ink 1604">
                  <a:extLst>
                    <a:ext uri="{FF2B5EF4-FFF2-40B4-BE49-F238E27FC236}">
                      <a16:creationId xmlns:a16="http://schemas.microsoft.com/office/drawing/2014/main" id="{3B5F7956-FAFA-1E4F-9C04-1E3FD2A68659}"/>
                    </a:ext>
                  </a:extLst>
                </p:cNvPr>
                <p:cNvPicPr/>
                <p:nvPr/>
              </p:nvPicPr>
              <p:blipFill>
                <a:blip r:embed="rId1988"/>
                <a:stretch>
                  <a:fillRect/>
                </a:stretch>
              </p:blipFill>
              <p:spPr>
                <a:xfrm>
                  <a:off x="6641798" y="5836504"/>
                  <a:ext cx="330120" cy="32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9">
              <p14:nvContentPartPr>
                <p14:cNvPr id="1606" name="Ink 1605">
                  <a:extLst>
                    <a:ext uri="{FF2B5EF4-FFF2-40B4-BE49-F238E27FC236}">
                      <a16:creationId xmlns:a16="http://schemas.microsoft.com/office/drawing/2014/main" id="{40E1AFD5-DBC0-7B42-BFC5-B56F10D2EC58}"/>
                    </a:ext>
                  </a:extLst>
                </p14:cNvPr>
                <p14:cNvContentPartPr/>
                <p14:nvPr/>
              </p14:nvContentPartPr>
              <p14:xfrm>
                <a:off x="6958238" y="5988064"/>
                <a:ext cx="40680" cy="148320"/>
              </p14:xfrm>
            </p:contentPart>
          </mc:Choice>
          <mc:Fallback xmlns="">
            <p:pic>
              <p:nvPicPr>
                <p:cNvPr id="1606" name="Ink 1605">
                  <a:extLst>
                    <a:ext uri="{FF2B5EF4-FFF2-40B4-BE49-F238E27FC236}">
                      <a16:creationId xmlns:a16="http://schemas.microsoft.com/office/drawing/2014/main" id="{40E1AFD5-DBC0-7B42-BFC5-B56F10D2EC58}"/>
                    </a:ext>
                  </a:extLst>
                </p:cNvPr>
                <p:cNvPicPr/>
                <p:nvPr/>
              </p:nvPicPr>
              <p:blipFill>
                <a:blip r:embed="rId1990"/>
                <a:stretch>
                  <a:fillRect/>
                </a:stretch>
              </p:blipFill>
              <p:spPr>
                <a:xfrm>
                  <a:off x="6943118" y="5972944"/>
                  <a:ext cx="7128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1">
              <p14:nvContentPartPr>
                <p14:cNvPr id="1607" name="Ink 1606">
                  <a:extLst>
                    <a:ext uri="{FF2B5EF4-FFF2-40B4-BE49-F238E27FC236}">
                      <a16:creationId xmlns:a16="http://schemas.microsoft.com/office/drawing/2014/main" id="{C39B2A4E-B8F0-024A-9200-F87E40B673C7}"/>
                    </a:ext>
                  </a:extLst>
                </p14:cNvPr>
                <p14:cNvContentPartPr/>
                <p14:nvPr/>
              </p14:nvContentPartPr>
              <p14:xfrm>
                <a:off x="7002878" y="5876464"/>
                <a:ext cx="6840" cy="2160"/>
              </p14:xfrm>
            </p:contentPart>
          </mc:Choice>
          <mc:Fallback xmlns="">
            <p:pic>
              <p:nvPicPr>
                <p:cNvPr id="1607" name="Ink 1606">
                  <a:extLst>
                    <a:ext uri="{FF2B5EF4-FFF2-40B4-BE49-F238E27FC236}">
                      <a16:creationId xmlns:a16="http://schemas.microsoft.com/office/drawing/2014/main" id="{C39B2A4E-B8F0-024A-9200-F87E40B673C7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6987398" y="5861344"/>
                  <a:ext cx="3744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2">
              <p14:nvContentPartPr>
                <p14:cNvPr id="1608" name="Ink 1607">
                  <a:extLst>
                    <a:ext uri="{FF2B5EF4-FFF2-40B4-BE49-F238E27FC236}">
                      <a16:creationId xmlns:a16="http://schemas.microsoft.com/office/drawing/2014/main" id="{B4CD4B53-4CE5-4942-A68D-4558D8F87030}"/>
                    </a:ext>
                  </a:extLst>
                </p14:cNvPr>
                <p14:cNvContentPartPr/>
                <p14:nvPr/>
              </p14:nvContentPartPr>
              <p14:xfrm>
                <a:off x="7093598" y="5954584"/>
                <a:ext cx="136800" cy="167040"/>
              </p14:xfrm>
            </p:contentPart>
          </mc:Choice>
          <mc:Fallback xmlns="">
            <p:pic>
              <p:nvPicPr>
                <p:cNvPr id="1608" name="Ink 1607">
                  <a:extLst>
                    <a:ext uri="{FF2B5EF4-FFF2-40B4-BE49-F238E27FC236}">
                      <a16:creationId xmlns:a16="http://schemas.microsoft.com/office/drawing/2014/main" id="{B4CD4B53-4CE5-4942-A68D-4558D8F87030}"/>
                    </a:ext>
                  </a:extLst>
                </p:cNvPr>
                <p:cNvPicPr/>
                <p:nvPr/>
              </p:nvPicPr>
              <p:blipFill>
                <a:blip r:embed="rId1993"/>
                <a:stretch>
                  <a:fillRect/>
                </a:stretch>
              </p:blipFill>
              <p:spPr>
                <a:xfrm>
                  <a:off x="7078478" y="5939464"/>
                  <a:ext cx="16704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4">
              <p14:nvContentPartPr>
                <p14:cNvPr id="1609" name="Ink 1608">
                  <a:extLst>
                    <a:ext uri="{FF2B5EF4-FFF2-40B4-BE49-F238E27FC236}">
                      <a16:creationId xmlns:a16="http://schemas.microsoft.com/office/drawing/2014/main" id="{8CBB2499-24DD-E74E-B175-650C19EA2003}"/>
                    </a:ext>
                  </a:extLst>
                </p14:cNvPr>
                <p14:cNvContentPartPr/>
                <p14:nvPr/>
              </p14:nvContentPartPr>
              <p14:xfrm>
                <a:off x="7314998" y="5776024"/>
                <a:ext cx="97200" cy="329760"/>
              </p14:xfrm>
            </p:contentPart>
          </mc:Choice>
          <mc:Fallback xmlns="">
            <p:pic>
              <p:nvPicPr>
                <p:cNvPr id="1609" name="Ink 1608">
                  <a:extLst>
                    <a:ext uri="{FF2B5EF4-FFF2-40B4-BE49-F238E27FC236}">
                      <a16:creationId xmlns:a16="http://schemas.microsoft.com/office/drawing/2014/main" id="{8CBB2499-24DD-E74E-B175-650C19EA2003}"/>
                    </a:ext>
                  </a:extLst>
                </p:cNvPr>
                <p:cNvPicPr/>
                <p:nvPr/>
              </p:nvPicPr>
              <p:blipFill>
                <a:blip r:embed="rId1995"/>
                <a:stretch>
                  <a:fillRect/>
                </a:stretch>
              </p:blipFill>
              <p:spPr>
                <a:xfrm>
                  <a:off x="7299878" y="5760904"/>
                  <a:ext cx="127440" cy="36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6">
              <p14:nvContentPartPr>
                <p14:cNvPr id="1610" name="Ink 1609">
                  <a:extLst>
                    <a:ext uri="{FF2B5EF4-FFF2-40B4-BE49-F238E27FC236}">
                      <a16:creationId xmlns:a16="http://schemas.microsoft.com/office/drawing/2014/main" id="{D5A61810-D622-D245-94C9-6B46754E5468}"/>
                    </a:ext>
                  </a:extLst>
                </p14:cNvPr>
                <p14:cNvContentPartPr/>
                <p14:nvPr/>
              </p14:nvContentPartPr>
              <p14:xfrm>
                <a:off x="7457918" y="5954584"/>
                <a:ext cx="141120" cy="136440"/>
              </p14:xfrm>
            </p:contentPart>
          </mc:Choice>
          <mc:Fallback xmlns="">
            <p:pic>
              <p:nvPicPr>
                <p:cNvPr id="1610" name="Ink 1609">
                  <a:extLst>
                    <a:ext uri="{FF2B5EF4-FFF2-40B4-BE49-F238E27FC236}">
                      <a16:creationId xmlns:a16="http://schemas.microsoft.com/office/drawing/2014/main" id="{D5A61810-D622-D245-94C9-6B46754E5468}"/>
                    </a:ext>
                  </a:extLst>
                </p:cNvPr>
                <p:cNvPicPr/>
                <p:nvPr/>
              </p:nvPicPr>
              <p:blipFill>
                <a:blip r:embed="rId1997"/>
                <a:stretch>
                  <a:fillRect/>
                </a:stretch>
              </p:blipFill>
              <p:spPr>
                <a:xfrm>
                  <a:off x="7442438" y="5939464"/>
                  <a:ext cx="17172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8">
              <p14:nvContentPartPr>
                <p14:cNvPr id="1611" name="Ink 1610">
                  <a:extLst>
                    <a:ext uri="{FF2B5EF4-FFF2-40B4-BE49-F238E27FC236}">
                      <a16:creationId xmlns:a16="http://schemas.microsoft.com/office/drawing/2014/main" id="{D4DAC3ED-CF3B-374B-9EA6-95E3465B1526}"/>
                    </a:ext>
                  </a:extLst>
                </p14:cNvPr>
                <p14:cNvContentPartPr/>
                <p14:nvPr/>
              </p14:nvContentPartPr>
              <p14:xfrm>
                <a:off x="7645118" y="5950984"/>
                <a:ext cx="139680" cy="388800"/>
              </p14:xfrm>
            </p:contentPart>
          </mc:Choice>
          <mc:Fallback xmlns="">
            <p:pic>
              <p:nvPicPr>
                <p:cNvPr id="1611" name="Ink 1610">
                  <a:extLst>
                    <a:ext uri="{FF2B5EF4-FFF2-40B4-BE49-F238E27FC236}">
                      <a16:creationId xmlns:a16="http://schemas.microsoft.com/office/drawing/2014/main" id="{D4DAC3ED-CF3B-374B-9EA6-95E3465B1526}"/>
                    </a:ext>
                  </a:extLst>
                </p:cNvPr>
                <p:cNvPicPr/>
                <p:nvPr/>
              </p:nvPicPr>
              <p:blipFill>
                <a:blip r:embed="rId1999"/>
                <a:stretch>
                  <a:fillRect/>
                </a:stretch>
              </p:blipFill>
              <p:spPr>
                <a:xfrm>
                  <a:off x="7629998" y="5935864"/>
                  <a:ext cx="170280" cy="41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0">
              <p14:nvContentPartPr>
                <p14:cNvPr id="1612" name="Ink 1611">
                  <a:extLst>
                    <a:ext uri="{FF2B5EF4-FFF2-40B4-BE49-F238E27FC236}">
                      <a16:creationId xmlns:a16="http://schemas.microsoft.com/office/drawing/2014/main" id="{CDA77452-9741-DD4F-BC1F-2BFEB3B0F73E}"/>
                    </a:ext>
                  </a:extLst>
                </p14:cNvPr>
                <p14:cNvContentPartPr/>
                <p14:nvPr/>
              </p14:nvContentPartPr>
              <p14:xfrm>
                <a:off x="7783358" y="5954584"/>
                <a:ext cx="66960" cy="156600"/>
              </p14:xfrm>
            </p:contentPart>
          </mc:Choice>
          <mc:Fallback xmlns="">
            <p:pic>
              <p:nvPicPr>
                <p:cNvPr id="1612" name="Ink 1611">
                  <a:extLst>
                    <a:ext uri="{FF2B5EF4-FFF2-40B4-BE49-F238E27FC236}">
                      <a16:creationId xmlns:a16="http://schemas.microsoft.com/office/drawing/2014/main" id="{CDA77452-9741-DD4F-BC1F-2BFEB3B0F73E}"/>
                    </a:ext>
                  </a:extLst>
                </p:cNvPr>
                <p:cNvPicPr/>
                <p:nvPr/>
              </p:nvPicPr>
              <p:blipFill>
                <a:blip r:embed="rId2001"/>
                <a:stretch>
                  <a:fillRect/>
                </a:stretch>
              </p:blipFill>
              <p:spPr>
                <a:xfrm>
                  <a:off x="7768238" y="5939464"/>
                  <a:ext cx="9756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2">
              <p14:nvContentPartPr>
                <p14:cNvPr id="1613" name="Ink 1612">
                  <a:extLst>
                    <a:ext uri="{FF2B5EF4-FFF2-40B4-BE49-F238E27FC236}">
                      <a16:creationId xmlns:a16="http://schemas.microsoft.com/office/drawing/2014/main" id="{25C91379-D96B-EF47-B2FB-697E9116B5DF}"/>
                    </a:ext>
                  </a:extLst>
                </p14:cNvPr>
                <p14:cNvContentPartPr/>
                <p14:nvPr/>
              </p14:nvContentPartPr>
              <p14:xfrm>
                <a:off x="7850318" y="5820664"/>
                <a:ext cx="7560" cy="8280"/>
              </p14:xfrm>
            </p:contentPart>
          </mc:Choice>
          <mc:Fallback xmlns="">
            <p:pic>
              <p:nvPicPr>
                <p:cNvPr id="1613" name="Ink 1612">
                  <a:extLst>
                    <a:ext uri="{FF2B5EF4-FFF2-40B4-BE49-F238E27FC236}">
                      <a16:creationId xmlns:a16="http://schemas.microsoft.com/office/drawing/2014/main" id="{25C91379-D96B-EF47-B2FB-697E9116B5DF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7835198" y="5805544"/>
                  <a:ext cx="3816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3">
              <p14:nvContentPartPr>
                <p14:cNvPr id="1614" name="Ink 1613">
                  <a:extLst>
                    <a:ext uri="{FF2B5EF4-FFF2-40B4-BE49-F238E27FC236}">
                      <a16:creationId xmlns:a16="http://schemas.microsoft.com/office/drawing/2014/main" id="{1FFB6710-C6B7-3440-BEDA-CECBC9C94112}"/>
                    </a:ext>
                  </a:extLst>
                </p14:cNvPr>
                <p14:cNvContentPartPr/>
                <p14:nvPr/>
              </p14:nvContentPartPr>
              <p14:xfrm>
                <a:off x="7916558" y="5939824"/>
                <a:ext cx="260280" cy="169200"/>
              </p14:xfrm>
            </p:contentPart>
          </mc:Choice>
          <mc:Fallback xmlns="">
            <p:pic>
              <p:nvPicPr>
                <p:cNvPr id="1614" name="Ink 1613">
                  <a:extLst>
                    <a:ext uri="{FF2B5EF4-FFF2-40B4-BE49-F238E27FC236}">
                      <a16:creationId xmlns:a16="http://schemas.microsoft.com/office/drawing/2014/main" id="{1FFB6710-C6B7-3440-BEDA-CECBC9C94112}"/>
                    </a:ext>
                  </a:extLst>
                </p:cNvPr>
                <p:cNvPicPr/>
                <p:nvPr/>
              </p:nvPicPr>
              <p:blipFill>
                <a:blip r:embed="rId2004"/>
                <a:stretch>
                  <a:fillRect/>
                </a:stretch>
              </p:blipFill>
              <p:spPr>
                <a:xfrm>
                  <a:off x="7901438" y="5924704"/>
                  <a:ext cx="29088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5">
              <p14:nvContentPartPr>
                <p14:cNvPr id="1615" name="Ink 1614">
                  <a:extLst>
                    <a:ext uri="{FF2B5EF4-FFF2-40B4-BE49-F238E27FC236}">
                      <a16:creationId xmlns:a16="http://schemas.microsoft.com/office/drawing/2014/main" id="{A36B25A4-B4E0-C845-84E3-E971C979E135}"/>
                    </a:ext>
                  </a:extLst>
                </p14:cNvPr>
                <p14:cNvContentPartPr/>
                <p14:nvPr/>
              </p14:nvContentPartPr>
              <p14:xfrm>
                <a:off x="8173598" y="5824264"/>
                <a:ext cx="92160" cy="271800"/>
              </p14:xfrm>
            </p:contentPart>
          </mc:Choice>
          <mc:Fallback xmlns="">
            <p:pic>
              <p:nvPicPr>
                <p:cNvPr id="1615" name="Ink 1614">
                  <a:extLst>
                    <a:ext uri="{FF2B5EF4-FFF2-40B4-BE49-F238E27FC236}">
                      <a16:creationId xmlns:a16="http://schemas.microsoft.com/office/drawing/2014/main" id="{A36B25A4-B4E0-C845-84E3-E971C979E135}"/>
                    </a:ext>
                  </a:extLst>
                </p:cNvPr>
                <p:cNvPicPr/>
                <p:nvPr/>
              </p:nvPicPr>
              <p:blipFill>
                <a:blip r:embed="rId2006"/>
                <a:stretch>
                  <a:fillRect/>
                </a:stretch>
              </p:blipFill>
              <p:spPr>
                <a:xfrm>
                  <a:off x="8158478" y="5809144"/>
                  <a:ext cx="122400" cy="30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7">
              <p14:nvContentPartPr>
                <p14:cNvPr id="1616" name="Ink 1615">
                  <a:extLst>
                    <a:ext uri="{FF2B5EF4-FFF2-40B4-BE49-F238E27FC236}">
                      <a16:creationId xmlns:a16="http://schemas.microsoft.com/office/drawing/2014/main" id="{6E1B36A4-373A-FB41-987A-C03B43DACF2F}"/>
                    </a:ext>
                  </a:extLst>
                </p14:cNvPr>
                <p14:cNvContentPartPr/>
                <p14:nvPr/>
              </p14:nvContentPartPr>
              <p14:xfrm>
                <a:off x="8372678" y="5826424"/>
                <a:ext cx="182520" cy="309240"/>
              </p14:xfrm>
            </p:contentPart>
          </mc:Choice>
          <mc:Fallback xmlns="">
            <p:pic>
              <p:nvPicPr>
                <p:cNvPr id="1616" name="Ink 1615">
                  <a:extLst>
                    <a:ext uri="{FF2B5EF4-FFF2-40B4-BE49-F238E27FC236}">
                      <a16:creationId xmlns:a16="http://schemas.microsoft.com/office/drawing/2014/main" id="{6E1B36A4-373A-FB41-987A-C03B43DACF2F}"/>
                    </a:ext>
                  </a:extLst>
                </p:cNvPr>
                <p:cNvPicPr/>
                <p:nvPr/>
              </p:nvPicPr>
              <p:blipFill>
                <a:blip r:embed="rId2008"/>
                <a:stretch>
                  <a:fillRect/>
                </a:stretch>
              </p:blipFill>
              <p:spPr>
                <a:xfrm>
                  <a:off x="8357558" y="5811304"/>
                  <a:ext cx="212760" cy="33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9">
              <p14:nvContentPartPr>
                <p14:cNvPr id="1617" name="Ink 1616">
                  <a:extLst>
                    <a:ext uri="{FF2B5EF4-FFF2-40B4-BE49-F238E27FC236}">
                      <a16:creationId xmlns:a16="http://schemas.microsoft.com/office/drawing/2014/main" id="{952DD166-E451-9E4C-B00C-FC4EBB8EE345}"/>
                    </a:ext>
                  </a:extLst>
                </p14:cNvPr>
                <p14:cNvContentPartPr/>
                <p14:nvPr/>
              </p14:nvContentPartPr>
              <p14:xfrm>
                <a:off x="8541878" y="5909944"/>
                <a:ext cx="165600" cy="190080"/>
              </p14:xfrm>
            </p:contentPart>
          </mc:Choice>
          <mc:Fallback xmlns="">
            <p:pic>
              <p:nvPicPr>
                <p:cNvPr id="1617" name="Ink 1616">
                  <a:extLst>
                    <a:ext uri="{FF2B5EF4-FFF2-40B4-BE49-F238E27FC236}">
                      <a16:creationId xmlns:a16="http://schemas.microsoft.com/office/drawing/2014/main" id="{952DD166-E451-9E4C-B00C-FC4EBB8EE345}"/>
                    </a:ext>
                  </a:extLst>
                </p:cNvPr>
                <p:cNvPicPr/>
                <p:nvPr/>
              </p:nvPicPr>
              <p:blipFill>
                <a:blip r:embed="rId2010"/>
                <a:stretch>
                  <a:fillRect/>
                </a:stretch>
              </p:blipFill>
              <p:spPr>
                <a:xfrm>
                  <a:off x="8526398" y="5894824"/>
                  <a:ext cx="19620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1">
              <p14:nvContentPartPr>
                <p14:cNvPr id="1618" name="Ink 1617">
                  <a:extLst>
                    <a:ext uri="{FF2B5EF4-FFF2-40B4-BE49-F238E27FC236}">
                      <a16:creationId xmlns:a16="http://schemas.microsoft.com/office/drawing/2014/main" id="{F16F95BA-9B5E-7B40-A12C-6FC640705344}"/>
                    </a:ext>
                  </a:extLst>
                </p14:cNvPr>
                <p14:cNvContentPartPr/>
                <p14:nvPr/>
              </p14:nvContentPartPr>
              <p14:xfrm>
                <a:off x="8788118" y="5931544"/>
                <a:ext cx="102960" cy="347400"/>
              </p14:xfrm>
            </p:contentPart>
          </mc:Choice>
          <mc:Fallback xmlns="">
            <p:pic>
              <p:nvPicPr>
                <p:cNvPr id="1618" name="Ink 1617">
                  <a:extLst>
                    <a:ext uri="{FF2B5EF4-FFF2-40B4-BE49-F238E27FC236}">
                      <a16:creationId xmlns:a16="http://schemas.microsoft.com/office/drawing/2014/main" id="{F16F95BA-9B5E-7B40-A12C-6FC640705344}"/>
                    </a:ext>
                  </a:extLst>
                </p:cNvPr>
                <p:cNvPicPr/>
                <p:nvPr/>
              </p:nvPicPr>
              <p:blipFill>
                <a:blip r:embed="rId2012"/>
                <a:stretch>
                  <a:fillRect/>
                </a:stretch>
              </p:blipFill>
              <p:spPr>
                <a:xfrm>
                  <a:off x="8772998" y="5916064"/>
                  <a:ext cx="133200" cy="37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3">
              <p14:nvContentPartPr>
                <p14:cNvPr id="1619" name="Ink 1618">
                  <a:extLst>
                    <a:ext uri="{FF2B5EF4-FFF2-40B4-BE49-F238E27FC236}">
                      <a16:creationId xmlns:a16="http://schemas.microsoft.com/office/drawing/2014/main" id="{29AF999B-9B3C-334F-AA11-78976D94608E}"/>
                    </a:ext>
                  </a:extLst>
                </p14:cNvPr>
                <p14:cNvContentPartPr/>
                <p14:nvPr/>
              </p14:nvContentPartPr>
              <p14:xfrm>
                <a:off x="8916998" y="5939464"/>
                <a:ext cx="117720" cy="329040"/>
              </p14:xfrm>
            </p:contentPart>
          </mc:Choice>
          <mc:Fallback xmlns="">
            <p:pic>
              <p:nvPicPr>
                <p:cNvPr id="1619" name="Ink 1618">
                  <a:extLst>
                    <a:ext uri="{FF2B5EF4-FFF2-40B4-BE49-F238E27FC236}">
                      <a16:creationId xmlns:a16="http://schemas.microsoft.com/office/drawing/2014/main" id="{29AF999B-9B3C-334F-AA11-78976D94608E}"/>
                    </a:ext>
                  </a:extLst>
                </p:cNvPr>
                <p:cNvPicPr/>
                <p:nvPr/>
              </p:nvPicPr>
              <p:blipFill>
                <a:blip r:embed="rId2014"/>
                <a:stretch>
                  <a:fillRect/>
                </a:stretch>
              </p:blipFill>
              <p:spPr>
                <a:xfrm>
                  <a:off x="8901878" y="5924344"/>
                  <a:ext cx="147960" cy="35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5">
              <p14:nvContentPartPr>
                <p14:cNvPr id="1620" name="Ink 1619">
                  <a:extLst>
                    <a:ext uri="{FF2B5EF4-FFF2-40B4-BE49-F238E27FC236}">
                      <a16:creationId xmlns:a16="http://schemas.microsoft.com/office/drawing/2014/main" id="{B37A4C20-1426-3C4F-8391-78E1C7FE751B}"/>
                    </a:ext>
                  </a:extLst>
                </p14:cNvPr>
                <p14:cNvContentPartPr/>
                <p14:nvPr/>
              </p14:nvContentPartPr>
              <p14:xfrm>
                <a:off x="9043358" y="5764864"/>
                <a:ext cx="269280" cy="526680"/>
              </p14:xfrm>
            </p:contentPart>
          </mc:Choice>
          <mc:Fallback xmlns="">
            <p:pic>
              <p:nvPicPr>
                <p:cNvPr id="1620" name="Ink 1619">
                  <a:extLst>
                    <a:ext uri="{FF2B5EF4-FFF2-40B4-BE49-F238E27FC236}">
                      <a16:creationId xmlns:a16="http://schemas.microsoft.com/office/drawing/2014/main" id="{B37A4C20-1426-3C4F-8391-78E1C7FE751B}"/>
                    </a:ext>
                  </a:extLst>
                </p:cNvPr>
                <p:cNvPicPr/>
                <p:nvPr/>
              </p:nvPicPr>
              <p:blipFill>
                <a:blip r:embed="rId2016"/>
                <a:stretch>
                  <a:fillRect/>
                </a:stretch>
              </p:blipFill>
              <p:spPr>
                <a:xfrm>
                  <a:off x="9028238" y="5749744"/>
                  <a:ext cx="299520" cy="55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7">
              <p14:nvContentPartPr>
                <p14:cNvPr id="1622" name="Ink 1621">
                  <a:extLst>
                    <a:ext uri="{FF2B5EF4-FFF2-40B4-BE49-F238E27FC236}">
                      <a16:creationId xmlns:a16="http://schemas.microsoft.com/office/drawing/2014/main" id="{5890D883-9C82-0542-9D65-D8304E43F222}"/>
                    </a:ext>
                  </a:extLst>
                </p14:cNvPr>
                <p14:cNvContentPartPr/>
                <p14:nvPr/>
              </p14:nvContentPartPr>
              <p14:xfrm>
                <a:off x="6255878" y="6482344"/>
                <a:ext cx="264600" cy="29880"/>
              </p14:xfrm>
            </p:contentPart>
          </mc:Choice>
          <mc:Fallback xmlns="">
            <p:pic>
              <p:nvPicPr>
                <p:cNvPr id="1622" name="Ink 1621">
                  <a:extLst>
                    <a:ext uri="{FF2B5EF4-FFF2-40B4-BE49-F238E27FC236}">
                      <a16:creationId xmlns:a16="http://schemas.microsoft.com/office/drawing/2014/main" id="{5890D883-9C82-0542-9D65-D8304E43F222}"/>
                    </a:ext>
                  </a:extLst>
                </p:cNvPr>
                <p:cNvPicPr/>
                <p:nvPr/>
              </p:nvPicPr>
              <p:blipFill>
                <a:blip r:embed="rId2018"/>
                <a:stretch>
                  <a:fillRect/>
                </a:stretch>
              </p:blipFill>
              <p:spPr>
                <a:xfrm>
                  <a:off x="6240758" y="6467224"/>
                  <a:ext cx="29484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9">
              <p14:nvContentPartPr>
                <p14:cNvPr id="1623" name="Ink 1622">
                  <a:extLst>
                    <a:ext uri="{FF2B5EF4-FFF2-40B4-BE49-F238E27FC236}">
                      <a16:creationId xmlns:a16="http://schemas.microsoft.com/office/drawing/2014/main" id="{CF721371-0FF8-084A-9166-038410AE2DAB}"/>
                    </a:ext>
                  </a:extLst>
                </p14:cNvPr>
                <p14:cNvContentPartPr/>
                <p14:nvPr/>
              </p14:nvContentPartPr>
              <p14:xfrm>
                <a:off x="6666998" y="6400264"/>
                <a:ext cx="143280" cy="177480"/>
              </p14:xfrm>
            </p:contentPart>
          </mc:Choice>
          <mc:Fallback xmlns="">
            <p:pic>
              <p:nvPicPr>
                <p:cNvPr id="1623" name="Ink 1622">
                  <a:extLst>
                    <a:ext uri="{FF2B5EF4-FFF2-40B4-BE49-F238E27FC236}">
                      <a16:creationId xmlns:a16="http://schemas.microsoft.com/office/drawing/2014/main" id="{CF721371-0FF8-084A-9166-038410AE2DAB}"/>
                    </a:ext>
                  </a:extLst>
                </p:cNvPr>
                <p:cNvPicPr/>
                <p:nvPr/>
              </p:nvPicPr>
              <p:blipFill>
                <a:blip r:embed="rId2020"/>
                <a:stretch>
                  <a:fillRect/>
                </a:stretch>
              </p:blipFill>
              <p:spPr>
                <a:xfrm>
                  <a:off x="6651518" y="6384784"/>
                  <a:ext cx="17352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1">
              <p14:nvContentPartPr>
                <p14:cNvPr id="1624" name="Ink 1623">
                  <a:extLst>
                    <a:ext uri="{FF2B5EF4-FFF2-40B4-BE49-F238E27FC236}">
                      <a16:creationId xmlns:a16="http://schemas.microsoft.com/office/drawing/2014/main" id="{F3FC1D46-C005-2241-AB36-71FA48799B07}"/>
                    </a:ext>
                  </a:extLst>
                </p14:cNvPr>
                <p14:cNvContentPartPr/>
                <p14:nvPr/>
              </p14:nvContentPartPr>
              <p14:xfrm>
                <a:off x="6813158" y="6210904"/>
                <a:ext cx="208080" cy="378720"/>
              </p14:xfrm>
            </p:contentPart>
          </mc:Choice>
          <mc:Fallback xmlns="">
            <p:pic>
              <p:nvPicPr>
                <p:cNvPr id="1624" name="Ink 1623">
                  <a:extLst>
                    <a:ext uri="{FF2B5EF4-FFF2-40B4-BE49-F238E27FC236}">
                      <a16:creationId xmlns:a16="http://schemas.microsoft.com/office/drawing/2014/main" id="{F3FC1D46-C005-2241-AB36-71FA48799B07}"/>
                    </a:ext>
                  </a:extLst>
                </p:cNvPr>
                <p:cNvPicPr/>
                <p:nvPr/>
              </p:nvPicPr>
              <p:blipFill>
                <a:blip r:embed="rId2022"/>
                <a:stretch>
                  <a:fillRect/>
                </a:stretch>
              </p:blipFill>
              <p:spPr>
                <a:xfrm>
                  <a:off x="6798038" y="6195784"/>
                  <a:ext cx="238320" cy="40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3">
              <p14:nvContentPartPr>
                <p14:cNvPr id="1625" name="Ink 1624">
                  <a:extLst>
                    <a:ext uri="{FF2B5EF4-FFF2-40B4-BE49-F238E27FC236}">
                      <a16:creationId xmlns:a16="http://schemas.microsoft.com/office/drawing/2014/main" id="{43C73DA5-23A5-1640-AEBB-359140AB99D7}"/>
                    </a:ext>
                  </a:extLst>
                </p14:cNvPr>
                <p14:cNvContentPartPr/>
                <p14:nvPr/>
              </p14:nvContentPartPr>
              <p14:xfrm>
                <a:off x="7036358" y="6434104"/>
                <a:ext cx="31320" cy="152280"/>
              </p14:xfrm>
            </p:contentPart>
          </mc:Choice>
          <mc:Fallback xmlns="">
            <p:pic>
              <p:nvPicPr>
                <p:cNvPr id="1625" name="Ink 1624">
                  <a:extLst>
                    <a:ext uri="{FF2B5EF4-FFF2-40B4-BE49-F238E27FC236}">
                      <a16:creationId xmlns:a16="http://schemas.microsoft.com/office/drawing/2014/main" id="{43C73DA5-23A5-1640-AEBB-359140AB99D7}"/>
                    </a:ext>
                  </a:extLst>
                </p:cNvPr>
                <p:cNvPicPr/>
                <p:nvPr/>
              </p:nvPicPr>
              <p:blipFill>
                <a:blip r:embed="rId2024"/>
                <a:stretch>
                  <a:fillRect/>
                </a:stretch>
              </p:blipFill>
              <p:spPr>
                <a:xfrm>
                  <a:off x="7020878" y="6418984"/>
                  <a:ext cx="6192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5">
              <p14:nvContentPartPr>
                <p14:cNvPr id="1626" name="Ink 1625">
                  <a:extLst>
                    <a:ext uri="{FF2B5EF4-FFF2-40B4-BE49-F238E27FC236}">
                      <a16:creationId xmlns:a16="http://schemas.microsoft.com/office/drawing/2014/main" id="{09644DB7-F22B-CC4E-9AC3-0D7DFB1D37B1}"/>
                    </a:ext>
                  </a:extLst>
                </p14:cNvPr>
                <p14:cNvContentPartPr/>
                <p14:nvPr/>
              </p14:nvContentPartPr>
              <p14:xfrm>
                <a:off x="7047518" y="6283984"/>
                <a:ext cx="3240" cy="5400"/>
              </p14:xfrm>
            </p:contentPart>
          </mc:Choice>
          <mc:Fallback xmlns="">
            <p:pic>
              <p:nvPicPr>
                <p:cNvPr id="1626" name="Ink 1625">
                  <a:extLst>
                    <a:ext uri="{FF2B5EF4-FFF2-40B4-BE49-F238E27FC236}">
                      <a16:creationId xmlns:a16="http://schemas.microsoft.com/office/drawing/2014/main" id="{09644DB7-F22B-CC4E-9AC3-0D7DFB1D37B1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7032038" y="6268504"/>
                  <a:ext cx="338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6">
              <p14:nvContentPartPr>
                <p14:cNvPr id="1627" name="Ink 1626">
                  <a:extLst>
                    <a:ext uri="{FF2B5EF4-FFF2-40B4-BE49-F238E27FC236}">
                      <a16:creationId xmlns:a16="http://schemas.microsoft.com/office/drawing/2014/main" id="{2CF02A54-63F7-0449-98A3-614E8540F912}"/>
                    </a:ext>
                  </a:extLst>
                </p14:cNvPr>
                <p14:cNvContentPartPr/>
                <p14:nvPr/>
              </p14:nvContentPartPr>
              <p14:xfrm>
                <a:off x="7079918" y="6390904"/>
                <a:ext cx="100800" cy="298080"/>
              </p14:xfrm>
            </p:contentPart>
          </mc:Choice>
          <mc:Fallback xmlns="">
            <p:pic>
              <p:nvPicPr>
                <p:cNvPr id="1627" name="Ink 1626">
                  <a:extLst>
                    <a:ext uri="{FF2B5EF4-FFF2-40B4-BE49-F238E27FC236}">
                      <a16:creationId xmlns:a16="http://schemas.microsoft.com/office/drawing/2014/main" id="{2CF02A54-63F7-0449-98A3-614E8540F912}"/>
                    </a:ext>
                  </a:extLst>
                </p:cNvPr>
                <p:cNvPicPr/>
                <p:nvPr/>
              </p:nvPicPr>
              <p:blipFill>
                <a:blip r:embed="rId2027"/>
                <a:stretch>
                  <a:fillRect/>
                </a:stretch>
              </p:blipFill>
              <p:spPr>
                <a:xfrm>
                  <a:off x="7064798" y="6375784"/>
                  <a:ext cx="13104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8">
              <p14:nvContentPartPr>
                <p14:cNvPr id="1628" name="Ink 1627">
                  <a:extLst>
                    <a:ext uri="{FF2B5EF4-FFF2-40B4-BE49-F238E27FC236}">
                      <a16:creationId xmlns:a16="http://schemas.microsoft.com/office/drawing/2014/main" id="{62EFBC11-D9F4-4146-8174-EDBD07EE9DAE}"/>
                    </a:ext>
                  </a:extLst>
                </p14:cNvPr>
                <p14:cNvContentPartPr/>
                <p14:nvPr/>
              </p14:nvContentPartPr>
              <p14:xfrm>
                <a:off x="7225718" y="6405664"/>
                <a:ext cx="123480" cy="269640"/>
              </p14:xfrm>
            </p:contentPart>
          </mc:Choice>
          <mc:Fallback xmlns="">
            <p:pic>
              <p:nvPicPr>
                <p:cNvPr id="1628" name="Ink 1627">
                  <a:extLst>
                    <a:ext uri="{FF2B5EF4-FFF2-40B4-BE49-F238E27FC236}">
                      <a16:creationId xmlns:a16="http://schemas.microsoft.com/office/drawing/2014/main" id="{62EFBC11-D9F4-4146-8174-EDBD07EE9DAE}"/>
                    </a:ext>
                  </a:extLst>
                </p:cNvPr>
                <p:cNvPicPr/>
                <p:nvPr/>
              </p:nvPicPr>
              <p:blipFill>
                <a:blip r:embed="rId2029"/>
                <a:stretch>
                  <a:fillRect/>
                </a:stretch>
              </p:blipFill>
              <p:spPr>
                <a:xfrm>
                  <a:off x="7210598" y="6390544"/>
                  <a:ext cx="154080" cy="30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0">
              <p14:nvContentPartPr>
                <p14:cNvPr id="1629" name="Ink 1628">
                  <a:extLst>
                    <a:ext uri="{FF2B5EF4-FFF2-40B4-BE49-F238E27FC236}">
                      <a16:creationId xmlns:a16="http://schemas.microsoft.com/office/drawing/2014/main" id="{E31CE541-5C9B-B249-A23F-C7FCBB7409CD}"/>
                    </a:ext>
                  </a:extLst>
                </p14:cNvPr>
                <p14:cNvContentPartPr/>
                <p14:nvPr/>
              </p14:nvContentPartPr>
              <p14:xfrm>
                <a:off x="7426598" y="6218104"/>
                <a:ext cx="370080" cy="376560"/>
              </p14:xfrm>
            </p:contentPart>
          </mc:Choice>
          <mc:Fallback xmlns="">
            <p:pic>
              <p:nvPicPr>
                <p:cNvPr id="1629" name="Ink 1628">
                  <a:extLst>
                    <a:ext uri="{FF2B5EF4-FFF2-40B4-BE49-F238E27FC236}">
                      <a16:creationId xmlns:a16="http://schemas.microsoft.com/office/drawing/2014/main" id="{E31CE541-5C9B-B249-A23F-C7FCBB7409CD}"/>
                    </a:ext>
                  </a:extLst>
                </p:cNvPr>
                <p:cNvPicPr/>
                <p:nvPr/>
              </p:nvPicPr>
              <p:blipFill>
                <a:blip r:embed="rId2031"/>
                <a:stretch>
                  <a:fillRect/>
                </a:stretch>
              </p:blipFill>
              <p:spPr>
                <a:xfrm>
                  <a:off x="7411478" y="6202984"/>
                  <a:ext cx="400680" cy="40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2">
              <p14:nvContentPartPr>
                <p14:cNvPr id="1630" name="Ink 1629">
                  <a:extLst>
                    <a:ext uri="{FF2B5EF4-FFF2-40B4-BE49-F238E27FC236}">
                      <a16:creationId xmlns:a16="http://schemas.microsoft.com/office/drawing/2014/main" id="{0E3B4981-B56D-1B4F-B687-6A3B414CC5DD}"/>
                    </a:ext>
                  </a:extLst>
                </p14:cNvPr>
                <p14:cNvContentPartPr/>
                <p14:nvPr/>
              </p14:nvContentPartPr>
              <p14:xfrm>
                <a:off x="8114918" y="6249064"/>
                <a:ext cx="29880" cy="287640"/>
              </p14:xfrm>
            </p:contentPart>
          </mc:Choice>
          <mc:Fallback xmlns="">
            <p:pic>
              <p:nvPicPr>
                <p:cNvPr id="1630" name="Ink 1629">
                  <a:extLst>
                    <a:ext uri="{FF2B5EF4-FFF2-40B4-BE49-F238E27FC236}">
                      <a16:creationId xmlns:a16="http://schemas.microsoft.com/office/drawing/2014/main" id="{0E3B4981-B56D-1B4F-B687-6A3B414CC5DD}"/>
                    </a:ext>
                  </a:extLst>
                </p:cNvPr>
                <p:cNvPicPr/>
                <p:nvPr/>
              </p:nvPicPr>
              <p:blipFill>
                <a:blip r:embed="rId2033"/>
                <a:stretch>
                  <a:fillRect/>
                </a:stretch>
              </p:blipFill>
              <p:spPr>
                <a:xfrm>
                  <a:off x="8099798" y="6233944"/>
                  <a:ext cx="6048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4">
              <p14:nvContentPartPr>
                <p14:cNvPr id="1631" name="Ink 1630">
                  <a:extLst>
                    <a:ext uri="{FF2B5EF4-FFF2-40B4-BE49-F238E27FC236}">
                      <a16:creationId xmlns:a16="http://schemas.microsoft.com/office/drawing/2014/main" id="{D2E7A9BA-E4FB-6B41-B7BF-DFF2E96EE71A}"/>
                    </a:ext>
                  </a:extLst>
                </p14:cNvPr>
                <p14:cNvContentPartPr/>
                <p14:nvPr/>
              </p14:nvContentPartPr>
              <p14:xfrm>
                <a:off x="7947158" y="6366424"/>
                <a:ext cx="340560" cy="184680"/>
              </p14:xfrm>
            </p:contentPart>
          </mc:Choice>
          <mc:Fallback xmlns="">
            <p:pic>
              <p:nvPicPr>
                <p:cNvPr id="1631" name="Ink 1630">
                  <a:extLst>
                    <a:ext uri="{FF2B5EF4-FFF2-40B4-BE49-F238E27FC236}">
                      <a16:creationId xmlns:a16="http://schemas.microsoft.com/office/drawing/2014/main" id="{D2E7A9BA-E4FB-6B41-B7BF-DFF2E96EE71A}"/>
                    </a:ext>
                  </a:extLst>
                </p:cNvPr>
                <p:cNvPicPr/>
                <p:nvPr/>
              </p:nvPicPr>
              <p:blipFill>
                <a:blip r:embed="rId2035"/>
                <a:stretch>
                  <a:fillRect/>
                </a:stretch>
              </p:blipFill>
              <p:spPr>
                <a:xfrm>
                  <a:off x="7932038" y="6351304"/>
                  <a:ext cx="37116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6">
              <p14:nvContentPartPr>
                <p14:cNvPr id="1632" name="Ink 1631">
                  <a:extLst>
                    <a:ext uri="{FF2B5EF4-FFF2-40B4-BE49-F238E27FC236}">
                      <a16:creationId xmlns:a16="http://schemas.microsoft.com/office/drawing/2014/main" id="{53F8D450-2966-D84E-8819-5C31D7854F0D}"/>
                    </a:ext>
                  </a:extLst>
                </p14:cNvPr>
                <p14:cNvContentPartPr/>
                <p14:nvPr/>
              </p14:nvContentPartPr>
              <p14:xfrm>
                <a:off x="8474918" y="6280744"/>
                <a:ext cx="166680" cy="311040"/>
              </p14:xfrm>
            </p:contentPart>
          </mc:Choice>
          <mc:Fallback xmlns="">
            <p:pic>
              <p:nvPicPr>
                <p:cNvPr id="1632" name="Ink 1631">
                  <a:extLst>
                    <a:ext uri="{FF2B5EF4-FFF2-40B4-BE49-F238E27FC236}">
                      <a16:creationId xmlns:a16="http://schemas.microsoft.com/office/drawing/2014/main" id="{53F8D450-2966-D84E-8819-5C31D7854F0D}"/>
                    </a:ext>
                  </a:extLst>
                </p:cNvPr>
                <p:cNvPicPr/>
                <p:nvPr/>
              </p:nvPicPr>
              <p:blipFill>
                <a:blip r:embed="rId2037"/>
                <a:stretch>
                  <a:fillRect/>
                </a:stretch>
              </p:blipFill>
              <p:spPr>
                <a:xfrm>
                  <a:off x="8459438" y="6265624"/>
                  <a:ext cx="19728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8">
              <p14:nvContentPartPr>
                <p14:cNvPr id="1633" name="Ink 1632">
                  <a:extLst>
                    <a:ext uri="{FF2B5EF4-FFF2-40B4-BE49-F238E27FC236}">
                      <a16:creationId xmlns:a16="http://schemas.microsoft.com/office/drawing/2014/main" id="{BACCDAA4-D342-394E-9E40-C0ADA13A0FC5}"/>
                    </a:ext>
                  </a:extLst>
                </p14:cNvPr>
                <p14:cNvContentPartPr/>
                <p14:nvPr/>
              </p14:nvContentPartPr>
              <p14:xfrm>
                <a:off x="8686598" y="6250144"/>
                <a:ext cx="267480" cy="339480"/>
              </p14:xfrm>
            </p:contentPart>
          </mc:Choice>
          <mc:Fallback xmlns="">
            <p:pic>
              <p:nvPicPr>
                <p:cNvPr id="1633" name="Ink 1632">
                  <a:extLst>
                    <a:ext uri="{FF2B5EF4-FFF2-40B4-BE49-F238E27FC236}">
                      <a16:creationId xmlns:a16="http://schemas.microsoft.com/office/drawing/2014/main" id="{BACCDAA4-D342-394E-9E40-C0ADA13A0FC5}"/>
                    </a:ext>
                  </a:extLst>
                </p:cNvPr>
                <p:cNvPicPr/>
                <p:nvPr/>
              </p:nvPicPr>
              <p:blipFill>
                <a:blip r:embed="rId2039"/>
                <a:stretch>
                  <a:fillRect/>
                </a:stretch>
              </p:blipFill>
              <p:spPr>
                <a:xfrm>
                  <a:off x="8671478" y="6235024"/>
                  <a:ext cx="297720" cy="37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0">
              <p14:nvContentPartPr>
                <p14:cNvPr id="1634" name="Ink 1633">
                  <a:extLst>
                    <a:ext uri="{FF2B5EF4-FFF2-40B4-BE49-F238E27FC236}">
                      <a16:creationId xmlns:a16="http://schemas.microsoft.com/office/drawing/2014/main" id="{6179FB04-B8F7-AE46-97C4-D2CD431794E9}"/>
                    </a:ext>
                  </a:extLst>
                </p14:cNvPr>
                <p14:cNvContentPartPr/>
                <p14:nvPr/>
              </p14:nvContentPartPr>
              <p14:xfrm>
                <a:off x="9121478" y="6389464"/>
                <a:ext cx="32760" cy="193680"/>
              </p14:xfrm>
            </p:contentPart>
          </mc:Choice>
          <mc:Fallback xmlns="">
            <p:pic>
              <p:nvPicPr>
                <p:cNvPr id="1634" name="Ink 1633">
                  <a:extLst>
                    <a:ext uri="{FF2B5EF4-FFF2-40B4-BE49-F238E27FC236}">
                      <a16:creationId xmlns:a16="http://schemas.microsoft.com/office/drawing/2014/main" id="{6179FB04-B8F7-AE46-97C4-D2CD431794E9}"/>
                    </a:ext>
                  </a:extLst>
                </p:cNvPr>
                <p:cNvPicPr/>
                <p:nvPr/>
              </p:nvPicPr>
              <p:blipFill>
                <a:blip r:embed="rId2041"/>
                <a:stretch>
                  <a:fillRect/>
                </a:stretch>
              </p:blipFill>
              <p:spPr>
                <a:xfrm>
                  <a:off x="9106358" y="6374344"/>
                  <a:ext cx="6300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2">
              <p14:nvContentPartPr>
                <p14:cNvPr id="1635" name="Ink 1634">
                  <a:extLst>
                    <a:ext uri="{FF2B5EF4-FFF2-40B4-BE49-F238E27FC236}">
                      <a16:creationId xmlns:a16="http://schemas.microsoft.com/office/drawing/2014/main" id="{FEC8AAC2-F279-2A4F-9297-D9B9C0CED09D}"/>
                    </a:ext>
                  </a:extLst>
                </p14:cNvPr>
                <p14:cNvContentPartPr/>
                <p14:nvPr/>
              </p14:nvContentPartPr>
              <p14:xfrm>
                <a:off x="9154958" y="6266704"/>
                <a:ext cx="7560" cy="5760"/>
              </p14:xfrm>
            </p:contentPart>
          </mc:Choice>
          <mc:Fallback xmlns="">
            <p:pic>
              <p:nvPicPr>
                <p:cNvPr id="1635" name="Ink 1634">
                  <a:extLst>
                    <a:ext uri="{FF2B5EF4-FFF2-40B4-BE49-F238E27FC236}">
                      <a16:creationId xmlns:a16="http://schemas.microsoft.com/office/drawing/2014/main" id="{FEC8AAC2-F279-2A4F-9297-D9B9C0CED09D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9139838" y="6251584"/>
                  <a:ext cx="381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3">
              <p14:nvContentPartPr>
                <p14:cNvPr id="1636" name="Ink 1635">
                  <a:extLst>
                    <a:ext uri="{FF2B5EF4-FFF2-40B4-BE49-F238E27FC236}">
                      <a16:creationId xmlns:a16="http://schemas.microsoft.com/office/drawing/2014/main" id="{F1177EF1-E780-C749-956A-CBCCA30A183E}"/>
                    </a:ext>
                  </a:extLst>
                </p14:cNvPr>
                <p14:cNvContentPartPr/>
                <p14:nvPr/>
              </p14:nvContentPartPr>
              <p14:xfrm>
                <a:off x="9233078" y="6408544"/>
                <a:ext cx="94680" cy="139680"/>
              </p14:xfrm>
            </p:contentPart>
          </mc:Choice>
          <mc:Fallback xmlns="">
            <p:pic>
              <p:nvPicPr>
                <p:cNvPr id="1636" name="Ink 1635">
                  <a:extLst>
                    <a:ext uri="{FF2B5EF4-FFF2-40B4-BE49-F238E27FC236}">
                      <a16:creationId xmlns:a16="http://schemas.microsoft.com/office/drawing/2014/main" id="{F1177EF1-E780-C749-956A-CBCCA30A183E}"/>
                    </a:ext>
                  </a:extLst>
                </p:cNvPr>
                <p:cNvPicPr/>
                <p:nvPr/>
              </p:nvPicPr>
              <p:blipFill>
                <a:blip r:embed="rId2044"/>
                <a:stretch>
                  <a:fillRect/>
                </a:stretch>
              </p:blipFill>
              <p:spPr>
                <a:xfrm>
                  <a:off x="9217958" y="6393424"/>
                  <a:ext cx="12492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5">
              <p14:nvContentPartPr>
                <p14:cNvPr id="1637" name="Ink 1636">
                  <a:extLst>
                    <a:ext uri="{FF2B5EF4-FFF2-40B4-BE49-F238E27FC236}">
                      <a16:creationId xmlns:a16="http://schemas.microsoft.com/office/drawing/2014/main" id="{7A82CC12-7DB7-9A4A-88CC-5C10A08EC4CA}"/>
                    </a:ext>
                  </a:extLst>
                </p14:cNvPr>
                <p14:cNvContentPartPr/>
                <p14:nvPr/>
              </p14:nvContentPartPr>
              <p14:xfrm>
                <a:off x="9437918" y="6210904"/>
                <a:ext cx="237600" cy="408240"/>
              </p14:xfrm>
            </p:contentPart>
          </mc:Choice>
          <mc:Fallback xmlns="">
            <p:pic>
              <p:nvPicPr>
                <p:cNvPr id="1637" name="Ink 1636">
                  <a:extLst>
                    <a:ext uri="{FF2B5EF4-FFF2-40B4-BE49-F238E27FC236}">
                      <a16:creationId xmlns:a16="http://schemas.microsoft.com/office/drawing/2014/main" id="{7A82CC12-7DB7-9A4A-88CC-5C10A08EC4CA}"/>
                    </a:ext>
                  </a:extLst>
                </p:cNvPr>
                <p:cNvPicPr/>
                <p:nvPr/>
              </p:nvPicPr>
              <p:blipFill>
                <a:blip r:embed="rId2046"/>
                <a:stretch>
                  <a:fillRect/>
                </a:stretch>
              </p:blipFill>
              <p:spPr>
                <a:xfrm>
                  <a:off x="9422798" y="6195784"/>
                  <a:ext cx="268200" cy="43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7">
              <p14:nvContentPartPr>
                <p14:cNvPr id="1638" name="Ink 1637">
                  <a:extLst>
                    <a:ext uri="{FF2B5EF4-FFF2-40B4-BE49-F238E27FC236}">
                      <a16:creationId xmlns:a16="http://schemas.microsoft.com/office/drawing/2014/main" id="{5975D1E0-4D47-624D-9C09-F64BDB0D684C}"/>
                    </a:ext>
                  </a:extLst>
                </p14:cNvPr>
                <p14:cNvContentPartPr/>
                <p14:nvPr/>
              </p14:nvContentPartPr>
              <p14:xfrm>
                <a:off x="9712598" y="6378304"/>
                <a:ext cx="140040" cy="176400"/>
              </p14:xfrm>
            </p:contentPart>
          </mc:Choice>
          <mc:Fallback xmlns="">
            <p:pic>
              <p:nvPicPr>
                <p:cNvPr id="1638" name="Ink 1637">
                  <a:extLst>
                    <a:ext uri="{FF2B5EF4-FFF2-40B4-BE49-F238E27FC236}">
                      <a16:creationId xmlns:a16="http://schemas.microsoft.com/office/drawing/2014/main" id="{5975D1E0-4D47-624D-9C09-F64BDB0D684C}"/>
                    </a:ext>
                  </a:extLst>
                </p:cNvPr>
                <p:cNvPicPr/>
                <p:nvPr/>
              </p:nvPicPr>
              <p:blipFill>
                <a:blip r:embed="rId2048"/>
                <a:stretch>
                  <a:fillRect/>
                </a:stretch>
              </p:blipFill>
              <p:spPr>
                <a:xfrm>
                  <a:off x="9697118" y="6363184"/>
                  <a:ext cx="17028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9">
              <p14:nvContentPartPr>
                <p14:cNvPr id="1639" name="Ink 1638">
                  <a:extLst>
                    <a:ext uri="{FF2B5EF4-FFF2-40B4-BE49-F238E27FC236}">
                      <a16:creationId xmlns:a16="http://schemas.microsoft.com/office/drawing/2014/main" id="{4DF07668-3D68-7D48-846C-64EE90AE6FCB}"/>
                    </a:ext>
                  </a:extLst>
                </p14:cNvPr>
                <p14:cNvContentPartPr/>
                <p14:nvPr/>
              </p14:nvContentPartPr>
              <p14:xfrm>
                <a:off x="9913118" y="6222064"/>
                <a:ext cx="263520" cy="546480"/>
              </p14:xfrm>
            </p:contentPart>
          </mc:Choice>
          <mc:Fallback xmlns="">
            <p:pic>
              <p:nvPicPr>
                <p:cNvPr id="1639" name="Ink 1638">
                  <a:extLst>
                    <a:ext uri="{FF2B5EF4-FFF2-40B4-BE49-F238E27FC236}">
                      <a16:creationId xmlns:a16="http://schemas.microsoft.com/office/drawing/2014/main" id="{4DF07668-3D68-7D48-846C-64EE90AE6FCB}"/>
                    </a:ext>
                  </a:extLst>
                </p:cNvPr>
                <p:cNvPicPr/>
                <p:nvPr/>
              </p:nvPicPr>
              <p:blipFill>
                <a:blip r:embed="rId2050"/>
                <a:stretch>
                  <a:fillRect/>
                </a:stretch>
              </p:blipFill>
              <p:spPr>
                <a:xfrm>
                  <a:off x="9897998" y="6206944"/>
                  <a:ext cx="294120" cy="57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1">
              <p14:nvContentPartPr>
                <p14:cNvPr id="1640" name="Ink 1639">
                  <a:extLst>
                    <a:ext uri="{FF2B5EF4-FFF2-40B4-BE49-F238E27FC236}">
                      <a16:creationId xmlns:a16="http://schemas.microsoft.com/office/drawing/2014/main" id="{1E0E2099-1B7C-AB4E-9CB4-D1FB02A2AF37}"/>
                    </a:ext>
                  </a:extLst>
                </p14:cNvPr>
                <p14:cNvContentPartPr/>
                <p14:nvPr/>
              </p14:nvContentPartPr>
              <p14:xfrm>
                <a:off x="10336838" y="6239704"/>
                <a:ext cx="205200" cy="312120"/>
              </p14:xfrm>
            </p:contentPart>
          </mc:Choice>
          <mc:Fallback xmlns="">
            <p:pic>
              <p:nvPicPr>
                <p:cNvPr id="1640" name="Ink 1639">
                  <a:extLst>
                    <a:ext uri="{FF2B5EF4-FFF2-40B4-BE49-F238E27FC236}">
                      <a16:creationId xmlns:a16="http://schemas.microsoft.com/office/drawing/2014/main" id="{1E0E2099-1B7C-AB4E-9CB4-D1FB02A2AF37}"/>
                    </a:ext>
                  </a:extLst>
                </p:cNvPr>
                <p:cNvPicPr/>
                <p:nvPr/>
              </p:nvPicPr>
              <p:blipFill>
                <a:blip r:embed="rId2052"/>
                <a:stretch>
                  <a:fillRect/>
                </a:stretch>
              </p:blipFill>
              <p:spPr>
                <a:xfrm>
                  <a:off x="10321718" y="6224224"/>
                  <a:ext cx="235800" cy="34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3">
              <p14:nvContentPartPr>
                <p14:cNvPr id="1641" name="Ink 1640">
                  <a:extLst>
                    <a:ext uri="{FF2B5EF4-FFF2-40B4-BE49-F238E27FC236}">
                      <a16:creationId xmlns:a16="http://schemas.microsoft.com/office/drawing/2014/main" id="{AF9290DE-9EDB-0448-B6F7-0D210172342E}"/>
                    </a:ext>
                  </a:extLst>
                </p14:cNvPr>
                <p14:cNvContentPartPr/>
                <p14:nvPr/>
              </p14:nvContentPartPr>
              <p14:xfrm>
                <a:off x="10593518" y="6300184"/>
                <a:ext cx="119880" cy="245160"/>
              </p14:xfrm>
            </p:contentPart>
          </mc:Choice>
          <mc:Fallback xmlns="">
            <p:pic>
              <p:nvPicPr>
                <p:cNvPr id="1641" name="Ink 1640">
                  <a:extLst>
                    <a:ext uri="{FF2B5EF4-FFF2-40B4-BE49-F238E27FC236}">
                      <a16:creationId xmlns:a16="http://schemas.microsoft.com/office/drawing/2014/main" id="{AF9290DE-9EDB-0448-B6F7-0D210172342E}"/>
                    </a:ext>
                  </a:extLst>
                </p:cNvPr>
                <p:cNvPicPr/>
                <p:nvPr/>
              </p:nvPicPr>
              <p:blipFill>
                <a:blip r:embed="rId2054"/>
                <a:stretch>
                  <a:fillRect/>
                </a:stretch>
              </p:blipFill>
              <p:spPr>
                <a:xfrm>
                  <a:off x="10578398" y="6285064"/>
                  <a:ext cx="150120" cy="27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5">
              <p14:nvContentPartPr>
                <p14:cNvPr id="1642" name="Ink 1641">
                  <a:extLst>
                    <a:ext uri="{FF2B5EF4-FFF2-40B4-BE49-F238E27FC236}">
                      <a16:creationId xmlns:a16="http://schemas.microsoft.com/office/drawing/2014/main" id="{A09B4417-1E64-C54D-96F0-5AC03C1A00CE}"/>
                    </a:ext>
                  </a:extLst>
                </p14:cNvPr>
                <p14:cNvContentPartPr/>
                <p14:nvPr/>
              </p14:nvContentPartPr>
              <p14:xfrm>
                <a:off x="10749758" y="6274624"/>
                <a:ext cx="286200" cy="276840"/>
              </p14:xfrm>
            </p:contentPart>
          </mc:Choice>
          <mc:Fallback xmlns="">
            <p:pic>
              <p:nvPicPr>
                <p:cNvPr id="1642" name="Ink 1641">
                  <a:extLst>
                    <a:ext uri="{FF2B5EF4-FFF2-40B4-BE49-F238E27FC236}">
                      <a16:creationId xmlns:a16="http://schemas.microsoft.com/office/drawing/2014/main" id="{A09B4417-1E64-C54D-96F0-5AC03C1A00CE}"/>
                    </a:ext>
                  </a:extLst>
                </p:cNvPr>
                <p:cNvPicPr/>
                <p:nvPr/>
              </p:nvPicPr>
              <p:blipFill>
                <a:blip r:embed="rId2056"/>
                <a:stretch>
                  <a:fillRect/>
                </a:stretch>
              </p:blipFill>
              <p:spPr>
                <a:xfrm>
                  <a:off x="10734278" y="6259504"/>
                  <a:ext cx="316440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7">
              <p14:nvContentPartPr>
                <p14:cNvPr id="1643" name="Ink 1642">
                  <a:extLst>
                    <a:ext uri="{FF2B5EF4-FFF2-40B4-BE49-F238E27FC236}">
                      <a16:creationId xmlns:a16="http://schemas.microsoft.com/office/drawing/2014/main" id="{663DBF33-045B-D44D-AFCB-A8327F510F22}"/>
                    </a:ext>
                  </a:extLst>
                </p14:cNvPr>
                <p14:cNvContentPartPr/>
                <p14:nvPr/>
              </p14:nvContentPartPr>
              <p14:xfrm>
                <a:off x="11095358" y="6217384"/>
                <a:ext cx="9000" cy="427320"/>
              </p14:xfrm>
            </p:contentPart>
          </mc:Choice>
          <mc:Fallback xmlns="">
            <p:pic>
              <p:nvPicPr>
                <p:cNvPr id="1643" name="Ink 1642">
                  <a:extLst>
                    <a:ext uri="{FF2B5EF4-FFF2-40B4-BE49-F238E27FC236}">
                      <a16:creationId xmlns:a16="http://schemas.microsoft.com/office/drawing/2014/main" id="{663DBF33-045B-D44D-AFCB-A8327F510F22}"/>
                    </a:ext>
                  </a:extLst>
                </p:cNvPr>
                <p:cNvPicPr/>
                <p:nvPr/>
              </p:nvPicPr>
              <p:blipFill>
                <a:blip r:embed="rId2058"/>
                <a:stretch>
                  <a:fillRect/>
                </a:stretch>
              </p:blipFill>
              <p:spPr>
                <a:xfrm>
                  <a:off x="11079878" y="6202264"/>
                  <a:ext cx="39600" cy="457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415179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7A3CE04C-2EFC-354B-99B4-413704D349BE}"/>
                  </a:ext>
                </a:extLst>
              </p14:cNvPr>
              <p14:cNvContentPartPr/>
              <p14:nvPr/>
            </p14:nvContentPartPr>
            <p14:xfrm>
              <a:off x="6066158" y="667624"/>
              <a:ext cx="227880" cy="14436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7A3CE04C-2EFC-354B-99B4-413704D349B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50678" y="652144"/>
                <a:ext cx="258120" cy="17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6" name="Ink 145">
                <a:extLst>
                  <a:ext uri="{FF2B5EF4-FFF2-40B4-BE49-F238E27FC236}">
                    <a16:creationId xmlns:a16="http://schemas.microsoft.com/office/drawing/2014/main" id="{F8A60C3C-F019-EE44-B0FF-9D618D3AA1F5}"/>
                  </a:ext>
                </a:extLst>
              </p14:cNvPr>
              <p14:cNvContentPartPr/>
              <p14:nvPr/>
            </p14:nvContentPartPr>
            <p14:xfrm>
              <a:off x="6478718" y="2475544"/>
              <a:ext cx="1630440" cy="2472480"/>
            </p14:xfrm>
          </p:contentPart>
        </mc:Choice>
        <mc:Fallback xmlns="">
          <p:pic>
            <p:nvPicPr>
              <p:cNvPr id="146" name="Ink 145">
                <a:extLst>
                  <a:ext uri="{FF2B5EF4-FFF2-40B4-BE49-F238E27FC236}">
                    <a16:creationId xmlns:a16="http://schemas.microsoft.com/office/drawing/2014/main" id="{F8A60C3C-F019-EE44-B0FF-9D618D3AA1F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63598" y="2460064"/>
                <a:ext cx="1661040" cy="250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CB14732A-E250-8D49-9B98-B039899C4F17}"/>
                  </a:ext>
                </a:extLst>
              </p14:cNvPr>
              <p14:cNvContentPartPr/>
              <p14:nvPr/>
            </p14:nvContentPartPr>
            <p14:xfrm>
              <a:off x="8724758" y="2113744"/>
              <a:ext cx="725040" cy="3153240"/>
            </p14:xfrm>
          </p:contentPart>
        </mc:Choice>
        <mc:Fallback xmlns=""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CB14732A-E250-8D49-9B98-B039899C4F1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09638" y="2098624"/>
                <a:ext cx="755640" cy="318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52F9E92B-343D-834B-B984-0273779B7490}"/>
                  </a:ext>
                </a:extLst>
              </p14:cNvPr>
              <p14:cNvContentPartPr/>
              <p14:nvPr/>
            </p14:nvContentPartPr>
            <p14:xfrm>
              <a:off x="7654838" y="5094184"/>
              <a:ext cx="279360" cy="378720"/>
            </p14:xfrm>
          </p:contentPart>
        </mc:Choice>
        <mc:Fallback xmlns=""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52F9E92B-343D-834B-B984-0273779B749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639358" y="5079064"/>
                <a:ext cx="309600" cy="40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A8FD95F2-E627-9E45-ABC1-7E268773AC54}"/>
                  </a:ext>
                </a:extLst>
              </p14:cNvPr>
              <p14:cNvContentPartPr/>
              <p14:nvPr/>
            </p14:nvContentPartPr>
            <p14:xfrm>
              <a:off x="7486718" y="5385784"/>
              <a:ext cx="558000" cy="36072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A8FD95F2-E627-9E45-ABC1-7E268773AC5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471598" y="5370664"/>
                <a:ext cx="588600" cy="39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30F99909-3B1B-1541-A4B0-E09657CB3873}"/>
                  </a:ext>
                </a:extLst>
              </p14:cNvPr>
              <p14:cNvContentPartPr/>
              <p14:nvPr/>
            </p14:nvContentPartPr>
            <p14:xfrm>
              <a:off x="7325078" y="5608984"/>
              <a:ext cx="765360" cy="497880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30F99909-3B1B-1541-A4B0-E09657CB3873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309958" y="5593504"/>
                <a:ext cx="795600" cy="52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A796C7C0-4D67-0F43-B399-F5455B82CC16}"/>
                  </a:ext>
                </a:extLst>
              </p14:cNvPr>
              <p14:cNvContentPartPr/>
              <p14:nvPr/>
            </p14:nvContentPartPr>
            <p14:xfrm>
              <a:off x="8352158" y="5952064"/>
              <a:ext cx="28800" cy="33948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A796C7C0-4D67-0F43-B399-F5455B82CC16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336678" y="5936944"/>
                <a:ext cx="59400" cy="37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69012B07-99D6-8641-84E2-A794C828FC3F}"/>
                  </a:ext>
                </a:extLst>
              </p14:cNvPr>
              <p14:cNvContentPartPr/>
              <p14:nvPr/>
            </p14:nvContentPartPr>
            <p14:xfrm>
              <a:off x="8303198" y="5915344"/>
              <a:ext cx="180000" cy="165240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69012B07-99D6-8641-84E2-A794C828FC3F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288078" y="5899864"/>
                <a:ext cx="210600" cy="19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369D5059-E04F-DB46-9D43-BC7E61BF653E}"/>
                  </a:ext>
                </a:extLst>
              </p14:cNvPr>
              <p14:cNvContentPartPr/>
              <p14:nvPr/>
            </p14:nvContentPartPr>
            <p14:xfrm>
              <a:off x="8502998" y="5926864"/>
              <a:ext cx="136080" cy="159840"/>
            </p14:xfrm>
          </p:contentPart>
        </mc:Choice>
        <mc:Fallback xmlns=""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369D5059-E04F-DB46-9D43-BC7E61BF653E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487878" y="5911744"/>
                <a:ext cx="166680" cy="19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12" name="Ink 111">
                <a:extLst>
                  <a:ext uri="{FF2B5EF4-FFF2-40B4-BE49-F238E27FC236}">
                    <a16:creationId xmlns:a16="http://schemas.microsoft.com/office/drawing/2014/main" id="{265F0D94-3503-FD49-82C1-84514C935898}"/>
                  </a:ext>
                </a:extLst>
              </p14:cNvPr>
              <p14:cNvContentPartPr/>
              <p14:nvPr/>
            </p14:nvContentPartPr>
            <p14:xfrm>
              <a:off x="8676158" y="5921104"/>
              <a:ext cx="114480" cy="109440"/>
            </p14:xfrm>
          </p:contentPart>
        </mc:Choice>
        <mc:Fallback xmlns="">
          <p:pic>
            <p:nvPicPr>
              <p:cNvPr id="112" name="Ink 111">
                <a:extLst>
                  <a:ext uri="{FF2B5EF4-FFF2-40B4-BE49-F238E27FC236}">
                    <a16:creationId xmlns:a16="http://schemas.microsoft.com/office/drawing/2014/main" id="{265F0D94-3503-FD49-82C1-84514C935898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661038" y="5905984"/>
                <a:ext cx="14508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BA2F3871-32F0-7043-8819-51C1A533CC5B}"/>
                  </a:ext>
                </a:extLst>
              </p14:cNvPr>
              <p14:cNvContentPartPr/>
              <p14:nvPr/>
            </p14:nvContentPartPr>
            <p14:xfrm>
              <a:off x="8842838" y="5858464"/>
              <a:ext cx="144000" cy="379440"/>
            </p14:xfrm>
          </p:contentPart>
        </mc:Choice>
        <mc:Fallback xmlns=""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BA2F3871-32F0-7043-8819-51C1A533CC5B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8827358" y="5842984"/>
                <a:ext cx="174600" cy="41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14" name="Ink 113">
                <a:extLst>
                  <a:ext uri="{FF2B5EF4-FFF2-40B4-BE49-F238E27FC236}">
                    <a16:creationId xmlns:a16="http://schemas.microsoft.com/office/drawing/2014/main" id="{23130492-1AD4-854A-8382-558E209D26EA}"/>
                  </a:ext>
                </a:extLst>
              </p14:cNvPr>
              <p14:cNvContentPartPr/>
              <p14:nvPr/>
            </p14:nvContentPartPr>
            <p14:xfrm>
              <a:off x="9201398" y="5806264"/>
              <a:ext cx="321480" cy="197280"/>
            </p14:xfrm>
          </p:contentPart>
        </mc:Choice>
        <mc:Fallback xmlns="">
          <p:pic>
            <p:nvPicPr>
              <p:cNvPr id="114" name="Ink 113">
                <a:extLst>
                  <a:ext uri="{FF2B5EF4-FFF2-40B4-BE49-F238E27FC236}">
                    <a16:creationId xmlns:a16="http://schemas.microsoft.com/office/drawing/2014/main" id="{23130492-1AD4-854A-8382-558E209D26EA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9185918" y="5790784"/>
                <a:ext cx="352080" cy="22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21" name="Ink 120">
                <a:extLst>
                  <a:ext uri="{FF2B5EF4-FFF2-40B4-BE49-F238E27FC236}">
                    <a16:creationId xmlns:a16="http://schemas.microsoft.com/office/drawing/2014/main" id="{798AD3BE-4C0C-0B44-92B1-1D265C78C2D9}"/>
                  </a:ext>
                </a:extLst>
              </p14:cNvPr>
              <p14:cNvContentPartPr/>
              <p14:nvPr/>
            </p14:nvContentPartPr>
            <p14:xfrm>
              <a:off x="9545198" y="5786464"/>
              <a:ext cx="151920" cy="183960"/>
            </p14:xfrm>
          </p:contentPart>
        </mc:Choice>
        <mc:Fallback xmlns="">
          <p:pic>
            <p:nvPicPr>
              <p:cNvPr id="121" name="Ink 120">
                <a:extLst>
                  <a:ext uri="{FF2B5EF4-FFF2-40B4-BE49-F238E27FC236}">
                    <a16:creationId xmlns:a16="http://schemas.microsoft.com/office/drawing/2014/main" id="{798AD3BE-4C0C-0B44-92B1-1D265C78C2D9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9530078" y="5771344"/>
                <a:ext cx="182520" cy="21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22" name="Ink 121">
                <a:extLst>
                  <a:ext uri="{FF2B5EF4-FFF2-40B4-BE49-F238E27FC236}">
                    <a16:creationId xmlns:a16="http://schemas.microsoft.com/office/drawing/2014/main" id="{ED409111-4CA5-1B41-9A3A-5B931459E6BC}"/>
                  </a:ext>
                </a:extLst>
              </p14:cNvPr>
              <p14:cNvContentPartPr/>
              <p14:nvPr/>
            </p14:nvContentPartPr>
            <p14:xfrm>
              <a:off x="9723758" y="5675944"/>
              <a:ext cx="60120" cy="292680"/>
            </p14:xfrm>
          </p:contentPart>
        </mc:Choice>
        <mc:Fallback xmlns="">
          <p:pic>
            <p:nvPicPr>
              <p:cNvPr id="122" name="Ink 121">
                <a:extLst>
                  <a:ext uri="{FF2B5EF4-FFF2-40B4-BE49-F238E27FC236}">
                    <a16:creationId xmlns:a16="http://schemas.microsoft.com/office/drawing/2014/main" id="{ED409111-4CA5-1B41-9A3A-5B931459E6BC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9708638" y="5660464"/>
                <a:ext cx="90360" cy="32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23" name="Ink 122">
                <a:extLst>
                  <a:ext uri="{FF2B5EF4-FFF2-40B4-BE49-F238E27FC236}">
                    <a16:creationId xmlns:a16="http://schemas.microsoft.com/office/drawing/2014/main" id="{84BF6F46-F5B5-0C42-8C3F-04587BAD14A5}"/>
                  </a:ext>
                </a:extLst>
              </p14:cNvPr>
              <p14:cNvContentPartPr/>
              <p14:nvPr/>
            </p14:nvContentPartPr>
            <p14:xfrm>
              <a:off x="9643838" y="5713384"/>
              <a:ext cx="359640" cy="222840"/>
            </p14:xfrm>
          </p:contentPart>
        </mc:Choice>
        <mc:Fallback xmlns="">
          <p:pic>
            <p:nvPicPr>
              <p:cNvPr id="123" name="Ink 122">
                <a:extLst>
                  <a:ext uri="{FF2B5EF4-FFF2-40B4-BE49-F238E27FC236}">
                    <a16:creationId xmlns:a16="http://schemas.microsoft.com/office/drawing/2014/main" id="{84BF6F46-F5B5-0C42-8C3F-04587BAD14A5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9628718" y="5698264"/>
                <a:ext cx="389880" cy="25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24" name="Ink 123">
                <a:extLst>
                  <a:ext uri="{FF2B5EF4-FFF2-40B4-BE49-F238E27FC236}">
                    <a16:creationId xmlns:a16="http://schemas.microsoft.com/office/drawing/2014/main" id="{7E1AA14E-CE33-BE43-AA53-2A3EB23A144D}"/>
                  </a:ext>
                </a:extLst>
              </p14:cNvPr>
              <p14:cNvContentPartPr/>
              <p14:nvPr/>
            </p14:nvContentPartPr>
            <p14:xfrm>
              <a:off x="10089878" y="5742904"/>
              <a:ext cx="33120" cy="164160"/>
            </p14:xfrm>
          </p:contentPart>
        </mc:Choice>
        <mc:Fallback xmlns="">
          <p:pic>
            <p:nvPicPr>
              <p:cNvPr id="124" name="Ink 123">
                <a:extLst>
                  <a:ext uri="{FF2B5EF4-FFF2-40B4-BE49-F238E27FC236}">
                    <a16:creationId xmlns:a16="http://schemas.microsoft.com/office/drawing/2014/main" id="{7E1AA14E-CE33-BE43-AA53-2A3EB23A144D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10074398" y="5727784"/>
                <a:ext cx="63720" cy="19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25" name="Ink 124">
                <a:extLst>
                  <a:ext uri="{FF2B5EF4-FFF2-40B4-BE49-F238E27FC236}">
                    <a16:creationId xmlns:a16="http://schemas.microsoft.com/office/drawing/2014/main" id="{C64821D6-10AA-DC45-83A8-9E94034CF465}"/>
                  </a:ext>
                </a:extLst>
              </p14:cNvPr>
              <p14:cNvContentPartPr/>
              <p14:nvPr/>
            </p14:nvContentPartPr>
            <p14:xfrm>
              <a:off x="10192118" y="5663704"/>
              <a:ext cx="115560" cy="254160"/>
            </p14:xfrm>
          </p:contentPart>
        </mc:Choice>
        <mc:Fallback xmlns="">
          <p:pic>
            <p:nvPicPr>
              <p:cNvPr id="125" name="Ink 124">
                <a:extLst>
                  <a:ext uri="{FF2B5EF4-FFF2-40B4-BE49-F238E27FC236}">
                    <a16:creationId xmlns:a16="http://schemas.microsoft.com/office/drawing/2014/main" id="{C64821D6-10AA-DC45-83A8-9E94034CF465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10176638" y="5648584"/>
                <a:ext cx="146160" cy="28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26" name="Ink 125">
                <a:extLst>
                  <a:ext uri="{FF2B5EF4-FFF2-40B4-BE49-F238E27FC236}">
                    <a16:creationId xmlns:a16="http://schemas.microsoft.com/office/drawing/2014/main" id="{80B07943-1CF4-C54A-BD42-5F854E72D612}"/>
                  </a:ext>
                </a:extLst>
              </p14:cNvPr>
              <p14:cNvContentPartPr/>
              <p14:nvPr/>
            </p14:nvContentPartPr>
            <p14:xfrm>
              <a:off x="10381478" y="5660464"/>
              <a:ext cx="37080" cy="150480"/>
            </p14:xfrm>
          </p:contentPart>
        </mc:Choice>
        <mc:Fallback xmlns="">
          <p:pic>
            <p:nvPicPr>
              <p:cNvPr id="126" name="Ink 125">
                <a:extLst>
                  <a:ext uri="{FF2B5EF4-FFF2-40B4-BE49-F238E27FC236}">
                    <a16:creationId xmlns:a16="http://schemas.microsoft.com/office/drawing/2014/main" id="{80B07943-1CF4-C54A-BD42-5F854E72D612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10366358" y="5645344"/>
                <a:ext cx="6768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127" name="Ink 126">
                <a:extLst>
                  <a:ext uri="{FF2B5EF4-FFF2-40B4-BE49-F238E27FC236}">
                    <a16:creationId xmlns:a16="http://schemas.microsoft.com/office/drawing/2014/main" id="{AB0A6BD0-39FC-5E4D-B45B-F1053946B6D2}"/>
                  </a:ext>
                </a:extLst>
              </p14:cNvPr>
              <p14:cNvContentPartPr/>
              <p14:nvPr/>
            </p14:nvContentPartPr>
            <p14:xfrm>
              <a:off x="10388678" y="5490544"/>
              <a:ext cx="4320" cy="18360"/>
            </p14:xfrm>
          </p:contentPart>
        </mc:Choice>
        <mc:Fallback xmlns="">
          <p:pic>
            <p:nvPicPr>
              <p:cNvPr id="127" name="Ink 126">
                <a:extLst>
                  <a:ext uri="{FF2B5EF4-FFF2-40B4-BE49-F238E27FC236}">
                    <a16:creationId xmlns:a16="http://schemas.microsoft.com/office/drawing/2014/main" id="{AB0A6BD0-39FC-5E4D-B45B-F1053946B6D2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10373558" y="5475424"/>
                <a:ext cx="34920" cy="4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134" name="Ink 133">
                <a:extLst>
                  <a:ext uri="{FF2B5EF4-FFF2-40B4-BE49-F238E27FC236}">
                    <a16:creationId xmlns:a16="http://schemas.microsoft.com/office/drawing/2014/main" id="{2E18426A-9A51-8D4F-9E58-D7EA50A7985E}"/>
                  </a:ext>
                </a:extLst>
              </p14:cNvPr>
              <p14:cNvContentPartPr/>
              <p14:nvPr/>
            </p14:nvContentPartPr>
            <p14:xfrm>
              <a:off x="10047038" y="5597824"/>
              <a:ext cx="23040" cy="23040"/>
            </p14:xfrm>
          </p:contentPart>
        </mc:Choice>
        <mc:Fallback xmlns="">
          <p:pic>
            <p:nvPicPr>
              <p:cNvPr id="134" name="Ink 133">
                <a:extLst>
                  <a:ext uri="{FF2B5EF4-FFF2-40B4-BE49-F238E27FC236}">
                    <a16:creationId xmlns:a16="http://schemas.microsoft.com/office/drawing/2014/main" id="{2E18426A-9A51-8D4F-9E58-D7EA50A7985E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10031918" y="5582344"/>
                <a:ext cx="53640" cy="5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36" name="Ink 135">
                <a:extLst>
                  <a:ext uri="{FF2B5EF4-FFF2-40B4-BE49-F238E27FC236}">
                    <a16:creationId xmlns:a16="http://schemas.microsoft.com/office/drawing/2014/main" id="{BDCD45E4-CC6C-9241-9A17-769591B50609}"/>
                  </a:ext>
                </a:extLst>
              </p14:cNvPr>
              <p14:cNvContentPartPr/>
              <p14:nvPr/>
            </p14:nvContentPartPr>
            <p14:xfrm>
              <a:off x="10493078" y="5616184"/>
              <a:ext cx="165240" cy="192600"/>
            </p14:xfrm>
          </p:contentPart>
        </mc:Choice>
        <mc:Fallback xmlns="">
          <p:pic>
            <p:nvPicPr>
              <p:cNvPr id="136" name="Ink 135">
                <a:extLst>
                  <a:ext uri="{FF2B5EF4-FFF2-40B4-BE49-F238E27FC236}">
                    <a16:creationId xmlns:a16="http://schemas.microsoft.com/office/drawing/2014/main" id="{BDCD45E4-CC6C-9241-9A17-769591B50609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10477958" y="5601064"/>
                <a:ext cx="195840" cy="22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137" name="Ink 136">
                <a:extLst>
                  <a:ext uri="{FF2B5EF4-FFF2-40B4-BE49-F238E27FC236}">
                    <a16:creationId xmlns:a16="http://schemas.microsoft.com/office/drawing/2014/main" id="{F95192CD-857E-8744-A9EA-0EF1045EF66C}"/>
                  </a:ext>
                </a:extLst>
              </p14:cNvPr>
              <p14:cNvContentPartPr/>
              <p14:nvPr/>
            </p14:nvContentPartPr>
            <p14:xfrm>
              <a:off x="10651118" y="5657224"/>
              <a:ext cx="165240" cy="368280"/>
            </p14:xfrm>
          </p:contentPart>
        </mc:Choice>
        <mc:Fallback xmlns="">
          <p:pic>
            <p:nvPicPr>
              <p:cNvPr id="137" name="Ink 136">
                <a:extLst>
                  <a:ext uri="{FF2B5EF4-FFF2-40B4-BE49-F238E27FC236}">
                    <a16:creationId xmlns:a16="http://schemas.microsoft.com/office/drawing/2014/main" id="{F95192CD-857E-8744-A9EA-0EF1045EF66C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10635998" y="5642104"/>
                <a:ext cx="195840" cy="39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139" name="Ink 138">
                <a:extLst>
                  <a:ext uri="{FF2B5EF4-FFF2-40B4-BE49-F238E27FC236}">
                    <a16:creationId xmlns:a16="http://schemas.microsoft.com/office/drawing/2014/main" id="{22274BB7-C2BA-2B49-9218-2E499FE9EEF2}"/>
                  </a:ext>
                </a:extLst>
              </p14:cNvPr>
              <p14:cNvContentPartPr/>
              <p14:nvPr/>
            </p14:nvContentPartPr>
            <p14:xfrm>
              <a:off x="9117878" y="6178144"/>
              <a:ext cx="146160" cy="184320"/>
            </p14:xfrm>
          </p:contentPart>
        </mc:Choice>
        <mc:Fallback xmlns="">
          <p:pic>
            <p:nvPicPr>
              <p:cNvPr id="139" name="Ink 138">
                <a:extLst>
                  <a:ext uri="{FF2B5EF4-FFF2-40B4-BE49-F238E27FC236}">
                    <a16:creationId xmlns:a16="http://schemas.microsoft.com/office/drawing/2014/main" id="{22274BB7-C2BA-2B49-9218-2E499FE9EEF2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9102758" y="6163024"/>
                <a:ext cx="176760" cy="21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140" name="Ink 139">
                <a:extLst>
                  <a:ext uri="{FF2B5EF4-FFF2-40B4-BE49-F238E27FC236}">
                    <a16:creationId xmlns:a16="http://schemas.microsoft.com/office/drawing/2014/main" id="{E82BCFD2-B2AA-F84D-ACFA-8B7F40A5CBA9}"/>
                  </a:ext>
                </a:extLst>
              </p14:cNvPr>
              <p14:cNvContentPartPr/>
              <p14:nvPr/>
            </p14:nvContentPartPr>
            <p14:xfrm>
              <a:off x="9308318" y="6215224"/>
              <a:ext cx="178560" cy="394560"/>
            </p14:xfrm>
          </p:contentPart>
        </mc:Choice>
        <mc:Fallback xmlns="">
          <p:pic>
            <p:nvPicPr>
              <p:cNvPr id="140" name="Ink 139">
                <a:extLst>
                  <a:ext uri="{FF2B5EF4-FFF2-40B4-BE49-F238E27FC236}">
                    <a16:creationId xmlns:a16="http://schemas.microsoft.com/office/drawing/2014/main" id="{E82BCFD2-B2AA-F84D-ACFA-8B7F40A5CBA9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9293198" y="6200104"/>
                <a:ext cx="208800" cy="42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141" name="Ink 140">
                <a:extLst>
                  <a:ext uri="{FF2B5EF4-FFF2-40B4-BE49-F238E27FC236}">
                    <a16:creationId xmlns:a16="http://schemas.microsoft.com/office/drawing/2014/main" id="{A8A01291-7F9D-5043-B0EE-BB0BFA5F7615}"/>
                  </a:ext>
                </a:extLst>
              </p14:cNvPr>
              <p14:cNvContentPartPr/>
              <p14:nvPr/>
            </p14:nvContentPartPr>
            <p14:xfrm>
              <a:off x="9503438" y="6238624"/>
              <a:ext cx="211680" cy="363600"/>
            </p14:xfrm>
          </p:contentPart>
        </mc:Choice>
        <mc:Fallback xmlns="">
          <p:pic>
            <p:nvPicPr>
              <p:cNvPr id="141" name="Ink 140">
                <a:extLst>
                  <a:ext uri="{FF2B5EF4-FFF2-40B4-BE49-F238E27FC236}">
                    <a16:creationId xmlns:a16="http://schemas.microsoft.com/office/drawing/2014/main" id="{A8A01291-7F9D-5043-B0EE-BB0BFA5F7615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9488318" y="6223144"/>
                <a:ext cx="242280" cy="39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142" name="Ink 141">
                <a:extLst>
                  <a:ext uri="{FF2B5EF4-FFF2-40B4-BE49-F238E27FC236}">
                    <a16:creationId xmlns:a16="http://schemas.microsoft.com/office/drawing/2014/main" id="{E8CC3EF3-B661-B44C-A23F-3C75D4F6A8F4}"/>
                  </a:ext>
                </a:extLst>
              </p14:cNvPr>
              <p14:cNvContentPartPr/>
              <p14:nvPr/>
            </p14:nvContentPartPr>
            <p14:xfrm>
              <a:off x="9765518" y="6205864"/>
              <a:ext cx="115560" cy="195840"/>
            </p14:xfrm>
          </p:contentPart>
        </mc:Choice>
        <mc:Fallback xmlns="">
          <p:pic>
            <p:nvPicPr>
              <p:cNvPr id="142" name="Ink 141">
                <a:extLst>
                  <a:ext uri="{FF2B5EF4-FFF2-40B4-BE49-F238E27FC236}">
                    <a16:creationId xmlns:a16="http://schemas.microsoft.com/office/drawing/2014/main" id="{E8CC3EF3-B661-B44C-A23F-3C75D4F6A8F4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9750038" y="6190384"/>
                <a:ext cx="14616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148" name="Ink 147">
                <a:extLst>
                  <a:ext uri="{FF2B5EF4-FFF2-40B4-BE49-F238E27FC236}">
                    <a16:creationId xmlns:a16="http://schemas.microsoft.com/office/drawing/2014/main" id="{5812A2CD-B90A-AD4F-BC07-DABC6BCC923F}"/>
                  </a:ext>
                </a:extLst>
              </p14:cNvPr>
              <p14:cNvContentPartPr/>
              <p14:nvPr/>
            </p14:nvContentPartPr>
            <p14:xfrm>
              <a:off x="3255638" y="927904"/>
              <a:ext cx="3649680" cy="5320440"/>
            </p14:xfrm>
          </p:contentPart>
        </mc:Choice>
        <mc:Fallback xmlns="">
          <p:pic>
            <p:nvPicPr>
              <p:cNvPr id="148" name="Ink 147">
                <a:extLst>
                  <a:ext uri="{FF2B5EF4-FFF2-40B4-BE49-F238E27FC236}">
                    <a16:creationId xmlns:a16="http://schemas.microsoft.com/office/drawing/2014/main" id="{5812A2CD-B90A-AD4F-BC07-DABC6BCC923F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3240518" y="912424"/>
                <a:ext cx="3680280" cy="5351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51" name="Group 150">
            <a:extLst>
              <a:ext uri="{FF2B5EF4-FFF2-40B4-BE49-F238E27FC236}">
                <a16:creationId xmlns:a16="http://schemas.microsoft.com/office/drawing/2014/main" id="{33E0598A-E7F8-5846-ABBC-FC6021CADE8C}"/>
              </a:ext>
            </a:extLst>
          </p:cNvPr>
          <p:cNvGrpSpPr/>
          <p:nvPr/>
        </p:nvGrpSpPr>
        <p:grpSpPr>
          <a:xfrm>
            <a:off x="3657038" y="404824"/>
            <a:ext cx="4997160" cy="2536200"/>
            <a:chOff x="3657038" y="404824"/>
            <a:chExt cx="4997160" cy="2536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F69DCCCB-CD5D-1E4F-AE3A-57B520AF2F0D}"/>
                    </a:ext>
                  </a:extLst>
                </p14:cNvPr>
                <p14:cNvContentPartPr/>
                <p14:nvPr/>
              </p14:nvContentPartPr>
              <p14:xfrm>
                <a:off x="5997758" y="404824"/>
                <a:ext cx="376920" cy="5209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F69DCCCB-CD5D-1E4F-AE3A-57B520AF2F0D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5982278" y="389704"/>
                  <a:ext cx="407520" cy="55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694F2353-F5AB-1B4F-8806-372CAC25D2CA}"/>
                    </a:ext>
                  </a:extLst>
                </p14:cNvPr>
                <p14:cNvContentPartPr/>
                <p14:nvPr/>
              </p14:nvContentPartPr>
              <p14:xfrm>
                <a:off x="5806958" y="992344"/>
                <a:ext cx="315360" cy="5803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694F2353-F5AB-1B4F-8806-372CAC25D2CA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791838" y="976864"/>
                  <a:ext cx="345600" cy="61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E2640804-2EE4-9546-817C-C2521613DC60}"/>
                    </a:ext>
                  </a:extLst>
                </p14:cNvPr>
                <p14:cNvContentPartPr/>
                <p14:nvPr/>
              </p14:nvContentPartPr>
              <p14:xfrm>
                <a:off x="6054998" y="1350544"/>
                <a:ext cx="581400" cy="2782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E2640804-2EE4-9546-817C-C2521613DC60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6039518" y="1335064"/>
                  <a:ext cx="61200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9B6DA4D-5544-4D41-8838-5D790F6D2363}"/>
                    </a:ext>
                  </a:extLst>
                </p14:cNvPr>
                <p14:cNvContentPartPr/>
                <p14:nvPr/>
              </p14:nvContentPartPr>
              <p14:xfrm>
                <a:off x="6034118" y="1579144"/>
                <a:ext cx="80640" cy="7473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9B6DA4D-5544-4D41-8838-5D790F6D2363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6018998" y="1563664"/>
                  <a:ext cx="111240" cy="77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7C1193FD-3C7D-894D-8FF3-B4E8E6146605}"/>
                    </a:ext>
                  </a:extLst>
                </p14:cNvPr>
                <p14:cNvContentPartPr/>
                <p14:nvPr/>
              </p14:nvContentPartPr>
              <p14:xfrm>
                <a:off x="5715158" y="2306344"/>
                <a:ext cx="369000" cy="3596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7C1193FD-3C7D-894D-8FF3-B4E8E6146605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5699678" y="2291224"/>
                  <a:ext cx="399600" cy="38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63253CA6-F566-D440-9529-0A88BC5A481C}"/>
                    </a:ext>
                  </a:extLst>
                </p14:cNvPr>
                <p14:cNvContentPartPr/>
                <p14:nvPr/>
              </p14:nvContentPartPr>
              <p14:xfrm>
                <a:off x="6110798" y="2341624"/>
                <a:ext cx="297000" cy="5994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63253CA6-F566-D440-9529-0A88BC5A481C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6095318" y="2326504"/>
                  <a:ext cx="327600" cy="63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8E22E4DA-F66F-324C-A28E-4003D7EE85B1}"/>
                    </a:ext>
                  </a:extLst>
                </p14:cNvPr>
                <p14:cNvContentPartPr/>
                <p14:nvPr/>
              </p14:nvContentPartPr>
              <p14:xfrm>
                <a:off x="6119798" y="547024"/>
                <a:ext cx="17280" cy="388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8E22E4DA-F66F-324C-A28E-4003D7EE85B1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6104318" y="531904"/>
                  <a:ext cx="4788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9BA62D0B-5063-F442-9394-639FA6D8D89F}"/>
                    </a:ext>
                  </a:extLst>
                </p14:cNvPr>
                <p14:cNvContentPartPr/>
                <p14:nvPr/>
              </p14:nvContentPartPr>
              <p14:xfrm>
                <a:off x="6200078" y="568624"/>
                <a:ext cx="12960" cy="349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9BA62D0B-5063-F442-9394-639FA6D8D89F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6184598" y="553144"/>
                  <a:ext cx="4356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51247209-87E7-674F-9343-813B12F228F5}"/>
                    </a:ext>
                  </a:extLst>
                </p14:cNvPr>
                <p14:cNvContentPartPr/>
                <p14:nvPr/>
              </p14:nvContentPartPr>
              <p14:xfrm>
                <a:off x="6043838" y="624424"/>
                <a:ext cx="276480" cy="1000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51247209-87E7-674F-9343-813B12F228F5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6028718" y="608944"/>
                  <a:ext cx="30708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F5C042E0-0C3B-CD4E-B7C8-43B6B2C3E83F}"/>
                    </a:ext>
                  </a:extLst>
                </p14:cNvPr>
                <p14:cNvContentPartPr/>
                <p14:nvPr/>
              </p14:nvContentPartPr>
              <p14:xfrm>
                <a:off x="6038438" y="635224"/>
                <a:ext cx="261360" cy="2095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F5C042E0-0C3B-CD4E-B7C8-43B6B2C3E83F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6022958" y="620104"/>
                  <a:ext cx="29160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A2852F10-E030-A549-A24F-8F009605D746}"/>
                    </a:ext>
                  </a:extLst>
                </p14:cNvPr>
                <p14:cNvContentPartPr/>
                <p14:nvPr/>
              </p14:nvContentPartPr>
              <p14:xfrm>
                <a:off x="6819998" y="1973704"/>
                <a:ext cx="295200" cy="2876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A2852F10-E030-A549-A24F-8F009605D746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6804878" y="1958584"/>
                  <a:ext cx="32580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FCEBA681-3C94-074A-9554-A91559396176}"/>
                    </a:ext>
                  </a:extLst>
                </p14:cNvPr>
                <p14:cNvContentPartPr/>
                <p14:nvPr/>
              </p14:nvContentPartPr>
              <p14:xfrm>
                <a:off x="6924758" y="2040664"/>
                <a:ext cx="5760" cy="1544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FCEBA681-3C94-074A-9554-A91559396176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6909638" y="2025184"/>
                  <a:ext cx="3600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FFDA68AB-F5AE-CE44-A7C1-581BCF099F14}"/>
                    </a:ext>
                  </a:extLst>
                </p14:cNvPr>
                <p14:cNvContentPartPr/>
                <p14:nvPr/>
              </p14:nvContentPartPr>
              <p14:xfrm>
                <a:off x="7014038" y="2051824"/>
                <a:ext cx="3960" cy="1242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FFDA68AB-F5AE-CE44-A7C1-581BCF099F14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6998558" y="2036344"/>
                  <a:ext cx="3456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2AC08303-C74E-A949-895B-4C488B5E569A}"/>
                    </a:ext>
                  </a:extLst>
                </p14:cNvPr>
                <p14:cNvContentPartPr/>
                <p14:nvPr/>
              </p14:nvContentPartPr>
              <p14:xfrm>
                <a:off x="6935918" y="1689664"/>
                <a:ext cx="629280" cy="7113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2AC08303-C74E-A949-895B-4C488B5E569A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6920798" y="1674184"/>
                  <a:ext cx="659880" cy="74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B8195D5D-3F0D-5F4C-8621-E973B3EAE17D}"/>
                    </a:ext>
                  </a:extLst>
                </p14:cNvPr>
                <p14:cNvContentPartPr/>
                <p14:nvPr/>
              </p14:nvContentPartPr>
              <p14:xfrm>
                <a:off x="6941678" y="1551064"/>
                <a:ext cx="196920" cy="2106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B8195D5D-3F0D-5F4C-8621-E973B3EAE17D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6926558" y="1535944"/>
                  <a:ext cx="22752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40B9872B-F16F-AE41-9F25-07C399DC5053}"/>
                    </a:ext>
                  </a:extLst>
                </p14:cNvPr>
                <p14:cNvContentPartPr/>
                <p14:nvPr/>
              </p14:nvContentPartPr>
              <p14:xfrm>
                <a:off x="7415798" y="1669504"/>
                <a:ext cx="178920" cy="1872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40B9872B-F16F-AE41-9F25-07C399DC5053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7400678" y="1654024"/>
                  <a:ext cx="20952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F29F9084-41A4-184A-AF11-FFB3AAE199D0}"/>
                    </a:ext>
                  </a:extLst>
                </p14:cNvPr>
                <p14:cNvContentPartPr/>
                <p14:nvPr/>
              </p14:nvContentPartPr>
              <p14:xfrm>
                <a:off x="7077758" y="1867864"/>
                <a:ext cx="19440" cy="388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F29F9084-41A4-184A-AF11-FFB3AAE199D0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7062638" y="1852744"/>
                  <a:ext cx="5004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CF24B510-FC6D-1741-86E2-9FE4820DBA78}"/>
                    </a:ext>
                  </a:extLst>
                </p14:cNvPr>
                <p14:cNvContentPartPr/>
                <p14:nvPr/>
              </p14:nvContentPartPr>
              <p14:xfrm>
                <a:off x="7256318" y="1862104"/>
                <a:ext cx="17280" cy="273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CF24B510-FC6D-1741-86E2-9FE4820DBA78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7241198" y="1846984"/>
                  <a:ext cx="4788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58BEC579-31A4-E74D-95B0-A4BECAF6B6FB}"/>
                    </a:ext>
                  </a:extLst>
                </p14:cNvPr>
                <p14:cNvContentPartPr/>
                <p14:nvPr/>
              </p14:nvContentPartPr>
              <p14:xfrm>
                <a:off x="7024478" y="2045344"/>
                <a:ext cx="446760" cy="3384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58BEC579-31A4-E74D-95B0-A4BECAF6B6FB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7009358" y="2030224"/>
                  <a:ext cx="477360" cy="36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6886FD72-EDCF-0943-8585-57F5130D7593}"/>
                    </a:ext>
                  </a:extLst>
                </p14:cNvPr>
                <p14:cNvContentPartPr/>
                <p14:nvPr/>
              </p14:nvContentPartPr>
              <p14:xfrm>
                <a:off x="7404278" y="1371424"/>
                <a:ext cx="965880" cy="10465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6886FD72-EDCF-0943-8585-57F5130D7593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7389158" y="1355944"/>
                  <a:ext cx="996480" cy="10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3A1E0604-6755-634D-8227-861472628445}"/>
                    </a:ext>
                  </a:extLst>
                </p14:cNvPr>
                <p14:cNvContentPartPr/>
                <p14:nvPr/>
              </p14:nvContentPartPr>
              <p14:xfrm>
                <a:off x="7562678" y="2263504"/>
                <a:ext cx="155520" cy="38232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3A1E0604-6755-634D-8227-861472628445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7547558" y="2248384"/>
                  <a:ext cx="186120" cy="41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86DB1667-1627-F347-AD00-9D460332A103}"/>
                    </a:ext>
                  </a:extLst>
                </p14:cNvPr>
                <p14:cNvContentPartPr/>
                <p14:nvPr/>
              </p14:nvContentPartPr>
              <p14:xfrm>
                <a:off x="7839158" y="2430904"/>
                <a:ext cx="9360" cy="32724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86DB1667-1627-F347-AD00-9D460332A103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7824038" y="2415424"/>
                  <a:ext cx="39600" cy="35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F76F3C56-389E-004A-A18D-4F0202BF9B70}"/>
                    </a:ext>
                  </a:extLst>
                </p14:cNvPr>
                <p14:cNvContentPartPr/>
                <p14:nvPr/>
              </p14:nvContentPartPr>
              <p14:xfrm>
                <a:off x="8151278" y="2442064"/>
                <a:ext cx="140760" cy="2714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F76F3C56-389E-004A-A18D-4F0202BF9B70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8136158" y="2426584"/>
                  <a:ext cx="171360" cy="30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9018D3ED-9A4C-4145-A3B7-1B68A77D2F01}"/>
                    </a:ext>
                  </a:extLst>
                </p14:cNvPr>
                <p14:cNvContentPartPr/>
                <p14:nvPr/>
              </p14:nvContentPartPr>
              <p14:xfrm>
                <a:off x="8318678" y="2397424"/>
                <a:ext cx="238680" cy="2030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9018D3ED-9A4C-4145-A3B7-1B68A77D2F01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8303558" y="2381944"/>
                  <a:ext cx="26892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60E96520-7282-6548-80F4-9E3040E698CC}"/>
                    </a:ext>
                  </a:extLst>
                </p14:cNvPr>
                <p14:cNvContentPartPr/>
                <p14:nvPr/>
              </p14:nvContentPartPr>
              <p14:xfrm>
                <a:off x="8238038" y="1019704"/>
                <a:ext cx="416160" cy="43452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60E96520-7282-6548-80F4-9E3040E698CC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8222558" y="1004584"/>
                  <a:ext cx="446760" cy="46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F426213A-FB6C-C74B-824D-FB4B5C4D0AB8}"/>
                    </a:ext>
                  </a:extLst>
                </p14:cNvPr>
                <p14:cNvContentPartPr/>
                <p14:nvPr/>
              </p14:nvContentPartPr>
              <p14:xfrm>
                <a:off x="3657038" y="1994944"/>
                <a:ext cx="3066480" cy="52560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F426213A-FB6C-C74B-824D-FB4B5C4D0AB8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3641918" y="1979464"/>
                  <a:ext cx="3097080" cy="555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4D4F1577-ED93-3F47-B8C8-72EBCE2697E5}"/>
              </a:ext>
            </a:extLst>
          </p:cNvPr>
          <p:cNvGrpSpPr/>
          <p:nvPr/>
        </p:nvGrpSpPr>
        <p:grpSpPr>
          <a:xfrm>
            <a:off x="1594598" y="4165744"/>
            <a:ext cx="1626840" cy="493560"/>
            <a:chOff x="1594598" y="4165744"/>
            <a:chExt cx="1626840" cy="493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868F46DB-95E3-BA40-B6D6-77139E361842}"/>
                    </a:ext>
                  </a:extLst>
                </p14:cNvPr>
                <p14:cNvContentPartPr/>
                <p14:nvPr/>
              </p14:nvContentPartPr>
              <p14:xfrm>
                <a:off x="1594598" y="4386064"/>
                <a:ext cx="211320" cy="27324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868F46DB-95E3-BA40-B6D6-77139E361842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579118" y="4370584"/>
                  <a:ext cx="24156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F1DD8323-950A-654B-BA9B-A9EAC555EC7F}"/>
                    </a:ext>
                  </a:extLst>
                </p14:cNvPr>
                <p14:cNvContentPartPr/>
                <p14:nvPr/>
              </p14:nvContentPartPr>
              <p14:xfrm>
                <a:off x="1853798" y="4316944"/>
                <a:ext cx="231840" cy="29304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F1DD8323-950A-654B-BA9B-A9EAC555EC7F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838678" y="4301464"/>
                  <a:ext cx="262080" cy="32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C4395AAA-871B-3C40-8DB5-16AB106F8CFA}"/>
                    </a:ext>
                  </a:extLst>
                </p14:cNvPr>
                <p14:cNvContentPartPr/>
                <p14:nvPr/>
              </p14:nvContentPartPr>
              <p14:xfrm>
                <a:off x="2165558" y="4294624"/>
                <a:ext cx="195840" cy="24012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C4395AAA-871B-3C40-8DB5-16AB106F8CFA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2150078" y="4279504"/>
                  <a:ext cx="22644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13DF4A3C-9C51-E949-9623-3D4D42392B2E}"/>
                    </a:ext>
                  </a:extLst>
                </p14:cNvPr>
                <p14:cNvContentPartPr/>
                <p14:nvPr/>
              </p14:nvContentPartPr>
              <p14:xfrm>
                <a:off x="2419718" y="4251424"/>
                <a:ext cx="250200" cy="22536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13DF4A3C-9C51-E949-9623-3D4D42392B2E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2404238" y="4235944"/>
                  <a:ext cx="28080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03E554E8-EA59-7244-A89A-27E9C30F7CD2}"/>
                    </a:ext>
                  </a:extLst>
                </p14:cNvPr>
                <p14:cNvContentPartPr/>
                <p14:nvPr/>
              </p14:nvContentPartPr>
              <p14:xfrm>
                <a:off x="2753798" y="4165744"/>
                <a:ext cx="210600" cy="25704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03E554E8-EA59-7244-A89A-27E9C30F7CD2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2738678" y="4150624"/>
                  <a:ext cx="24120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6958ED1B-514A-4D4B-B3C0-3D6A90180F2E}"/>
                    </a:ext>
                  </a:extLst>
                </p14:cNvPr>
                <p14:cNvContentPartPr/>
                <p14:nvPr/>
              </p14:nvContentPartPr>
              <p14:xfrm>
                <a:off x="3133238" y="4415584"/>
                <a:ext cx="5400" cy="828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6958ED1B-514A-4D4B-B3C0-3D6A90180F2E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3118118" y="4400464"/>
                  <a:ext cx="3600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AC3932DF-2FB7-2F4D-AF94-6676313EC505}"/>
                    </a:ext>
                  </a:extLst>
                </p14:cNvPr>
                <p14:cNvContentPartPr/>
                <p14:nvPr/>
              </p14:nvContentPartPr>
              <p14:xfrm>
                <a:off x="3211718" y="4382104"/>
                <a:ext cx="9720" cy="1116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AC3932DF-2FB7-2F4D-AF94-6676313EC505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3196598" y="4366984"/>
                  <a:ext cx="39960" cy="41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D459837C-8380-DD43-8C28-768B861BC571}"/>
              </a:ext>
            </a:extLst>
          </p:cNvPr>
          <p:cNvGrpSpPr/>
          <p:nvPr/>
        </p:nvGrpSpPr>
        <p:grpSpPr>
          <a:xfrm>
            <a:off x="328342" y="787860"/>
            <a:ext cx="3120120" cy="2235960"/>
            <a:chOff x="328342" y="787860"/>
            <a:chExt cx="3120120" cy="223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8D46DC08-FD86-144B-92A7-5CEF0B7EE307}"/>
                    </a:ext>
                  </a:extLst>
                </p14:cNvPr>
                <p14:cNvContentPartPr/>
                <p14:nvPr/>
              </p14:nvContentPartPr>
              <p14:xfrm>
                <a:off x="662422" y="978660"/>
                <a:ext cx="374040" cy="78264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8D46DC08-FD86-144B-92A7-5CEF0B7EE307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647302" y="963540"/>
                  <a:ext cx="404640" cy="81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E8D83B38-A99E-E84B-9E79-547A82E5CEDE}"/>
                    </a:ext>
                  </a:extLst>
                </p14:cNvPr>
                <p14:cNvContentPartPr/>
                <p14:nvPr/>
              </p14:nvContentPartPr>
              <p14:xfrm>
                <a:off x="616702" y="1430820"/>
                <a:ext cx="376560" cy="21240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E8D83B38-A99E-E84B-9E79-547A82E5CEDE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601222" y="1415700"/>
                  <a:ext cx="40716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7FB6EFCD-AEA2-5546-9AB4-5D0C3B3E1D96}"/>
                    </a:ext>
                  </a:extLst>
                </p14:cNvPr>
                <p14:cNvContentPartPr/>
                <p14:nvPr/>
              </p14:nvContentPartPr>
              <p14:xfrm>
                <a:off x="1161742" y="1206900"/>
                <a:ext cx="181080" cy="43164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7FB6EFCD-AEA2-5546-9AB4-5D0C3B3E1D96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146622" y="1191420"/>
                  <a:ext cx="211680" cy="46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B9EA1E66-D6B1-7243-9662-8F2822B01DCB}"/>
                    </a:ext>
                  </a:extLst>
                </p14:cNvPr>
                <p14:cNvContentPartPr/>
                <p14:nvPr/>
              </p14:nvContentPartPr>
              <p14:xfrm>
                <a:off x="1396102" y="1195380"/>
                <a:ext cx="360720" cy="34272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B9EA1E66-D6B1-7243-9662-8F2822B01DCB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380622" y="1179900"/>
                  <a:ext cx="390960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B59BF29C-A16A-CF4C-8278-9D8AF5D41A9B}"/>
                    </a:ext>
                  </a:extLst>
                </p14:cNvPr>
                <p14:cNvContentPartPr/>
                <p14:nvPr/>
              </p14:nvContentPartPr>
              <p14:xfrm>
                <a:off x="1738822" y="1147860"/>
                <a:ext cx="204840" cy="33228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B59BF29C-A16A-CF4C-8278-9D8AF5D41A9B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723342" y="1132740"/>
                  <a:ext cx="235080" cy="36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53864D84-A125-CF4C-AF05-AFCA82F5EF6D}"/>
                    </a:ext>
                  </a:extLst>
                </p14:cNvPr>
                <p14:cNvContentPartPr/>
                <p14:nvPr/>
              </p14:nvContentPartPr>
              <p14:xfrm>
                <a:off x="1990462" y="969300"/>
                <a:ext cx="364320" cy="43308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53864D84-A125-CF4C-AF05-AFCA82F5EF6D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975342" y="954180"/>
                  <a:ext cx="394920" cy="46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6535CF0F-7321-9A4D-8B2D-858A09632842}"/>
                    </a:ext>
                  </a:extLst>
                </p14:cNvPr>
                <p14:cNvContentPartPr/>
                <p14:nvPr/>
              </p14:nvContentPartPr>
              <p14:xfrm>
                <a:off x="2313742" y="787860"/>
                <a:ext cx="15120" cy="1224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6535CF0F-7321-9A4D-8B2D-858A09632842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2298622" y="772740"/>
                  <a:ext cx="4572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275D0B23-0344-A346-9BEC-6CC73D63A3F9}"/>
                    </a:ext>
                  </a:extLst>
                </p14:cNvPr>
                <p14:cNvContentPartPr/>
                <p14:nvPr/>
              </p14:nvContentPartPr>
              <p14:xfrm>
                <a:off x="2473582" y="864900"/>
                <a:ext cx="113040" cy="36432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275D0B23-0344-A346-9BEC-6CC73D63A3F9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2458102" y="849780"/>
                  <a:ext cx="143280" cy="39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90D2696E-8D3E-0241-9936-3D6491357CE3}"/>
                    </a:ext>
                  </a:extLst>
                </p14:cNvPr>
                <p14:cNvContentPartPr/>
                <p14:nvPr/>
              </p14:nvContentPartPr>
              <p14:xfrm>
                <a:off x="876262" y="1529460"/>
                <a:ext cx="1486440" cy="55656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90D2696E-8D3E-0241-9936-3D6491357CE3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861142" y="1514340"/>
                  <a:ext cx="1517040" cy="58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73C154FB-C6DF-E64E-A34A-A308BB05AE20}"/>
                    </a:ext>
                  </a:extLst>
                </p14:cNvPr>
                <p14:cNvContentPartPr/>
                <p14:nvPr/>
              </p14:nvContentPartPr>
              <p14:xfrm>
                <a:off x="328342" y="2394540"/>
                <a:ext cx="242640" cy="62928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73C154FB-C6DF-E64E-A34A-A308BB05AE20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313222" y="2379420"/>
                  <a:ext cx="272880" cy="65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72D5660A-BD2C-E842-A7D6-2D5A5D503A15}"/>
                    </a:ext>
                  </a:extLst>
                </p14:cNvPr>
                <p14:cNvContentPartPr/>
                <p14:nvPr/>
              </p14:nvContentPartPr>
              <p14:xfrm>
                <a:off x="556942" y="2557260"/>
                <a:ext cx="130320" cy="33264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72D5660A-BD2C-E842-A7D6-2D5A5D503A15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541822" y="2542140"/>
                  <a:ext cx="160920" cy="36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7DBC1F87-BEB3-5D46-8B7E-DABA60838BFB}"/>
                    </a:ext>
                  </a:extLst>
                </p14:cNvPr>
                <p14:cNvContentPartPr/>
                <p14:nvPr/>
              </p14:nvContentPartPr>
              <p14:xfrm>
                <a:off x="555502" y="2421540"/>
                <a:ext cx="19440" cy="3600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7DBC1F87-BEB3-5D46-8B7E-DABA60838BFB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540382" y="2406420"/>
                  <a:ext cx="4968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67AA5E79-4CC4-B54B-8B8D-C290EFA3FA1A}"/>
                    </a:ext>
                  </a:extLst>
                </p14:cNvPr>
                <p14:cNvContentPartPr/>
                <p14:nvPr/>
              </p14:nvContentPartPr>
              <p14:xfrm>
                <a:off x="675382" y="2191140"/>
                <a:ext cx="261000" cy="67752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67AA5E79-4CC4-B54B-8B8D-C290EFA3FA1A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660262" y="2176020"/>
                  <a:ext cx="291600" cy="70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3F78DB9C-937C-644F-9141-F8B6F2D17662}"/>
                    </a:ext>
                  </a:extLst>
                </p14:cNvPr>
                <p14:cNvContentPartPr/>
                <p14:nvPr/>
              </p14:nvContentPartPr>
              <p14:xfrm>
                <a:off x="783022" y="2397060"/>
                <a:ext cx="475560" cy="31428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3F78DB9C-937C-644F-9141-F8B6F2D17662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767902" y="2381940"/>
                  <a:ext cx="505800" cy="34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FF37168B-6B95-2D4B-8B0D-11934C790014}"/>
                    </a:ext>
                  </a:extLst>
                </p14:cNvPr>
                <p14:cNvContentPartPr/>
                <p14:nvPr/>
              </p14:nvContentPartPr>
              <p14:xfrm>
                <a:off x="1534342" y="1946340"/>
                <a:ext cx="662040" cy="75348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FF37168B-6B95-2D4B-8B0D-11934C790014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518862" y="1931220"/>
                  <a:ext cx="692640" cy="78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7867DBFB-9124-1342-8146-E18BD40C8DEE}"/>
                    </a:ext>
                  </a:extLst>
                </p14:cNvPr>
                <p14:cNvContentPartPr/>
                <p14:nvPr/>
              </p14:nvContentPartPr>
              <p14:xfrm>
                <a:off x="2223022" y="1882980"/>
                <a:ext cx="318600" cy="38736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7867DBFB-9124-1342-8146-E18BD40C8DEE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2207902" y="1867500"/>
                  <a:ext cx="348840" cy="41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5E06E38A-8E4F-0C4D-BB58-5ED462FF8636}"/>
                    </a:ext>
                  </a:extLst>
                </p14:cNvPr>
                <p14:cNvContentPartPr/>
                <p14:nvPr/>
              </p14:nvContentPartPr>
              <p14:xfrm>
                <a:off x="2481142" y="1628460"/>
                <a:ext cx="249840" cy="51192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5E06E38A-8E4F-0C4D-BB58-5ED462FF8636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2466022" y="1613340"/>
                  <a:ext cx="280440" cy="54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D73ACC18-6483-F548-8033-E33E31DD45A2}"/>
                    </a:ext>
                  </a:extLst>
                </p14:cNvPr>
                <p14:cNvContentPartPr/>
                <p14:nvPr/>
              </p14:nvContentPartPr>
              <p14:xfrm>
                <a:off x="2771662" y="1690020"/>
                <a:ext cx="284400" cy="32616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D73ACC18-6483-F548-8033-E33E31DD45A2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2756542" y="1674540"/>
                  <a:ext cx="315000" cy="35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4B820F8F-E3D0-DC41-82B7-BA25D9A13980}"/>
                    </a:ext>
                  </a:extLst>
                </p14:cNvPr>
                <p14:cNvContentPartPr/>
                <p14:nvPr/>
              </p14:nvContentPartPr>
              <p14:xfrm>
                <a:off x="3200062" y="1757340"/>
                <a:ext cx="30240" cy="10296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4B820F8F-E3D0-DC41-82B7-BA25D9A13980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3184942" y="1741860"/>
                  <a:ext cx="6084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CF391F9B-8F2E-3442-B06D-EB0BECEB4E5B}"/>
                    </a:ext>
                  </a:extLst>
                </p14:cNvPr>
                <p14:cNvContentPartPr/>
                <p14:nvPr/>
              </p14:nvContentPartPr>
              <p14:xfrm>
                <a:off x="3342982" y="1728540"/>
                <a:ext cx="1080" cy="1404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CF391F9B-8F2E-3442-B06D-EB0BECEB4E5B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3327862" y="1713420"/>
                  <a:ext cx="3168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35EC197F-9049-7E41-9E01-51FB6754D483}"/>
                    </a:ext>
                  </a:extLst>
                </p14:cNvPr>
                <p14:cNvContentPartPr/>
                <p14:nvPr/>
              </p14:nvContentPartPr>
              <p14:xfrm>
                <a:off x="3443422" y="1671300"/>
                <a:ext cx="5040" cy="1944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35EC197F-9049-7E41-9E01-51FB6754D483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3428302" y="1656180"/>
                  <a:ext cx="35640" cy="500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651303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443826-DE56-4948-A9C9-33D33F1E81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702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215822-6959-9249-8047-9B6AABDCBB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6884" y="0"/>
            <a:ext cx="51582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78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218D7D5-BE4F-CB4D-B23B-17179BA985D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4460" y="0"/>
            <a:ext cx="53430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479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F3D806C-3156-E944-96F1-54A4BF4B1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7550" y="1397000"/>
            <a:ext cx="31369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150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roup 130">
            <a:extLst>
              <a:ext uri="{FF2B5EF4-FFF2-40B4-BE49-F238E27FC236}">
                <a16:creationId xmlns:a16="http://schemas.microsoft.com/office/drawing/2014/main" id="{02AB866C-752B-DD47-98B2-64E98ECD1C4D}"/>
              </a:ext>
            </a:extLst>
          </p:cNvPr>
          <p:cNvGrpSpPr/>
          <p:nvPr/>
        </p:nvGrpSpPr>
        <p:grpSpPr>
          <a:xfrm>
            <a:off x="1202918" y="1065064"/>
            <a:ext cx="9444960" cy="4156200"/>
            <a:chOff x="1202918" y="1065064"/>
            <a:chExt cx="9444960" cy="415620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4581D033-0190-7E42-B1D3-FAAFA279DF29}"/>
                    </a:ext>
                  </a:extLst>
                </p14:cNvPr>
                <p14:cNvContentPartPr/>
                <p14:nvPr/>
              </p14:nvContentPartPr>
              <p14:xfrm>
                <a:off x="1202918" y="1913584"/>
                <a:ext cx="267480" cy="3337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4581D033-0190-7E42-B1D3-FAAFA279DF29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172318" y="1882624"/>
                  <a:ext cx="329040" cy="39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C1BE0F0A-1523-4D45-B1F2-C7F3EDEB80D4}"/>
                    </a:ext>
                  </a:extLst>
                </p14:cNvPr>
                <p14:cNvContentPartPr/>
                <p14:nvPr/>
              </p14:nvContentPartPr>
              <p14:xfrm>
                <a:off x="1373198" y="1426144"/>
                <a:ext cx="178920" cy="7437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C1BE0F0A-1523-4D45-B1F2-C7F3EDEB80D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342598" y="1395184"/>
                  <a:ext cx="240120" cy="80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F1607D7B-C521-414F-A4A7-CF67F02FA5CF}"/>
                    </a:ext>
                  </a:extLst>
                </p14:cNvPr>
                <p14:cNvContentPartPr/>
                <p14:nvPr/>
              </p14:nvContentPartPr>
              <p14:xfrm>
                <a:off x="1710518" y="1850944"/>
                <a:ext cx="205560" cy="2793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F1607D7B-C521-414F-A4A7-CF67F02FA5C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679918" y="1820344"/>
                  <a:ext cx="266760" cy="34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EA71BFCB-C855-C64B-88B1-A388BD286396}"/>
                    </a:ext>
                  </a:extLst>
                </p14:cNvPr>
                <p14:cNvContentPartPr/>
                <p14:nvPr/>
              </p14:nvContentPartPr>
              <p14:xfrm>
                <a:off x="2061518" y="1747984"/>
                <a:ext cx="238680" cy="36036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EA71BFCB-C855-C64B-88B1-A388BD286396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030918" y="1717384"/>
                  <a:ext cx="299880" cy="42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434E3864-2FF9-A540-88DF-7BA79994BCFF}"/>
                    </a:ext>
                  </a:extLst>
                </p14:cNvPr>
                <p14:cNvContentPartPr/>
                <p14:nvPr/>
              </p14:nvContentPartPr>
              <p14:xfrm>
                <a:off x="2531318" y="1638904"/>
                <a:ext cx="100440" cy="3974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434E3864-2FF9-A540-88DF-7BA79994BCF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500358" y="1608304"/>
                  <a:ext cx="162000" cy="45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F3D5E771-0428-AD43-A251-49FDE1507ED7}"/>
                    </a:ext>
                  </a:extLst>
                </p14:cNvPr>
                <p14:cNvContentPartPr/>
                <p14:nvPr/>
              </p14:nvContentPartPr>
              <p14:xfrm>
                <a:off x="2207678" y="1337944"/>
                <a:ext cx="108000" cy="2440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F3D5E771-0428-AD43-A251-49FDE1507ED7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177078" y="1307344"/>
                  <a:ext cx="16956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96D30C63-8B9E-1F4A-B291-D46B5ECA0364}"/>
                    </a:ext>
                  </a:extLst>
                </p14:cNvPr>
                <p14:cNvContentPartPr/>
                <p14:nvPr/>
              </p14:nvContentPartPr>
              <p14:xfrm>
                <a:off x="2448518" y="1736104"/>
                <a:ext cx="301320" cy="482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96D30C63-8B9E-1F4A-B291-D46B5ECA0364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417918" y="1705144"/>
                  <a:ext cx="36288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B1A4D67-9EBE-F545-A519-48F5A98DEF89}"/>
                    </a:ext>
                  </a:extLst>
                </p14:cNvPr>
                <p14:cNvContentPartPr/>
                <p14:nvPr/>
              </p14:nvContentPartPr>
              <p14:xfrm>
                <a:off x="3277958" y="1229224"/>
                <a:ext cx="312120" cy="8492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B1A4D67-9EBE-F545-A519-48F5A98DEF8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247358" y="1198624"/>
                  <a:ext cx="373320" cy="91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AEC406BA-CFA6-6A4A-9FF1-256BE1EC9E20}"/>
                    </a:ext>
                  </a:extLst>
                </p14:cNvPr>
                <p14:cNvContentPartPr/>
                <p14:nvPr/>
              </p14:nvContentPartPr>
              <p14:xfrm>
                <a:off x="3264278" y="1688584"/>
                <a:ext cx="497520" cy="2944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AEC406BA-CFA6-6A4A-9FF1-256BE1EC9E20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233318" y="1657624"/>
                  <a:ext cx="558720" cy="35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5B7299A7-CCCA-944A-94F2-9A7457351E3A}"/>
                    </a:ext>
                  </a:extLst>
                </p14:cNvPr>
                <p14:cNvContentPartPr/>
                <p14:nvPr/>
              </p14:nvContentPartPr>
              <p14:xfrm>
                <a:off x="3921278" y="1619824"/>
                <a:ext cx="186480" cy="3340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5B7299A7-CCCA-944A-94F2-9A7457351E3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3890678" y="1589224"/>
                  <a:ext cx="247680" cy="39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0015F31C-CB46-ED44-AF8C-719AF92B2F8C}"/>
                    </a:ext>
                  </a:extLst>
                </p14:cNvPr>
                <p14:cNvContentPartPr/>
                <p14:nvPr/>
              </p14:nvContentPartPr>
              <p14:xfrm>
                <a:off x="4189478" y="1672384"/>
                <a:ext cx="285480" cy="7642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0015F31C-CB46-ED44-AF8C-719AF92B2F8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158518" y="1641784"/>
                  <a:ext cx="346680" cy="82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5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E48F783F-A81C-214A-8E01-12885830C45D}"/>
                    </a:ext>
                  </a:extLst>
                </p14:cNvPr>
                <p14:cNvContentPartPr/>
                <p14:nvPr/>
              </p14:nvContentPartPr>
              <p14:xfrm>
                <a:off x="4544438" y="1677424"/>
                <a:ext cx="213840" cy="2685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E48F783F-A81C-214A-8E01-12885830C45D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513838" y="1646464"/>
                  <a:ext cx="275040" cy="33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8C2A6FB3-2A62-454B-8D9A-EC94EB7D8A42}"/>
                    </a:ext>
                  </a:extLst>
                </p14:cNvPr>
                <p14:cNvContentPartPr/>
                <p14:nvPr/>
              </p14:nvContentPartPr>
              <p14:xfrm>
                <a:off x="4968158" y="1579504"/>
                <a:ext cx="61920" cy="3787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8C2A6FB3-2A62-454B-8D9A-EC94EB7D8A4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937558" y="1548904"/>
                  <a:ext cx="123120" cy="43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DEB62903-17A1-D644-B587-478B53EAA109}"/>
                    </a:ext>
                  </a:extLst>
                </p14:cNvPr>
                <p14:cNvContentPartPr/>
                <p14:nvPr/>
              </p14:nvContentPartPr>
              <p14:xfrm>
                <a:off x="4850438" y="1652584"/>
                <a:ext cx="457200" cy="11160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DEB62903-17A1-D644-B587-478B53EAA109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819838" y="1621984"/>
                  <a:ext cx="51840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5591751-B018-2547-8C76-69A8C71BCE2A}"/>
                    </a:ext>
                  </a:extLst>
                </p14:cNvPr>
                <p14:cNvContentPartPr/>
                <p14:nvPr/>
              </p14:nvContentPartPr>
              <p14:xfrm>
                <a:off x="5887598" y="1337944"/>
                <a:ext cx="50400" cy="5461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5591751-B018-2547-8C76-69A8C71BCE2A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5856998" y="1307344"/>
                  <a:ext cx="111600" cy="60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FFF78D83-07C3-E840-81ED-497951863093}"/>
                    </a:ext>
                  </a:extLst>
                </p14:cNvPr>
                <p14:cNvContentPartPr/>
                <p14:nvPr/>
              </p14:nvContentPartPr>
              <p14:xfrm>
                <a:off x="5596718" y="1261264"/>
                <a:ext cx="761040" cy="6012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FFF78D83-07C3-E840-81ED-497951863093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5566118" y="1230664"/>
                  <a:ext cx="822240" cy="66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B70A2340-E287-424C-82D0-558D69254537}"/>
                    </a:ext>
                  </a:extLst>
                </p14:cNvPr>
                <p14:cNvContentPartPr/>
                <p14:nvPr/>
              </p14:nvContentPartPr>
              <p14:xfrm>
                <a:off x="6419318" y="1615864"/>
                <a:ext cx="142560" cy="2422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B70A2340-E287-424C-82D0-558D69254537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6388358" y="1585264"/>
                  <a:ext cx="20376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A27A3F53-2D81-8D42-AB59-2F42A277DF02}"/>
                    </a:ext>
                  </a:extLst>
                </p14:cNvPr>
                <p14:cNvContentPartPr/>
                <p14:nvPr/>
              </p14:nvContentPartPr>
              <p14:xfrm>
                <a:off x="7136078" y="1065064"/>
                <a:ext cx="331920" cy="9046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A27A3F53-2D81-8D42-AB59-2F42A277DF02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7105478" y="1034464"/>
                  <a:ext cx="393120" cy="9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4260F65A-F872-BB4E-82C4-98ACE90A5042}"/>
                    </a:ext>
                  </a:extLst>
                </p14:cNvPr>
                <p14:cNvContentPartPr/>
                <p14:nvPr/>
              </p14:nvContentPartPr>
              <p14:xfrm>
                <a:off x="7062998" y="1567264"/>
                <a:ext cx="415440" cy="3222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4260F65A-F872-BB4E-82C4-98ACE90A5042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032398" y="1536664"/>
                  <a:ext cx="477000" cy="38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1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47768FFB-A0DA-2E47-8827-27277082B640}"/>
                    </a:ext>
                  </a:extLst>
                </p14:cNvPr>
                <p14:cNvContentPartPr/>
                <p14:nvPr/>
              </p14:nvContentPartPr>
              <p14:xfrm>
                <a:off x="7528118" y="1432624"/>
                <a:ext cx="10440" cy="57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47768FFB-A0DA-2E47-8827-27277082B640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497158" y="1402024"/>
                  <a:ext cx="7164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99E54626-A0BA-5141-80C0-5479A777BE25}"/>
                    </a:ext>
                  </a:extLst>
                </p14:cNvPr>
                <p14:cNvContentPartPr/>
                <p14:nvPr/>
              </p14:nvContentPartPr>
              <p14:xfrm>
                <a:off x="7636838" y="1618744"/>
                <a:ext cx="192600" cy="2646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99E54626-A0BA-5141-80C0-5479A777BE25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606238" y="1588144"/>
                  <a:ext cx="254160" cy="32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E12CB447-854A-3244-948B-27BB6180A501}"/>
                    </a:ext>
                  </a:extLst>
                </p14:cNvPr>
                <p14:cNvContentPartPr/>
                <p14:nvPr/>
              </p14:nvContentPartPr>
              <p14:xfrm>
                <a:off x="7617758" y="1527664"/>
                <a:ext cx="257040" cy="3906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E12CB447-854A-3244-948B-27BB6180A501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587158" y="1496704"/>
                  <a:ext cx="318600" cy="45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C70F444C-9178-FE49-A726-C5C6D0ADD568}"/>
                    </a:ext>
                  </a:extLst>
                </p14:cNvPr>
                <p14:cNvContentPartPr/>
                <p14:nvPr/>
              </p14:nvContentPartPr>
              <p14:xfrm>
                <a:off x="7961918" y="1621984"/>
                <a:ext cx="184320" cy="2401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C70F444C-9178-FE49-A726-C5C6D0ADD568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931318" y="1591384"/>
                  <a:ext cx="245880" cy="30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9220F2E4-93BD-4940-BDF8-FB0EAF604003}"/>
                    </a:ext>
                  </a:extLst>
                </p14:cNvPr>
                <p14:cNvContentPartPr/>
                <p14:nvPr/>
              </p14:nvContentPartPr>
              <p14:xfrm>
                <a:off x="8276198" y="1308064"/>
                <a:ext cx="236520" cy="5652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9220F2E4-93BD-4940-BDF8-FB0EAF60400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8245598" y="1277104"/>
                  <a:ext cx="297720" cy="62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98E3CF1F-F94B-CB44-8F75-FB7786B58B07}"/>
                    </a:ext>
                  </a:extLst>
                </p14:cNvPr>
                <p14:cNvContentPartPr/>
                <p14:nvPr/>
              </p14:nvContentPartPr>
              <p14:xfrm>
                <a:off x="8882438" y="1587064"/>
                <a:ext cx="178920" cy="31356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98E3CF1F-F94B-CB44-8F75-FB7786B58B07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851478" y="1556464"/>
                  <a:ext cx="240120" cy="37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DADEB1D5-A7ED-D84D-80F7-8069F8D86EF6}"/>
                    </a:ext>
                  </a:extLst>
                </p14:cNvPr>
                <p14:cNvContentPartPr/>
                <p14:nvPr/>
              </p14:nvContentPartPr>
              <p14:xfrm>
                <a:off x="9212918" y="1259824"/>
                <a:ext cx="90000" cy="6793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DADEB1D5-A7ED-D84D-80F7-8069F8D86EF6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9182318" y="1229224"/>
                  <a:ext cx="151200" cy="74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722B5CE-462E-9D4F-AD90-49D4804151F6}"/>
                    </a:ext>
                  </a:extLst>
                </p14:cNvPr>
                <p14:cNvContentPartPr/>
                <p14:nvPr/>
              </p14:nvContentPartPr>
              <p14:xfrm>
                <a:off x="9366998" y="1616584"/>
                <a:ext cx="7920" cy="2800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722B5CE-462E-9D4F-AD90-49D4804151F6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9336038" y="1585984"/>
                  <a:ext cx="6948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1EFF9616-9AE6-C842-BBF3-D65E786A36AB}"/>
                    </a:ext>
                  </a:extLst>
                </p14:cNvPr>
                <p14:cNvContentPartPr/>
                <p14:nvPr/>
              </p14:nvContentPartPr>
              <p14:xfrm>
                <a:off x="9395798" y="1412824"/>
                <a:ext cx="5040" cy="147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1EFF9616-9AE6-C842-BBF3-D65E786A36AB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9364838" y="1381864"/>
                  <a:ext cx="6624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F22CF8E3-C0D2-514A-B879-51D20D95371B}"/>
                    </a:ext>
                  </a:extLst>
                </p14:cNvPr>
                <p14:cNvContentPartPr/>
                <p14:nvPr/>
              </p14:nvContentPartPr>
              <p14:xfrm>
                <a:off x="9581558" y="1338304"/>
                <a:ext cx="570600" cy="5857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F22CF8E3-C0D2-514A-B879-51D20D95371B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9550958" y="1307344"/>
                  <a:ext cx="631800" cy="64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33E372ED-D240-9746-B1AF-9453672AE40C}"/>
                    </a:ext>
                  </a:extLst>
                </p14:cNvPr>
                <p14:cNvContentPartPr/>
                <p14:nvPr/>
              </p14:nvContentPartPr>
              <p14:xfrm>
                <a:off x="10197518" y="1687504"/>
                <a:ext cx="141840" cy="29052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33E372ED-D240-9746-B1AF-9453672AE40C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0166918" y="1656544"/>
                  <a:ext cx="20340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68C6162B-7310-5940-BC40-110C614F6953}"/>
                    </a:ext>
                  </a:extLst>
                </p14:cNvPr>
                <p14:cNvContentPartPr/>
                <p14:nvPr/>
              </p14:nvContentPartPr>
              <p14:xfrm>
                <a:off x="10560038" y="1204024"/>
                <a:ext cx="60480" cy="57024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68C6162B-7310-5940-BC40-110C614F6953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0529438" y="1173424"/>
                  <a:ext cx="121680" cy="63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F90BB089-5BF8-DF43-9809-B506DACCF51F}"/>
                    </a:ext>
                  </a:extLst>
                </p14:cNvPr>
                <p14:cNvContentPartPr/>
                <p14:nvPr/>
              </p14:nvContentPartPr>
              <p14:xfrm>
                <a:off x="10638158" y="2051824"/>
                <a:ext cx="9720" cy="205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F90BB089-5BF8-DF43-9809-B506DACCF51F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0607558" y="2020864"/>
                  <a:ext cx="7128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A07477D4-21EE-BD4F-9444-2AFC4EAEB6E2}"/>
                    </a:ext>
                  </a:extLst>
                </p14:cNvPr>
                <p14:cNvContentPartPr/>
                <p14:nvPr/>
              </p14:nvContentPartPr>
              <p14:xfrm>
                <a:off x="1751198" y="2778664"/>
                <a:ext cx="249840" cy="540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A07477D4-21EE-BD4F-9444-2AFC4EAEB6E2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720598" y="2748064"/>
                  <a:ext cx="31104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9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CF833EBB-86F7-8D4B-8F8A-956D21F49DFF}"/>
                    </a:ext>
                  </a:extLst>
                </p14:cNvPr>
                <p14:cNvContentPartPr/>
                <p14:nvPr/>
              </p14:nvContentPartPr>
              <p14:xfrm>
                <a:off x="2237198" y="2443864"/>
                <a:ext cx="254520" cy="6364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CF833EBB-86F7-8D4B-8F8A-956D21F49DFF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206598" y="2413264"/>
                  <a:ext cx="315720" cy="69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1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7C7F8B8A-E81F-CD48-9E6A-D1C80E93A967}"/>
                    </a:ext>
                  </a:extLst>
                </p14:cNvPr>
                <p14:cNvContentPartPr/>
                <p14:nvPr/>
              </p14:nvContentPartPr>
              <p14:xfrm>
                <a:off x="2623838" y="2672104"/>
                <a:ext cx="203040" cy="2642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7C7F8B8A-E81F-CD48-9E6A-D1C80E93A967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2593238" y="2641504"/>
                  <a:ext cx="264600" cy="32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3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EEC26D85-024B-054C-983F-EA89E9C51A8D}"/>
                    </a:ext>
                  </a:extLst>
                </p14:cNvPr>
                <p14:cNvContentPartPr/>
                <p14:nvPr/>
              </p14:nvContentPartPr>
              <p14:xfrm>
                <a:off x="2985638" y="2667784"/>
                <a:ext cx="215280" cy="30456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EEC26D85-024B-054C-983F-EA89E9C51A8D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2955038" y="2637184"/>
                  <a:ext cx="276840" cy="36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63FF583E-5913-E54C-B9D2-F2CCE1BD562A}"/>
                    </a:ext>
                  </a:extLst>
                </p14:cNvPr>
                <p14:cNvContentPartPr/>
                <p14:nvPr/>
              </p14:nvContentPartPr>
              <p14:xfrm>
                <a:off x="3243038" y="2389864"/>
                <a:ext cx="92160" cy="51264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63FF583E-5913-E54C-B9D2-F2CCE1BD562A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3212438" y="2359264"/>
                  <a:ext cx="153360" cy="57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7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1D87811E-115C-B94F-A2C8-574EF4F8D743}"/>
                    </a:ext>
                  </a:extLst>
                </p14:cNvPr>
                <p14:cNvContentPartPr/>
                <p14:nvPr/>
              </p14:nvContentPartPr>
              <p14:xfrm>
                <a:off x="3303158" y="2578144"/>
                <a:ext cx="160920" cy="2761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D87811E-115C-B94F-A2C8-574EF4F8D74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3272558" y="2547184"/>
                  <a:ext cx="222480" cy="33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79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E24C46DC-3A89-7E4F-883A-607D29593FC3}"/>
                    </a:ext>
                  </a:extLst>
                </p14:cNvPr>
                <p14:cNvContentPartPr/>
                <p14:nvPr/>
              </p14:nvContentPartPr>
              <p14:xfrm>
                <a:off x="3844238" y="2648704"/>
                <a:ext cx="144000" cy="2512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E24C46DC-3A89-7E4F-883A-607D29593FC3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3813638" y="2618104"/>
                  <a:ext cx="20556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1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BBB345C4-3515-6E4D-8AD9-0795E8693002}"/>
                    </a:ext>
                  </a:extLst>
                </p14:cNvPr>
                <p14:cNvContentPartPr/>
                <p14:nvPr/>
              </p14:nvContentPartPr>
              <p14:xfrm>
                <a:off x="4054478" y="2376544"/>
                <a:ext cx="156600" cy="5292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BBB345C4-3515-6E4D-8AD9-0795E8693002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4023878" y="2345944"/>
                  <a:ext cx="218160" cy="59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3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A4B646E9-E052-5E4D-A538-933B2B2A905F}"/>
                    </a:ext>
                  </a:extLst>
                </p14:cNvPr>
                <p14:cNvContentPartPr/>
                <p14:nvPr/>
              </p14:nvContentPartPr>
              <p14:xfrm>
                <a:off x="4042598" y="2684704"/>
                <a:ext cx="191520" cy="3636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A4B646E9-E052-5E4D-A538-933B2B2A905F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4011998" y="2654104"/>
                  <a:ext cx="25308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5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6FB9B278-D8CC-8148-A94A-DACFD8AA4739}"/>
                    </a:ext>
                  </a:extLst>
                </p14:cNvPr>
                <p14:cNvContentPartPr/>
                <p14:nvPr/>
              </p14:nvContentPartPr>
              <p14:xfrm>
                <a:off x="4783118" y="2461864"/>
                <a:ext cx="37440" cy="4460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6FB9B278-D8CC-8148-A94A-DACFD8AA4739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4752518" y="2430904"/>
                  <a:ext cx="99000" cy="50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7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9D54C27B-F6BC-594E-8BE5-79BA3C6B2ECA}"/>
                    </a:ext>
                  </a:extLst>
                </p14:cNvPr>
                <p14:cNvContentPartPr/>
                <p14:nvPr/>
              </p14:nvContentPartPr>
              <p14:xfrm>
                <a:off x="4560278" y="2316784"/>
                <a:ext cx="840240" cy="51408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9D54C27B-F6BC-594E-8BE5-79BA3C6B2ECA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4529678" y="2285824"/>
                  <a:ext cx="901440" cy="57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9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68AC9CBB-94DC-A248-98B6-664462791543}"/>
                    </a:ext>
                  </a:extLst>
                </p14:cNvPr>
                <p14:cNvContentPartPr/>
                <p14:nvPr/>
              </p14:nvContentPartPr>
              <p14:xfrm>
                <a:off x="5910638" y="2223184"/>
                <a:ext cx="65880" cy="6033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68AC9CBB-94DC-A248-98B6-664462791543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5879678" y="2192224"/>
                  <a:ext cx="127080" cy="66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1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D6B388D2-E2CA-304C-8678-8714A41A6D8F}"/>
                    </a:ext>
                  </a:extLst>
                </p14:cNvPr>
                <p14:cNvContentPartPr/>
                <p14:nvPr/>
              </p14:nvContentPartPr>
              <p14:xfrm>
                <a:off x="6101798" y="2564824"/>
                <a:ext cx="214920" cy="2473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D6B388D2-E2CA-304C-8678-8714A41A6D8F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6071198" y="2533864"/>
                  <a:ext cx="276120" cy="30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3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78F33212-4A20-AA44-A161-E1D9525371C6}"/>
                    </a:ext>
                  </a:extLst>
                </p14:cNvPr>
                <p14:cNvContentPartPr/>
                <p14:nvPr/>
              </p14:nvContentPartPr>
              <p14:xfrm>
                <a:off x="6368198" y="2233624"/>
                <a:ext cx="197640" cy="54540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78F33212-4A20-AA44-A161-E1D9525371C6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6337598" y="2203024"/>
                  <a:ext cx="258840" cy="60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5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CFA4B532-23E6-9344-8B9B-BF74E7FA4E4D}"/>
                    </a:ext>
                  </a:extLst>
                </p14:cNvPr>
                <p14:cNvContentPartPr/>
                <p14:nvPr/>
              </p14:nvContentPartPr>
              <p14:xfrm>
                <a:off x="6914318" y="2457544"/>
                <a:ext cx="406440" cy="3477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CFA4B532-23E6-9344-8B9B-BF74E7FA4E4D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6883358" y="2426944"/>
                  <a:ext cx="468000" cy="40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7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27278FCA-06BE-AB41-99DC-34292D092A7D}"/>
                    </a:ext>
                  </a:extLst>
                </p14:cNvPr>
                <p14:cNvContentPartPr/>
                <p14:nvPr/>
              </p14:nvContentPartPr>
              <p14:xfrm>
                <a:off x="7434878" y="2542144"/>
                <a:ext cx="157680" cy="25164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27278FCA-06BE-AB41-99DC-34292D092A7D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7404278" y="2511544"/>
                  <a:ext cx="21924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9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A3F45299-4B33-A446-906D-EF0D4B29BB47}"/>
                    </a:ext>
                  </a:extLst>
                </p14:cNvPr>
                <p14:cNvContentPartPr/>
                <p14:nvPr/>
              </p14:nvContentPartPr>
              <p14:xfrm>
                <a:off x="7749878" y="2503264"/>
                <a:ext cx="384840" cy="3063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A3F45299-4B33-A446-906D-EF0D4B29BB47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7719278" y="2472664"/>
                  <a:ext cx="446040" cy="36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EE986F4C-F140-3344-873B-FA3FB02311DB}"/>
                    </a:ext>
                  </a:extLst>
                </p14:cNvPr>
                <p14:cNvContentPartPr/>
                <p14:nvPr/>
              </p14:nvContentPartPr>
              <p14:xfrm>
                <a:off x="1891958" y="3631144"/>
                <a:ext cx="275040" cy="601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EE986F4C-F140-3344-873B-FA3FB02311DB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861358" y="3600544"/>
                  <a:ext cx="33624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4B0FE5FC-D70E-A24F-95A7-631AD3F4BD62}"/>
                    </a:ext>
                  </a:extLst>
                </p14:cNvPr>
                <p14:cNvContentPartPr/>
                <p14:nvPr/>
              </p14:nvContentPartPr>
              <p14:xfrm>
                <a:off x="2419718" y="3463744"/>
                <a:ext cx="161280" cy="3528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4B0FE5FC-D70E-A24F-95A7-631AD3F4BD62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389118" y="3433144"/>
                  <a:ext cx="222840" cy="41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EAD34779-B85B-B74F-99DE-33ABC00B49E3}"/>
                    </a:ext>
                  </a:extLst>
                </p14:cNvPr>
                <p14:cNvContentPartPr/>
                <p14:nvPr/>
              </p14:nvContentPartPr>
              <p14:xfrm>
                <a:off x="2686478" y="3521344"/>
                <a:ext cx="135720" cy="2466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EAD34779-B85B-B74F-99DE-33ABC00B49E3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655518" y="3490744"/>
                  <a:ext cx="196920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7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A05D32E5-815D-B044-9718-1B4BEF5B2B5E}"/>
                    </a:ext>
                  </a:extLst>
                </p14:cNvPr>
                <p14:cNvContentPartPr/>
                <p14:nvPr/>
              </p14:nvContentPartPr>
              <p14:xfrm>
                <a:off x="3066278" y="3345304"/>
                <a:ext cx="58680" cy="4755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A05D32E5-815D-B044-9718-1B4BEF5B2B5E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3035678" y="3314344"/>
                  <a:ext cx="119880" cy="53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0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BD0454DC-1A7D-3F4F-8E46-FF0246C18997}"/>
                    </a:ext>
                  </a:extLst>
                </p14:cNvPr>
                <p14:cNvContentPartPr/>
                <p14:nvPr/>
              </p14:nvContentPartPr>
              <p14:xfrm>
                <a:off x="2955038" y="3472024"/>
                <a:ext cx="471960" cy="3020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BD0454DC-1A7D-3F4F-8E46-FF0246C18997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924078" y="3441424"/>
                  <a:ext cx="533160" cy="36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1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B80A1251-04C6-5B4E-A278-080236704204}"/>
                    </a:ext>
                  </a:extLst>
                </p14:cNvPr>
                <p14:cNvContentPartPr/>
                <p14:nvPr/>
              </p14:nvContentPartPr>
              <p14:xfrm>
                <a:off x="3612758" y="3433504"/>
                <a:ext cx="156600" cy="3405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B80A1251-04C6-5B4E-A278-080236704204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582158" y="3402904"/>
                  <a:ext cx="218160" cy="40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3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4AE9C952-F8AC-4D42-AD19-15F0FCD58D57}"/>
                    </a:ext>
                  </a:extLst>
                </p14:cNvPr>
                <p14:cNvContentPartPr/>
                <p14:nvPr/>
              </p14:nvContentPartPr>
              <p14:xfrm>
                <a:off x="3878078" y="3495064"/>
                <a:ext cx="184320" cy="2581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4AE9C952-F8AC-4D42-AD19-15F0FCD58D57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847118" y="3464104"/>
                  <a:ext cx="245520" cy="3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5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0B3EC2AA-DD92-B148-BB1F-ED075C075C6A}"/>
                    </a:ext>
                  </a:extLst>
                </p14:cNvPr>
                <p14:cNvContentPartPr/>
                <p14:nvPr/>
              </p14:nvContentPartPr>
              <p14:xfrm>
                <a:off x="4426718" y="3389944"/>
                <a:ext cx="243720" cy="2764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0B3EC2AA-DD92-B148-BB1F-ED075C075C6A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4396118" y="3358984"/>
                  <a:ext cx="30528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7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87CFB3C5-568E-9B4D-9722-0A70239E9803}"/>
                    </a:ext>
                  </a:extLst>
                </p14:cNvPr>
                <p14:cNvContentPartPr/>
                <p14:nvPr/>
              </p14:nvContentPartPr>
              <p14:xfrm>
                <a:off x="4761518" y="3110944"/>
                <a:ext cx="239760" cy="53280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87CFB3C5-568E-9B4D-9722-0A70239E9803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4730558" y="3080344"/>
                  <a:ext cx="301320" cy="59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9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73676228-F622-B34F-8B80-B33116116E5E}"/>
                    </a:ext>
                  </a:extLst>
                </p14:cNvPr>
                <p14:cNvContentPartPr/>
                <p14:nvPr/>
              </p14:nvContentPartPr>
              <p14:xfrm>
                <a:off x="5150318" y="3356824"/>
                <a:ext cx="149040" cy="29376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73676228-F622-B34F-8B80-B33116116E5E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5119718" y="3326224"/>
                  <a:ext cx="210240" cy="35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1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2B4F3897-08F5-C347-860C-A7981A46AED9}"/>
                    </a:ext>
                  </a:extLst>
                </p14:cNvPr>
                <p14:cNvContentPartPr/>
                <p14:nvPr/>
              </p14:nvContentPartPr>
              <p14:xfrm>
                <a:off x="5463878" y="3357904"/>
                <a:ext cx="204120" cy="26712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2B4F3897-08F5-C347-860C-A7981A46AED9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5433278" y="3327304"/>
                  <a:ext cx="26532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3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8C916321-1AD5-E145-9450-3BBC17F33F69}"/>
                    </a:ext>
                  </a:extLst>
                </p14:cNvPr>
                <p14:cNvContentPartPr/>
                <p14:nvPr/>
              </p14:nvContentPartPr>
              <p14:xfrm>
                <a:off x="6071198" y="3356464"/>
                <a:ext cx="142920" cy="2602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8C916321-1AD5-E145-9450-3BBC17F33F69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6040238" y="3325864"/>
                  <a:ext cx="204480" cy="32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5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0E857A3F-2437-6A49-90E1-6F337FA52441}"/>
                    </a:ext>
                  </a:extLst>
                </p14:cNvPr>
                <p14:cNvContentPartPr/>
                <p14:nvPr/>
              </p14:nvContentPartPr>
              <p14:xfrm>
                <a:off x="6147158" y="3289504"/>
                <a:ext cx="134640" cy="7120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0E857A3F-2437-6A49-90E1-6F337FA52441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6116558" y="3258904"/>
                  <a:ext cx="196200" cy="77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7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05133F16-6470-354C-9F62-A15BF5E11E23}"/>
                    </a:ext>
                  </a:extLst>
                </p14:cNvPr>
                <p14:cNvContentPartPr/>
                <p14:nvPr/>
              </p14:nvContentPartPr>
              <p14:xfrm>
                <a:off x="6392318" y="3394624"/>
                <a:ext cx="141480" cy="19584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05133F16-6470-354C-9F62-A15BF5E11E23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6361718" y="3364024"/>
                  <a:ext cx="202680" cy="25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9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126D6772-D55B-104A-986D-A8AE3FBD82A9}"/>
                    </a:ext>
                  </a:extLst>
                </p14:cNvPr>
                <p14:cNvContentPartPr/>
                <p14:nvPr/>
              </p14:nvContentPartPr>
              <p14:xfrm>
                <a:off x="6646118" y="3375544"/>
                <a:ext cx="150120" cy="2440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126D6772-D55B-104A-986D-A8AE3FBD82A9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6615158" y="3344944"/>
                  <a:ext cx="21168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1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2F403DBF-C4D7-6E40-8137-19FD961A1D9E}"/>
                    </a:ext>
                  </a:extLst>
                </p14:cNvPr>
                <p14:cNvContentPartPr/>
                <p14:nvPr/>
              </p14:nvContentPartPr>
              <p14:xfrm>
                <a:off x="6976598" y="3353224"/>
                <a:ext cx="277200" cy="2952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2F403DBF-C4D7-6E40-8137-19FD961A1D9E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6945638" y="3322624"/>
                  <a:ext cx="338400" cy="35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3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3EED9F8C-5BB9-824F-9B49-9BADF45A9DA5}"/>
                    </a:ext>
                  </a:extLst>
                </p14:cNvPr>
                <p14:cNvContentPartPr/>
                <p14:nvPr/>
              </p14:nvContentPartPr>
              <p14:xfrm>
                <a:off x="6913598" y="3032824"/>
                <a:ext cx="31680" cy="31968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3EED9F8C-5BB9-824F-9B49-9BADF45A9DA5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6882998" y="3002224"/>
                  <a:ext cx="92880" cy="38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5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28C8A7F6-EEC9-2842-92B1-E2909414C2E1}"/>
                    </a:ext>
                  </a:extLst>
                </p14:cNvPr>
                <p14:cNvContentPartPr/>
                <p14:nvPr/>
              </p14:nvContentPartPr>
              <p14:xfrm>
                <a:off x="7595438" y="3095104"/>
                <a:ext cx="272880" cy="5299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28C8A7F6-EEC9-2842-92B1-E2909414C2E1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7564838" y="3064504"/>
                  <a:ext cx="334440" cy="59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7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1A4F7B02-7C01-5248-8475-CA84D5F00CF3}"/>
                    </a:ext>
                  </a:extLst>
                </p14:cNvPr>
                <p14:cNvContentPartPr/>
                <p14:nvPr/>
              </p14:nvContentPartPr>
              <p14:xfrm>
                <a:off x="7926278" y="3353224"/>
                <a:ext cx="173520" cy="20304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1A4F7B02-7C01-5248-8475-CA84D5F00CF3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7895678" y="3322624"/>
                  <a:ext cx="23508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9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0B499227-CCD9-0248-A7D3-7B25CBAA7433}"/>
                    </a:ext>
                  </a:extLst>
                </p14:cNvPr>
                <p14:cNvContentPartPr/>
                <p14:nvPr/>
              </p14:nvContentPartPr>
              <p14:xfrm>
                <a:off x="8218238" y="3293464"/>
                <a:ext cx="221760" cy="31284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0B499227-CCD9-0248-A7D3-7B25CBAA7433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8187638" y="3262864"/>
                  <a:ext cx="282960" cy="37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1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69A93574-52F8-4D40-99AD-DE54140A328D}"/>
                    </a:ext>
                  </a:extLst>
                </p14:cNvPr>
                <p14:cNvContentPartPr/>
                <p14:nvPr/>
              </p14:nvContentPartPr>
              <p14:xfrm>
                <a:off x="8578598" y="3333424"/>
                <a:ext cx="202680" cy="27972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69A93574-52F8-4D40-99AD-DE54140A328D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8547638" y="3302464"/>
                  <a:ext cx="264240" cy="34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3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B89FD6AE-94CC-6446-8548-6F6B20F2B708}"/>
                    </a:ext>
                  </a:extLst>
                </p14:cNvPr>
                <p14:cNvContentPartPr/>
                <p14:nvPr/>
              </p14:nvContentPartPr>
              <p14:xfrm>
                <a:off x="1928678" y="4508104"/>
                <a:ext cx="251640" cy="3528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B89FD6AE-94CC-6446-8548-6F6B20F2B708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898078" y="4477504"/>
                  <a:ext cx="31320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5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2A56A982-0D3D-1243-86F5-8A0B843AEF48}"/>
                    </a:ext>
                  </a:extLst>
                </p14:cNvPr>
                <p14:cNvContentPartPr/>
                <p14:nvPr/>
              </p14:nvContentPartPr>
              <p14:xfrm>
                <a:off x="2517278" y="4183744"/>
                <a:ext cx="254880" cy="4330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2A56A982-0D3D-1243-86F5-8A0B843AEF48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2486678" y="4153144"/>
                  <a:ext cx="316440" cy="49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7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DDBB675D-26FA-9D4C-A4E3-887ED980ECE0}"/>
                    </a:ext>
                  </a:extLst>
                </p14:cNvPr>
                <p14:cNvContentPartPr/>
                <p14:nvPr/>
              </p14:nvContentPartPr>
              <p14:xfrm>
                <a:off x="2819318" y="4264024"/>
                <a:ext cx="403920" cy="31068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DDBB675D-26FA-9D4C-A4E3-887ED980ECE0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2788718" y="4233064"/>
                  <a:ext cx="465120" cy="37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9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12AD2944-FECA-0649-BDDE-370D35FDC52F}"/>
                    </a:ext>
                  </a:extLst>
                </p14:cNvPr>
                <p14:cNvContentPartPr/>
                <p14:nvPr/>
              </p14:nvContentPartPr>
              <p14:xfrm>
                <a:off x="3277238" y="4345384"/>
                <a:ext cx="212400" cy="24912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12AD2944-FECA-0649-BDDE-370D35FDC52F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3246638" y="4314784"/>
                  <a:ext cx="273600" cy="31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1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111E282B-2A7E-5E4B-BC1A-695F4428D2E0}"/>
                    </a:ext>
                  </a:extLst>
                </p14:cNvPr>
                <p14:cNvContentPartPr/>
                <p14:nvPr/>
              </p14:nvContentPartPr>
              <p14:xfrm>
                <a:off x="3572798" y="4059184"/>
                <a:ext cx="159840" cy="5295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111E282B-2A7E-5E4B-BC1A-695F4428D2E0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3541838" y="4028584"/>
                  <a:ext cx="221400" cy="59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3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47693BC0-EAD4-DB44-B424-6016C7957DD4}"/>
                    </a:ext>
                  </a:extLst>
                </p14:cNvPr>
                <p14:cNvContentPartPr/>
                <p14:nvPr/>
              </p14:nvContentPartPr>
              <p14:xfrm>
                <a:off x="3418718" y="4310464"/>
                <a:ext cx="446760" cy="2379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47693BC0-EAD4-DB44-B424-6016C7957DD4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3388118" y="4279864"/>
                  <a:ext cx="508320" cy="29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5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C8E968E8-A639-BB45-A959-4C0C58F4FDFB}"/>
                    </a:ext>
                  </a:extLst>
                </p14:cNvPr>
                <p14:cNvContentPartPr/>
                <p14:nvPr/>
              </p14:nvContentPartPr>
              <p14:xfrm>
                <a:off x="4025318" y="4081144"/>
                <a:ext cx="38880" cy="5594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C8E968E8-A639-BB45-A959-4C0C58F4FDFB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3994718" y="4050544"/>
                  <a:ext cx="100080" cy="62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7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AE150A4A-7DBB-FC46-A423-0D9332549E4A}"/>
                    </a:ext>
                  </a:extLst>
                </p14:cNvPr>
                <p14:cNvContentPartPr/>
                <p14:nvPr/>
              </p14:nvContentPartPr>
              <p14:xfrm>
                <a:off x="4415558" y="4278064"/>
                <a:ext cx="165240" cy="3232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AE150A4A-7DBB-FC46-A423-0D9332549E4A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4384958" y="4247464"/>
                  <a:ext cx="226440" cy="38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59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DC38D859-2316-9041-97CC-4198D2F07701}"/>
                    </a:ext>
                  </a:extLst>
                </p14:cNvPr>
                <p14:cNvContentPartPr/>
                <p14:nvPr/>
              </p14:nvContentPartPr>
              <p14:xfrm>
                <a:off x="4702118" y="4305064"/>
                <a:ext cx="157320" cy="2574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DC38D859-2316-9041-97CC-4198D2F07701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4671158" y="4274464"/>
                  <a:ext cx="218520" cy="31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1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AFE269D7-6B4D-3A4E-A189-B806596831F1}"/>
                    </a:ext>
                  </a:extLst>
                </p14:cNvPr>
                <p14:cNvContentPartPr/>
                <p14:nvPr/>
              </p14:nvContentPartPr>
              <p14:xfrm>
                <a:off x="4973198" y="4159264"/>
                <a:ext cx="36360" cy="37980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AFE269D7-6B4D-3A4E-A189-B806596831F1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4942598" y="4128664"/>
                  <a:ext cx="97920" cy="44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3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B049AA56-23D3-AA4B-97C5-4AA318E6378F}"/>
                    </a:ext>
                  </a:extLst>
                </p14:cNvPr>
                <p14:cNvContentPartPr/>
                <p14:nvPr/>
              </p14:nvContentPartPr>
              <p14:xfrm>
                <a:off x="4906238" y="4321264"/>
                <a:ext cx="215280" cy="1692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B049AA56-23D3-AA4B-97C5-4AA318E6378F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4875638" y="4290304"/>
                  <a:ext cx="27684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5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49D5CD37-1272-3D45-9E31-2B81FBE71E27}"/>
                    </a:ext>
                  </a:extLst>
                </p14:cNvPr>
                <p14:cNvContentPartPr/>
                <p14:nvPr/>
              </p14:nvContentPartPr>
              <p14:xfrm>
                <a:off x="5541998" y="4170424"/>
                <a:ext cx="28800" cy="39708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49D5CD37-1272-3D45-9E31-2B81FBE71E27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5511398" y="4139824"/>
                  <a:ext cx="90000" cy="45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7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5E6AD170-FACA-304E-9C74-65E3C860E202}"/>
                    </a:ext>
                  </a:extLst>
                </p14:cNvPr>
                <p14:cNvContentPartPr/>
                <p14:nvPr/>
              </p14:nvContentPartPr>
              <p14:xfrm>
                <a:off x="5419238" y="4304704"/>
                <a:ext cx="419760" cy="2080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5E6AD170-FACA-304E-9C74-65E3C860E202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5388638" y="4274104"/>
                  <a:ext cx="481320" cy="26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9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2BD9D542-046B-AE44-A5FA-652907F057CC}"/>
                    </a:ext>
                  </a:extLst>
                </p14:cNvPr>
                <p14:cNvContentPartPr/>
                <p14:nvPr/>
              </p14:nvContentPartPr>
              <p14:xfrm>
                <a:off x="6110798" y="4081144"/>
                <a:ext cx="13680" cy="1980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2BD9D542-046B-AE44-A5FA-652907F057CC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6079838" y="4050544"/>
                  <a:ext cx="7488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1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CCE7A19E-4155-9E41-876A-ECF005B29D89}"/>
                    </a:ext>
                  </a:extLst>
                </p14:cNvPr>
                <p14:cNvContentPartPr/>
                <p14:nvPr/>
              </p14:nvContentPartPr>
              <p14:xfrm>
                <a:off x="6166598" y="4069984"/>
                <a:ext cx="80280" cy="2228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CCE7A19E-4155-9E41-876A-ECF005B29D89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6135638" y="4039384"/>
                  <a:ext cx="14184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3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340F1A71-DDBF-DB43-A15C-AB3F575A9806}"/>
                    </a:ext>
                  </a:extLst>
                </p14:cNvPr>
                <p14:cNvContentPartPr/>
                <p14:nvPr/>
              </p14:nvContentPartPr>
              <p14:xfrm>
                <a:off x="6383678" y="3965224"/>
                <a:ext cx="282600" cy="7311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340F1A71-DDBF-DB43-A15C-AB3F575A9806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6353078" y="3934624"/>
                  <a:ext cx="343800" cy="79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5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6E74536B-B08C-D147-9F13-BD6F9D253AC5}"/>
                    </a:ext>
                  </a:extLst>
                </p14:cNvPr>
                <p14:cNvContentPartPr/>
                <p14:nvPr/>
              </p14:nvContentPartPr>
              <p14:xfrm>
                <a:off x="6284318" y="4378504"/>
                <a:ext cx="440280" cy="20088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6E74536B-B08C-D147-9F13-BD6F9D253AC5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6253718" y="4347904"/>
                  <a:ext cx="50184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7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F58D3E8A-5EE2-614C-A4DC-6C5B5048B56B}"/>
                    </a:ext>
                  </a:extLst>
                </p14:cNvPr>
                <p14:cNvContentPartPr/>
                <p14:nvPr/>
              </p14:nvContentPartPr>
              <p14:xfrm>
                <a:off x="6813878" y="4336024"/>
                <a:ext cx="158760" cy="2152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F58D3E8A-5EE2-614C-A4DC-6C5B5048B56B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6783278" y="4305424"/>
                  <a:ext cx="22032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79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C5797093-E84C-6E4B-BBFC-4B706F950C94}"/>
                    </a:ext>
                  </a:extLst>
                </p14:cNvPr>
                <p14:cNvContentPartPr/>
                <p14:nvPr/>
              </p14:nvContentPartPr>
              <p14:xfrm>
                <a:off x="7086038" y="4361224"/>
                <a:ext cx="131760" cy="18036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C5797093-E84C-6E4B-BBFC-4B706F950C94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7055438" y="4330624"/>
                  <a:ext cx="19296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1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B7859671-2B75-A549-A455-CB42DEC490D2}"/>
                    </a:ext>
                  </a:extLst>
                </p14:cNvPr>
                <p14:cNvContentPartPr/>
                <p14:nvPr/>
              </p14:nvContentPartPr>
              <p14:xfrm>
                <a:off x="7292318" y="4323784"/>
                <a:ext cx="123840" cy="26100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B7859671-2B75-A549-A455-CB42DEC490D2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7261718" y="4292824"/>
                  <a:ext cx="185400" cy="32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3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A114D868-2F30-1C42-A17C-DB7CF4D55C03}"/>
                    </a:ext>
                  </a:extLst>
                </p14:cNvPr>
                <p14:cNvContentPartPr/>
                <p14:nvPr/>
              </p14:nvContentPartPr>
              <p14:xfrm>
                <a:off x="7783718" y="4069984"/>
                <a:ext cx="25560" cy="5724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A114D868-2F30-1C42-A17C-DB7CF4D55C03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7752758" y="4039384"/>
                  <a:ext cx="87120" cy="63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5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A813351E-3732-384D-9EE2-446747F861E9}"/>
                    </a:ext>
                  </a:extLst>
                </p14:cNvPr>
                <p14:cNvContentPartPr/>
                <p14:nvPr/>
              </p14:nvContentPartPr>
              <p14:xfrm>
                <a:off x="7579598" y="4055584"/>
                <a:ext cx="570960" cy="48492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A813351E-3732-384D-9EE2-446747F861E9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7548998" y="4024984"/>
                  <a:ext cx="632160" cy="54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7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0001544E-2FE2-0844-970F-83C46C777C4B}"/>
                    </a:ext>
                  </a:extLst>
                </p14:cNvPr>
                <p14:cNvContentPartPr/>
                <p14:nvPr/>
              </p14:nvContentPartPr>
              <p14:xfrm>
                <a:off x="8285198" y="4326304"/>
                <a:ext cx="312840" cy="2538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0001544E-2FE2-0844-970F-83C46C777C4B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8254598" y="4295704"/>
                  <a:ext cx="374400" cy="31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9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8B9CAB20-15DD-6945-B02A-A9D1A35E1FAB}"/>
                    </a:ext>
                  </a:extLst>
                </p14:cNvPr>
                <p14:cNvContentPartPr/>
                <p14:nvPr/>
              </p14:nvContentPartPr>
              <p14:xfrm>
                <a:off x="8641958" y="4404424"/>
                <a:ext cx="184680" cy="18216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8B9CAB20-15DD-6945-B02A-A9D1A35E1FAB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8611358" y="4373824"/>
                  <a:ext cx="245880" cy="24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1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30FFFB4F-B028-6046-8E46-68FB82D96FD9}"/>
                    </a:ext>
                  </a:extLst>
                </p14:cNvPr>
                <p14:cNvContentPartPr/>
                <p14:nvPr/>
              </p14:nvContentPartPr>
              <p14:xfrm>
                <a:off x="8857958" y="4421704"/>
                <a:ext cx="268560" cy="6969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30FFFB4F-B028-6046-8E46-68FB82D96FD9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8827358" y="4390744"/>
                  <a:ext cx="330120" cy="75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3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2CC672BA-C4CE-AF42-8359-C125A308C9CF}"/>
                    </a:ext>
                  </a:extLst>
                </p14:cNvPr>
                <p14:cNvContentPartPr/>
                <p14:nvPr/>
              </p14:nvContentPartPr>
              <p14:xfrm>
                <a:off x="9143798" y="4047664"/>
                <a:ext cx="274320" cy="5738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2CC672BA-C4CE-AF42-8359-C125A308C9CF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9113198" y="4017064"/>
                  <a:ext cx="335880" cy="63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5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778E9C40-18EA-CF42-A5BF-61E1AB807E81}"/>
                    </a:ext>
                  </a:extLst>
                </p14:cNvPr>
                <p14:cNvContentPartPr/>
                <p14:nvPr/>
              </p14:nvContentPartPr>
              <p14:xfrm>
                <a:off x="9511718" y="4025344"/>
                <a:ext cx="38520" cy="15444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778E9C40-18EA-CF42-A5BF-61E1AB807E81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9481118" y="3994744"/>
                  <a:ext cx="9972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7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21013072-642B-B34A-A9E2-B65D77A29199}"/>
                    </a:ext>
                  </a:extLst>
                </p14:cNvPr>
                <p14:cNvContentPartPr/>
                <p14:nvPr/>
              </p14:nvContentPartPr>
              <p14:xfrm>
                <a:off x="9600998" y="4090864"/>
                <a:ext cx="67680" cy="1756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21013072-642B-B34A-A9E2-B65D77A29199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9570398" y="4059904"/>
                  <a:ext cx="12888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99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D4361563-915B-D64A-A692-3ACE7BD50711}"/>
                    </a:ext>
                  </a:extLst>
                </p14:cNvPr>
                <p14:cNvContentPartPr/>
                <p14:nvPr/>
              </p14:nvContentPartPr>
              <p14:xfrm>
                <a:off x="4108118" y="4784224"/>
                <a:ext cx="41400" cy="39168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D4361563-915B-D64A-A692-3ACE7BD50711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4077518" y="4753624"/>
                  <a:ext cx="102960" cy="45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1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487CCEA4-142E-2D41-8821-2A18A04714ED}"/>
                    </a:ext>
                  </a:extLst>
                </p14:cNvPr>
                <p14:cNvContentPartPr/>
                <p14:nvPr/>
              </p14:nvContentPartPr>
              <p14:xfrm>
                <a:off x="3938198" y="4670824"/>
                <a:ext cx="687240" cy="47160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487CCEA4-142E-2D41-8821-2A18A04714ED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3907598" y="4640224"/>
                  <a:ext cx="748440" cy="53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3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4A2669D5-83DF-C144-B2E8-BCD2044D8D28}"/>
                    </a:ext>
                  </a:extLst>
                </p14:cNvPr>
                <p14:cNvContentPartPr/>
                <p14:nvPr/>
              </p14:nvContentPartPr>
              <p14:xfrm>
                <a:off x="4897598" y="4925344"/>
                <a:ext cx="146880" cy="2516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4A2669D5-83DF-C144-B2E8-BCD2044D8D28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4866638" y="4894384"/>
                  <a:ext cx="20808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5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38537798-948D-E04C-99EB-191544F2FC6E}"/>
                    </a:ext>
                  </a:extLst>
                </p14:cNvPr>
                <p14:cNvContentPartPr/>
                <p14:nvPr/>
              </p14:nvContentPartPr>
              <p14:xfrm>
                <a:off x="5185238" y="4705744"/>
                <a:ext cx="62280" cy="49572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38537798-948D-E04C-99EB-191544F2FC6E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5154638" y="4674784"/>
                  <a:ext cx="123480" cy="55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7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8085A942-43A9-EA49-B252-FDABDDEAAC65}"/>
                    </a:ext>
                  </a:extLst>
                </p14:cNvPr>
                <p14:cNvContentPartPr/>
                <p14:nvPr/>
              </p14:nvContentPartPr>
              <p14:xfrm>
                <a:off x="5307638" y="5017864"/>
                <a:ext cx="27360" cy="17496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8085A942-43A9-EA49-B252-FDABDDEAAC65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5277038" y="4987264"/>
                  <a:ext cx="8856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9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DAAC1119-E1A1-C749-AB3A-93B34DF4D0AD}"/>
                    </a:ext>
                  </a:extLst>
                </p14:cNvPr>
                <p14:cNvContentPartPr/>
                <p14:nvPr/>
              </p14:nvContentPartPr>
              <p14:xfrm>
                <a:off x="5359118" y="4748944"/>
                <a:ext cx="4680" cy="180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DAAC1119-E1A1-C749-AB3A-93B34DF4D0AD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5328518" y="4718344"/>
                  <a:ext cx="6624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1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3681D412-2A23-2749-BF49-3DC805900B20}"/>
                    </a:ext>
                  </a:extLst>
                </p14:cNvPr>
                <p14:cNvContentPartPr/>
                <p14:nvPr/>
              </p14:nvContentPartPr>
              <p14:xfrm>
                <a:off x="5465678" y="4739224"/>
                <a:ext cx="460800" cy="48204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3681D412-2A23-2749-BF49-3DC805900B20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5435078" y="4708624"/>
                  <a:ext cx="522360" cy="54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3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A29FC85F-1EB7-6B45-97EC-AE236C36EE6D}"/>
                    </a:ext>
                  </a:extLst>
                </p14:cNvPr>
                <p14:cNvContentPartPr/>
                <p14:nvPr/>
              </p14:nvContentPartPr>
              <p14:xfrm>
                <a:off x="6099638" y="5140624"/>
                <a:ext cx="9000" cy="72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A29FC85F-1EB7-6B45-97EC-AE236C36EE6D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6069038" y="5110024"/>
                  <a:ext cx="70200" cy="619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040086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2243</TotalTime>
  <Words>3</Words>
  <Application>Microsoft Macintosh PowerPoint</Application>
  <PresentationFormat>Widescreen</PresentationFormat>
  <Paragraphs>3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Chelsea Wood</cp:lastModifiedBy>
  <cp:revision>29</cp:revision>
  <dcterms:created xsi:type="dcterms:W3CDTF">2021-10-04T23:36:30Z</dcterms:created>
  <dcterms:modified xsi:type="dcterms:W3CDTF">2026-08-26T16:46:41Z</dcterms:modified>
</cp:coreProperties>
</file>