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notesSlides/notesSlide2.xml" ContentType="application/vnd.openxmlformats-officedocument.presentationml.notesSlide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notesSlides/notesSlide3.xml" ContentType="application/vnd.openxmlformats-officedocument.presentationml.notesSlide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ppt/ink/ink1478.xml" ContentType="application/inkml+xml"/>
  <Override PartName="/ppt/ink/ink1479.xml" ContentType="application/inkml+xml"/>
  <Override PartName="/ppt/ink/ink1480.xml" ContentType="application/inkml+xml"/>
  <Override PartName="/ppt/ink/ink1481.xml" ContentType="application/inkml+xml"/>
  <Override PartName="/ppt/ink/ink1482.xml" ContentType="application/inkml+xml"/>
  <Override PartName="/ppt/ink/ink1483.xml" ContentType="application/inkml+xml"/>
  <Override PartName="/ppt/ink/ink1484.xml" ContentType="application/inkml+xml"/>
  <Override PartName="/ppt/ink/ink1485.xml" ContentType="application/inkml+xml"/>
  <Override PartName="/ppt/ink/ink1486.xml" ContentType="application/inkml+xml"/>
  <Override PartName="/ppt/ink/ink1487.xml" ContentType="application/inkml+xml"/>
  <Override PartName="/ppt/ink/ink1488.xml" ContentType="application/inkml+xml"/>
  <Override PartName="/ppt/ink/ink1489.xml" ContentType="application/inkml+xml"/>
  <Override PartName="/ppt/ink/ink1490.xml" ContentType="application/inkml+xml"/>
  <Override PartName="/ppt/ink/ink1491.xml" ContentType="application/inkml+xml"/>
  <Override PartName="/ppt/ink/ink1492.xml" ContentType="application/inkml+xml"/>
  <Override PartName="/ppt/ink/ink1493.xml" ContentType="application/inkml+xml"/>
  <Override PartName="/ppt/ink/ink1494.xml" ContentType="application/inkml+xml"/>
  <Override PartName="/ppt/ink/ink1495.xml" ContentType="application/inkml+xml"/>
  <Override PartName="/ppt/ink/ink1496.xml" ContentType="application/inkml+xml"/>
  <Override PartName="/ppt/ink/ink1497.xml" ContentType="application/inkml+xml"/>
  <Override PartName="/ppt/ink/ink1498.xml" ContentType="application/inkml+xml"/>
  <Override PartName="/ppt/ink/ink1499.xml" ContentType="application/inkml+xml"/>
  <Override PartName="/ppt/ink/ink1500.xml" ContentType="application/inkml+xml"/>
  <Override PartName="/ppt/ink/ink1501.xml" ContentType="application/inkml+xml"/>
  <Override PartName="/ppt/ink/ink1502.xml" ContentType="application/inkml+xml"/>
  <Override PartName="/ppt/ink/ink1503.xml" ContentType="application/inkml+xml"/>
  <Override PartName="/ppt/ink/ink1504.xml" ContentType="application/inkml+xml"/>
  <Override PartName="/ppt/ink/ink1505.xml" ContentType="application/inkml+xml"/>
  <Override PartName="/ppt/ink/ink1506.xml" ContentType="application/inkml+xml"/>
  <Override PartName="/ppt/ink/ink1507.xml" ContentType="application/inkml+xml"/>
  <Override PartName="/ppt/ink/ink1508.xml" ContentType="application/inkml+xml"/>
  <Override PartName="/ppt/ink/ink1509.xml" ContentType="application/inkml+xml"/>
  <Override PartName="/ppt/ink/ink1510.xml" ContentType="application/inkml+xml"/>
  <Override PartName="/ppt/ink/ink1511.xml" ContentType="application/inkml+xml"/>
  <Override PartName="/ppt/ink/ink1512.xml" ContentType="application/inkml+xml"/>
  <Override PartName="/ppt/ink/ink1513.xml" ContentType="application/inkml+xml"/>
  <Override PartName="/ppt/ink/ink1514.xml" ContentType="application/inkml+xml"/>
  <Override PartName="/ppt/ink/ink1515.xml" ContentType="application/inkml+xml"/>
  <Override PartName="/ppt/ink/ink1516.xml" ContentType="application/inkml+xml"/>
  <Override PartName="/ppt/ink/ink1517.xml" ContentType="application/inkml+xml"/>
  <Override PartName="/ppt/ink/ink1518.xml" ContentType="application/inkml+xml"/>
  <Override PartName="/ppt/ink/ink1519.xml" ContentType="application/inkml+xml"/>
  <Override PartName="/ppt/ink/ink1520.xml" ContentType="application/inkml+xml"/>
  <Override PartName="/ppt/ink/ink1521.xml" ContentType="application/inkml+xml"/>
  <Override PartName="/ppt/ink/ink1522.xml" ContentType="application/inkml+xml"/>
  <Override PartName="/ppt/ink/ink1523.xml" ContentType="application/inkml+xml"/>
  <Override PartName="/ppt/ink/ink1524.xml" ContentType="application/inkml+xml"/>
  <Override PartName="/ppt/ink/ink1525.xml" ContentType="application/inkml+xml"/>
  <Override PartName="/ppt/ink/ink1526.xml" ContentType="application/inkml+xml"/>
  <Override PartName="/ppt/ink/ink1527.xml" ContentType="application/inkml+xml"/>
  <Override PartName="/ppt/ink/ink1528.xml" ContentType="application/inkml+xml"/>
  <Override PartName="/ppt/ink/ink1529.xml" ContentType="application/inkml+xml"/>
  <Override PartName="/ppt/ink/ink1530.xml" ContentType="application/inkml+xml"/>
  <Override PartName="/ppt/ink/ink1531.xml" ContentType="application/inkml+xml"/>
  <Override PartName="/ppt/ink/ink1532.xml" ContentType="application/inkml+xml"/>
  <Override PartName="/ppt/ink/ink1533.xml" ContentType="application/inkml+xml"/>
  <Override PartName="/ppt/ink/ink1534.xml" ContentType="application/inkml+xml"/>
  <Override PartName="/ppt/ink/ink1535.xml" ContentType="application/inkml+xml"/>
  <Override PartName="/ppt/ink/ink1536.xml" ContentType="application/inkml+xml"/>
  <Override PartName="/ppt/ink/ink1537.xml" ContentType="application/inkml+xml"/>
  <Override PartName="/ppt/ink/ink1538.xml" ContentType="application/inkml+xml"/>
  <Override PartName="/ppt/ink/ink1539.xml" ContentType="application/inkml+xml"/>
  <Override PartName="/ppt/ink/ink1540.xml" ContentType="application/inkml+xml"/>
  <Override PartName="/ppt/ink/ink1541.xml" ContentType="application/inkml+xml"/>
  <Override PartName="/ppt/ink/ink1542.xml" ContentType="application/inkml+xml"/>
  <Override PartName="/ppt/ink/ink1543.xml" ContentType="application/inkml+xml"/>
  <Override PartName="/ppt/ink/ink1544.xml" ContentType="application/inkml+xml"/>
  <Override PartName="/ppt/ink/ink1545.xml" ContentType="application/inkml+xml"/>
  <Override PartName="/ppt/ink/ink1546.xml" ContentType="application/inkml+xml"/>
  <Override PartName="/ppt/ink/ink1547.xml" ContentType="application/inkml+xml"/>
  <Override PartName="/ppt/ink/ink1548.xml" ContentType="application/inkml+xml"/>
  <Override PartName="/ppt/ink/ink1549.xml" ContentType="application/inkml+xml"/>
  <Override PartName="/ppt/ink/ink1550.xml" ContentType="application/inkml+xml"/>
  <Override PartName="/ppt/ink/ink1551.xml" ContentType="application/inkml+xml"/>
  <Override PartName="/ppt/ink/ink1552.xml" ContentType="application/inkml+xml"/>
  <Override PartName="/ppt/ink/ink1553.xml" ContentType="application/inkml+xml"/>
  <Override PartName="/ppt/ink/ink1554.xml" ContentType="application/inkml+xml"/>
  <Override PartName="/ppt/ink/ink1555.xml" ContentType="application/inkml+xml"/>
  <Override PartName="/ppt/ink/ink1556.xml" ContentType="application/inkml+xml"/>
  <Override PartName="/ppt/ink/ink1557.xml" ContentType="application/inkml+xml"/>
  <Override PartName="/ppt/ink/ink1558.xml" ContentType="application/inkml+xml"/>
  <Override PartName="/ppt/ink/ink1559.xml" ContentType="application/inkml+xml"/>
  <Override PartName="/ppt/ink/ink1560.xml" ContentType="application/inkml+xml"/>
  <Override PartName="/ppt/ink/ink1561.xml" ContentType="application/inkml+xml"/>
  <Override PartName="/ppt/ink/ink1562.xml" ContentType="application/inkml+xml"/>
  <Override PartName="/ppt/ink/ink1563.xml" ContentType="application/inkml+xml"/>
  <Override PartName="/ppt/ink/ink1564.xml" ContentType="application/inkml+xml"/>
  <Override PartName="/ppt/ink/ink1565.xml" ContentType="application/inkml+xml"/>
  <Override PartName="/ppt/ink/ink1566.xml" ContentType="application/inkml+xml"/>
  <Override PartName="/ppt/ink/ink1567.xml" ContentType="application/inkml+xml"/>
  <Override PartName="/ppt/ink/ink1568.xml" ContentType="application/inkml+xml"/>
  <Override PartName="/ppt/ink/ink1569.xml" ContentType="application/inkml+xml"/>
  <Override PartName="/ppt/ink/ink1570.xml" ContentType="application/inkml+xml"/>
  <Override PartName="/ppt/ink/ink1571.xml" ContentType="application/inkml+xml"/>
  <Override PartName="/ppt/ink/ink1572.xml" ContentType="application/inkml+xml"/>
  <Override PartName="/ppt/ink/ink1573.xml" ContentType="application/inkml+xml"/>
  <Override PartName="/ppt/ink/ink157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276" r:id="rId2"/>
    <p:sldId id="257" r:id="rId3"/>
    <p:sldId id="282" r:id="rId4"/>
    <p:sldId id="283" r:id="rId5"/>
    <p:sldId id="280" r:id="rId6"/>
    <p:sldId id="278" r:id="rId7"/>
    <p:sldId id="281" r:id="rId8"/>
    <p:sldId id="27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884"/>
  </p:normalViewPr>
  <p:slideViewPr>
    <p:cSldViewPr snapToGrid="0" snapToObjects="1">
      <p:cViewPr varScale="1">
        <p:scale>
          <a:sx n="111" d="100"/>
          <a:sy n="111" d="100"/>
        </p:scale>
        <p:origin x="5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0.4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12074,'5'16'1658,"-1"-3"-1546,-4-13-95,0 0-6,2 0 78,-1 0 3938,2 0-3640,-2 0 834,-1 0-1092,3 7 34,1 9-46,2 16 18,4 16 38,1 18 18,2 15 4,0 13-361,-6-42 0,1-1 242,-1 3 0,0 0-15,1-1 1,0 1-37,1-1 0,-1-2 20,8 47-39,1-10 36,-2-11-42,0-12 5,-3-12 1,-2-14 0,-3-12-1,-1-11-5,-3-9 522,0-4-1631,-3-3-585,1-19-2473,-1-1 4167,0-19 0,0 19 0,0 3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6.2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34 15093,'7'6'2951,"-2"-2"-2951,-5-4-3075,0 0-4144,4-13 6521,-3 3 1,3-4 0,-4 7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8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0 13110,'-3'67'1008,"-1"0"0,0 0 1,0 24-1,6-17-1171,9-40-21,8-10 122,3-8 62,3-9 6,0-4-6,1-8-28,1-7-62,-2-10-33,-3-9 56,-6-7 67,-7-4 39,-5-3 56,-4 3-50,-1 3-45,-6 9-331,-4 8-739,-5 9-268,-4 7-2129,1 4 3467,0 2 0,10 0 0,2 0 0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7.8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1 232 13928,'11'7'1484,"-2"-2"-1367,-9-5-111,0 0 0,81-7-6,-43-3 5,13 2 1,-2-3 84,-18-8 218,-8-2 118,-11-1 240,-5-9-453,-11 7 56,-7-6 503,-10 15-312,-9 6-185,-2 5 111,-5 7-72,0 10 375,-13 32-354,16 2-133,-3 21-129,26-16-73,5-2-146,8-3-145,11-3-202,9-5-179,18-2-135,8-6-111,9-3 67,2-8 291,-1-4 280,-4-7 151,7-5 151,-20-2 191,4-8 241,-24 1 582,-6-5 376,-3 3-24,-8 1 1,-1 2 992,-3-6-1788,0-4-380,0-13-140,-1-10-62,-2-11-11,-2-8-145,1-3-74,1 1-206,1 7-421,5 7-2111,22-6 234,2 17-285,25-3 976,11 21 2032,33 6 0,-41 7 0,9 2 0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8.2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225 34 13558,'9'6'6156,"-2"-1"-6033,-7-5 157,-41-20-67,24 15-123,-36-14 44,14 42-134,13-3 0,-10 23 0,23-9 5,6 2-5,1 0-5,5 15-57,-1-14 29,2 11 27,4-17-33,4 0-17,2-4-28,4-3 34,-1-3-141,9 3 62,1-8-11,12 4-302,2-10-819,9-2-1971,2-3 3232,0-3 0,-22-1 0,-10-1 0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8.9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226 0 10500,'7'1'3159,"-1"-1"-2537,-6 0 1501,0 0-1412,-11 17-157,3-1-184,-10 19-213,3-6-129,-4 4-28,0 0-437,-4 0-734,1 0-1092,-6 4-3691,4-4 5954,-4-1 0,15-15 0,3-7 0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9.5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29 13474,'-4'-16'1960,"0"4"-1584,4 12 341,0 0 61,-1 104-72,1-35-1076,0 9 0,1 4 841,5 14-185,3-3 19,2-7-221,0-10-34,-3-13-39,-1-13 23,-3-12-28,-2-14 50,-1-8 976,0-11-965,1-2 120,1-9-187,1-12-129,3-14-448,16-42 347,1 17 186,17-18 44,1 41 190,7 15 101,3 11 308,17 36-391,-26-1-12,3 27 61,-35-8 23,-5-1 106,-13-4-33,-8-4-246,-13-6-107,-9-9-342,-8-7-1579,-28-8 33,16-11-895,-15-7-376,32-11 3159,7-7 0,17 12 0,4 0 0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0.1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0 304 11396,'24'30'3641,"-4"-6"-2963,-20-24 1551,0 0-1293,36 60-40,-27-45-146,28 45-319,-37-60-431,1-10-22,-1-8-314,4-19-196,2-11 33,7-11-44,9-6 94,12 2 85,10 6 101,10 10 67,5 12 79,0 9 77,-4 10 40,-11 8 135,-10 4 150,-12 4 79,-9 0-28,-6 0-38,-4 4-85,-2 2-12,-1 6 35,0 3-46,0 4-50,-6 4 11,-5 5-28,-8 6-72,-5 3-46,0 4-5,1-1 0,2-1-78,6-6-124,4-5-89,6-9-835,3-6 403,2-7 231,1-4 290,6-13-112,4-8 18,6-16 195,0-5 101,0-3 795,-2-3 23,-7 19-180,-2 5-228,-4 19-41,1 12-78,4 9-156,6 15-85,4 9-50,6 7 0,1 1-907,14 16-499,-9-23-571,9 3-1093,-6-33 3070,9-31 0,-18 12 0,1-19 0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0.3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14107,'9'0'4745,"-2"1"-4118,-7-1 817,0 0-951,21 93 17,-4-27-663,-1 6 0,2 3 271,7 21-113,-3-2-5,-2-5-443,-1-8-643,-4-10-873,1-14-2410,-5-14 4369,0-15 0,-6-15 0,-1-8 0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1.0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456 43 13463,'12'4'3120,"-3"-1"-2678,-9-3 415,0 0-807,-83-40-44,34 43 19,-9-13 0,-1 7 71,0 55 27,3 16-6,9 10-33,11-1-84,16-6-89,10-10-135,18-15 95,11-13 84,14-16 45,11-10-5,2-18 5,1-14 5,-4-18 51,-5-17 291,-6-5 242,-5-4 229,-7 5 139,-5 11-206,-5 16-410,-3 18-262,2 18 167,7 36 102,9 22-219,-8-10 0,2 4-318,2 7 0,1 2 259,0 1 0,0 3-28,1 4 0,0 3 89,2 18 1,-3-1-29,-7-22 1,-2-1-3,1 12 0,-3-4 84,-7 3-17,-12-16-140,-10-17-347,-42-15-297,1-18-79,-29-26-291,16-19-420,3-28 140,8-11-84,38 24 0,5-4-1645,3 5 0,3-2 2995,7-9 0,2 5 0,0-5 0,3 16 0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1.7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17 183 14650,'22'6'4879,"-5"0"-4313,-17-6 122,0 0-699,2 7 6,-6 11-1,-2 13 0,-6 13-38,-1 5-63,2 1-184,4-5-95,4-9-169,2-11-341,1-9 151,2-8 398,5-6 151,5-12-68,6-10 158,0-15 67,1-14 39,-3-4 11,-1-3 487,-5 6 527,-1 10-16,-6 13-270,0 13-246,-3 8-219,0 6-111,0 11 139,0 8-44,1 14-174,3 6-79,4 6-5,3 0-84,4-1-521,1-5-576,3-5-735,1-7-324,3-11 39,1-8-1496,2-5 2145,0-6 1552,-2-1 1266,-1-1 717,-3 1-431,0 2-522,-1 8 79,2 1-56,-1 7-50,-3-1 77,-3-2 1239,-5-5-1277,-3-4-196,-3-2-235,-2-1-292,-1-29-381,0-5-139,0-34-208,0-4 28,5-6 44,6-4 181,5 10 38,6 13 112,-1 22-33,1 18 39,0 12 62,1 20-29,1 11-33,-1 20-5,-3 15-494,-6 8-844,-5 6-1609,-2 11-773,-4-6 3725,7-3 0,-7-35 0,3-14 0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2.2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440 0 14869,'1'6'5007,"-1"-1"-4738,-79-13-179,33 18-90,-10-5 0,1 7-34,0 32-16,9 17 50,11 5-84,16 3-112,9-4-269,18-9 45,14-10 66,14-18 69,13-12-118,2-12 285,-2-22 118,-3-11 358,-2-57-5,-16 12 34,-14 22 0,-4 1 895,-2-13 696,-5 11-1648,-2 27-252,0 17-22,3 33-11,5 21-39,7 27 27,4 19-30,-9-38 0,1 1-690,0 4 0,-2 1 723,1 0 1,-1 1-15,-2-2 1,-1 0-78,-1-3 0,-2-1 106,0 41-18,-2-10-22,-2-16 29,-6-10-40,-5-14-51,-15-8-156,-13-11-179,-16-8-40,-12-9-333,15-12 0,-1-3 92,-23-15-761,-14-17 0,50-17 1428,15-30 0,14 39 0,7-10 0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2.4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14516,'5'5'4245,"-2"0"-3645,9 89 72,-4-33-1186,1 9 1,-1 3 844,2 13-79,-1 1 140,0-2-359,0-5-33,1-5-229,-1-8-335,2-7-1335,0-7-1552,3-13-1528,0-11 4979,2-15 0,-8-8 0,-1-6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1.1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36 14180,'29'89'1034,"0"0"0,-3-7 1,1-18-1030,5-38 68,-1-9 84,3-9 33,-2-5-33,-1-7 45,-2-10-57,-4-9-5,-5-13 6,-6-6 44,-8-3-15,-2-2-136,-4 3-39,-8 5-466,-4 7-838,-8 7-1592,-5 3-2420,3 7 5316,0 1 0,11 7 0,5 2 0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2.6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16118,'8'2'5153,"-2"-1"-5013,-6-1-101,6 80-39,-1-40-157,-1 12 0,1-1-951,1-8-1727,1-6-1046,1-8 3881,-2-8 0,-2-11 0,-2-6 0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2.7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10091,'13'12'-1033,"-4"-2"1,-9-10 0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3.0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98 0 14818,'10'17'4650,"-3"-4"-4510,-7-13-79,-26 82-55,20-44-4,-9 13 1,4 1 37,16-15-35,7-3 1,10-4 33,8-7-33,7-7 5,2-9 22,5-4-33,-4-7 6,-3-9 28,-7-7 33,-7-12 78,-10-5-16,-6-5-73,-6-4-56,-15 0-5,-8 4-287,-19 5-766,-9 9-808,-17 13-5872,-1 7 7738,-2 14 0,31-4 0,14 4 0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3.4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0 395 13004,'8'27'4279,"-2"-5"-3921,-6-22 684,0 0-397,16 22-169,-11-21-370,12 9-95,-17-34-11,0-14-5,4-11-74,4-8-33,10-6-33,7-1 55,7 4 62,4 8 28,3 15 123,-1 14 146,1 13 129,-5 13 89,2 12 45,-5 14-96,0 11-144,-5 7-152,-5 1-140,-2-2-5,-7-2-567,-2-10-794,-5-3-2443,-3-9 3809,-2-9 0,0-4 0,0-8 0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0.5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36 12477,'-10'-2'2862,"2"0"-2694,8 2-168,0 0 39,9-2 410,5 1 195,14-3 67,5 4-168,8-1-151,4 1-78,2 0-107,-2 0-105,-2 0-46,-5 0-23,-7 0-33,-6-2-5,-6 2-579,-3-1-1112,0-2-3894,-2 0 5590,0-4 0,-7 3 0,-2 0 0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1.3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137 964 13474,'15'8'4766,"-3"-2"-3902,-12-6 2328,0 0-2665,1-2-96,-1-3-123,2-6-263,-2-8-45,-4-12-152,-5-14-83,-6-13-28,-4-14 5,-4-7-277,0-5 350,0-3-6,10 32 1,1 0 10,-1-24-128,1-13-33,12 41-96,14 6-5,11 5-510,45 2 229,-8 19-616,24 8-677,-23 32-1127,-8 22-4714,-10 13 7857,-14 9 0,-15-30 0,-9-10 0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1.8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3 494 14801,'-2'-7'684,"1"2"-600,1 5-84,72-29 0,-16 6-23,3 0 1,5-2-264,23-10-358,0 0-145,-9 0 324,-12-1 347,-13 0 118,-13 0 263,-10-2 197,-7 4 139,-8 2 90,-2 7-174,-6 6-313,-1 7-118,-3 6-6,-2 4-44,-1 2 67,2 4 375,-1 12 375,5 14 779,5 55-1086,1-7-489,-5-23 1,1 1 218,3 29-123,0-5-95,-1-6-50,1-7-79,-2-7 73,-1-9-258,-2-7-783,2-7-1889,1-9-1136,1-6 4066,4-12 0,-7-3 0,-1-7 0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2.0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17311,'4'9'2750,"-2"-1"-2492,-2-8-152,7 75-22,-1-33-67,0 8 0,1 2-17,5-7-90,-1-4-503,-3-6-993,1-5-1735,-2-12-2190,1-5 5511,-1-11 0,-4 0 0,0-2 0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2.1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0 16700,'-2'4'-1484,"0"-1"-1065,2-3 1,0 0-1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2.5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3 248 13603,'-2'24'3747,"10"74"-3327,7-44-255,-3 6 0,2 1 188,11 14 11,1-7 130,-6-9-24,-3-12-61,-6-11-17,-4-11 50,-4-9-33,-2-8-95,-1-6-23,0-2-291,-5-18-235,-9-9-1,-8-28-189,-9-14 83,2-19 4,16 39 1,2-1 247,2-4 1,2 0 41,2 4 0,3 0-41,3-43 89,13 20 0,9 16 5,12 16 29,8 13 39,1 13-6,2 7 51,-5 7 445,-7 10-384,-9 9 12,-12 14-40,-6 11-50,-6 7-101,-12 5-168,-9 5-387,-19-1-710,-7 1-1637,-9-8-2229,3-10 5131,3-15 0,23-13 0,10-10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2.1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231 502 13211,'16'4'3064,"-4"0"-2594,-12-4 1093,0 0-1183,-46-29 47,23 22-321,-37-18-100,32 39 72,1 12 6,1 15-28,5 9-56,5 6 0,9 0-73,3-2-89,5-8-152,10-6 56,6-11-16,11-9 94,4-9-60,1-6-57,2-6-56,-4-14-5,0-7 27,-6-19-16,-4-7-6,-7-12 210,-8 7 1,-2-2 142,-1-37-254,-4 29 0,-1 0 360,-5-27 197,-5 4 89,-3 15 17,3 13 33,2 18 499,4 15-689,2 14-56,2 8 12,1 18 574,1 11-441,0 21-44,0 13-129,5 11-143,2-18 1,2 2-32,10 27-145,-6-31 0,1-2-673,11 12-705,3-6-415,3-6-206,3-5-1105,3-7 1815,1-6 1026,0-9 1434,6-1 352,-15-12 336,2 0-235,-18-9-84,-4-2-375,-3-11-196,-3-8 72,-2-17-240,-1-10-420,-1-14-197,-3 10 1,-2-2-152,-1-26-31,2 28 1,0 4-669,1-5-309,4 16-151,9 10 762,13 9-281,18 4 796,34 2 0,4 3 0,-20 0 0,5 2 0,1 0 0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3.0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14 155 12942,'-3'-13'2801,"1"3"-2079,5 95 40,7-33-454,-4 9 0,2 2 173,14 5 41,-1-2 21,-1-10-156,-4-6-96,-3-12-95,-4-11 11,-4-9 118,-1-10 151,-4-4 0,1-4-174,-1-4-302,-1-11-258,-10-15 130,-7-21-158,-9-17 28,-4-17 23,7-8-649,6-3 783,10 9 51,5 13 50,11 20 5,9 17 51,12 16 56,8 12 17,3 5 50,-2 12 672,-6 8-767,-8 13 6,-9 9-40,-8 4-50,-4 5-129,-14 2-352,-7 0-723,-14-4-1933,-16-2 3137,-19-5 0,29-17 0,-3-6 0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3.4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1 106 13261,'19'10'2896,"-3"-2"-2700,76-21-129,-41 6-31,10-1 1,1-1 53,-13 2 151,-12 3 251,-13-1 68,-11 4-128,-8-2 27,-3 0-459,-2-3-23,-9-1-33,-5-5 56,-13 2 84,-2-2 141,-5 3 5,3 5-118,-1 1-28,2 4-79,4 10-5,-1 7-33,8 13-298,3 7-442,7 5-398,5 1-420,3 2-290,18-2-5219,5-5 7100,19-8 0,-18-15 0,-3-8 0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3.8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254 499 13793,'11'-1'5658,"-2"0"-5339,-9 1-168,0 0-78,-81 18-73,45 2-3,-14-1 0,2 4-8,21 17 6,8 3-91,10-3-66,6-5-40,8-7 18,9-6 4,10-9-140,9-6-200,3-4-40,-1-12 0,-2-9 224,-6-16 145,-5-12 79,-8-13 89,-9 5 1,-2-3 28,1-40-145,-5 31 1,-2 0 608,-5-27 337,-1 10 201,-1 20 476,4 20-1198,3 23-90,2 32 17,2 21-124,7 31-44,5 17-45,5 11-160,-9-42 1,0 1-471,9 46-1952,4 1-1059,-1-16 3641,1-13 0,-10-33 0,-4-16 0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4.3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13 13788,'-6'-7'2800,"2"1"-2357,4 6 10,-1 68-206,0-27-152,1 56 39,9-47-83,6-3-51,7-7 0,6-9 5,1-8 7,0-11 21,0-5 6,-4-6 85,-2-9-29,-2-9-95,-4-15-174,-5-13-436,-4-8-678,-6-5-550,-2 0-2144,-2 10 3982,-3 10 0,1 20 0,0 9 0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4.7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77 827 13054,'21'40'4352,"-4"-8"-3630,-17-32 1827,0 0-1715,13 42-94,-10-42-549,10 23-191,-23-62-151,-6-15-102,-11-21-94,-2-18-398,16 40 1,1-1 564,0-4 1,3-1 53,3 2 0,2 0-61,0 4 0,3 2 47,11-37 84,11 20 22,17 17 34,12 20 6,8 15-1,1 10 29,-3 12 11,-7 10 11,-11 11 1116,-15 10-1054,-10 4 175,-9 2-170,-20 1-123,-7 0 0,-22 0-1119,-32 16-769,16-21 1888,-24 6 0,54-32 0,2-5 0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6.3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348 178 12242,'14'0'2610,"-2"0"-2011,-12 0 1905,0 0-1787,-32-52-50,14 32-113,-28-37-145,23 47-185,-4 5-118,2 2-106,-2 3-11,-1 8-28,-2 8 28,1 13-23,2 10 34,4 4 11,5 7 45,6-1-56,6 3 0,4-3-100,11-1-404,9-4-381,17-4-186,12-6 19,11-7-309,6-11-253,3-8-335,-1-5-145,-4-16 659,-7-9 500,-3-20 943,-21 1 1,-2-5 892,11-28-181,-16 23 0,-3-1 938,-2-18-67,-6 9 279,-7 11 1278,-3 14-2402,-4 17-477,-9 10-269,-7 23 0,-11 10 151,-4 20 67,-2 12-22,2 9-117,4 3-79,5-1-185,9 17-151,7-28-264,5 6-128,13-39 162,6-11 219,10-7-95,3-14-34,0-12 56,-1-17 111,-4-15 23,2-37 393,-11 25 806,-3-12 123,-10 45-437,-3 16-391,0 9-147,0 31-22,0 2-39,2 25 96,9-2-24,9-2 68,12-3 34,8-6 0,6-5-17,2-10 11,0-5 123,7-9-22,-20-5 196,1-4 61,-23-12-212,-4-8-180,-3-18-50,-3-8-50,-2-10-96,-1-25-173,0 22-218,0-11-186,0 33-420,1 8-179,11 7-33,9 4 302,19 9 678,10 4 201,13 3-5,34 4 89,-25 2 6,13 1 342,-47 2 969,-15-3 195,-13 1-307,-6-2-403,-4 0-505,-21 5-291,3 0 5,-20 7 35,5 4-35,1 7 46,0 7-46,2 7 85,6 6-34,5 3-56,9 2 0,4-3-146,6-4-565,28 1 179,-3-20-18,23-4 102,-13-18 185,-3-12 106,-4-11 12,3-40 145,-11 5 106,1-19 656,-12 28 185,-5 15-275,-1 15-437,-3 10-128,1 10-23,2 11-45,7 10-101,14 30-571,2-12-790,8 11-1270,-1-23 2693,7-3 0,-18-13 0,2-3 0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9.6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13989,'4'6'3193,"-1"-1"-3036,-3-5 806,0 0-357,18 85-18,-7-29-342,2 7 0,1 3 146,-1 13-140,1-2-179,-3-5-34,2-8-39,-5-8-73,0-10-419,-3-10-740,-2-9-1468,-1-10-644,-1-8 1256,0-5 1,-1-4 0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9.9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11 182 14325,'-6'-16'2017,"2"3"-1871,4 13-6,0 0 0,91-56 0,-33 35-283,9-11 1,1 2 181,6 22 17,-7 3 43,-15 4 8,-16 14 100,-15 6 22,-12 16-55,-6 6-6,-16 5 247,-8 1-415,-19 2-173,-12-3-315,-10 0-380,-7-2-230,-2-5-615,2-10-4370,10-10 6083,13-10 0,22-7 0,13-2 0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0.5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208 128 9173,'5'-4'2430,"-1"1"-1752,-4 3 2178,0 0-1640,-13-54-253,0 41-604,-12-41-354,0 65-5,-2 8 51,-2 15 16,1 12-22,4 4-12,6 3-139,8 17-34,6-22-62,5 3 40,10-30 5,6-11 17,10-6-106,2-7-62,2-12 101,-1-8 123,-3-16 84,1-29 95,-11 16 336,-1-14 286,-11 32 44,-3 11-117,-1 9 40,-1 9-684,0 31 0,0 3 0,0 27-196,0-3-728,0 0-992,5-1-1091,11-5-3720,4-9 6727,8-10 0,-13-13 0,-5-8 0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0.9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218 28 12057,'11'3'3030,"-2"-1"-2576,-9-2 1002,0 0-767,3-13 151,-5 8 12,-4-8-163,-8 12-348,-6 1-240,-5 0-101,-2 1-39,-2 11 39,-1 9 28,4 15 95,1 9-28,8 3-28,5 4-61,7-4-6,2-2-453,24 9-40,3-19-454,25 3-481,0-23-1407,12-9-3376,-3-4 6211,1-12 0,-28 5 0,-10-5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2.5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1 12707,'-39'54'2414,"0"0"0,9-9 0,2-2-2307,-18 32-102,22-20-5,5-4-50,9-5-124,4-8-151,5-8-257,1-7-158,4-10 18,5-6 296,6-4 84,4-8 90,1-10 40,1-10 38,-2-15-106,0-6 5,-4-6 174,-1-2 101,-3 4 112,-2 10 494,-2 11-41,-4 16-167,1 6 212,-2 19-195,3 10-247,1 17-168,4 11-286,2 3-705,1 0-567,3 1 1558,3 3 0,-8-26 0,-1-3 0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1.2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8 174 14180,'17'-5'2257,"-4"1"-2184,54-22-67,-28 10-6,50-21-12,-51 19-60,-12 2 72,-12 4 0,-8 2 39,-6 1-17,-12 2 169,-5-1-107,-15 5-23,-6 1 23,-4 5 325,-3 14 201,3 10 85,4 16-106,10 4-237,13 3-178,7-2-107,12-4-28,10-8-39,10-4-128,12-9-1816,40-6-1697,-14-11 3641,29-11 0,-54 1 0,-8-5 0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1.7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25 15760,'-9'-13'3377,"2"2"-3371,7 11 750,0 0-269,-1 81 67,1-26-327,-1 7 0,0 2-302,3 17 411,3-1-129,2-3-95,3-7-106,-1-6-6,-2-8-168,-1-6-566,-2-8-733,0-5-1670,2-11 115,7-10-2384,2-9 5406,5-16 0,-9 7 0,-3-7 0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1.9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15451,'17'7'4341,"-3"-2"-3624,-14-5-107,0 0-201,11 82-258,-5-34-123,2 10 0,0 1-28,0 0-50,1-2-398,0-7-1730,2 7-444,-1-23 415,4-3-2346,-2-23 4553,3-16 0,-7 6 0,-2-6 0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2.2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15956,'15'3'3797,"-3"-1"-3500,-12-2 347,0 0 2571,22 238-3069,-10-143-490,-3-6 0,3 17 0,-2-20 355,5-9-5,3-4-25,-3-6 13,-1-5-548,1-8-628,-2-4-5287,21-5-420,-5-18 7089,15-7 1,-24-17-1,-6-3 1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2.6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266 17 15692,'0'-9'2739,"0"1"-2571,0 8-6,-73 57 46,38-14-99,-11 3 1,1 3 46,15 17-38,10-1-112,7-5-6,9-5-68,5-11-32,12-6-170,67-29 1,17-15 180,-20-3-27,-12 0 1,10-4 0,-17-5 109,-17-26 1,-9 2 5,-10 3 5,-11 9 304,-6 10 279,-9 10-196,-10 6 28,-8 4 486,-9 10-458,0 6-213,5 12-90,7 5-27,8 2-62,7 2-56,15-1-151,8 0-168,16-4-488,9-6-923,6-7-2051,21-10 3781,-16-11 0,-1-2 0,7 1 0,12-9 0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3.1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251 0 15485,'13'3'3960,"-2"-1"-3601,-11-2-432,0 0 73,-76 13 39,43 15 67,-15-7 1,2 5 106,18 33-51,4 2-56,11-2-106,6-4-229,7-10-376,13-9-197,10-13 181,13-11 290,7-7 158,-2-19 100,-1-10 73,-5-18 39,-6-11 0,-4-5 113,-6-1 374,-3 9 287,-5 12-85,-4 14 313,-2 16-526,0 16-218,5 13-213,5 15-84,8 6-241,8 4-671,6-3-1094,5-4 2006,43-8 0,-49-14 0,26-6 0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4.3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358 126 12550,'7'14'4380,"-1"-4"-3400,-6-10 510,0 0-896,-29-66-465,7 49-118,-28-50 23,10 81 83,-4 7 124,-2 21-23,5 10-39,4 9-100,10 2-29,7 0-44,11-1-6,4-6-151,7-6-157,12-9-51,10-9-16,17-8-90,12-11-353,9-6-649,10-9-197,2-13-72,3-10-533,-4-19 746,-7-11 1266,-10-8 257,-13-2 1489,-14 1 2740,-12 0-2493,-10 26-436,-9 7-695,-9 26-454,-8 11 180,-6 11 16,-3 12-112,1 14-44,-3 26-191,15-15-6,0 15-145,14-29-129,7-6-39,8-10-45,7-10-1,5-7-50,2-8-55,-1-14-376,10-40 432,-14-1 151,5-28 263,-19 23 493,-3 11 347,-5 14-208,-1 19-279,0 9-258,-1 34-27,0 2 56,0 26 27,1-2 39,8 1 57,5-1-29,14-8-100,4-8-34,6-9 44,-3-11 365,11-7 28,-14-13-79,4-14-207,-16-13-27,-4-13 44,-5-8 51,-4-2-163,-3 1-392,-3-13-382,0 22-363,0-6-352,6 25-304,10 4 253,15 7 801,18 5-158,13 4 331,-5 5 1,4 0 140,33 5 51,-29-4 1,-1 1 233,16 4 90,-14-5 979,-20 1 2786,-20-2-2282,-20 0-1388,-31 0-135,0 0 327,-15 0-495,18 2-139,9 9 111,6 8 57,6 11 89,8 9 0,7 4 0,10 5 11,3 0-5,-1 1 50,-4-3 44,-7-5 1,-6-6-90,-7-6 29,-8-4-40,-11-7-40,-13-4-430,-13-7-2465,-33-6-476,20-14 3411,-17-5 0,48 3 0,8 2 0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4.5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16376,'15'7'1254,"-3"-2"-1254,6 84-1344,-4-11-3572,0-4 1,0 3 4483,-5-21 0,-3-6 1,3 8-1,-5-20 0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5.6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13060,'11'13'4564,"-3"-2"-3544,-8-11 414,0 0-1316,-2-21 223,1 38 17,6 0-156,9 55 22,8 15-388,-9-38 1,-1 1 169,12 46-1,-4-5-5,-3-13 0,-4-16 0,-4-17-5,-4-16-231,0-16-83,-2-6 11,0-7 62,1-12 539,2-10-769,2-22-95,4-15 201,4-11 163,2-3 207,3 6 162,-2 11 186,-2 21 100,-3 16 218,-1 14-11,-2 22-341,4 12-124,1 23-89,3 8-101,-2 6-123,0 2-2498,6 19-544,1-29 3165,21 6 0,-23-46 0,5-7 0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5.9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61 0 15597,'5'15'3187,"0"-3"-2755,-5-12-203,-25 84-66,19-39-135,-8 11 0,3 1-28,17-10-6,8-4-72,11-11 22,10-7-6,5-12 23,7-6-62,-3-6-112,1-11 40,-7-7 89,-9-14 49,-7-8 41,-11-33 28,-17 15-34,-14-19-34,-16 32-134,-10 11-683,-5 14-857,-1 11-1261,-1 22 2969,-1 25 0,26-14 0,3 10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3.3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10 13497,'-13'-5'2856,"2"0"-2329,11 5 21,0 76 29,5-26-378,-2 6 0,2 3-31,11 11-101,1-4-61,3-6 27,-2-12 51,0-10-84,-4-10-5,-2-13-40,-3-7 45,-2-7 106,-1-2 119,1-11-96,0-9-68,4-17-61,-1-9-44,0-7-12,-1 4 28,-3 6 28,-2 15 0,-1 14 0,0 19 33,4 12-27,1 14-6,5 6-28,2-1-11,0-3 39,2-8 56,2-7 33,-5-9 68,0-4 78,-5-4 45,-2-9-28,2-5-129,1-14-123,-1-7-5,0-8-230,-2-4-1446,-2-17-486,0 21 2167,1-5 0,-2 35 0,0 5 0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6.2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95 0 14930,'16'1'4980,"-3"-1"-4566,-13 0-503,0 0 78,-42 41 11,29-14 0,-30 36 0,40-26-6,3 1 0,13-5-100,7-5-146,15-5-90,5-10-234,4-4-232,-1-7 108,-2-3 280,-7-8 420,-7-7 12,-12-10 100,-7-5-79,-11-3 1,-12-1-34,-12 2-51,-14 4-167,-7 7-404,0 4-700,3 9-257,5 4-2549,8 3 4128,7 6 0,13-3 0,6 3 0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6.7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195 398 14174,'-1'4'2890,"1"-1"-1725,0-3-739,-65 75-213,38-33-151,-12 9 0,4 1 5,19 0-67,8-2 0,4-5-84,4-5-107,8-6-45,4-9-184,12-9-50,3-7-23,1-7-5,-2-9 251,-2-11 152,-6-15 56,-4-14 33,-8-11 6,-2-13-39,-4-10 42,-3 15 0,-2-3 128,2 17 1,-1 0 237,-2-17 1,-1 3 705,-2-12 1,2 18-168,4 20 60,0 18-777,3 13 5,0 19 184,1 15 52,8 22-68,4 16-128,8 11-175,1 9-61,0 1-610,-4 2-1483,-4-25 1,0 0-1851,4 25 3943,-5-31 0,0-5 0,-4-15 0,-2-12 0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6.9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13760,'5'14'4256,"-1"-2"-3976,-4-12-3091,0 0-2784,13 3 5595,-4-3 0,5 3 0,-9-3 0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7.1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16734,'16'10'0,"-4"-3"0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7.3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17064,'16'1'1311,"-3"-1"-1832,-13 0-1940,0 0 0,0 0 1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7.4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17064,'14'14'-6698,"-3"-3"6698,-11-11 0,0 0 0,0 0 0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53.4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1481 638 8942,'6'5'2381,"-2"-2"-2381,-4-3 6441,0 0-6172,-2 0-34,0 0-55,-3 0 4,4 0 366,-1 0 548,1 0-718,0 0 12,-2 0-106,0 0-129,0 0-12,1 0 338,1 0-164,-1 0-151,1 0 0,-2 0-17,-1 0-112,-1 0 40,-2 0 38,-1 0 23,0 0 73,-1 0-95,1 0-51,1 0-17,0 0-11,1 0-33,-3 0 89,2 0 6,-2 0-17,1 0 22,0 0-44,-1 0-23,-1 0-33,-2 0 61,-1 0 34,0 0 22,-3 0 45,1 0 84,-9 0-202,6 0-38,-5 0 55,6 0-67,0 0 45,0 0-12,1 0 34,0 0 40,-7 0-56,6 0-6,-8 0-12,9 0-27,-3 0 44,1 0-44,1-1 27,-1-1-27,-5-2 0,6 1 38,-5-3-38,6 3-6,0-2 6,-2 0-6,0-1 33,0 0-33,-3 1 11,4-3-5,-10-2 0,7 1-6,-5-3-12,6 4 12,0-3-33,-2 2 27,-1-2 6,1 0-11,-10-4 11,9 2-6,-7-1 6,10 2 12,2 3-12,0-1 0,1 1-6,2 0 0,-6-3 6,5 3-5,-3-3 5,6 6-6,0-3-44,1 2-1,-1-2 51,0 0-11,0 0 6,1 1-7,-6-5 7,4 3-1,-3-1-5,5 2-23,2 2 1,-3-2-18,3 0 45,-1 0-55,1-1 55,-1 1-5,-3-4 0,2 5 5,-1-2 0,5 4-5,3 1-28,-1-1 33,3 1 1,-1 0-6,-3-1 11,2 1 0,-1-1 0,2 2-6,0 1 6,0-3-34,0 2 34,0-1 0,0 0 6,0 1 0,2 1 5,-2 1-17,3 1 12,-1 0-12,-1-1 6,1-2 0,-2 0 0,-2-2 0,2 2 0,-1-2-5,1 0-1,0 0-56,-1-1 23,-1 1 34,1-3-1,-2 3 6,2-1 0,-1 1-11,-1 0 11,3 0 0,-1 0-51,0 0 40,0 1 6,0 0 5,3 2-12,-1 0 12,2 3 17,-1-1 34,-1 1-634,1 0-1114,-1 1-2235,2 6 3932,0 5 0,0-3 0,0 0 0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1.5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318 1 16555,'9'3'2661,"-1"-1"-2533,-8-2 1821,0 0-1523,-3 8-113,-2 3-77,-2 12-73,-3 5-57,1 5-22,-4 4-6,2 2-38,-3 3 10,1 4 40,-3 3 106,-2 9-28,-1 6 22,-3 8-28,1 7-44,-2 5-45,2 4-12,-1 2-10,3 0-46,0-1 1,4-2 0,1-2-1,4-3 29,3-3-29,5-26 1,1-1-6,0 25 0,8 14-11,5-36-56,23 6 61,-1-18-33,16 4 33,-6-22-44,4-8-1,5-5-10,0-6 55,0-4-5,-4-3 5,-5-6 6,-5-3 0,-6-7 6,5-9 39,-15 4-6,5-7 23,-16 3-23,-2-4 11,-4-9-16,-3-6 16,-2-5 29,-1-3 10,-8 4 113,-12-5-68,-3 20-44,-8 1-90,6 24-11,-3 3-79,-7 8 0,-6 14 85,-10 11-46,11 8 1,0 5-163,-19 23-157,21-20 1,4 0-1222,0 15-1316,13 0-1647,12-10 4554,6-6 0,3-21 0,0-9 0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2.5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1679 14667,'16'7'3422,"-4"-2"-2435,-12-5 1964,0 0-2038,0-7-286,0-11-470,0-22-157,11-38-65,-4 21 1,2-6-720,6-20 0,1-6 737,-4 22 0,0-2 1,0 0 23,0-1 1,0 1 0,0 0-26,3-25 1,1 6 19,-4 18 0,-1 5-112,-2 13 1,1 3 5,6-29 44,0 3 29,4-3 21,-2 8 29,1 11 6,-5 21-147,-3 19 1,-2 11 1540,2 21-1232,5 18 295,5 27-172,-2 9 0,0 7-188,-3-14 1,-1 2-455,5 28 1,0 1 464,-6-24 1,0 0-20,4 26 0,1 0-84,-5-26 0,1 0 0,3 16 0,0-3 0,9 14 0,-2-14-5,-2-13-40,-3-16-39,-3-11-370,-5-14-341,-2-9-538,-5-8-734,-4-5 2289,-29-21 1,20 13 0,-19-14 0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2.9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1 356 13715,'33'-26'1442,"28"-15"1,7 1-1191,9 3-932,6-6 0,6 2 842,-28 18 0,-1 5-100,2 0 0,1 2-34,-3 3 0,-1 1 112,-2 2 1,-2 2-152,39 0 11,-18 6 207,-19 20 750,-19 13-189,-10 24 22,-11 13-129,-2 10-57,-5 2-10,-1-1-112,-2-10-39,-2-7-51,-1-16-28,-1-12 852,-2-12-858,1-10 843,-1-6-590,-1-5-129,2-6-275,-2-11-201,0-15-6,0-19-34,-3-11 34,1-8-5,-1 3-74,2 5-55,2 7-443,9 9-628,8 2-452,14 5-953,14 6-958,38 5-1765,9 10 5333,-32 11 0,-2 3 0,4-1 0,-14 4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3.5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13704,'11'4'3181,"-3"-1"-2856,-8-3-191,0 0-134,15 78-235,-12-46-812,10 66-5706,-22-70 6753,-5 0 0,2-14 0,2-5 0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3.3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17328,'8'12'2733,"-1"-2"-1697,-7-10-308,7 110-1518,3-27 1003,-1 7 0,0 5-601,0-27 1,-1-3 429,1 3 0,-1-1-17,0-2 1,0 0 112,-1-6 1,-1-1-142,0-5 0,0-2-3,3 36-184,-3-14-616,-4-17-52,0-12-1148,-14-23-2217,-7-8 4223,-13-18 0,12 4 0,3-4 0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3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11 944 14191,'-6'5'1821,"2"0"-1312,4-5-380,95 0-129,-21 0-552,4 0 1,3 0 355,-24-3 0,-3-2-1608,-2-2 1,-1-4 1227,39-21 172,-16-18 96,-14-13 179,-27 1 1,-6-6 125,-8 13 0,-3-1-168,2-23 1,-3 0 430,-10 23 1,-3 0 559,0-9 1,-2 4 153,0-14 27,0 10-900,-1 60 510,1 47 375,-1 46 381,0-13 0,2 7-1076,-1-16 0,2 2 1,-1 5 12,1 2 0,0 6 0,1 0 0,-1-5-146,1-4 1,0-3 0,0 1-62,0 12 0,1 2 0,0-12 32,3 19-96,2-19-33,1-14 0,2-7 447,-2-13-453,-1-17 6,0-11 0,-1-26 1300,7-19-1877,4-34 322,-5 22 0,1-2-172,3-8 1,1-1 364,2-3 0,2 2 42,1 1 1,1 3 19,-2 8 0,1 4 6,18-14 162,-8 27 257,-9 33 158,-6 27 28,-6 23-219,-2 19-241,-5 7-140,1 1-11,-3-5-145,3-7-757,1-11-571,5-9-1227,4-11 2700,63-15 0,-51-9 0,40-10 0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4.3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67 942 17669,'1'12'5943,"0"-2"-5125,-1-10 139,0 0-822,-21-101-107,9 29-866,-1-8 1,1-5 764,7 27 1,3 2-72,0-2 1,1 1 67,1 3 1,1 2-441,10-35-419,6 18-202,15 21 157,12 13-79,13 12 113,18 7 279,14 8 485,-39 6 0,1 0-221,1 1 0,1 2 319,44 8 0,-16 4 1253,-22 12-670,-25 3 532,-19 8-107,-16 7 689,-31 44-1170,6-13-382,4-21 1,1 2-62,3 25 0,6 0-112,11-8 12,15-7 49,6-13 46,15-12-1,3-12 6,2-10 0,0-10 50,-5-6 782,-3-17-731,-4-12-45,-8-19-51,-9-14-5,-5-6-11,-21-4-207,-10 4-460,-24 7-941,-13 12-3297,9 21 1,-3 4 4132,-18-6 1,-3 4 0,53 18 0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4.9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0 452 16107,'3'6'1938,"10"38"0,3 14-1345,4 12-900,1 6 0,0 4 601,-7-28 0,-1-3 216,9 48-68,-4-12 252,-7-10-526,-2-16 91,-5-15-192,-1-14 73,-2-14 247,-1-7 1173,0-7-1560,0-25-353,-7-14-39,-6-49-411,4 26 1,-1-6 614,-1-19 1,3-6 69,0-7 1,2-2 55,2 0 1,1 3 27,1 17 1,1 6-15,4 18 0,2 5-25,9-19-39,14 23 23,10 8-12,6 11 34,5 13 39,-2 15 1111,1 48-903,-23 0 4,-3 41-83,-36-13-320,-15 5 202,-21 0-1126,1-27 1,-5-4-1057,16-14 1,0-4 2198,-13 6 0,5-6 0,12-12 0,15-12 0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5.3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194 51 17557,'-23'4'2823,"5"-1"-2801,-13 32 1,1 10-23,8 2-149,-11 9 1,3 1-221,24 0 128,21-5 174,10-8 61,22-10 6,10-11 6,7-11-1,5-7-5,-3-17 0,-2-10 6,-11-21 39,-12-13 39,-17-10 78,-12-4-33,-26 0-123,-19 8-6,-24 8-398,-15 15-549,-2 16-1086,2 15-1843,11 24 3876,16 9 0,21-4 0,12-4 0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5.7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464 1064 13536,'10'1'5999,"-2"-1"-5719,-8 0-230,-97-32 1,38 46-503,-11-16 1,0 9 451,2 63-20,37-30 1,4 2 17,-11 47-178,19-2 63,16-8 66,23-10 51,15-13 0,15-16-50,9-17-191,0-12-28,0-21-67,-6-21-235,-5-25-146,-18-25 0,-6-14 442,-6 10 1,-3-5-333,-1 2-1,-2-8 1,-2 4 607,-5 16 0,-3 2 0,0 1 220,0 4 1,0 1-1,0 3 401,-2-13 1,0 6 53,-1 16 1,0 4 1107,-4-22 166,-7-4-1258,1 32-461,-1 2-230,7 35-73,3 25 73,-1 27 213,3 46 237,-1-20 1,1 6-272,0 14 1,1 3-71,3 5 0,2-1-90,-2-6 1,2-4-20,2-18 0,1-4-34,-3-11 0,0-4-397,7 31-532,-3-1-533,3 4-621,2-6-1350,4-10-73,20-22 3540,33-19 0,-29-17 0,11-8 0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6.1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196 29 15378,'-13'-14'3938,"2"2"-3663,11 12-275,0 0-135,-67-2-189,50 13 184,-45 7 140,84 21 28,16 11 33,21 8 23,12 10-208,-34-32 1,0 0 246,0 3 1,-2 0 184,27 36 224,-13-3 140,-17-6 45,-16-9-106,-11-7-107,-25-7-34,-13-11-61,-26-7 184,-13-12-128,-4-6-90,1-11-88,9-10-287,14-7 319,13-9-723,17 3-1746,10-10 212,19 8 1938,29-18 0,6 2 0,-13 15 0,9-3 0,0 0 0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0.4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12074,'5'16'1658,"-1"-3"-1546,-4-13-95,0 0-6,2 0 78,-1 0 3938,2 0-3640,-2 0 834,-1 0-1092,3 7 34,1 9-46,2 16 18,4 16 38,1 18 18,2 15 4,0 13-361,-6-42 0,1-1 242,-1 3 0,0 0-15,1-1 1,0 1-37,1-1 0,-1-2 20,8 47-39,1-10 36,-2-11-42,0-12 5,-3-12 1,-2-14 0,-3-12-1,-1-11-5,-3-9 522,0-4-1631,-3-3-585,1-19-2473,-1-1 4167,0-19 0,0 19 0,0 3 0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1.2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36 284 12466,'-20'-11'2033,"4"3"-1882,16 8 185,0 0 6,11-47-39,0 23-40,15-39-11,0 37-11,7-1-40,2 4-33,6 2-39,2 5-22,-1 5 33,-3 6-28,-5 4 56,-5 3 39,-5 8 11,-8 7 1,-4 10-23,-8 5-45,-1 5-62,-3 2-21,-7 3 4,-5 1-60,-10 0 55,-6-1-62,-3-3 68,-1-4 1,1-6 4,1-7-22,5-4-50,3-8 27,5-4 135,-4-4-28,10-2-16,-3 0-63,13 0-50,-1 0 68,10 7 178,6 4 124,12 12-11,7 7-96,6 8-72,3 6-3438,-1 2 3376,0 2-56,-5-2 28,-3-4 28,-5-1-5,-3-4-29,-4-3-55,-3-3 3352,-3-5-3403,1-4 0,-5 0-314,2-4-666,-3 0-975,4 1-2570,0-1 4525,1-3 0,-7-6 0,-3-5 0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1.9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25 255 14712,'-14'-9'980,"3"1"-873,11 8 425,0 0-409,77 0-45,-34 0-42,9 0 1,1 0 2,-3 0 1,-4 0-29,-7-1 22,-6-2 35,-9-2 44,-7 1 39,-6-2 67,-6 2 85,-3-5-102,-2-1-106,0-6-44,-2-5-40,-8-4-5,-8-3-1,-9-1 34,-4 2 135,-2 5 156,0 6 35,1 9-130,4 3-111,2 4-57,-6 20 67,7 5 45,-4 24 90,9 4 11,6 5-117,3 4-18,6 23-100,3-22-39,4 14-6,7-31-6,6-7-263,8-6-302,8-6-371,6-11-3163,45-12-1277,-16-19 5382,29-12 0,-57 7 0,-11 3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4.0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16280,'11'7'2919,"-3"0"-2393,-8 67-195,0-18-203,0 4 1,1 2-437,4 20 341,0-4-33,3-9-10,-2-11-388,1-12-509,-1-10-583,-2-11-577,-2-11-733,-2-7 2800,-6-5 0,4-2 0,-5 0 0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2.6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18 12309,'7'13'3125,"-1"-2"-2799,-6-11 1426,0 0-1130,-1 81 0,1-31-395,-1 8 0,0 2 42,3 7-112,3-4-62,3-3-39,2-8-51,1-7 7,-3-8-7,-1-11 1,-1-7 27,-2-10-27,-1-5-6,-2-4 0,-1-5 0,0-12-185,0-16-190,-3-21 50,-3-17-40,-1-12 13,-2-5-78,4 5 351,3 9 74,2 16-1,0 13 6,1 17 6,10 11 66,0 9 516,23 36-101,-8 4-252,10 32-61,-10-3-84,-1 3-18,-2 0-4,-2-6-35,-1-5 1,-3-12-23,-3-6-5,-3-10-1,-4-7 96,-3-8-95,-2-6 44,-1-5-50,-1-13-28,0-13-179,0-17 33,0-14 23,0-6 67,0-4 39,0 3 40,8-11-1,2 26 6,9-3-50,0 29 50,3 10 0,0 7 39,3 7 101,0 15 252,16 35-135,-11 3-21,8 27-18,-16-16-39,-5 0-84,-2-1-95,-5-6 0,-1-4-1512,-2 6-1669,-1-24-6630,1 0 9811,2-27 0,-5-4 0,1-4 0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3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9 313 14712,'-5'-3'1339,"1"1"-1238,4 2-62,84-8-34,-37 4-5,10-1 0,0 0 12,-5 1-7,-8 1 29,-10 0 16,-11 0 342,-8 0 207,-8 1 40,-4-2-68,-3 1-122,0-7-320,0-4-96,-3-11-33,-8-6-5,-6-9 5,-11 1 100,-1 1 208,-5 7 163,3 10 251,-13 10-677,13 11-45,-8 18 5,12 13 63,2 21 21,2 12 90,5 8-27,6 4-46,6 21-106,6-27 0,10 8-67,5-38-73,13-8-269,7-11-235,9-9-397,9-7-1351,-5-19 0,2-6-2094,24-11 4343,-21 2 0,-5-2 0,-12 4 1,-12 6-1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4.1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14667,'10'5'2336,"-3"0"-1894,-8 68-89,0-18-82,1 4 1,-1 4 255,1 23-157,5 1-152,0-8-83,6-8-51,-3-14-51,1-11 7,-1-14-7,-1-10 85,-3-12-29,-1-5-5,-1-5 23,-2-10-107,0-12-101,0-24-224,-7-17-22,2-18 56,-7-8 44,6 1 151,3 36 1,2 3 90,-1-14-1,4 2-5,3 42-34,3 11 45,5 5 50,3 12 198,2 12 149,14 46-246,-8-7-50,8 29-62,-13-28-33,-1-4 0,-1-8-1,-3-8 1,-1-9 5,-3-6 45,-4-13-56,-2-4-6,-2-14-106,-2-12-33,0-17-281,0-18 17,0-15 78,0-9 135,0 1 11,9-18 152,2 35 27,12-4 6,3 39 0,2 9 39,4 7 583,15 27-246,-10 6-68,8 25 420,-10 32-409,-13-18-123,1 21-117,-13-34-79,-3-7 0,-1-8-387,-2-8-744,2-6-6795,-2-9 7926,2-6 0,-2-5 0,-2-3 0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4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23 15042,'-6'-13'1894,"1"3"-1648,5 10 208,0 0 145,12 104-1040,1-28 696,-1 8 0,2 4-59,-2-27 0,0-2-39,0 1 0,1 0-29,-2-2 1,0-1-25,-1-5 1,0-1-10,9 38-44,-4-14-18,0-16-33,-6-17 0,-1-13 45,-3-14 722,-1-8-767,-2-8 199,-1-14-233,0-15-318,4-21 21,5-16 59,6 14 1,5 1 153,17-23 98,-9 29 1,3 5 19,23 6 0,0 17 123,-3 10 152,-6 19 66,-9 10 438,-8 42-371,-15-7-94,-5 25-112,-16-23-51,-7-5-90,-13-6-61,-8-9-140,-7-10-733,-24-9 72,16-11-392,-15-6-706,27-12-1265,7-9-1872,9-6 5036,8-4 0,8 15 0,3 2 0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5.5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28 320 11026,'16'9'1743,"-4"-3"-1592,-12-6 39,0 0-22,82-33 45,-46 17-31,14-4 0,-2-1 456,-22 7 186,-7 2 27,-7 2 12,-6 2 50,-3 0-359,-3-1-347,0-3-112,-10-4 1,-2 1 67,-14-2 190,-3 6 33,-3 4-184,1 4-118,0 3-84,2 11-6,0 7-50,1 17 50,1 9 1,5 9-29,6 3 23,6 2-39,5-1-1,4-4-5,12-3 17,29 8 33,5-20 6,27 2 0,-8-25 0,2-8-5,2-4 5,16-11 5,-27-4 79,9-8 157,-34-4 134,-6 0 101,-5-5-17,-7-3-16,-5-7-106,-4-3-102,-4-8 106,-4-26-156,-3 16-28,-3-12-79,-2 33-50,1 11-28,3 6-263,3 7-118,2 6-135,1 0-100,6 3 12,10-6-611,13 0 1215,33-2 0,4 0 0,-19 3 0,9 1 0,-1 0 0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6.0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15995,'11'7'3148,"-2"-1"-3148,-9-6-2045,0 0-33,2 0-2224,0 0 4302,4 0 0,-4 0 0,0 0 0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6.2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34 15093,'7'6'2951,"-2"-2"-2951,-5-4-3075,0 0-4144,4-13 6521,-3 3 1,3-4 0,-4 7 0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8.2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11 385 12023,'-6'-7'3580,"1"2"-3087,5 5 1209,0 0-1092,8 0-127,2 0-102,10 0-124,2 0-66,6 0-35,3 0 63,7-2 38,3 0-89,9-3-78,4-3-40,6 0-5,6-4-39,2 2-1,4-2 1,-2 0-1,1 1 1,-5 0-6,-4 1 50,-5 3 6,-4-1 45,-2 4-17,-3 0 17,2 1-23,-3 0-27,1 0-12,1-1 0,-1-1 6,1 0-39,0 0 38,24-1-38,-18 1 0,17 0-1,-23 0 34,13 2-39,-16-1 34,9 2-23,-22 0 28,-1 1 29,2-1-18,0 0 0,1-1-5,3 0-11,-1 0-29,3 0 7,-2 2 27,16-3-6,-12 2 23,11-2-16,-14 1 44,-1-2-16,0 2-35,0-2-22,0 1 6,13 0-11,-13 3 5,8-1-5,-16 1-1,-1 1 29,2-2 16,1 1 23,3-1 28,19-2-68,-12 1 12,13-3-39,-15 3 44,-2-2 1,2 1-46,-2 0 1,-1 1 27,-2 0-33,-2 1 6,13 1 0,-12 0 5,11 1 22,-14-2-33,1 2 6,-1 0-6,0 0 0,0 0 45,13 0-45,-10 0 5,11 0 1,-14 0 5,1 0-5,0 0 39,1 0-40,-1 0 51,0-1-11,-1 1 73,15-3-85,-10 1-27,11-1 33,-13 2-28,-2-2 28,-1 2-5,1-2 16,-1 0 18,3 0-18,1-1-33,19-1-6,-11 0-5,14 2-1,-16 1 1,0 0-1,0 1-5,-1-2 6,1 1 5,10-2-11,-11 1 6,6 0-1,-20 2 63,-3 1 49,-5 0 40,-2 0 56,-3 0 235,0 0-235,-4 0-12,0 0-10,-7 0 38,2 0-21,-4 0 710,1 0-1170,-1-3-1092,0 2-2157,0-3-2172,0 2 5673,0-4 0,0 2 0,0 0 0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4.9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61 12981,'-16'-1'2683,"4"1"-2459,12 0-173,0 0 10,0-4 7,0 1 49,0-1 202,0 1-22,7 3-67,2-2-12,10 0-72,4 0-68,5 0-22,5 0-50,2-2-1,2-1 1,-2 1 0,-1-2 5,-6 2-6,-6-1-5,-5 2 0,-8 1-207,-2 1-986,-4 0-2016,-1 1 3209,-1 0 0,-1 0 0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5.7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261 121 10086,'5'14'3422,"0"-2"-2901,-5-12 739,0 0-851,1-33 78,0 18-5,0-25 27,-1 25 68,0 2-168,-5 1-135,-2 3-122,-6 3-29,0 3 85,-2 2-141,-2 1-67,-1 9-39,-5 8 33,-1 14 6,-4 10 45,1 9 73,2 7-34,-2 31-84,12-23-6,1 15-95,12-38-286,4 1 96,6-18 72,5-5 63,17-18 150,-3-17-84,9-11-100,-8-18 0,-3-12-23,-3-8 17,-3-5 106,-6 3-3302,-4 7 3521,-2 13 403,-5 14 123,0 16-201,-2 8-134,0 7-163,0 1-107,0 9 3381,0 7-3358,2 35-73,1-4 6,3 19-6,2-15-12,4-5-178,1-2-466,3-9-358,1-4-481,4-9-1524,0-9 3019,3-6 0,-11-5 0,-4-2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4.8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13 549 12382,'-7'-14'1753,"1"2"-1792,79 43 33,-31-23-45,9 6 1,2-6-146,-2-25-128,1-17-80,-7-12 68,-5-9 230,-8-7 106,-8-5 409,-4-31 240,-11 30 466,0-12-84,-8 48-499,-1 14-353,0 12-22,0 25 106,0 15 109,0 16 1,0 8-15,1 36-210,1-26 1,0-1-26,5 29-67,3-11-56,0-11 0,2-16-280,-2-15-134,0-15 111,-2-15-262,2-13 492,-4-17-431,4-14 6,-1-18 139,1-11-61,2-8 168,1 0 246,0 5 381,5 7 40,-7 27 330,3 9 190,-8 34-240,4 9-281,-1 21-257,3 8-118,1 5-45,9 19-195,0-24-85,10 8-128,-3-33-1,5-8 46,1-9-90,6-6 117,2-2 275,4-11-40,1-8-644,25-34 471,-22 4 280,11-20 174,-33 15 571,-14 4 353,-7 6 78,-12 12-173,-7 8-112,-6 13-494,-8 4-268,3 7-129,-2 12 252,-3 31-118,9 0-61,0 22-73,12-19 0,5-2-185,2-6-610,22 1 134,-2-18-667,20-2-833,2-17 2161,20-25 0,-28 16 0,5-16 0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6.2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233 0 13345,'5'11'3484,"-1"-1"-2901,-4-10 1254,0 0-1450,-4-10-63,-6 8-128,-7-7-196,-9 10-28,-3 8 23,-4 4-34,1 8 27,4 2-66,4 1-140,8-2-197,7 0-33,5-1 179,6 2 106,10 2 118,8 3 45,12 1 0,5-1 0,0 0 0,-2-3 0,-7-1 34,-6-3 201,-10-3 119,-6 0-1,-17 4-275,-9-5-72,-14 4-6,-6-8-213,-1-5-11,4-3-410,5-3-715,8-2-8319,12-28 9668,11 7 0,2-10 0,4 17 0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6.8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8 15345,'-1'-4'1708,"0"1"-1030,1 3-320,27 66-162,-8-31-140,24 53-50,-16-51-6,0-5-235,0-6-180,-2-5-324,0-5-852,-3-7-218,0-3-1092,1-13 643,-1-10 2258,-1-15 0,-9 12 0,-5 0 0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0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0 9789,'11'80'4915,"-9"-19"0,-3 2-3157,-7 33-2104,2-30 1,-1-1 384,-8 27-36,7-33 0,-1 0-115,-4 23-174,0 10-64,9-46-725,3-14-389,1-10-1364,0-12-959,4-6 3787,11-32 0,-8 20 0,8-19 0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 0 12959,'4'11'4161,"-1"-3"-3416,-3-8 572,0 0-1054,0 13-100,-6 6 184,0 18-146,-6 7-94,3 6-23,2 4-51,4 0-21,2-5-12,5-6-129,7-8-56,7-8 23,10-10 111,17-6-5,-9-7-28,11-15 17,-19-6 11,-6-17 6,-6-5 16,-8-8 34,-4-3 0,-4-2 6,-7 3 139,-18-4-145,1 21-112,-14-1-285,11 24-707,2 2-817,1 5 1921,-1 1 0,11 1 0,3 0 0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9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22 12489,'-15'-12'2329,"3"2"-2138,12 10 901,0 0-644,-2 71-22,1-30-51,-2 57-5,3-48-62,0-4-79,0-5-5,4-7-67,4-8-56,4-8-62,4-8 57,-1-6 61,2-3 56,-1-5 5,2-8-61,-1-9-79,0-13-72,-3-3 50,-2-3-56,-4 3-6,-4 2-184,-3 6-409,-1 1-612,0 4-659,0 3 1870,-2-3 0,1 12 0,-2 1 0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8.3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5 454 10601,'4'15'3887,"-1"-3"-3058,-3-12 1814,0 0-1797,5-3-240,-4-7-388,5-10-89,-6-15-12,-3-13-55,-2-9-56,-1-4-6,0 4 0,4 5-34,0 13-22,2 8-45,0 9-100,0 6-163,7 4-360,2 4-1488,26 2 717,-3 3-6492,50 11 7987,-32 2 0,6 1 0,-36-3 0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8.7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14 191 9279,'7'11'1921,"-1"-1"-1781,-6-10-134,0 0 5,77-29 84,-47 10 426,57-23 151,-70 17-140,-7 2-235,-6 1-95,-3 1 100,-7 6 387,-8 5-11,-8 6-325,-8 2 78,-1 12 258,-1 5 67,1 14-202,3 7-190,5 4 68,4 16-280,9-13-102,4 8-44,7-21-34,20 4-90,-1-12-174,20 0-492,-6-16-599,1-3-662,3-11 2045,3-16 0,-19 10 0,-1-8 0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9.0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28 13407,'-15'-15'3305,"4"2"-2807,11 13-364,-1 77-134,0-29-143,1 12 1,-1 2-2004,2 6 2146,4 1 0,-3-33 0,2-13 0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0.2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13 11967,'11'26'2157,"-2"-6"-2051,-9-20-50,8 92 0,-1-42 3,0 11 0,0 1 92,4-6 56,-3-9-5,0-9-40,-4-9-11,-1-11 124,-2-7 78,-1-6-39,0-4-678,0-18 196,0-5-163,-3-25 23,-4-7 145,-2-11 29,2-5 0,1 3 22,5 6 112,-1 13 95,2 11-11,0 15-11,4 9 33,4 9 45,5 3 129,5 7 146,2 9-39,2 14-12,2 14-5,-2 10-124,1 7-106,-3 2-67,0-1-68,-5-7 1,6 13 39,-13-33 61,5 3 73,-13-33-179,2-5-5,-2-11-113,0-11-106,0-17-308,0-40 286,5 15 100,1-21 101,7 34 45,1 13 40,-1 11 105,2 15 130,-3 6 150,2 8 79,1 11 39,2 10-145,1 13 12,6 31-382,-4 4-342,0 1-622,-6-13-486,-5-26-1239,3-7-2588,1-6 5249,3-10 0,-8-3 0,-2-6 0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0.7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181 33 11474,'9'1'2616,"-2"0"-1966,-7-1 1086,0 0-1400,0-12 0,-3 8-89,-1-8 66,-7 10 158,-1 2-208,-2 0-162,-4 6-96,0 4 40,-3 11-45,0 5 6,-1 9-6,4 2 0,2 4 0,6-1-11,4-3-118,3-6-162,3-8-40,5-7 40,4-7 78,8-4 56,3-4-39,4-12-22,0-7-45,0-16 89,-3-9 73,-2-5 96,-4-4 5,-5 5 218,-3 6 398,-2 13-45,-4 13 264,1 10-617,-2 16-27,0 7-51,0 11-128,3 24-12,2-14-337,7 12-542,2-20-421,4-7-895,9-7-3222,0-7 5417,3-5 0,-14-4 0,-4-1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5.7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13401,'9'11'2751,"-2"-2"-2326,-7-9-78,3 80 141,1-29-315,0 6 1,1 2 72,4 4-27,1-7-91,-2-11-49,-1-12-29,-4-12 146,1-10 236,-3-7-163,0-2-286,-1-17-145,0-4-118,0-23-85,0-7 57,0-11 67,0-5-72,0 0-57,6 6 174,1 9 146,8 15 50,-2 12 78,0 13 163,2 6 140,-1 15 39,3 11-40,-1 16-133,1 11 185,2 29-315,-5-20-61,4 28-56,-10-49-117,2 1-371,-5-27-33,0-6 112,0-4 96,2-5 240,1-9-50,3-9 5,1-15 28,4-8 1,0-7-1,1-4 90,-1 4 443,-2 1-7,-4 24-167,-1 6 50,-5 19 158,1 14-113,1 8-84,0 17-112,3 10-112,-2 3-56,1 5-1081,7 12-235,-5-21-488,8 4-453,2-32 2257,12-7 0,-13-8 0,3-2 0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1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 11861,'-3'10'2280,"1"-3"-2079,2-7 1189,0 0-752,0 45 118,0-12 45,0 43-73,0-19-173,0 7-174,0 2-174,2 1-106,1 0-51,5-2-44,-2-3-1,1-2-5,0-5-140,-2-5-442,2-6-718,-3-6-1456,4-8 2756,3-9 0,-5-10 0,2-6 0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6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291 0 10769,'6'14'2649,"0"-3"-2212,-6-11 1938,0 0-1865,-2-3-12,-5 3-246,-5 0-129,-7 6 208,-6 4 5,-3 6-135,-3 2-72,-1 4-67,1 1-29,0 1 40,5 2-39,4-3 6,4 1 38,8-3 12,4 2 10,3-2-10,3 2 11,2-1 5,7 2-5,6-2-101,10-2 6,6-2-6,3-3-101,4-3-207,1-4-1323,16-3 310,-17-2-533,13-9-5851,-22-7 7705,0-7 0,-15 6 0,-3 2 0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8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14667,'15'15'4498,"-4"-3"-4347,1 69-61,-5-45-71,1 14 1,0 0-20,2-16-1451,5 5-1338,-3-17 2789,5-2 0,-10-17 0,0-3 0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9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15 15944,'-11'-8'-1075,"2"1"-4824,9 7 5899,0 0 0,0 0 0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2.4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69 11413,'-7'10'3764,"0"-3"-3019,7-7-191,2 71-66,2-36-113,2 57-39,3-53 5,-2-6-33,1-3-61,-2-8-74,-3-6-15,1-7 100,-4-5 190,1-3-448,-1-12-118,0-9-61,0-17-129,-2-9-119,0-7 114,-1-1 122,2 2 79,1 5 73,5 12 39,4 4 73,6 10 50,4 5 28,1 8 62,3 3 62,0 4-17,-1 11 106,9 23-263,-11 3-28,5 17-29,-12-13-44,-2 1-89,-1-4-449,-2 1-835,-1-4-794,0-2 2167,3 1 0,-4-16 0,0-1 0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2.9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208 40 12477,'14'7'2677,"-3"-2"-2386,-11-5 830,0 0-449,-32-25-28,17 19-504,-26-15-134,20 34-6,1 8 5,-4 13 1,2 3-6,1 4 0,5 0-140,4-4-112,7-2-95,2-7-79,3-6 23,5-6 84,4-7 139,9-5 40,3-2-174,4-11-5,0-8 140,0-13 128,-3-8 51,-2-1 280,-6 1 544,-3 9 123,-5 7-219,-3 11-398,-2 6-224,1 8 85,1 12 111,5 12-139,4 18 45,7 14 66,3 10 101,3 8-67,-1 4-67,-2 1 11,-6-3-73,-10-25 0,-1 0-5,0 23 11,-7 17-62,-14-38-84,-9-6-39,-17-6-62,-6-9-61,-4-7-985,-17-12 83,25-7-1014,-5-16-1591,34-20 3630,7-35 0,7 26 0,1-11 0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3.6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299 0 13026,'17'3'2403,"-4"-1"-2240,-13-2-163,0 0 28,-72 5 50,41 4-78,-53 5-50,64 3-158,9 1 68,6 2 78,10 4 17,11 3 45,11 3 6,10 4-6,4 0 0,-5 2 297,-4 2 6,-12 0-141,-9-1 90,-7-4 45,-7-5-123,-9-6-79,-11-9-235,-32-6-207,8-12-1541,-34-19 314,39-5 1574,-7-22 0,35 29 0,5-2 0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3.9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17260,'7'63'719,"1"0"0,-2-2 0,0-3-271,2 29-201,-2 0-1201,3-3 993,-3-8 309,3-9-348,-2-9-6,2-9-566,0-7-879,-2-7-1663,3-8-2531,-2-7 5645,2-11 0,-5-4 0,-1-5 0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4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286 17 12623,'-5'-9'3260,"1"1"-2779,4 8-296,0 0 90,-68 75 111,36-36-395,-10 11 0,0 1 457,14-6 25,3-2-165,7-4-66,5-6-57,7-4-79,4-5-72,2-3 283,7 1-384,10-1-101,12 1-6,13-3 17,7-3-56,6-5-179,4-6-230,-2-3-268,21-15 823,-22-5 67,13-15 0,-31-8 11,-4-5 23,-10-10 251,-10-26 354,-7 22 195,-11-9-324,-6 43-90,-8 13-319,-4 10-95,-3 18 89,0 8 196,-9 42-95,12-10-84,0 22 0,16 1-112,7-23-151,12 9-140,8-31-292,15-11-980,19-10 1563,32-15 0,-39 1 0,10-6 0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4.9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14594,'7'19'3417,"-1"-4"-2986,-6 65-274,0-31-124,1 8 1,2 2-23,5 1-5,2-5-6,3-7-73,-1-10-593,-3-7-802,0-9-722,-6-10-3074,0-5 5264,-5-6 0,2-1 0,-1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5.9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87 50 11693,'15'-13'6340,"-2"3"-6065,-62 79-169,35-29-67,-12 8 0,3 2-39,20-2-201,12 7-23,3-21-6,21-1 180,-5-24-213,21-17 145,-21-11 12,4-14 66,-17-8 40,-8-5 62,-3-3 0,-15-18-510,-4 21-712,-12-7-755,-3 30 1915,-5 7 0,14 8 0,2 4 0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5.7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36 498 16168,'-20'-3'6,"5"1"-493,15 2-102,87-8 24,-30 4 167,7-1 0,2 0-1204,10 1 487,-5 0 734,-5-2 258,-9-4 123,-8-2 39,-8-4 554,-12-1 119,-7 0 477,-10-1-209,-7 2 95,-3 1 1,-2 5 4,-5 4 52,-7 3-437,-9 3-410,-7 5-111,-6 10 39,0 10-17,-2 13-17,3 7-112,6 5-56,8 1-11,11-2-56,4-2-151,8-10-101,10-4 0,11-10 67,13-6-387,37-10-206,-17-8-146,23-13 202,-30-13 116,-6-14 181,-9-11 285,-10-11 196,-8-7 33,-9-11 281,-5-3 271,-4 27 1,0 0 119,-4-19 102,0-8-57,-2 53-279,2 17-280,1 7-130,0 15-10,2 12 206,-1 55-167,2-2-62,0-17 0,0 1-466,0 30 444,3-2-6,2-8 0,2-11-6,3-13-358,3-10 95,-2-22-6,6-10 275,-6-28 292,6-15-532,-2-16-130,4-11-28,-1-5 135,1 2 263,-3 9 51,0 15 279,-3 16 987,4 23-813,-4 20-230,1 16-167,-2 13-96,-3 2-11,1 2-403,-2-4-606,-1-3-604,-3-6-1283,3-7 2896,2-4 0,-4-15 0,2-3 0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0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68 276 14432,'-13'-1'621,"3"0"-542,10 1-79,0 0 5,70-44 51,-41 22 90,52-35 258,-63 33 38,-7 2-89,-6-1 17,-2 2 178,-3 0 85,-9 4 62,-6 5 5,-10 5-386,-3 4-163,-2 9 73,-1 10-39,0 13 0,3 9-45,3 8-73,7 0-67,5 2 0,7-2-73,4-5-179,5-3-117,11-7-135,12-6-354,12-6-744,11-8-1411,12-5-5734,1-6 8747,2-9 0,-29 4 0,-12-4 0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4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176 14 12567,'4'-7'4520,"-1"0"-3843,-3 7-363,0 0-68,-50 11-16,29 1-230,-38 11-39,45-1-28,6 3-12,4 2 34,4 3 45,9 4 12,5 1-7,11 0 40,5 2-11,-1-3-34,0-3 11,-7-2 39,-5-4 23,-9-3 95,-3-2 79,-5-2-90,-5-1-157,-10 1-17,-7-2-555,-12 0-677,0-4-750,-1-4-2863,6-4 4862,6-4 0,12 0 0,5 0 0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6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137 0 14734,'2'12'4470,"0"-2"-4184,9 59-286,-8-28-796,-1 57-2334,-27-42-5289,-11-5 8419,-13-6 0,22-20 0,8-11 0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9.8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375 87 15838,'-55'-40'1254,"5"7"-576,23 28 89,-1 3-368,-3 2-181,1 4-128,0 8-85,1 11-5,3 13 34,4 10-29,3 7 1,6 3-6,4 0-28,5-6-95,2-6-84,5-10-102,7-9 46,5-9 5,9-9 62,2-3-112,3-5-185,2-10-106,1-8-258,-2-14-2027,8-37-163,-13-3 2899,-8 6 1,-3 2 0,-4 4 0,-3-11 0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0.0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35 9554,'-15'-30'8642,"7"25"-7919,-1 32-68,9 26-173,1 12-169,2 6-184,3 2-84,3 1-45,1-5-34,2-3-1338,10 15-152,-4-24-728,13 10-5021,-7-31 7273,3-8 0,-13-13 0,-3-7 0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0.7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0 503 14566,'14'10'4834,"-3"-2"-4134,-11-8 471,0 0-975,0-11-2277,6-67 0,5-15 1180,6 27 545,-3-31 0,9 11 143,14 62-39,6 1 11,3 6-44,2 3 150,-3 7 135,-4 2 622,2 5-17,-16 5 28,-3 1-23,-16 0 12,-6 0-101,0-5 426,-2 2-482,0-2-90,0 4-185,-3 1-139,-4 1-1,-5 6-11,-7 2 23,-1 8-56,-3 5 27,4 7-33,-8 28 0,12-11-5,-3 16-68,12-23-62,3-6-72,2-7-84,1-7-112,0-9-376,0-6-269,2-6-72,8-8 745,3-10 17,4-13 161,-1-11 124,-2-8 73,-3 0 0,0 2 337,-5 10 251,-1 9-84,-3 13 34,1 7 100,-1 6 488,11 26-935,-1-2-152,7 22-39,-2-9-112,2-2-1003,0-3 1115,29-6 0,-30-12 0,19-6 0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1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13547,'13'7'2857,"-3"-2"-2628,-4 62 169,0-25-256,1 8 1,0 1 87,7 8-90,3-4-84,-2-7 84,1-11-78,-1-9-29,-2-12-22,-1-6 34,-2-7 95,-2-2 123,0-9-27,1-8-124,1-14-50,1-10-28,0-4-34,-3 0 5,1 6 236,-5 11-34,0 12-207,1 8 45,2 15-11,5 6-34,5 11 5,5 3-5,5 0-5,1-1 38,13-4-27,-13-9 55,7-4-5,-17-9 56,-2-1 51,-4-9 5,1-8-84,-6-14-45,1-31-129,-5 14-150,-2-15-444,-1 28-1176,-7 10-2094,0 6 3954,-4 6 0,5 7 0,2 2 0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2.3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99 13452,'-9'-8'2218,"2"2"-1832,7 6-16,2 71 112,3-28-278,-1 8 0,1 1 43,10 4-62,1-4-62,2-8-118,0-10-5,-3-9-44,-1-11-46,-5-6 6,-2-6 22,-3-2 12,-1 0 50,2-25-6,-2 0 1,1-27-96,-2 4 51,-1-11 94,-1 23 1,0 3-39,1 27 95,5 13-12,3 10-44,6 8-39,4 8 27,3-4 247,2-2 39,0-8-27,-1-6-84,-3-7-35,-2-4 29,-4-2 55,-1-3 1,-1-10-68,-1-10-50,-3-12-140,-2-8-56,-3-8-308,-1-2-2145,-6-24-1149,-3 27 3658,-2-7 0,3 40 0,2 8 0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2.7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11043,'8'3'4223,"-2"0"-3242,-4 87-119,3-27-984,-2 7 0,1 3 626,7 21-90,0 2-117,-1-8-101,0-6 242,-1-15-315,-2-12 83,1-16-156,-4-12 68,0-14-1,-1-6 370,0-5-482,0-6 1,-1-9-6,0-12-207,0-15 0,2-11-17,3-10-73,3-1 122,3 3 103,0 10 72,-1 14 50,1 13 56,-4 12 97,4 6 21,0 15-17,3 8-56,3 18-95,-1 12-11,1 5-163,4 30-503,-6-23-976,3 14-1579,-1-34 3176,4-6 0,-9-18 0,2-4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8.2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11 385 12023,'-6'-7'3580,"1"2"-3087,5 5 1209,0 0-1092,8 0-127,2 0-102,10 0-124,2 0-66,6 0-35,3 0 63,7-2 38,3 0-89,9-3-78,4-3-40,6 0-5,6-4-39,2 2-1,4-2 1,-2 0-1,1 1 1,-5 0-6,-4 1 50,-5 3 6,-4-1 45,-2 4-17,-3 0 17,2 1-23,-3 0-27,1 0-12,1-1 0,-1-1 6,1 0-39,0 0 38,24-1-38,-18 1 0,17 0-1,-23 0 34,13 2-39,-16-1 34,9 2-23,-22 0 28,-1 1 29,2-1-18,0 0 0,1-1-5,3 0-11,-1 0-29,3 0 7,-2 2 27,16-3-6,-12 2 23,11-2-16,-14 1 44,-1-2-16,0 2-35,0-2-22,0 1 6,13 0-11,-13 3 5,8-1-5,-16 1-1,-1 1 29,2-2 16,1 1 23,3-1 28,19-2-68,-12 1 12,13-3-39,-15 3 44,-2-2 1,2 1-46,-2 0 1,-1 1 27,-2 0-33,-2 1 6,13 1 0,-12 0 5,11 1 22,-14-2-33,1 2 6,-1 0-6,0 0 0,0 0 45,13 0-45,-10 0 5,11 0 1,-14 0 5,1 0-5,0 0 39,1 0-40,-1 0 51,0-1-11,-1 1 73,15-3-85,-10 1-27,11-1 33,-13 2-28,-2-2 28,-1 2-5,1-2 16,-1 0 18,3 0-18,1-1-33,19-1-6,-11 0-5,14 2-1,-16 1 1,0 0-1,0 1-5,-1-2 6,1 1 5,10-2-11,-11 1 6,6 0-1,-20 2 63,-3 1 49,-5 0 40,-2 0 56,-3 0 235,0 0-235,-4 0-12,0 0-10,-7 0 38,2 0-21,-4 0 710,1 0-1170,-1-3-1092,0 2-2157,0-3-2172,0 2 5673,0-4 0,0 2 0,0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6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0 498 13592,'13'4'5091,"-2"-1"-5170,-11-88-117,0 47-3,0-14 1,0 1-469,0 18-83,0 8 257,9 5 325,10 5 118,15 4 33,15-1-3487,7 3 3156,36-9 225,-24 5 100,-17 1 1,-2 0 22,-8-1 415,0-2 117,-32 6-246,-5-1 235,-5-1 3453,-10 0-3347,-6-1 113,-11 3-269,-4 3-281,-3 3-112,-17 23-27,17 7 22,-5 25 67,26 5-23,7 4-66,11-2-51,12-4-6,9-10-100,11-8-174,5-11-572,2-9-1293,9-9-4207,-5-16 6352,1-7 0,-23 1 0,-8 1 0</inkml:trace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3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38 13256,'13'2'3192,"-2"0"-2844,-11-2 833,0 0-593,-27-7-117,12 6-179,-23-3-52,17 11-4,-1 4-113,-2 6-56,1 2-67,1 6 6,0 3-6,4 6 0,2 1 5,6 2-5,4 0-11,3-5-95,3-3-152,0-5-117,7-6-192,2-8 69,7-4 44,5-5-38,-1-6-68,5-11 134,-1-14 174,0-14 106,-5-10 146,-3-5 0,-5 1 258,-3 6 459,-2 14 274,-4 12-302,0 14-190,-1 7 55,-1 19-330,0 7-72,2 18-52,1 7-100,1 7 0,3 0-78,2 2-700,3-6-3821,14 5-145,-3-24 4744,10-3 0,-18-22 0,-5-5 0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5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14661,'1'14'5176,"4"71"-4980,-1-32-165,0 5 0,0 2-26,4 20-5,2-3-140,0-8-375,1-9-757,-1-12-968,-4-10-2392,-2-10 4632,-3-12 0,-1-7 0,0-6 0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6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99 14561,'-14'-14'1411,"3"3"-1411,11 11-958,81-9-890,-31 2 1223,10 0 1,4-1-646,31-2-2007,1-2 3277,-39 6 0,-3 1 0,3-1 0,-13 2 0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1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4 14471,'-20'-2'2851,"4"1"-2549,16 1-134,0 0-128,29 86-40,-8-45-42,1 13 0,3 0-429,10-17-593,-1-8-829,8-11-2610,-6-8 4503,2-8 0,-19-2 0,-6 0 0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3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101 0 15221,'6'4'6520,"-15"92"-6099,1-33-627,-1 7 0,0 4 374,-3 16-106,2-1-56,-2-3-6,2-6-96,0-9-11,2-7-784,2-11-474,3-9-1710,2-10-863,1-12 3938,0-9 0,0-7 0,0-5 0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8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89 5 13749,'-10'-2'3114,"2"0"-2599,8 2-173,-29 82-85,19-33-168,-5 9 1,1 1-39,12 1-51,2-5-140,7-10-95,6-9 50,8-12 84,5-10 101,-1-7 0,5-9 0,-1-13-39,-1-9-68,-2-17-133,-8-9 88,-3-6 102,-10-5 50,-2 4 84,-4 5 157,-22 9-314,3 20-509,-18 9-1200,8 34 1782,0 20 0,13-12 0,3 6 0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5.5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18 12455,'-14'0'2873,"2"0"-2251,12 0-163,0 68-44,0-33-191,0 56-152,5-53-72,2-3 0,7-7-72,1-4-12,3-9 39,-1-5 45,2-6 5,1-3 51,0-2-22,1-10-28,-1-6 72,-1-15-16,-1-5-1,-5-7 40,-4-2 565,-3-8-425,-5 16-241,1 2-879,-2 21-1026,0 4-3337,0 1 5242,0 3 0,0 2 0,0 2 0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1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477 1 12981,'2'2'3439,"1"0"-2481,-3-2-874,-75 0-50,37 6 22,-58 0 22,58 6-11,7-2-67,9 2-89,9-1 89,7 7 95,5 5 62,9 8 33,7 6-16,11 4-79,7 0-39,1 2-17,-4-5 84,-6-1 287,-7-5 122,-9-4-73,-4-3 241,-17 5-583,-6-9-117,-17 6-100,-5-11-242,-6-1-95,-1-5-2223,-10-4-163,20-5 2823,-4-19 0,31 12 0,3-13 0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5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0 257 12903,'9'3'2509,"-3"-1"-2189,-6-2-12,0 0-236,73-36 85,-50 19 73,53-33-79,-71 27 28,-3-5-89,-2 0 78,-6 1 207,-4 4 224,-6 6 157,-3 9-290,0 4-332,-2 9-39,1 9 68,1 12-34,0 10-29,5 7 12,4 3-106,6-1-6,2-1-151,9-2-331,8-6-1630,30 3 477,5-19 1635,37-1 0,-47-18 0,4-1 0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8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0 277 12343,'1'4'2363,"76"-36"-2357,-42 13 16,12-4 1,-2-2 128,-17 0 179,-9 1-44,-6-2-84,-7 2-45,-3 0-84,-6 3 33,-8 3 107,-6 6 50,-8 7-101,-3 2-61,2 3 45,-2 9 167,3 8 175,3 14-119,3 7-111,5 5-124,7 1-95,3-1-39,4-2-156,10-6-164,7-4-195,14-9-224,5-6-695,9-8 586,9-4 0,-23-4 0,0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7.4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11 13306,'-4'-6'3949,"1"2"-3591,3 4 409,0 0-543,18 52-16,-4-20-84,17 45-68,-10-36-56,1 0 0,-2-6-90,-1-4-667,0-7-648,-1-5-1250,3-10-4826,1-6 7481,1-14 0,-10 6 0,-4-6 0</inkml:trace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7.3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28 155 13312,'-16'-8'2806,"4"3"-2683,12 5 712,0 0-214,26 0-38,2 0-74,32 0-166,4 0-125,16-3-89,12 0-313,-41 0 0,0 0 184,0-1 0,1 1 3,-1 0 0,-1 0 2,43-6 3,-12 3 194,-14-1 78,-12 1 106,-14 1-27,-11 1-23,-8 2-45,-7 0 309,-6 2-488,-4-3-50,-3 3-124,-1-3-615,0 0-796,2-8-2622,3-3 4095,2-7 0,-3 10 0,-2 2 0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7.6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13026,'20'16'4498,"-4"-3"-3726,-16-13-452,26 81-287,-17-41-33,6 12 0,-2 1-1142,-10-6-2353,-3-5 3495,-8-5 0,5-18 0,-5-8 0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0 103 12236,'4'1'3109,"-2"1"-2566,-2-2-173,9 81-40,-4-36-215,1 9 0,1 0 25,-2-6-34,1-9 18,-2-9 32,-1-9 124,-2-8 112,0-7 6,0-4-784,0-15 55,0-6 1,-1-19-129,0-7-40,0-11-94,1-6-46,6-4 146,5 4 246,6 7 247,1 14 56,0 16 213,-2 12 196,-1 9 213,0 10 28,-1 9 11,1 12 302,2 37-812,-6-13-207,3 20-39,-9-24-796,3-7-923,-1-5-1255,7-13-3675,1-6 6688,5-10 0,-10-4 0,-2-2 0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7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 0 15205,'-15'56'1282,"1"0"1,-4 37-1653,31-65 29,9-8 246,10-8 95,5-6 33,4-5-33,1-5-5,-4-9-1,-5-7 6,-10-9 39,-8-3 62,-8-3 50,-5 0 112,-12 4-50,-8 7-45,-15 7-168,-9 9-308,-4 4-481,-3 4-702,6 0-1208,7 0-2656,11 0 5355,9 0 0,8 0 0,6 0 0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9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14297,'21'72'973,"-1"0"0,1 0 1,7 28-1,-5-17-1729,-9-36-795,-4-2-6949,-5-8 8500,-3-7 0,-2-14 0,0-8 0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9.1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78 12948,'9'14'2458,"-1"-2"-2458,60-26-129,-23 6-409,6-3 1,3 0-2879,21-4 592,-5-1 2824,4 1 0,-37 7 0,-9 3 0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0.5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13861,'10'12'2095,"-2"-2"-1883,-8-10 505,0 0-286,14 84 113,-1-30-362,0 8 0,0 2 142,6 5-116,0-4-124,-3-12-84,-1-11 0,-3-14 62,-3-10-56,-4-11-6,1-5 78,0-10 23,1-8-68,2-12 1,1-12-23,-1-4-5,0-3-6,-2 1-6,-2 6-55,-1 8-51,-1 15 112,1 8 190,2 21 17,3 8-72,2 12-96,9 18-45,-4-15 1,5 4 5,-8-23 5,-3-8 1,-1-4 72,-3-4 85,0 0 55,-2-9-50,3-5-78,1-15-40,-1-7-218,2-29-162,-6 15-197,1-13-577,-4 29-710,0 10-1295,0 10 3109,0 8 0,0 3 0,0 3 0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0.9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 11245,'12'-14'2890,"-2"3"-2565,-10 11 1551,0 0-1148,8 80-39,0-27-454,0 8 1,-1 2 60,5 13-144,-2-1-147,-1-7 1,-2-9-6,0-12-56,-1-12-151,0-13-101,-1-9 78,-1-9 6,-3-3-6,2-6 113,-1-8-141,2-13-145,1-13-84,2-11-34,1-6 224,4-1 173,2 4 264,4 2 141,-5 25 145,1 5 262,-5 21 52,0 13-141,1 7-207,3 17-196,-1 5-129,6 27-476,-5-18-588,3 15-739,-5-29-1199,1-4-3450,0-7 6385,1-9 0,-6-8 0,-2-5 0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4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135 10 12455,'3'-5'2873,"0"1"-2251,-3 4 1204,0 0-1306,-6 7-312,-1 3-164,-8 12-32,2 3-12,-3 6-6,0 5 0,-2 3 1,3 1-46,1-1 12,5-3-78,2-4-91,4-6-144,1-4-169,2-7-95,0-3-23,3-8 124,4-1 235,5-3 67,6-9-73,1-9 17,2-16 101,-2-11 84,-2-7 84,-2-2 28,-5 0 331,-1 9 503,-6 10 40,0 13-263,-3 12 78,0 9-477,0 13 91,0 11 38,0 12-144,1 9-163,2 2-62,3 2-259,1-5-726,5-3-578,0-10-4150,21-14 5713,-10-7 0,4-9 0,-16 0 0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14757,'6'7'4946,"-1"-1"-4745,-5 85-128,2-39-73,0 10 0,1 2-5,6-3-466,1-6-549,3-5-682,-1-11-511,-1-5-2732,-3-10 4945,-5-8 0,0-9 0,-3-5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7.6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51 1 12707,'2'75'1780,"-1"0"0,0 1 0,0-6 0,0 0 0,-3-8-1674,-2-9 0,-1-4-315,0 2 1,-1-1 208,-3 48-95,0-10-465,2-10-459,2-12-389,2-14-1409,2-16-272,1-16-2299,0-11 5388,0-14 0,0-2 0</inkml:trace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8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40 14869,'-5'-7'913,"1"1"-913,4 6-140,0 0-891,101-5-2542,-44 1 3573,14-1 0,-3 0 0,-28 2 0,-10-1 0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3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13911,'17'1'2554,"-4"0"-2184,-13-1 554,0 0-829,35 77-95,-16-43 0,5 13 0,1-1-571,-2-18-336,2-5-892,3-11-2082,-1-6 3881,0-7 0,-12 1 0,-5-2 0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5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158 1 15743,'2'3'4609,"0"-1"-3942,-14 75-152,2-23-305,0 7 0,0 3 48,-8 19-140,2 4-79,-2-4-39,2-2-179,0-5-332,4-8-340,1-8-364,4-12-634,3-13-839,3-13 610,1-12-846,4-14 1042,5-14 1882,6-12 0,-5 10 0,-1 2 0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9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9772,'16'17'6811,"-3"-4"-5473,-13-13 141,0 0-1283,0 31 28,0-5-1328,40 23 1,11-4 879,-19-26 148,20 7 1,-5-15-127,-34-46 124,-7-24 341,-4 15 230,-3-8 39,-7 29 202,-16 8-734,-1 9-241,-11 4-543,10 4-857,2 5-1613,4 3 3254,5 0 0,7-4 0,4-3 0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3.2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62 15289,'15'2'2033,"-2"-1"-1820,-13-1-129,0 0-79,5 71 1,7-38 302,39 13 0,8-10-168,-20-36-20,18-12 1,-8-10 8,-45-20-129,-2-14-269,-12 22-493,-3 6-559,-12 5 1321,-10 5 0,15 9 0,-2 2 0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3.9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24 14538,'-6'-13'3047,"2"2"-2627,4 11 364,0 0-16,-1 97-85,2-31-657,-1 6 1,1 4 326,4 17-152,1-5-145,-1-8 81,0-10-137,1-14-246,-3-9-510,1-12-599,-2-9-858,-1-9-890,-1-9 3103,-1-5 0,0-3 0,0 0 0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5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40 509 13161,'-22'-5'1131,"4"1"-1165,18 4-117,0 0 151,95 3-101,-38-16-248,11 6 1,1-4-212,5-29-34,-2-7 11,-6-5 208,-9-4 358,-10-4 17,-10 2 934,-11 5 242,-7 9 347,-8 13-425,-5 12-392,-4 10-213,-1 7 156,-1 15-263,0 12 152,0 25 34,0 18-214,0 14-427,0 8 164,0 0-56,3-5-33,0-8-6,4-12 0,2-13-78,0-12-113,3-12-122,-2-13-146,2-7 245,1-7 378,2-15-304,2-9-157,3-21-123,1-10-33,2-6 167,-1 1 253,-3 6 33,-3 10 464,-4 17 197,-5 10 219,-1 10-348,-3 12-22,1 8-135,2 13-168,1 10-117,2 3-79,0 2-11,1-2-140,0-3-577,2-5-2655,8-2 247,-1-14 3125,15-11 0,-19-7 0,3-6 0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7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14180,'12'4'4570,"-3"-1"-4166,-9 83-23,2-41-2401,-2 12 1,1-1 2053,2-8 825,0-7-1374,1-9-1026,1-10-1629,3-12-2583,1-6 5753,3-15 0,-5 7 0,-2-6 0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8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21 15468,'-5'-12'-73,"1"3"-3444,4 9 3517,0 0 0,0 0 0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2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1 425 13525,'18'23'2593,"-3"-4"-2330,-15-19 1490,0 0-1092,9 13-296,-7-23-242,8 3-123,-10-32 0,0-13-135,0-7-111,0-9 38,0 3 40,0 5 106,5 11 62,1 14 90,5 13 28,1 12 78,1 6 90,3 15 61,1 8-16,2 18-63,1 10-111,-1 7-62,-4 3-61,-1-3-34,-2-2-112,-2-7-459,1-9-841,-1-10-1596,2-12-2766,-1-8 5774,2-6 0,-6 0 0,-2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0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15210,'9'69'434,"0"0"0,0 0 1,2 26-1,5-26-658,9-57 84,0-7-90,3-5-151,-2-11 17,1-8 78,-5-13 107,-4-7 179,-8-3 235,-4-19 169,-9 13 27,-7-7-44,-8 25-35,-6 9-251,-4 8-101,2 7-285,-1 5-1754,-1 14 2039,8 7 0,5-3 0,9 0 0</inkml:trace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5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15182,'10'6'2594,"-1"-2"-2158,-9-4 299,0 0-41,0 82-50,0-25-395,-1 6 0,2 2 127,1 16-119,2-2-156,3-4-67,-1-6-34,2-7-101,0-9-325,1-9-514,1-10-1167,2-11-1858,1-10 3965,2-7 0,-7-5 0,-2-1 0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8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237 1 12477,'9'3'4386,"-2"0"-4269,-7-3 203,0 0 195,-64 48 39,34-19-313,-10 5 1,1 1 116,12 2-218,5-1-129,7-5-11,5-4-67,6-3-107,3-2-22,9-3-62,8 1-61,14-3-980,32 4 240,-11-11-722,18 1-2974,-27-10 4755,-7-1 0,-18 0 0,-7 0 0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6.4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9 149 12746,'-5'-4'3618,"2"0"-2890,3 4-302,34-5 5,0 1-44,39-4-163,2 2-79,17-1-436,-38 3 0,1 0 319,7 0 0,1 1-25,4-2 0,0 1-1,3 2 1,0-1 0,-2 0 0,1 1-1,-3 0 1,-2 1 3,-4 0 0,-2 0-4,-5 1 1,-2-1 3,35 0 268,-18-1 169,-17-2 111,-15 0 275,-14 0-45,-11 3 729,-7-2-1513,-3 1-134,-1-1-791,0-1-1209,0-3-4598,0-2 6732,0-4 0,0 6 0,0 0 0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2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13928,'40'54'1502,"1"0"1,2 3 0,-5-7-2376,-9-11-326,9 5-688,-9-25 1887,8-7 0,-18-8 0,2-3 0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4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93 1 13625,'4'9'3932,"-1"-1"-3389,-3-8 169,0 0-62,-8 97-68,2-32-914,0 10 0,-2 3 590,-1 21-191,3-48 0,0-1-6,0 0 0,1 0-61,-7 43-135,2-8-262,2-13-365,3-13-409,2-18-806,1-13-1075,2-17-1558,4-13 4610,4-13 0,-3 4 0,2-2 0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8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13222,'16'5'2610,"-3"-2"-2061,-13-3 717,0 0-1070,0 43-140,0-15-51,0 36-5,3-28 0,4-1-5,4-7-34,5-3-51,0-9 23,3-6 22,2-6 34,1-2-84,0-6 16,0-9-5,-4-7 79,-3-10 5,-7-3 28,-3-4 140,-4 3 22,-2 1-44,-9 6-146,-4 6-180,-8 11-38,-3 5-566,0 5-964,-1 11-1366,2 5 3114,2 8 0,11-8 0,3-7 0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8.1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55 15037,'2'12'2039,"-1"-2"-1737,-1-10-218,0 66-78,6-32 5,5 52-11,10-52 5,7-6 91,3-7 38,3-10 23,-2-5-12,1-5-44,-5-5-50,-3-9-12,-6-6 11,-4-11 34,-8-3 34,-3-2-118,-5-1-62,-10 1-481,-5 2-683,-14-3 1226,-11-6 0,18 19 0,-2-2 0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8.7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348 1 14673,'6'3'2929,"-2"0"-2207,-4-3-436,0 0-241,-77-4-45,41 16-51,-58 3 18,63 20-23,13 4-11,7 3-17,8 0 72,16 0 7,5-1-1,15-1 6,0-1 0,0-3 34,-8-1 268,-6-4-127,-10 0-35,-4-3 16,-5-2-38,-10-1-118,-7-4-185,-14-4-353,-8-5-364,-1-6-671,1-4-438,2-13-5498,9-8 7509,7-13 0,11 12 0,6 3 0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1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 13127,'4'-5'4184,"0"2"-2941,-4 3-699,19 78-141,-8-17-266,2 4 1,1 5-738,-6-20 0,-1 0 631,1-2 0,-1 3 131,3 13 1,0 0-163,2 18-11,6 10-95,-9-55-135,0-15-84,-1-12-106,2-17 397,1-14 812,3-18-1131,1-17-117,2-8-34,1-6 218,1 7 286,-2 9 336,-4 18 45,-2 17 34,-2 12 251,3 12-122,0 12-124,2 10-112,8 36-308,-6-11-196,4 16-487,-7-23-2964,6 5 3647,3-16 0,-6-5 0,-3-20 0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4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1 15221,'0'9'2163,"1"-2"-1783,-1-7-88,0 0-35,-15 73-128,12-31-129,-12 56-39,19-53-152,8-8-66,5-9-6,9-10 50,0-10-22,4-5-124,-1-8-33,-2-10 6,-4-9 100,-6-12 258,-9-4 28,-4-3 247,-5 3 178,-10 8-223,-6 7-202,-12 10-314,-6 8-397,-2 4-880,-4 3-7010,5 0 8601,5 4 0,14-3 0,8 3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3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13614,'10'62'1523,"-1"1"1,7 2-1,1-8-1562,7-15 39,13 2 11,-11-27 73,3-10-5,-3-3-18,0-4 1,-5-2-56,-2-7 61,-5-4 22,-3-9 7,-4-5-96,-4-4-17,-2-4-426,-1 0-285,0-1-375,-4 4-477,-2 2 1580,-10-4 0,9 17 0,-4 0 0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7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63 15020,'-10'-2'2044,"3"0"-1870,7 2-129,-3 81-40,9-43-5,-3 13 0,3-2 0,15-17 45,7-8 45,2-11 16,2-6-33,0-6-73,-1-3 0,-4-8-6,-4-7 1,-7-9 5,-5-4 67,-6-5-67,-3 1-56,-4-4-470,-6 4-337,-3 0-739,-5 4-2207,2 4 3809,4 5 0,6 10 0,1 4 0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0.1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0 9156,'2'5'4021,"-1"-1"-408,-1-4-2952,-11-2 67,9 24 68,-9 13 49,11 29-167,0 14-180,0 6-95,0 3-179,0-3-123,0-6-67,2-9-34,2-8-230,2-9-414,4-8-750,2-9-1379,4-8-167,7-11-1934,3-8 4874,3-5 0,-13-3 0,-4 0 0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0.6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179 519 11732,'-21'-52'9315,"13"42"-9315,-32-34 0,20 64 56,-2 16-45,0 5-11,3 5 0,5-1-95,6-1-118,5-5-140,2-4-156,2-10 27,7-3 17,5-10 100,6-5-32,3-4-118,0-7 22,0-12 101,-1-10-247,0-49 544,-8 7-8,-7 16 1,-1-1 102,-2-36 207,-3-1 409,0 0 252,0 12 34,-3 14 11,1 19-168,-2 20-353,2 13-246,1 16 322,1 19-126,0 21-135,0 25-112,1 14-67,4 7-28,2-1-319,4-5-2538,5 15-1047,-4-32 3904,5 16 0,-12-56 0,0-2 0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2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182 83 11340,'20'-8'4666,"-4"1"-3428,-16 7 1607,0 0-2111,0-30-275,0 23-364,-5-23-95,-3 30-101,-4 0-140,-3 4 23,5 3 67,1 7 61,3 6-10,5 6-85,-1 7 11,2 5 73,7 3 12,2 2 5,9-1 17,0-2 33,-1-2 34,-3-7 0,-5-3-11,-5-7 67,-3-2-17,-11-7-157,-20-1-290,-2-8-428,-13-2-373,14-2-5893,-10-15 7102,15 3 0,1-5 0,19 10 0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6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14 260 9223,'26'9'3355,"-4"-1"-3131,-22-8-5,0 0-46,69-63 79,-49 34-37,17-10 1,-4 0 557,-31 11 208,-2 1 27,-2 5-17,-7 6-39,-6 7-397,-6 5-404,-4 8-78,-1 11 230,-2 12-23,1 15-28,2 6-23,6 5-95,5 0-78,6 0-207,4 11-173,13-18-141,7 3-207,12-23-298,6-9-771,6-7-1430,9-6 3171,17-24 0,-30 15 0,3-14 0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9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0 281 13065,'54'-29'610,"0"-1"1,-6 3 0,-9 1-219,-23 1 0,-6-1-61,-4-2 27,-3 0 258,-3 5 118,0 5-118,-8 6 40,-3 6-371,-10 3-234,-2 9-1,-2 8 90,0 13 45,2 11 112,4 9-107,7 2-61,5 0-34,5-5-95,6-5 0,8-8-157,9-5-67,13-9-134,5-9-191,3-4-471,2-4-705,5-10 1725,10-15 0,-26 9 0,-1-6 0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4.9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16297,'12'12'286,"-3"-2"-3512,-9-10 3226,0 0 0,0 0 0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6.1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53 13648,'-19'-10'2935,"3"3"-2829,16 7-106,0 0 6,28 0-6,-5 0 5,29 0-5,-7 0-985,14-4-3356,2-4 4341,2-2 0,-29 2 0,-11 3 0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6.9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13877,'5'7'2840,"-1"-1"-2683,-4-6 733,0 0-223,0 64-50,0-15-357,0 4 0,0 3 132,2 24-224,0 2-112,2-5-50,1-4-6,0-11-224,2-9-325,-2-11-566,2-11-767,-5-13-1198,0-8 3080,-2-9 0,0-1 0,0 0 0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7.5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34 605 13289,'-18'0'997,"2"1"-997,16-1-123,0 0 22,71 27 51,-31-20 16,9 8 1,1-3-152,-1-18-101,-2-10-106,-5-11 45,-6-11 17,-6-9-35,-6-6 1,-7-10 202,-3-6 162,-7-5 358,-3 2 511,-2 4 144,-2 13 135,0 14-117,0 15-353,0 15-281,-3 18-363,1 20 173,-1 25 135,2 20-3331,1 16 3319,0 11-99,0-28 1,0 0-198,0-19 0,0-2-34,-1 12 0,2-3 0,1 1-12,3-15-134,0-15-16,2-14 22,-4-9 3231,2-6-3231,0-12 146,7-32-45,0-7 28,6-29-73,-3 9-22,1 5 72,-2 9 34,-2 15 168,-2 18 599,1 15-251,-2 22-141,4 15-156,-2 16-113,0 5-67,0 4-39,-1-2-207,0-2-2437,7 9-5051,3-11 7695,0-8 0,-7-20 0,-8-18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12886,'12'1'3663,"-2"1"-3237,-10-2 352,0 0-627,0 74-151,1-32-59,1 9 1,0 0-933,4-2-1099,4 0-3186,1-7 5276,-1-5 0,-4-17 0,-2-10 0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7.9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72 257 11553,'-15'-2'1199,"2"0"-1003,13 2-62,0 0-72,63-60 72,-41 33 20,14-10 0,-4 1 261,-24 12-7,-4 4-122,-4 2-56,-2 3 89,-7 6 325,-4 4-117,-9 3-152,-2 12 174,-2 7 268,-3 16-105,4 12-96,0 7-235,8 6-213,6-2-106,7-3-62,2-8-241,13-7-285,4-7-461,16-9-570,18-10-1557,3-9 3114,12-15 0,-30 6 0,-8-5 0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8.8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12012,'0'13'2470,"0"-4"-2162,0-9 1076,0 0-936,1 85-118,2-43-207,-2 12 1,1 0 111,4-12-112,-3-9-89,1-6-23,-1-8 45,-1-9 0,0-3 67,-1-5 6,1-1-6,-1-1-123,0-8 0,-1-3-235,0-11-28,0-7 117,0-5 12,0-6-6,0-1 22,0 4 51,0 3 17,1 8 50,4 7 0,2 4 11,4 8 84,11 3 146,-3 14 72,10 10 18,-6 18-68,0 8-73,-4 6-78,-2 0-33,-4-3-34,2 7-40,-7-22 6,0 0 12,-6-26-23,0-4-84,0-4-196,0-2 17,0-9-594,0-30 526,1-3 147,2-25 49,4 10 29,3 0-6,4 5 61,-1 10 51,1 10 34,-2 13 117,-1 11 224,-2 6 174,2 16-73,1 8-67,0 17-135,0 7-128,0 6-112,-2 0-34,1 0-348,-1-4-693,0-5 1041,20 10 0,-20-28 0,14 5 0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9.2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91 30 14387,'-13'-16'2560,"3"3"-2263,10 13-191,0 0 157,-29 78 28,21-32-210,-8 7 1,3 2 35,11-2-117,2-8-56,3-8-72,6-9-18,4-10 73,8-8 68,1-6 5,1-3-62,0-5-16,-2-7-23,-1-10 28,-5-9 23,-5-7 44,-6-4 6,-3-4 0,-5 2-39,-6 2-297,-6 7-487,-5 6-645,-5 9-1602,5 6 3070,-3 7 0,13 4 0,3 2 0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9.7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1 541 11822,'13'27'3668,"-2"-6"-2906,-11-21 1484,0 0-1870,5-16-270,-4-5-106,2-22 0,-9-9-185,-2-8-62,-1-5-49,5 4-220,1 10-83,3 11 84,4 14 185,9 10 218,11 6 67,12 7 39,11-1-5,9 2-34,6-3-72,6-1 21,-2-5 52,-4 1 49,3-6 387,-29 5 683,-5-3-498,-26 4-224,-7 1 95,-9-3 242,-23 4-539,0 3-112,-14 3 28,13 17 17,0 8 17,2 18 22,4 9 62,8 5-62,9 2-123,7-1-151,19 11-202,4-21-504,16 3-924,8-30 1781,12-9 0,-23-6 0,2-4 0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2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15569,'1'16'2515,"0"-3"-2275,-1-13 349,0 0-314,10 71-102,1-31-100,10 56-73,-1-50 0,1-5-280,2-6-320,3-7-738,-1-7-578,5-8-823,4-7-4714,-1-13 7453,2-8 0,-17 3 0,-5-1 0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5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0 11004,'9'30'9830,"-13"46"-8710,-11 3-1724,4-22 1,-1 1 732,-7 35-96,1-1-33,1-3-44,1-6 187,2-8-855,1-7-307,4-11-3128,2 2 1285,4-31 2862,3-1 0,0-27 0,2 0 0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8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0 13110,'-3'67'1008,"-1"0"0,0 0 1,0 24-1,6-17-1171,9-40-21,8-10 122,3-8 62,3-9 6,0-4-6,1-8-28,1-7-62,-2-10-33,-3-9 56,-6-7 67,-7-4 39,-5-3 56,-4 3-50,-1 3-45,-6 9-331,-4 8-739,-5 9-268,-4 7-2129,1 4 3467,0 2 0,10 0 0,2 0 0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1.1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36 14180,'29'89'1034,"0"0"0,-3-7 1,1-18-1030,5-38 68,-1-9 84,3-9 33,-2-5-33,-1-7 45,-2-10-57,-4-9-5,-5-13 6,-6-6 44,-8-3-15,-2-2-136,-4 3-39,-8 5-466,-4 7-838,-8 7-1592,-5 3-2420,3 7 5316,0 1 0,11 7 0,5 2 0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2.1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231 502 13211,'16'4'3064,"-4"0"-2594,-12-4 1093,0 0-1183,-46-29 47,23 22-321,-37-18-100,32 39 72,1 12 6,1 15-28,5 9-56,5 6 0,9 0-73,3-2-89,5-8-152,10-6 56,6-11-16,11-9 94,4-9-60,1-6-57,2-6-56,-4-14-5,0-7 27,-6-19-16,-4-7-6,-7-12 210,-8 7 1,-2-2 142,-1-37-254,-4 29 0,-1 0 360,-5-27 197,-5 4 89,-3 15 17,3 13 33,2 18 499,4 15-689,2 14-56,2 8 12,1 18 574,1 11-441,0 21-44,0 13-129,5 11-143,2-18 1,2 2-32,10 27-145,-6-31 0,1-2-673,11 12-705,3-6-415,3-6-206,3-5-1105,3-7 1815,1-6 1026,0-9 1434,6-1 352,-15-12 336,2 0-235,-18-9-84,-4-2-375,-3-11-196,-3-8 72,-2-17-240,-1-10-420,-1-14-197,-3 10 1,-2-2-152,-1-26-31,2 28 1,0 4-669,1-5-309,4 16-151,9 10 762,13 9-281,18 4 796,34 2 0,4 3 0,-20 0 0,5 2 0,1 0 0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2.5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1 12707,'-39'54'2414,"0"0"0,9-9 0,2-2-2307,-18 32-102,22-20-5,5-4-50,9-5-124,4-8-151,5-8-257,1-7-158,4-10 18,5-6 296,6-4 84,4-8 90,1-10 40,1-10 38,-2-15-106,0-6 5,-4-6 174,-1-2 101,-3 4 112,-2 10 494,-2 11-41,-4 16-167,1 6 212,-2 19-195,3 10-247,1 17-168,4 11-286,2 3-705,1 0-567,3 1 1558,3 3 0,-8-26 0,-1-3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13060,'3'9'5287,"-1"72"-4514,-2-32-437,0 6 0,0 3 196,0 10-173,0-2-219,0-5-112,0-5-28,0-6-409,1-6-409,2-4-767,1-8-1266,6-4-1277,-2-9 4128,5-9 0,-8-4 0,1-6 0</inkml:trace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3.3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10 13497,'-13'-5'2856,"2"0"-2329,11 5 21,0 76 29,5-26-378,-2 6 0,2 3-31,11 11-101,1-4-61,3-6 27,-2-12 51,0-10-84,-4-10-5,-2-13-40,-3-7 45,-2-7 106,-1-2 119,1-11-96,0-9-68,4-17-61,-1-9-44,0-7-12,-1 4 28,-3 6 28,-2 15 0,-1 14 0,0 19 33,4 12-27,1 14-6,5 6-28,2-1-11,0-3 39,2-8 56,2-7 33,-5-9 68,0-4 78,-5-4 45,-2-9-28,2-5-129,1-14-123,-1-7-5,0-8-230,-2-4-1446,-2-17-486,0 21 2167,1-5 0,-2 35 0,0 5 0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3.5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13704,'11'4'3181,"-3"-1"-2856,-8-3-191,0 0-134,15 78-235,-12-46-812,10 66-5706,-22-70 6753,-5 0 0,2-14 0,2-5 0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4.0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16280,'11'7'2919,"-3"0"-2393,-8 67-195,0-18-203,0 4 1,1 2-437,4 20 341,0-4-33,3-9-10,-2-11-388,1-12-509,-1-10-583,-2-11-577,-2-11-733,-2-7 2800,-6-5 0,4-2 0,-5 0 0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4.8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13 549 12382,'-7'-14'1753,"1"2"-1792,79 43 33,-31-23-45,9 6 1,2-6-146,-2-25-128,1-17-80,-7-12 68,-5-9 230,-8-7 106,-8-5 409,-4-31 240,-11 30 466,0-12-84,-8 48-499,-1 14-353,0 12-22,0 25 106,0 15 109,0 16 1,0 8-15,1 36-210,1-26 1,0-1-26,5 29-67,3-11-56,0-11 0,2-16-280,-2-15-134,0-15 111,-2-15-262,2-13 492,-4-17-431,4-14 6,-1-18 139,1-11-61,2-8 168,1 0 246,0 5 381,5 7 40,-7 27 330,3 9 190,-8 34-240,4 9-281,-1 21-257,3 8-118,1 5-45,9 19-195,0-24-85,10 8-128,-3-33-1,5-8 46,1-9-90,6-6 117,2-2 275,4-11-40,1-8-644,25-34 471,-22 4 280,11-20 174,-33 15 571,-14 4 353,-7 6 78,-12 12-173,-7 8-112,-6 13-494,-8 4-268,3 7-129,-2 12 252,-3 31-118,9 0-61,0 22-73,12-19 0,5-2-185,2-6-610,22 1 134,-2-18-667,20-2-833,2-17 2161,20-25 0,-28 16 0,5-16 0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5.7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13401,'9'11'2751,"-2"-2"-2326,-7-9-78,3 80 141,1-29-315,0 6 1,1 2 72,4 4-27,1-7-91,-2-11-49,-1-12-29,-4-12 146,1-10 236,-3-7-163,0-2-286,-1-17-145,0-4-118,0-23-85,0-7 57,0-11 67,0-5-72,0 0-57,6 6 174,1 9 146,8 15 50,-2 12 78,0 13 163,2 6 140,-1 15 39,3 11-40,-1 16-133,1 11 185,2 29-315,-5-20-61,4 28-56,-10-49-117,2 1-371,-5-27-33,0-6 112,0-4 96,2-5 240,1-9-50,3-9 5,1-15 28,4-8 1,0-7-1,1-4 90,-1 4 443,-2 1-7,-4 24-167,-1 6 50,-5 19 158,1 14-113,1 8-84,0 17-112,3 10-112,-2 3-56,1 5-1081,7 12-235,-5-21-488,8 4-453,2-32 2257,12-7 0,-13-8 0,3-2 0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5.9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87 50 11693,'15'-13'6340,"-2"3"-6065,-62 79-169,35-29-67,-12 8 0,3 2-39,20-2-201,12 7-23,3-21-6,21-1 180,-5-24-213,21-17 145,-21-11 12,4-14 66,-17-8 40,-8-5 62,-3-3 0,-15-18-510,-4 21-712,-12-7-755,-3 30 1915,-5 7 0,14 8 0,2 4 0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6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0 498 13592,'13'4'5091,"-2"-1"-5170,-11-88-117,0 47-3,0-14 1,0 1-469,0 18-83,0 8 257,9 5 325,10 5 118,15 4 33,15-1-3487,7 3 3156,36-9 225,-24 5 100,-17 1 1,-2 0 22,-8-1 415,0-2 117,-32 6-246,-5-1 235,-5-1 3453,-10 0-3347,-6-1 113,-11 3-269,-4 3-281,-3 3-112,-17 23-27,17 7 22,-5 25 67,26 5-23,7 4-66,11-2-51,12-4-6,9-10-100,11-8-174,5-11-572,2-9-1293,9-9-4207,-5-16 6352,1-7 0,-23 1 0,-8 1 0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7.4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11 13306,'-4'-6'3949,"1"2"-3591,3 4 409,0 0-543,18 52-16,-4-20-84,17 45-68,-10-36-56,1 0 0,-2-6-90,-1-4-667,0-7-648,-1-5-1250,3-10-4826,1-6 7481,1-14 0,-10 6 0,-4-6 0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7.6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51 1 12707,'2'75'1780,"-1"0"0,0 1 0,0-6 0,0 0 0,-3-8-1674,-2-9 0,-1-4-315,0 2 1,-1-1 208,-3 48-95,0-10-465,2-10-459,2-12-389,2-14-1409,2-16-272,1-16-2299,0-11 5388,0-14 0,0-2 0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0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15210,'9'69'434,"0"0"0,0 0 1,2 26-1,5-26-658,9-57 84,0-7-90,3-5-151,-2-11 17,1-8 78,-5-13 107,-4-7 179,-8-3 235,-4-19 169,-9 13 27,-7-7-44,-8 25-35,-6 9-251,-4 8-101,2 7-285,-1 5-1754,-1 14 2039,8 7 0,5-3 0,9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9.1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14925,'1'82'1475,"0"1"1,0 0 0,3-28 0,-1 0-1528,-1 34-1,-1 13 1,2-22-597,5-18-1110,4-36-2016,-3-11 3775,4-8 0,-6-6 0,-2-1 0</inkml:trace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3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13614,'10'62'1523,"-1"1"1,7 2-1,1-8-1562,7-15 39,13 2 11,-11-27 73,3-10-5,-3-3-18,0-4 1,-5-2-56,-2-7 61,-5-4 22,-3-9 7,-4-5-96,-4-4-17,-2-4-426,-1 0-285,0-1-375,-4 4-477,-2 2 1580,-10-4 0,9 17 0,-4 0 0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12886,'12'1'3663,"-2"1"-3237,-10-2 352,0 0-627,0 74-151,1-32-59,1 9 1,0 0-933,4-2-1099,4 0-3186,1-7 5276,-1-5 0,-4-17 0,-2-10 0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13060,'3'9'5287,"-1"72"-4514,-2-32-437,0 6 0,0 3 196,0 10-173,0-2-219,0-5-112,0-5-28,0-6-409,1-6-409,2-4-767,1-8-1266,6-4-1277,-2-9 4128,5-9 0,-8-4 0,1-6 0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9.1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14925,'1'82'1475,"0"1"1,0 0 0,3-28 0,-1 0-1528,-1 34-1,-1 13 1,2-22-597,5-18-1110,4-36-2016,-3-11 3775,4-8 0,-6-6 0,-2-1 0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9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36 13138,'10'15'3646,"-2"-2"-2890,-4 60-319,1-25-222,0 7 1,0 2 148,4 9-189,3-1-91,-3-9-45,0-9-28,-2-12 23,-3-10 22,1-12 168,-4-6-196,2-6-28,-3-7-34,1-9-5,-1-14-39,0-14-34,0-14-146,0-10 33,0-7 7,3-3-23,4 5 79,4 8 72,5 14 90,-1 16 297,6 16 78,-4 12 124,5 21-62,-4 12-67,-1 20-124,1 11-44,2 38-202,-4-20-269,1 21-879,-6-38-1524,8-12-1608,-1-12 4280,7-16 0,-12-9 0,-3-7 0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0.2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26 15081,'-6'-4'3081,"-15"78"-3036,17-32-45,-4 11 0,0-1-241,10-6-145,7-6-62,5-12 140,8-11 252,3-8 56,2-7 5,-1-8 34,1-9-33,-4-10 0,-5-12-6,-5-4 0,-7-6 0,-3-2 140,-5 3 207,-8 4-347,-6 11-219,-10 6-352,-3 13-941,-2 5-3635,2 6 5147,1 6 0,14-3 0,5 3 0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0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14006,'8'11'3730,"-1"-2"-3142,-7-9 942,0 0-841,6 76-146,-1-25-364,0 5 0,1 3-28,0 13-111,1-7-40,0-5-135,0-11-335,0-11-264,-1-9-464,-1-10-785,0-6-851,-2-7-801,-2-3 3635,-3-3 0,1 0 0,-2 0 0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0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16 136 14908,'-9'-13'1804,"2"2"-2034,7 11-140,0 0 46,80-30 71,-29 16 110,6-5 0,2 0-153,7 7 100,-8 3 196,-9 4 173,-8 3 281,-11 1 235,-8 1 230,-7 2 21,-3 8-83,-1 8-89,0 10-146,-2 7-85,1 5-106,-2 4-156,-1 1-146,-3-1-124,2-5-5,-1-3-694,4 1-488,-1-16-1624,5 0-403,3-17 3209,7-21 0,-8 12 0,0-13 0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1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 12455,'6'-8'324,"-2"2"1,-4 6 0,0 0 0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5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279 110 14264,'-15'-27'3125,"3"6"-2492,12 21 1468,0 0-1866,-62-47-145,36 52 105,-51-24 69,53 69-113,2 9-56,3 5-61,7 0-34,5-2-51,4-7-89,3-3 140,54-7 0,8-4 0,-33-6 0,29-5 0,0-1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9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36 13138,'10'15'3646,"-2"-2"-2890,-4 60-319,1-25-222,0 7 1,0 2 148,4 9-189,3-1-91,-3-9-45,0-9-28,-2-12 23,-3-10 22,1-12 168,-4-6-196,2-6-28,-3-7-34,1-9-5,-1-14-39,0-14-34,0-14-146,0-10 33,0-7 7,3-3-23,4 5 79,4 8 72,5 14 90,-1 16 297,6 16 78,-4 12 124,5 21-62,-4 12-67,-1 20-124,1 11-44,2 38-202,-4-20-269,1 21-879,-6-38-1524,8-12-1608,-1-12 4280,7-16 0,-12-9 0,-3-7 0</inkml:trace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9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1 276 7884,'5'15'2263,"-1"-3"-1697,63-26 50,-34 5-84,54-12 152,-55 8-12,-5-1-28,-8-1-135,-8-4-61,-5 1-145,-3-5 38,-4-2 97,-9-4 88,-5 0 208,-12 2 106,-2 4 0,-4 8-179,2 7-96,-3 72 1,5 21-566,13-33-120,-2 40 0,15-9-88,33-59-60,15 0-404,-6-19-796,3-2-705,1-3-3423,-6-6 5596,-3-1 0,-19 0 0,-4 0 0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0:58.679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718E7"/>
      <inkml:brushProperty name="anchorY" value="-9.00671E6"/>
      <inkml:brushProperty name="scaleFactor" value="0.5"/>
    </inkml:brush>
  </inkml:definitions>
  <inkml:trace contextRef="#ctx0" brushRef="#br0">1 375 10405,'7'4'2179,"0"-1"7651,-7-3-9326,3 0-437,1 0-11,4 0 190,12 0-195,-9 0-1,10 0 1,-12 0 167,5 0-162,-4 0-6,4 0-5,-5 0-39,0 0 95,7 0-57,-5 0 12,6 0-5,-7 0 50,3 0-57,0-1-32,0 1-7,-2-2 1,-5 2 11,10-1 27,-4-1 68,8 0-44,-4-1-7,-1 0 40,14 0-95,-12 0 38,7 1-38,-13 1 11,1 0 16,3-1-21,1 0-7,-2 1-5,-4 0 6,0 0-1,-3 0 1,1 1 0,-1 0-1,1-1 34,7 0-39,-2-1 0,4 2 6,-3-3-6,-1 3 6,3-3-6,1 3 5,0-3 1,-3 3-6,-6-2 5,1 2 1,-2 0 0,1-1-1,2 0-5,-3-1 11,11-2-5,-10 3 28,6-1-29,-9 2 1,6-2-1,-8 2 1,5-1-6,-6 1 6,2-2-1,0 2-5,2-1 11,5 0-11,-1-1 6,11-1 0,-9 1-6,3 1 0,-8 0 5,2 0 1,-3 0-6,4 0 5,-2 0-5,2 0 40,11-1-40,-8 1 0,7-2 5,-13 2-10,-1 1 5,0-2-6,6 1 6,-3 1 6,5-3-6,-2 3 0,5-3 0,2 3 5,-3-3-5,-3 3 0,-4-1 0,3 1 0,-2-2 0,6 2 0,-6-1-5,2-1 5,0 2 0,1-1 5,-1-1 1,5 2-6,-6-2 0,10 0 0,-11 0 0,7 0 5,-7 1-5,2-1 0,13 0 0,-10-1 0,9 0 0,-12 2 0,-1-2 0,3 3 0,-5-3 0,5 3 0,-4-2 0,1 1 6,14-2-6,-11 1 0,9 0 0,-16 2 0,7-2 0,-6 2 0,7-3-6,-8 3 6,2-1 0,0 1 6,3 0-6,-3-2 0,3 2 0,-5-1 0,7-1-6,-4 2 6,4-1 0,-6 0 0,-2 0 0,5 0-5,-2 0 10,3 0-10,-3 0 10,3 0-10,-2 0 10,3-1-10,-1 1 10,0-1-5,-1 2 0,0-3 0,-1 3-3392,3-3 3392,-3 3-5,0-2 5,-2 1 0,-2 1 0,1-2-6,7 1 6,-5 1 3392,7-2-3392,-8 1 0,1 1 0,5-2 0,-4 2 0,6 0 0,-7-1 0,2 1 0,0-1 0,2-1 0,-1 2 0,2-1 0,-2-1 6,1 2-1,-1-1-5,0-1 0,6 2 0,-5-3 6,6 3-6,-8-2 6,10 0-12,-7 0 6,7 1 0,-10 0 0,0 0 6,5-1-6,-6 1 0,4 0 0,-8 0 0,1 0 0,0 0 0,5 1 0,-3-1 0,1 1 0,-1-2 16,5 1-10,-3-1 0,5 1-1,-5-2 1,0 3 11,12-3-12,-7 3 1,10-3-1,-12 2-5,1-1 0,5 1 6,-6-1-6,3 2 0,-7-1 0,-1-1 0,12 1 0,-7-1 0,11 1 0,-8-1 0,2 2-3392,5-2 3392,-3 0 0,0 0 0,-7 1 0,-2 1 0,0 0 6,0-1-1,7-1 1,-5 0-1,7 0 3399,-8 0-3393,8-1-6,-4 0 1,4 2 0,-8-2-6,2 1 5,-2 0 6,7-1-5,-7 1-6,5-1 11,-9 3-5,1-1-6,-1-1 17,5 1-12,-2-2 1,3 0-1,-2 0 1,1 0 39,9-3-6,-4 3-33,6-4 28,-6 4-34,-1-1 5,1-1 1,-3 2 33,8-2-39,-6 0 6,6 0 5,-6 1-5,1 1-6,-3 0 11,3 0-6,-4 0 1,-1 1-6,-1 0 6,-1-1-1,5 2-5,-5-2 0,1 1 6,-7-1-6,-2 3 5,0-1-5,3 1 0,-2 0 0,3 0 0,-2 0-5,-1-1 5,2 0 0,-4 0 0,3 1 0,-3 0 0,0 0 0,4 0 0,-2 0-6,5 0 6,-4 0 0,2 0 0,0 0 0,3 0-5,-3 0 5,2 0 0,-4 0 0,0 0 0,4 0 0,-2 0 0,3 0 0,-1 0 5,1 0-5,6 0 0,-4 0 0,4 0 0,-6 0 0,1 0 0,-1 0 0,0 0 0,2 0 0,-1 0 0,3 0 0,-3 0 0,-1 0 0,6 0 0,-4 0 6,4 0-6,-5 0 0,-2 0 0,6 0 0,-5 0 5,3 0-5,-2 0-5,-3 0 5,2 0 0,3 0 0,-3 0 0,0 0 0,-4 0 0,-1 0 0,0 0 5,4 0-5,-2 0 0,3 0 0,-2 0 0,0 0-5,6 1 10,-7 0-10,5 1 5,-8-2 0,0 2 0,0-2 0,0 0 0,0 0 0,1 0 0,0 0 0,1 0 0,6 1 0,-3-1 0,6 2 0,-6-2 0,2 0 5,7 1-10,-8-1 5,7 2 0,-12-2 0,3 0 0,2 0 0,-1 0 0,3 0 5,-6 0-5,2 0 0,-3 1 0,3-1 0,-2 2 0,1-2 0,-2 0 0,0 0 6,1 0-6,1 0 0,-1 0 0,2 0 0,-3 0 0,3 0 0,-3 0 0,5 0 0,-3 0-6,3 0 6,-2 1 0,0-1 0,1 2 6,4-2 0,-2 0-6,2 0-6,-5 0 6,-2 0 0,4 0 0,-4 0 6,4 0-12,-5 0 6,2 0 0,-1 0-6,2 0 6,-2 0 0,2 0 0,-5 0 0,1 0 6,-2 0-12,2 0 6,0 0 0,2 0 0,-1 0 0,0 0-5,-1 0 5,0 0 0,0 0 0,2 0-6,-2 1 6,2-1 0,-2 1 0,0-1 0,1 0 0,-3 0 6,0 0-12,1 0 6,2 0 0,-1 0 0,2 0 6,-3 0-6,2 0 0,2 0 0,0 0-6,1 0 6,0 0 6,-2 0-6,3 0 0,3 0 0,-2 2-6,2-2 1,-5 1 5,0-1 0,-2 0 0,3 0 5,-4 0-5,0 0-5,-3 0 5,0 0 0,1 0 0,1 0 0,-2 0 0,1 0 0,-1 2 5,1-2-10,0 1-12,-1-1 17,3 0 0,-1 0 0,1 2 0,-1-2-6,-1 1 6,0-1-11,4 2 11,-2-1-6,4 1 6,-5-1 6,0 0 0,1 0-6,-2 0 0,0-1-1866,-1 0 225,-1 5-1653,-10 6-6537,-6 4 9823,-10 4 1,10-9-1,4-3 1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2.096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1E7"/>
      <inkml:brushProperty name="anchorY" value="-9.01075E6"/>
      <inkml:brushProperty name="scaleFactor" value="0.5"/>
    </inkml:brush>
  </inkml:definitions>
  <inkml:trace contextRef="#ctx0" brushRef="#br0">16 99 13911,'-8'-11'2610,"1"3"-2537,7 8 4676,0 0-4715,4-3-34,1 1 6,5-2-6,0 0 5,1 0-5,0 1 0,-2 1 6,4 0-1,-4-1-5,1 2 6,-1-2-6,0 3-6,0-3 12,6 3-6,-3-3 0,2 3 0,-3-3 0,-1 3 0,2-3 0,-4 3 0,1-1 0,-4-1 0,0 2 0,1-1 0,4 1 0,-2 0 0,4-2 0,-2 2 0,1-1 0,-2-1 0,1 2 0,-2-1 0,-1 1 0,-1 0 0,-2 0 0,2 0 0,0 0-6,0 0 6,2 0 0,0-2 0,1 2 0,-2-1 0,2-1 0,1 2 0,-2-2 0,2 1 0,-6 0 0,2 1 0,-3-1 0,1 0 0,1 0 0,-1 0 6,2 0-6,0-1-6,2 0 12,-1 0-12,0 0 6,-1 2 0,-3-3 6,1 3-6,-1-2 0,0 2-1613,0 0-1171,0 0 2784,1 0 0,-2 0 0,1 0 0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4.723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5E7"/>
      <inkml:brushProperty name="anchorY" value="-9.01592E6"/>
      <inkml:brushProperty name="scaleFactor" value="0.5"/>
    </inkml:brush>
  </inkml:definitions>
  <inkml:trace contextRef="#ctx0" brushRef="#br0">11 23 11810,'-6'-13'2633,"1"3"-2185,5 10 4022,0 0-4307,0 8-63,0-2-38,6 8-6,2-1 17,6 2 28,4 4 11,2 3-40,2 2-16,2 3-11,1 3-11,0 1-1,0 1-27,0 0 39,-3 0-40,0-1-5,-2-1 6,0-4 0,-2-1-1,-1-4-5,-1-1 0,-3-5 0,3 3 6,-6-6-6,2 2 0,-6-7 0,1 2 0,0-2 0,0 3 45,0 0 44,3 5-83,-4-5 5,4 4-5,-4-7-1,0 1-5,-1-2 6,0-1-1,0 1 1,0 1 5,1 2-11,5 4 0,-3-2 0,3 1 0,-5-5 0,-3-3 0,1-1-5433,-4-1 1456,-3-11 3977,-4 0 0,1-2 0,0 5 0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5.717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9E7"/>
      <inkml:brushProperty name="anchorY" value="-9.02139E6"/>
      <inkml:brushProperty name="scaleFactor" value="0.5"/>
    </inkml:brush>
  </inkml:definitions>
  <inkml:trace contextRef="#ctx0" brushRef="#br0">336 0 9122,'12'11'2879,"-2"-3"-2475,-10-8 4283,0 0-4642,-1 5-11,-2 1-29,-2 6 57,-1 0 156,-1 4 68,0 1-96,-3 2 68,-1 1 16,-1 2-94,1 3-46,-1-1-84,1 2-44,1-2 0,2-1 6,-1 0-7,-1-1 6,1 2 40,-2 1 5,1-1 17,1 0-23,-1-1-16,1-2-29,-2 6 1,1-6-6,-1 5 0,2-7 5,0 0-5,1 1 0,0 0 6,1-1 0,1-3-1,2-1-5,-1-1 6,1-1-6,-1 3 0,1 1 0,-2 0 5,2 1 1,-3 6 0,0-2 33,2 0-34,2-5-5,0-7 6,1 2 0,-1-3 5,2 1-6,-2-1 40,3-3-39,-3 0-1,3-5 18,-1 2-292,-3-3-1188,3 1-200,-4-1-1407,3 0 3064,-1-5 0,1 4 0,1-4 0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6.727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9E7"/>
      <inkml:brushProperty name="anchorY" value="-9.02445E6"/>
      <inkml:brushProperty name="scaleFactor" value="0.5"/>
    </inkml:brush>
  </inkml:definitions>
  <inkml:trace contextRef="#ctx0" brushRef="#br0">0 0 7918,'3'5'2016,"0"-1"2773,-3-4-4559,-1 4 83,0 3-89,0 6-61,1 4-34,0 1-28,0 4-12,0 1 18,1 2 38,1 4 7,1 2 27,1 4-39,-1 1-56,3 0-28,-2-2-51,2-1 57,0-3-51,3 10 28,-3-9 1,4 6 21,-4-11 23,3-3-11,-3 4-23,1-4 12,-1 2-17,0-1 5,0-1 29,1 6-35,-2-7 1,2 2-11,-4-7-34,2-2 5,-1 1 35,1-1-35,-2 0 113,7 6-12,-6-5 17,6 7 34,-6-8 11,1-1 0,-1-1-5,-2-1-12,0-1-5,-1-3-34,1 0 45,-2-4-1539,2-1 0,-2-2 1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1.210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938E7"/>
      <inkml:brushProperty name="anchorY" value="-9.03011E6"/>
      <inkml:brushProperty name="scaleFactor" value="0.5"/>
    </inkml:brush>
  </inkml:definitions>
  <inkml:trace contextRef="#ctx0" brushRef="#br0">1 52 23808,'17'1'17,"0"-1"-11,-3 0-6,-2 0 5,-1 0-5,-1 0 6,3 0-1,2 0 7,1-1-7,3-1-5,2 0 6,1 0-1,1-1 23,-1 2-22,1-1-6,-2-1 0,0 3 0,-2-3 0,-3 2 6,0-1-6,-3 1 5,2 0-5,6 0 0,-4-1 6,6 0-6,-8 0 0,1 1 0,-2 1 0,-2 0 0,-2 0 0,-3 0 0,4-1 0,-1 0 0,3-1 0,0 0 0,1 1 5,1-2-5,1 3 0,-1-3 6,0 3-6,-2-2 0,0 1 0,-1 1 0,0-1 0,-2 1 0,-1-2 0,-1 2 0,-1-1 0,2 1 0,2 0 0,1 0 0,0 0 0,-1 0 0,-2 0-6,1 0 6,-1 0 0,0 0 0,0 0 0,1 0 0,0 0 6,3 0-6,-1 0 0,3 0 0,-3 0-6,1 0 6,-2 0 0,6 0 0,2 0 0,0 0 0,-1 0 6,-5 0-6,-2 0 0,0 0 0,-2 0 0,-2 0 0,-3 0 0,1 0 0,-3 0 0,3 0 0,-2 0 0,2 0 0,0 0 0,0 0-6,0 0 6,1 0 0,0 0 0,1 0 0,-1 0 0,1 0-5,0 0 5,1 0 0,0 0-6,-1 0 6,2 0-56,-1 0 45,0 0-23,-1 0 34,-1 0-5,-1 0-1,0 0 1,1 0-7,0 0-4,1 0 10,-2 0-28,2 0 34,-4 0-11,2 0 11,-3 0 0,1 0-6184,0 0 6184,-13 1 0,9-1 0,-11 2 0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4.625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053E7"/>
      <inkml:brushProperty name="anchorY" value="-9.03666E6"/>
      <inkml:brushProperty name="scaleFactor" value="0.5"/>
    </inkml:brush>
  </inkml:definitions>
  <inkml:trace contextRef="#ctx0" brushRef="#br0">1 82 9066,'15'14'3080,"-3"-3"-2642,-12-11 2155,0 0-1988,1-6-28,0 5 5187,0-4-5714,6 5-11,-3 0 6,7 0-6,-5 0 28,5 0-22,-3 0-6,4 0 1,-3 0-35,1 0 6,3 0 1,-2 0-7,3 0 1,-4 0-1,2 0-5,1 0 0,7-1 0,-5 0 6,6 0 0,-9 1-1,2 0 1,0-1 27,7 0-33,-4-1 6,6 0 5,-5-1-5,-1 1 33,17-1-28,-14 1-5,10-1-1,-17 1 1,-2 2 0,0 0-6,-3 0 0,2 0 5,-2-1 1,3 1-1,2-2 1,8 1-6,-6 1 0,8-3 0,-11 3 6,-1-1-6,6 1 0,-5 0 0,5 0 0,-4 0 0,1 0 0,1 0 0,9-2 0,-7 2 0,5-1 0,-7 1 0,0 0 0,-2 0 0,7 0 0,-7-2 0,5 2 5,-6-1-5,0 1 6,3 0-6,-2 0 0,3 0 0,-4 0 0,-1 0 0,1 0 0,6 0 0,-4 0 0,4 0 0,-6 0 0,-1 0 0,1 0 0,6 0 0,-3 0 0,5 0 0,-7 0 0,2 0 0,5 0 5,-5 0-5,5 0 0,-8 0 6,1 0-12,-1 0 12,4 0-6,-3 0 0,2 0 6,-2 0-6,1-2 5,0 2-5,1-2 0,0 1 0,-2-1 0,0 1 6,-1-1-6,-2 1 5,2-1-5,-5 1 6,2-1-6,-4 1 6,0 0-1,0 0 118,4-1-89,-2-1-28,4 2-1,-4-2 1,1 3-6,-3-3 11,3 3-11,-4-2 6,1 2-6,-2-1 0,0 1-6,1-1 12,0 1-6,0 0 0,0-2 0,-1 2 0,2-1 5,-1-1-5,-1 2 0,3-1 0,-3-1 0,2 2 0,-1-1 0,0 1 6,-1 0-6,1 0 0,1-2-6,1 2 6,-1-1 6,4-1-6,-3 2 0,2-1 0,-3 1 0,-2 0 0,2 0-6,-1-1 6,-1 0 0,0 0 0,0 1 0,-2 0 6,2-1-1,0 0-10,0 0 38,0 1-2542,0 0 375,-16 0 2134,-2 5 0,-3-4 0,5 5 0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7.392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148E7"/>
      <inkml:brushProperty name="anchorY" value="-9.04437E6"/>
      <inkml:brushProperty name="scaleFactor" value="0.5"/>
    </inkml:brush>
  </inkml:definitions>
  <inkml:trace contextRef="#ctx0" brushRef="#br0">1 108 9890,'13'10'3567,"-3"-2"-2805,-10-8 7085,0 0-7751,8 0-29,-1 0 6,7-1 28,-1-1-40,-1-1 23,1 2-11,-1-2 11,0 3 34,0-3 33,-1 2-78,2-2 44,1-2-33,2 2-39,1-2-39,3 0-6,1 0 5,2 1 1,-1 1-1,-2 0 1,-1 0-6,-1 2 34,-2-2-34,0 3 5,-1-3-5,-1 2 6,9-4-6,-6 3 0,5-2 5,-7 3 1,-1-1-6,0 0 0,0 1 6,-2-1-1,5 0 1,-5 0-6,2 1 5,-6 0-5,3 0 0,-2 0-5,2 0 5,-2 1 11,3-2-5,5 1 5,4-1-11,0-1 0,-1 2 5,-7-1-5,-1 2 0,-2 0 0,1 0 0,-1 0 6,0-1-6,2 1 0,2-3 6,1 2-1,3-1-5,-2-1 6,0 3-6,-1-3 5,6 3-5,-6-1 6,6-1 0,-7 2-1,3-3 6,2 2-5,0-1 0,1 0-6,-2 1 5,0 0 1,-4 1-6,-4 0 5,-1 0-5,-4 0 0,2 0 0,0 0 6,4 0-6,-1 0 0,2 0 0,1 0 6,4 0-6,-4 0 5,4 0-5,-8 0 6,1 0-6,-2 0 0,0 0 0,-2 0 0,7 0 0,-5 0 0,5 0 0,-4 0 0,-1 0 0,1 0 0,-1 0 0,0 0 0,-2 0 0,2 0 0,1 0 0,-1 0 0,3 0 0,-3 0 0,-2 0 0,3 0 0,-2 0 5,2 1-5,4 0 0,-2 1 0,3-1 6,-2 0-6,0 0 0,-1-1 0,1 2 0,-2-1 0,1-1 0,-3 2 0,4-1 0,-4-1 0,2 2 0,-3-2 0,0 0 0,1 0 6,0 1-6,0-1 0,5 2 0,-4-2 5,5 0-5,-4 0 0,0 1 0,-2-1 0,1 2 0,-1-2 0,0 0 0,-2 1 0,4-1 0,-3 3 0,1-3 0,-1 1 0,0 1 0,1-2 0,-2 3 0,3-3 0,2 4 0,-1-2 0,3 2 0,-5-1 0,1-1 0,0 0 0,0 0 0,0 0 0,-1-1 0,0 0 0,0-1 0,-3 2 6,0-2-113,-4 0-1361,0 2-1421,0 4-231,-4 3 3120,-6 3 0,3-5 0,-2-2 0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2.824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287E7"/>
      <inkml:brushProperty name="anchorY" value="-9.05198E6"/>
      <inkml:brushProperty name="scaleFactor" value="0.5"/>
    </inkml:brush>
  </inkml:definitions>
  <inkml:trace contextRef="#ctx0" brushRef="#br0">0 113 8483,'6'3'2941,"-2"-1"6889,-4-2-9001,7-5-824,-1 2 6,14-5 1,-5 4-6,3 0 0,-5 1-1,-1 2 1,9-3-6,-8 3 5,6-3-5,-10 4 0,-1-3 0,5 2 0,-3-2 0,1 1 0,-4-1 0,1 3 0,3-4 6,-2 4-6,2-3 0,-6 2 0,1 0 0,9-1 0,-5 0 0,6 0 6,-7 0-6,0 0-6,2-1 12,-2 2-12,2-2 6,-4 3 0,1-2 6,0 1-6,1-1 0,-1 1 0,0-2 5,-2 2-5,0-1 0,5-1 0,-4 3 0,3-3 0,-6 3 0,1-1-5,2 0 5,-1 0 0,3-1 0,-2 1 0,-1-1 0,1 0 0,0-1 0,0 1 5,2 0-5,-3 2 6,4-3-6,-6 3 0,3-2 0,-5 1-2818,0 1-1445,-9-2 4263,-2 2 0,0 0 0,1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0.2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26 15081,'-6'-4'3081,"-15"78"-3036,17-32-45,-4 11 0,0-1-241,10-6-145,7-6-62,5-12 140,8-11 252,3-8 56,2-7 5,-1-8 34,1-9-33,-4-10 0,-5-12-6,-5-4 0,-7-6 0,-3-2 140,-5 3 207,-8 4-347,-6 11-219,-10 6-352,-3 13-941,-2 5-3635,2 6 5147,1 6 0,14-3 0,5 3 0</inkml:trace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4.161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27E7"/>
      <inkml:brushProperty name="anchorY" value="-9.06091E6"/>
      <inkml:brushProperty name="scaleFactor" value="0.5"/>
    </inkml:brush>
  </inkml:definitions>
  <inkml:trace contextRef="#ctx0" brushRef="#br0">0 0 9223,'6'4'9830,"7"7"-7349,0-1-2414,7 7-22,4 3-40,2 1 1,1 4 0,2 0-1,0 2 1,-1-1-1,1 0 1,-2-1 0,0 0-1,5 8-5,-10-10 0,5 6 0,-13-12 6,0-3-6,-2-1 0,-1-2 0,-1-1 5,-3-1-5,2 0 0,-4-2 0,1 1 0,-2-3 0,0 2 0,-1-3 0,0-2 0,0 1 0,0-1 6,0 2-6,3 2 0,-2 0 0,5 0 0,-6-1 0,1 0 0,-1 0 0,1 0 0,-1 0 0,4 3 0,-2-1 0,2 1 0,-2-1 0,0-2 0,-1 2 0,0-5 0,-2 2-2399,-1-4 0,-1 2 0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5.150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67E7"/>
      <inkml:brushProperty name="anchorY" value="-9.07015E6"/>
      <inkml:brushProperty name="scaleFactor" value="0.5"/>
    </inkml:brush>
  </inkml:definitions>
  <inkml:trace contextRef="#ctx0" brushRef="#br0">369 7 8270,'18'4'2549,"-4"0"-1944,-14-4 1507,0 0-1351,0-7-61,0 6 2588,0-6-3215,-2 17-39,-2 0 33,-4 9 39,-1-1 45,-3 3 46,0 2 55,-6 14-78,-2 5-68,-1 1 1,2-1 21,5-11-21,1 2-6,-2-1-1,-6 13-94,6-12-6,-5 9 6,8-17 5,2-1-6,-8 17 1,7-14 0,-5 15-6,8-19 5,1 1 12,-2 6-11,3-8-6,-3 5 5,4-9 1,-1-2-6,0-2 0,1 1 5,0-3 1,0 1 5,-1-1-5,0-2 27,2 0-27,-2-2-6,3-1 0,-1 0 6,1-2 27,1 2 74,0-5 49,1 2-2189,-1-4-1669,3-16 3702,9-18 0,-5 10 0,6-6 0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6.172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78E7"/>
      <inkml:brushProperty name="anchorY" value="-9.07697E6"/>
      <inkml:brushProperty name="scaleFactor" value="0.5"/>
    </inkml:brush>
  </inkml:definitions>
  <inkml:trace contextRef="#ctx0" brushRef="#br0">11 13 7778,'4'8'2784,"-1"-2"-225,-3-6-2234,-4-12-11,3 9 11,-3-9 100,4 12 3557,0 0-3870,-4 6-28,3 0-16,-2 10-29,3 3-6,0 9 2,5 3-2,1 7 40,6 1 28,0 2 134,3 18-145,-3-15-3393,3 14 3354,-6-20-18,1-1 18,-1-1 33,3 14-45,-3-12 11,1 9 1,-3-16-6,-1 0-6,0-3-28,0 0 23,0-3 3363,-2 0-3363,2-3-29,-3 0-5,1-3 12,1 6-7,-3-7 46,2 4-18,-4-9 34,1-2 6,0 0 45,0 3-34,1-6-17,-1 5 6,0-7 22,-1 2 28,0-1-22,1-2-12,0 1 23,0-3-5,-1 1 812,0-2-2079,1-8-2044,0-3 3204,0-7 0,-1 8 0,0 1 0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2.0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137 227 6956,'12'8'5685,"-2"-1"-4267,-16-33-786,3 15 319,-4-19-195,5 22 154,0-1 491,-2-10-525,0 1 866,0-29-1121,3 24 74,-1-13-17,1 28-124,-1 3-66,1 4 184,-2 1-600,3 5-66,-2 15 78,2 18-6,0 37-42,0-21 1,0 5-868,0 17 0,0 6 833,1 10 1,-2 6 2,-2-8 1,-3 5 0,1-6-1399,1 5 1,-2-3 1394,0-19 0,-2 1 0,1-10 3,-5 30-84,1-13 85,2-2-6,-2 1 50,4-6-5,1-8-11,2-14 1146,1-3-1174,1-19 3389,0-1-3350,1-18 102,0-5-85,1-1-23,0-4 90,0 1-79,10-1 90,7 0-45,17 0-11,11 0-28,13 0-22,13-6-23,12-6-329,10-10 324,2-5-6,0-2 0,-9 1 0,-11 4-6,-13 4 1,-11 7-46,-11 4-83,-4 3-353,-4 0-533,-1 0-705,-2 1-1367,3-1 3173,6-1 0,-17 3 0,1 0 0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2.6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560 86 14919,'4'-5'3944,"-1"1"-3244,-3 4 1752,0 0-1728,-7-41-327,-2 34-229,-13-21-157,-8 53 29,-14 20-35,-14 19-268,25-26 1,0 3 259,-3 4 0,1 1 0,0 2 1,1 0-15,3 0 0,1-1-8,3-4 0,3 0-59,-13 32-280,12-14-112,14-15-242,5-14 24,18-12 257,12-10 174,19-13 279,13-18-515,9-15 141,0-25 183,1-13 147,-26 11 0,-3-3 31,-9 19 0,-3 0 244,5-14 0,-4 4 682,-1 1 57,-11 21-208,-8 18-217,-4 12-421,-2 11-62,0 13-22,-4 15-56,-2 41-50,0-14-57,1 20-262,7-31-545,10-6-642,7-7 1556,34-18 0,4-4 0,-18 2 0,55-3 0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3.2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 1 15333,'8'4'3563,"-2"0"-3406,-6-4 302,0 0 118,-13 66-51,6-1-305,-2 0 1,0 6-389,4-9 1,2 1 300,0 6 1,1 0-62,0 2 0,1 0-20,0-2 0,0 0-34,1-3 1,0-1-17,0-7 0,0-1-58,0-5 0,0-2 55,2 33 0,1-18 0,1-16-5,1-18-1,-1-13-134,-1-11 705,1-4-985,10-28 62,2 0-151,14-27 217,2 7 85,9 4 118,6 7 89,4 13 44,3 10 113,20 7 0,-20 12 56,8 5 128,-33 10 141,-11 6-62,-10 2-45,-8 4 12,-17 2 72,-39 17-391,-1-17-63,-29 7-5,22-25-39,2-4-241,6-8-225,10-2-665,12-4-3630,8-9 1400,15-8 3400,10-20 0,3 15 0,4-4 0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4.1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12 12808,'17'-6'4721,"-3"1"-4060,-14 5 359,0 0-527,0 19 145,0 12-89,0 30-73,0 16-107,0 13-959,-1 8 638,-1-47 0,0-1-43,-4 45-5,-2-7-39,2-11-62,3-14-403,2-13-403,1-12-482,0-14-4128,7-17 1820,2-21 3697,9-21 0,-8 11 0,-1-1 0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4.4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 15328,'8'-3'4184,"-2"0"-3411,-6 3-263,0 66-85,0-9-296,0 3 0,0 3 5,0 36-129,0-49 1,0 0-6,0 46-262,0-13 183,2-10-279,0-14-236,2-9-464,-1-12-713,-1-10-1096,-1-8 122,-1-11 2809,-9-22 0,7 9 1,-7-14-1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4.6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0 171 15704,'60'-20'980,"0"1"0,11-2-980,-8 4 0,11-3 0,-5 4-527,-10 4 0,-5 2 297,-1 1 1,-1 2-577,38-5-444,-19 8-23,-19 1-598,-19 3 332,-18 0 1539,-41 4 0,16-3 0,-22 3 0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4.8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49 203 13816,'-27'7'2179,"5"-2"-2174,22-5 214,0 0-141,103-19-758,-31 5 680,7-2 0,4-1-832,-27 6 0,-3 0 137,10-3 0,1-2-1201,-2 1 0,-1 0 1896,5-2 0,-5 0 0,5-2 0,-19 6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4.9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61 12981,'-16'-1'2683,"4"1"-2459,12 0-173,0 0 10,0-4 7,0 1 49,0-1 202,0 1-22,7 3-67,2-2-12,10 0-72,4 0-68,5 0-22,5 0-50,2-2-1,2-1 1,-2 1 0,-1-2 5,-6 2-6,-6-1-5,-5 2 0,-8 1-207,-2 1-986,-4 0-2016,-1 1 3209,-1 0 0,-1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0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14006,'8'11'3730,"-1"-2"-3142,-7-9 942,0 0-841,6 76-146,-1-25-364,0 5 0,1 3-28,0 13-111,1-7-40,0-5-135,0-11-335,0-11-264,-1-9-464,-1-10-785,0-6-851,-2-7-801,-2-3 3635,-3-3 0,1 0 0,-2 0 0</inkml:trace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6.2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16118,'10'14'4106,"-3"-3"-3681,-7-11-643,0 0-1294,0 2-2589,0 4 4101,-6 4 0,4-3 0,-5 0 0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6.3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19697,'11'19'627,"-2"-3"-2184,-9-16-1720,0 0 0,0 0 0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7.5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71 433 9962,'-20'-12'2633,"4"2"-2163,16 10 1171,0 0-997,-15-19-5,11 14 33,-12-14-106,16 19 699,0 0-737,13 0-69,7 0-151,22 0-28,13 0-17,17 0-34,13 0-351,-35-1 1,2 0 205,5-1 0,1-1-42,5-1 0,1-1-353,3-2 1,1 0 310,0 0 0,1 0 0,1 0 0,0 1 0,-1 1 0,0 0 0,2 1 0,-1 1 0,0 0 0,-1 0 3,1 0 0,0 0 27,0 0 1,-1 1 11,-1-1 0,-2 0 11,0-1 1,0 0-18,-3 1 1,-1-1-15,-1 0 0,1-1-5,-2 0 0,0 0-14,2 1 0,0-1 13,6-1 1,1-1-14,9 1 0,2-1 2,9-1 1,6-2 5,-3 1 0,6-1 1,-6 0-15,7-1 0,-3 0 3,-18 2 0,2-1 0,-10 2 0,-16 1 0,-5 1 0,39-5 0,2 0 0,-20 4 0,1 0 0,-18 2 0,0 0-350,15 0 1,-2 0 433,10 1 383,-11 1-417,-11 0 643,-13 1-631,-8 1 11,-9 1 16,-8 0 1049,0 0-852,-8 0 10,-1 0-10,-3 0 44,-4 0 12,1 0-2420,-3-2-3282,-9-2 5360,-8-4 0,6 4 0,0-1 0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6.4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8 16913,'-7'-4'3820,"1"1"-3786,6 3 509,-4 0-235,3 0 45,-3 0 426,2 0-242,1 5-402,-1 12-62,1 16 11,1 59-73,9-22 0,5 12 0,-2-4-14,-3 3 1,1 0-447,5 0 0,2 5 0,-2-12 405,6 14-1436,-11-37 1,0-1 1406,5 26-325,-3-9-403,-6-33-347,-4-25-8683,-1-36 10014,-1-5 1,-1-5 0,0 14 0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6.8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33 15440,'-4'-17'2453,"1"4"-2290,3 13 711,0 0-437,82-3-45,-26 17-196,6-7 0,5 6-1654,-8 18 0,-3 9 1631,0 6 1,-2 4-90,-1-1 0,-4 4-89,-9 2 0,-8 0 173,-6 28-17,-19-6 1,-8 1-80,-11 19-30,1-23 0,-6-5-2,-27-6-1235,-6-18 1,-4-3 892,-16 8 19,13-15 0,2-5-809,1-9-650,8-6-8089,10-8 9740,17-3 0,7-4 0,12 0 1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7.3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18 316 11912,'4'12'2991,"-1"-2"-1555,-3-10-1413,85-32-57,-18-19 70,-15 23 1,-3-2 564,1-31-293,-44 30 389,-4 0 104,-17-2 447,-2 13-996,-17 3-202,2 14-44,-3 17 682,-5 35 1,1 10-364,-1 12-331,4-2 1,5 1 157,20-7-3401,5 12 2969,13-24-169,8 8-340,15-34-567,10-5-1394,12-11 2750,11-21 0,0-4 0,-12 7 0,-2-8 0,-1 0 0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8.0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 1 14001,'2'3'3551,"0"-1"-3036,-11 79 22,7-28-1161,-3 22 1,1 4 830,4-2 0,1 18 426,2-42-269,1-1 162,1-18-156,-2-8 10,-2-17-60,-1-9-1076,-10-95 537,3 33 171,1-7 1,1-3 1514,1-7-1568,7-10-482,4 33 488,5 4-17,4 37 45,3 10-3162,11 27 3437,1 40-91,-2 7-153,-6 27 42,-12-28-1877,0 16 1871,-2-20 5,-1-10 29,-3-28 2200,-3-22-2144,2-30-93,-2-6-148,3-33 3408,1-4-3319,3 15 1,3-3 41,1 7 1,1 2 13,15-43 6,-3 43 174,-14 39 470,5 30-213,-2 27-353,2 10-78,-5 15-5,-3-21-1849,6 40-252,-3-34-1389,13 27-5784,-5-46 9279,8-10 0,-13-12 0,-2-9 0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8.3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127 17 10065,'-12'-17'2773,"-29"83"-182,30-13-2678,-6 30 1,5 4-94,21-16 107,-1-18 1,4-5 1229,17-16-1157,4-8-1802,24-9 1914,-24-16 1616,15-15-1661,-36-19-2268,-5-39 2201,-29-8-140,-1 1-291,-26 19-847,9 37 1278,-31 23 0,41-1 0,-17 12 0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8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 13371,'8'-9'3400,"-2"2"-1692,-6 7-913,0 98-420,2-2-260,0-21 0,0 1-37,0-16 0,2-5 23,1 17-112,1-18 0,1-2-482,2 6-133,3 21-1385,-3-58-7820,7-10 9128,-3-17 0,1 2 1,-9-6-1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8.9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7758,'13'3'4195,"-3"-1"-1232,-10-2-2577,0 85-583,0-30 0,0 4 244,0 8 1,0 1-45,-1-4 0,2-6 934,1 9-2779,0-16-3407,1-6 853,-8-23 4396,-4-17 0,0-5 0,1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0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16 136 14908,'-9'-13'1804,"2"2"-2034,7 11-140,0 0 46,80-30 71,-29 16 110,6-5 0,2 0-153,7 7 100,-8 3 196,-9 4 173,-8 3 281,-11 1 235,-8 1 230,-7 2 21,-3 8-83,-1 8-89,0 10-146,-2 7-85,1 5-106,-2 4-156,-1 1-146,-3-1-124,2-5-5,-1-3-694,4 1-488,-1-16-1624,5 0-403,3-17 3209,7-21 0,-8 12 0,0-13 0</inkml:trace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9.1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90 14253,'-9'-14'1993,"65"-7"1,30 4-2355,-32 12 0,2 2 33,35-12 1,-2 2-496,-6 12-404,-67 1 164,-28 0 0,9 0 0,-15 0 0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9.3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4 13149,'-7'-2'3115,"1"1"-2914,6 1-33,95 1-2428,-37 1 0,3 0 1694,18-1 0,1 0-347,-7 2 1,-8-2 1126,13-2 1,-38 1 0,-12-2 0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0.8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3726 10948 10668,'9'1'3321,"-2"-1"-3018,-7 0 1036,0 0-886,15 3-77,-3-1 94,16 3 12,-5-3 38,3 1-49,5-3-107,3 0-117,4 0-85,3-3-33,2-4-45,0-5-39,-1-4-34,-3-4 34,-3-1-6,-4-4 90,-2-1 17,-4-5 16,-2-2-22,-3-2-67,-1 0-12,-1 0-10,-3 1-1,0-1 40,5-17-85,-6 7 40,6-17-45,-8 11 45,2-3 78,-2-2 454,3-25-252,-8 23-79,1-16-50,-8 27-33,-1-1-45,0-2 5,0-3-39,-4-4 34,-2-3-18,-5-5 24,-2-2 55,-1-2 25,0 16 1,-2-1-54,-9-30-67,8 27 0,-2 1 17,-12-26-23,-2-1-11,-4-1-8,8 24 0,-2-1-40,7 15 1,-1-1 5,-7-14 0,-1 1-658,-16-24 644,-2-1-8,25 42 0,-2 0-120,1-1 0,-2 1 120,0 0 0,0-1-3,-1 1 0,-1 0 0,0 2 0,-2-2 0,-14-14 0,-1-1 0,10 15 0,0 0-3,-12-11 0,1 2-2,-22-17 5,0 4-6,-1 0 1,0 1 5,0-1 0,1 2 0,1 0 0,20 21 0,-2 0 11,-25-21-11,27 23 0,0 2-6,-17-14 6,-1 1-5,2-1 5,0 0-6,2-2 3,18 15 0,1-1 3,-25-23 0,25 22 0,1 1 0,-17-16 0,-2 2 0,1 2-5,-1 1 5,2 1-6,1-1 6,0 0 0,18 12 0,-2-1 0,-24-22 3,24 21 0,0 0 2,-17-17-5,-2-1 0,1 1 0,-3-3 0,4-1 6,15 16 0,0-1-4,11 10 1,0 0 0,-10-11 0,0 0-3,-16-21 0,2 0 0,3 0 0,1 0 5,2 3-5,2 0 0,1 0-3,16 20 1,1-2 2,-14-28-3,16 27 0,1 0-8,-7-22 11,2 0 0,2 0-6,2-1 1,1 2-4,12 22 1,1-1 2,-8-25-44,-1-17 5,11 29 45,5 3-11,1-3 5,3 2-50,3-3 51,2 1-6,1 0-73,0-20 50,0 22 609,1-15-642,5 27 0,2 1 291,5-1-319,3-1 39,2-2-11,19-29 61,-7 17-39,15-22-39,-11 27-50,3 0 0,-2 3 16,3 1 6,0 1 50,2 0 6,2 0 17,-9 14 0,1-1 33,19-22-11,-16 21 1,-1 0-381,18-18 391,0 1 1,1 0-114,-1 4 80,-3 4-56,20-16 55,-17 18 29,15-16-28,-18 18 33,5-5 1,5-5-1,8-4-320,4-4 320,2 0 1,-2 3-63,-25 22 1,-1 0-29,23-15 76,-27 22 1,-2 1-37,12-8 23,0 3-12,-2-1 45,5-1 365,2-2-371,-9 8 0,2-1 1,30-16-15,-26 15 1,0 1-77,24-12 46,-1 2-176,0 2 193,-3 3-57,-3 1 42,-26 14 1,-1-1 42,20-10-1,11-8-5,-31 17 339,-4 1-334,-4 3 1,-3 1-1,-5 2 6,0 1-5,-1-1 228,21-9-223,-8 1-6,17-7 0,-10 7 1,4-1-57,2 0 57,2 0-91,-3 0-4,0 4 60,-6 1-116,-3 3 38,-5 0 73,7-5 45,-15 6 0,5-3 6,-18 9-6,-2 3 0,-4 2 0,-2 1 0,-1 0 11,0 0-11,1-1 0,2 0 6,0-2-1,-1 1 1,-1 1-6,-3 3 0,-3-1 17,-2 4-6,-1-1 454,0 2-533,-1 6 35,-1-1 33,-2 6 0,-2 2 0,-1 1 0,-1 2 5,1-1-5,-1-2 0,1 1 0,0 0 0,-1 2 0,-1 1-5,-2 7 10,-1 1-10,-3 8 10,-2 2-5,1 4 0,-2 1-5,2-1 5,-2 0 0,2-3 0,-1-2-6,2-2-50,1-4-336,3-4-1787,0-5-604,5-10 2783,1-20 0,4 6 0,0-13 0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1.5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6 9150,'-10'-3'3383,"1"1"-2576,9 2 3466,0 0-4273,0 3 140,5 2-78,7 5 50,10 2-23,7 2-16,4 0 17,0 1 11,-1-2 5,-2-1 23,-3-3 11,-3-1 0,-1-2 12,-4 3 268,8 1-263,-10-3 5,5 1-89,-11-5-34,-2-1-39,-1-1-4851,2-1 4851,-3 0 0,0 0 0,-6 0 0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53.4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1481 638 8942,'6'5'2381,"-2"-2"-2381,-4-3 6441,0 0-6172,-2 0-34,0 0-55,-3 0 4,4 0 366,-1 0 548,1 0-718,0 0 12,-2 0-106,0 0-129,0 0-12,1 0 338,1 0-164,-1 0-151,1 0 0,-2 0-17,-1 0-112,-1 0 40,-2 0 38,-1 0 23,0 0 73,-1 0-95,1 0-51,1 0-17,0 0-11,1 0-33,-3 0 89,2 0 6,-2 0-17,1 0 22,0 0-44,-1 0-23,-1 0-33,-2 0 61,-1 0 34,0 0 22,-3 0 45,1 0 84,-9 0-202,6 0-38,-5 0 55,6 0-67,0 0 45,0 0-12,1 0 34,0 0 40,-7 0-56,6 0-6,-8 0-12,9 0-27,-3 0 44,1 0-44,1-1 27,-1-1-27,-5-2 0,6 1 38,-5-3-38,6 3-6,0-2 6,-2 0-6,0-1 33,0 0-33,-3 1 11,4-3-5,-10-2 0,7 1-6,-5-3-12,6 4 12,0-3-33,-2 2 27,-1-2 6,1 0-11,-10-4 11,9 2-6,-7-1 6,10 2 12,2 3-12,0-1 0,1 1-6,2 0 0,-6-3 6,5 3-5,-3-3 5,6 6-6,0-3-44,1 2-1,-1-2 51,0 0-11,0 0 6,1 1-7,-6-5 7,4 3-1,-3-1-5,5 2-23,2 2 1,-3-2-18,3 0 45,-1 0-55,1-1 55,-1 1-5,-3-4 0,2 5 5,-1-2 0,5 4-5,3 1-28,-1-1 33,3 1 1,-1 0-6,-3-1 11,2 1 0,-1-1 0,2 2-6,0 1 6,0-3-34,0 2 34,0-1 0,0 0 6,0 1 0,2 1 5,-2 1-17,3 1 12,-1 0-12,-1-1 6,1-2 0,-2 0 0,-2-2 0,2 2 0,-1-2-5,1 0-1,0 0-56,-1-1 23,-1 1 34,1-3-1,-2 3 6,2-1 0,-1 1-11,-1 0 11,3 0 0,-1 0-51,0 0 40,0 1 6,0 0 5,3 2-12,-1 0 12,2 3 17,-1-1 34,-1 1-634,1 0-1114,-1 1-2235,2 6 3932,0 5 0,0-3 0,0 0 0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1.5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318 1 16555,'9'3'2661,"-1"-1"-2533,-8-2 1821,0 0-1523,-3 8-113,-2 3-77,-2 12-73,-3 5-57,1 5-22,-4 4-6,2 2-38,-3 3 10,1 4 40,-3 3 106,-2 9-28,-1 6 22,-3 8-28,1 7-44,-2 5-45,2 4-12,-1 2-10,3 0-46,0-1 1,4-2 0,1-2-1,4-3 29,3-3-29,5-26 1,1-1-6,0 25 0,8 14-11,5-36-56,23 6 61,-1-18-33,16 4 33,-6-22-44,4-8-1,5-5-10,0-6 55,0-4-5,-4-3 5,-5-6 6,-5-3 0,-6-7 6,5-9 39,-15 4-6,5-7 23,-16 3-23,-2-4 11,-4-9-16,-3-6 16,-2-5 29,-1-3 10,-8 4 113,-12-5-68,-3 20-44,-8 1-90,6 24-11,-3 3-79,-7 8 0,-6 14 85,-10 11-46,11 8 1,0 5-163,-19 23-157,21-20 1,4 0-1222,0 15-1316,13 0-1647,12-10 4554,6-6 0,3-21 0,0-9 0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2.5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1679 14667,'16'7'3422,"-4"-2"-2435,-12-5 1964,0 0-2038,0-7-286,0-11-470,0-22-157,11-38-65,-4 21 1,2-6-720,6-20 0,1-6 737,-4 22 0,0-2 1,0 0 23,0-1 1,0 1 0,0 0-26,3-25 1,1 6 19,-4 18 0,-1 5-112,-2 13 1,1 3 5,6-29 44,0 3 29,4-3 21,-2 8 29,1 11 6,-5 21-147,-3 19 1,-2 11 1540,2 21-1232,5 18 295,5 27-172,-2 9 0,0 7-188,-3-14 1,-1 2-455,5 28 1,0 1 464,-6-24 1,0 0-20,4 26 0,1 0-84,-5-26 0,1 0 0,3 16 0,0-3 0,9 14 0,-2-14-5,-2-13-40,-3-16-39,-3-11-370,-5-14-341,-2-9-538,-5-8-734,-4-5 2289,-29-21 1,20 13 0,-19-14 0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2.9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1 356 13715,'33'-26'1442,"28"-15"1,7 1-1191,9 3-932,6-6 0,6 2 842,-28 18 0,-1 5-100,2 0 0,1 2-34,-3 3 0,-1 1 112,-2 2 1,-2 2-152,39 0 11,-18 6 207,-19 20 750,-19 13-189,-10 24 22,-11 13-129,-2 10-57,-5 2-10,-1-1-112,-2-10-39,-2-7-51,-1-16-28,-1-12 852,-2-12-858,1-10 843,-1-6-590,-1-5-129,2-6-275,-2-11-201,0-15-6,0-19-34,-3-11 34,1-8-5,-1 3-74,2 5-55,2 7-443,9 9-628,8 2-452,14 5-953,14 6-958,38 5-1765,9 10 5333,-32 11 0,-2 3 0,4-1 0,-14 4 0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3.3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17328,'8'12'2733,"-1"-2"-1697,-7-10-308,7 110-1518,3-27 1003,-1 7 0,0 5-601,0-27 1,-1-3 429,1 3 0,-1-1-17,0-2 1,0 0 112,-1-6 1,-1-1-142,0-5 0,0-2-3,3 36-184,-3-14-616,-4-17-52,0-12-1148,-14-23-2217,-7-8 4223,-13-18 0,12 4 0,3-4 0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3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11 944 14191,'-6'5'1821,"2"0"-1312,4-5-380,95 0-129,-21 0-552,4 0 1,3 0 355,-24-3 0,-3-2-1608,-2-2 1,-1-4 1227,39-21 172,-16-18 96,-14-13 179,-27 1 1,-6-6 125,-8 13 0,-3-1-168,2-23 1,-3 0 430,-10 23 1,-3 0 559,0-9 1,-2 4 153,0-14 27,0 10-900,-1 60 510,1 47 375,-1 46 381,0-13 0,2 7-1076,-1-16 0,2 2 1,-1 5 12,1 2 0,0 6 0,1 0 0,-1-5-146,1-4 1,0-3 0,0 1-62,0 12 0,1 2 0,0-12 32,3 19-96,2-19-33,1-14 0,2-7 447,-2-13-453,-1-17 6,0-11 0,-1-26 1300,7-19-1877,4-34 322,-5 22 0,1-2-172,3-8 1,1-1 364,2-3 0,2 2 42,1 1 1,1 3 19,-2 8 0,1 4 6,18-14 162,-8 27 257,-9 33 158,-6 27 28,-6 23-219,-2 19-241,-5 7-140,1 1-11,-3-5-145,3-7-757,1-11-571,5-9-1227,4-11 2700,63-15 0,-51-9 0,40-10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1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 12455,'6'-8'324,"-2"2"1,-4 6 0,0 0 0</inkml:trace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4.3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67 942 17669,'1'12'5943,"0"-2"-5125,-1-10 139,0 0-822,-21-101-107,9 29-866,-1-8 1,1-5 764,7 27 1,3 2-72,0-2 1,1 1 67,1 3 1,1 2-441,10-35-419,6 18-202,15 21 157,12 13-79,13 12 113,18 7 279,14 8 485,-39 6 0,1 0-221,1 1 0,1 2 319,44 8 0,-16 4 1253,-22 12-670,-25 3 532,-19 8-107,-16 7 689,-31 44-1170,6-13-382,4-21 1,1 2-62,3 25 0,6 0-112,11-8 12,15-7 49,6-13 46,15-12-1,3-12 6,2-10 0,0-10 50,-5-6 782,-3-17-731,-4-12-45,-8-19-51,-9-14-5,-5-6-11,-21-4-207,-10 4-460,-24 7-941,-13 12-3297,9 21 1,-3 4 4132,-18-6 1,-3 4 0,53 18 0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4.9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0 452 16107,'3'6'1938,"10"38"0,3 14-1345,4 12-900,1 6 0,0 4 601,-7-28 0,-1-3 216,9 48-68,-4-12 252,-7-10-526,-2-16 91,-5-15-192,-1-14 73,-2-14 247,-1-7 1173,0-7-1560,0-25-353,-7-14-39,-6-49-411,4 26 1,-1-6 614,-1-19 1,3-6 69,0-7 1,2-2 55,2 0 1,1 3 27,1 17 1,1 6-15,4 18 0,2 5-25,9-19-39,14 23 23,10 8-12,6 11 34,5 13 39,-2 15 1111,1 48-903,-23 0 4,-3 41-83,-36-13-320,-15 5 202,-21 0-1126,1-27 1,-5-4-1057,16-14 1,0-4 2198,-13 6 0,5-6 0,12-12 0,15-12 0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5.3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194 51 17557,'-23'4'2823,"5"-1"-2801,-13 32 1,1 10-23,8 2-149,-11 9 1,3 1-221,24 0 128,21-5 174,10-8 61,22-10 6,10-11 6,7-11-1,5-7-5,-3-17 0,-2-10 6,-11-21 39,-12-13 39,-17-10 78,-12-4-33,-26 0-123,-19 8-6,-24 8-398,-15 15-549,-2 16-1086,2 15-1843,11 24 3876,16 9 0,21-4 0,12-4 0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5.7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464 1064 13536,'10'1'5999,"-2"-1"-5719,-8 0-230,-97-32 1,38 46-503,-11-16 1,0 9 451,2 63-20,37-30 1,4 2 17,-11 47-178,19-2 63,16-8 66,23-10 51,15-13 0,15-16-50,9-17-191,0-12-28,0-21-67,-6-21-235,-5-25-146,-18-25 0,-6-14 442,-6 10 1,-3-5-333,-1 2-1,-2-8 1,-2 4 607,-5 16 0,-3 2 0,0 1 220,0 4 1,0 1-1,0 3 401,-2-13 1,0 6 53,-1 16 1,0 4 1107,-4-22 166,-7-4-1258,1 32-461,-1 2-230,7 35-73,3 25 73,-1 27 213,3 46 237,-1-20 1,1 6-272,0 14 1,1 3-71,3 5 0,2-1-90,-2-6 1,2-4-20,2-18 0,1-4-34,-3-11 0,0-4-397,7 31-532,-3-1-533,3 4-621,2-6-1350,4-10-73,20-22 3540,33-19 0,-29-17 0,11-8 0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6.1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196 29 15378,'-13'-14'3938,"2"2"-3663,11 12-275,0 0-135,-67-2-189,50 13 184,-45 7 140,84 21 28,16 11 33,21 8 23,12 10-208,-34-32 1,0 0 246,0 3 1,-2 0 184,27 36 224,-13-3 140,-17-6 45,-16-9-106,-11-7-107,-25-7-34,-13-11-61,-26-7 184,-13-12-128,-4-6-90,1-11-88,9-10-287,14-7 319,13-9-723,17 3-1746,10-10 212,19 8 1938,29-18 0,6 2 0,-13 15 0,9-3 0,0 0 0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30.7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14163,'3'14'3545,"-1"-2"-3024,-2-12 762,0 0-751,0 61-28,2-26 90,2 52-45,2-39-11,4 6-12,1 4-38,0 8-96,1-1-28,1 4-79,-1-3-128,3-3-101,-5-4-50,3-8-1,-4-5 1,0-10-6,1 7-275,-4-15-531,1 4-578,-2-13-553,-4-3-1710,1-4 3647,-2-3 0,0-7 0,0 0 0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31.1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83 14729,'-22'-5'1663,"4"1"-1786,18 4 202,0 0 94,29-22 12,-1 12 207,30-17 168,-3 20-112,4 2-101,3 3-16,-5 2 11,-5 5-40,-11 5 18,-13 10-18,-11 5 90,-10 5-3493,-4 6 3269,-16 3-95,-7 4-73,-18 0-39,-5-2-185,-6-4-95,2-5-432,3-7-1305,3-9-2122,10-6 4178,6-7 0,13-2 0,5-1 0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31.6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15037,'12'3'2039,"-3"0"-1423,-9-3 302,0 0-111,6 90-96,0-30-409,0 8 1,1 2 212,2 17-95,1-1-112,-1-6-122,-2-6-69,0-8 1,-1-9-45,-1-7-62,-1-10-5,-1-10-1,-1-9-5,0-8-5,0-7-46,0-4 46,0-5-113,0-13-135,2-12-139,2-16 45,3-8 185,2-4 61,3 7 50,-1 6 1,0 14 11,-1 10 39,0 10 325,5 8 111,-3 13-77,6 8-73,-5 13-112,1 2-107,-3 5-67,4 14-370,-5-12-510,3 9-536,-5-20-1536,2-6-235,4-10 3187,7-7 0,-10-7 0,3-1 0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32.0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0 173 16751,'13'-5'2694,"-4"2"-2167,-9 3 772,0 0-1210,51 30-89,-22-11-140,44 26-532,-37-22-386,2-1-410,-5-4-223,-2-6 5,-4-5 420,-7-4 460,-4-7-298,-4-14 85,-4-12 615,-4-19 404,-3-8 510,-1-1 1327,0 4 163,0 15-180,0 15-263,0 13-499,0 12-138,0 17 76,0 15-89,0 20-251,0 15-202,0 7-230,0 7-157,-1 1-67,-2 0-151,-2-3-746,-1-4-727,-1-5-1848,2-8-4799,0-10 8271,3-15 0,1-17 0,1-12 0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32.5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 12953,'5'-2'4918,"-1"0"-1765,-4 2-2184,-3 55-72,3-10-550,0 3 0,1 4 185,5 28-173,5 8-413,0 0 144,1-1-85,0-5-5,0-7-56,1-5-442,0-6-460,0-4-666,1-5-1003,-1-4-902,0-6-117,4-17-2151,1-11 5797,0-13 0,-7-4 0,-5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5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279 110 14264,'-15'-27'3125,"3"6"-2492,12 21 1468,0 0-1866,-62-47-145,36 52 105,-51-24 69,53 69-113,2 9-56,3 5-61,7 0-34,5-2-51,4-7-89,3-3 140,54-7 0,8-4 0,-33-6 0,29-5 0,0-1 0</inkml:trace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32.8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40 14857,'5'-7'5372,"0"1"-5036,-5 6-45,11 68-184,-2-19-91,0 5 1,2 2-17,6 17 0,6-6 0,3-9-33,4-14-1,3-13 28,-2-14 6,0-8 56,-5-9 73,-2-18-34,0-48-95,-12-4-42,-5 17 0,-2-2-165,-5-30-151,-4 8-342,-5 15-1250,-7 22-3869,-4 20 5819,2 14 0,8 6 0,5 0 0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33.6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23 118 14314,'-13'-12'2314,"3"3"-1749,10 9 953,0 0-885,9 80-112,0-40-300,-1 12 1,0 1 164,4-11-123,-2-3-162,-3-10-56,1-6-6,-5-9 56,1-7 45,-4-4-34,1-3-106,-1-13-397,0-13 212,-6-21-240,0-18 167,-5-7 157,6-4 96,1 8 5,4 15-6,1 18 6,9 18 62,5 10 44,12 15 79,4 12-45,2 16-45,1 13-6,-1 8 1,-5-1 11,-5 0 84,-1 8-152,-10-22 1,-1-1 16,-6-26-50,-2-9 0,-2-4-84,1-11-101,-2-10-430,0-47 508,0 6 57,4-25 50,3 28 5,8 15 130,1 15 117,6 15 173,-1 14 174,11 38-447,-7-4-96,3 30-56,-11-19-325,-5-1-789,0-4-2018,1-4-3510,-2-6 6642,7-10 0,-11-11 0,3-7 0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34.2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1204 15429,'3'8'3966,"-1"-2"-3311,-2-6 1350,0 0-1932,0-19-73,0-5-174,0-27-50,0-11-39,0-29-260,0 32 0,0-4 389,0-7 0,0-2 5,0-4 0,0 1 92,-1 5 1,2 3-108,0 10 1,0 3 110,4-41 33,4 21 0,0 13 45,0 17-12,-1 20 18,1 14 128,5 10 970,4 18-734,8 15 22,5 27 123,5 20-132,-10-6 1,0 3-334,-6-16 1,-1 1-219,6 19 1,-2-1 125,-7-27 0,-1-3 3,13 39-6,-3-12-6,-3-16-274,-5-11-1350,-1-4 224,-7-20-599,-3-4-1686,-16-18 3691,-7-9 0,3 3 0,-1-3 0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34.6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7 288 15687,'-4'-16'885,"2"3"-852,2 13-33,69-40 62,-19 22-15,4-6 1,3 3 86,16 12 169,1 7 223,-8 14 29,-4 9-1,-11 17-139,-7 8-101,-7 4-23,-9-3 28,-5-4 12,-5-6 55,-5-11-67,-3-7 90,-4-9 174,-3-5 123,-2-4-270,-1-6-262,0-12-174,-1-15-118,-10-42 68,6 12 50,-6-19 6,10 34-6,7 11-146,9 7-380,12 4-590,11 4-860,7 1-881,21 2 2857,-15 9 0,-1 2 0,6-3 0,12 4 0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35.0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16241,'8'3'2672,"-1"-1"-2011,-7-2-45,3 85-107,1-22-669,0 4 0,1 2 238,4 21-78,1-4-84,-1-11-382,-3-11-732,0-10-925,-4-11-689,-5-15-2526,-11-11 5338,-6-11 0,3-5 0,4-1 0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35.5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26 923 15255,'-14'-20'2761,"2"4"-2677,105 40-84,-37-17-104,9 5 1,2 0-328,1-12-17,-7-15-112,-9-14-348,-10-21 287,-10-19 425,-10-16-205,-8-13 401,-11 43 0,-1-1-311,-1-1 1,-1 0 567,-1 1 1,-1 1 420,-5-44 286,-2 22-46,0 26-420,5 26-251,1 18 489,3 32-126,0 22-19,7 18 0,3 9-351,-3-12 1,1 1-351,6 26 1,2 1 232,-5-24 0,0-3-48,-1-2 1,1-2-100,-2-5 1,0-3 51,8 37-28,-1-20-6,-4-18-146,-2-20 63,-4-15 89,-2-10 50,-2-23 1291,0-17-1599,1-28-50,4-17 56,4-7 252,2 6 17,0 18 190,1 25 194,-1 20-43,0 14 147,12 39-393,-5-1-62,6 33-50,-10-9-190,-5 2-416,0 0-514,-4-4-554,2-6-2314,7 0 1893,3-23-672,21-4 633,-1-34 2134,11-9 0,-22 3 0,-8 1 0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35.8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9 329 13245,'10'3'1898,"-2"0"-1523,-8-3 1183,0 0-954,-8 70-21,6-35-202,-6 53-28,8-59 56,3-7 50,0-8 96,0-5 816,1-5-799,-4-2-180,2-6-72,-2-10-320,0-12-84,-2-16 16,-2-8-21,-2-9-12,0 0 17,2 3-527,2-14-268,9 20-661,5-8-1888,11 22-1009,20 5-1755,6 7 6192,11 7 0,-26 9 0,-9 4 0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36.1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112 0 16280,'8'5'5332,"-1"-1"-5298,-7-4 151,0 0 72,-39 90-183,19-32-292,-5 7 1,1 1 217,12 9-34,6-8 0,6-7-33,12-10 45,5-12-107,14-9-22,3-13 17,2-7-6,0-7 0,0-13 400,-4-12-305,-3-17 45,-10-14 0,-7-5-5,-7-2-40,-9 7-627,-11 11-750,-12 13 1422,-22 12 0,22 10 0,-3 4 0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36.7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120 268 16392,'5'10'3188,"-1"-2"-2967,1 37 0,-1 11 272,6 8-700,-1 10 0,1 3 504,7 9-135,-1-4 23,-2-12-56,-5-11 217,-2-14-250,-3-15 239,-2-11 131,1-12-91,-3-4-375,1-15 146,-7-12-521,-10-23-69,-13-23-4,-9-21-197,16 36 0,1-2 552,0-3 1,2-4-3,-1-21 0,4 0 95,5 26 0,3 1 11,-1-10 0,6 6-5,19 8 28,9 19-29,19 19-5,27 19 101,-19 20 84,7 17 72,-36 15 63,-13 6 875,-6 4-1195,-15 0-264,-6-4-688,-12-9-688,-6-15 1640,-9-13 0,21-16 0,0-5 0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37.0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0 14387,'17'9'4441,"-4"-2"-4283,-13-7-124,0 0-34,-15 77 39,12-35-34,-5 11 1,1-1 0,9-6-1,9-6 1,5-11-6,11-10-56,1-6-51,0-8 57,-4-3 50,-2-4 34,-7-9-1,-5-9-16,-6-11 17,-3-6 38,-5 1-72,-8 4-44,-8 11-187,-11 9-687,-2 7-695,1 4-1064,2 11-5538,7 4 8215,8 9 0,7-10 0,5-3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9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1 276 7884,'5'15'2263,"-1"-3"-1697,63-26 50,-34 5-84,54-12 152,-55 8-12,-5-1-28,-8-1-135,-8-4-61,-5 1-145,-3-5 38,-4-2 97,-9-4 88,-5 0 208,-12 2 106,-2 4 0,-4 8-179,2 7-96,-3 72 1,5 21-566,13-33-120,-2 40 0,15-9-88,33-59-60,15 0-404,-6-19-796,3-2-705,1-3-3423,-6-6 5596,-3-1 0,-19 0 0,-4 0 0</inkml:trace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37.9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255 613 16684,'13'-4'4676,"-2"0"-4250,-11 4-331,0 0-157,-74 36 29,38-2 16,-11-1 0,1 4-50,16 23-191,6-2 40,11-6 11,6-8 5,6-8-16,10-11-45,6-9 33,10-9 23,6-4-23,0-15-55,-1-9-57,-3-21-45,-4-15-235,-6-16 62,-5-18 119,-9 40 0,0-3 320,-2-3 1,0-2 120,0 0 0,-2-1 92,1 3 1,0 0 243,1 5 0,-2 3 582,-1-31-139,-1 23-202,-2 22-235,1 19-247,1 10-95,1 8 479,1 16-467,1 15 245,0 24 34,0 17-140,0-10 1,0 3-152,0-16 0,0 1-131,1 17 0,2-1-188,4 18-437,7-6-526,3-12-584,5-10-285,5-15-2055,23-10 4206,-5-17 56,21-10 274,-12-21-27,6-8 266,0-17 87,0-5 89,-7-5 151,-9-6 302,-10 1 2146,-15-19-1624,-9 26-393,-14-3-430,-8 35-612,-12 9-285,-7 12-56,-6 15-5,-5 16 10,13 5 1,2 5 0,-12 24-43,16-21 1,5-2-178,6 11 7,7-11-39,5-13 27,9-13 107,7-10-67,23-19 50,-4-17-78,7-20 50,-13-15 101,-6-4 112,-3 3 275,-6 14 105,-4 18-156,-3 15 213,0 14 157,16 34-454,0 0-73,15 24-61,-6-12-6,-2-5-124,-3-3-760,-3-6-1250,-2-6 2134,0-7 0,-11-10 0,0-4 0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0.7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292 154 15221,'16'4'3120,"-4"0"-2795,-12-4 443,0 0-471,-35-49 117,13 28-11,-30-36-95,20 41-117,1 6-191,-2 4-23,2 3-55,1 3-23,6 0-39,7 0 0,8 8-67,5 6 95,7 12 112,12 11 0,11 8 62,18 8 22,10 5-40,5 2-44,4-1 0,-6 1 12,-6-5 21,-13-3 141,-10-8 587,-12 5-324,-9-20-230,-15 3-207,-10-19-11,-17-1-280,-11-3-544,-34-3 259,17-3-225,-18-5-460,37-6-760,17-10-3183,12-3 5204,12-5 0,3 13 0,0 2 0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1.0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14482,'4'0'2622,"-1"0"-2331,-3 0-84,2 82-50,4-35-104,-1 8 0,1 1-19,10-6-29,3-8-5,1-9 6,2-10 123,7-9 112,-6-8 364,11-13-302,-19-10-141,1-16-162,-11-7-6,-3-3-218,-2 1-325,-1 5-974,-7 10-1345,-8 10 2868,-15 10 0,13 4 0,-2 3 0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1.4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 34 14846,'-16'-19'1507,"2"4"-1070,14 15 297,2 94-23,6-23-709,-3 4 0,1 5 228,3-25 0,1-1-43,-1 0 1,1 1-85,0-4 1,-1-1-31,10 43-39,-4-17 100,0-13-134,-6-16 0,-1-16 0,-3-12 34,-2-12 106,-2-6 276,-1-14-512,0-9-88,0-15 21,1-4 51,5-2 112,6 6 45,7 6 22,9 11-16,4 9-46,6 6 1,-2 5 61,-2 9 34,-9 7 16,-10 12 91,-7 4 4,-8 6-77,-15-1-135,-9 1-179,-17-4-1665,-30 0-104,12-18 1948,-21-10 0,48-9 0,3-6 0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2.1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83 234 14835,'-8'-15'2386,"1"4"-1697,12 80 151,3-18-549,-1 4 1,1 2 61,6 18-174,1-6-100,-4-7-40,0-12-34,-2-12 1,-3-12 61,-1-10 157,-3-9 101,-1-4-23,0-4-302,-1-13-263,-7-11-129,-5-22-134,-10-20 27,-5-16 373,13 34 0,-1-1 53,1 0 0,1-2 90,0-11 0,2 0 79,-2-19-46,4-1-16,19 53-29,8 12-5,15 9 0,25 15 0,-15 12 151,10 14 107,-30 10-40,-11 6-22,-7 3-112,-5 3-84,-12-2-156,-4-4-483,-13-6-4122,-19-8-1608,14-15 6369,-8-8 0,28-11 0,7 0 0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2.6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10 14023,'-3'-5'2879,"1"1"-2045,2 4-302,13 92 74,-2-24-1156,0 5 1,1 3 714,-3-25 0,0-2 76,6 48 181,-1-8-304,-4-14-68,-1-14-44,-2-17-6,-2-12 5,-1-14-5,-2-10 1165,0-5-1282,0-12 178,0-12-302,2-17-118,-1-15 40,4-12-34,3-3 106,3 1 124,2 10 61,3 13 62,-5 15 68,3 14 167,-2 9 85,0 13 72,4 12-90,-2 13 146,11 35-392,-10-13-56,5 16-28,-10-27-465,-2-5-700,0-10-4229,7-6 1350,-5-12 4072,5-12 0,-11 0 0,-2-6 0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2.8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11861,'4'5'4660,"0"0"-4145,-4-5-268,0 0-180,43 81-67,-21-47-67,7 15 0,1-2-684,-2-21-879,2-9-1641,0-8-510,-3-10 3781,-3-12 0,-12 4 0,-6-2 0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3.0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0 11374,'12'13'4929,"-2"-2"-4067,-10-11-5,0 0 62,-8 78-185,5-23-460,-2 6 1,1 4 66,1 19-251,-2 3-90,2-1-1000,-2-6-407,3-5-1600,-2-11 3007,2-4 0,1-29 0,-1-6 0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3.6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12264,'9'14'2649,"-2"-3"-2234,-7-11 1814,0 0-1467,-3 0 62,3 13-96,-3 8-168,3 24-219,0 13-89,5 15-95,2 8-95,5 5-62,1-4 0,-1-5-6,1-11-50,-1-9-364,-2-12-257,-1-8-769,-2-12-1376,-1-9-119,2-11-1249,1-16 4190,3-12 0,-5 5 0,-2 2 0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3.8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13508,'2'13'3618,"1"-2"-3164,3 67-62,1-33-250,0 8 1,2 0 25,7-4-22,16 0-101,-5-22 44,9-3 63,-9-21 39,-3-6 55,-1-11-56,-7-12-173,-1-14-17,-8-11-213,-3-4-1591,-4-21-201,-10 32 2005,-14-1 0,9 37 0,-5 7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0:58.679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718E7"/>
      <inkml:brushProperty name="anchorY" value="-9.00671E6"/>
      <inkml:brushProperty name="scaleFactor" value="0.5"/>
    </inkml:brush>
  </inkml:definitions>
  <inkml:trace contextRef="#ctx0" brushRef="#br0">1 375 10405,'7'4'2179,"0"-1"7651,-7-3-9326,3 0-437,1 0-11,4 0 190,12 0-195,-9 0-1,10 0 1,-12 0 167,5 0-162,-4 0-6,4 0-5,-5 0-39,0 0 95,7 0-57,-5 0 12,6 0-5,-7 0 50,3 0-57,0-1-32,0 1-7,-2-2 1,-5 2 11,10-1 27,-4-1 68,8 0-44,-4-1-7,-1 0 40,14 0-95,-12 0 38,7 1-38,-13 1 11,1 0 16,3-1-21,1 0-7,-2 1-5,-4 0 6,0 0-1,-3 0 1,1 1 0,-1 0-1,1-1 34,7 0-39,-2-1 0,4 2 6,-3-3-6,-1 3 6,3-3-6,1 3 5,0-3 1,-3 3-6,-6-2 5,1 2 1,-2 0 0,1-1-1,2 0-5,-3-1 11,11-2-5,-10 3 28,6-1-29,-9 2 1,6-2-1,-8 2 1,5-1-6,-6 1 6,2-2-1,0 2-5,2-1 11,5 0-11,-1-1 6,11-1 0,-9 1-6,3 1 0,-8 0 5,2 0 1,-3 0-6,4 0 5,-2 0-5,2 0 40,11-1-40,-8 1 0,7-2 5,-13 2-10,-1 1 5,0-2-6,6 1 6,-3 1 6,5-3-6,-2 3 0,5-3 0,2 3 5,-3-3-5,-3 3 0,-4-1 0,3 1 0,-2-2 0,6 2 0,-6-1-5,2-1 5,0 2 0,1-1 5,-1-1 1,5 2-6,-6-2 0,10 0 0,-11 0 0,7 0 5,-7 1-5,2-1 0,13 0 0,-10-1 0,9 0 0,-12 2 0,-1-2 0,3 3 0,-5-3 0,5 3 0,-4-2 0,1 1 6,14-2-6,-11 1 0,9 0 0,-16 2 0,7-2 0,-6 2 0,7-3-6,-8 3 6,2-1 0,0 1 6,3 0-6,-3-2 0,3 2 0,-5-1 0,7-1-6,-4 2 6,4-1 0,-6 0 0,-2 0 0,5 0-5,-2 0 10,3 0-10,-3 0 10,3 0-10,-2 0 10,3-1-10,-1 1 10,0-1-5,-1 2 0,0-3 0,-1 3-3392,3-3 3392,-3 3-5,0-2 5,-2 1 0,-2 1 0,1-2-6,7 1 6,-5 1 3392,7-2-3392,-8 1 0,1 1 0,5-2 0,-4 2 0,6 0 0,-7-1 0,2 1 0,0-1 0,2-1 0,-1 2 0,2-1 0,-2-1 6,1 2-1,-1-1-5,0-1 0,6 2 0,-5-3 6,6 3-6,-8-2 6,10 0-12,-7 0 6,7 1 0,-10 0 0,0 0 6,5-1-6,-6 1 0,4 0 0,-8 0 0,1 0 0,0 0 0,5 1 0,-3-1 0,1 1 0,-1-2 16,5 1-10,-3-1 0,5 1-1,-5-2 1,0 3 11,12-3-12,-7 3 1,10-3-1,-12 2-5,1-1 0,5 1 6,-6-1-6,3 2 0,-7-1 0,-1-1 0,12 1 0,-7-1 0,11 1 0,-8-1 0,2 2-3392,5-2 3392,-3 0 0,0 0 0,-7 1 0,-2 1 0,0 0 6,0-1-1,7-1 1,-5 0-1,7 0 3399,-8 0-3393,8-1-6,-4 0 1,4 2 0,-8-2-6,2 1 5,-2 0 6,7-1-5,-7 1-6,5-1 11,-9 3-5,1-1-6,-1-1 17,5 1-12,-2-2 1,3 0-1,-2 0 1,1 0 39,9-3-6,-4 3-33,6-4 28,-6 4-34,-1-1 5,1-1 1,-3 2 33,8-2-39,-6 0 6,6 0 5,-6 1-5,1 1-6,-3 0 11,3 0-6,-4 0 1,-1 1-6,-1 0 6,-1-1-1,5 2-5,-5-2 0,1 1 6,-7-1-6,-2 3 5,0-1-5,3 1 0,-2 0 0,3 0 0,-2 0-5,-1-1 5,2 0 0,-4 0 0,3 1 0,-3 0 0,0 0 0,4 0 0,-2 0-6,5 0 6,-4 0 0,2 0 0,0 0 0,3 0-5,-3 0 5,2 0 0,-4 0 0,0 0 0,4 0 0,-2 0 0,3 0 0,-1 0 5,1 0-5,6 0 0,-4 0 0,4 0 0,-6 0 0,1 0 0,-1 0 0,0 0 0,2 0 0,-1 0 0,3 0 0,-3 0 0,-1 0 0,6 0 0,-4 0 6,4 0-6,-5 0 0,-2 0 0,6 0 0,-5 0 5,3 0-5,-2 0-5,-3 0 5,2 0 0,3 0 0,-3 0 0,0 0 0,-4 0 0,-1 0 0,0 0 5,4 0-5,-2 0 0,3 0 0,-2 0 0,0 0-5,6 1 10,-7 0-10,5 1 5,-8-2 0,0 2 0,0-2 0,0 0 0,0 0 0,1 0 0,0 0 0,1 0 0,6 1 0,-3-1 0,6 2 0,-6-2 0,2 0 5,7 1-10,-8-1 5,7 2 0,-12-2 0,3 0 0,2 0 0,-1 0 0,3 0 5,-6 0-5,2 0 0,-3 1 0,3-1 0,-2 2 0,1-2 0,-2 0 0,0 0 6,1 0-6,1 0 0,-1 0 0,2 0 0,-3 0 0,3 0 0,-3 0 0,5 0 0,-3 0-6,3 0 6,-2 1 0,0-1 0,1 2 6,4-2 0,-2 0-6,2 0-6,-5 0 6,-2 0 0,4 0 0,-4 0 6,4 0-12,-5 0 6,2 0 0,-1 0-6,2 0 6,-2 0 0,2 0 0,-5 0 0,1 0 6,-2 0-12,2 0 6,0 0 0,2 0 0,-1 0 0,0 0-5,-1 0 5,0 0 0,0 0 0,2 0-6,-2 1 6,2-1 0,-2 1 0,0-1 0,1 0 0,-3 0 6,0 0-12,1 0 6,2 0 0,-1 0 0,2 0 6,-3 0-6,2 0 0,2 0 0,0 0-6,1 0 6,0 0 6,-2 0-6,3 0 0,3 0 0,-2 2-6,2-2 1,-5 1 5,0-1 0,-2 0 0,3 0 5,-4 0-5,0 0-5,-3 0 5,0 0 0,1 0 0,1 0 0,-2 0 0,1 0 0,-1 2 5,1-2-10,0 1-12,-1-1 17,3 0 0,-1 0 0,1 2 0,-1-2-6,-1 1 6,0-1-11,4 2 11,-2-1-6,4 1 6,-5-1 6,0 0 0,1 0-6,-2 0 0,0-1-1866,-1 0 225,-1 5-1653,-10 6-6537,-6 4 9823,-10 4 1,10-9-1,4-3 1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4.4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81 13390,'9'14'2952,"-1"-3"-2661,-8-11 68,18 72-23,-7-38 0,14 55-135,-13-59-22,-2-8 29,-4-8 167,-1-6 62,-3-4-134,-1-4-354,0-15-189,-1-5-2,0-21-133,-3-6 212,3-8 119,-3 2 44,3 3 39,1 12-6,6 9-33,3 11-33,7 9 33,2 5 45,5 15 72,-1 8 40,2 17-39,-3 8 0,-1 3 5,-5 0-50,-1-7-23,-6-6-44,-1-9 78,-3-10-28,-1-7-56,-2-5-28,-1-7-67,-1-9-107,0-9-107,1-15 80,2-5-270,7-17 477,-2 20 22,6 0 118,-2 29 100,2 8 23,3 11-40,1 6-72,2 11-44,0 4-18,-2 3-16,5 14-315,-8-10-778,2 9-1753,-11-16 2795,-2-1 0,-2-14 0,-1-3 0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5.6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334 354 9296,'3'6'1949,"0"-1"-1171,-3-5 2247,0 0-1977,18-32-113,-13 17-140,13-28-336,-18 21-173,0-3-62,-5-5-39,-6-3 90,-7-2 156,-5 1-22,-1 3-34,-1 6-101,2 6-151,1 7-78,-1 6-45,0 4-89,0 3-1,-3 10 56,0 10 1,-3 17 33,4 13 95,1 13 84,8 5-53,10-16 0,2 1-81,0 25-28,4-28 0,2-1-17,11 10 0,7-9-68,12-6-60,2-9-57,7-6-78,0-9-308,5-5-572,1-6-734,1-5-1399,7-3-6468,-5-7 9744,0-7 0,-25 5 0,-8-4 0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6.1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29 14376,'-1'-16'2688,"-1"3"-2536,2 13 357,0 0 102,-2 92-62,6-27-670,-1 8 0,1 3 283,2-24 1,2-2-15,0 1 1,1 0 103,7 46-135,0-12 114,-1-10-225,-2-16-1,-4-14-5,0-14 0,-3-14-73,-2-8-27,0-7 548,-1-11-482,2-11-162,-1-20-157,3-17 157,2-12 28,3-2 84,0 9 84,1 16 174,-1 20 140,2 15 22,2 16-107,6 16-117,2 12-61,4 15-46,-3 4-5,0 4 0,-5-2-375,-3-1-3227,-2 15-688,-8-21 4290,0 6 0,-7-36 0,0-7 0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6.4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0 243 14213,'11'9'2336,"-3"-3"-2196,-8-6-101,73-17-33,-36 8-6,53-16 6,-58 13 22,-12-2 179,-7-1-56,-9-3-140,-3-3-5,-5-5-1,-9-2 46,-5 2 117,-11 4 263,2 7 196,-2 8-532,5 4-89,1 15-6,4 8 56,1 15 34,5 9 146,4 5-24,5 2-178,2 0-34,9-4-258,6-8-420,11-6-420,8-10-549,4-10-268,7-6-2605,-3-15 4520,2-8 0,-22 3 0,-4-1 0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6.7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12931,'5'16'2268,"0"-3"-1999,-5-13 1512,0 0-801,6 71-234,4-24-433,-3 8 1,2 2 235,10 17-157,0 4-68,0 0-55,0-1-146,-2-3-39,-3-2-78,-1-9 0,-2-4-6,-3-11-258,0-7-716,-1-10-1121,2-10-1809,0-10 3904,0-6 0,-5-4 0,-1-1 0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7.0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13474,'5'14'3624,"-2"-4"-3019,-3-10 112,0 0-95,6 71-112,-1-34-152,5 58-168,0-52-139,-1-4-51,1-2-420,-2-6-953,-1-3-1579,-1-6-1136,-2-5 4088,-1-6 0,-1-6 0,-2-3 0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7.2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24 14538,'-4'-13'-274,"1"3"-4123,3 10 3978,0 0 1,0 0 0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8.5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265 104 13149,'14'13'2784,"-2"-3"-2605,-12-10 919,0 0-45,-50-51-44,29 38-556,-40-38-330,39 58-55,1 7-29,-2 14 22,2 12 1,-1 9 5,4 5-61,4 2-1,4-1-5,5-4 12,2-7-7,3-4 1,3-7-1,8-5 29,9-3-34,13-4-6,9-5-122,9-4-197,5-6-314,3-4-885,21-25 1228,-26 0 296,9-23 11,-35 5 168,-7-3 101,-8-2-50,-5-27-186,-5 18 29,-2-17 202,-1 31 173,-1 7-44,-3 14-169,-2 7-34,-3 9-111,-1 2-90,-1 10-17,-11 24 17,5 3 6,-6 22 50,10-8 28,7 1-34,2 1-50,4-5-33,10-2-18,6-9-22,15-7 23,24-6 61,-12-13 45,16-2 28,-24-14 28,-5-6 67,-5-12-11,-7-8 6,-4-6 145,-6-1 118,-4-3 123,-3 5-134,-1 1-151,-4 6-225,-1 3-50,-3 5-190,2 4-23,0 4-130,4 4-222,1 3 44,1 2 79,29-1 291,0 3-264,33-5-475,-3 2-192,7-5 192,3-1 487,-2-3 302,-8-1 101,-12 4 1288,-18 4 96,-13 5-242,-11 3-50,-10 4-1030,-6 6-62,-8 10 0,-6 9 0,-3 9 0,0 7-62,-5 24 12,13-15-46,2 9-111,14-27-84,4-10-50,0-7-135,5-8 16,5-6 68,5-3 22,4-11-252,0-10 68,1-17-17,6-40 571,-9 18 190,2-19 673,-13 43-147,-2 13-216,-2 14-75,-2 17-302,0 8-50,2 17-62,3 4-11,4 5-156,1 1-511,2-1-594,1-5-547,2-6-1256,5-12 3064,10-9 0,-13-8 0,2-3 0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8.7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17311,'13'12'3299,"-3"-1"-2980,-12 67-162,1-25-65,-1 7 1,1 2-21,4 18-72,2-1-50,2-2-437,2-7-364,0-11-696,0-11-1337,-5-14-1350,0-11 4234,-4-12 0,0-6 0,0-5 0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49.1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29 266 13620,'-16'-9'857,"4"2"-997,12 7 851,0 0-156,82-47 33,-28 26-406,8-9 0,3 0 3,15 8 974,3-2 1,-2 1-499,-14 4-421,3-3 1,-22 10-67,-52 19-169,-7 8-5,-9 14 6,-8 12 5,-1 11-11,-1 3 0,8-2-269,4-8-139,10-9-180,3-13-136,4-11 327,4-7 223,7-5 85,5-12-203,8-5-172,2-15 44,0-6 151,-2-1 269,-6 2 78,-4 11 477,-4 12 206,0 9 107,-2 15 29,14 31-791,-3 1-61,12 22-45,-4-18-229,1-5-1043,5-11 1272,5-10 0,-15-11 0,0-7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2.096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1E7"/>
      <inkml:brushProperty name="anchorY" value="-9.01075E6"/>
      <inkml:brushProperty name="scaleFactor" value="0.5"/>
    </inkml:brush>
  </inkml:definitions>
  <inkml:trace contextRef="#ctx0" brushRef="#br0">16 99 13911,'-8'-11'2610,"1"3"-2537,7 8 4676,0 0-4715,4-3-34,1 1 6,5-2-6,0 0 5,1 0-5,0 1 0,-2 1 6,4 0-1,-4-1-5,1 2 6,-1-2-6,0 3-6,0-3 12,6 3-6,-3-3 0,2 3 0,-3-3 0,-1 3 0,2-3 0,-4 3 0,1-1 0,-4-1 0,0 2 0,1-1 0,4 1 0,-2 0 0,4-2 0,-2 2 0,1-1 0,-2-1 0,1 2 0,-2-1 0,-1 1 0,-1 0 0,-2 0 0,2 0 0,0 0-6,0 0 6,2 0 0,0-2 0,1 2 0,-2-1 0,2-1 0,1 2 0,-2-2 0,2 1 0,-6 0 0,2 1 0,-3-1 0,1 0 0,1 0 0,-1 0 6,2 0-6,0-1-6,2 0 12,-1 0-12,0 0 6,-1 2 0,-3-3 6,1 3-6,-1-2 0,0 2-1613,0 0-1171,0 0 2784,1 0 0,-2 0 0,1 0 0</inkml:trace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52.3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510 207 14471,'3'11'2873,"0"-2"-2800,-3-9 28,0 0 179,-27-61 258,11 35 28,-24-49-34,16 55-118,-1 2-139,-3 5-85,0 5-106,-4 4-84,0 3-50,-3 1-12,-1 5 6,1 9 11,1 13 45,2 16-33,3 11 33,4 14 134,5 9 51,8 6-28,7 1-23,8-5-50,12-8-34,12-8-100,40 6-40,-8-26-111,23 2-309,-24-30-447,-3-8-394,-4-7-2160,15-32 755,-19-2 605,9-44-1433,-28 7 3584,-8-13 0,-9 39 0,-6 11 0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52.5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13989,'8'4'3316,"-2"0"-2750,-6-4 363,0 0-413,-1 100 16,1-33-277,-1 7 0,3 6-82,3-13 1,1-3-168,4 32-230,1-26 0,2-4-812,1-1-1071,8 1-1136,-3-40 3243,9-11 0,-13-10 0,4-4 0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53.1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205 32 10774,'-4'5'3395,"-9"-1"-3020,10-4-62,-7 0 68,8 0 29,-1 0-35,0 0-95,2 0-107,-2-1 74,1-2 117,-2-3 17,0-1-68,-2-2-22,0 3 29,-1 0 4,-1 5 24,1-1-174,-2 2-140,0 2-34,-1 6-34,-3 5-5,0 15 39,-2 6 5,0 10 57,3 5-62,1 1 6,5-2 44,1-4-16,4-7-34,1-7 0,0-10-34,1-8-117,5-6-73,0-5-35,7-1 108,-2-4-151,10-26 78,-6-2-90,3-22 163,-6 8 151,-5 6 392,-1 10-6,-3 11-55,-2 12-123,-1 5-102,3 19 29,1 1-57,5 20-72,2-3-920,12 37-878,-3-30-5129,9 19 6921,-9-44 0,-9-9 0,-3-5 0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53.5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146 0 11026,'17'11'3434,"-3"-2"-3014,-14-9 762,0 0-874,-17-1-101,5 0 17,-15 0 84,7 1-168,0 4 0,-2 3 0,3 7-140,3 2-33,3 2-7,7 1 35,2 0-23,4 4 28,8 1 39,5 5 112,14 0 40,5 5-51,5 0-107,-1 0 6,-3-1 17,-7-2 62,-7-1-62,-11-4-22,-4-1-34,-8-3-73,-8-1-459,-8-4-454,-10-3-470,1-7 1456,-15-15 0,25 5 0,-8-8 0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53.9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110 0 12208,'10'9'3254,"-3"-1"-2822,-7-8-102,0 0-330,-34 10-5,23-1-57,-25 12 62,33-3 6,2 4 83,9 2 96,6 1 34,8 2-96,3 0-73,-1 1 331,-5-2-95,-4-1-146,-8 0-34,-3-4 0,-4 1-106,-9-5-252,-5 1-347,-13-2-246,-1-3-394,-1-1-485,2-6-2702,8-2 4426,3-4 0,10 0 0,2 0 0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54.5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1 923 14482,'4'12'4033,"0"-2"-3545,-4-10 777,0 0-1259,0-41-6,0 4-90,0-45-128,0 4-368,0-13 420,0 39 1,0-1 78,0 0 1,0 0 44,0 0 0,0 2 42,0-40 95,0 15 11,0 22-16,0 16-45,2 15-40,4 11-5,5 7 368,4 3-301,6 14 202,7 12-28,3 22-17,4 17 78,-1 14-61,-3 8-205,-11-24 1,-2 0-37,8 29 0,-10-35 0,-2-3-247,3 7-290,-5-11-370,-3-10-494,-5-7-537,-2-8-7893,-18 0 9609,0-12 0,-2-1 0,6-10 1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55.3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32 507 13950,'-17'-12'1989,"3"2"-1933,14 10 45,0 0 11,81-78-34,-36 48-286,9-17 1,1 4 341,-4 25 148,-5 4-153,-4 7 17,-2 4 10,-3 3-16,-1 7 0,1 8 68,-2 13 38,2 9 386,-3 6-425,-3 1-6,-4 0 79,-3-5-66,-6-6-29,-4-9 156,-5-6 214,-5-10 738,0-3-912,-3-8-381,0-11-50,-1-10-68,-1-16-151,-2-7 34,1-6 28,-1-3 0,3 4 123,8 4 72,7 6 12,13 3-5,11 4-29,10 2 1,10 4-46,4 3-77,5 7-12,-6 4-12,-7 7-55,-14 3 235,-14 4 241,-12 1 644,-8 0-561,-6 3-245,-6 1-74,-6 8-5,-6 5-5,-8 8-6,-18 32 11,10-8-6,-11 24 0,19-18 1,5 1-40,5-6-61,5-5-79,5-9-347,3-6 174,2-15 33,0-5 123,5-11 152,3-10-23,7-10-101,1-16-44,1-9-12,1-4 95,-3 3 135,-2 10 23,-4 13 442,5 14-157,-2 21-168,9 11-78,-2 15-62,1 4-135,0 4-374,-3-2-517,0 1-570,1-7-1703,14-6 3299,26-10 0,-25-11 0,10-6 0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56.2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260 662 12074,'16'-2'3630,"-4"0"-3227,-12 2 700,0 0-252,-47-39 248,25 29-506,-38-29-514,37 45-79,-3 11-34,0 16 0,-2 16 34,5 10 34,5 6 22,8 1-56,6-6-67,12-4-224,8-12-241,15-7-136,9-14-110,7-10-101,3-7-572,0-17 62,0-12 0,-6-18 61,-4-17 516,-9-12 555,-8-13-948,-7-13 1098,-10 43 1,-2 0 106,-1-4 0,-1 0 61,-1-1 0,0 0 574,0 3 1,-2 2 1006,-1-44 1651,-5 9-2027,0 38-449,-2 13-425,6 31-269,2 22 52,1 13 547,1 67-588,5-8-134,-2-23 1,1 2 5,7 32 0,1-1 134,-1-11-134,0-10-6,-2-17-11,0-16-163,-2-16-207,0-15 253,-2-16 1226,0-16-1114,1-19-63,1-15-169,3-12-82,3-2 330,-1 9 258,5 13 140,-3 22 0,3 22-152,-2 22-151,0 17-89,2 12-6,-2 7-179,0-1-398,-4-1-617,0-6-570,-3-4-1412,-2-8 3176,6-5 0,-9-16 0,4-4 0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56.7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30 11995,'-4'-3'3333,"1"0"-2179,3 3-482,8 75-95,-3-36 61,7 60-88,-7-59-231,2-4-134,-4-8-101,0-4-45,-2-11 28,-1-5-33,0-5-101,1-1-241,0-17-112,0-5 111,-1-20-246,0-5 203,0-7 161,0-1 57,1 1 83,5 9 51,2 10 0,5 11-5,-1 12 5,2 4 0,0 6 224,2 11 45,-1 6 5,2 18 45,-2 6-33,1 11-141,-1 2-83,-3 1-62,-2-2-174,-2-6-738,-3-9-819,3-10 1731,1-9 0,-3-12 0,0-3 0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56.9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14337,'4'16'3987,"0"-4"-3465,-4-12-287,0 85-112,0-42-106,1 12 0,1 1-17,2-12-129,4-4-420,-1-10-734,2-7-1377,-3-13-2263,3-3 4923,-5-12 0,1 4 0,-4-5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4.723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5E7"/>
      <inkml:brushProperty name="anchorY" value="-9.01592E6"/>
      <inkml:brushProperty name="scaleFactor" value="0.5"/>
    </inkml:brush>
  </inkml:definitions>
  <inkml:trace contextRef="#ctx0" brushRef="#br0">11 23 11810,'-6'-13'2633,"1"3"-2185,5 10 4022,0 0-4307,0 8-63,0-2-38,6 8-6,2-1 17,6 2 28,4 4 11,2 3-40,2 2-16,2 3-11,1 3-11,0 1-1,0 1-27,0 0 39,-3 0-40,0-1-5,-2-1 6,0-4 0,-2-1-1,-1-4-5,-1-1 0,-3-5 0,3 3 6,-6-6-6,2 2 0,-6-7 0,1 2 0,0-2 0,0 3 45,0 0 44,3 5-83,-4-5 5,4 4-5,-4-7-1,0 1-5,-1-2 6,0-1-1,0 1 1,0 1 5,1 2-11,5 4 0,-3-2 0,3 1 0,-5-5 0,-3-3 0,1-1-5433,-4-1 1456,-3-11 3977,-4 0 0,1-2 0,0 5 0</inkml:trace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57.0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14 15305,'-6'-7'-140,"0"1"-1999,6 6 834,0 0 0,0 0 0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7:57.8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247 495 14135,'11'10'4745,"-2"-3"-4219,-9-7 723,0 0-1059,-47-28-190,24 28-6,-39-11-33,35 44 34,0 14 5,1 8-45,3 5-162,7-1-135,6-6-223,6-8-287,2-12-16,5-10 184,7-12 192,5-6 88,7-9-492,2-10-191,-1-13-257,1-17-459,-3-13 111,-2-15 667,-5-11 991,-3-10 34,-4-6 577,-5 48 1,-1 2 1152,0-44-16,-1 13-107,0 19-256,0 21-534,0 18-27,0 14-197,0 39 187,0 6-215,0 38-229,0 0-179,0 11-101,1 1-50,2-1-6,3-3-152,2-11-206,2-9-213,1-13-584,3-13-390,3-13-63,4-12 174,5-7 1306,8-11 128,25-22 5,-10-1 29,16-16 22,-23 10 246,-4-2 258,-10 2 1586,-6-11-606,-12 19-112,-4-1-420,-14 23-778,-5 7-230,-9 14 0,-3 11 0,-1 16 0,2 5-50,5 5-807,6 9-74,7-21-77,4-3 471,11-29 341,2-6 162,8-12 1,-2-10-57,4-17-420,4-41 398,-4 15 112,2-19 476,-8 39 62,-5 19 173,3 12 0,0 20-127,5 12-170,3 15-168,5 11-27,13 24-219,-6-17-409,6 11-1277,-11-31 1686,2-9 0,-14-13 0,0-6 0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00.2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482 30 14398,'2'8'2420,"0"-2"-2353,-2-6-72,0 0-1,-48-19 6,16 14 34,-43-15-29,25 20 85,-4 4 78,-4 5-34,3 5 68,7 3-107,12 0-95,16-1-62,10 2 62,20 7 68,16 9 122,21 10 45,22 7-210,11 7 45,-36-28 0,-1 1-389,-1 0 1,-1 0 458,34 34 225,-16-4-23,-17 1-28,-18-3-12,-13-5-5,-10-4-39,-33 5-247,1-21 216,-29-1-306,6-24-44,-1-5-62,-1-12 604,6-8-873,6-13-1854,7-26 521,18 8-212,22-25-2466,22 18 4465,18-5 0,-17 28 0,-4 9 0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00.5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12 12247,'5'12'1642,"-1"-3"-1082,-4-9 100,0 0-183,21 73-197,-8-34-143,2 9 0,1 1 93,1-8 0,2-9-79,0-7-39,1-10 28,-2-8 112,-1-4 129,-3-3 72,-2-11-94,-2-6-119,-2-16-150,-4-9-90,-1-6-84,-3-4-106,-3 2-253,-4 7-520,-5 9-2218,-9 14-1278,4 9 4459,0 8 0,11 3 0,4 0 0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00.9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13379,'16'10'2521,"-2"-3"-2213,-14-7 201,0 0 85,22 92-208,-6-25-641,2 5 1,0 4 377,-6-25 0,0-2-20,1 0 1,-1-1 48,9 41 107,-2-14-220,-5-15-28,-2-18-11,-3-13 163,-2-15 78,-2-8 39,-1-6 592,-3-10-872,2-9 0,0-14-78,4-9 27,4-2 51,6 4 0,5 7 6,7 13 55,7 10-21,1 6 21,0 10-27,-6 8 11,-9 11 22,-9 7-6,-8 8-27,-3 0-34,-14 2-45,-7-4-184,-15-6-578,-5-9-958,-4-8-1175,-5-8 2940,-7-19 0,24 9 0,1-12 0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01.6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211 455 12606,'10'8'3870,"-2"-2"-3506,-8-6 325,0 0 45,-22-15 163,6 11-466,-22-12-56,13 19-73,-3 5-178,3 8-40,3 9-79,2 8 1,6 2-1,3 3 40,6-1-39,2 0-1,3-3-5,2-2-5,7-4-68,6-2-168,14-5-375,6-3-600,8-7-296,2-5 11,2-3 73,-6-5 17,-4-7 536,-9-8 629,-9-12 156,-7-9-402,-8-12-1626,-3-45 1317,-2 10 505,-2 26 1,-1 0 295,-4-31 935,-5 5 723,2 8 297,3 14-499,2 17 252,3 17-1416,1 17 313,2 26-101,6 18-56,4 26 78,7 16-61,3 11 160,0 7-288,-2-1-236,-1-4-132,-7-34 0,1-1-709,5 20-800,1 5-1451,-3-43 2991,1-15 0,-6-11 0,0-5 0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02.1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91 60 10746,'18'2'2107,"-3"-2"-1637,-15 0 2975,0 0-2589,0-27-88,0 20-157,-6-20-253,0 35-291,-7 7-27,-3 14 44,-2 11-73,-3 10-11,3 4-62,4 4-50,6-5-89,4-6 94,4-8-5,0-9-17,4-7-123,4-11-208,5-5-72,5-6-16,2-12-35,2-9-195,0-18 346,-2-10 326,-6-6 106,-5-1 375,-5 2 286,-2 10-45,-2 10-50,0 12-152,0 11-100,0 6-124,0 7 124,0 20-241,0-2-40,5 18-33,1-6-95,6 1-767,0 0 862,19 24 0,-19-34 0,12 15 0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02.6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127 11 13670,'13'0'2762,"-3"1"-2600,-10-1 493,0 0-565,-39-11-1,23 12-83,-31-2-6,35 17 50,0 5 18,6 4 94,2 0 56,2 0-72,2 0-23,0-1-28,8 0-55,5 0-35,9-1 6,4-2 29,1-1 4,1-1-10,-4-1-28,-5-2 55,-5 0-61,-6-3-140,-4 0-112,-3-1-123,-1 0-67,-6-2-247,-5-1-213,-8-2-90,-4-2 35,-1-2-107,-1-1-1143,-3-1 2207,-5 0 0,15-1 0,0 0 0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02.9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219 28 12466,'-20'-15'2078,"4"2"-1798,16 13-6,0 0-61,-56 47 17,42-25 5,-39 40 29,66-37 184,7 2 28,9 0-224,1 0-101,-1-3 252,-5-2-56,-6-1-16,-8-3-63,-6-1-43,-3-2-113,-14 2-112,-6-1-84,-16-1-471,-3-3-190,-1-6-403,4-3-286,8-5-1507,8-6 2941,11-4 0,4 2 0,4 1 0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03.6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1 916 14622,'1'13'3966,"1"-2"-3450,-2-11 906,0 0-941,5-14-251,-3-4-174,4-21-56,-3-11-118,0-16-55,1-18-616,-2-13 705,0 44 0,-1-1 8,-1-1 0,0 1 28,1 1 1,-1 1-239,2-39 286,-1 20 112,2 21-12,-1 24-72,2 14-22,2 12 668,5 19-489,8 14-51,6 24 1,6 15-51,3 9-42,0 5 47,-1-2-27,-4-8-57,-3-7-5,-4-12 0,-1-8-386,-6-12-549,-2-10-1054,-6-8-1512,-3-8-1668,-2-6 5169,-9-4 0,6-1 0,-6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5.717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9E7"/>
      <inkml:brushProperty name="anchorY" value="-9.02139E6"/>
      <inkml:brushProperty name="scaleFactor" value="0.5"/>
    </inkml:brush>
  </inkml:definitions>
  <inkml:trace contextRef="#ctx0" brushRef="#br0">336 0 9122,'12'11'2879,"-2"-3"-2475,-10-8 4283,0 0-4642,-1 5-11,-2 1-29,-2 6 57,-1 0 156,-1 4 68,0 1-96,-3 2 68,-1 1 16,-1 2-94,1 3-46,-1-1-84,1 2-44,1-2 0,2-1 6,-1 0-7,-1-1 6,1 2 40,-2 1 5,1-1 17,1 0-23,-1-1-16,1-2-29,-2 6 1,1-6-6,-1 5 0,2-7 5,0 0-5,1 1 0,0 0 6,1-1 0,1-3-1,2-1-5,-1-1 6,1-1-6,-1 3 0,1 1 0,-2 0 5,2 1 1,-3 6 0,0-2 33,2 0-34,2-5-5,0-7 6,1 2 0,-1-3 5,2 1-6,-2-1 40,3-3-39,-3 0-1,3-5 18,-1 2-292,-3-3-1188,3 1-200,-4-1-1407,3 0 3064,-1-5 0,1 4 0,1-4 0</inkml:trace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04.1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1 168 16314,'3'15'924,"-1"-4"-924,-2-11-28,90-50-174,-33 28-272,7-8 1,3 3-155,5 15 455,-3 8 117,-5 3-107,-1 1-464,-1 0-493,-2 0-348,0 0 51,-2 0 751,-5-1 666,-6-5 0,-12-1 1433,-9 0 367,-11 1 289,-7 5-1602,-5-1-195,-1 1-12,-2 0 649,0-5-688,0 2 224,0 0 179,-7 3-67,-1 1-168,-7 0-274,1 0-68,-2 0-28,-1 4-39,-2 5 0,0 7 34,-1 6 10,2 6 35,0 4 33,6 4-23,1 3 1,5 1-56,2-2 16,2 12-134,7-17-162,6 5-197,8-21-319,6-4-560,3-5-1462,7-4-2116,-3-3 4900,4-5 0,-18 3 0,-4-2 0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07.7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224 30 13586,'0'3'2801,"0"0"-2588,0-3-57,-10-16 376,5 12 308,-7-11-66,6 15-197,-1 1-219,0 3-274,-4 4-78,0 5-6,-5 6-6,-2 6 1,-4 7-29,2 7 28,0 5 1,4 4 5,2-2 0,3-1-6,5-5 1,-1-5-63,5-8-49,-1-6-34,3-9-45,0-3-477,0-6 174,0-2 488,4-10-39,4-6-241,5-13 61,4-8 112,0-2 68,-3-2 50,-3 3 106,-4 8 264,-3 5 84,-2 11-130,0 6-150,-2 4-112,1 3-11,-1 11 66,4 4 79,1 17 79,6 5-96,0 7-117,4 1-12,-3-2-50,2-7-6,-1-5-268,3-10-634,2-8-514,2-7 1422,37-40 0,-36 25 0,23-26 0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08.2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0 203 13149,'11'21'3098,"-3"-4"-2533,-8-17 1581,0 0-1715,11 43-162,-8-27-112,8 34-56,-10-40 16,0-1 23,-1-4 101,0-3 1103,0-2-1294,0-9-50,0-5-39,0-11-28,-3-7 0,-1-2 33,-1-3 0,-1 2-16,5 4-79,-1 3-44,2 5-51,6 1 22,1 3-55,8 1-231,3 2-374,1 4-449,4 0-184,0 7-651,4 2-1881,-2 3 4027,-1 2 0,-10-1 0,-6 1 0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08.4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15681,'5'16'2789,"-1"-3"-2301,-4-13 503,0 0-655,15 84-173,-8-44-144,2 13 1,1 1-20,-6-13-381,2-3-902,-3-4-1506,4-6-1233,-1-7 4022,1-10 0,-2-5 0,-2-5 0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08.5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17815,'7'8'2274,"-1"-1"-2839,-6-7-2333,0 0 0,0 0 0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13.6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171 25 13021,'3'14'2901,"-1"-2"-2593,-2-12 2240,0 0-1774,0-22-108,-1 16-45,-3-16-66,-2 22-135,-5 0-179,1 4-241,-6 7-51,-2 13 12,-4 15 33,-1 16 1,1 14-6,2 9 5,7 6 6,6-2-6,4-5 6,8-10-39,8-11-22,10-12 21,9-12 35,8-11-1,3-11 1,5-6-29,-2-16 23,-1-8 5,-6-15-5,-8-12 5,-8-6 1,-10-9 2,-8 13 0,-3-2 9,0-26 16,-6 26 1,-3 1-23,-9-13-28,-11 10-247,-3 8-1035,-18 4 235,13 18-746,-9 5-1668,22 16 3489,8 25 0,6-15 0,6 15 0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14.5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0 781 12018,'6'18'3624,"-2"-5"-3154,-4-13 1026,0 0-712,17 42 208,-13-32-52,13 32-38,-17-42-219,0-2-279,0-10-348,0-7-56,-5-16-146,-2-8 46,-8-32 94,7 21-79,-1-14-100,9 32-151,3 7-240,8 3-29,7 3-89,10 2-114,6 2-26,4 7 100,2 3 314,3 6 275,11 2 206,-17 4 46,4 1 66,-24 2-21,-4 0 200,-5-3 236,-3-1 0,-3-2 953,-1 0-1294,-1 3-113,-6 1-89,-2 6-40,-10 3 29,-2 6 16,-4 10 1,-1 5-51,-6 30-6,12-15-56,-2 16 57,17-22 5,1-6-6,3-4-27,0-5-46,5-3-61,3-7-84,6-4-324,9-8 335,-4-2 17,7-14-146,-8-7-51,0-15-27,-5-11 0,-3-11-168,-5-11 249,-3 9 1,-1-3 159,-1-35-30,-2 31 1,0 0 169,-5-24 39,-2 8 50,-1 8 140,4 15 236,0 14 268,5 14-72,-2 14-191,3 7-184,-1 7 663,1 34-428,1 4-102,6 36-144,1-2-147,6 6-55,0 2-32,-4-23 1,1 0-305,5 28-73,-5-31 0,-1-2-1373,5 14-1070,2-7-5362,1-12 8180,0-10 0,-7-19 0,-5-9 0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15.0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1 240 12309,'19'9'2683,"-4"-2"-2330,-15-7-134,0 0-46,73 0-16,-43-1 73,55-6 111,-65-3 6,-7-6 40,-8-2-202,-2-3-124,-3-4-27,0 0-34,-8 1 56,-3 3 403,-9 7 107,-3 6-387,1 4-78,-1 8-33,2 12-18,1 9-44,2 15-1,5 4 29,5 3 67,4-1-34,4-5-28,7-3-5,5-8 50,9-4 89,6-8 12,3-5 50,2-7-22,1-3 0,-2-3-23,-2-6-39,-3-4 28,-3-9 101,-6-5 280,-4-18-420,-7 8-39,-2-12 0,-4 12 57,0-7-153,0 12 1,2-4 27,2 15-33,6 1-72,4 0-176,5-1-401,1 2-510,2 0-1659,3 3 2818,4 0 0,-13 6 0,-1 2 0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15.6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15732,'3'10'3394,"-1"-2"-3248,-2-8 307,0 0-106,8 85 51,-1-26-696,1 8 1,0 2 661,5 20-112,2 1 106,-2-7-307,2-8-46,-3-9-5,1-13-5,-3-9-309,-1-13-263,-3-9 560,-3-10-3674,-2-7-6140,-1-27 9312,-5 0 1,4-5 0,-5 11 0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15.8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0 161 13872,'11'12'1871,"-1"-2"-1726,-10-10 18,0 0-6,80-53-101,-28 29-56,7-9 0,3 3-118,9 9-184,-3 9-545,-5 5-485,-11 5-1587,-5 2-4029,-10 7 6948,-6 3 0,-14 0 0,-8-2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6.727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9E7"/>
      <inkml:brushProperty name="anchorY" value="-9.02445E6"/>
      <inkml:brushProperty name="scaleFactor" value="0.5"/>
    </inkml:brush>
  </inkml:definitions>
  <inkml:trace contextRef="#ctx0" brushRef="#br0">0 0 7918,'3'5'2016,"0"-1"2773,-3-4-4559,-1 4 83,0 3-89,0 6-61,1 4-34,0 1-28,0 4-12,0 1 18,1 2 38,1 4 7,1 2 27,1 4-39,-1 1-56,3 0-28,-2-2-51,2-1 57,0-3-51,3 10 28,-3-9 1,4 6 21,-4-11 23,3-3-11,-3 4-23,1-4 12,-1 2-17,0-1 5,0-1 29,1 6-35,-2-7 1,2 2-11,-4-7-34,2-2 5,-1 1 35,1-1-35,-2 0 113,7 6-12,-6-5 17,6 7 34,-6-8 11,1-1 0,-1-1-5,-2-1-12,0-1-5,-1-3-34,1 0 45,-2-4-1539,2-1 0,-2-2 1</inkml:trace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16.1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1 155 9744,'15'12'5080,"-4"-2"-3954,5 73-101,-5-39-580,-1 10 0,1 0 177,1-10 0,-4-12-17,1-7 73,-6-9 262,0-7 1995,-11-66-2996,2 18-12,-5-53-145,6 39-135,2 0-95,6 7-252,5 1-567,9 5-608,5 5-1357,7 4-409,11 9-5251,2 7 8892,7 8 0,-23 5 0,-6 2 0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16.4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124 1 16364,'6'7'3608,"-1"0"-3519,-5-7 68,0 0 50,-48 65-5,29-28-155,-9 8 1,3 3 8,16-1 45,4 0-1,4-4-60,1-5-40,8-6 5,3-7-5,10-7-509,48-41 374,-39 1 63,30-35-12,-55 14-208,-3 2-352,-5 4-409,-6 9-666,-9 5-1743,-7 7 3462,-3 3 0,12 7 0,6 2 0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18.9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51 163 11396,'-7'-17'1849,"2"4"-1637,5 13 1261,0 0-755,-15-23-41,12 18 34,-11-17-55,12 22-225,1 0-218,-1 0-129,1 6 78,1 6 147,0 13-52,5 8-83,3 5-62,4 4-50,1-3-1,-3-2 57,-1-9-45,-3-6-34,-2-8 39,-2-5 6,-1-5 95,-1-1 107,0-3-286,0-4-73,0-7-89,0-13-45,-4-11 5,-2-9 129,-4-7 34,0 0 28,5 4-28,2 5 27,3 10-21,0 9 33,0 7-6,3 7 6,2 5 6,5 2 44,4 2 45,1 6 17,5 8 17,1 11-56,2 12 0,0 6-28,-4 3-40,-3-2-5,-6-3 6,0-2-6,-5-15 0,-1-5-34,-1-15-11,-3-2 1,3-2-24,-3-7 1,1-5-218,-1-31 161,0 2 40,3-19 28,2 14 51,1 8 5,1 8 45,-1 14 27,0 8 63,0 7 106,2 7-57,4 7-77,3 12-57,11 24-39,-7-10-5,5 11 0,-11-20-236,-1 1-756,-5-13-1663,2-3-796,-4-13 3445,8-21 0,-7 14 0,4-15 0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19.5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22 11693,'9'-12'3478,"-2"2"-3052,-7 10 969,0 0-567,-2 56-16,4-8-515,-1 2 1,1 4 88,7 30-162,4 6-361,-1-2 238,1-6-96,-1-8 29,0-14-23,-2-12 28,-3-14 6,0-11 28,-5-11 134,2-6-123,-3-5-84,0-1 260,0-10-343,-1-9-108,2-15-83,0-10 72,3-3 79,4-1 67,4 7 56,0 10 0,6 11 34,-1 9-1,4 6 34,1 4-11,1 9-5,1 4 10,-6 12 7,-1 1-7,-7 4 40,-3-1 33,-4 13-100,-3-11-34,-8 8-101,-4-16-218,-11 1-353,-5-3-2420,-17 5 1075,10-11-1472,-7 1 3489,20-12 0,11-2 0,4-1 0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19.7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11564,'10'6'3730,"-3"-1"-2828,-7-5 1204,0 0-1692,30 73-166,-19-37-215,6 11 1,-1 1-34,-10-10-253,-2-4-817,1-6-974,-3-8-1653,3-9-756,-2-6 4453,3-9 0,-5 3 0,2-3 0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19.8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14471,'6'12'306,"-1"-2"0,-5-10 0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20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264 579 12645,'10'10'3904,"-1"-1"-3198,-9-9 862,0 0-1024,-26-32 27,7 19-134,-21-20-342,13 29-95,-1 7-73,0 10 34,-1 11 5,1 17 29,3 10-6,6 3-57,6 2-414,30-7 1,7-3 38,-2-8-167,42 11-342,-34-75 190,-1-19 280,-5-14 303,-6-10 159,-12 9 1,-3-4 89,-1 15 0,0-2-347,-2-19 0,-2 1 518,-3-27 162,-2 8 168,-2 14 23,4 18-62,2 20-84,0 17-117,3 11 66,-2 23-77,2 11 805,2 26-795,3 9-123,4 13-128,5 5-46,0 0-33,1-3-677,6 21-281,-3-31-756,5 11-1008,-7-42-572,1-15-1724,-2-10 5018,0-15 0,-7 4 0,-3-4 0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20.6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11318,'10'13'4587,"-2"-3"-3674,-8-10 50,0 0-179,19 69-285,-10-34-202,15 56-162,-15-53-102,-1-5-33,0-4-190,-2-7-741,0-6-1057,1-7-1591,-3-5 3579,3-12 0,-6 6 0,2-6 0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20.7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14639,'10'16'1692,"-1"-3"-2830,-9-13-1961,0 0 0,0 0 0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21.1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100 985 12998,'18'15'3428,"-4"-3"-2420,-14-12 2364,0 0-2437,8 22-156,-6-16-420,6 6-275,-12-32-56,-6-18-28,-7-16-6,-5-15 0,-1-18 3,11 39 1,1-1-4,1-5 1,0-1-12,2 0 0,1 1-42,1 0 0,2 2-81,-1-42 56,4 16-50,1 16-40,8 18-62,7 11-116,12 11-130,9 6-246,6 7-330,3 5-774,0 4-879,-2 20-4428,-8 4 7139,-6 20 0,-15-21 0,-6-3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5.7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261 121 10086,'5'14'3422,"0"-2"-2901,-5-12 739,0 0-851,1-33 78,0 18-5,0-25 27,-1 25 68,0 2-168,-5 1-135,-2 3-122,-6 3-29,0 3 85,-2 2-141,-2 1-67,-1 9-39,-5 8 33,-1 14 6,-4 10 45,1 9 73,2 7-34,-2 31-84,12-23-6,1 15-95,12-38-286,4 1 96,6-18 72,5-5 63,17-18 150,-3-17-84,9-11-100,-8-18 0,-3-12-23,-3-8 17,-3-5 106,-6 3-3302,-4 7 3521,-2 13 403,-5 14 123,0 16-201,-2 8-134,0 7-163,0 1-107,0 9 3381,0 7-3358,2 35-73,1-4 6,3 19-6,2-15-12,4-5-178,1-2-466,3-9-358,1-4-481,4-9-1524,0-9 3019,3-6 0,-11-5 0,-4-2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1.210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938E7"/>
      <inkml:brushProperty name="anchorY" value="-9.03011E6"/>
      <inkml:brushProperty name="scaleFactor" value="0.5"/>
    </inkml:brush>
  </inkml:definitions>
  <inkml:trace contextRef="#ctx0" brushRef="#br0">1 52 23808,'17'1'17,"0"-1"-11,-3 0-6,-2 0 5,-1 0-5,-1 0 6,3 0-1,2 0 7,1-1-7,3-1-5,2 0 6,1 0-1,1-1 23,-1 2-22,1-1-6,-2-1 0,0 3 0,-2-3 0,-3 2 6,0-1-6,-3 1 5,2 0-5,6 0 0,-4-1 6,6 0-6,-8 0 0,1 1 0,-2 1 0,-2 0 0,-2 0 0,-3 0 0,4-1 0,-1 0 0,3-1 0,0 0 0,1 1 5,1-2-5,1 3 0,-1-3 6,0 3-6,-2-2 0,0 1 0,-1 1 0,0-1 0,-2 1 0,-1-2 0,-1 2 0,-1-1 0,2 1 0,2 0 0,1 0 0,0 0 0,-1 0 0,-2 0-6,1 0 6,-1 0 0,0 0 0,0 0 0,1 0 0,0 0 6,3 0-6,-1 0 0,3 0 0,-3 0-6,1 0 6,-2 0 0,6 0 0,2 0 0,0 0 0,-1 0 6,-5 0-6,-2 0 0,0 0 0,-2 0 0,-2 0 0,-3 0 0,1 0 0,-3 0 0,3 0 0,-2 0 0,2 0 0,0 0 0,0 0-6,0 0 6,1 0 0,0 0 0,1 0 0,-1 0 0,1 0-5,0 0 5,1 0 0,0 0-6,-1 0 6,2 0-56,-1 0 45,0 0-23,-1 0 34,-1 0-5,-1 0-1,0 0 1,1 0-7,0 0-4,1 0 10,-2 0-28,2 0 34,-4 0-11,2 0 11,-3 0 0,1 0-6184,0 0 6184,-13 1 0,9-1 0,-11 2 0</inkml:trace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23.3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11 138 12550,'-6'-8'2335,"1"2"-1920,5 6 1277,0 0-1284,45-20-184,-15 10-134,40-17-84,-23 14-6,1 0-566,-3 2-1243,-4 0-2678,-7 2 4487,-9 4 0,-11 2 0,-8 1 0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23.8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70 9 11631,'9'16'2963,"-3"-2"-2145,-6-14 2083,0 0-2306,-15-13-282,8 12-285,-14-2-28,13 20-5,-4 13-1,3 6 0,2 8 6,3 1 56,2 0-56,2-5-44,2-7 38,4-6-28,4-8 18,5-6 10,-2-7-28,1-4 34,-2-2 0,3-9 0,-3-5 0,-1-12-5,-3-7-1,-4-6-5,-3-24 11,-1 14-218,-6-11-338,-1 26-659,-7 7-1541,-1 12 2756,-2 7 0,6 7 0,2 1 0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24.7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19 463 12584,'4'1'4973,"0"0"-1399,-4-1-3418,1-22-105,0-2-51,-4-25-163,-3 1-72,-2-5-22,1 0-62,4 3-141,2 6-284,1 8-411,2 7-262,5 8-526,7 6-303,5 5-1075,4 4 1108,4 4 1485,0 1 728,0 1 1221,-2 0-57,2 1 19,-5 3-181,1 4 17,-2 3-161,-3 5-192,-1 5 73,-4 5 163,-1 7-67,-2 3-79,-2 4-118,0 0-184,-3-1-168,1-4-79,-4-6-39,0-7 123,-1-6-95,-1-7 113,0-3 83,0-5 56,0-1-448,0-12-118,-2-4-44,-4-16 61,-1-6-67,0-6-73,4-6 101,2 1 67,1 2-6,3 7 18,1 9 10,5 9 1,8 12 50,-2 6 28,6 17 22,-5 8 6,2 16-22,-1 5-29,1 6-5,-2-2 12,3 15-12,-8-20 0,2 4 0,-10-26-6,-1-7-39,-2-8-308,0-1-408,0-21 414,0-5 72,0-22-128,0-4 213,0-4 122,6 0 29,0 3 39,6 10 62,0 11 61,-2 13 73,0 9 134,0 5 62,1 12-61,10 22-298,-7 1-33,8 19-84,-11-14-358,0-3-493,-3 0-964,-1-2-3338,-4-6 5237,1-4 0,-4-12 0,2-5 0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25.1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80 175 12640,'11'14'2402,"-2"-3"-2251,-9-11-100,0 0 55,67-29 298,-48 18 313,48-24-286,-64 25-84,-3-3-5,-3-2-180,-7-1-5,-6-2-39,-8 1 178,-3 2 119,2 3-224,0 6-85,3 3-72,0 9 134,2 9 129,1 14 28,2 12-6,4 8-129,6 2-100,3-1-90,2-1-347,17 6-583,3-18-835,15 0-1159,12-26 2924,16-6 0,-25-5 0,3 0 0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25.6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211 52 11973,'15'14'2795,"-3"-3"-2386,-12-11 1949,0 0-1809,-11-31 11,-2 20-229,-13-21-236,-1 29-89,-3 3-6,-1 0-34,1 7-44,5 6 16,6 9-6,10 4 62,4 3 6,7 1-5,11 5 5,9 0 0,14 3 34,4 0-23,17 14 96,-20-16-6,4 7 11,-25-21 11,-8-4 34,-4-5-6,-6-3-62,-10 0-16,-26 8-73,-2-3-56,-17 5-358,18-8-623,3-4-839,10-4 1876,4-4 0,13 0 0,2-2 0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28.7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14594,'3'15'3042,"0"-3"-2886,-3-12 701,0 0-268,14 78-63,-4-26-313,1 7 0,0 2 95,2 13-56,0-3-39,-3-5-101,2-9-107,-3-8 6,-2-10-11,0-8 0,-2-10-179,-2-6-453,-1-7-684,0-4-1681,1-3-706,0-5 3703,0-6 0,-2 4 0,1-3 0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29.0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7 254 13463,'-4'4'896,"2"-1"426,2-3-891,88-71-95,-32 42-484,9-14 1,4 2 236,13 16-89,0 4 0,-3 5-772,-11 6-489,-11 6-1993,-16 4-5422,-12 8 8676,-14 3 0,-8-1 0,-6-2 0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29.6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0 208 13883,'10'4'1596,"-2"-1"-1590,-8-3-12,0 0 6,66-16-6,-19 6 6,5-2 0,4-1-5,19-6-163,6-1-650,1-3-5,-1 1 95,-9 1 364,-10 1 308,-14 6 56,-14 3 661,-12 3 128,-11 5 1082,-6 0-1159,-4 3 340,-1 0-615,-3 4-297,-5 5-5,-6 10 217,-8 9-127,-3 10-68,-3 9-23,-1 5-94,2 4-40,5-4-12,6-3-94,6-9-90,5-5-23,3-10-168,2-7-195,0-8-124,5-6 124,4-2 229,7-13-5,5-10-276,9-47 556,-7 6 78,2-29 28,-11 28 544,-4 8 408,-2 13 157,-5 15-202,0 14-257,-3 8-359,0 10 230,3 29-459,1 2-90,5 25-336,4-9-1205,2-2-1428,6-2 2969,10-3 0,-15-20 0,4-6 0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30.2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25 12931,'11'11'3691,"-2"-2"-3405,-7 68-163,3-37-34,3 59-49,3-61-29,-1-9 78,-3-8 163,-2-8 213,-1-7-84,-4-4-73,1-2-308,-1-5-45,0-9-218,-1-13-45,-5-13-252,1-10 224,-2-4 196,4-1 140,2 6 95,1 12 90,4 14 11,3 12 134,8 7 18,3 13-85,4 9-62,0 14 13,0 10-63,0 5-78,-3 1-28,-3-2-40,-1-3 7,-5-10-12,-1-6 0,-3-10-107,-2-8 1,-1-5-35,-1-4-94,3-22-28,-2-3-73,5-27 84,0 0-51,5-23 303,-1 23 62,0-4 201,-5 37 67,-2 11-72,-1 5 212,2 10-161,0 8-74,5 10-78,0 9-101,4 3-56,-3 2-745,5 13-639,-6-15-599,3 4-1405,-3-25 3388,3-7 0,-6-7 0,0-2 0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30.4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12634,'13'13'3327,"-3"-2"-2616,-10-11 1244,0 0-1260,14 76-370,-8-38-267,4 12 1,-1 0-59,-3-8-16,1-4-623,1-6-918,-3-7-1294,3-7-1949,-5-8 4800,4-6 0,-5-2 0,1-2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4.625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053E7"/>
      <inkml:brushProperty name="anchorY" value="-9.03666E6"/>
      <inkml:brushProperty name="scaleFactor" value="0.5"/>
    </inkml:brush>
  </inkml:definitions>
  <inkml:trace contextRef="#ctx0" brushRef="#br0">1 82 9066,'15'14'3080,"-3"-3"-2642,-12-11 2155,0 0-1988,1-6-28,0 5 5187,0-4-5714,6 5-11,-3 0 6,7 0-6,-5 0 28,5 0-22,-3 0-6,4 0 1,-3 0-35,1 0 6,3 0 1,-2 0-7,3 0 1,-4 0-1,2 0-5,1 0 0,7-1 0,-5 0 6,6 0 0,-9 1-1,2 0 1,0-1 27,7 0-33,-4-1 6,6 0 5,-5-1-5,-1 1 33,17-1-28,-14 1-5,10-1-1,-17 1 1,-2 2 0,0 0-6,-3 0 0,2 0 5,-2-1 1,3 1-1,2-2 1,8 1-6,-6 1 0,8-3 0,-11 3 6,-1-1-6,6 1 0,-5 0 0,5 0 0,-4 0 0,1 0 0,1 0 0,9-2 0,-7 2 0,5-1 0,-7 1 0,0 0 0,-2 0 0,7 0 0,-7-2 0,5 2 5,-6-1-5,0 1 6,3 0-6,-2 0 0,3 0 0,-4 0 0,-1 0 0,1 0 0,6 0 0,-4 0 0,4 0 0,-6 0 0,-1 0 0,1 0 0,6 0 0,-3 0 0,5 0 0,-7 0 0,2 0 0,5 0 5,-5 0-5,5 0 0,-8 0 6,1 0-12,-1 0 12,4 0-6,-3 0 0,2 0 6,-2 0-6,1-2 5,0 2-5,1-2 0,0 1 0,-2-1 0,0 1 6,-1-1-6,-2 1 5,2-1-5,-5 1 6,2-1-6,-4 1 6,0 0-1,0 0 118,4-1-89,-2-1-28,4 2-1,-4-2 1,1 3-6,-3-3 11,3 3-11,-4-2 6,1 2-6,-2-1 0,0 1-6,1-1 12,0 1-6,0 0 0,0-2 0,-1 2 0,2-1 5,-1-1-5,-1 2 0,3-1 0,-3-1 0,2 2 0,-1-1 0,0 1 6,-1 0-6,1 0 0,1-2-6,1 2 6,-1-1 6,4-1-6,-3 2 0,2-1 0,-3 1 0,-2 0 0,2 0-6,-1-1 6,-1 0 0,0 0 0,0 1 0,-2 0 6,2-1-1,0 0-10,0 0 38,0 1-2542,0 0 375,-16 0 2134,-2 5 0,-3-4 0,5 5 0</inkml:trace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30.6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15339,'9'9'2935,"-2"-2"-2935,-7-7-2728,0 0 2728,0 24 0,0-18 0,0 17 0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30.8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14930,'9'9'3456,"-2"-2"-2850,-7-7 150,0 0-112,60 122-707,-38-59 267,12 17 1,-2 3 69,-17-9-178,-3-2-91,1-5 127,-3-5-132,0-9-454,-1-8-537,0-8-964,-1-12-1489,1-10-1765,0-9 5310,2-13 1,-5 5 0,-2-6-1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31.3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25 14740,'3'16'3036,"0"-4"-2628,-3-12 68,0 0-436,32 79-40,-15-44-118,3 13 0,2-2-643,-1-17-298,-1-10-352,0-3 44,0-10 90,-2-2-162,1-4-51,-3-9 453,-3-8 326,-1-14 453,-5-7 258,-2-6 2409,-3-19-667,-2 19-347,0-7-113,0 29-296,0 12-207,0 5 744,-2 27-476,-1 8-116,-2 30-131,1 8-240,1 9-325,1 7-195,1 0-40,1-1-56,0-7-566,0-8-4015,0 6-797,0-30 5434,0-3 0,0-32 0,0-8 0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33.4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 14320,'1'-6'3892,"0"1"-2233,-1 5-942,5 30-107,3-1-101,5 31-4,3-6-163,2 6-141,0 4-94,1-2-74,-2-2-27,1-9 5,-2-4-11,-1-9-61,-3-7-438,-4-7-532,0-7-531,-4-5-1401,2-6-336,-2-2-1496,2-15 4795,-3-6 0,0 3 0,-3 0 0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33.7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36 15053,'-6'-9'3221,"0"3"-3221,6 6-213,0 0 387,57-13 139,-13 11-49,52-3-28,-24 20-12,2 10 39,-4 7-67,-5 6-73,-12 6 17,-12 6 62,-12 2-46,-13 3 1,-7-1-45,-6-3 39,-13-1-5,-6-5-146,-17-2-6,-8-4-486,-9-5-466,-4-4-863,-2-8-1399,-4-6-6611,7-7 9589,5-5 1,23-3-1,10-1 1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34.2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1 197 11642,'26'3'2756,"-6"0"-2448,-20-3-89,68-16-7,-36 7 74,51-13 157,-57 10 50,-7-1 128,-7 1-38,-6-2-130,-5-2-94,-1-1-85,-1-3-83,-8 2 22,-3 2 157,-6 5-17,-3 6-225,1 3-88,-3 5 27,1 11 101,-2 9 5,3 15 46,2 6 38,7 24-234,5-17-23,6 11-140,10-27-207,7-5-387,10-7-3971,34-8-4422,-13-12 9127,24-13 0,-43 2 0,-8-4 0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34.8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1 122 12953,'0'-7'3260,"-1"1"-2963,2 83-45,5-37-78,2 59 27,4-59 107,-3-9 67,-2-8 23,-3-8-23,-2-6-49,-1-7-102,-1 0-224,0-7-309,0-11 51,-5-11 102,-3-17-192,-3-8-144,1-7 105,5-1 247,3 3 112,2 9 28,4 10 6,3 15 61,5 11 107,3 7 134,1 13-56,2 9 0,1 13 50,0 11-16,0 5-112,-3 1-45,-1-1-34,-3-5-45,-3-8-50,-4-7 6,0-10 39,-2-7 61,0-5-106,-2-8 0,2-8-134,-3-10-399,4-33 359,1 9 62,2-19 51,2 24 61,-2 9 39,2 14 84,-2 9 135,2 10 17,3 11-107,0 10-95,4 9-68,-3 5-341,7 13-600,-7-12-828,6 8-1658,-5-18 3422,2-5 0,-8-10 0,-1-5 0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35.1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67 6 14723,'-14'-3'3058,"2"0"-2727,12 3-231,-18 71-49,14-31-46,-15 55-5,23-50 6,5-7-6,5-8 34,3-9-23,2-9 50,-1-7 1,2-4-12,0-2-44,-2-8-6,-2-8 0,-6-10-50,-4-5-62,-3-3 50,-5-1-196,-6 4-190,-4 4-190,-6 10-152,-3 7-885,-2 6-6449,1 9 8124,-5 5 0,14-2 0,3 1 0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35.9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303 503 14001,'5'13'2027,"-2"-3"-1797,-3-10 1736,0 0-1204,-66-55-56,40 41-264,-52-40-352,56 54-90,1 11-6,-2 8 0,2 16-27,1 9 33,3 6 5,7 5-5,4-1-56,5-2-145,1-7-74,1-6-49,6-10-282,3-10 1,4-7 241,1-8 219,0-4 100,1-12 39,0-11-67,2-16-195,-3-16-231,-2-9-38,-6-13 245,-4 16 1,-2-2 291,1-33 2,-2 33 0,0 2 524,-3-13-60,-1 11 161,-3 15 280,1 9-683,2 20-123,3 6-101,-1 13 336,2 9-162,0 10 197,0 17 21,4 13 23,4 12-124,4 7-216,-3-19 1,2 1-76,5 24-11,4 16-336,-6-37-398,2-5-611,1-7-498,0-3-90,1-10-4351,10-8 6295,-8-11 0,0-6 0,-12-3 0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36.1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10394,'4'5'6872,"-2"-1"-5567,-2-4-1008,9 35-78,0-4-169,7 32-50,-2-12-359,0-2-2799,10 16-657,-7-23 3815,5 3 0,-14-32 0,-3-8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7.392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148E7"/>
      <inkml:brushProperty name="anchorY" value="-9.04437E6"/>
      <inkml:brushProperty name="scaleFactor" value="0.5"/>
    </inkml:brush>
  </inkml:definitions>
  <inkml:trace contextRef="#ctx0" brushRef="#br0">1 108 9890,'13'10'3567,"-3"-2"-2805,-10-8 7085,0 0-7751,8 0-29,-1 0 6,7-1 28,-1-1-40,-1-1 23,1 2-11,-1-2 11,0 3 34,0-3 33,-1 2-78,2-2 44,1-2-33,2 2-39,1-2-39,3 0-6,1 0 5,2 1 1,-1 1-1,-2 0 1,-1 0-6,-1 2 34,-2-2-34,0 3 5,-1-3-5,-1 2 6,9-4-6,-6 3 0,5-2 5,-7 3 1,-1-1-6,0 0 0,0 1 6,-2-1-1,5 0 1,-5 0-6,2 1 5,-6 0-5,3 0 0,-2 0-5,2 0 5,-2 1 11,3-2-5,5 1 5,4-1-11,0-1 0,-1 2 5,-7-1-5,-1 2 0,-2 0 0,1 0 0,-1 0 6,0-1-6,2 1 0,2-3 6,1 2-1,3-1-5,-2-1 6,0 3-6,-1-3 5,6 3-5,-6-1 6,6-1 0,-7 2-1,3-3 6,2 2-5,0-1 0,1 0-6,-2 1 5,0 0 1,-4 1-6,-4 0 5,-1 0-5,-4 0 0,2 0 0,0 0 6,4 0-6,-1 0 0,2 0 0,1 0 6,4 0-6,-4 0 5,4 0-5,-8 0 6,1 0-6,-2 0 0,0 0 0,-2 0 0,7 0 0,-5 0 0,5 0 0,-4 0 0,-1 0 0,1 0 0,-1 0 0,0 0 0,-2 0 0,2 0 0,1 0 0,-1 0 0,3 0 0,-3 0 0,-2 0 0,3 0 0,-2 0 5,2 1-5,4 0 0,-2 1 0,3-1 6,-2 0-6,0 0 0,-1-1 0,1 2 0,-2-1 0,1-1 0,-3 2 0,4-1 0,-4-1 0,2 2 0,-3-2 0,0 0 0,1 0 6,0 1-6,0-1 0,5 2 0,-4-2 5,5 0-5,-4 0 0,0 1 0,-2-1 0,1 2 0,-1-2 0,0 0 0,-2 1 0,4-1 0,-3 3 0,1-3 0,-1 1 0,0 1 0,1-2 0,-2 3 0,3-3 0,2 4 0,-1-2 0,3 2 0,-5-1 0,1-1 0,0 0 0,0 0 0,0 0 0,-1-1 0,0 0 0,0-1 0,-3 2 6,0-2-113,-4 0-1361,0 2-1421,0 4-231,-4 3 3120,-6 3 0,3-5 0,-2-2 0</inkml:trace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36.3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16269,'1'12'1652,"-1"-3"-2744,0-9-2235,0 0 3327,0 57 0,0-42 0,0 42 0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41.5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310 114 12690,'6'9'2907,"-2"-2"-2655,-4-7 1411,0 0-951,3-2-6,-2 1-208,1-3-195,-2-1 50,-2-2-90,-4-1-118,-5-2-49,-2 0-91,-3-3 1,1-1-1,-2 0 1,0-1 27,0 3 23,-1 3 23,1 5-6,-1 3-73,0 1-34,-11 2 23,7 8-28,-8 7 5,11 9 34,5 5 0,0 4 45,7 19-40,3-14 35,2 12-7,4-23 6,5-1-27,5-4-7,7-4-5,3-2-33,4-5-102,1-3-1186,18-4-214,-11-3-487,16-2-4815,-17-3 6837,-2-4 0,-14 2 0,-7-1 0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41.8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11990,'9'11'2599,"-3"-2"-2247,-6-9 2169,0 0-1636,8 31-246,-3-6-247,5 28-263,-5-15-84,0-1-45,-1-4 0,2-3-247,-3-5-566,0-7-654,0-4-695,0-8-1770,0-2 3932,2-8 0,-3 3 0,1-3 0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41.9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23 13575,'-3'-13'857,"0"4"-3613,3 9 1538,0 0 1,0 0 0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42.6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263 586 12393,'16'0'3182,"-26"-52"-2583,-4 37 151,-20-38-358,12 50-252,-12 6-140,8 7 6,-9 6-6,11 11 0,2 5 0,1 5 34,5 2 38,4 1 52,7 1 21,2-4-44,3 0-62,1-5-39,6-3-33,5-5-12,7-6-39,4-8-129,0-6-17,1-3-16,0-7-56,0-10-85,1-13-72,-2-13-124,-2-9-139,-2-11 66,-7-6 169,-3-7 196,-6-1 145,-2-3 146,-1 2 202,-4-21 140,0 31 111,-1-9-44,0 41 5,4 11 152,-2 11 342,0 8-667,1 10 111,0 11 354,2 15-112,0 15-146,4 12-173,2 9-202,4 5-62,2 0-11,-2-2-163,0-4-633,-1-5-2256,8 11 829,3-24 2223,16 9 0,-18-39 0,3-4 0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43.1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201 100 9066,'3'-3'3859,"-1"0"-1663,-2 3-1776,-30-42-73,16 32-302,-24-32-45,22 45 230,0 8 16,-2 8 73,0 11 101,2 8-123,1 3-140,4 5-62,3 0-44,4-1-18,2-5-33,2-2-73,6-9-78,2-5-112,6-8-45,4-7-39,0-5-96,2-3-840,7-23 387,-4-2 174,1-25 257,-8 1 280,-9-7 185,0-1 437,-5 3 420,-1 9 1344,-1 9-1467,0 18-230,0 6-235,0 21 151,0 6-39,0 15-141,0 8-144,3 5-91,5 18-285,2-14-627,6 8-857,0-22 1764,8-3 0,-11-14 0,3-2 0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43.6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75 185 11631,'-14'-5'532,"3"2"-526,11 3 734,0 0-337,39-1-45,-23-2-117,33-3-101,-35-2-50,0-2-79,-4 0-11,-1-5 0,-3 2 0,-3-5 11,-2 1 39,-1-1 57,-6 0 38,-6 2 337,-6 6 168,-6 1-364,2 6-169,0 2 12,-1 10 202,2 8 61,-1 15 767,2 31-594,8-10-183,3 19-158,9-24-118,8-4-72,3-6-34,11-6-84,3-8-2000,23-7-4506,-13-9 6590,14-8 0,-31-1 0,-5-3 0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46.0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13676,'6'9'2828,"-1"-2"-2284,-5-7 1169,0 0-1113,30 91-129,-14-31-790,5 8 1,0 3 559,-2 12-62,0-1 167,-3-7-234,-1-7-45,-2-11-61,-3-9-6,-1-11 0,-3-8-241,-2-8 212,-1-6-1540,-1-5-542,0-4-846,-1-4 2957,0-12 0,-1 7 0,0-9 0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46.5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1 111 12987,'10'14'1602,"-2"-3"-1339,-8-11 549,0 0-397,85-54 156,-34 35-263,10-10 0,3 2 269,10 22-174,0 4 6,-2 12-128,-8 13-46,-9 18-45,-11 16 34,-11 9-84,-11 6-17,-8 4 6,-9-2 45,-4-3 16,-6-5 79,-8-5-112,-9-9-68,-11-6-89,-3-10-22,-6-7-297,1-5-269,-1-6-280,1-3-449,2-5-643,3-4-4821,6-4 6781,8-2 0,10-1 0,7 0 0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47.0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44 171 12735,'-9'-10'812,"1"2"-739,8 8 263,0 0-140,46-30 274,-31 19 73,34-26-66,-44 28-180,-2-2-135,-3 1-111,0-1-18,-2 1-27,-3 1 156,-4 3 387,-6 0 297,0 5-426,-1 0-269,0 1-62,1 7 23,-1 7 79,3 14 0,2 9-62,4 7-62,4 5 17,2 0-67,3-3-17,7-2-101,5-8-331,7-6-766,5-9-948,9-9-2782,3-7 4928,5-14 0,-19 7 0,-7-8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2.824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287E7"/>
      <inkml:brushProperty name="anchorY" value="-9.05198E6"/>
      <inkml:brushProperty name="scaleFactor" value="0.5"/>
    </inkml:brush>
  </inkml:definitions>
  <inkml:trace contextRef="#ctx0" brushRef="#br0">0 113 8483,'6'3'2941,"-2"-1"6889,-4-2-9001,7-5-824,-1 2 6,14-5 1,-5 4-6,3 0 0,-5 1-1,-1 2 1,9-3-6,-8 3 5,6-3-5,-10 4 0,-1-3 0,5 2 0,-3-2 0,1 1 0,-4-1 0,1 3 0,3-4 6,-2 4-6,2-3 0,-6 2 0,1 0 0,9-1 0,-5 0 0,6 0 6,-7 0-6,0 0-6,2-1 12,-2 2-12,2-2 6,-4 3 0,1-2 6,0 1-6,1-1 0,-1 1 0,0-2 5,-2 2-5,0-1 0,5-1 0,-4 3 0,3-3 0,-6 3 0,1-1-5,2 0 5,-1 0 0,3-1 0,-2 1 0,-1-1 0,1 0 0,0-1 0,0 1 5,2 0-5,-3 2 6,4-3-6,-6 3 0,3-2 0,-5 1-2818,0 1-1445,-9-2 4263,-2 2 0,0 0 0,1 0 0</inkml:trace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47.6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46 12774,'3'4'2790,"-1"-1"-2499,0 68 0,4-27-115,-1 7 1,1 2 187,6 3 45,1-2 61,-3-8-168,-1-9-150,-3-11-52,-3-8 7,-2-10 106,-1-3 11,0-4-89,0-1-135,0-9-348,0-9 62,-5-16-207,-3-14-319,-5-10 465,1-8 151,3-2 112,5 3 79,2 9-23,2 12 28,2 13 39,3 15 95,4 8 113,5 7 77,4 14 63,2 8 10,5 18-66,0 9-68,0 5 11,0 3-82,-5-1-52,1-7-34,-6-8-72,-4-9-29,-2-11 57,-6-7 22,1-7 95,-4-3-45,2-3-167,-2-13-141,0-5-67,0-18-123,0-6 179,0-6 67,1-2 40,5 2 39,1 9 44,10 5 29,-4 18 139,6 5 58,-6 18 4,3 10-11,0 12-101,2 9-72,0 3-51,-2-2 5,-2 0-358,2 10-683,-5-16-885,6 5-1815,-5-22 3736,4-8 0,-8-4 0,-1-4 0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48.0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 0 13373,'6'12'2835,"-1"-2"-2522,-5-10 606,0 0-522,-24 56-173,12-21-140,-19 47-73,23-37 40,3-2 38,3-4-21,2-4-63,4-6-5,5-5-5,6-8-79,6-4-17,2-8-73,3-1-44,1-3 11,0-9 55,-7-4 85,-4-12 22,-7-4 40,-5-5-40,-2-6-33,-11-1-163,-4-2-403,-11 2-382,-1 4-346,-2 8-2201,1 5 3573,3 11 0,10 6 0,5 4 0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48.6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277 551 17490,'-35'-37'681,"0"1"0,-26-22-676,37 69 29,1 11-1,-4 15-27,5 12-6,1 5 0,7 5-34,5-2 34,5-5 0,2-6-56,4-7-34,6-10-95,3-4-196,8-12-139,-1-3-119,1-7-313,7-13 263,-4-11 78,5-19 287,-10-13 133,-3-12 118,-6-10 68,-3-8 5,-4-7 33,-1-3 102,0 3 307,0 35 1,0 0 151,0-17 106,0-4-28,0 48 45,0 13-51,0 10-273,0 35 94,3 5-78,2 35-118,5-1-140,1 7-84,2 0-67,-1-3 0,2-4-274,-3-5-628,0-5-711,0-5-1462,1-5 3075,6-4 0,-8-21 0,2-4 0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48.9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3 252 13200,'13'12'1473,"-2"-3"-1300,-11-9 186,0 0-147,53-25 58,-33 14-24,38-20-61,-50 18-118,-5-3-28,-2-4-5,-1-3-23,-2-4 62,-7-1 73,-5 2 150,-5 2 169,-1 8 190,-1 7-375,3 5-173,0 8 128,3 11 62,0 11-123,5 15-90,4 6-17,3 5-67,3 0-112,9-3-286,4-4-487,12-5-610,3-7-617,7-7-6242,0-9 8354,1-9 0,-16-5 0,-7-3 0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49.1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15956,'13'9'1887,"-4"-1"-1714,-9-8 303,0 0-336,28 66-50,-8-31-40,26 53-50,-12-50-504,3-3-772,0-5-730,2-4-5133,-5-8 7139,0-6 0,-17-7 0,-5-3 0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49.4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310 22 14135,'-4'-12'3960,"0"3"-3647,4 9 584,0 0-869,-53 84-28,28-38-244,-9 11 1,-2 1-1404,0 2 1647,-17 13 0,23-33 0,-5 2 0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50.3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1066 11026,'12'-4'9830,"-2"-5"-8507,-10-12-1223,0-11-55,0-13-6,0-15-39,-4-14-95,-2-15-124,-5-10-37,7 28 0,0-10 1,2 8 176,0 15 1,4 0-81,3-12 1,4-7-1,6 18-143,23 17-314,25 6-471,-6 28-2940,23 29-185,-25 4 4212,5 20 0,-42-21 0,-9-5 0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50.8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33 168 13004,'-18'4'1075,"3"0"-845,15-4-96,0 0-11,77-22 107,-23 5-60,5-1 1,2-1-171,16-6 84,-4 0-50,-6 5 0,-14 4 375,-15 8 403,-15 3-61,-12 4-287,-6 1-206,-4 1 134,-1 9-219,0 4 23,0 12-94,0 4-63,0 2-39,0 2 0,3-5 45,5-2 39,6-5-34,8-6-16,3-4 0,5-6-34,4-4 0,2-2-6,-2-1-50,-6-5 56,-6-3 50,-9-5 96,-6-4-12,-4-4-50,-6 0-123,-26-12-28,1 12-17,-24-3-190,10 16-175,3 3-419,4 4-823,9 0-1855,9-1 3546,9 2 0,5-1 0,3 1 0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51.2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12186,'0'6'3136,"1"-1"-2413,-1-5 1019,0 0-958,18 92-212,-6-41-340,2 12 1,0 2 35,3-3-88,-3 1-52,-1-3-60,-2 0-68,-1-2 0,-3-3-101,0-3-498,-1-4-780,2-8-682,2-6-1691,0-12 3752,5-10 0,-8-7 0,-1-5 0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51.5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14555,'2'4'2481,"-1"0"-1445,-1-4-291,13 74-145,-4-24-303,0 6 0,1 2 106,2 12-168,1-3-106,-1-3-73,3-6-56,-3-3 0,1-5 0,0-5-230,-1-5-587,1-5-713,-1-5-1483,1-8-527,3-10-403,2-6 3943,-1-10 0,-6 3 0,-4-3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4.161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27E7"/>
      <inkml:brushProperty name="anchorY" value="-9.06091E6"/>
      <inkml:brushProperty name="scaleFactor" value="0.5"/>
    </inkml:brush>
  </inkml:definitions>
  <inkml:trace contextRef="#ctx0" brushRef="#br0">0 0 9223,'6'4'9830,"7"7"-7349,0-1-2414,7 7-22,4 3-40,2 1 1,1 4 0,2 0-1,0 2 1,-1-1-1,1 0 1,-2-1 0,0 0-1,5 8-5,-10-10 0,5 6 0,-13-12 6,0-3-6,-2-1 0,-1-2 0,-1-1 5,-3-1-5,2 0 0,-4-2 0,1 1 0,-2-3 0,0 2 0,-1-3 0,0-2 0,0 1 0,0-1 6,0 2-6,3 2 0,-2 0 0,5 0 0,-6-1 0,1 0 0,-1 0 0,1 0 0,-1 0 0,4 3 0,-2-1 0,2 1 0,-2-1 0,0-2 0,-1 2 0,0-5 0,-2 2-2399,-1-4 0,-1 2 0</inkml:trace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51.6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13637,'14'13'5780,"-3"-2"-5561,-11-11-147,3 68-72,3-33-44,3 56-684,4-52-1446,0 1 2174,7 1 0,-10-20 0,1-1 0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51.8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15076,'2'4'-5046,"0"0"5046,-2-4 0,0 0 0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52.1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225 67 12180,'4'4'2851,"-1"-2"633,-3-2-2772,-57-34-488,35 26-163,-45-22-27,48 43-28,1 9 27,0 12 1,5 6-1,3 3 29,5-1 44,3-1 46,2-3-63,2-2-55,8-5-34,5-4-73,10-6-196,4-6-420,4-7-695,2-5-862,3-7-6847,-5-7 9093,-2-9 0,-16 7 0,-6 1 0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54.2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62 12858,'-3'-16'3086,"0"3"-2912,3 13 476,0 0-309,0 39-44,6-15-123,0 34-85,6-26 1,1 0 44,2-4-11,0-3-72,2-5-51,-2-4 0,0-7-6,-1-3 6,-2-5 0,1-1 84,-1-5 62,0-8-12,-1-11-100,1-11-6,-3-6-28,-2-5-62,-2 0-162,-4 6-297,0 8-274,-1 10-515,0 10 1310,-13 7 0,10 3 0,-10 2 0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54.5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13961,'13'8'2728,"-2"-2"-2005,-11-6 38,15 71-212,-4-20-325,1 6 1,1 2 105,2 22-106,-1 0-84,-1-1-129,-1-4-11,0-7-112,-2-8-476,2-8-723,0-9-1568,6-11-4747,2-10 7626,5-13 0,-12-4 0,-3-6 0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55.4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134 99 12455,'15'11'2929,"-3"-3"-2525,-12-8 464,0 0-499,-4-13 286,-2 10-195,-4-10-365,-3 18-90,-2 5-5,-1 9-5,-3 9 5,0 6-34,1 4 29,2 5-85,4-2-100,5 0-152,2-4-61,4-6 78,1-5-235,0-9-258,4-4-17,2-9 163,5-1 12,2-11-248,-1-8-201,1-14 482,-3-10 240,0-21 953,-5 17 919,0-3-483,-4 32-716,0 9-163,-1 8 34,5 24-157,2-2 0,6 21 11,4-12 17,3 1 308,6-4 95,3-3 73,4-6 325,16-5-397,-14-8 122,7-4 258,-21-8 112,-5-8-262,-6-8-265,-3-11-33,-4-9-11,-1-4 39,-2-6 173,-14-19-565,5 20-33,-10-7-326,10 30-424,5 5-349,3 5-1629,7 0 1590,6 4 264,11 2 319,5 6 246,3 2 191,2 2 151,-2 0 218,0 0 342,-7 2 168,-5 1 118,-7 1-140,-5 3 492,-4 13-722,-2 2-117,-1 13-186,0 1-72,0 4-73,1 0-22,4 1-6,1-7 123,9 6-117,-2-18-6,6 1-6,-5-19-44,2-1-6,1-4-45,0-10 0,0-6 17,-3-14 50,-3-4-369,-4-30-414,-4 17-443,-2-17-981,-4 29 2241,-10 6 0,7 16 0,-7 3 0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56.0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53 13138,'6'16'3215,"-2"-3"-3036,-4-13-44,0 0-40,0 77-28,0-47 73,0 56 79,0-69 61,0-8 117,0-3 23,0-5 101,0-1-695,0-11-89,0-7-34,-1-14-111,1-6 16,-1-5 235,1-1 101,0 2 28,6 7 28,1 11 67,7 10 151,0 8 62,2 5-44,0 13-18,3 6-72,0 16-6,-1 5-23,-1 1-10,-3-2-40,-3-4-22,-1-1-40,-3-15 1,-3-3-1,-3-14 1,1-1-6,-2-4-263,2-21 78,0-1-56,2-22 96,2 8 100,3-1 45,1 6 0,2 8 157,0 11 470,7 9-386,-2 18-56,6 5-62,-6 13-67,-1 1-56,-1-1-89,-3-4-774,-3-3-1792,-3-6-3327,-3-4 5982,-2-6 0,-1-4 0,0-2 0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57.5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0 351 13547,'12'17'2397,"-3"-3"-2234,-9-14 654,0 0-229,11-3-134,1 3-73,13-3-124,-2 3-9,4 0 4,3 4-96,3-1-21,5 5-12,2-4 0,4-1 28,1-2-33,2-1-17,0 0 302,26 0-185,-14-4-139,21 0-40,-20-4-6,0 0-27,1 0 50,34-7 11,-22 2-50,-22 2 0,0 1-17,24-8 28,4-4-28,2 1 0,-1 0 0,-3 5 5,-7 4-5,-7 6-5,10 4 5,-22 2 0,11 0-6,-23 0 12,3 0-6,5 0 5,8-3 7,5-3-7,7-3-5,7-4 6,2 0 5,2-2 14,-25 3 0,-1 0 59,24-5 6,16-8 16,-39 10 6,-6 1-39,-7 1-22,-11 2 27,-5 2 483,-10 2-208,-5 4 5,-5 0-56,-2 3-7034,-2 0 6732,-7 8 0,5-6 0,-4 6 0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8:59.0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1 552 12371,'14'1'3411,"-2"1"-3075,-12-2 538,0 0-258,2-7 78,4 4-32,5-4-13,5 6-128,4 1-118,7-1-112,4 1-56,4-2-67,3 1-56,3-1-44,2-1 10,1-1-5,1 0-23,0-1 1,0-1 10,-1 2 29,0-3 44,3 0 57,4-1-79,6-1-53,-9 1 0,3-2-59,29-6-161,-25 4 1,0 1 165,25-8 1,-1 1-6,-3-1 3,-23 7 0,-1 1-3,26-5 0,-28 6 0,-1 0 0,17-1 0,-4 0 0,-1 1 0,-3 1 0,-1 0 0,-2-1 0,1 1 0,0-3 0,1 1 0,25-9-6,-18 7-28,16-4 29,-26 7 320,-3 2-326,-3 1 11,-4 3-5,-4-2-1,12 1 6,-15 1 0,14-2 0,-14 2 0,4-2 0,3 0 0,3 0-6,0 0-5,0 2 6,-4-2-1,8 2 6,-15-1 0,4 1 0,-12 1 6,1-1-6,5 0 0,4-1 0,3 0-6,1 1 6,-1-1 0,8 1 0,-13 1 0,6-1 0,-15 1 6,-1 0-6,2 0 0,0 1 0,0 0 0,10 1 0,-12 0 5,7 1-5,-15 0 0,-3 0 0,0 0 0,-3 0 34,-2 0 100,1 0-22,-4 0 28,0 0 51,-4 0 44,-2 0 50,2-1 1,-3 0-8582,2 0 8296,-10 1 0,6 0 0,-6 0 0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16.7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1 340 14986,'9'12'3422,"-1"-3"-3310,-8-9-162,0 0-17,22-61 56,-9 30 11,21-50 184,-14 46 63,1 1 134,1 2 11,-3 5-123,-1 4-118,-2 8-61,0 3-23,1 6 0,3 4-16,3 0 22,2 2 16,3 0-27,1 3 5,-1 4 6,-3 4 44,-3 5-10,-6 3-7,-4 3-32,-5 4-1,-4 4-6,-1 2-10,-2 2-12,-2 2-33,-5 1 10,-11 18 24,-3-12-35,-8 13 6,5-16 62,-3 3 39,0 0-11,-2 4-51,3 0-10,-13 23-35,12-17 29,-7 16-34,11-22 0,3-2 0,1-3 0,5-6-11,2-6 16,3-2 90,4-14 68,3-2 6,2-10 267,0-2-436,5-2 0,4-2 45,11-3-39,8-5 27,11-1-27,6-3-6,9-2-6,7 0 1,5-1-6,4 3 5,1 1-28,-3 5 34,-5 3-5,-10 4-46,-9 1 7,-13 2 44,-10 0 33,-10 0 62,-4 0 45,-6 0-369,1 0-808,-2 3-1656,0 2-1514,0 2 4207,0 2 0,0-4 0,0-1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5.150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67E7"/>
      <inkml:brushProperty name="anchorY" value="-9.07015E6"/>
      <inkml:brushProperty name="scaleFactor" value="0.5"/>
    </inkml:brush>
  </inkml:definitions>
  <inkml:trace contextRef="#ctx0" brushRef="#br0">369 7 8270,'18'4'2549,"-4"0"-1944,-14-4 1507,0 0-1351,0-7-61,0 6 2588,0-6-3215,-2 17-39,-2 0 33,-4 9 39,-1-1 45,-3 3 46,0 2 55,-6 14-78,-2 5-68,-1 1 1,2-1 21,5-11-21,1 2-6,-2-1-1,-6 13-94,6-12-6,-5 9 6,8-17 5,2-1-6,-8 17 1,7-14 0,-5 15-6,8-19 5,1 1 12,-2 6-11,3-8-6,-3 5 5,4-9 1,-1-2-6,0-2 0,1 1 5,0-3 1,0 1 5,-1-1-5,0-2 27,2 0-27,-2-2-6,3-1 0,-1 0 6,1-2 27,1 2 74,0-5 49,1 2-2189,-1-4-1669,3-16 3702,9-18 0,-5 10 0,6-6 0</inkml:trace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17.1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15928,'11'4'1954,"-1"0"-2738,-10-4-902,0 0 0,0 0 0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17.3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16012,'15'10'1422,"-2"-1"-2228,-13-9 57,0 0 0,0 0 0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18.6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251 1489 14096,'3'1'6027,"-1"0"-2219,-2-1-3651,0-39-106,-6 2-51,-5-44 0,-11 0-477,-6-13 454,11 40 1,0-1 16,0-2 1,-1-1 2,-1 0 0,1-1-48,2 0 1,1 2-26,1 1 1,1 1-15,4 4 1,2 1-247,-1-41-179,8 9-85,17 10-27,12 6 61,24 10 12,12 8-191,10 12-387,7 13-509,-2 11-236,-4 8-284,-11 28-5215,-13 3 7376,-18 22 0,-17-23 0,-11-5 0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19.2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47 238 15580,'-26'-2'471,"6"1"-471,20 1-79,90-39 74,-22 14-754,5-4 1,4 0 755,-23 13 0,-2 2 3,1 0 0,0 1 162,-3 2 0,0 2-101,42-6-49,-11 3-12,-12 8-124,-13 0-156,-18 4 280,-13 0 527,-15 1 1121,-6 5-1234,-12 4 319,-7 8-369,-12 5-118,-6 8-27,-4 7-119,-1 8-38,-1 6 0,2 4-57,3 3 30,5-4-30,7-4-5,7-10-17,8-6-84,4-8-62,3-7-150,7-6-12,2-7 11,9-5-38,4-4-141,3-14-6,4-13-263,14-50 538,-11 13 224,7-27 123,-20 36 1328,-2 6-751,-10 25-212,-1 8-186,-6 18 79,0 9 12,0 8-209,2 31-184,0-7-403,4 17-634,4-18-592,2-2-1306,11-1 2935,13-2 0,-15-15 0,5-5 0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19.6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402 118 11166,'15'10'2678,"-3"-2"-2062,-12-8 2453,0 0-2274,-65-63-397,33 48-258,-10-18 1,-2 8 228,6 42-61,-3 14-100,-1 14-68,4 9-17,4 2-45,9 2-27,9-3-46,7-3-5,7-2-50,6-6-45,10-2-68,11-4-72,14-2-213,8-7-706,3-4-498,4-10-354,-1-6-1175,8-13-3326,-8-14 6507,2-9 0,-28 7 0,-7 3 0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19.7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1 177 7867,'8'-52'4915,"1"0"0,5-21-4013,-14 94-291,0 19-141,0 10-212,0 10-196,4 1-62,2-1-6,6-5-593,1-6-416,3-7-3325,8-3-174,-6-18 4514,5-5 0,-15-15 0,-3-1 0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19.9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18 14482,'-1'-9'-481,"0"1"-4656,1 8 5137,0 0 0,0 0 0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0.3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375 36 15361,'-2'-7'2667,"0"2"-2516,2 5 476,0 0-542,-79-23 245,42 36-246,-15-12 0,1 6 23,11 49-63,1 9-44,7 3 0,9-2-61,11-7-247,7-8-119,5-10 7,9-10 34,4-9 95,10-12-73,4-4-151,-1-13-107,2-12 112,-3-15 140,-1-15 129,-4-9 241,-2-3 0,-6 3 555,-2 11 291,-7 13-62,0 15-230,-3 11-218,0 5-89,0 15-6,0 7 11,0 16 96,5 27-348,5-14-6,9 14-246,7-26-471,3-8-739,3-8 1462,43-28 0,-46 9 0,27-19 0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0.6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40 13441,'7'-22'5741,"-1"5"-5282,-6 17 706,0 0-572,-13 82-61,10-21-617,-4 4 1,1 5 286,7 25-135,7 3-67,3-2-6,7-6-229,-1-5-583,0-11-795,-3-11-2082,2-12-2802,-2-14 6497,0-15 0,-6-11 0,-2-8 0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1.5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45 211 14521,'-12'-10'3350,"3"2"-2779,9 85-145,0-33-278,1 9 1,2 0 42,3-5-18,2-5-55,1-11 5,-5-6 28,-1-11 124,-2-5 61,-1-7 347,0-2-683,0-6-258,-2-12 17,-5-13 23,-6-20-135,-1-10 191,1-11 78,6-3 33,5 5-16,2 6-22,7 13-57,6 9 23,9 12 39,4 8 0,4 9 45,2 7-12,1 6 51,0 14 11,-2 12 135,-1 18 72,-5 9 40,-5 6 5,-4 2-100,-5-1-107,-3-8-56,-1 1-34,-1-22 0,0-4-83,-1-21 83,-2-6 34,-1-1-78,3-26-124,-1-1-184,5-31-23,2 2 27,6-7-10,5 0 90,1 4 168,1 9 134,-2 13 0,-6 13 123,3 12 67,-5 9 90,3 15 118,-1 9 11,-1 17-56,1 7-112,-1 6-157,-2 0-118,1 18-845,-3-21-1070,2 10-5493,-4-28 7442,2-6 0,-5-13 0,-1-5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6.172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78E7"/>
      <inkml:brushProperty name="anchorY" value="-9.07697E6"/>
      <inkml:brushProperty name="scaleFactor" value="0.5"/>
    </inkml:brush>
  </inkml:definitions>
  <inkml:trace contextRef="#ctx0" brushRef="#br0">11 13 7778,'4'8'2784,"-1"-2"-225,-3-6-2234,-4-12-11,3 9 11,-3-9 100,4 12 3557,0 0-3870,-4 6-28,3 0-16,-2 10-29,3 3-6,0 9 2,5 3-2,1 7 40,6 1 28,0 2 134,3 18-145,-3-15-3393,3 14 3354,-6-20-18,1-1 18,-1-1 33,3 14-45,-3-12 11,1 9 1,-3-16-6,-1 0-6,0-3-28,0 0 23,0-3 3363,-2 0-3363,2-3-29,-3 0-5,1-3 12,1 6-7,-3-7 46,2 4-18,-4-9 34,1-2 6,0 0 45,0 3-34,1-6-17,-1 5 6,0-7 22,-1 2 28,0-1-22,1-2-12,0 1 23,0-3-5,-1 1 812,0-2-2079,1-8-2044,0-3 3204,0-7 0,-1 8 0,0 1 0</inkml:trace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1.7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25 14717,'-7'-13'2678,"2"2"-2174,5 11 168,-1 86-123,1-37-381,-1 10 0,0 1 62,1-3-68,0-4-117,0-6-39,2-7-6,0-7-359,2-6-504,1-8-755,0-7-1312,2-7-2615,0-15 5545,2-9 0,-4 4 0,-1-1 0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1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40 14986,'-13'-22'0,"3"5"0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2.2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2 18100,'-6'-1'1827,"2"0"-926,4 1-307,1 90 118,3-27-663,-2 7 1,1 3 331,5 20-185,1 1-95,2-4-101,0-5 0,4-5 0,-2-7-180,2-7 211,12 30 0,-16-56 0,8 21 0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2.6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8 314 15709,'-4'-3'1255,"1"1"-1211,3 2-44,91-26-50,-20 12-731,5-4 1,5 1 782,-21 8 1,-2 2-3,3-1 0,1 0-31,1 1 0,-1-1 31,-2 0 0,-2-1 0,-4 1 0,-2 1 0,36-8 0,-22 1 95,-20 3 885,-22-1-308,-13 1 1138,-9-2-1205,-13 0 240,-6-2-633,-11 2-83,-4 0-95,-2 2-34,-3 2-6,0 5-78,-19 4 269,7 60 0,3 13-157,-6-14-408,10 20 0,14 1 296,35-32-72,6-5-225,10-1-375,6-7-802,5-5-631,9-6 2189,21-7 0,-29-8 0,5-3 0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3.0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272 32 13603,'9'-11'3825,"-2"2"-3298,-7 9-527,0 0 0,-81-10 61,48 8-111,-15 86 56,67-38 13,9 15 1,5-1-15,11-8 63,-8-3 508,-10 20-289,-12-22 43,-9 12 34,-16-30 6,-5-4-6,-11-7-28,-6-6-62,-3-5-123,-3-4-78,0-2-73,2-1-258,6 0-329,4 0-612,10 0-952,6-5-1014,6-8 3165,4-19 0,1 14 0,0-5 0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33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19 14807,'-15'-10'3209,"3"2"-2531,12 8-61,0 0-220,52 81-245,-21-38-152,6 12 0,3-1-17,4-5-868,0-5-1165,6-10-4871,-4-8 6921,-1-12 0,-21-8 0,-9-4 0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34.1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317 1 17210,'15'14'3635,"-4"-3"-2812,-28 64-27,0-11-421,3-4 1,-5 15-372,-7 10 0,-7 19 0,-1 0 0,6-16-808,6-11 0,0 0-328,-4 8 0,-6 16 1,2-7-1,12-30-4440,13-31 5634,13-18 1,-6-10 0,6-5 0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34.4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48 71 16863,'-2'-4'1848,"0"1"-1966,2 3-257,-25 82-168,19-39 291,-3 11 0,5-1-39,24-11 156,16-10 130,6-11-1,3-11-39,-1-6-78,-5-11 28,-3-10-23,-7-13 40,-5-16 890,-35-23 0,-12-2-1003,-1 17-204,-8-10 1,-5 18-1164,-8 63-1545,6 6 3103,6 11 0,15-17 0,9-4 0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34.7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60 16342,'16'1'3058,"-4"0"-2850,-25 67-208,10-26-146,-6 54 40,26-45 100,9-8 6,16-7 6,3-10-1,4-12-5,-3-7 6,-2-6 134,-7-10 95,-7-6-78,-11-14-45,-9-10-112,-32-39 0,-7-4 0,15 27 0,-13-15 0,0 1 0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35.0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16958,'13'2'3422,"-3"-1"-3114,-10-1 1171,0 0-767,0 73-113,3-20-370,-2 6 1,1 3 33,4 24-156,-1 3-96,0 1-11,-1-2 0,-8-13 0,-3 12 0,1-13 0,2 11 0,-5 9 0,-1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2.0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137 227 6956,'12'8'5685,"-2"-1"-4267,-16-33-786,3 15 319,-4-19-195,5 22 154,0-1 491,-2-10-525,0 1 866,0-29-1121,3 24 74,-1-13-17,1 28-124,-1 3-66,1 4 184,-2 1-600,3 5-66,-2 15 78,2 18-6,0 37-42,0-21 1,0 5-868,0 17 0,0 6 833,1 10 1,-2 6 2,-2-8 1,-3 5 0,1-6-1399,1 5 1,-2-3 1394,0-19 0,-2 1 0,1-10 3,-5 30-84,1-13 85,2-2-6,-2 1 50,4-6-5,1-8-11,2-14 1146,1-3-1174,1-19 3389,0-1-3350,1-18 102,0-5-85,1-1-23,0-4 90,0 1-79,10-1 90,7 0-45,17 0-11,11 0-28,13 0-22,13-6-23,12-6-329,10-10 324,2-5-6,0-2 0,-9 1 0,-11 4-6,-13 4 1,-11 7-46,-11 4-83,-4 3-353,-4 0-533,-1 0-705,-2 1-1367,3-1 3173,6-1 0,-17 3 0,1 0 0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35.1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13721,'16'9'105,"-4"-2"0,-12-7 0,0 0 0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5.8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1 138 16342,'10'8'4716,"-2"-1"-4291,-8-7-301,0 0-124,-3-13 95,13 7 17,7-13-56,21 9-56,13-4-157,10 1-308,7 1-582,4 5-947,1 0-1770,11-1-3444,-6-3 7208,2-5 0,-39 7 0,-13 1 0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6.2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405 37 14398,'-8'-10'4078,"2"2"-3473,6 8-314,0 0-263,-72-18 6,37 27 190,-57-1 325,54 40-1,2 14-21,1 12-303,3 4 50,9 4-150,6-1-46,9-2-55,5-4-23,14-7-331,10-7-291,16-12-296,13-8-628,8-16-1400,6-10-269,13-19-1390,-5-18 4605,1-15 0,-34 11 0,-12 3 0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6.5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191 28 13877,'2'-15'6543,"-1"3"-6191,-1 12-38,-32 94-202,16-33-348,-4 8 1,1 3 285,11 9-50,4-6-185,12-10 2,9-15-204,13-12 107,11-17-39,5-10-28,0-11-12,-3-17 17,-8-10 197,-10-19 454,-12-9-382,-6-7-85,-19-4 68,-12 2-84,-17 5-828,-14 11-1009,-16 16 2011,-22 12 0,40 15 0,-3 4 0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6.9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14085,'8'11'4088,"-2"-3"-3314,-6 65-141,1-13-323,0 3 1,0 5-459,1-16 0,0-1 394,-1 4 1,0 1-57,1 2 1,0-1-91,-2 1 1,0-1-67,2-2 0,-1-1-12,0-3 0,0-1-22,1 40-325,1-14-398,3-10-542,0-17-937,4-12-1248,6-18 3450,11-31 0,-11 6 0,3-16 0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7.1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14482,'7'15'4633,"-2"-2"-3760,-4 73-78,2-18-417,-1 5 0,1 4-1373,0-19 0,1-2 1112,0 3 1,0 0-79,0-2 1,0-1 184,1-2 0,0-1-488,6 44-565,1-12-672,-1-10-1153,1-12-1138,0-14 3792,-2-13 0,-4-18 0,-2-9 0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7.5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22 229 15339,'57'-12'832,"0"-1"0,-12 1-737,13-8 0,-8-3 124,-39 1-96,-7-2-90,-2-1 74,-10 2 178,-7 1 365,-11 4-33,-5 9-320,-2 4-73,-1 10 39,0 14 101,1 15 151,4 18-22,3 10-191,8 6-168,6 1-134,7-3-156,4-6-427,14-9-385,6-11-960,26-14-2132,3-11 4060,10-10 0,-27-5 0,-8 0 0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7.9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439 207 13446,'4'-16'3568,"0"3"-3092,-4 13 134,0 0 181,-63-72 138,33 48-484,-10-16 1,-2 5 80,8 28-268,-2 7-40,0 15 40,-1 11-11,2 19-12,2 14-17,7 9-38,6 6-18,11 2-162,4-2-151,15-5-392,12-6-298,18-9-357,16-11-623,12-11-1195,16-17-468,2-8 3484,-1-21 0,-38 10 0,-17-9 0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8.2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 16695,'8'-9'3333,"-2"3"-3160,-6 6 214,0 0 189,0 91-33,0-22-636,3 4 1,1 5 240,1-24 1,1-2-91,2 0 1,2 0-59,0-1 0,0-2-11,11 41-550,-3-11-500,-2-12-1717,-7-10-1053,-4-14 3831,-3-13 0,-2-16 0,0-9 0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8.5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17 268 17490,'-9'-14'560,"1"3"-1098,84-28-302,-15 12 298,2-2 0,4-2 539,-19 12 0,-1 1 3,45-16 1490,-24 12 0,-4 5-622,-6 10 218,23 10-520,-81 41 143,0 17-194,1 9-190,1 7-185,2 1-78,1-4-62,2-7-129,1-8-297,0-9-526,0-12-4800,7-9 991,-6-20 4761,8-17 0,-12-1 0,0-5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2.6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560 86 14919,'4'-5'3944,"-1"1"-3244,-3 4 1752,0 0-1728,-7-41-327,-2 34-229,-13-21-157,-8 53 29,-14 20-35,-14 19-268,25-26 1,0 3 259,-3 4 0,1 1 0,0 2 1,1 0-15,3 0 0,1-1-8,3-4 0,3 0-59,-13 32-280,12-14-112,14-15-242,5-14 24,18-12 257,12-10 174,19-13 279,13-18-515,9-15 141,0-25 183,1-13 147,-26 11 0,-3-3 31,-9 19 0,-3 0 244,5-14 0,-4 4 682,-1 1 57,-11 21-208,-8 18-217,-4 12-421,-2 11-62,0 13-22,-4 15-56,-2 41-50,0-14-57,1 20-262,7-31-545,10-6-642,7-7 1556,34-18 0,4-4 0,-18 2 0,55-3 0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8.6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31 14981,'-3'-17'3327,"0"4"-3865,3 13-588,0 0 0,0 0 1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9.1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150 1 15429,'-7'2'5231,"1"-1"-5024,6-1-459,0 0 169,-56 64-7,38-20 65,-12 6 0,2 2-9,24 12-5,4 0-90,12-6-5,8-7-12,14-8 0,5-10 74,4-10 21,-2-11-33,-2-7 34,-7-13 44,-7-12-5,-6-16 11,-7-18-34,-6-9-33,-4-9-50,-8-2-7,-8 3-66,-10 11-584,-7 10-508,-1 17-555,0 16-2902,5 9 4739,6 18 0,11-7 0,5 7 0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9.4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19 678 13659,'14'4'5646,"-4"-1"-4593,-10-3-180,0 0-1063,-6-55-96,-2 10 87,1-3 1,0-5-194,-2-29 157,4-8-945,5-1 888,12 9 85,6 15 364,13 22-157,6 22 241,1 19 78,3 26-11,-1 16-95,-3 21-118,-6 8-95,-6 2 631,-9-3-1034,-5-4-802,-6-4-2290,-3-9 3495,-2-8 0,0-19 0,0-11 0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29.9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15855,'5'6'3484,"0"-1"-2818,-5-5-5,-1 68 106,1-19-434,2 5 0,1 3 217,6 17-124,4 0-169,1-9-139,-1-10-51,-4-9-67,-1-12 0,-3-10-95,-1-9-224,-2-6-471,-1-7-532,-1 0-823,0-21-2275,0-5 4420,0-24 0,0 23 0,0 0 0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30.0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12046,'6'4'-740,"-1"-1"740,-5-3 0,0 0 0,0 0 0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30.4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0 673 16269,'16'35'4386,"-4"-7"-3877,-12-28 404,0 0-587,1-9-326,-1-8-275,2-17-151,-6-18-101,-1-14 91,-1-16 94,20 12 0,10-11 1,-1 11 223,6-15-32,10-15 1,4 31 149,-11 89 179,-2 14 213,-2 21 247,-5 10-68,-4 6-117,-6 1-186,-3-3-189,-1 17-746,-4-28-1158,2 8-2864,-4-33 4689,1-13 0,-2-8 0,-1-8 0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30.7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228 1212 18705,'16'11'3025,"-4"-3"-2582,-12-8 123,0 0 1601,-40-103-2369,12 33-297,-3-10 0,0-5 457,11 30 0,2 1 6,1-4 0,1-1-15,1 2 1,2 0-20,4 2 0,2 1-199,-3-42-302,10 10-288,19 12-189,13 9-257,23 9-303,-5 30 1,5 6-393,36 0 1870,-19 28 1,-5 7-1,-11 0 1,2 24 0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31.2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6 16034,'-11'-3'515,"2"1"-459,9 2 818,236 36-477,-173-4-423,16-13 1,18 2 0,-34 8 81,-54 29-56,-1 4 70,5-2-70,6-7 0,5-7 90,7-13 39,4-9 5,4-12 203,3-7-276,1-9-61,1-11 51,-2-12 49,-1-16 299,-5-7-175,-7-5-73,-11 2 95,-8 3 382,-44-6-354,-8 22-274,-37-2-123,3 26-437,3 4-1127,4 5 1687,3 2 0,32-1 0,5 2 0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31.7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71 16269,'-2'-3'4257,"1"0"-3664,1 3-408,68-6-134,-20-1-51,4 1 0,3 0-118,15-5-168,-1 3-133,-6 0-203,-8 3-504,-14 1-952,-10 2-1518,-12 1 3596,-9 1 0,-6 0 0,-2 0 0</inkml:trace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31.8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8 18464,'-5'1'1379,"0"0"-1334,5-1-45,73 4-740,-23-3-795,8 1 1,3 0-4706,9-4 6240,-3-5 0,-32 4 0,-14-3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3.2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 1 15333,'8'4'3563,"-2"0"-3406,-6-4 302,0 0 118,-13 66-51,6-1-305,-2 0 1,0 6-389,4-9 1,2 1 300,0 6 1,1 0-62,0 2 0,1 0-20,0-2 0,0 0-34,1-3 1,0-1-17,0-7 0,0-1-58,0-5 0,0-2 55,2 33 0,1-18 0,1-16-5,1-18-1,-1-13-134,-1-11 705,1-4-985,10-28 62,2 0-151,14-27 217,2 7 85,9 4 118,6 7 89,4 13 44,3 10 113,20 7 0,-20 12 56,8 5 128,-33 10 141,-11 6-62,-10 2-45,-8 4 12,-17 2 72,-39 17-391,-1-17-63,-29 7-5,22-25-39,2-4-241,6-8-225,10-2-665,12-4-3630,8-9 1400,15-8 3400,10-20 0,3 15 0,4-4 0</inkml:trace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33.0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296 223 13261,'6'2'3019,"-1"-1"-2783,-5-1 1102,0 0-582,-31-65-128,14 48-432,-29-48-196,23 72-50,-6 13 50,-2 17 95,-2 20-11,1 14-39,5 7-45,6 2-56,10-8-191,5-9-167,6-16-35,11-13 175,7-15 156,11-11 112,4-10-44,2-19-152,2-15-229,0-22 95,-2-12 67,-2-10 202,-14 19 0,-1-1 117,5-26 199,-10 33 1,-1 4 640,-5 4-128,-3 20-330,-2 14-180,-2 22 11,0 16 73,0 23-129,2 12-123,6 8-84,4 0-207,8-3-258,4-9-538,5-9-722,10-13 1725,17-11 0,-25-13 0,6-5 0</inkml:trace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33.3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14 15580,'-4'-8'975,"0"2"-639,4 6 336,-5 88 179,3-29-711,0 8 0,-1 3 415,3 20-141,0 3-184,0 1-57,0 0-134,0 0-39,1-3-3245,6-4 2596,3-8-920,6-10-1372,4-10-2071,1-14 5012,1-15 0,-9-14 0,-5-11 0</inkml:trace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33.6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16168,'12'4'3165,"7"69"-2498,-11-7-183,0-1 0,1 5-573,-2-10 1,-1-1 365,2 3 1,-1-1-133,0 0 1,1 0-115,-1-5 0,0-1-31,1-5 0,0-1-4462,7 33 2934,0-11-1084,-3-12 2612,-5-3 0,-3-27 0,-2-4 0</inkml:trace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0.8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84 12584,'-14'-7'3551,"3"1"-3282,11 6-309,0 0 74,-3-5 280,8 2 268,1-4 45,12 3 0,8 1-127,8-2-136,10 3-146,7 0-145,8-1-34,0 3-28,3-3-5,-6 2-6,-6-2 5,-9 0 1,-10 0 78,-11 1 263,-8 0 123,-7 1 40,-3-1 296,-2 1-234,0-1-572,0 0-403,0 1-740,0-2-1792,0 1-4066,0 1 7001,0-2 0,0 3 0,0-2 0</inkml:trace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2.8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467 656 12158,'16'6'3467,"-3"-1"-2918,-13-5 924,0 0-924,-8-66-34,0 34 141,-12-51-74,1 51-190,-6 5-90,-3 5-94,0 9-186,-4 6-22,-1 4-78,-1 3 16,-2 12 6,-1 9 22,0 17 1,1 14 27,3 5-39,2 9 12,9 1 27,5 0-78,9-2-22,4-6-398,19 12 207,1-24-5,17 5 55,0-29-129,4-7-268,-2-8-156,0-4 178,-2-7 213,-5-9 185,-4-8-67,5-38-96,-11 5-330,6-29-39,-12 9 56,1-7 78,-2-7 482,-1-3 140,-2 2 484,-6 31 0,-1 0 149,2-23 11,-3-11-89,0 41-56,0 12-113,0 6 225,0 10-6,0 4 62,0 9-51,0 4 437,0 3-823,0 25 16,0 10-33,4 32 11,2 16-902,3 14 717,-3-44 1,0 1-38,-1 0 1,0 1-109,1-2 0,1 0 106,8 44 0,1-8-202,2-13-498,-1-10-762,2-13-1260,6-10-2005,-1-13 4727,4-10 0,-14-11 0,-4-4 0</inkml:trace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3.2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46 299 12343,'20'1'1686,"-4"1"-1580,-16-2-95,70-41 45,-39 17-11,11-5 0,-3-2 257,-20-3 152,-10 0 67,-5 3 6,-12 4 105,-6 6 152,-9 5-324,-7 7-147,-2 5-10,-1 4 39,-2 14-34,4 11 6,1 20-23,4 10-179,9 8-56,5 2-56,8-3-459,10 13-57,9-25-425,12 7-655,7-31 1596,49-4 0,-51-11 0,31-4 0</inkml:trace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3.7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381 80 12970,'16'14'2016,"-4"-2"-1904,-12-12 1406,0 0-829,-51-44-213,19 30-129,-42-31-67,32 42-89,7 3-191,7 0-73,10 4-17,10 9 90,6 11 40,16 13 10,9 11 23,14 5 95,8 6-33,0 0-101,-1-2 61,-7-1 319,-11-3-145,-8-5-129,-11-4-6,-19 4-134,-10-19-274,-20-3-392,-8-19-746,-8-8-706,-7-19 2118,-14-20 0,36 12 0,0-5 0</inkml:trace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4.4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252 36 11950,'14'-6'3081,"-3"1"-2408,-11 5 1701,0 0-2021,-67-24 202,40 31-23,-54-11-213,57 44-106,0 9-79,4 5-55,3 4-12,8-1-17,3 1-10,5-3 10,6-2-50,8-6-123,8-6-56,11-6 33,4-7-5,5-6-56,2-7 27,2-8-16,-2-3 62,1-6 100,-6-10 34,-1-5 68,-6-9 212,-6-2 78,-6-1-28,-6-2-94,-5-1-69,-2-3-99,-3-2-35,0-1-33,-3-1 95,1-9 96,1 12 61,-2-5-129,3 19-84,-2 2-39,4 4-666,3-8 39,0 6-241,2-5-275,-2 9-123,-1 2-342,0 4 298,5 3-62,1 3-29,12 1-654,3 1 2055,9 0 0,-18 0 0,-3 0 0</inkml:trace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4.5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10965,'10'12'9455,"-2"-3"-8901,-8 69-129,1-28-299,0 7 0,1 3-19,3 8-107,1-2-146,1-5-319,0-5-453,1-6-1043,-1-6-1853,-1-11-2258,0-9 6072,0-13 0,-3-6 0,-1-5 0</inkml:trace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4.7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38 17871,'-11'-21'1574,"2"4"-4772,9 17 3198,0 0 0,0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6.2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233 0 13345,'5'11'3484,"-1"-1"-2901,-4-10 1254,0 0-1450,-4-10-63,-6 8-128,-7-7-196,-9 10-28,-3 8 23,-4 4-34,1 8 27,4 2-66,4 1-140,8-2-197,7 0-33,5-1 179,6 2 106,10 2 118,8 3 45,12 1 0,5-1 0,0 0 0,-2-3 0,-7-1 34,-6-3 201,-10-3 119,-6 0-1,-17 4-275,-9-5-72,-14 4-6,-6-8-213,-1-5-11,4-3-410,5-3-715,8-2-8319,12-28 9668,11 7 0,2-10 0,4 17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4.1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12 12808,'17'-6'4721,"-3"1"-4060,-14 5 359,0 0-527,0 19 145,0 12-89,0 30-73,0 16-107,0 13-959,-1 8 638,-1-47 0,0-1-43,-4 45-5,-2-7-39,2-11-62,3-14-403,2-13-403,1-12-482,0-14-4128,7-17 1820,2-21 3697,9-21 0,-8 11 0,-1-1 0</inkml:trace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5.3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24 12416,'3'-13'3954,"0"3"-3394,-3 10 902,0 0-823,10 78-174,1-15-328,-1 3 0,1 5-411,-2-17 0,0-1 352,1 3 0,-1 0-50,-1 1 0,0-2-22,0-2 0,0-3-1,6 39 1,-4-16-1,-1-19 1,-5-16 44,-1-14-16,0-14-34,-2-6 576,1-12-710,1-12-73,-1-16 39,4-17 112,6-7 50,4 0 6,9 7 6,6 12 55,6 17-10,4 11 145,11 32 45,-18 7 117,-2 23-61,-24 3-17,-10 4-51,-14-3-100,-25 14-443,-3-26-772,-14 4-1754,7-32 2840,-10-6 0,27-6 0,-1-1 0</inkml:trace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5.7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0 277 13368,'40'5'1369,"10"-8"1,1-3-1141,-8-4-195,6 0 0,1-1 16,2-4-44,-11-1-6,-9 0 50,-13-2 96,-9-2-40,-6-4 90,-10-2 258,-12-4 83,-12 2 303,-11 4-290,-7 8-265,-1 8-94,-2 9 150,2 18 102,5 16-35,4 20 7,12 9-146,10 6-169,10-3-150,26 17-135,8-28-324,22 5-589,5-35-1596,5-12-1417,19-7-2129,-2-16 6240,15-7 0,-44 3 0,-10 0 0</inkml:trace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6.2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12589,'10'6'3876,"-1"-2"-2817,-9-4-191,10 95-168,-1-27-738,1 6 1,0 4 216,-2-27 0,1-3 51,10 46-163,-3-11-17,1-15 107,-2-13-409,-4-13-224,-3-11-634,-5-8-598,-4-7-1871,-13-4 3579,-7-5 0,4-3 0,1-2 0</inkml:trace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6.5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0 253 14236,'17'0'257,"31"-20"1,8-6-258,17-4-778,2-3 0,5-1 688,-23 15 1,-3 3 8,1-1 0,-1 3 25,40-7 503,-16 7-150,-19 8 724,-21 3 55,-14 8 128,-12 12-252,-5 15-196,-5 16 586,-1 14-821,-1 9-67,0 5-197,1 0-173,2-6-78,3-10-107,3-8-297,0-13-1876,5-4-980,-6-19 3254,6-12 0,-10-6 0,1-7 0</inkml:trace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6.6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14096,'5'5'-3014,"0"-1"3014,-5-4 0,0 0 0,0 0 0</inkml:trace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7.3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1 149 10931,'0'33'2784,"-1"-6"-2381,6 55 219,3-33-334,-2 10 1,1 0 226,5 2-5,0-4 2005,-6-4-2807,-7-48 68,-5-16-101,-8-53 129,1-11 96,4-11-130,3-2 68,5 3 100,2 9 62,7 16 34,6 16 38,10 18-21,2 13 22,7 8 11,2 15 89,2 13 96,-1 19-40,-13 2 1,-2 4 11,12 26-188,-15-23 0,-1-1 21,2 16-7,-5-10-61,-2-9-1,-3-11 1,-2-12 84,-2-8 178,-1-10-55,-2-10-336,-1-13 5,-1-15-89,0-16 11,0-12 50,1-11 17,7-3 79,4 3 50,5 12 207,1 16 410,6 21-248,-5 27-27,7 24-180,-9 23-72,2 13-90,-4 4-325,-5-19 0,-1-1-1053,1 21-817,1 19-2544,-8-41 4739,-2-7 0,-1-20 0,0-9 0</inkml:trace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7.6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151 234 13625,'13'7'1882,"-3"-2"-1882,-10-5-106,78-25-51,-49 12 157,55-21 11,-74 17 28,-6-5-5,-13-3 258,-9-3 256,-13-1 332,-9 6-175,-1 5-274,-2 9-44,3 7 129,1 19 33,3 11-118,4 22-179,8 6-67,8 6-113,9-3-72,5-4-100,11-3-85,7-7-112,14-4-207,8-7-1042,5-6-1501,10-11-5823,-1-8 8870,2-6 0,-26-3 0,-8 0 0</inkml:trace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7.8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14628,'4'31'4924,"-1"-7"-4420,4 48-359,-4-31-145,0 10 0,1 1-599,-3 0-2364,-1-4-6224,0-8 9187,-1-12 0,0-13 0,0-9 0</inkml:trace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8.5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333 713 15165,'8'14'4353,"-2"-4"-3995,-6-10-94,-79-67 10,44 43-182,-12-14 1,0 4-93,17 27-62,6 4-39,0 16 23,4 11 50,1 25 28,7 13 0,5 12-146,4 4-246,10-4-235,8-6-29,11-13-10,9-12-40,3-16 90,-3-13 213,-1-8 280,-7-12 84,-6-14 39,-6-16-129,-5-20-314,-7 3 0,-1-5-55,0-40-292,-1 30 1,-2-2 789,-1 15 0,-1 2 14,0-1 0,0 0 266,-3 3 0,0-1 588,-2-11 0,0 2-179,-2-19-179,-1-8-57,7 51-105,2 15-180,1 11 1220,1 7-1275,0 17 386,0 16 21,6 27-55,3 9 0,1 6-295,-1-13 1,1 2-622,3 24 0,0 1 451,-3-23 0,-1-2-70,1-3 0,-1-1-247,2-3 1,0-2-1380,14 39-1088,10-14 2784,19-6 0,-24-36 0,7-5 0</inkml:trace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8.9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336 18 16829,'-6'-10'3960,"2"3"-3792,4 7-162,-78 18 27,40 13-33,-13-5 0,2 5 0,12 40-89,6 6-85,9 1-128,9-6-225,8-10-156,3-12-34,6-14-39,5-14 268,6-10 248,5-11-40,1-20 56,2-13 168,-3-25 56,0-14 28,-5-10 280,-2-3 364,-4 7 324,-4 15 450,-3 20-1127,-2 21-140,0 21-28,0 22-67,0 16-22,4 16-62,4 5 0,5 6-235,5-4-515,2-3-802,2-8-1154,8-10 2706,11-11 0,-17-14 0,2-7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4.4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 15328,'8'-3'4184,"-2"0"-3411,-6 3-263,0 66-85,0-9-296,0 3 0,0 3 5,0 36-129,0-49 1,0 0-6,0 46-262,0-13 183,2-10-279,0-14-236,2-9-464,-1-12-713,-1-10-1096,-1-8 122,-1-11 2809,-9-22 0,7 9 1,-7-14-1</inkml:trace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9.2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21 17109,'13'-11'2840,"-2"2"-2431,-11 9-17,7 74 11,1-15-288,-1 4 0,1 3-1154,7 30 1045,0 1-6,1-4-412,-3-8-792,-1-9-1793,-6-7-4289,-2-14 7286,-4-11 0,0-23 0,0-9 0</inkml:trace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9.5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11 363 16280,'-6'-9'482,"2"2"-499,99-21-22,-20 11 14,-13 2 0,20-5 1,9-3-1,-5 1 1,-16 4 172,-5 0 1,-2 0-220,39-6 1,12-3 0,-45 0 748,-63 7-3664,-14 2 3725,-8 0 540,-14 3-1105,-11 5-62,-5 4-107,-5 4 241,2 11-241,2 9 3438,6 14-3387,8 10 22,7 3-44,13 2-34,5 1-224,19 21-101,11-17-476,19 13-790,8-27-655,16-7-2106,-2-9 4352,3-10 0,-30-7 0,-12-3 0</inkml:trace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49.7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13424,'1'75'1124,"0"-1"0,0 1 1,1 28-1,-1-22-4563,-1-51 3439,0-9 0,0-11 0,0-6 0</inkml:trace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0.3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1 15564,'-4'3'3568,"0"-1"-2941,7 88 134,4-24-1479,-2 7 1,2 4 938,0-23 0,0-2-17,0 2 1,0 1 92,-1-2 0,0 0-196,3 45-56,-1-11-39,-2-15 405,-1-15-411,-2-17-123,-1-14-163,0-15 910,0-5-1570,-1-12-1870,-1-26-869,0-11 3685,-4-29 0,3 34 0,-3 6 0</inkml:trace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0.5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6 230 14555,'-3'-33'1983,"0"7"-1765,3 26-100,0 0-6,102-69-4117,-38 45 4117,10-13 0,2 3 168,8 28 893,-10 15-899,-13 9 130,-17 14 28,-17 12-7,-15 7-246,-12 4-61,-18 1-118,-13 0-39,-19-4-420,-12-5-1272,13-22 0,-3-3-2364,-21 7 4867,-15-5 1,58-19 0,15-5 0</inkml:trace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0.9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14337,'2'13'2789,"-1"-2"-2459,-1-11 757,0 0-78,3 78-259,0-17-731,-1 4 0,0 5 205,1-20 0,0 0-93,-1 1 1,1-1-93,0 1 0,1-2-39,3 45-694,2-7-1059,0-7-2185,5-5-1931,0-11 5869,5-11 0,-9-26 0,-3-11 0</inkml:trace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1.3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283 29 17137,'-5'-16'2963,"0"4"-2811,5 12-119,0 0 46,-77 49 10,41-2-70,-12-2 1,2 6-20,15 28-22,12 2-236,7-7-307,8-11-219,9-10-46,10-15 287,9-10 246,9-15 23,3-6 179,-2-15 89,1-12 6,-5-19 11,-4-14 135,-5-13 291,-7 0 470,-3 3 270,-7 13-281,-1 16-225,-3 15-217,0 13-269,0 9-135,0 13 40,0 13 16,0 13-106,0 8-22,1 5-219,9-2-420,2-4-599,11-8-1440,10-8-795,3-9 3495,9-8 0,-22-9 0,-4-4 0</inkml:trace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1.9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329 14 15501,'-18'-7'3731,"4"1"-3339,14 6-151,-76 31 6,41 0-147,-13-1 1,3 4 73,13 24-46,7 4-111,5 2-17,10-4-218,5-4-90,5-5-17,11-7 23,8-4 95,15-9 16,7-5-291,25-10-11,-12-6 11,14-13 292,-21-14 190,-7-14 0,-3-10 168,-11-9 308,-7-5 734,-10-23-599,-5 23-29,-9-6-151,-3 37-218,-5 13-107,-2 7-100,0 14 67,-1 11 190,-4 41-263,9-7-129,0 20-392,12-25-296,12-7-247,9-6-348,16-8-1226,9-8-107,5-6 1093,4-8-628,20-5 1099,-20-14 1181,10-5 1002,-32-11 1799,-8 0-510,-10 4-158,-4 6-704,-6 10 907,-2 10-1266,0 15-309,-1 13-397,2 13-230,-4 4-134,1 3-599,-2-1-1047,-4 2 1646,-20 5 0,15-25 0,-13 0 0</inkml:trace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3.1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12332,'14'16'3948,"-3"-4"-2906,-11-12 930,0 0-1384,-2 12 157,2 19-118,3 29-112,5 27-620,-1-36 1,1 2 180,2 4 0,0 1-12,-1 0 0,1 0-22,-1-1 0,1 0-8,-2-5 0,0-1-29,7 41 1,-4-15-1,-2-15-5,-3-16 0,-2-17-44,-1-13-74,2-10-112,-2-5 299,5-35-439,-2-4 34,5-43 56,-1-2-39,0-10-333,3 2 563,1 8 89,-2 18 179,2 17-62,-5 25 74,3 12 150,0 27-3035,12 35 2834,-1 2 229,6 25-772,-4 3-538,-7-23-1165,3 12-1664,2-33 3770,14-8 0,-16-14 0,7-6 0</inkml:trace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3.4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114 1 18828,'-11'2'1967,"2"1"-1850,9-3-72,-42 73-45,32-29-28,-12 8 0,2 0-146,23 2-105,12-8 4,9-7 85,17-11 100,6-11-22,5-8-11,-2-7 50,-4-7-5,-9-8 50,-11-8 28,-11-11 11,-8-5-11,-11-6-45,-15-2-84,-11-2-106,-17 4-40,-5 5-1859,-23 4-565,26 18 2699,-9 4 0,42 13 0,6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4.6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0 171 15704,'60'-20'980,"0"1"0,11-2-980,-8 4 0,11-3 0,-5 4-527,-10 4 0,-5 2 297,-1 1 1,-1 2-577,38-5-444,-19 8-23,-19 1-598,-19 3 332,-18 0 1539,-41 4 0,16-3 0,-22 3 0</inkml:trace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3.8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426 3 14051,'0'3'4699,"0"-1"-4049,0-2-448,-73-8-163,34 11-39,-56 4-33,57 18-18,11 12 51,12 10-5,11 6-74,21 9 23,9 3 56,15 2 6,5-2-1,-4-3 158,-7-7 111,-13-5-123,-11-4 6,-7-8-39,-15-4-118,-11-9-168,-16-9-538,-11-8-711,-5-5-823,-6-25-6222,4-6 8462,8-22 0,22 23 0,12 4 0</inkml:trace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4.0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15361,'1'14'4023,"0"-2"-3262,-1-12-235,0 0-38,21 87-231,-9-26-949,2 5 1,1 3 691,-1 18-56,0-4-261,-3-3-965,-3-5-1553,-4-1-4087,-2-10 6922,-10-4 0,6-29 0,-6-11 0</inkml:trace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4.2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76 17585,'30'5'907,"21"-9"1,5-3-908,8-4-902,3-1 0,4-1-515,-20 6 0,-2 1-4565,39-6 5982,-15 6 0,-35 3 0,-17 3 0</inkml:trace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5.0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47 14835,'84'-15'5523,"-32"1"-5487,14 12 1,5 1-37,8-3-56,-1-2-605,-10 1 661,6 14 0,-40-7 0,1 9 0</inkml:trace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6.8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312 728 12662,'11'16'4094,"-2"-3"-3629,-9-13-56,0 0 241,-3-41 123,-5 21-101,-6-35-229,-8 31-225,-3 2-78,-4 3 11,-2 7-151,0 5-45,0 4-55,2 15 16,0 12 44,2 20 29,3 15 11,8 10 17,7 5-17,5 0-34,10-5-206,7-9-220,9-10-77,10-13-254,24-12 405,-12-14 134,14-16 34,-20-16-6,-5-18-45,-6-16-213,-13 3 1,-4-5 173,1-37-185,-6 27 1,-1-2 382,-3 15 1,-2 2 109,-1-3 0,-1 0 17,-1 0 0,0 1 159,-2 2 1,-1 1 445,-8-39 292,0 15 167,3 21 230,-2 17-1003,7 20-241,1 15-16,4 25 792,2 17-484,2 26-46,4 14-5,4 15-179,2-24 0,2 2-129,-3-17 0,0-1-441,5 15 0,0-3-461,10 18-1753,5-7-4458,1-10 7113,0-13 0,-13-26 0,-7-13 0</inkml:trace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7.1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0 123 13793,'14'10'2163,"-3"-2"-2001,-11-8-100,79-13-57,-38 6-2,11-1 0,-2-1 36,-14 2 67,-12 3 242,-11-2 116,-7 0-296,-5-4-78,-5-3 196,-7-4 302,-7 1 157,-9 3-151,-1 5-331,-3 4-145,2 9 50,-2 12 123,3 13-118,3 17-83,6 9-90,7 6-252,7 2-504,6-5-790,13-4 1546,51 12 0,-37-35 0,32 5 0</inkml:trace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7.6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411 105 13278,'10'-5'3758,"-2"1"-3326,-8 4 1108,0 0-1276,-76-43-152,34 32-73,-10-12 0,-1 4-39,3 31 0,8 6-62,11 12 51,17 4-45,9 4-11,21 5 22,8 0 40,19 3 5,4-1-6,2 0 0,-3-2 6,-8-1 68,-9-3-18,-12-2-39,-9-4 23,-11-2-34,-15-6-84,-12-6-494,-19-7-878,-7-7-684,-8-19-6443,4-11 8583,6-18 0,25 17 0,12 3 0</inkml:trace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8.5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311 196 13508,'-19'-27'4032,"4"5"-3332,15 22-184,0 0-101,-75-30-247,49 23-168,-57-23 5,67 39 1,0 10 224,0 17 122,0 15-21,2 10-113,6 8-111,3 3 4,4-1-4,1-3-51,8-4-56,4-6-6,10-6-61,3-8 28,3-9 5,1-7-44,4-9 11,1-7-6,2-7-5,2-3-1,3-10 68,2-7-23,14-30 34,-17 8 84,4-16 118,-24 22 61,-7 5-78,-6 3-107,-3 5-44,-2 2-34,-1 6 5,-1 4-5,0 3 51,0 3 89,3 1 5,1 4-55,4 1-28,0 3-29,3-2-27,-2 0-1,1-1 1,-3-1 56,-1-1 229,-2-1 79,-2-2 61,-1 2 1591,-1-3-1675,0-7-207,-1-9-134,-8-16-6,-4-9-39,-6-12 5,2-5 0,7-2-16,4 3-34,5 3-336,13 4-694,6 4-853,32 1-2345,5 6 4312,16 5 0,-33 16 0,-9 8 0</inkml:trace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9.2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18 15995,'-6'-10'2301,"1"2"-1802,5 8 823,0 0-874,9 83-129,-1-37-258,-1 10 1,0 2-62,3-1 0,-4-3-599,0-1-1081,-4-3-1815,-1-3-5666,-1-7 9161,0-9 0,0-15 0,0-8 0</inkml:trace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9:59.3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7610,'0'0'0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4.8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49 203 13816,'-27'7'2179,"5"-2"-2174,22-5 214,0 0-141,103-19-758,-31 5 680,7-2 0,4-1-832,-27 6 0,-3 0 137,10-3 0,1-2-1201,-2 1 0,-1 0 1896,5-2 0,-5 0 0,5-2 0,-19 6 0</inkml:trace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2.3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 12264,'4'-5'3081,"-1"2"-494,-3 3-1719,-3 37-178,3 4-192,-2 43-156,8-3-868,2 10 633,5 2-40,0 1-181,2-6 192,0-6 12,-2-10-23,-1-9 23,-4-14-45,0-10-12,-4-15 34,-1-8 772,0-11-755,-2-2 92,2-7-226,-1-11-298,-1-38 130,1-3 61,2-27 62,3 19 89,6 8 6,5 12 34,5 15-28,8 13 66,27 9-4,-12 17 21,14 9 12,-26 15 117,-12 8-22,-10 7-44,-7 4-35,-8 3-66,-25 16-152,2-21-263,-27 7-342,9-31-666,-6-9-656,0-6-1142,-1-8-2969,7-7 6139,10-8 0,17 4 0,9-3 0</inkml:trace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2.7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64 224 13105,'-17'-10'1148,"4"2"-1092,13 8 750,0 0-357,79-27-80,-43 12-229,13-2 0,-1-2 17,-20 2-34,-8 2 79,-8-1-1,-7 1 7,-3-1 66,-10 1 303,-8 1-107,-13 3-218,-10 5-61,-4 4 67,-3 4-28,3 13 167,6 11-38,9 17-79,12 7-118,8 5-151,12 0-11,14-4-201,14-5-175,15-10-480,10-10-1021,17-12-2173,-1-10 4050,7-15 0,-39 5 0,-11-4 0</inkml:trace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3.3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334 86 14370,'1'-6'3081,"-1"1"95,0 5-2885,-66-42-246,37 37-45,-54-22 72,53 53 74,-1 15 28,0 14-51,7 8-56,3 9-67,10 5-84,4-3-291,6-3-375,14-9-438,7-10-487,21-13-218,8-15-381,20-13-1938,0-21 4212,6-13 0,-34 4 0,-13 0 0</inkml:trace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3.5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22 192 10371,'17'-25'8749,"-26"56"-8569,3 9-108,-18 44-72,32-28-95,11-7 45,14-13 5,13-12 0,4-13-286,23-15 225,-22-13 44,9-14 62,-38-12 34,-9-8 38,-9-4-4,-16-4 67,-10 2-68,-20 4-67,-11 7-393,-6 9-604,1 12-1098,8 12 2095,8 6 0,21 7 0,7 0 0</inkml:trace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4.1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15037,'14'7'2408,"-3"-2"-2234,-11-5 1007,0 0-390,-1 73-119,4-17-373,-1 5 1,1 4 142,6 28-311,-3-44 1,0 1-87,0 0 0,0 0-40,0 1 1,1-2 0,8 45-6,1-3 0,-1-10-28,2-6-34,-3-12-61,-1-10-179,-5-9-292,-3-10-352,-1-8-477,-4-6-588,2-8-1215,0-5-3394,0-7 6620,4-9 0,-4 4 0,0-4 0</inkml:trace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4.4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16000,'11'0'3076,"-2"0"-2645,-9 0 213,0 0 89,13 99-134,-3-22-784,1 5 0,-1 5 454,-3-25 0,0-2-90,0 2 0,0 1-81,0-3 0,-1 0-53,1-2 0,0-1-45,0-6 0,0 0-101,5 38-390,3-16-1016,-3-14-2375,7-20-1865,-2-14 5747,8-16 0,-13-5 0,-2-4 0</inkml:trace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5.0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8 204 12830,'-4'-2'2447,"0"0"-2200,73-9-129,-23 1-118,5 0 0,1-2 50,5-6-50,-8 1 40,-14 2 307,-12 3 118,-12 2-292,-8 0-100,-3-2 0,-5-2 78,-5-1 84,-9 0 432,-7 5-203,-3 4-324,-3 3 68,-2 7 39,-1 10-46,1 11 158,3 14-62,6 8-73,7 4-45,9 4-274,12 23-202,13-22-263,11 13-600,14-32-615,18-12-5084,5-9 6859,12-11 0,-36-4 0,-9-1 0</inkml:trace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5.3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284 1 14880,'5'4'4621,"0"-1"-4066,-5-3-359,0 0-146,-68 0 112,34 22 197,-55 11-57,53 27-112,5 8-61,11 4-129,8-3-179,8-4-202,19-8-95,10-10-140,23-9-3740,12-11 2979,12-14 998,21-44 1,-5 1 0,-44 38 0,10-27 0,-1 1 0</inkml:trace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5.4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0 271 9190,'9'-38'7107,"-1"-58"-4440,-8 62-1536,0-43-364,0 58-246,0 13-432,0 37 163,0 6-850,7 36 1,6 26 0,-3-12-753,-6-33 0,-1 0 1286,7 34 1,1 11 0,-4-27 0,-8-39 0,-2 0 0</inkml:trace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5.8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1 232 14829,'13'0'404,"-3"1"-399,64-53-5,-19 23-574,4-6 0,4 1 871,19 5-152,-1 6 712,-10 7-538,-10 8 283,-16 3-143,-13 4 134,-12 1-10,-8 0 1539,-1 18-1652,-3 4-22,3 22-28,-1 5-179,1 7-129,-1 6-62,-1-2-50,10 1 0,2-3 0,-8-11 0,22 37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6.2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16118,'10'14'4106,"-3"-3"-3681,-7-11-643,0 0-1294,0 2-2589,0 4 4101,-6 4 0,4-3 0,-5 0 0</inkml:trace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5.9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12202,'0'0'0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6.2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59 24 12533,'8'14'4313,"-1"-2"-3210,-7-12-442,-7 82-285,6-41-281,-3 11 0,4 1-95,12-13 12,8-8 27,13-6 95,33-41 1,4-16-130,-19 1-5,13-11 0,-11-6 6,-49-3 55,-19 1 113,-8 9-174,-21 7-353,-9 10-409,-6 12-717,-9 5 1479,-14 30 0,37-18 0,-1 17 0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6.5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17 491 14829,'4'17'5423,"-2"-4"-4522,-2-13 29,0 0-930,1-26-152,-6-3-184,0-31-78,-3-5 28,3-9 212,40-2 1,11 6 441,-5 22-131,13 2 1,0 19 91,-8 76-128,-4 14-101,-7 5-190,-10 1-320,-11-4-358,-7-5-1244,-5-8-2665,-9-11 4777,-1-13 0,0-13 0,1-10 0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7.0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13362,'5'11'3781,"0"-2"-2488,-5-9-368,10 84-102,1-20-381,-1 5 1,1 4-654,-2-21 1,0-2 515,0 3 1,1 0-155,-2-3 1,0-1 224,8 41-376,-2-14 0,-1-15-358,-3-14-444,-1-14-654,-2-14-1753,-4-11-499,0-17 3708,-3-10 0,0 4 0,0-1 0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7.2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1 123 17389,'64'-34'269,"1"1"0,-3 4 0,-3 7 139,21 17-37,-6 15 38,-15 11 100,-15 18-128,-21 11-112,-10 7-118,-15 6-50,-16 1-101,-12 1-28,-18-5-180,-11-7-368,-6-8-432,-4-12-667,1-15-2078,9-9 3753,13-18 0,22 7 0,13-8 0</inkml:trace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7.8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0 433 14090,'3'11'4879,"-2"-2"-4274,-1-9 974,0 0-1271,3 23-56,-2-17-252,1 10-146,-2-35-178,0-16 133,0-16-38,0-9 122,8-2 57,4 1 44,13 9 6,7 8-5,11 7-29,6 6-89,6 9 45,3 6-12,-5 9-16,-6 8 106,-11 18 95,-13 16 62,-11 20-45,-7 12-45,-5 7-67,0 1 5,0-3-5,0-9-33,4-10-102,6-13 12,7-12 90,6-12 33,4-9 44,1-4-4,2-9-35,1-8 1,-1-13-1,-4-13 1,-5-9-6,-8-6 11,-6-26-5,-8 24-6,-13-8-247,-9 33-744,-13 10-1171,-14 8 2162,-23 7 0,32 6 0,-6 1 0</inkml:trace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8.4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402 17 13547,'-11'-9'5237,"2"1"-4005,9 8-397,0 0-729,-82 17 146,38 20-151,-12-7 0,2 6-222,25 5 0,8 5 151,-1 1 1,3 2-28,2-1 0,2 0-3,0 43-67,7-12-34,17-11-67,12-14 95,16-14-5,19-13-29,10-13-100,13-8-325,4-19 196,2-8 84,-32-11 0,-3-6 67,19-23 174,-30 15 0,-5-2 11,-8-23 739,-13-25-207,-13 33 381,-9-4-420,-7 44-185,-2 13-308,-3 6 22,2 16-22,0 9 276,1 18-276,5 8-168,5 6-230,5 0-1383,21 15 241,3-20-577,29 1-1664,-1-30 3781,5-11 0,-24-5 0,-9-3 0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8.8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229 33 13373,'2'5'2963,"0"-2"-2044,-2-3-813,-29-18 51,19 13-39,-22-13 78,26 23 364,1 7-152,-1 10-149,1 8-35,1 5-101,2 3-67,1 3-45,1 1-11,1 1 6,6-1-6,3-1 5,4-4 1,1-5-6,-3-6 0,-2-5-39,-4-5-258,-3-6 79,-2-2 116,-1-4 68,-2 0-22,-8-1-50,-6 2-258,-8-4-364,-2 1-398,-3-2-649,0 0-2734,0-4 4509,4-3 0,12 2 0,5 0 0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09.1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297 24 16012,'-41'-13'1808,"9"2"-1808,32 11-229,0 0-152,-50 71-39,55-33 274,-19 12 1,6-1 72,57 2 73,6 0 95,-1 0 258,-7-2 285,-10-4 225,-13-2-207,-13-5-191,-8-4-135,-18-5-145,-9-4-174,-19-7-11,-10-5-666,-5-7-1267,-10-6-5408,6-12 7341,1-7 0,30 4 0,10 2 0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0.1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0 160 15065,'10'4'2940,"-2"-1"-2744,-8-3 488,0 0-521,81-17-96,-31 7-51,8-3 1,2 0-17,10-1-432,0-2-1164,9-4-2403,-8 0 3999,1-3 0,-36 11 0,-11 3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6.3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19697,'11'19'627,"-2"-3"-2184,-9-16-1720,0 0 0,0 0 0</inkml:trace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0.7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398 62 13877,'3'3'1557,"-1"0"-1568,-2-3 11,-70-26 510,36 17 252,-56-19 67,54 25-208,4 2-621,7 1-17,7 0-268,10 7 167,4 7 118,9 16 56,11 14 28,13 12 39,13 10-5,8 6-23,-1 2 73,-5-1 230,-9-4-140,-13-4-67,-10-8-35,-8-8 46,-12-10-84,-7-10-40,-33-9-179,4-10-162,-20-10-269,14-16-387,3-9-778,4-18 1697,4-16 0,19 27 0,5-4 0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1.7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311 167 12085,'8'15'2453,"-1"-3"-2178,-7-12 55,0 0 354,-12-69 61,1 44 145,-11-51 118,0 67-694,-2 3-246,-5 6 55,-3 13 50,-4 8-21,-1 18 44,3 10 0,5 7-135,8 3-61,9 1 0,7-3 0,9-3-11,10-4-34,12-4 34,12-6 11,9-7 45,32-2-34,-16-17 45,19-2 62,-31-12 167,-8-5 370,-11-4 880,-6-19-975,-13 2-168,-4-14-95,-8 5-11,-1-5-34,0-3-62,-2-2-89,-3 1-101,-2-2-6,1 6-279,0-9-74,4 16-189,1-5-287,6 18-129,7 2-83,12 2 34,11 3 323,13 1-38,44-1 358,-16 5 303,-25 3 0,0 0 28,12 1 39,-11-1 134,-16 4 807,-15 0 23,-11 1-298,-8 0-50,-2 0-565,-1 2-46,-5 8 29,-3 10 100,-8 13-5,-3 14 5,-6 9-72,1 10-56,-3 3-6,4 2-40,4-6-206,5-8-96,8-9-83,3-10-342,4-10-164,2-9 355,8-10 279,5-5 0,9-12-532,14-34 622,-8-6 134,7-34 73,-16 7 336,-4-2 678,-5 5 359,-5 10-141,-4 18-197,-2 16-329,-1 15 34,0 9-695,0 6-45,0 7-6,0 11 1,0 13-231,0 14-375,0 11-598,0 4-3266,1 27 548,23-25 3927,3-20 0,3-5 0,6-11 0,13-3 0</inkml:trace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2.3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0 274 11491,'16'43'5209,"-3"-9"-4139,-2 63-241,-2-43-775,0 11 0,2 2 293,5-2-1,2-5-161,-2-5 78,-1-8 102,-4-9-158,-2-9-17,-3-10 23,-3-6 358,-2-8-235,-1-3 342,0-2-678,2-4-117,-2-7-75,1-14 2,-3-13-140,-7-18 55,-4-13-66,-7-16-260,0-12 492,11 44 0,1 0-329,1 0 0,1 0 382,3 1 0,0 2-5,1-38 61,2 17 56,2 19 33,5 19 23,4 16 298,6 10-242,5 11 708,6 16-703,6 13-66,2 17-40,-2 8 0,-8 2-16,-8 0-51,-9-1-157,-8-3-386,-16-2-3283,-38 18-2033,2-22 5859,-25 6 0,46-38 0,10-9 0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2.7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1 247 11962,'4'7'2363,"0"-3"-2111,75-4-145,-30-3-65,7 0 0,1-1 165,2-5 202,-11-2 140,-8 2 134,-14-1-5,-10 1-336,-7-3-320,-6-1-22,-2-6-258,-2-4 130,-10-3 128,-6-3 173,-12 4 236,-5 1-140,-4 8 33,-2 7 96,-1 5-5,2 11 38,3 9 426,0 39-449,16-1-161,2 27-74,17-18 40,30 20-213,-3-24-168,29 5-3756,-7-35 2502,8-12-4757,-2-9 6179,-3-7 0,-23-1 0,-11 0 0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3.9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85 15485,'-3'-11'3400,"0"2"-2946,3 9 212,0 0-218,68-8-263,-18 0-146,4 1 0,4-1-39,21-5-526,1 3-1261,1 3-2666,-10 3 4453,-12 4 0,-27 0 0,-15 0 0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4.5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446 69 11967,'-13'-2'2879,"2"0"-2274,11 2 0,-74-29 51,37 22-270,-11-8 0,0 1 387,10 14-207,4 0-112,7 0-303,10 4-95,8 5-56,7 10 68,12 9-7,10 13 12,15 6-39,10 9 22,5 0-23,-3 0-22,-2-6 29,-10-3 105,-11-9-50,-12-4 57,-7-8-7,-15-4-38,-12-4-107,-16-6-68,-14-4-273,-5-5-1278,-28-4 633,28-9-442,-10-7-1367,48-14 2795,11-22 0,9 24 0,3-8 0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4.7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16325,'1'16'3193,"0"-2"-2941,-1-14 90,0 0 167,-2 74-33,3-16-269,1 2 0,1 4 124,8 26-186,3-3-94,1-3-51,-3-8-235,0-8-583,-6-6-643,-2-10-1906,-3-4-4971,-6-12 8338,-5-8 0,2-15 0,-1-7 0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5.0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90 15177,'1'12'224,"-1"-2"-471,0-10-38,99-35-57,-40 19 154,10-5 1,1 2-43,-1 9 141,-9 4 89,-9 3 162,-8 1 269,-9 2 320,-7 0 145,-5 6 90,-4 5 55,-2 13-200,-3 10-152,0 11-185,-1 7 0,-2 5-107,-1 2-128,-3-2-202,0 16-453,-3-24-739,2 7-1861,3-32-1691,1-8 4677,3-9 0,-6-4 0,-1-3 0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5.2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27 15900,'-10'-15'-3922,"1"4"3922,9 11 0,0 0 0,0 0 0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5.5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429 132 14790,'-17'-28'2958,"3"5"-2331,14 23 247,0 0-583,-77-42-100,36 32 55,-11-8 1,-1 7 133,6 34-105,3 19-40,8 9-106,10 4-51,11 3-78,8-3-134,7-1-208,14-4-95,6-6 437,38-38 0,26-16 0,-14 4 0,-5 14 0,33-25 0,0-1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7.5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71 433 9962,'-20'-12'2633,"4"2"-2163,16 10 1171,0 0-997,-15-19-5,11 14 33,-12-14-106,16 19 699,0 0-737,13 0-69,7 0-151,22 0-28,13 0-17,17 0-34,13 0-351,-35-1 1,2 0 205,5-1 0,1-1-42,5-1 0,1-1-353,3-2 1,1 0 310,0 0 0,1 0 0,1 0 0,0 1 0,-1 1 0,0 0 0,2 1 0,-1 1 0,0 0 0,-1 0 3,1 0 0,0 0 27,0 0 1,-1 1 11,-1-1 0,-2 0 11,0-1 1,0 0-18,-3 1 1,-1-1-15,-1 0 0,1-1-5,-2 0 0,0 0-14,2 1 0,0-1 13,6-1 1,1-1-14,9 1 0,2-1 2,9-1 1,6-2 5,-3 1 0,6-1 1,-6 0-15,7-1 0,-3 0 3,-18 2 0,2-1 0,-10 2 0,-16 1 0,-5 1 0,39-5 0,2 0 0,-20 4 0,1 0 0,-18 2 0,0 0-350,15 0 1,-2 0 433,10 1 383,-11 1-417,-11 0 643,-13 1-631,-8 1 11,-9 1 16,-8 0 1049,0 0-852,-8 0 10,-1 0-10,-3 0 44,-4 0 12,1 0-2420,-3-2-3282,-9-2 5360,-8-4 0,6 4 0,0-1 0</inkml:trace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5.7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22 17759,'-1'-12'3758,"1"2"-3388,0 10 722,0 0-604,-5 93-91,9-29-553,-4 7 1,1 3 222,11 21-67,-1 1 0,1 0-163,1-2-705,-2-4-711,2-7-1368,1-4-1220,1-13 4199,6-13 1,-11-26-1,-1-13 1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6.0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368 5 11547,'-16'-3'1362,"2"1"-898,14 2 455,-73 57 100,37-27-585,-12 9 1,0-1 365,11-5-16,2-5-224,9-5-285,7-8-11,9-2-158,6-6 12,3 2 106,3 1 45,8 3-45,8 4-56,11 3-56,11-1-112,11 3-308,11-4-897,20-2-2178,0-4 3383,3-5 0,-39-2 0,-16-4 0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7.0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0 152 16723,'92'-16'-797,"-1"0"0,0 0 0,-29 9 1,0-2 705,12-6 0,14-4 1,-4-1-1,-20 5 1,-7 4-1,-20 4 1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7.6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301 67 12869,'3'10'3260,"-1"-1"-2728,-2-9 1793,0 0-1647,-27-33-230,5 22-280,-26-23-168,8 30-51,-2 2 46,1 1-35,8 1-116,9 6-80,12 6 147,10 12 83,21 7-5,13 7 11,22 5 0,10 2 0,6 2-11,-2-3 11,-5-1-56,-12-6 56,-17-5 78,-17-4 101,-11-6 79,-40 2-208,0-11-50,-35 0-184,5-11-505,-2-3-242,1-7-519,6-3-1804,13-9 3254,13-5 0,18 11 0,7 0 0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8.2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401 169 12965,'3'1'3903,"-1"-1"-1908,-2 0-1390,-42-71-6,16 49-398,-39-51-201,24 69 0,-6 19 0,-2 10-33,3 23 33,6 11-6,12 4-128,14 2-191,7-5-425,20-8-254,10-8 131,20-16 106,8-11-186,7-10 455,-3-12 464,-5-12 34,-9-15 106,-9-13 337,-7-10 353,-8-4 385,-4-1 276,-4 4-231,-4 11-257,-3 13-398,-2 18-280,0 7-105,0 20 66,3 14 526,11 66-324,-1-5-536,-1-23 0,-1 2 177,-3-14 0,0-1-28,1-1 0,0 1-16,6 46-46,1-8-5,-3-13-957,3 1-236,-7-32-510,0-4-1719,-7-31-2224,-2-11 5783,0-13 1,0 6 0,0-5-1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8.7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65 15305,'10'10'3720,"-2"-2"-3468,-8-8 611,0 0-511,0 70 12,0-20-258,1 4 1,0 2-1,4 13 6,4-6 45,6-7 84,4-10-95,3-10-74,5-11 18,2-10 56,3-8 39,1-6 0,2-15-67,-4-8-29,-2-22-55,-4-9-34,-8-11-39,-6-7-247,-7-4-202,-2 1-374,-9 6-404,-2 10-1372,-9 13-885,-1 19-2946,0 12 6469,4 11 0,6 3 0,5 0 0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9.1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1 244 14135,'5'16'2493,"-1"-3"-2337,-4-13-83,0 0-17,81-22 0,-47 6 8,15 0 1,-3-3 142,-22-7-39,-10-4-5,-7-1 408,-4-1 85,-7 4 117,-7 4-90,-6 8-342,-8 7-201,-1 5-33,-2 11 21,-3 11 197,1 15-22,2 15-29,5 6-100,6 5-28,9-2-28,4 0-102,9-4-16,8-4-179,9-5-253,12-6-492,5-8-812,15-14-5639,-2-7 7375,8-9 0,-30 0 0,-8 0 0</inkml:trace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9.4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16 191 13670,'4'17'3154,"0"-3"-2818,62-14-174,-26 0 112,52 0 74,-49-5 105,-9-3-33,-14-7-206,-7-3-214,-9-2-174,-4-5 123,-12-2 51,-6-2 264,-15 2 134,-2 4-135,-3 8 11,1 6-61,2 8 341,2 17 129,5 11-151,4 19-133,4 10-158,7 4-124,6 4-117,4-1-190,10-3-505,5-5-554,11-10-1440,15-11-957,2-12 3646,8-12 0,-24-6 0,-4-4 0</inkml:trace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19.9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27 147 13362,'-15'-14'1977,"3"2"-1803,83-10 134,-26 8-126,6-2 0,1 0 104,4 1 212,-7 1 365,-11 5-102,-12 2-71,-8 2-91,-11 4-95,-3-1 50,-4 2-425,0 6 95,0 5 162,-4 13 142,-5 11-41,-6 9-28,-8 10-89,-4 4-130,-5 4-21,-3-1-57,-1-1-78,2-3-78,4-7-1,5-6 1,6-10 0,5-8-6,9-9-6,2-5 0,3-5-72,0-2 78,4-4 0,7 1 6,11-2-6,12 0-84,12 0-560,33-3 89,-15-4-122,20-3-243,-34-3-468,-6 1-1385,-12 1 2773,-4-5 0,-16 9 0,-3-3 0</inkml:trace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0:20.4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21 291 14829,'-11'-10'622,"2"2"-684,98-2-10,-23-2-525,6 2 1,4 0 610,-23 0 0,-2 1 216,2 0 0,0 0 24,-1 1 1,-2 0-31,0 0 0,0 0 223,41-7-397,-7 2-16,-12 0 189,-14 0-155,-12 1 27,-17-3 179,-10 2 1014,-12 0-414,-4 1-121,-7 2-356,-5 2-290,-3 1-102,-4 2 7,2 0-7,1 2-5,2 0-5,-1 1-46,-2 2 18,-1 0-1,-6 3 34,-1 8 73,-3 7 128,0 12 51,1 5-50,5 5-6,5 1-28,5 1-67,5 0 89,10 12-78,12-13-22,12 8-90,12-19-51,7-5-391,4-5-3736,38-6-5653,-24-8 9731,23-11 1,-57 3 0,-9-7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6.4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8 16913,'-7'-4'3820,"1"1"-3786,6 3 509,-4 0-235,3 0 45,-3 0 426,2 0-242,1 5-402,-1 12-62,1 16 11,1 59-73,9-22 0,5 12 0,-2-4-14,-3 3 1,1 0-447,5 0 0,2 5 0,-2-12 405,6 14-1436,-11-37 1,0-1 1406,5 26-325,-3-9-403,-6-33-347,-4-25-8683,-1-36 10014,-1-5 1,-1-5 0,0 14 0</inkml:trace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5.26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2870.20703"/>
      <inkml:brushProperty name="anchorY" value="-29374.92188"/>
      <inkml:brushProperty name="scaleFactor" value="0.5"/>
    </inkml:brush>
  </inkml:definitions>
  <inkml:trace contextRef="#ctx0" brushRef="#br0">347 1916 15188,'6'4'6262,"-1"-1"-3316,-5-3-2296,0-9-196,0-12-336,-6-24-102,-10-35-16,0 22 0,-2-5-1030,-6-17 0,-3-5 1004,-4-7 1,0-1 11,0 1 0,0 2-266,4 13 0,2 3 280,7 14 0,1 3-34,4 7 1,2 2-220,2-44-76,4 41 0,3-2 122,6 1 0,4-1-59,4 0 0,6 2 14,6 2 0,6 4-31,6 3 0,5 3-90,2 4 1,2 4-163,1 3 0,2 5-64,-1 4 0,2 5-1138,13 1 1,0 7-1328,23 16 3064,-32 11 0,-8 4 0,-14 3 0,-10 15 0</inkml:trace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5.59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4143.27344"/>
      <inkml:brushProperty name="anchorY" value="-36476.08203"/>
      <inkml:brushProperty name="scaleFactor" value="0.5"/>
    </inkml:brush>
  </inkml:definitions>
  <inkml:trace contextRef="#ctx0" brushRef="#br0">18 378 14611,'-10'-17'890,"2"3"-831,52-26 1,23-3-1587,13-3 1530,-25 11 1,8-6 0,-4 6-1,0 10 0,-3 5 64,1 1 0,-2 4 230,-5 4 1,-1 4 217,36-2 386,-16 19 283,-17 15-355,-13 21-39,-12 21 27,-11 16-574,-3 11-59,-9-43 1,0 0-104,0-1 1,0 0-32,3 47-50,4-10-45,0-12-246,3-13-599,0-10-18,2-13-2408,3-13-2128,1-12 5444,-1-10 0,-8-4 0,-5 0 0</inkml:trace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5.71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5630.625"/>
      <inkml:brushProperty name="anchorY" value="-45073.87109"/>
      <inkml:brushProperty name="scaleFactor" value="0.5"/>
    </inkml:brush>
  </inkml:definitions>
  <inkml:trace contextRef="#ctx0" brushRef="#br0">17 0 16745,'-9'2'-7343,"2"-1"7343,7-1 0,0 0 0</inkml:trace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6.14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4566.24219"/>
      <inkml:brushProperty name="anchorY" value="-49940.1875"/>
      <inkml:brushProperty name="scaleFactor" value="0.5"/>
    </inkml:brush>
  </inkml:definitions>
  <inkml:trace contextRef="#ctx0" brushRef="#br0">1 1 17412,'6'2'2128,"0"0"-1069,-6-2-522,27 80-61,0-23-1002,-1 6 0,4 2 630,-6-20 0,2-3-51,1 2 1,1-1 15,2-1 1,-1 0-76,30 37-218,0-8-656,-3-7-576,-6-10-1831,0-9-1458,-9-10 4745,-3-17 0,-19-7 0,-8-10 0</inkml:trace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6.35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7130.48438"/>
      <inkml:brushProperty name="anchorY" value="-58620.13281"/>
      <inkml:brushProperty name="scaleFactor" value="0.5"/>
    </inkml:brush>
  </inkml:definitions>
  <inkml:trace contextRef="#ctx0" brushRef="#br0">690 1 17888,'-39'49'1797,"1"1"1,-13 21-1655,3 11 0,1 7-638,18-29 0,1-2 495,-2 3 0,0 0-17,-2-2 0,1-1-232,0-3 0,1-1-300,0-4 0,0-1-275,2-3 1,2-3-2902,-20 30 3725,9-17 0,19-28 0,7-14 0</inkml:trace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6.77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6476.89063"/>
      <inkml:brushProperty name="anchorY" value="-64959.60547"/>
      <inkml:brushProperty name="scaleFactor" value="0.5"/>
    </inkml:brush>
  </inkml:definitions>
  <inkml:trace contextRef="#ctx0" brushRef="#br0">0 303 14359,'92'-30'256,"1"1"1,-1 0 0,-8 3-1,-3 0 1,-23 6 73,-28 7 253,-14 1 307,-7 3-201,-7-1-515,-4-3-18,-13-3 147,-8-5 291,-18 3 263,-4 1-325,-6 9-213,-1 3-112,0 14 17,1 14-78,3 18-90,7 17-56,7 9-6,12 5-218,10 0-442,14-3-572,18-4-790,18-8-1030,42-8-1618,8-13 4568,-31-22 1,-2-4 0,3 1 0,-11-7 0</inkml:trace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7.18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9845.28906"/>
      <inkml:brushProperty name="anchorY" value="-73492.78125"/>
      <inkml:brushProperty name="scaleFactor" value="0.5"/>
    </inkml:brush>
  </inkml:definitions>
  <inkml:trace contextRef="#ctx0" brushRef="#br0">548 980 18375,'-64'-3'1969,"0"1"0,-26 15-1969,22 15 0,3 11-937,25 1 0,8 4 733,0 5 0,5 1-9,5 1 0,5 2 17,5-2 0,4-1 125,2 41-360,23-11 61,13-17 416,22-17-320,14-21-920,8-13-721,4-28-166,-25-17 0,-3-11 1034,-14-1 0,-5-7-255,8-30 0,-8-9 1302,-16-2 0,-10-3 177,-2 22 1,-2-1 0,-3-1 363,-3-5 0,-3 0 1,-1 2 68,1 4 1,-2 2 0,-1 3 290,-8-21 1,-1 7 39,4 20 0,0 6 1418,-10-22 335,-1 10-1836,9 30-511,0 4-347,12 49 393,3 52-74,10-3 0,5 10-886,1 23 1,3 6 672,-1-24 1,2 2-1,3 3-60,-1-6 0,2 3 1,1-1-1,-2-5-362,0-2 1,-1-4-1,1 0-84,3 6 1,1 1 0,0-11-1077,-3-14 0,1-6 1471,7 3 1,0-5 0,2 4 0,6 1 0</inkml:trace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7.72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14325.78125"/>
      <inkml:brushProperty name="anchorY" value="-82049.42969"/>
      <inkml:brushProperty name="scaleFactor" value="0.5"/>
    </inkml:brush>
  </inkml:definitions>
  <inkml:trace contextRef="#ctx0" brushRef="#br0">507 74 14745,'-11'-13'4521,"3"2"-4023,-65-11-346,27 17-119,-7-8 1,-1 3 117,-3 21-151,10 5-84,20 13-241,14 6 185,37 8 67,20 5 73,34 7 17,-33-26 0,2 0-230,1 2 0,0 0 350,-5 1 0,-2 2 473,25 35 40,-25 2-90,-21-1-72,-19-4-203,-23-5-184,-18-7-306,-10-25 1,-8-5-23,11-7 0,-2-4-262,-18 2 0,-1-5-552,-25-14-987,16-26-5117,23-10 7145,27-22 0,16 29 0,11 5 0</inkml:trace>
</inkml:ink>
</file>

<file path=ppt/ink/ink1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8.0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27293.42969"/>
      <inkml:brushProperty name="anchorY" value="-87904.78906"/>
      <inkml:brushProperty name="scaleFactor" value="0.5"/>
    </inkml:brush>
  </inkml:definitions>
  <inkml:trace contextRef="#ctx0" brushRef="#br0">0 11 18358,'4'-5'2190,"-1"0"-790,-3 5-626,27 104-1366,-8-28 894,2 7 1,0 5-82,-8-26 1,-1-2-105,1 4 1,0 0-79,0 3 0,-1 0-39,2-2 0,0-1-84,0 0 0,0-1-401,0-5 1,1 0-426,1-5 0,0-2-1929,17 37-1233,6-19-3876,-1-19 8005,-2-25 0,-15-11 0,-8-13 0</inkml:trace>
</inkml:ink>
</file>

<file path=ppt/ink/ink1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8.18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44054.14063"/>
      <inkml:brushProperty name="anchorY" value="-96352.90625"/>
      <inkml:brushProperty name="scaleFactor" value="0.5"/>
    </inkml:brush>
  </inkml:definitions>
  <inkml:trace contextRef="#ctx0" brushRef="#br0">1 0 17244,'14'1'5763,"4"75"-5460,-8-14-217,-1 1 1,2 4-770,1-16 0,0-3 607,0 2 0,0-1-836,15 42-523,-5-9-1881,-4-13 3384,-5-9 1,-7-30 0,-4-8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6.8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33 15440,'-4'-17'2453,"1"4"-2290,3 13 711,0 0-437,82-3-45,-26 17-196,6-7 0,5 6-1654,-8 18 0,-3 9 1631,0 6 1,-2 4-90,-1-1 0,-4 4-89,-9 2 0,-8 0 173,-6 28-17,-19-6 1,-8 1-80,-11 19-30,1-23 0,-6-5-2,-27-6-1235,-6-18 1,-4-3 892,-16 8 19,13-15 0,2-5-809,1-9-650,8-6-8089,10-8 9740,17-3 0,7-4 0,12 0 1</inkml:trace>
</inkml:ink>
</file>

<file path=ppt/ink/ink1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8.31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61196.35938"/>
      <inkml:brushProperty name="anchorY" value="-104701.32031"/>
      <inkml:brushProperty name="scaleFactor" value="0.5"/>
    </inkml:brush>
  </inkml:definitions>
  <inkml:trace contextRef="#ctx0" brushRef="#br0">1 0 17988,'0'8'-4060,"0"-2"4060,0-6 0,0 0 0</inkml:trace>
</inkml:ink>
</file>

<file path=ppt/ink/ink1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8.72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78232.9375"/>
      <inkml:brushProperty name="anchorY" value="-111808.40625"/>
      <inkml:brushProperty name="scaleFactor" value="0.5"/>
    </inkml:brush>
  </inkml:definitions>
  <inkml:trace contextRef="#ctx0" brushRef="#br0">525 220 18649,'1'-22'2437,"-1"4"-2339,-35-18 0,-13 0 165,3 9-263,-9-13 0,-3 6-39,7 27-6,2 30 39,2 18 6,2 31-568,6 19 565,21-40 0,3 2-25,3 2 0,3 0-84,1-2 0,4 0-408,7 47-80,17-15-21,16-17 235,19-20-24,9-24-452,4-12-689,-1-34-253,-3-19-391,-33-7 0,-6-13 2195,-4-2 0,-3-7 0,-1 6 0,-2 6 0,-2 2 0,-1-15 0,0 0 0</inkml:trace>
</inkml:ink>
</file>

<file path=ppt/ink/ink1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8.91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96387.54688"/>
      <inkml:brushProperty name="anchorY" value="-119684.32031"/>
      <inkml:brushProperty name="scaleFactor" value="0.5"/>
    </inkml:brush>
  </inkml:definitions>
  <inkml:trace contextRef="#ctx0" brushRef="#br0">205 676 8802,'-29'-95'1404,"1"0"0,0 0 0,-1 0 1,3 5-1,-1-7 0,4 20 1,10 46 1810,12 75-2318,17 47-508,-4-18 1,2 8-2016,-1-17 1,2 3-1,0 1 1807,0 4 0,1 1 0,0-1-118,-1-1 1,1 1 0,-1-3 356,4 22 0,0-5-440,-2-11 1,-2-4-396,-3-16 1,-1-3-1389,10 31 558,0-14-2609,12-6 3854,21 8 0,-23-33 0,6-2 0</inkml:trace>
</inkml:ink>
</file>

<file path=ppt/ink/ink1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9.26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14803.28125"/>
      <inkml:brushProperty name="anchorY" value="-128026.80469"/>
      <inkml:brushProperty name="scaleFactor" value="0.5"/>
    </inkml:brush>
  </inkml:definitions>
  <inkml:trace contextRef="#ctx0" brushRef="#br0">5 290 17848,'30'3'1288,"23"-5"1,5-4-1289,4-4-174,5 0 1,1-2-320,15-10 135,-14-4 195,-15-5 163,-20-7 51,-16-3 22,-16-6 932,-79 15 0,-22 17-445,22 21-525,10-2 0,-12 3 0,18 13 264,27 21 1,12 12 25,-5 23 0,6 4-275,7-19 0,4 0-50,-1 16 0,8-2-535,21 16-120,13-15-242,18-17-581,11-15-1149,6-21-549,8-11 1585,22-29-2683,0-11 4274,-39 3 0,-3-1 0,4-4 0,-14 4 0</inkml:trace>
</inkml:ink>
</file>

<file path=ppt/ink/ink1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9.55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34149.25"/>
      <inkml:brushProperty name="anchorY" value="-136196.14063"/>
      <inkml:brushProperty name="scaleFactor" value="0.5"/>
    </inkml:brush>
  </inkml:definitions>
  <inkml:trace contextRef="#ctx0" brushRef="#br0">270 9 16213,'-11'-4'4666,"2"1"-4554,-62 1-112,38 14-101,-53 6-168,65 19-145,8 9 5,26 5 67,21 5 174,25 0 96,17 1-244,6-1 316,-4-2 1484,-52 26 0,-17 3-1304,-18-18-155,-14 10 0,-14-12-25,-52-53-280,3-6-908,13-16 1188,45-33 0,7-5 0,-7 15 0,19-58 0</inkml:trace>
</inkml:ink>
</file>

<file path=ppt/ink/ink1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9.99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51163.57813"/>
      <inkml:brushProperty name="anchorY" value="-141731.57813"/>
      <inkml:brushProperty name="scaleFactor" value="0.5"/>
    </inkml:brush>
  </inkml:definitions>
  <inkml:trace contextRef="#ctx0" brushRef="#br0">0 22 14835,'7'-12'4907,"-1"2"-4280,-6 10 459,0 0 119,1 73-309,6-8-560,-2 2 0,1 5-375,1-14 1,1-1 108,0 1 0,0 1-53,-1-4 0,1 0-17,5 40-90,-1-14-571,-2-18-560,-4-12-549,-2-15-986,-4-14-1338,-12-11 4094,-5-9 0,2-2 0,2 0 0</inkml:trace>
</inkml:ink>
</file>

<file path=ppt/ink/ink1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0.38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72757.4375"/>
      <inkml:brushProperty name="anchorY" value="-150123.90625"/>
      <inkml:brushProperty name="scaleFactor" value="0.5"/>
    </inkml:brush>
  </inkml:definitions>
  <inkml:trace contextRef="#ctx0" brushRef="#br0">22 372 18638,'-21'-8'518,"60"-31"1,31-8-592,-11 19 0,7 2-949,12-12 1,9-4 0,-2 5 1019,-17 15 0,-2 4 1,-1 3 1,26-5 0,-5 5 57,-20 6 0,-4 3 4,28 5 657,-29 15-628,-14 11 173,-7 21 34,-17 16-107,-10 15-95,-10 11-570,-3 6 576,0-1 106,2-7 1197,16-13-1437,12-16-46,22-17 40,10-18 6,6-13-26,-21-22 0,-1-9 59,19-16 22,-26 2 1,-5-5 44,-5-34 676,-14-6-234,-14-2-117,-24 5-392,-17 12-50,-24 12-701,-10 18-4165,15 25 1,-1 7 4842,-16 8 0,-4 2 0,60 5 1</inkml:trace>
</inkml:ink>
</file>

<file path=ppt/ink/ink1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0.8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94859.03125"/>
      <inkml:brushProperty name="anchorY" value="-157882.45313"/>
      <inkml:brushProperty name="scaleFactor" value="0.5"/>
    </inkml:brush>
  </inkml:definitions>
  <inkml:trace contextRef="#ctx0" brushRef="#br0">760 969 19904,'16'-1'3619,"-3"0"-3491,-86-35-128,23 28-67,-7-11 0,-3 6-17,-22 42-216,37-7 0,0 7 300,-4 12 0,2 6 0,1 6 0,2 3 33,2 5 1,5 1-34,5-1 0,5 0-3,7-3 1,4-1-130,5-6 1,6-2-463,23 32 39,20-20 61,32-23-508,15-19-213,7-25-63,-2-26 483,-48 6 1,-2-6 321,-4-12 0,-4-7-223,-4-12 0,-5-6 668,-3-18 0,-6-5-352,-7 20 1,-2-1 0,-1-2 534,-1-5 0,0 0 0,-3 0 205,-2-1 1,-3 1-1,0 2-128,1 9 0,0 2 0,-2 3 524,-6-19 1,-1 6 73,1 18 1,1 7 620,-5-20 471,3 26-1199,6 21 1186,0 14-1786,1 11-112,3 41 39,0 45 279,2-13 0,2 13-362,4-16 1,3 9 0,2 2 0,-2-5-806,1 3 1,0-4 0,2 3-16,5 18 0,3 4 0,1-13-903,0-19 0,5-10-679,4-7 0,4-5-2651,32 24 5086,-21-38 0,-1-3 0,2 2 0,-6-11 0</inkml:trace>
</inkml:ink>
</file>

<file path=ppt/ink/ink1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1.55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18650.84375"/>
      <inkml:brushProperty name="anchorY" value="-166045.98438"/>
      <inkml:brushProperty name="scaleFactor" value="0.5"/>
    </inkml:brush>
  </inkml:definitions>
  <inkml:trace contextRef="#ctx0" brushRef="#br0">558 291 12645,'-9'-81'3276,"1"1"1,-3 10 0,-11 18-1076,-52 44-2927,-13 38 745,39-5 1,1 6-20,-1 11 0,4 7-457,3 5 1,5 4 363,7 1 1,5 2-228,7-3 1,7 0 75,7-5 1,7-3-406,27 35 166,21-25-65,20-27-57,7-19 140,0-39 174,-7-20 212,-38 7 1,-4-6-159,-3-5 1,-5-4 247,-2-2 0,-4-3 795,-3-18 1,-3 1 431,0-21 17,-4-4-897,-6 76 512,-2 13-870,-1 32 59,1 14-92,0 33-40,4 13-146,16 11-184,11-5-118,22-10 243,11-20-999,11-24 196,7-17-3392,4-33 2916,0-21 1064,-43 6 0,-3-6 267,0-6 1,-4-3 225,-3-3 0,-4-1 442,-4 1 1,-4 0 1254,6-37 96,-12 21-668,-9 24-464,-3 22-661,1 26 0,5 21-28,6 21 3218,9 12-3257,7 4-6,7-4-5,3-8-230,8-14-45,3-17-627,36-22 594,-20-24 302,-20 3 0,-3-4 84,13-35 218,-7-5 1140,-12 8 1006,-12 14-1949,-14 23-180,-7 50 319,-20 56-274,3-7 0,-1 10-632,0-16 0,0 4 0,0 3 542,-2 9 1,0 3 0,2 1-627,1 4 1,1 0-1,1 0 496,2-3 0,0 1 0,2-2-4,2-2 0,2 0 0,0-2-6,1-3 0,1-2 1,0 0-51,1-6 0,0 0 0,0 0-77,0 11 1,0 1-1,0-7-421,0-1 0,0-5-9,0 7 0,0-12-1246,0-28-1328,-3-41-2796,-1-30 5877,-2-46 0,1 31 0,3-6 0</inkml:trace>
</inkml:ink>
</file>

<file path=ppt/ink/ink1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2.01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44473.375"/>
      <inkml:brushProperty name="anchorY" value="-176011.29688"/>
      <inkml:brushProperty name="scaleFactor" value="0.5"/>
    </inkml:brush>
  </inkml:definitions>
  <inkml:trace contextRef="#ctx0" brushRef="#br0">1 0 17647,'12'6'2801,"-2"-2"-1883,-10-4 147,5 66-102,2-2-594,-2 0 1,1 5-544,0-9 0,-1-1 306,0 6 0,0 1-107,-1 1 0,1 1-25,-1 2 0,-1 0-420,1-1 0,-1 3-992,-1 8 1,0 2-2746,-1-6 1,0 0 4156,-1 5 0,0-5 0,0 6 0,0-26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7.3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18 316 11912,'4'12'2991,"-1"-2"-1555,-3-10-1413,85-32-57,-18-19 70,-15 23 1,-3-2 564,1-31-293,-44 30 389,-4 0 104,-17-2 447,-2 13-996,-17 3-202,2 14-44,-3 17 682,-5 35 1,1 10-364,-1 12-331,4-2 1,5 1 157,20-7-3401,5 12 2969,13-24-169,8 8-340,15-34-567,10-5-1394,12-11 2750,11-21 0,0-4 0,-12 7 0,-2-8 0,-1 0 0</inkml:trace>
</inkml:ink>
</file>

<file path=ppt/ink/ink1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2.14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71610.5625"/>
      <inkml:brushProperty name="anchorY" value="-183722.89063"/>
      <inkml:brushProperty name="scaleFactor" value="0.5"/>
    </inkml:brush>
  </inkml:definitions>
  <inkml:trace contextRef="#ctx0" brushRef="#br0">1 0 18588,'16'24'4128,"-3"-6"-4913,-13-18-578,0 0 0,0 0 1</inkml:trace>
</inkml:ink>
</file>

<file path=ppt/ink/ink1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4.28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9381.6582"/>
      <inkml:brushProperty name="anchorY" value="-16873.35938"/>
      <inkml:brushProperty name="scaleFactor" value="0.5"/>
    </inkml:brush>
  </inkml:definitions>
  <inkml:trace contextRef="#ctx0" brushRef="#br0">314 1985 19003,'16'11'3400,"-3"-2"-2986,-13-9 404,0 0-600,0-6-16,0-5-130,0-17-60,-5-18-7,-8-26-2,2 22 0,-2-4-394,-4-13 0,-2-5 394,-3-12 0,0-5 8,5 25 0,-1-2 0,1 0-11,-7-31 0,0 2-593,3 9 0,1 3 593,5 17 0,2 5 0,-5-33-222,10 42 1,1 3 221,-1-19-6,0-10-66,6 44 594,1 19-522,9 13 84,15 26 123,26 27-37,-8-4 0,7 10 0,-2-1-137,9 12 0,2 2 6,-3-4 0,3 4 0,-4-5 25,-2-1 1,-2-4-15,1 0 1,1 0 8,-2-4 0,1-1-26,-1 0 1,1-1-9,-2-3 1,0 0 133,4 2 1,-3-4 485,15 13-377,-4-4 371,-39-44 33,-11-7-219,-6-13-167,-3-31-286,-1-50-107,-5 13 1,-3-8 118,3 15 1,-1-4-1,-3-5-129,-4-6 1,-4-7 0,0 0 0,0 5-486,0 2 1,1 5-1,-2-2 458,-5-16 0,-2-2 1,2 13-263,3 23 0,2 9-1363,-13-26-230,12 20-2070,9 14-2568,10 7 6637,15 12 0,-6 10 0,6 10 0</inkml:trace>
</inkml:ink>
</file>

<file path=ppt/ink/ink1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04.7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6913.20898"/>
      <inkml:brushProperty name="anchorY" value="-24150.57031"/>
      <inkml:brushProperty name="scaleFactor" value="0.5"/>
    </inkml:brush>
  </inkml:definitions>
  <inkml:trace contextRef="#ctx0" brushRef="#br0">232 23 17008,'-2'-12'3188,"0"2"-2850,-20 54 1,-7 32-82,13-18 1,-1 5-1051,-7 13 0,-3 9 0,3-3 863,10-13 1,3-2 0,1-1-23,-3 26 0,3-4 195,4-17 0,2-6-209,6 30 445,14-22-411,11-9-68,18-2-34,11-10 34,12-17 45,7-16 5,4-18-50,1-23-5,-5-18-46,-8-29 34,-37 28 1,-5-7-29,-1-31 0,-7-6 62,-4 19 0,-5-1 388,-7-21 0,-7 1-240,-6 28 0,-6 6-25,-7 4 0,-5 3-140,-3 4 0,-4 4-162,-40-23-568,-2 17-1090,4 17-2056,12 15 3876,6 14 0,30 0 0,6 4 0</inkml:trace>
</inkml:ink>
</file>

<file path=ppt/ink/ink1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3.22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98991.3125"/>
      <inkml:brushProperty name="anchorY" value="-192159.26563"/>
      <inkml:brushProperty name="scaleFactor" value="0.5"/>
    </inkml:brush>
  </inkml:definitions>
  <inkml:trace contextRef="#ctx0" brushRef="#br0">32 675 13855,'-17'2'2974,"2"-1"-2767,15-1 1395,0 0-1445,10-10 219,10-5 77,24-14-145,35-11-140,-17 12 0,7-1-699,-7 4 0,5 0 0,3 0 685,13-5 1,4 1 0,2-1-563,-16 6 1,2 1 0,0 0-1,0 0 450,-1 1 0,1 1 0,-1 1 0,-1 0-10,17-5 0,-2 2 0,-3 1-14,-11 4 1,-2 1 0,-4 2-66,15-3 0,-7 2 49,-17 5 1,-7 2 3,20 0 331,-20 5 318,-28 4 1112,-5 0-1767,-19 2 1266,-15 8-4211,-24 24 2945,0 5 0,-1 0 0,-6 6 0,-11 15 0</inkml:trace>
</inkml:ink>
</file>

<file path=ppt/ink/ink1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5.45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07910.96875"/>
      <inkml:brushProperty name="anchorY" value="-201408.51563"/>
      <inkml:brushProperty name="scaleFactor" value="0.5"/>
    </inkml:brush>
  </inkml:definitions>
  <inkml:trace contextRef="#ctx0" brushRef="#br0">0 0 15933,'7'13'4083,"-2"-2"-3791,-5-11 1466,0 0-1013,14 100-95,3-25-876,-3 5 0,2 5 318,-2-26 0,1-3-56,-1 1 1,0 0-37,-1-2 0,0-1-6,0-2 1,0-1-171,10 39-401,-2-10-336,0-14-235,-4-12-303,-2-14-560,-2-13 57,-7-14 206,-2-17 1748,-4-15 0,0 5 0,0-3 0</inkml:trace>
</inkml:ink>
</file>

<file path=ppt/ink/ink1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5.72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14377.375"/>
      <inkml:brushProperty name="anchorY" value="-213618.71875"/>
      <inkml:brushProperty name="scaleFactor" value="0.5"/>
    </inkml:brush>
  </inkml:definitions>
  <inkml:trace contextRef="#ctx0" brushRef="#br0">45 352 14992,'-25'-32'1770,"5"6"-1608,20 26-38,52-78 4,-1 37 1,-1-9 0,5 1-248,-9 28 1,2 7 359,1 1 0,1 3 207,44-2 6,-8 7 141,-20 16-80,-18 11-106,-21 19-169,-15 16-150,-20 12-45,-15 13-45,-22 7-804,-1-26 1,-6 0-559,8-15 1,-3-1 1266,-25 17 0,2-6 0,10-15 0,-1-5 0</inkml:trace>
</inkml:ink>
</file>

<file path=ppt/ink/ink1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6.09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20608.90625"/>
      <inkml:brushProperty name="anchorY" value="-225306.5625"/>
      <inkml:brushProperty name="scaleFactor" value="0.5"/>
    </inkml:brush>
  </inkml:definitions>
  <inkml:trace contextRef="#ctx0" brushRef="#br0">1 1 16196,'12'15'3092,"-2"-2"-2263,-10-13 73,0 0-264,27 104-700,-7-24 400,2 6 1,1 5-616,-7-26 0,-2-2 436,1 2 1,-1 0-76,0-2 0,-1-1-207,-1-3 1,-1-2 122,0-4 0,-1-1-95,7 41-734,-1-12-874,2-10-1934,5-14-1359,2-13 5098,5-16 0,-14-14 0,-4-8 0</inkml:trace>
</inkml:ink>
</file>

<file path=ppt/ink/ink1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6.47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27917.46875"/>
      <inkml:brushProperty name="anchorY" value="-237411.125"/>
      <inkml:brushProperty name="scaleFactor" value="0.5"/>
    </inkml:brush>
  </inkml:definitions>
  <inkml:trace contextRef="#ctx0" brushRef="#br0">89 481 14773,'-9'-8'1031,"1"2"-885,8 6-90,71-44-22,-32 15-34,9-4 0,-1-2 106,-5-7 73,-8-1 62,-9-1 123,-10 2 246,-8 2 62,-6 3-112,-13 8 68,-8 5-62,-14 10-303,-7 6-134,-3 6-6,0 14-16,-2 13 55,4 22 168,3 19 40,6 14-185,9 7-715,9 1 530,8-4-67,11-8-308,12-10-303,14-10-128,13-11-757,11-11 1563,11-20 0,2-4 0,-15 2 0,-1-10 0,0 1 0</inkml:trace>
</inkml:ink>
</file>

<file path=ppt/ink/ink1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6.93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35912.6875"/>
      <inkml:brushProperty name="anchorY" value="-249415.875"/>
      <inkml:brushProperty name="scaleFactor" value="0.5"/>
    </inkml:brush>
  </inkml:definitions>
  <inkml:trace contextRef="#ctx0" brushRef="#br0">362 25 16740,'8'2'3394,"-2"0"-2353,-6-2-699,-43-17-213,20 12-129,-39-1 0,26 31 0,-5 22 11,-2 25-11,-1 15-484,24-38 1,3 2 477,2-1 0,3 1-128,-2 43-208,9-13-201,18-18 84,8-16 145,17-18 6,6-14-33,0-11-225,0-23 1029,-4-13-799,-6-25-90,-7-15 34,-6-16 392,-6-7-96,-7-2 1244,-3 11 214,-4 19-254,-1 24-340,0 22-309,0 14-263,0 13-123,1 13-73,5 16 0,5 17-5,7 11-724,7 5-817,3 0 1546,12-13 0,1-4 0,-11-5 0,34 22 0</inkml:trace>
</inkml:ink>
</file>

<file path=ppt/ink/ink1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7.39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44905.65625"/>
      <inkml:brushProperty name="anchorY" value="-261247.46875"/>
      <inkml:brushProperty name="scaleFactor" value="0.5"/>
    </inkml:brush>
  </inkml:definitions>
  <inkml:trace contextRef="#ctx0" brushRef="#br0">341 52 16280,'-13'-15'2476,"2"2"-2476,11 13-353,0 0 448,-69-9-39,44 5 95,-54-5 46,61 8-107,0 1-46,-2 0-44,1 0 0,-1 0-5,3 0-46,3 4-10,3-1-6,7 6-46,1-1 79,3 7 34,8 5 45,11 11 5,14 10 13,14 11-30,7 9 29,4 6 33,-3 3 180,-7-2-150,-12-2 272,-13-7 1,-11-6 11,-9-7-180,-17-9-223,-9-5-6,-20-11-527,-6-9-118,-3-7-4089,-16-45-4555,24 6 9289,-4-32 0,35 38 0,7 8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6.8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8 15345,'-1'-4'1708,"0"1"-1030,1 3-320,27 66-162,-8-31-140,24 53-50,-16-51-6,0-5-235,0-6-180,-2-5-324,0-5-852,-3-7-218,0-3-1092,1-13 643,-1-10 2258,-1-15 0,-9 12 0,-5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8.0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 1 14001,'2'3'3551,"0"-1"-3036,-11 79 22,7-28-1161,-3 22 1,1 4 830,4-2 0,1 18 426,2-42-269,1-1 162,1-18-156,-2-8 10,-2-17-60,-1-9-1076,-10-95 537,3 33 171,1-7 1,1-3 1514,1-7-1568,7-10-482,4 33 488,5 4-17,4 37 45,3 10-3162,11 27 3437,1 40-91,-2 7-153,-6 27 42,-12-28-1877,0 16 1871,-2-20 5,-1-10 29,-3-28 2200,-3-22-2144,2-30-93,-2-6-148,3-33 3408,1-4-3319,3 15 1,3-3 41,1 7 1,1 2 13,15-43 6,-3 43 174,-14 39 470,5 30-213,-2 27-353,2 10-78,-5 15-5,-3-21-1849,6 40-252,-3-34-1389,13 27-5784,-5-46 9279,8-10 0,-13-12 0,-2-9 0</inkml:trace>
</inkml:ink>
</file>

<file path=ppt/ink/ink1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7.75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51693.1875"/>
      <inkml:brushProperty name="anchorY" value="-270368.9375"/>
      <inkml:brushProperty name="scaleFactor" value="0.5"/>
    </inkml:brush>
  </inkml:definitions>
  <inkml:trace contextRef="#ctx0" brushRef="#br0">5 298 15855,'19'11'2637,"-4"-2"-2357,-15-9-206,94-19-74,-43 6-29,12-1 1,0-1-22,-13-3 50,-10 2 56,-17 0 17,-11 0-73,-9-3-213,-9-6 28,-11-4 185,-15-5 202,-12 0 398,-6 5 4,-3 9-83,-34 41-101,36 18-247,13 0 1,7 5 39,13 45-299,8 7 86,14-6-28,14-9-264,14-12-206,15-15-611,6-14-2190,20-19-5120,-2-11 8419,13-24 0,-42 10 0,-8-10 0</inkml:trace>
</inkml:ink>
</file>

<file path=ppt/ink/ink1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8.4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62121.1875"/>
      <inkml:brushProperty name="anchorY" value="-282100.84375"/>
      <inkml:brushProperty name="scaleFactor" value="0.5"/>
    </inkml:brush>
  </inkml:definitions>
  <inkml:trace contextRef="#ctx0" brushRef="#br0">1 0 14706,'13'5'5422,"-3"-1"-4666,-10-4-392,0 0-364,-10 99 34,7-22-754,-3 4 1,2 4 761,6-26 0,2-2 25,1-2 1,2-1 354,18 43-327,8-18-90,9-18 29,7-19-28,5-19-6,3-11-6,1-19 6,-4-16 0,-7-20 0,-8-20 6,-13-17 733,-13-11-739,-6-6-45,-12-2-179,-11 9-471,-8 12-844,-9 14-2019,2 11-3652,7 15 7210,9 6 0,9 18 0,4 5 0</inkml:trace>
</inkml:ink>
</file>

<file path=ppt/ink/ink1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8.8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74010.5"/>
      <inkml:brushProperty name="anchorY" value="-292981.75"/>
      <inkml:brushProperty name="scaleFactor" value="0.5"/>
    </inkml:brush>
  </inkml:definitions>
  <inkml:trace contextRef="#ctx0" brushRef="#br0">371 1 17854,'-52'16'-28,"-1"0"0,-33 17 73,66-4-6,9 3-5,6 5 66,15 3 18,17 5 22,19 2-17,21 6-39,10-1-404,4 3 326,-4 1 336,-13 1 213,-17 2-124,-21 1-157,-14-1-78,-17-2-100,-19-3-96,-21-5-174,-21-8-235,-15-7-819,-7-14-61,-1-9-884,-1-22-1989,15-12 4162,10-17 0,33 15 0,14 3 0</inkml:trace>
</inkml:ink>
</file>

<file path=ppt/ink/ink1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9.1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83861.71875"/>
      <inkml:brushProperty name="anchorY" value="-301988.75"/>
      <inkml:brushProperty name="scaleFactor" value="0.5"/>
    </inkml:brush>
  </inkml:definitions>
  <inkml:trace contextRef="#ctx0" brushRef="#br0">1 335 13844,'30'5'3752,"-5"-2"-3421,-25-3-225,0 0-100,69-43-6,-40 18-54,13-4 1,-3-3 20,-21 0 33,-8 0 89,-6-2 169,-8 1 190,-8 2 253,-8 6-85,-10 8-487,-1 8-129,-1 9-40,1 22 40,2 17 68,5 27 72,8 14 50,7 10-106,8 0-84,16-5-123,6-10-342,19-13-599,6-18-1138,17-20-6656,1-12 8858,11-24 0,-36 9 0,-7-9 0</inkml:trace>
</inkml:ink>
</file>

<file path=ppt/ink/ink1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19.8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97479.5"/>
      <inkml:brushProperty name="anchorY" value="-313529.8125"/>
      <inkml:brushProperty name="scaleFactor" value="0.5"/>
    </inkml:brush>
  </inkml:definitions>
  <inkml:trace contextRef="#ctx0" brushRef="#br0">332 76 13463,'13'15'3831,"-2"-3"-2733,-11-12 1277,0 0-1911,-51-60-380,26 53-84,-45-29-5,33 81-1,-1 25-5,-5 17-332,24-38 1,2 0 339,2 2 0,1-1-75,-4 45-658,10-11 75,8-17-73,16-18 174,10-19 44,18-15-195,6-22 628,5-22-281,-3-23 269,-4-20 282,-9-15-53,-8-4 107,-10-4 330,-6 6 387,-8 12 51,-4 15-181,-2 22-228,-1 19-248,0 13-116,0 26 51,0 12-2,0 28-134,0 12-111,4 9-40,6 4-773,5-30 0,4-2-1804,16 19-632,31 4-2078,-6-46 5287,9-12 0,-31-10 0,-11-4 0</inkml:trace>
</inkml:ink>
</file>

<file path=ppt/ink/ink1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0.10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12458.875"/>
      <inkml:brushProperty name="anchorY" value="-325068"/>
      <inkml:brushProperty name="scaleFactor" value="0.5"/>
    </inkml:brush>
  </inkml:definitions>
  <inkml:trace contextRef="#ctx0" brushRef="#br0">32 806 12763,'16'8'9774,"-3"-1"-9606,-25-93-168,1 25-488,1-7 1,0-4 202,-1-26 83,7 47 0,1 1-207,5-48 39,11 13 414,9 18-240,10 20 101,5 22 255,1 13-126,5 17 16,3 15-16,5 16-29,3 18 1,-2 11 33,-18-11 0,-3 3-39,9 32-177,-16-30 0,-5 0-187,-6 20-454,-6-8-181,-1-11-2574,5-14-1810,3-16 5383,6-15 0,-8-8 0,-3-7 0</inkml:trace>
</inkml:ink>
</file>

<file path=ppt/ink/ink1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0.29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28265.875"/>
      <inkml:brushProperty name="anchorY" value="-336591.53125"/>
      <inkml:brushProperty name="scaleFactor" value="0.5"/>
    </inkml:brush>
  </inkml:definitions>
  <inkml:trace contextRef="#ctx0" brushRef="#br0">0 0 18964,'40'55'89,"0"-1"1,-2-3-1,-1-6-397,12 4-437,1-9-459,1-8-695,3-17-1803,-6-8 3702,-1-20 0,-24 8 0,-7-7 0</inkml:trace>
</inkml:ink>
</file>

<file path=ppt/ink/ink1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0.47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44741.875"/>
      <inkml:brushProperty name="anchorY" value="-347874.40625"/>
      <inkml:brushProperty name="scaleFactor" value="0.5"/>
    </inkml:brush>
  </inkml:definitions>
  <inkml:trace contextRef="#ctx0" brushRef="#br0">126 60 13205,'10'-33'5663,"-2"6"-4235,-9 117-963,-1-42 0,-1 5-2057,-1 12 0,1 8 0,-2 0 1870,-1-2 1,0-1-1,-1 1-82,-1 6 0,-1 1 0,1-1 103,-1-1 1,1 1 0,-1-3-211,-3 24 1,1-4-90,2-10 0,1-5 144,3-17 0,0-5-1454,1 38-1388,3-17-1660,3-14 5049,4-11 0,-2-24 1,1-14-1</inkml:trace>
</inkml:ink>
</file>

<file path=ppt/ink/ink1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1.15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58666.125"/>
      <inkml:brushProperty name="anchorY" value="-357811.65625"/>
      <inkml:brushProperty name="scaleFactor" value="0.5"/>
    </inkml:brush>
  </inkml:definitions>
  <inkml:trace contextRef="#ctx0" brushRef="#br0">91 326 14381,'3'12'2963,"0"-2"-2778,89-29-134,-37 6-51,9-2 0,1 0 0,-3-4-152,-11 1 57,-13 3 95,-14 2 11,-13 0-11,-7-3-72,-8-6 60,-11-4 12,-11-5 45,-14-2 269,-7 4 246,-4 4 56,-5 8-167,-1 9-136,-1 9-5,4 20 67,4 16-22,9 24-23,8 15-42,21-15 1,4 3-138,-2 34-288,12-35 0,6-1 137,14 17-184,22-11-169,10-11-565,12-13-1049,11-15-1802,19-14-146,0-19 3915,-43-4 0,-4-1 0,5-5 0,-16 0 0</inkml:trace>
</inkml:ink>
</file>

<file path=ppt/ink/ink1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1.33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76891.1875"/>
      <inkml:brushProperty name="anchorY" value="-369238.375"/>
      <inkml:brushProperty name="scaleFactor" value="0.5"/>
    </inkml:brush>
  </inkml:definitions>
  <inkml:trace contextRef="#ctx0" brushRef="#br0">31 19 18252,'-17'-10'1972,"4"1"-1849,13 9 330,0 0-330,66 85-78,-22-34-361,5 10 0,3 0 75,10 3-470,1-4-1373,4-8-2106,-4-11 4228,-5-12 1,-27-14 0,-11-9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8.3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127 17 10065,'-12'-17'2773,"-29"83"-182,30-13-2678,-6 30 1,5 4-94,21-16 107,-1-18 1,4-5 1229,17-16-1157,4-8-1802,24-9 1914,-24-16 1616,15-15-1661,-36-19-2268,-5-39 2201,-29-8-140,-1 1-291,-26 19-847,9 37 1278,-31 23 0,41-1 0,-17 12 0</inkml:trace>
</inkml:ink>
</file>

<file path=ppt/ink/ink1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1.56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95835.1875"/>
      <inkml:brushProperty name="anchorY" value="-380585.84375"/>
      <inkml:brushProperty name="scaleFactor" value="0.5"/>
    </inkml:brush>
  </inkml:definitions>
  <inkml:trace contextRef="#ctx0" brushRef="#br0">777 18 17843,'-30'-10'2672,"5"2"-2563,-22 40 0,-6 16-1515,-11 10 1258,-9 4 0,-2 5-805,30-22 1,3 0-421,-3 4 1,-1 2 1372,-11 12 0,4-4 0,-7 8 0,-1 0 0</inkml:trace>
</inkml:ink>
</file>

<file path=ppt/ink/ink1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1.89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11537.75"/>
      <inkml:brushProperty name="anchorY" value="-389396.21875"/>
      <inkml:brushProperty name="scaleFactor" value="0.5"/>
    </inkml:brush>
  </inkml:definitions>
  <inkml:trace contextRef="#ctx0" brushRef="#br0">1 0 17473,'19'9'3719,"-3"-1"-3380,0 41 0,-2 15-1298,7 18 1090,1 8 1,1 4-104,-8-35 0,-3 3-28,-7 32 0,-6 15 0,2-17 0,4-36 0,-1-2 0,-8 21 0,1 0 0,-1-1 0</inkml:trace>
</inkml:ink>
</file>

<file path=ppt/ink/ink1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2.59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31183.0625"/>
      <inkml:brushProperty name="anchorY" value="-400702.5625"/>
      <inkml:brushProperty name="scaleFactor" value="0.5"/>
    </inkml:brush>
  </inkml:definitions>
  <inkml:trace contextRef="#ctx0" brushRef="#br0">1 315 16947,'4'9'2515,"-1"-1"-2465,-3-8-111,85-63-40,-21 28-452,5-8 1,4 2 535,-22 21 1,-1 7 13,1 2 0,1 2 3,45 0 0,-8 26 6,-8 15-1,-12 26 79,-10 17 6,-11 9-33,-11 4 211,-7-2 214,-9-9 251,-4-10 156,-5-13 1441,-3-29-2862,-5-36-537,-1-81 614,2-1 366,3 25 0,4 1-23,24-25 12,22 13 83,-22 43 0,2 3 14,4 5 0,3 2-14,2 1 1,1 3-1,0 3 0,1 3-50,43-9-118,-15 12-5,-18 7 665,-24 35-217,-25 4-23,-24 34-67,-18 2-84,-13 7-50,0 7-37,18-25 0,2 1-98,-6 30-36,15-34 0,4-2-339,7 9-146,8-9-100,8-15-152,6-11 607,8-14-517,2-8-45,2-23-112,-1-13 123,-1-29 451,-10 1 0,-2-6 367,-4 14 0,-1-2-40,2-18 0,-3 1 1273,-3-19 249,-4 20-244,-2 24-207,4 31-432,5 33-269,9 29-218,7 23-28,7 13-441,4 3 312,2-1-851,0-7-1193,13-7-1378,-2-13 3629,14-13 1,-32-23 0,-5-11 0</inkml:trace>
</inkml:ink>
</file>

<file path=ppt/ink/ink1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3.05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52721.125"/>
      <inkml:brushProperty name="anchorY" value="-411841.6875"/>
      <inkml:brushProperty name="scaleFactor" value="0.5"/>
    </inkml:brush>
  </inkml:definitions>
  <inkml:trace contextRef="#ctx0" brushRef="#br0">0 0 15546,'10'8'4353,"-2"-2"-2438,-8-6-878,22 112-2025,-3-23 1290,-1 4 1,1 3-158,-6-28 1,-1-4-113,-2-6 1,-1-1-34,1-2 0,-2-1-79,6 45-907,2-4-829,-5-3-1344,-4-9-1092,-10-14 4251,-11-9 0,6-31 0,-5-11 0</inkml:trace>
</inkml:ink>
</file>

<file path=ppt/ink/ink1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3.39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75221.75"/>
      <inkml:brushProperty name="anchorY" value="-423244.9375"/>
      <inkml:brushProperty name="scaleFactor" value="0.5"/>
    </inkml:brush>
  </inkml:definitions>
  <inkml:trace contextRef="#ctx0" brushRef="#br0">1 233 15872,'2'16'408,"0"-4"-536,69-47-539,-3 11 378,0-5 1,6 0-346,-10 10 1,-1 2 585,-1 1 1,1 0 47,0 1 0,-1 2 213,-8 3 0,0 1 285,43-6 252,-17 7-252,-17 3 247,-15 4 246,-12 8-4,-9 12-52,-8 19 6,0 20-146,-5 16-117,0 11 300,-4 5-754,-1 0-168,-2-5-56,1-8-89,-2-8-639,1-12-676,0-10-1458,-1-14-1479,0-15 4341,-3-9 0,-2-8 0,-1-1 0</inkml:trace>
</inkml:ink>
</file>

<file path=ppt/ink/ink1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3.51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98224.1875"/>
      <inkml:brushProperty name="anchorY" value="-434524.90625"/>
      <inkml:brushProperty name="scaleFactor" value="0.5"/>
    </inkml:brush>
  </inkml:definitions>
  <inkml:trace contextRef="#ctx0" brushRef="#br0">1 0 17423,'5'4'-1395,"-2"0"1395,-3-4 0,0 0 0</inkml:trace>
</inkml:ink>
</file>

<file path=ppt/ink/ink1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4.19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21185.5625"/>
      <inkml:brushProperty name="anchorY" value="-444475.46875"/>
      <inkml:brushProperty name="scaleFactor" value="0.5"/>
    </inkml:brush>
  </inkml:definitions>
  <inkml:trace contextRef="#ctx0" brushRef="#br0">1 232 13172,'15'16'4268,"-3"75"-3468,-8-28-268,4 1 0,4 22 1,1 1-1,-3-17 39,6 27-755,-2-14 1,3 9-1,-6-49 504,-10-52-320,-1-14 0,0-23-112,-5-32-73,2-18 61,0 36 1,1-3 5,0-1 1,2 0-20,5 1 0,2 0 47,2-1 1,2 3 44,4 8 0,3 3-28,19-34 12,-1 29 61,-1 28 396,1 26-256,0 31 22,0 22-27,0 29-182,-18-34 1,-2 1 96,0 3 1,-1 1 21,-1-1 1,-1 1 8,-2-2 1,-1-2 63,8 39-55,-5-11-56,-2-17-34,-6-13 399,0-17-511,-4-14-218,1-9 38,-2-36 555,1-9-454,3-39-61,6-9-58,-2 37 1,3 0 259,3-2 0,3 1 36,1 1 0,3 3 14,27-33 50,1 23 118,1 27 123,-5 18 695,9 63-678,-18 0-247,-14-2 1,-5 4-476,1 32 324,-5 2-621,-3-6-213,2-8-1826,4-9-5366,36-4 8116,-10-29 0,6-4 0,-27-26 0</inkml:trace>
</inkml:ink>
</file>

<file path=ppt/ink/ink1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4.50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45646.5"/>
      <inkml:brushProperty name="anchorY" value="-455655.59375"/>
      <inkml:brushProperty name="scaleFactor" value="0.5"/>
    </inkml:brush>
  </inkml:definitions>
  <inkml:trace contextRef="#ctx0" brushRef="#br0">179 135 15726,'11'12'3176,"-1"-2"-2969,-10-10-140,81-2-61,-46 1 11,59-2-12,-72-2 175,-12 0-24,-6-6-150,-12-4 50,-11-8 11,-16-3 168,-14-2 29,-8 6-152,-4 9-107,2 11 152,4 25 347,10 15-23,11 28-184,18 12-90,8 8-335,24-1 128,9-5-95,22-10-415,7-14-716,9-16-2376,7-18 1395,27-18-874,-48-11 1,1-4 3080,10-4 0,-4-1 0,6-7 0,-15 2 0</inkml:trace>
</inkml:ink>
</file>

<file path=ppt/ink/ink1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4.90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70882.0625"/>
      <inkml:brushProperty name="anchorY" value="-466856.3125"/>
      <inkml:brushProperty name="scaleFactor" value="0.5"/>
    </inkml:brush>
  </inkml:definitions>
  <inkml:trace contextRef="#ctx0" brushRef="#br0">1 1 15429,'14'10'5047,"-3"-1"-4560,-11-9 140,0 0 85,13 74-292,-1-11-308,0 2 0,2 4-260,-3-16 1,0-2 147,0 2 0,0-1-26,-1-2 1,-1 0-400,6 38-695,-6-9-1008,-5-8-5501,-8-12 7629,-8-12 0,5-23 0,-4-13 0</inkml:trace>
</inkml:ink>
</file>

<file path=ppt/ink/ink1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5.28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96942.25"/>
      <inkml:brushProperty name="anchorY" value="-478118.625"/>
      <inkml:brushProperty name="scaleFactor" value="0.5"/>
    </inkml:brush>
  </inkml:definitions>
  <inkml:trace contextRef="#ctx0" brushRef="#br0">1 156 14947,'55'-13'398,"1"1"0,42-7-379,-26-6 1,3-1-328,-12 8 0,-2 4 386,-1 4 0,-1 2 79,-1 1 0,-1 4 213,33 18 228,-16 11-105,-25 23 50,-22 14-112,-16 9-156,-9 10 101,-2 4-96,0 1 11,7-6 34,7-8-241,16-11-84,12-16 76,12-14-160,7-18-6,3-8 56,-2-22 34,-8-8 84,-12-20 68,-15-6 122,-14-11 101,-10-6-72,-21-6-135,-13 1-535,-24 5 132,-11 10-454,-7 16-908,4 12-1707,15 13-4202,17 7 7595,21 5 0,9 2 0,7 1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8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 13371,'8'-9'3400,"-2"2"-1692,-6 7-913,0 98-420,2-2-260,0-21 0,0 1-37,0-16 0,2-5 23,1 17-112,1-18 0,1-2-482,2 6-133,3 21-1385,-3-58-7820,7-10 9128,-3-17 0,1 2 1,-9-6-1</inkml:trace>
</inkml:ink>
</file>

<file path=ppt/ink/ink1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6.13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23542.4375"/>
      <inkml:brushProperty name="anchorY" value="-488811.625"/>
      <inkml:brushProperty name="scaleFactor" value="0.5"/>
    </inkml:brush>
  </inkml:definitions>
  <inkml:trace contextRef="#ctx0" brushRef="#br0">575 283 15423,'12'-5'3893,"-2"1"-3316,-10 4 95,-33-80 34,8 42-314,-2-12 0,-5 3 247,-14 16-359,-8 13-146,-3 9-128,-5 10-6,2 22-45,0 17 11,6 27 34,11 16-421,14 11 102,15 5-583,16 0-470,24-6-622,20-10 84,26-14 1120,-29-42 0,3-6-154,3-4 1,3-4-452,2-4 1,2-5 1256,1-4 1,1-6-31,1-3 0,-1-5-241,1-5 0,-2-5 291,0-4 1,0-6 251,13-22 0,-5-6 362,-19 14 0,-4-1 112,6-16 0,-10-1 1610,-15-21 863,-23 15-1258,-23 16-506,-15 22-160,-18 17-379,-38 46-526,21 16-407,23-5 0,5 6 171,17-1 1,6 3-17,1 2 0,4 1-104,6-1 1,4-1-367,-2 45-214,22-14 388,11-17-174,16-19-438,38-23 303,-19-32 291,19-25 191,-31-32-219,-9-19 342,-22 39 0,-2-4 426,-1-22 0,-3-1 103,-4 23 1,-1 2 18,0-11 1,-2 7 179,-3 13-353,0 23 239,-3 20-563,-1 24 139,-3 23 24,3 24-147,1 14-344,7 7-20,13-3-737,4-34 1,6-4-1863,25 15 776,-11-33 1,4-9-1971,25-10 4182,9-30 0,-38 10 0,-9-10 1</inkml:trace>
</inkml:ink>
</file>

<file path=ppt/ink/ink1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6.32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52945.0625"/>
      <inkml:brushProperty name="anchorY" value="-499830.34375"/>
      <inkml:brushProperty name="scaleFactor" value="0.5"/>
    </inkml:brush>
  </inkml:definitions>
  <inkml:trace contextRef="#ctx0" brushRef="#br0">24 64 19652,'-10'-35'2571,"2"6"-2179,4 110 202,3 15-437,1-10 0,1 6-910,4-9 0,2-3 781,1-7 0,2-2-28,0-12 0,1-2-70,9 39-742,-2-6-757,-3 3-1338,-6-2 2907,-6 4 0,-4-47 0,-2-6 0</inkml:trace>
</inkml:ink>
</file>

<file path=ppt/ink/ink1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6.68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82802.5"/>
      <inkml:brushProperty name="anchorY" value="-510948.90625"/>
      <inkml:brushProperty name="scaleFactor" value="0.5"/>
    </inkml:brush>
  </inkml:definitions>
  <inkml:trace contextRef="#ctx0" brushRef="#br0">1 187 16964,'-1'-9'0,"1"1"-40,53-6 1,26 1-1330,-21 3 1,5 0 1368,12-4 0,9-1 0,-4 2-20,12 0 1,-6 2 16,-10 0 0,-4 1-31,-16 3 1,-2 0 1983,13-6 1,-12 5-1766,-34 12 539,9 9-405,-98 35-117,-4 20-338,36-29 0,1 3 169,3 3 1,4 1-34,3 1 0,5-1-118,-4 45-184,13-8-73,28-10 1043,46 2-1234,8-35-39,-18-18 0,2-8-694,34-19 22,-38-15 1,0-7-1225,-3-1 1,-2-6 2500,5-15 0,-6-1 0,4-3 0,-15 9 0</inkml:trace>
</inkml:ink>
</file>

<file path=ppt/ink/ink1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7.03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13701.75"/>
      <inkml:brushProperty name="anchorY" value="-521594.96875"/>
      <inkml:brushProperty name="scaleFactor" value="0.5"/>
    </inkml:brush>
  </inkml:definitions>
  <inkml:trace contextRef="#ctx0" brushRef="#br0">25 1 13340,'4'14'7253,"0"-2"-6592,-4-12-448,0 0-1,-18 144-1219,15-76 1,2 5 1120,-3 13 0,-1 10 0,3-4-13,4-20 0,1-3 0,2-2-54,1 23 1,1-6 204,-3-20 0,5-2-768,11 13 1,7-14 241,4-37-253,34 3 367,-40-63 1,-3-18 30,5 3 0,2-1 17,1-1 0,1 2 112,-1 5 0,1 3 6,25-20 380,-6 31 281,-7 29 33,-8 32-44,-6 22-320,-5 18-230,-5 9-106,-3 2-98,-7-29 0,0-1-1291,9 20 1811,11 10 0,-16-55 0,3-8 0</inkml:trace>
</inkml:ink>
</file>

<file path=ppt/ink/ink1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8.24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45484.3125"/>
      <inkml:brushProperty name="anchorY" value="-532469.9375"/>
      <inkml:brushProperty name="scaleFactor" value="0.5"/>
    </inkml:brush>
  </inkml:definitions>
  <inkml:trace contextRef="#ctx0" brushRef="#br0">19 77 14264,'-7'-5'5528,"2"1"-4990,5 4 151,-4 77-185,3-15-325,0 3 0,2 3-67,2-17 0,5-2-70,9 18 1,4-1-49,18 26-165,14-26 0,6-9 59,6-18-40,-3-17 1,-2-11-129,-11-30-5,6-20 11,-32-18-29,-9-15-313,-8-15-838,-11 18 1,-5-4-18,-1 13 1,-3-2 1382,-13-30 0,-2 5 0,-1 16 1,-4-1-1</inkml:trace>
</inkml:ink>
</file>

<file path=ppt/ink/ink1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8.68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52625.625"/>
      <inkml:brushProperty name="anchorY" value="-545619.1875"/>
      <inkml:brushProperty name="scaleFactor" value="0.5"/>
    </inkml:brush>
  </inkml:definitions>
  <inkml:trace contextRef="#ctx0" brushRef="#br0">180 1106 15121,'8'1'4677,"-2"-1"-4207,2 75-324,-2-41-96,4 54-44,-3-64 44,-4-11 342,1-7 1412,-2-5-1289,-1-17-403,-2-9-112,-10-28-162,-7-27-460,4 22 1,-2-5 417,-2-17 0,0-6-577,5 21 0,1-2 1,0 0 677,-1-1 0,1-1 1,1 2-10,-4-24 0,1 5-18,3 21 1,2 7 129,-2-21 78,7 36-78,2 18 628,6 5-662,16 10 2119,15 4-2158,22 14 285,8 13-122,0 18 94,-12 21 35,-14 14-46,-21 10-735,-11 8 562,-26 0-1204,-8-32 0,-6-2-3327,-27 18 4531,18-34 0,2-7 0,7-14 0,12-14 0</inkml:trace>
</inkml:ink>
</file>

<file path=ppt/ink/ink1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9.21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57893.0625"/>
      <inkml:brushProperty name="anchorY" value="-557146.9375"/>
      <inkml:brushProperty name="scaleFactor" value="0.5"/>
    </inkml:brush>
  </inkml:definitions>
  <inkml:trace contextRef="#ctx0" brushRef="#br0">195 18 15171,'-5'-4'4308,"1"2"-3440,4 2-868,-74 90 45,48-19-399,-15 2 0,4 4 376,30-24 1,7-3-23,0 45-101,16-17 131,11-20-119,19-21 27,7-18 62,3-13 6,-3-19-1,-6-8 91,-11-20-12,-11-10-34,-14-9-44,-5-6-6,-16-6-84,-10-3-398,-16 0 89,-10 4-1957,11 31 1,-2 3-4585,-11-11 6934,-9 8 0,41 31 0,7 9 0</inkml:trace>
</inkml:ink>
</file>

<file path=ppt/ink/ink1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29.52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64451.6875"/>
      <inkml:brushProperty name="anchorY" value="-567847.1875"/>
      <inkml:brushProperty name="scaleFactor" value="0.5"/>
    </inkml:brush>
  </inkml:definitions>
  <inkml:trace contextRef="#ctx0" brushRef="#br0">72 673 17048,'9'13'3696,"-3"-2"-3489,-6-11-207,0 0-56,-23-67-145,8 17-66,-1-6 1,1-4 104,3-27 44,7-6 18,8 3 34,16 12-91,12 18 90,17 23 67,7 19 0,3 28 107,1 23 21,-5 26-16,-7 19-371,-7 9 259,-9 0-185,-8-3-637,-4-13-2191,-3-10 3013,3-15 0,-10-22 0,1-9 0</inkml:trace>
</inkml:ink>
</file>

<file path=ppt/ink/ink1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0.03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74647.875"/>
      <inkml:brushProperty name="anchorY" value="-581645"/>
      <inkml:brushProperty name="scaleFactor" value="0.5"/>
    </inkml:brush>
  </inkml:definitions>
  <inkml:trace contextRef="#ctx0" brushRef="#br0">444 65 13575,'13'10'3685,"-2"-1"-3108,-11-9 527,0 0-975,-89-52-118,35 49-8,-9-15 0,-3 7 394,-3 52-27,8 11-230,18 5-140,20 0-78,28 3-107,31 2 84,27 1-100,-20-30 0,4 0 175,2-1 1,0 1 11,-1 0 0,-2 0 14,-3-2 0,-3 2 62,20 32 39,-19-2 190,-22-3 101,-11-4-67,-21-6-174,-13-7-151,-22-7-459,-15-10-460,-10-12-963,-2-7-1312,0-36 3194,34-6 0,5-4 0,-4-6 0,4-21 0</inkml:trace>
</inkml:ink>
</file>

<file path=ppt/ink/ink1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0.29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82917.25"/>
      <inkml:brushProperty name="anchorY" value="-592908.625"/>
      <inkml:brushProperty name="scaleFactor" value="0.5"/>
    </inkml:brush>
  </inkml:definitions>
  <inkml:trace contextRef="#ctx0" brushRef="#br0">1 0 18369,'7'13'2913,"0"-2"-2762,-7-11 157,0 0 303,3 101 11,4-23-868,-2 6 1,1 4 373,1-26 1,0-3-73,1 3 0,1 0-39,0-4 0,0 0-17,1-4 0,2-1-25,-1-3 0,1-2-365,13 40-792,0-11-789,0-11-2185,-1-20-2655,-2-14 6811,-2-19 0,-9-8 0,-3-5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8.9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7758,'13'3'4195,"-3"-1"-1232,-10-2-2577,0 85-583,0-30 0,0 4 244,0 8 1,0 1-45,-1-4 0,2-6 934,1 9-2779,0-16-3407,1-6 853,-8-23 4396,-4-17 0,0-5 0,1 0 0</inkml:trace>
</inkml:ink>
</file>

<file path=ppt/ink/ink1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0.48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94853.5"/>
      <inkml:brushProperty name="anchorY" value="-606659.5"/>
      <inkml:brushProperty name="scaleFactor" value="0.5"/>
    </inkml:brush>
  </inkml:definitions>
  <inkml:trace contextRef="#ctx0" brushRef="#br0">1 1 17658,'9'85'2139,"1"1"1,-1-7 0,2-7-2140,11 6-90,2-4-682,-1-9-640,0-7-1355,0-11-1736,-2-9 4503,-3-14 0,-8-11 0,-5-9 0</inkml:trace>
</inkml:ink>
</file>

<file path=ppt/ink/ink1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0.6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0702E6"/>
      <inkml:brushProperty name="anchorY" value="-620454.3125"/>
      <inkml:brushProperty name="scaleFactor" value="0.5"/>
    </inkml:brush>
  </inkml:definitions>
  <inkml:trace contextRef="#ctx0" brushRef="#br0">0 0 15748,'12'9'-1070,"-2"-1"1070,-10-8 0,0 0 0,0 0 0</inkml:trace>
</inkml:ink>
</file>

<file path=ppt/ink/ink1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1.27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1921E6"/>
      <inkml:brushProperty name="anchorY" value="-633078.3125"/>
      <inkml:brushProperty name="scaleFactor" value="0.5"/>
    </inkml:brush>
  </inkml:definitions>
  <inkml:trace contextRef="#ctx0" brushRef="#br0">624 866 13172,'4'11'4251,"-1"-2"-2840,-3-9-845,-61-67-34,20 38-294,-5-11 0,-3 3 115,-12 22-241,-2 8-112,1 17-28,1 18 17,5 25-45,6 21-355,10 17 411,15 6-25,16-48 0,4 1-166,3 42-201,21-10-148,13-17 92,23-17 134,9-20-303,8-14-279,0-20 146,-4-18 179,-10-19-46,-8-18 130,-15-16 50,-20 29 1,-4-5 209,-2-9 0,-3-5 65,-1-13 0,-3-7 199,-1 5 0,-1-6 1,-1 5 359,-1-7 1,-2 3 176,1-15 1,-3 9 813,-6 12 237,1 24 17,0 8-869,2 16-339,4 15-176,2 33 61,3 33 225,12 50-699,-4-38 0,1 4 289,5 9 1,1 0-135,-1-4 0,1-1-6,-1-7 0,1-3-128,-2-2 0,1-2-221,1-4 1,0 0-506,0-3 1,1 1-2278,5 13 1,0-1-1501,10 16 4637,6 4 0,-24-56 0,-4-12 0</inkml:trace>
</inkml:ink>
</file>

<file path=ppt/ink/ink1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1.59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3247E6"/>
      <inkml:brushProperty name="anchorY" value="-646776.3125"/>
      <inkml:brushProperty name="scaleFactor" value="0.5"/>
    </inkml:brush>
  </inkml:definitions>
  <inkml:trace contextRef="#ctx0" brushRef="#br0">45 427 16308,'13'1'2313,"-3"0"-2173,62-31-140,-28 7-9,7-2 1,1-2 3,1-11-6,-10-4-1,-12 0 12,-17 1 68,-7-2 128,-16 5 370,-12 4 112,-13 9-482,-13 11-101,-6 8-11,-3 24 33,0 15 227,19 16 1,5 9-160,11-13 0,2 3-262,-4 19 0,5 1 156,9 25-79,15-7-336,11-12-258,17-12-229,12-17-1370,5-26 1,6-7-3667,31-5 5859,-22-10 0,-3-4 0,-10-4 0,-14-4 0</inkml:trace>
</inkml:ink>
</file>

<file path=ppt/ink/ink1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1.91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4648E6"/>
      <inkml:brushProperty name="anchorY" value="-660418.5"/>
      <inkml:brushProperty name="scaleFactor" value="0.5"/>
    </inkml:brush>
  </inkml:definitions>
  <inkml:trace contextRef="#ctx0" brushRef="#br0">280 78 17490,'-22'-24'3338,"5"5"-3019,17 19-95,0 0-364,-64-27-95,48 28-34,-39-10 101,74 45 17,17 13 73,12 9 72,6 3 1,0 3 5,-6-1 129,-10 2-18,-14-2-111,-12-1-50,-9-5 45,-20-4-1,-12-10 0,-22-9 6,-8-15-5,-5-9-303,1-12-331,5-13 639,29-28 0,5-4 0,-3 12 0,6-47 0</inkml:trace>
</inkml:ink>
</file>

<file path=ppt/ink/ink1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2.43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5822E6"/>
      <inkml:brushProperty name="anchorY" value="-671385.8125"/>
      <inkml:brushProperty name="scaleFactor" value="0.5"/>
    </inkml:brush>
  </inkml:definitions>
  <inkml:trace contextRef="#ctx0" brushRef="#br0">312 1782 14499,'8'5'5277,"-1"-1"-1038,-7-4-4110,-20-38-90,0-4-39,-2-4 0,-1-8-701,1-5 0,0-6 628,-4-18 1,2-7-349,7 21 0,0-2 1,2-1 390,0-3 0,0-1 0,2 1-8,2 4 1,1 1 0,1 3-22,0-19 1,1 6-93,4 19 0,1 5-34,2-24-118,5 17-178,13 5-276,14-2-352,22 5-307,16 11-551,12 20 254,14 42-211,-50 3 0,-3 9 1924,1 13 0,-5 3 0,3 9 0,-16-7 0</inkml:trace>
</inkml:ink>
</file>

<file path=ppt/ink/ink1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3.04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7448E6"/>
      <inkml:brushProperty name="anchorY" value="-683742.8125"/>
      <inkml:brushProperty name="scaleFactor" value="0.5"/>
    </inkml:brush>
  </inkml:definitions>
  <inkml:trace contextRef="#ctx0" brushRef="#br0">11 403 13491,'-6'-4'1344,"2"0"-1238,26-86 40,11 38-344,-4-10 0,5 1 675,38 6-13,9 14 12,0 18 107,0 12 10,-7 24 152,-3 16-246,-6 24-280,0 16-177,-34-29 0,-2 1-17,1 1 0,-2 0 294,22 42-79,-7-6 264,-9-8 90,-11-9-73,-7-13-43,-7-11-136,-5-12-57,-3-11-66,-1-7 417,0-4-636,3-24-437,-1-10 230,4-29-57,2-11 51,7-7 11,7 0 1,7 8-35,4 13-66,1 17-140,-3 17-17,-6 12 347,-6 26 112,-9 21 0,-3 29 0,-4 18-34,3 10-1187,4-3 706,7-6-248,12-16 209,8-16 414,42-20 173,-15-17 18,30-28-12,-26-15 11,-5-25 34,-10-9 90,-13-8 67,-21-7 319,-10 3 40,-31 4-135,-16 11-449,-30 11-16,-14 15-812,-8 15-208,37 17 1,0 5-2565,-44 21 3584,47-7 0,4 2 0,-4 8 0,17-6 0</inkml:trace>
</inkml:ink>
</file>

<file path=ppt/ink/ink1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3.83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9118E6"/>
      <inkml:brushProperty name="anchorY" value="-696956.5625"/>
      <inkml:brushProperty name="scaleFactor" value="0.5"/>
    </inkml:brush>
  </inkml:definitions>
  <inkml:trace contextRef="#ctx0" brushRef="#br0">21 95 13614,'-6'-4'2801,"2"2"-1709,4 2-331,-7 100-166,6-36-657,-1 9 1,1 1 263,6 6-118,4-11 125,-2-13-197,0-15 130,-2-15-81,-2-10 68,-1-10 6,0-4 173,0-11-308,-1-13-112,-1-22-134,0-22 5,0-21-747,4-12 904,0 47 0,1 1-16,11-45-40,5 18 73,5 23 67,2 28 39,3 17 101,3 35-50,1 16-40,0 28 18,1 14-40,-17-21 0,-1 1 39,6 27-17,-11-34 1,-2-3 72,-4 1 811,-1-15-934,-3-19 36,-2-11-87,2-25-33,-3-15-73,2-24 62,0-16 6,5-14-295,7-5 250,8 0 97,-1 39 1,4 4 87,16-6 189,17 5 57,-14 62 34,-2 23-130,-3 30-83,-6 19-370,-5 7 252,-7-1-258,-3-3-4273,23-4-1333,-5-37 5923,25-10 0,-33-35 0,-5-3 0</inkml:trace>
</inkml:ink>
</file>

<file path=ppt/ink/ink1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4.26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1003E6"/>
      <inkml:brushProperty name="anchorY" value="-710581.25"/>
      <inkml:brushProperty name="scaleFactor" value="0.5"/>
    </inkml:brush>
  </inkml:definitions>
  <inkml:trace contextRef="#ctx0" brushRef="#br0">1 1 16364,'0'13'2246,"1"-2"-1918,6 44 0,3 18-1258,0-15 0,1 4 1073,1 12 1,1 9 0,0-4 128,4 14 0,0-5-46,-1-10 1,-2-4 145,-3-15 1,-2-3-155,6 34-134,-4-15-84,-1 0-297,1-9-806,-2-13-1360,-5-26 2463,-1-22 0,-3-7 0,0-7 0</inkml:trace>
</inkml:ink>
</file>

<file path=ppt/ink/ink1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4.54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2983E6"/>
      <inkml:brushProperty name="anchorY" value="-724833.875"/>
      <inkml:brushProperty name="scaleFactor" value="0.5"/>
    </inkml:brush>
  </inkml:definitions>
  <inkml:trace contextRef="#ctx0" brushRef="#br0">1 187 13463,'4'-14'1753,"76"-33"-1462,-15 22-148,2-1 0,4 0 8,-17 12 1,-2 3-29,1 2 0,-1 2 269,42 0 17,-16 12 201,-21 15 113,-20 15 13,-20 16-355,-10 9-253,-19 8-128,-12 4-16,-19 3-360,-17 3-142,26-40 1,-3 0 21,-2 1 1,-3-2-429,-2 1 0,-1-1-558,3-4 1,2-2 1481,-32 20 0,34-25 0,17-14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9.1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90 14253,'-9'-14'1993,"65"-7"1,30 4-2355,-32 12 0,2 2 33,35-12 1,-2 2-496,-6 12-404,-67 1 164,-28 0 0,9 0 0,-15 0 0</inkml:trace>
</inkml:ink>
</file>

<file path=ppt/ink/ink1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4.95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4954E6"/>
      <inkml:brushProperty name="anchorY" value="-738408.5625"/>
      <inkml:brushProperty name="scaleFactor" value="0.5"/>
    </inkml:brush>
  </inkml:definitions>
  <inkml:trace contextRef="#ctx0" brushRef="#br0">285 136 17748,'2'-6'3131,"-1"2"-3165,-1 4-257,-77 38 173,41 13-231,-13-6 0,1 5 257,29-1 0,6 1-116,-1-1 1,3 0-746,-3 38-235,8-18-223,14-21 363,9-21 175,13-15 128,9-32 818,0-15-73,0-30 56,-8-13 375,-4-11-85,-6-6 366,-4-1 123,-1 6 313,-4 14 302,-1 20-307,-7 22-577,-1 19-163,-3 20-39,0 22-168,0 21-140,0 24-56,2 12-84,6 7-795,5 1-1037,6-7-1618,12-10 3651,19-11 1,-22-30-1,6-11 1</inkml:trace>
</inkml:ink>
</file>

<file path=ppt/ink/ink1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5.24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7029E6"/>
      <inkml:brushProperty name="anchorY" value="-751921.6875"/>
      <inkml:brushProperty name="scaleFactor" value="0.5"/>
    </inkml:brush>
  </inkml:definitions>
  <inkml:trace contextRef="#ctx0" brushRef="#br0">370 6 17412,'-8'-3'2582,"-79"1"-2476,43 15-106,-6-4 0,3 6-140,21 32-78,21 15-264,31 13-11,14 5 140,-9-39 0,2-1 308,1-2 1,-1-1 38,32 31 6,-12-7 358,-16-6 269,-18-6-167,-11-3-164,-25-6-167,-11-3-129,-23-9-420,-11-9-1143,-9-9-2290,-4-21-2813,7-17 6760,8-22 0,29 19 0,13 3 0</inkml:trace>
</inkml:ink>
</file>

<file path=ppt/ink/ink1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5.42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8882E6"/>
      <inkml:brushProperty name="anchorY" value="-762736.4375"/>
      <inkml:brushProperty name="scaleFactor" value="0.5"/>
    </inkml:brush>
  </inkml:definitions>
  <inkml:trace contextRef="#ctx0" brushRef="#br0">0 0 15928,'19'15'4755,"6"68"-4123,-13-15-1167,0-1 1,2 6 553,0-13 1,1-2-20,2 3 0,2 0-174,1-2 1,1-2-326,-1-4 1,0 0-457,-5 0 0,-3 0-6563,6 37 7518,-14-7 0,-4-39 0,0-17 0</inkml:trace>
</inkml:ink>
</file>

<file path=ppt/ink/ink1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5.63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1084E6"/>
      <inkml:brushProperty name="anchorY" value="-776120.4375"/>
      <inkml:brushProperty name="scaleFactor" value="0.5"/>
    </inkml:brush>
  </inkml:definitions>
  <inkml:trace contextRef="#ctx0" brushRef="#br0">1 228 17216,'3'9'520,"43"-11"1,17-11-1730,21-8-506,-21 5 0,10-2 1,-4 0-933,7-4 0,-3 0 2477,10-6 0,-5 2 1,7-2-1,-25 6 1</inkml:trace>
</inkml:ink>
</file>

<file path=ppt/ink/ink1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6.29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3353E6"/>
      <inkml:brushProperty name="anchorY" value="-788841.25"/>
      <inkml:brushProperty name="scaleFactor" value="0.5"/>
    </inkml:brush>
  </inkml:definitions>
  <inkml:trace contextRef="#ctx0" brushRef="#br0">1 0 20979,'5'81'792,"-1"-1"0,3 10 0,-1 1-532,1-1 0,0 0-1053,0 3 0,0-2 829,-1-12 0,0-5-36,0-13 0,0-4-61,4 38-398,2-10-686,2 5-1706,8-10-1625,2-11 4569,8-26 1,-15-21 0,-3-15 0</inkml:trace>
</inkml:ink>
</file>

<file path=ppt/ink/ink1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6.72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5704E6"/>
      <inkml:brushProperty name="anchorY" value="-802389.5625"/>
      <inkml:brushProperty name="scaleFactor" value="0.5"/>
    </inkml:brush>
  </inkml:definitions>
  <inkml:trace contextRef="#ctx0" brushRef="#br0">546 33 17434,'5'9'3988,"0"-2"-3686,-5-7-302,-67-32 0,29 26-95,-59-4 56,41 48 5,-4 29-240,29-25 1,1 3 256,0 3 1,3 2 16,1 0 0,3 1-40,3-2 1,3 0-235,-5 39-409,11-13-303,15-16 0,16-16 236,14-19 44,15-12-95,6-19 157,-2-18 849,-5-19-312,-6-17 107,-10-10 269,-7-6 286,-9 2 576,-5 7 208,-5 14-319,-3 16-404,-2 16-230,-1 12-145,2 7 134,2 17 303,5 11-134,4 21-180,6 16-219,2 8-308,-3-18 1,3-1-818,13 23-784,14 9-1692,4-53 3456,19-19 0,-29-10 0,3-6 0</inkml:trace>
</inkml:ink>
</file>

<file path=ppt/ink/ink1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7.13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8161E6"/>
      <inkml:brushProperty name="anchorY" value="-815682.5625"/>
      <inkml:brushProperty name="scaleFactor" value="0.5"/>
    </inkml:brush>
  </inkml:definitions>
  <inkml:trace contextRef="#ctx0" brushRef="#br0">45 0 18106,'-22'0'1677,"7"48"1,9 20-1421,4-12 1,3 4-835,-1 11 0,0 7 0,2-3 773,2 17 0,2-4-129,-1-10 0,3-4-67,0-14 0,2-4 561,6 35-746,2-15-425,1-4-225,-2-12 285,0-18-82,-2-21 391,1-18 207,2-26 965,7-19-1379,6-27-510,9-18 220,-18 40 0,3 1 363,0-1 0,1 2 55,30-34 320,-1 20 336,-6 22 280,-7 20 124,-10 17 66,-8 21 1,-12 15-286,-6 22-314,-19 13-39,-14 11-73,5-37 0,-6-1-59,-4 2 1,-2-1-111,-3-1 0,-2-2-13,1-2 0,0-4-1403,-30 22-1479,11-26-3057,17-15 6026,18-26 0,11 6 0,10-6 0</inkml:trace>
</inkml:ink>
</file>

<file path=ppt/ink/ink1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7.45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0649E6"/>
      <inkml:brushProperty name="anchorY" value="-829098.875"/>
      <inkml:brushProperty name="scaleFactor" value="0.5"/>
    </inkml:brush>
  </inkml:definitions>
  <inkml:trace contextRef="#ctx0" brushRef="#br0">230 14 17042,'-22'-8'2056,"5"2"-2056,17 6-2582,0 0 2195,13 58 258,21-18 129,-11 5 0,3 2 247,37 13 296,-10 2 146,-9-2-45,-17-1-67,-13-5-280,-8-4-134,-23-5-102,-13-5-61,-24-7 0,-13-10-257,-6-11-702,-1-7-833,8-30-1932,12-6 3724,19-26 0,18 26 0,10 5 0</inkml:trace>
</inkml:ink>
</file>

<file path=ppt/ink/ink1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8.0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2946E6"/>
      <inkml:brushProperty name="anchorY" value="-839860.75"/>
      <inkml:brushProperty name="scaleFactor" value="0.5"/>
    </inkml:brush>
  </inkml:definitions>
  <inkml:trace contextRef="#ctx0" brushRef="#br0">0 0 18975,'0'0'0</inkml:trace>
</inkml:ink>
</file>

<file path=ppt/ink/ink1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8.77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561E6"/>
      <inkml:brushProperty name="anchorY" value="-853335.125"/>
      <inkml:brushProperty name="scaleFactor" value="0.5"/>
    </inkml:brush>
  </inkml:definitions>
  <inkml:trace contextRef="#ctx0" brushRef="#br0">0 1386 17400,'10'1'4218,"-3"-1"-2431,-7 0-1787,8-58-190,2-9 97,-1-3 1,2-8-1576,1-3 0,-1-3 1598,1-13 0,0-4 27,-3 34 0,-1-1 1,0 2 86,2-25 1,-2 4-82,-1 18 1,-1 6-20,3-28 56,-3 32 129,-1 16-23,0 14-106,2 12 2238,4 16-2188,10 29 118,18 33-123,-13-11 0,2 6-48,6 10 0,0 2 47,1 7 1,0 1-580,-3-5 1,-3-1 559,-4-8 0,-2-2-25,-2-3 0,-2 0-439,4 14 0,-1-1-26,-7-20 0,0-1-255,3 11 0,-3-5-2327,-5-6 3047,-4-17 0,-5-18 0,-1-7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9.3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4 13149,'-7'-2'3115,"1"1"-2914,6 1-33,95 1-2428,-37 1 0,3 0 1694,18-1 0,1 0-347,-7 2 1,-8-2 1126,13-2 1,-38 1 0,-12-2 0</inkml:trace>
</inkml:ink>
</file>

<file path=ppt/ink/ink1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8.95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8458E6"/>
      <inkml:brushProperty name="anchorY" value="-866675.0625"/>
      <inkml:brushProperty name="scaleFactor" value="0.5"/>
    </inkml:brush>
  </inkml:definitions>
  <inkml:trace contextRef="#ctx0" brushRef="#br0">26 143 17832,'-14'-8'1613,"3"2"-1546,53 3 1,27 3-68,18-7-1385,6 2 0,5-3-172,-20-2 0,-2-1-751,0-1 0,1-1 2308,1-2 0,-6 0 0,12-2 0,-28 4 0</inkml:trace>
</inkml:ink>
</file>

<file path=ppt/ink/ink1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9.46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1327E6"/>
      <inkml:brushProperty name="anchorY" value="-879325.4375"/>
      <inkml:brushProperty name="scaleFactor" value="0.5"/>
    </inkml:brush>
  </inkml:definitions>
  <inkml:trace contextRef="#ctx0" brushRef="#br0">0 1 16555,'1'9'4004,"-1"-2"-2099,0-7-1098,0 107-169,0-29-1240,0 7 1,0 6 847,0-30 0,0-3-89,0 4 0,0 0-32,0-4 0,0 0-58,0-3 0,0-1 57,0 40-40,0-15-23,0-17 74,0-17-130,0-13-5,7-13 1277,3-7-1272,16-8 390,11-3-395,18-1 0,13-6-129,15-5-449,1-7-1013,-28 6 1,1 0-2191,33-6 3781,-26 5 0,-5 1 0,-9 4 0,2-2 0</inkml:trace>
</inkml:ink>
</file>

<file path=ppt/ink/ink1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39.83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4318E6"/>
      <inkml:brushProperty name="anchorY" value="-892448.3125"/>
      <inkml:brushProperty name="scaleFactor" value="0.5"/>
    </inkml:brush>
  </inkml:definitions>
  <inkml:trace contextRef="#ctx0" brushRef="#br0">7 0 21013,'-2'76'881,"0"-1"0,1 1 1,-1-3-496,2-12 1,0-1-594,0 2 1,0 0 382,0-2 1,0-1-54,0-4 1,0-1 11,3 40-29,2-12 6,5-17 365,2-14-337,4-15 88,3-11-189,4-8-5,9-5-28,8-3 457,11-3-514,8-3-268,10-2-544,5-1-682,6-4-517,5-3-65,-30-2 1,2-1-453,-2 0 0,0 0 2579,9-4 0,-4 0 0,5 1 0,-18 1 0</inkml:trace>
</inkml:ink>
</file>

<file path=ppt/ink/ink1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1.36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7426E6"/>
      <inkml:brushProperty name="anchorY" value="-905506.5625"/>
      <inkml:brushProperty name="scaleFactor" value="0.5"/>
    </inkml:brush>
  </inkml:definitions>
  <inkml:trace contextRef="#ctx0" brushRef="#br0">501 0 13732,'7'9'3355,"-2"-1"347,-5-8-3187,-16-3 34,-7 2-285,-23-1-180,-11 2-50,-8 5-34,-8 4 0,3 7 0,7 4-34,14-2-68,17 0-200,16 0-152,13 6 180,26 10 117,18 11 62,29 13 72,-27-26 1,2 1-183,2 0 1,2 2 201,0 0 1,-1 1 2,-3 0 0,-3 1 154,-4 3 0,-4 1 131,18 44-114,-35-22 0,-5 2-54,-2 29-69,-14-35 0,-6-3 13,-18 6-10,-14-12-51,-8-18-73,-7-13-235,-5-11 5,-6-16-245,0-15-399,26-8 1,4-7-920,-10-30 782,22 20 1,8-3-2222,27-42 3301,15 28 1,4 3-1,1-8 1,20-8-1</inkml:trace>
</inkml:ink>
</file>

<file path=ppt/ink/ink1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1.64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7902E6"/>
      <inkml:brushProperty name="anchorY" value="-918736.3125"/>
      <inkml:brushProperty name="scaleFactor" value="0.5"/>
    </inkml:brush>
  </inkml:definitions>
  <inkml:trace contextRef="#ctx0" brushRef="#br0">1 0 13099,'5'15'4833,"0"-4"-3931,-5-11 28,0 0-235,2 21 38,10 17 34,5 32-111,10 23-1027,-12-41 0,0 2 494,0 4 0,1 2-87,-1 0 1,0 0-270,0 2 1,0-1 218,-1-1 0,1 0-129,0-2 0,0-2-356,-2-2 1,2-2-533,1 0 1,1-1-6308,13 38 7338,2-10 0,-15-39 0,-5-16 0</inkml:trace>
</inkml:ink>
</file>

<file path=ppt/ink/ink1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1.87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8729E6"/>
      <inkml:brushProperty name="anchorY" value="-934746.6875"/>
      <inkml:brushProperty name="scaleFactor" value="0.5"/>
    </inkml:brush>
  </inkml:definitions>
  <inkml:trace contextRef="#ctx0" brushRef="#br0">0 0 19098,'6'2'2878,"-2"0"-2451,4 96 233,-1-32-873,0 9 1,1 3 380,6 17-168,0 0-235,1-8-614,0-8-1050,-1-13-2532,2-17-4284,-2-15 8715,-1-20 0,-7-7 0,-2-7 0</inkml:trace>
</inkml:ink>
</file>

<file path=ppt/ink/ink1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1.99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96E6"/>
      <inkml:brushProperty name="anchorY" value="-950833.4375"/>
      <inkml:brushProperty name="scaleFactor" value="0.5"/>
    </inkml:brush>
  </inkml:definitions>
  <inkml:trace contextRef="#ctx0" brushRef="#br0">0 0 10427,'0'0'0</inkml:trace>
</inkml:ink>
</file>

<file path=ppt/ink/ink1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2.90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0471E6"/>
      <inkml:brushProperty name="anchorY" value="-965670.75"/>
      <inkml:brushProperty name="scaleFactor" value="0.5"/>
    </inkml:brush>
  </inkml:definitions>
  <inkml:trace contextRef="#ctx0" brushRef="#br0">540 1187 13312,'6'3'4570,"-1"-1"-3808,-5-2-639,-39-88 152,9 43-121,-1-12 0,-3 0 227,-13 11 134,0 11 185,-1 11-471,2 13-229,0 14-33,1 19 22,1 20 11,6 24 5,8 15-818,12 12 813,10 3-145,10-1-351,14-5-131,10-13-107,18-13 56,9-21-78,6-19-174,5-17-184,-1-29 595,-25-13 1,-3-8 484,10-42-289,-20 21 1,-7-3 327,-10 5 1,-4-1 22,-1-11 0,-2-4-854,-2-15 1,-1-3 961,0 30 1,-2-1-1,0 1 195,-1-33 0,-2 4 161,-2 16 1,-1 6 89,3 18 1,-1 4 1900,-12-37-1475,8 40 122,0 2-900,6 32 1748,5 11-1972,-1 34 308,13 37-110,-2-9 0,4 9-447,3 11 0,4 10 1,0-5 258,2 8 1,1 0-17,-5-16 0,1 2 0,-1-9-34,-3-15 1,0-8-286,12 33-404,6-4-257,4-1-62,2-12-224,25-12 1266,-15-26 40,21-24 60,-17-27-32,5-22-29,0-16 1477,-3-10-1465,-6-7 22,-12-2 128,-14 2 930,-11-16-503,-15 39 81,-10-2-294,-9 47-264,-7 7-151,1 17-5,-1 17 5,1 20 61,5 22-61,6 12-76,10-20 1,5-1-418,10 29 70,0-34 0,5-5-635,27 7-623,11-11-1203,11-11 1254,21-16-7682,3-9 9312,10-14 0,-45 3 0,-13-3 0</inkml:trace>
</inkml:ink>
</file>

<file path=ppt/ink/ink1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3.22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1553E6"/>
      <inkml:brushProperty name="anchorY" value="-981511"/>
      <inkml:brushProperty name="scaleFactor" value="0.5"/>
    </inkml:brush>
  </inkml:definitions>
  <inkml:trace contextRef="#ctx0" brushRef="#br0">226 30 16174,'-11'-16'3434,"2"2"-3194,9 14-240,-69 6-78,44 9-219,-49 14-112,66 13-11,13 11 5,16 6 258,20 6 107,14 2-699,9 1 749,-3 1 269,-5-2 81,-15 1-36,-12-2-73,-15-1-84,-8-6-17,-19-5-140,-10-10-22,-18-13 323,-10-13-1394,-7-17-299,0-27-524,0-39 1916,26 0 0,4-2 0,-4-10 0,4-17 0</inkml:trace>
</inkml:ink>
</file>

<file path=ppt/ink/ink1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4.25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241E6"/>
      <inkml:brushProperty name="anchorY" value="-994547.125"/>
      <inkml:brushProperty name="scaleFactor" value="0.5"/>
    </inkml:brush>
  </inkml:definitions>
  <inkml:trace contextRef="#ctx0" brushRef="#br0">358 343 13760,'8'9'3215,"-1"-1"-2437,-7-8 2196,0 0-2128,-17-72-162,0 51-130,-18-53-374,2 69-180,-6 7-79,-2 16-10,-3 18-18,1 28-22,5 17-411,7 13 422,10 4-168,11-5-213,6-11-128,11-16-207,7-16 95,12-17 324,8-16 179,3-10 152,-1-22 485,-2-14-401,-3-23 6,-6-16 55,-3-13 163,-12 19 1,-1-2 324,2-28-208,-6 36 1,-2 5 414,-2 4-364,-1 19-286,0 17-106,0 11-5,0 21-29,0 55 40,7 4 44,-2-20 0,3 1 79,20 31-95,10-7-34,11-14-45,8-15-11,2-17-179,25-17 151,-27-15 78,9-21 6,-36-16 45,-8-19-11,-10-16-29,-7-13 40,-3-9-39,-5-4 27,-3 5-111,-6-3-303,5 37-229,-1 4 251,14 36 135,14 3 62,18 0 0,24-3-79,14-3 11,-10 2 1,2 0 192,-16 2 0,-1 0-426,18-4 0,-2 1 463,11-6 0,-14 3 197,-17 2 470,-17 3 206,-16 1-279,-9 2-135,-11-3 1486,-32 1-1793,0 4-80,-26 2-66,14 23-6,2 15 73,6 29 112,10 15-68,13 13-140,16-28 1,6 0-112,15 29 11,-4-37 0,5-5-292,25 3-308,7-15-531,4-13-657,3-13-1438,20-19 3299,-23-14 0,-1-3 1,7 2-1,10-21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9.6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38 14958,'-4'-21'3120,"1"5"-2117,3 16-1208,-2 79 580,2-16-126,-1 4 1,1 5 46,0-19 1,0 1-1757,-1 26 0,0 2 1634,1-21 0,0-1-23,-1 17 0,1-3 669,0 13-669,0-11-2105,0 4 1994,0-22-160,0-10-822,0-28 1343,6-18-401,9-27 0,-5 17 0,3-17 0</inkml:trace>
</inkml:ink>
</file>

<file path=ppt/ink/ink1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4.7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3839E6"/>
      <inkml:brushProperty name="anchorY" value="-1.01014E6"/>
      <inkml:brushProperty name="scaleFactor" value="0.5"/>
    </inkml:brush>
  </inkml:definitions>
  <inkml:trace contextRef="#ctx0" brushRef="#br0">150 0 13295,'1'15'4755,"0"-3"-3494,-1-12-63,0 0-1198,-47 48 50,23 7-28,-6-3 1,2 4-184,18-6 0,5 0 164,0 1-1,2 0-2,10 39-111,14-15-46,15-19 22,16-21 68,7-18 56,0-13 11,0-22 0,-10-8 84,-10-18 0,-14-7 0,-12-5 39,-8-9-123,-15-2-17,-12-5-145,-18 1-258,-12 5-701,-8 10-1228,-6 18-955,4 17 3304,4 14 0,28 7 0,11 0 0</inkml:trace>
</inkml:ink>
</file>

<file path=ppt/ink/ink1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5.06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5104E6"/>
      <inkml:brushProperty name="anchorY" value="-1.0228E6"/>
      <inkml:brushProperty name="scaleFactor" value="0.5"/>
    </inkml:brush>
  </inkml:definitions>
  <inkml:trace contextRef="#ctx0" brushRef="#br0">1 674 15249,'11'10'5003,"-2"-1"-4152,-9-9-51,0 0-800,0-25-123,-2-5-78,-3-33-35,0-9 29,1-15-324,5-9 352,14-1 28,8 11-68,18 15 113,5 28 67,8 21 39,2 27 39,-1 27-33,-4 23-6,-9 25-784,-10 12 706,-10 6-880,-9 0-1882,-2-3-3786,-3-14 6626,6-18 0,-8-30 0,2-18 0</inkml:trace>
</inkml:ink>
</file>

<file path=ppt/ink/ink1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5.47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674E6"/>
      <inkml:brushProperty name="anchorY" value="-1.03868E6"/>
      <inkml:brushProperty name="scaleFactor" value="0.5"/>
    </inkml:brush>
  </inkml:definitions>
  <inkml:trace contextRef="#ctx0" brushRef="#br0">0 0 18734,'11'69'421,"0"0"1,0 0-1,5 31 1,0-5-338,-3-23 0,1-5-646,-3-6 0,1-2 562,0-7 0,-1-2-504,11 38-264,1-12-2043,-4-9-858,-6-19 3742,-7-18 0,-4-14 1,-2-11-1</inkml:trace>
</inkml:ink>
</file>

<file path=ppt/ink/ink1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6.19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8516E6"/>
      <inkml:brushProperty name="anchorY" value="-1.05479E6"/>
      <inkml:brushProperty name="scaleFactor" value="0.5"/>
    </inkml:brush>
  </inkml:definitions>
  <inkml:trace contextRef="#ctx0" brushRef="#br0">26 862 15098,'-14'-2'510,"3"0"-420,85 10-51,-9-6-510,1 0 0,4-3 404,-15-8 0,-2-4-236,1-4 1,-2-5-29,-2-6 1,-4-5 262,-6-1 1,-3-4 43,18-41 618,-18-8 140,-20-2-95,-9-4-74,-6 0 191,-2 9 263,-2 11-175,-1 23-620,0 23-162,0 34 358,2 54-194,0-8 1,2 10-748,2 22 1,1 12 0,1-5 617,-2-22 0,1-3 0,1 2-41,1 20 0,2 4 0,1-12 76,0-19 0,1-6-110,4 2 1,0-4-17,9 15-6,5 10-11,-7-42-90,-4-13 101,-1-14 0,0-21 0,3-21-45,9-41 985,-10 19 0,2-5-1058,3-10 1,0-1-49,3-6 1,0 1 19,-2 8 1,0 4 78,-3 13 0,0 4-79,14-21 101,-6 34 45,-8 16 241,-3 39-95,-5 23-34,-1 39-110,-5-36 1,0 4-6,9 25 1,3 1 135,-3-20 0,4-2-175,6 14 0,5-6-266,26 3-11,8-24 39,8-19-112,3-14 207,1-25-12,-6-12 46,-5-26 39,-30 2 0,-6-6 112,8-35-179,-19 27 0,-5 1 482,-9-24 476,-17 12 78,-6 19-297,-16 26-6,-5 18-84,-17 73-151,17 0-722,16-2 0,4 4 517,11-11 1,3-1-115,1 1 0,4 0 199,16 37-710,13-13-457,20-23-707,15-23-2196,33-28 3734,-19-27 0,-1-4 0,11 4 0,-36-1 0,1 0 0</inkml:trace>
</inkml:ink>
</file>

<file path=ppt/ink/ink1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7.00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0476E6"/>
      <inkml:brushProperty name="anchorY" value="-1.0705E6"/>
      <inkml:brushProperty name="scaleFactor" value="0.5"/>
    </inkml:brush>
  </inkml:definitions>
  <inkml:trace contextRef="#ctx0" brushRef="#br0">11 790 13502,'15'16'4302,"-2"-3"-3103,-13-13-309,17 78-212,-13-48-130,14 58-88,-18-74 78,2-6 162,-1-6 274,-1-2-526,2-14-347,-4-11-45,-7-27-56,-5-19-33,-7-21-316,11 39 0,1-2 214,2-3 1,3 0-135,-1 0 0,3 1-188,4 2 1,4 1-306,16-40-55,18 15 268,20 16 123,16 16 73,10 16 157,9 15 101,0 9 6,-4 9-18,-11 8-32,-17 9 155,-20 13 399,-20 10 122,-14 11-83,-13 10-96,-9 9-167,-4 8-96,-3 2-22,9 2-73,4-5-107,14-5-156,10-12 6,14-12 66,15-16 85,7-17 44,6-9 12,1-18 16,14-35 40,-27-2 5,-4-28 163,-32 12 150,-19-3-72,-15-2-140,-12 23 0,-7 4-543,-30-14 22,20 24 1,-2 6-1625,-25 10 2033,-7 11 0,40 5 0,4 1 0</inkml:trace>
</inkml:ink>
</file>

<file path=ppt/ink/ink1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7.46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2579E6"/>
      <inkml:brushProperty name="anchorY" value="-1.08554E6"/>
      <inkml:brushProperty name="scaleFactor" value="0.5"/>
    </inkml:brush>
  </inkml:definitions>
  <inkml:trace contextRef="#ctx0" brushRef="#br0">1 1 14589,'0'11'4167,"0"-2"-1876,0-9-1765,30 112-288,-19-63 0,1 4-491,3 9 0,3 9 0,-3-4 418,2 13 0,-3-4-50,0-4 0,-1-3-65,-2-9 1,0-1-49,-2-5 1,-1-2 131,9 45-134,0-3-135,-1-6-856,3-15-997,-1-17-2291,7-23-1883,1-15 6162,2-18 0,-12-1 0,-6-2 0</inkml:trace>
</inkml:ink>
</file>

<file path=ppt/ink/ink1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7.71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4817E6"/>
      <inkml:brushProperty name="anchorY" value="-1.1011E6"/>
      <inkml:brushProperty name="scaleFactor" value="0.5"/>
    </inkml:brush>
  </inkml:definitions>
  <inkml:trace contextRef="#ctx0" brushRef="#br0">0 1 17400,'16'2'4235,"-3"-1"-3804,-13-1 51,0 0 369,7 75-162,3 10-1070,-1-8-1,0 5 617,-1-7 1,0-2-82,-1-1 1,1-2-91,-1-7 0,0-2-146,0-2 0,-1 0 76,3-4 1,0 0-164,-1 0 1,2-1-356,0-1 1,2-1-1177,11 36-423,2-16-1260,3-19 174,5-26-3087,0-19 6296,3-26 0,-18 7 0,-4-6 0</inkml:trace>
</inkml:ink>
</file>

<file path=ppt/ink/ink1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7.88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7108E6"/>
      <inkml:brushProperty name="anchorY" value="-1.11652E6"/>
      <inkml:brushProperty name="scaleFactor" value="0.5"/>
    </inkml:brush>
  </inkml:definitions>
  <inkml:trace contextRef="#ctx0" brushRef="#br0">1 0 15866,'27'77'2968,"1"-1"1,5-6-3020,-4 25 1,-3-2-779,-1-28-1316,0-5-2896,-5-12 5041,-3-13 0,-9-18 0,-3-9 0</inkml:trace>
</inkml:ink>
</file>

<file path=ppt/ink/ink1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8.01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9428E6"/>
      <inkml:brushProperty name="anchorY" value="-1.1319E6"/>
      <inkml:brushProperty name="scaleFactor" value="0.5"/>
    </inkml:brush>
  </inkml:definitions>
  <inkml:trace contextRef="#ctx0" brushRef="#br0">1 1 11138,'0'0'0</inkml:trace>
</inkml:ink>
</file>

<file path=ppt/ink/ink1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8.33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1748E6"/>
      <inkml:brushProperty name="anchorY" value="-1.14612E6"/>
      <inkml:brushProperty name="scaleFactor" value="0.5"/>
    </inkml:brush>
  </inkml:definitions>
  <inkml:trace contextRef="#ctx0" brushRef="#br0">0 858 17440,'17'7'4918,"-5"0"-4257,-12-7-342,0 0-504,-2-40 39,-5-5-279,0-46-86,0-7 39,4 44 1,3-1 267,4-4 0,2 0 38,3 3 1,3 1 75,4 4 1,4 4-107,26-30 62,1 25 94,-1 26 40,-4 20 0,-4 32 0,-5 16 12,-5 32-12,-9 11-353,-5 11-873,-4-1-1396,2-3 639,15-10 1983,2-38 0,1-5 0,4 3 0,13-6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0.1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15 12483,'-2'-8'5618,"0"2"-4639,2 6-8799,0 0 7876,0 2 1,0-1 0,0 2 0</inkml:trace>
</inkml:ink>
</file>

<file path=ppt/ink/ink1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8.77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4156E6"/>
      <inkml:brushProperty name="anchorY" value="-1.16148E6"/>
      <inkml:brushProperty name="scaleFactor" value="0.5"/>
    </inkml:brush>
  </inkml:definitions>
  <inkml:trace contextRef="#ctx0" brushRef="#br0">550 0 14516,'-87'12'1882,"1"0"0,6 4 0,11 10-1879,34 15 0,8 6-3,3 1 0,4 2-62,6-1 0,5 0-419,-1 40-236,33-18-157,13-22-118,25-25 220,10-29 290,0-30 482,-5-25 818,-12-22 234,-14-6 399,-15 3 201,-9 12-481,-9 20-734,-2 25-403,1 30 50,10 59 2,-2-6 1,3 10-797,5 26 1,2 9 856,-6-22 1,2 3-1,-1 1-418,2 5 1,0 1 0,-1 0 369,0 0 0,-1 1 0,-1-1 15,0-1 0,-1 0 0,-1-1-45,-3-4 0,0 0 0,-2-2-4,-2-2 0,0-1 1,-2-2 54,1 27 1,-3-5-29,-5-14 1,-4-6-118,-4-16 1,-5-6 126,-26 23-52,-28-47 1,-13-11-35,16-6 1,-4-7-327,-4-11 0,-6-6 0,5-8 310,-12-18 0,9-13-144,5-15 1,10-11-123,11-11 0,14-6-353,18 2 1,17-1-318,14 0 1,18-1-1315,19 12 0,14-1 0,0 6-183,-15 20 1,1 5-1,3-1 2433,19-15 0,5-1 0,-11 13 0,8-6 0,-22 21 0</inkml:trace>
</inkml:ink>
</file>

<file path=ppt/ink/ink1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49.34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6642E6"/>
      <inkml:brushProperty name="anchorY" value="-1.17741E6"/>
      <inkml:brushProperty name="scaleFactor" value="0.5"/>
    </inkml:brush>
  </inkml:definitions>
  <inkml:trace contextRef="#ctx0" brushRef="#br0">532 132 17272,'-55'-37'612,"0"0"1,5 3-1,4 10-427,-1 24 45,-1 17 22,-3 12-96,1 26 29,5 12-84,8 14-1080,9 9 979,15 2-61,6 0-108,15-9-587,15-9-728,17-13-376,22-17-251,31-20-5890,5-18 8001,-40-12 0,-3-3 0,5 0 0,-17-6 0</inkml:trace>
</inkml:ink>
</file>

<file path=ppt/ink/ink1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50.05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9285E6"/>
      <inkml:brushProperty name="anchorY" value="-1.19302E6"/>
      <inkml:brushProperty name="scaleFactor" value="0.5"/>
    </inkml:brush>
  </inkml:definitions>
  <inkml:trace contextRef="#ctx0" brushRef="#br0">307 425 13099,'4'-19'6385,"-1"3"-5108,-3 16 387,0 0-1664,-63-30-50,24 55-6,-50-8-6,42 70 25,27-41 1,3 3-522,2 15 1,3 1-524,1 27 448,13-38 0,8-6-353,17-3 1,21-20 100,6-15-135,18-44 953,-23-2 67,4-37 353,-35 5 146,-7-3 352,-8 3 213,-2 9 95,-1 15-508,0 16-444,0 16-207,-5 40-6,1 12 6,-2 34-11,4 1-45,9-2 22,8-6 34,13-12 34,9-14 162,22-13 17,-15-15 196,9-13 150,-23-19-32,-8-14-292,-7-18-84,-7-13 45,-5-14-101,-2-11-95,-3-5-120,-4 33 0,-1 1-334,1-23-481,-7-6-319,16 54 88,16 13 326,17 10 431,24 6-408,18 0 206,-9 1 0,2-2 493,-16-1 1,0 0-239,17-3 0,-2-1 462,12-13 695,-19 0 869,-22 1 156,-18 2-280,-13 4-174,-8 6-465,-2 5-341,0 6 180,0 17-746,0 14 50,0 27-16,3 18 27,3 17-334,-2-42 1,1 1 246,0 1 1,1 1 0,0-1 0,0 0-574,7 46-939,-4-39 1,1-2-2311,5 17 3848,3 4 0,-12-57 0,0-9 0</inkml:trace>
</inkml:ink>
</file>

<file path=ppt/ink/ink1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50.22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2091E6"/>
      <inkml:brushProperty name="anchorY" value="-1.20856E6"/>
      <inkml:brushProperty name="scaleFactor" value="0.5"/>
    </inkml:brush>
  </inkml:definitions>
  <inkml:trace contextRef="#ctx0" brushRef="#br0">13 157 18800,'-12'-7'421,"87"-8"-842,-1 3-1969,14-2 0,6-1-411,-25 1 1,-1-1 2800,14-2 0,-5 0 0,1 0 0,-18 4 0</inkml:trace>
</inkml:ink>
</file>

<file path=ppt/ink/ink1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9:01:50.36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4932E6"/>
      <inkml:brushProperty name="anchorY" value="-1.22331E6"/>
      <inkml:brushProperty name="scaleFactor" value="0.5"/>
    </inkml:brush>
  </inkml:definitions>
  <inkml:trace contextRef="#ctx0" brushRef="#br0">0 0 20016,'16'50'1400,"-4"-11"-2402,-12-39-505,0 0 1,0 0-1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0.3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9147,'12'40'1972,"-2"-8"218,-10-32-3075,0 0 0,0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0.8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3726 10948 10668,'9'1'3321,"-2"-1"-3018,-7 0 1036,0 0-886,15 3-77,-3-1 94,16 3 12,-5-3 38,3 1-49,5-3-107,3 0-117,4 0-85,3-3-33,2-4-45,0-5-39,-1-4-34,-3-4 34,-3-1-6,-4-4 90,-2-1 17,-4-5 16,-2-2-22,-3-2-67,-1 0-12,-1 0-10,-3 1-1,0-1 40,5-17-85,-6 7 40,6-17-45,-8 11 45,2-3 78,-2-2 454,3-25-252,-8 23-79,1-16-50,-8 27-33,-1-1-45,0-2 5,0-3-39,-4-4 34,-2-3-18,-5-5 24,-2-2 55,-1-2 25,0 16 1,-2-1-54,-9-30-67,8 27 0,-2 1 17,-12-26-23,-2-1-11,-4-1-8,8 24 0,-2-1-40,7 15 1,-1-1 5,-7-14 0,-1 1-658,-16-24 644,-2-1-8,25 42 0,-2 0-120,1-1 0,-2 1 120,0 0 0,0-1-3,-1 1 0,-1 0 0,0 2 0,-2-2 0,-14-14 0,-1-1 0,10 15 0,0 0-3,-12-11 0,1 2-2,-22-17 5,0 4-6,-1 0 1,0 1 5,0-1 0,1 2 0,1 0 0,20 21 0,-2 0 11,-25-21-11,27 23 0,0 2-6,-17-14 6,-1 1-5,2-1 5,0 0-6,2-2 3,18 15 0,1-1 3,-25-23 0,25 22 0,1 1 0,-17-16 0,-2 2 0,1 2-5,-1 1 5,2 1-6,1-1 6,0 0 0,18 12 0,-2-1 0,-24-22 3,24 21 0,0 0 2,-17-17-5,-2-1 0,1 1 0,-3-3 0,4-1 6,15 16 0,0-1-4,11 10 1,0 0 0,-10-11 0,0 0-3,-16-21 0,2 0 0,3 0 0,1 0 5,2 3-5,2 0 0,1 0-3,16 20 1,1-2 2,-14-28-3,16 27 0,1 0-8,-7-22 11,2 0 0,2 0-6,2-1 1,1 2-4,12 22 1,1-1 2,-8-25-44,-1-17 5,11 29 45,5 3-11,1-3 5,3 2-50,3-3 51,2 1-6,1 0-73,0-20 50,0 22 609,1-15-642,5 27 0,2 1 291,5-1-319,3-1 39,2-2-11,19-29 61,-7 17-39,15-22-39,-11 27-50,3 0 0,-2 3 16,3 1 6,0 1 50,2 0 6,2 0 17,-9 14 0,1-1 33,19-22-11,-16 21 1,-1 0-381,18-18 391,0 1 1,1 0-114,-1 4 80,-3 4-56,20-16 55,-17 18 29,15-16-28,-18 18 33,5-5 1,5-5-1,8-4-320,4-4 320,2 0 1,-2 3-63,-25 22 1,-1 0-29,23-15 76,-27 22 1,-2 1-37,12-8 23,0 3-12,-2-1 45,5-1 365,2-2-371,-9 8 0,2-1 1,30-16-15,-26 15 1,0 1-77,24-12 46,-1 2-176,0 2 193,-3 3-57,-3 1 42,-26 14 1,-1-1 42,20-10-1,11-8-5,-31 17 339,-4 1-334,-4 3 1,-3 1-1,-5 2 6,0 1-5,-1-1 228,21-9-223,-8 1-6,17-7 0,-10 7 1,4-1-57,2 0 57,2 0-91,-3 0-4,0 4 60,-6 1-116,-3 3 38,-5 0 73,7-5 45,-15 6 0,5-3 6,-18 9-6,-2 3 0,-4 2 0,-2 1 0,-1 0 11,0 0-11,1-1 0,2 0 6,0-2-1,-1 1 1,-1 1-6,-3 3 0,-3-1 17,-2 4-6,-1-1 454,0 2-533,-1 6 35,-1-1 33,-2 6 0,-2 2 0,-1 1 0,-1 2 5,1-1-5,-1-2 0,1 1 0,0 0 0,-1 2 0,-1 1-5,-2 7 10,-1 1-10,-3 8 10,-2 2-5,1 4 0,-2 1-5,2-1 5,-2 0 0,2-3 0,-1-2-6,2-2-50,1-4-336,3-4-1787,0-5-604,5-10 2783,1-20 0,4 6 0,0-13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0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0 9789,'11'80'4915,"-9"-19"0,-3 2-3157,-7 33-2104,2-30 1,-1-1 384,-8 27-36,7-33 0,-1 0-115,-4 23-174,0 10-64,9-46-725,3-14-389,1-10-1364,0-12-959,4-6 3787,11-32 0,-8 20 0,8-19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1.5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6 9150,'-10'-3'3383,"1"1"-2576,9 2 3466,0 0-4273,0 3 140,5 2-78,7 5 50,10 2-23,7 2-16,4 0 17,0 1 11,-1-2 5,-2-1 23,-3-3 11,-3-1 0,-1-2 12,-4 3 268,8 1-263,-10-3 5,5 1-89,-11-5-34,-2-1-39,-1-1-4851,2-1 4851,-3 0 0,0 0 0,-6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07.1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8 12744,'-11'-8'1271,"2"31"-436,9-2-459,3 26 322,-1-14-300,2 4 216,0 3-15,1 6-100,2 4 127,0 6-384,2 3-68,0 0-74,0 1-10,-2-4-56,2-3-1,-2 8-33,1-21 0,-2 3-5,-3-27-35,-1-6-290,-2-6-606,2-3-867,-2-1 1803,-3-14 0,2 11 0,-1-12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07.6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53 94 9458,'-22'-13'2817,"5"3"-2284,17 10 312,0 0-777,-8-12-29,6 6 22,-2-9 7,16 9 21,7-1-16,12 0 162,7-1 90,4 2-28,2 4 44,-3 0-21,-5 2-124,-7 5 11,-6 5-11,-8 3-89,-5 3 5,-6 0 22,-2 2-22,-4 2-28,-7 4-33,-6 0-46,-10 0 12,-15 10-17,8-8 0,-8 8-6,12-10-212,2-2-454,0 0-2453,0-2-2723,13-7 5848,1-3 0,12-9 0,0-1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08.2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14734,'6'72'424,"1"0"0,0-4 0,-1-5 7,-1 12-112,1 1-117,-1-2-12,0-3-83,-1-8-51,-3-8 11,2-9-33,-1-9-1,1-11-33,0-7 34,-1-10 50,1-4 28,-1-5-112,1-9-196,-3-10-151,1-18-124,-1-13 163,0-7 179,2 0 73,1 6 45,1 8 6,3 8-1,2 10 0,0 6 6,3 9 51,3 4 55,0 11 107,4 9 17,-4 11 268,9 26-324,-8-10-90,4 14-84,-8-21-6,-1-5-140,-1-5-464,-1-7-555,-1-4-706,4-6-2195,0-3 4066,0-8 0,-5 3 0,-3-3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08.5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12275,'13'16'1821,"-3"-4"-1603,-10-12 62,0 0-280,29 80-5,-14-47-46,4 15 1,2-2-292,-4-20-319,2-6-442,0-7-958,1-5 61,-1-8 2000,-2-13 0,-7 8 0,-4-7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08.7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129 1 11626,'14'11'2727,"-3"-2"-2379,-11-9 1052,0 0-717,-10 85-89,2-30-334,0 4 1,-2 10-92,-4 1 1,-4 6 0,3-9-511,-4 27-88,-4 5 1,4-12-1039,14-61-555,2-13 2022,2-19 0,1 3 0,0-10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09.1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11099,'3'9'2409,"-1"-2"-2196,-2-7 1265,0 0-951,1 3 1380,0 69 0,-1 24-1739,1-20-372,-1-10 1,-1 10 0,2-11 293,3 2-45,1-4 5,2-3-11,2-7 0,-3-3-39,2-9 0,-2-4-39,2-9-235,-2-5 38,-1-7-1713,1-4-1249,3-6-2029,0-13 5227,1-9 0,-3 3 0,-4-1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09.5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12696,'4'2'1988,"0"0"-1372,-4-2-336,0 74-33,0-29-26,0 7 0,0 1 31,0 4-89,5-6-68,2-3 0,5-10-33,-1-5 16,1-9-78,0-7 0,1-7-39,-1-6 33,2-7-33,-2-13-140,1-16-152,-2-18-10,-3-10 22,-3-5 111,-2 4-128,-3 9-566,0 13-862,-4 14-2779,-1 9 4543,-5 10 0,5 4 0,-1 2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0.2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79 10046,'13'10'2538,"-3"-2"-1989,-10-8-12,2 86-262,2-42-107,-2 12 0,1 0 296,4-11-195,-1-6-56,-2-9 0,-1-7-33,-1-9 38,-2-6 101,0-4-319,0-7-123,0-13-185,-3-14-135,-3-20-61,0-14 157,-3-5 196,5-3 151,1 8 5,1 10 46,2 16-12,0 13 45,11 13 5,-2 7 107,11 15 56,-4 9 23,2 15 28,-2 8-62,0 7-101,-1 4-79,-3-3-50,-1-1 1,1 1-12,-4-19-34,2-4 28,-5-20-106,5-16-140,-2-13-359,5-19 96,0-15 50,3-8 197,4 0 268,-1 8 56,-2 14 240,-1 14 136,-2 15 122,-1 8 18,0 11 262,7 26-515,-4 0-95,4 21-100,-8-11-119,-2-2-5,-3 0-319,-1-6-599,0-4-993,-2-3-2788,2-6 4699,1-7 0,-3-6 0,0-6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1.0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1 766 8360,'13'22'3630,"-3"-5"-2616,-10-17-247,0 0-151,0 81-140,0-47-11,2 62 67,-1-72 320,2-6 346,-1-11-77,0-3-360,-1-4-419,0-13-342,-1-11-56,0-27-196,0-20 6,0-23-328,0 39 1,0-2 421,1-5 1,-1-1 30,2-2 1,1 0 69,-1 3 1,2 1-85,0 5 1,1 3 134,5-35 73,-1 26-11,2 21-57,0 24 1,4 9 0,5 22 833,7 13-737,5 23-52,2 17-5,-2 8 22,-3 7 51,-4 2-17,-3-3-17,-4-3-79,-4-9 280,-1-9-285,-2-7-39,-1-12-449,-4-7-616,0-10-3231,-5-7-997,-5-9 5332,-6-11 0,2 1 0,-1-6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 0 12959,'4'11'4161,"-1"-3"-3416,-3-8 572,0 0-1054,0 13-100,-6 6 184,0 18-146,-6 7-94,3 6-23,2 4-51,4 0-21,2-5-12,5-6-129,7-8-56,7-8 23,10-10 111,17-6-5,-9-7-28,11-15 17,-19-6 11,-6-17 6,-6-5 16,-8-8 34,-4-3 0,-4-2 6,-7 3 139,-18-4-145,1 21-112,-14-1-285,11 24-707,2 2-817,1 5 1921,-1 1 0,11 1 0,3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1.5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12 229 13457,'-6'-8'348,"0"2"-460,6 6 5,76-30-38,-28 14 58,5-3 0,3 0-19,2 7 94,-7 4 12,-8 6 107,-8 2 122,-5 5 186,-7 8-23,-1 8-17,-4 9-84,-1 2 45,-1 1 40,-2-1-1,-3-3 28,-2-4-134,-2-4-84,-2-7-23,-1-3 124,-2-7 235,0-1 639,-1-3-886,0-11-274,-1-6-5,0-14-57,0-5 62,0-2 0,1 2 0,2 4-6,5 4-162,1 4-230,4 4-352,3 2-79,2 2-129,6-1-330,4 2 840,7-1-824,13 4-3467,1 3 4739,2 5 0,-23 2 0,-10 2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1.8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0 13211,'4'3'2705,"-1"-1"-2385,-3-2-46,0 97-78,0-39-310,1 10 1,0 3 118,2 3-5,2-5 0,1-6-134,-4-9-437,0-7-528,-2-9-469,-2-12-2397,-7-9 3965,-5-11 0,4-4 0,1-2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2.3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0 694 13855,'3'13'1961,"0"-2"-1732,-3-11-117,0 0-112,84 36-235,-39-27 47,10 12 0,0-5-165,-8-29-106,-9-11-409,-3-24-246,-8-19-68,-4-19 638,-15 37 1,-1-3 290,-1-3 0,0-1 253,-3 1 0,-1 1 1120,1-43 410,-1 24-237,-2 24-128,0 27-419,0 33-108,1 27-39,1 28 40,2 22-51,0 11-573,0-46 0,-1-1 130,0 0 1,1-1 44,4 42 240,0-9-396,2 6-34,-1-34-6,-2 0 6,0-37 0,-2-11 0,1-4-50,5-35-438,0 1 562,5-29-191,-3 14 117,2 10 73,-5 14 107,2 12 150,-2 14-123,0 12-106,2 11-62,0 10-33,-2 0-6,-1 0-213,-2-2-2129,-2 8-850,-1-12 3192,3 9 0,-5-26 0,4-2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2.6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19 368 14589,'11'4'3153,"-2"0"-2923,-9-4 874,0 0-976,0-17-77,0-3-51,-4-22-28,-2-1 22,-3-6 1,0 5 5,3 4 0,3 11-135,2 6-370,1 5-497,3 2-308,6 3-606,7 2 471,8 4 296,7 4-682,6 2 610,17 1-263,0 5 1484,10 2 0,-32-1 0,-7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2.9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99 15 10091,'14'1'8547,"-23"-17"-8564,-3 19-22,-18-6 33,12 31 6,0 11 34,3 5-6,8 4-28,3-2-67,7-2-28,9-5-1,7-8-44,10-7-128,2-7 16,-1-7 78,-3-6 112,-4-5 18,-5-14-12,-5-12-191,-5-44 107,-6 13-73,-12-17-156,-7 35-657,-17 19 1026,-20 24 0,24 0 0,-5 10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3.6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85 153 14426,'-3'-11'2269,"0"2"-2017,3 9-73,0 86-39,0-33-73,1 8 0,0 2 124,3 4-12,1-5-22,2-6-34,-1-11 34,-2-8-62,-1-11-33,-1-8 33,-1-9 151,-1-5-4,2-4-242,-2-13-522,0-13 147,-7-24-381,-4-18 162,-7-14 112,-3-9 482,1-2 0,2 7 73,7 14 22,5 18 0,3 16 84,18 12-139,4 14 4,19 4 35,0 13 330,3 9-218,-5 10 290,-3 27-285,-15-11 28,-5 12-106,-11-21-118,-8-3-302,-7-5-510,-9-3-493,-9-6-969,-7-6-2453,2-4 4727,2-4 0,16 0 0,7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4.0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54 1 12651,'8'14'2570,"-2"-2"-2446,-6-12 49,0 0-167,-21 42-1,12-19 1,-14 35 51,19-30-57,2-1 5,2-5 29,9-3 5,4-6 6,9-4-17,4-5-28,-2-2-62,3-2 1,-5-8 61,-3-6 5,-6-11 34,-4-5-33,-6-2 78,-2 1-45,-4 4-39,-6 6-145,-7 7-371,-8 7-347,-2 4-2469,-15 16-4423,13 2 7755,-5 11 0,22-12 0,5-5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4.9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193 519 13340,'11'1'4072,"-3"1"-3865,-8-2-274,0 0 67,-49 34-34,23-10-56,-40 32 1,41-19-62,3 1 50,9-1 50,5-5 7,6-1 38,2-5-44,4-3-23,5-7-34,4-5 1,5-6 5,-1-3 0,1-2 29,1-10-35,-1-8-122,0-17-169,-1-12 11,-4-12 141,2-10 100,-6-9 146,-1-6 56,-4-1 241,0-1 257,-4 34 1,0 0-208,1-21-11,-1-4 73,0 41-50,0 15-203,0 9 24,0 21-24,0 16-72,0 18-33,0 14-18,0 9-33,0 6 0,0 6 0,0-3-61,0 25-410,4-30-173,5 13-89,6-38-18,8-5 107,4-8 549,8-8 27,5-7 18,6-9-40,7-5-111,2-5-102,2-9 124,-5-8 179,-4-9 84,-11-5 482,-8-3 414,-12-1 230,-9 5-28,-5 4-235,-6 9-348,-5 7-532,-18 7-156,1 3 21,-11 13 18,8 4 16,1 13-10,2 5-68,7-1-180,4-1-44,8-4-135,2-7-822,6-5 901,8-8 22,7-3-173,7-15-141,3-11 90,0-15 202,7-27 538,-12 23 341,1-7-84,-15 36 416,-4 8-69,-3 17-190,1 9-123,1 13-152,1 5-150,3 0-79,1-2-56,3-5-980,17-3-1798,-4-15 2778,13-3 0,-23-12 0,-2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8.4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485 144 9727,'7'10'2397,"-2"-3"-1993,-5-7 1841,0 0-1208,9-6-12,-7 2-96,7-6-229,-9 3-240,0-1-264,0-1-196,-4 1-39,-3-2-134,-7-1 43,-6-2 52,-4-2 33,-5 0 45,-3 1 0,-4 1 5,-2 5 35,-3 1-40,0 5-6,-3 1 0,4 1-61,1 4 6,6 5-96,-1 15 50,14-3-122,4 9 38,12-7 130,9 2 61,12 6 45,13 6-40,17 4 1,9 7 5,6 1-11,1 2 6,-4-3-1,-6-4-5,-13-6 6,-10-6-1,-12-7 180,-8-3-73,-6-11-112,-8-3-162,-9-7-57,-12-1-413,-9 0-925,-32 0 543,16 0-179,-19 0-359,27 2 1552,4-1 0,19 1 0,5-1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8.7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10545,'4'22'1955,"0"-5"-1866,-4-17 63,13 74-12,-2-41 39,13 57 84,-5-64-56,2-5-61,-1-8-68,1-6-27,-2-4 5,0-4-56,-3-9 0,-2-5 5,-4-13-5,-6-4 0,-1-8 6,-3 1 83,-1 0 57,-5 8-146,-3 6-140,-4 10-364,-1 8-1059,3 4-1708,1 5 3271,3 3 0,3-2 0,3 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9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22 12489,'-15'-12'2329,"3"2"-2138,12 10 901,0 0-644,-2 71-22,1-30-51,-2 57-5,3-48-62,0-4-79,0-5-5,4-7-67,4-8-56,4-8-62,4-8 57,-1-6 61,2-3 56,-1-5 5,2-8-61,-1-9-79,0-13-72,-3-3 50,-2-3-56,-4 3-6,-4 2-184,-3 6-409,-1 1-612,0 4-659,0 3 1870,-2-3 0,1 12 0,-2 1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9.2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10461,'5'6'2543,"-1"-1"-1927,-4-5-129,0 87-22,3-32-323,-1 7 1,3 3 104,4 4-141,4-7-11,-1-9 29,-3-11-35,0-11-55,-5-9 50,0-9 129,-1-7-11,-1-4-202,-1-9-95,-1-10-79,0-12-235,0-10 252,3-1 157,0 3 33,4 10 102,3 11 106,5 10 62,6 4-35,2 10-38,4 5-56,-3 7-1,-3 4-16,-7-3 291,-4 4-151,-7-9-51,-6 4-106,-8-9-140,-9 0-112,-7-3-1198,-17 2 49,12-7-895,-8 1-2549,21-4 4705,10 0 0,4 0 0,5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9.8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81 11642,'12'1'2017,"-1"0"-1754,-11-1-61,0 0 134,9 80 151,-3-38-328,1 11 1,0 0 149,2-9 21,0-3-117,-2-7-56,0-6-34,-1-8-33,-3-5-23,1-8 84,-3-3 163,0-2 201,-1-2-560,0-8-50,0-7 0,-7-13 44,-2-12-33,-7-8-101,-1-10-95,3-4 51,2 2 72,6 4 17,2 12 50,4 9 62,1 11 28,7 10 0,5 5 6,7 6 33,4 2 17,1 4 62,0 6 5,-2 8-11,-2 9 11,-6 5 0,-4 2-22,-6 1-34,-2-4-16,-3-1-51,-8-5-140,-3-6-1524,-28-6-1119,8-9 2783,-14-10 0,27 2 0,5-3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0.4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12668,'12'14'1204,"-2"-2"-700,-10-12 123,0 0-112,13 79-117,-3-25-188,0 5 0,1 3 149,4 12-29,0-3-128,-2-5-17,0-7-90,-4-10-50,-2-10-40,-3-11 1,-2-9 117,1-9-5,-3-6-118,1-4-51,-1-13-800,0-32 403,0-2 190,0-21 208,0 22 44,0 8 6,0 11 34,4 11 22,2 9 50,5 4 141,2 3 363,9 19-375,-3-2-111,7 21-63,-9-7-61,6 17-274,-9-15-689,3 9-1104,-4-22 2067,0-7 0,-4-8 0,-2-3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0.8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0 144 13435,'14'0'2297,"-2"1"-2085,-12-1 80,0 0-292,34 45-84,-17-23-465,30 34-465,-25-39-196,2-7-415,-2-6-217,-2-3 822,-3-10 678,-4-7 342,-6-15 241,-3-9 303,-2-5 257,-2 0 196,0 3 331,0 10-203,0 9-83,0 12-202,0 6-274,0 8 246,0 10-11,0 13-152,0 15-201,0 13-122,0 8-63,0 6-61,-2 2-113,2 0-44,-1-4-45,-1-3 0,2-9-89,-3-4-685,3-10-1063,-2-8-1372,1-15-2006,-1-6 5215,1-11 0,0 0 0,1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1.1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11155,'9'14'2666,"-2"-2"-1954,-7-12 783,0 0-912,20 75 128,-10-26-353,2 7 1,0 3 106,-4 8-169,-3 0-138,-1-4-74,-3-6-50,2-4-34,-1-8 0,1-4-174,-2-7-650,2-5-666,-2-5-627,4-7-1384,-1-6 3501,2-6 0,-3-3 0,0-2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1.4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38 9923,'12'12'3495,"-3"-3"-3069,-9-9 649,0 0-879,20 69 6,-10-45-12,16 51-49,-13-65 4,-1-5 118,1-3 12,-1-6-135,1-8-73,-1-10-61,0-10-1,-4-3 1,-2-2-6,-3 4-6,-2 5-235,-1 8-375,-2 8-739,-9 5-3143,-4 6 4498,-6 3 0,9-1 0,3 2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2.1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53 10528,'5'6'3344,"-1"0"-2784,-4-6-95,0 78-68,0-40-94,0 60 11,1-64-96,1-6-78,1-9 67,-1-5 135,-1-7 235,-1-4-107,0-3-470,0-6-157,-3-11-33,-3-12-90,-3-13 179,-1-4-11,1 0 62,4 3 44,3 9-33,2 7 33,0 6 1,5 6-57,3 5 29,5 6-29,5 1 28,-1 3 34,14 25 68,-7-5 10,5 26-16,-10-12-1,-3 1-50,-1-4 1,-1 1 44,-5-14 67,-3-3 67,-3-13-156,-3-2-34,3-7-347,-3-10 151,3-14-454,2-31 521,3 12 62,4-12 67,0 30 90,5 10 83,-4 11 113,4 6-23,-4 13 112,0 7-123,2 12-22,-2 7 16,0 5-123,-2 1-89,-1 1-381,1 9-857,0-17 1204,5 3 0,-9-25 0,1-5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3.0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365 254 10293,'2'16'2761,"-2"-3"-2486,0-13 1169,0 0-738,-11-73-33,0 39-7,-13-56 62,3 60 34,-4 7-56,1 7-398,2 5-308,1 7-78,2 3-1,-3 13 79,-2 9 0,-1 17 174,-1 11-12,-1 7-33,5 4-28,2 1 22,8 1-50,4-5-68,6-2 29,2-6-34,5-5 0,4-7 0,6-5-11,3-6-45,1-5-6,0-4 6,3-5-11,1-5 11,4-2-45,2-4-397,19-5 83,-12-3-151,12-6-201,-18-1-185,-3-1-611,1-6 1563,8-12 0,-18 14 0,3-5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3.6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0 247 11547,'6'14'2924,"-2"-2"-2577,-4-12 908,0 0-17,24 51 106,-17-38-313,17 37-432,-23-55-599,-1-9-22,-1-13-96,-6-11-55,0-7 72,-3 0 50,5 5-173,3 3-291,2 9-365,0 4-436,6 3-1944,11-3 953,2 9 39,7-2 996,-6 13 1031,-1 1 241,0 3 515,-3 0 213,-1 4 90,-1 1-90,-2 4 689,5 6-319,-4-2-151,0 8-68,-3 1-201,-5 3-224,1 7-57,3 15-318,-1-10-6,4 6 61,-2-19-5,-1-8-40,2-6 7,0-6 72,0-2 22,1-2 40,0-6-85,0-5-83,-2-10-62,-1-20-73,-5 9-459,-1-10-174,-3 18-739,0-2-2072,0 4 3517,0 1 0,0 9 0,0 6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4.0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273 0 12393,'3'12'2733,"0"-3"-2666,-3-9-5,0 0-51,-54 2 56,29 5-67,-41 6 0,42 4 0,6 5 118,5 2-5,7 3-29,4 2-17,5 0 22,10 0-10,6 2 27,8-1-55,0-1-40,0-1 45,-6-6 134,-5-2 79,-8-6-17,-3-4 95,-4-4-218,-8-1-129,-7 0-476,-12 1-644,-8-1-348,-1 0-806,-3-2-2694,6-2 4968,3-1 0,15 0 0,5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8.3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5 454 10601,'4'15'3887,"-1"-3"-3058,-3-12 1814,0 0-1797,5-3-240,-4-7-388,5-10-89,-6-15-12,-3-13-55,-2-9-56,-1-4-6,0 4 0,4 5-34,0 13-22,2 8-45,0 9-100,0 6-163,7 4-360,2 4-1488,26 2 717,-3 3-6492,50 11 7987,-32 2 0,6 1 0,-36-3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4.3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11794,'6'5'2845,"-2"-2"-2257,-4-3 163,0 0 39,3 76-6,-2-33-471,0 9 1,2 2-12,-2-2-195,2-2-102,1-4-5,0-6-168,0-7-543,-3-5-594,1-8-734,-2-7-2285,0-8 4324,0-3 0,0-2 0,0 0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4.9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76 11693,'10'0'487,"-2"1"-448,-8-1-5,66 0 73,-26 0 44,57 0 476,-42-3-246,1 0-123,-1-6-79,0 1-34,-4-3 29,-2 2-45,-8 0 100,-7 1 242,-9 3 381,-11-1-57,-5 3-56,-6 2-185,-2-1 304,-1 2-858,-6 3-50,-1 4 15,-9 8 35,0 8 0,-5 10-5,2 4 5,-1 5-6,5 0-5,1-3-62,8-2-61,2-8-96,4-4-184,0-8-186,0-6 1,0-6 123,4-3 140,4-4-387,5-12-408,3-10 73,5-16 43,-3-6 926,2-3 89,-4 5 2039,-1 5-1216,-7 17-274,-3 7-140,-5 14 162,0 7-162,1 6 50,5 21-391,-1-4-68,4 11-96,-2-11-598,2-1-813,5 0 1507,10 1 0,-10-13 0,3-2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5.3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260 76 12074,'-10'-16'2974,"1"4"-2795,9 12 387,0 0-459,-40-25 21,22 19 96,-35-11 112,32 32 0,-1 12-67,0 7 28,3 4 0,2 3-68,4 0-5,4 0-56,5-2-112,1-4-56,5-3-89,7-3-163,8-3-280,11-6-224,4-5-578,5-6-900,4-5-2432,-2-8 4666,-1-7 0,-18 4 0,-7-2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5.7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24 178 10898,'16'9'2464,"-3"-1"-2268,-13-8 902,0 0-751,57-51-123,-41 28 62,42-40 123,-57 42-90,-1 5 73,-4 4 51,-3 7-343,-7 2-94,-3 3 56,-2 4-6,-2 7 44,0 7 91,1 10 61,2 3 17,1 2-6,5 0-56,3 0-84,5-4-89,2-1-34,2-3-123,4-3-135,6 0-296,7-3-522,6-1-548,5-4-538,10-6-5655,0-3 7817,5-5 0,-20 0 0,-6 0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6.1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126 32 9313,'5'-15'4189,"0"2"-3343,-5 13 44,0 0-559,-24-4 201,9 18-235,-19 1 17,15 20-34,3 2-146,4 1-67,2-1-50,7-2-17,0-4-39,3-5-73,0-6-163,0-8-161,3-7 167,3-4 6,6-3-472,3-11-49,2-8 112,2-11 45,-2-7 683,0-7 336,-7 18-151,-4 2 11,-4 22-17,-2 4 135,2 5 83,3 7 170,4 6-7,4 7-157,3 0-62,5 0-189,2-1-102,2-2-39,4-2-67,2-2-22,3-2-941,3-7-1104,2-3 2067,9-18 0,-22 9 0,0-10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9.3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337 212 9374,'10'13'3003,"-2"-2"-2449,-8-11 958,0 0-907,11 1-28,-7-1 62,6 2 10,-8-2 1222,-2 0-1411,0-3-253,0-1-151,-2-8-56,-3-3-45,-6-7-112,-5-3-61,-4-3 61,-4-1 84,0 2 73,-1 2 34,3 6 22,2 6-39,1 3-12,1 7 6,2 0-11,-3 3 0,3 1-50,-3 10 44,0 7 6,1 16 84,-6 35-22,9-9 44,-3 24-16,12-21-56,2-4-29,2-3 40,2-6 5,2-6-16,17 6-34,2-16 0,18 1-112,-4-19-168,4-9-370,5-3-655,4-9-544,3-10-3740,20-43 2223,-20 7 3366,7-28 0,-39 48 0,-8 6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9.5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1 10035,'-2'2'3030,"1"0"-1316,1-2-997,0 77-241,5-30-246,-3 8 0,1 3 156,7 7-162,-1 0-39,1-2-84,-1-6-57,1-4-38,-1-7 0,0-5-6,0-7-370,-2-5-459,2-7-683,0-7-656,4-8-1815,0-4 3983,4-7 0,-8 3 0,-1-3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0.0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115 12 12057,'15'1'2375,"-4"-1"-1838,-11 0 1670,0 0-1921,-12-13-196,1 22 27,-11-4-16,2 32-6,1 6 28,0 5-72,4 2-6,4-4-45,3-2-45,5-10-50,2-5-96,1-10-33,5-7 73,3-6 61,7-5-122,4-8-404,0-9-118,6-12-23,-4-13 164,2-8 593,-5-1 33,-3 3 774,-5 8 101,-6 14-208,-1 11-252,-3 8-152,0 5 1,0 12-106,0 2-124,1 11-11,2 3-56,3 2-6,3 1-447,3-2-673,1-2-3624,16-8-845,-5-6 5595,8-7 0,-18-5 0,-4 0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0.4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138 0 8108,'3'3'4509,"0"-1"-1406,-3-2-3041,-26-2-62,9 8 0,-21 1 0,18 9-56,2 0 39,6 3 17,4-1 0,5 3 0,1-2 0,5 3 39,7 0 62,6 1-28,9 1 33,5-1-27,1 1-46,-2-3 1,-2-1 140,-7-5 72,-6-2 157,-7-4 23,-4-4-370,-3 0-795,-12 0-455,-2-1-424,-14 1-1849,2-3 3467,1-1 0,11-1 0,6 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0.8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218 0 13558,'12'13'1859,"-1"-2"-2066,-11-11-476,0 0 683,-39 14 17,29 1 212,-29 14 68,39-1-22,0 1-79,4 2-84,2-1-45,3-1-33,1-5 22,-2-2 129,-4-6 336,-1-4-29,-3-4-200,-2-3-242,-7 0-50,-6 1-493,-10 2-201,-3 1-52,-1-1-486,3 0 1232,-5-4 0,16-1 0,-2-3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1.2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36 284 12466,'-20'-11'2033,"4"3"-1882,16 8 185,0 0 6,11-47-39,0 23-40,15-39-11,0 37-11,7-1-40,2 4-33,6 2-39,2 5-22,-1 5 33,-3 6-28,-5 4 56,-5 3 39,-5 8 11,-8 7 1,-4 10-23,-8 5-45,-1 5-62,-3 2-21,-7 3 4,-5 1-60,-10 0 55,-6-1-62,-3-3 68,-1-4 1,1-6 4,1-7-22,5-4-50,3-8 27,5-4 135,-4-4-28,10-2-16,-3 0-63,13 0-50,-1 0 68,10 7 178,6 4 124,12 12-11,7 7-96,6 8-72,3 6-3438,-1 2 3376,0 2-56,-5-2 28,-3-4 28,-5-1-5,-3-4-29,-4-3-55,-3-3 3352,-3-5-3403,1-4 0,-5 0-314,2-4-666,-3 0-975,4 1-2570,0-1 4525,1-3 0,-7-6 0,-3-5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8.7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14 191 9279,'7'11'1921,"-1"-1"-1781,-6-10-134,0 0 5,77-29 84,-47 10 426,57-23 151,-70 17-140,-7 2-235,-6 1-95,-3 1 100,-7 6 387,-8 5-11,-8 6-325,-8 2 78,-1 12 258,-1 5 67,1 14-202,3 7-190,5 4 68,4 16-280,9-13-102,4 8-44,7-21-34,20 4-90,-1-12-174,20 0-492,-6-16-599,1-3-662,3-11 2045,3-16 0,-19 10 0,-1-8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1.7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0 786 13911,'10'5'1787,"-3"0"-1686,-7-5 1528,0 0-761,10 10-172,-8-7-232,7 5-178,-9-17-286,0-7-123,0-15-191,0-13-78,0-16-12,0-16 180,-3-11-167,0-7 385,-3 1 6,0 7 6,2 13 44,1 17-10,2 14-35,1 17 1,0 9-6,0 10 101,0 3 424,7 23-272,4 7-91,11 26-83,2 10-23,3 9 0,-1 9-6,-1-1 1,-1-4 16,-5-11 22,-3-11-38,-5-16 10,-2-10 63,-3-14 576,0-6-482,-3-8-101,0-14-117,0-11-179,-3-21-11,1-13 16,-1-13 57,0-5 83,3-22 62,-1 35 23,2 0-12,-1 44-39,-1 13 0,1 5 0,2 12 67,5 10 84,13 45-95,-5-5-50,9 29-6,-11-22 0,-1-4-95,-2-6-415,-1-8-728,-1-8-1422,1-9-488,6-8 3148,11-11 0,-12-6 0,4-6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2.1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152 0 12242,'4'16'2996,"-1"-4"-2637,-3-12 369,0 0-638,-10 7 335,-1 7-173,-12 12-50,3 9-90,-3 5-112,1 3 6,5-1-6,2-3-90,5-6-33,5-7-17,3-8-51,2-7-5,0-6-28,0-3 180,6-2-18,5-8-240,7-7-124,4-12-6,-1-7 74,8-20 576,-12 20 444,4-8-136,-15 31-240,-3 5 10,-1 5 180,0 9-128,2 4-130,2 10-117,2 5-62,2-1-33,0 2-6,2-3-202,1-1-604,0-5-516,3-4-443,3-8-2189,1-4 3954,0-13 0,-9 7 0,-3-6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2.4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12953,'2'15'2823,"0"-3"-2453,-2-12 179,-2 85-56,2-30-101,-1 8 0,1 3-28,2 10-124,2-2-88,3-4-96,-1-8-56,2-5-73,1-7-442,2-6-505,2-6-564,1-8-511,7-11-2846,0-9 4941,4-7 0,-12-3 0,-3 0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2.8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193 29 12382,'4'2'5713,"-1"-1"-5713,-29-24 17,11 23-17,-23-8 89,17 34 34,-2 14-5,0 4-90,3 6-28,5-2-73,4-4-145,6-8-113,2-8-212,3-7 39,2-12 213,4-4 151,5-6-168,7-13-241,1-7-112,2-17-50,-2-5 330,-2-4 381,-2 8 498,-3 7 57,-5 17 476,0 7-46,-2 17-274,2 9-106,2 11-291,0 7-197,2 1-77,2 10-460,-2-16-980,5 1-5084,-5-21 6484,3-7 0,-7-3 0,-1-1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3.5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228 140 10427,'1'4'3114,"-1"-1"-744,0-3-1726,-23-56 39,10 37-73,-18-41-10,15 53-56,1 4-276,0 2-268,1 1-50,-1 4 0,-1 6 50,-2 9 140,2 8 33,1 5-22,5 3-5,3 2-62,4 0-22,1-1-62,4-2-40,5-1-200,3-4-270,7-5-1098,13-1 684,-5-13-320,12-1-223,-9-9-594,7-12-4390,-2-3 6451,2-12 0,-16 12 0,-6 2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3.8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29 127 12393,'-16'-13'2565,"3"2"-2038,13 11 1646,0 0-2167,97 75 5,-63-53 8,22 19 1,-2-5-9,-31-32 23,0-3-29,-2-2-5,-1-10-5,-3-7-34,-2-13 27,-5-6 12,-4-1 40,-3 1 83,-3 6-45,-7 5 68,-3 8-146,-10 4-23,-2 5-167,-1 3-258,1 3-616,1 2-622,1 1-1596,3 5 3282,1 3 0,8-1 0,3-1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4.2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158 0 11222,'12'8'3434,"-2"-1"-2992,-10-7 197,0 0-527,-50-4-61,26 9-51,-38 0 0,42 9 0,6 4 106,7 1 0,5 4 34,2 5-16,4 4-35,8 4-44,7 1-11,10-1-29,-1-2 1,0-3 5,-3-5 23,-7-5-23,-5-6 207,-7-6 146,-3-4 62,-3-3-426,-4-1-56,-6-1-331,-8 0-671,-6-1-477,-8-6-2156,3-1 3691,0-5 0,13 6 0,7 2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4.6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12634,'16'9'3176,"-3"-2"-2683,-13-7 520,0 0-665,8 87-35,-4-42-210,2 13 1,1 1 20,0-7-40,1-4-45,-1-5-28,-3-5 23,1-9-34,-4-4-320,1-7-660,-2-6-442,0-6-561,0-4-3411,-8-2 5394,-2-6 0,0 4 0,2-5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5.5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18 274 13861,'-10'-21'616,"3"4"-812,7 17 16,0 0 248,77-51 66,-41 34-61,13-11 0,0 3 50,-13 21 39,-3 3 23,-2 1 95,-4 9-34,-1 5 74,-4 12 22,-2 5 16,-2 6-78,-3-2-5,-4 3-51,-2-5-23,-3-5-72,-2-6-39,-2-9 111,-1-4 404,1-6 85,-2-2-158,1-1-336,-1-5-196,0-8-107,0-11-10,0-9-1,0-5 17,0 0-61,0 1-57,3 2 91,5 4-69,7 3 1,9 3 95,4 5 67,7 1 34,6 4-11,9 0-84,4 5-191,5 0 34,-3 3 129,-6 3 62,-9 3 61,-12 1 207,-12 0 398,-10 0-17,-4 0-89,-3 0-466,-4 0-33,-3 3-5,-6 2 5,-12 19 0,1 0 56,-8 16 11,7-3-5,2 6-1,1 0-55,1 2-6,6-2 5,4-3-5,5-7-168,3 4-112,2-16-184,1 0-92,5-16 108,3-3-33,6-4-107,4-10-84,3-11-533,9-41 987,-9 9 218,6-24 162,-15 28 527,-2 11 129,-4 12-185,-3 15-79,-2 8-178,-1 5-152,0 9-45,0 5-73,0 14-151,0 20-425,0-10-331,0 11-554,0-21-533,8-4-2643,1-8 4531,9-7 0,-8-5 0,-2-4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5.8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151 0 13256,'10'7'4335,"-3"-3"-4005,-7-4-223,0 0-107,-31 3 33,14 7 174,-26 6 157,24 11-94,1 4-74,4 4-45,2 1-61,4 1-40,4-2-50,3-2-5,1-2-85,0-6-50,5-2-45,4-5-79,7-5-150,5-4-118,2-5-11,4-2-303,1-2-314,1-5 219,-1-3 163,1-7 16,-3-1 275,-2 0-96,-2 0-1125,-2 0-3729,-3 1 5437,-1-1 0,-8 7 0,-1 3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9.0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28 13407,'-15'-15'3305,"4"2"-2807,11 13-364,-1 77-134,0-29-143,1 12 1,-1 2-2004,2 6 2146,4 1 0,-3-33 0,2-13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6.3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190 0 12707,'7'16'3333,"-1"-3"-2857,-6-13 929,0 0-1326,-13-8-68,5 6 45,-13-6-11,6 8 83,-3 9 108,-2 5 4,-2 13-60,0 4-79,1 4-34,5 0-61,3 1-6,5-5-50,4-5-90,3-5-113,1-7-83,0-5 22,5-5 90,4-2 6,7-2-219,6-10-151,2-5-73,2-13 39,-1-7 594,-1-1 28,-6 3 1076,-3 7-768,-7 14 140,-1 4-39,0 13-163,2 6 140,6 7 359,14 16-526,-4-7 123,12 9-264,-8-13-78,2-3-431,-1-8-1171,1-6-1876,-5-6 3478,-1-8 0,-13 5 0,-4-5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9.0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193 1 9822,'17'11'3669,"-3"-2"-2986,-14-9 919,0 0-1170,0-4-18,0 3-61,-3-3-152,-3 4-100,-6 0 28,-4 11 61,-6 6 18,-3 15 66,-4 10 23,1 8-34,0 8-61,6 3-78,4 4-1,9-1-28,4 0-50,5-5-34,1-2-11,7-6 0,5-5-56,8-7-162,16 0 60,-5-16 80,10-4 33,-11-15 39,-2-4-27,-2-8 27,7-24-28,-13-2 23,3-23-22,-15 7-1,-5-3 34,-3-4 0,-10-26 11,-4 22 23,-9-16-34,-3 31 5,2 7-5,-2 4-95,3 8-207,2 5-124,3 7-307,5 4-359,2 5-589,5 2 1681,3 2 0,2 2 0,0 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9.4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1 290 9621,'9'8'2828,"-2"-1"-2256,-7-7 1175,0 0-800,27 37 94,-20-27 7,20 28-74,-27-38-212,0 0-403,0-7-292,0-7-67,-3-13-6,-5-11-27,-3-8 27,-2-3 6,4 2-50,2 4-57,4 10-352,2 5-186,1 7-99,2 5-130,9 6-22,6 3-437,11 4-319,10 3 1652,19 22 0,-25-15 0,6 15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0.3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156 494 10242,'16'9'3775,"-3"-1"-3041,-13-8 527,0 0-707,-13-64 56,3 41-16,-12-46-168,7 61-426,-2 4-34,2 8-22,-3 10 56,2 12 0,-2 12 0,3 8 0,2 1 0,6 0-39,3-4-34,2-5-50,4-4 0,6-6-79,3-5-84,8-5-55,0-9 50,1-4-113,9-17 102,-8-8-130,6-18 46,-14-9 44,-1-11 96,-6-7 117,-3-7 123,-2-3 6,-1 0 0,0 3 28,0 7 101,0 9 241,0 12 117,0 13-66,-1 11-158,0 11-207,-1 5-51,1 5-5,0 13 118,1 7-28,0 19-34,0 8 0,3 10-12,3 2-4,9 29-40,0-26-6,6 16 0,-3-36 6,2-7 0,2-8-5,3-7-1,0-10-27,2-5 27,-1-5-145,8-23 39,-8-2 5,3-22 57,-16 2 50,-5 0 0,-5 2 146,-1 7 55,-2 10 236,-11 10-437,3 8-90,-9 10 57,4 11 5,3 6 28,-1 13 84,7 0-17,1 4 39,6 10-106,7-14 34,4 3 11,8-21 173,1-8 51,2-4-28,3-5-68,-1-11-83,0-7-23,-4-14 387,1-19 123,-12 15-22,-2-8-202,-8 23-146,-2 4-146,0 4-111,0-2-101,0 7-191,0-2-251,1 6-539,3 0-560,2 1-1103,9 1-2246,-1 2 5041,3 1 0,-7 1 0,-4 0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0.8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11150,'7'13'2436,"-2"-3"-2021,-5-10 1416,0 0-1069,8 56-6,-2-23-157,4 48-162,-3-34-135,-4 5-138,2 1-97,-1 1-28,0-3-33,2-1-1,0-4-5,1-5-5,-1-7-153,2-5-520,-3-9-694,3-5-896,3-9-2991,1-2 5259,4-12 0,-7 6 0,-3-5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1.4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48 1 12489,'11'0'929,"-2"0"-1097,-9 0-661,0 0 768,0 37 61,1-27 0,-1 29 11,3-39 23,-3 2 509,3-2-263,-1 0 677,-1 0-845,1-2 51,-2-1 10,0 0 96,0-1-22,0 1-29,0 1 191,0 1-190,-6 1-46,2 0-72,-5 0-6,1 0-83,-1 0-12,0 0-6,1 0-5,-1 0 5,1 3-78,2 0-11,4 4 28,0 2 28,2 3 39,2 2 5,4 4 62,6 4 29,8 1 38,6 4-22,3-1-45,7-1-61,0-2 5,1-3-5,-3-5-1,-6-1 1,-3-2 5,-13-4 45,-2-1 95,-9-4 28,-1-1 1,0 1-108,-5 0-72,-4 2-336,-18 0-67,4 2-269,-8-3-605,10-1-711,1-3-2527,3 0 4515,1 0 0,8 0 0,3 0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1.8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 1 13939,'15'13'1664,"-3"-3"-1614,-12-10 96,0 0-57,-8 71 40,7-38 6,-7 55 5,16-55 22,1-8-50,10-3-62,0-10-50,3-4-33,-1-5-18,1-2-21,-4-6 21,-2-7 51,-7-8 0,-3-10 6,-5-4-1,-2-1-5,-9-2-44,-5 6-662,-22-1-314,6 16-1018,-11 3-3737,15 15 5775,0 7 0,15-3 0,3 2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2.4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101 139 10567,'-12'7'3148,"3"-1"-2476,10 67 73,4-29-468,-1 8 1,2 2 136,6 5-33,1-5-67,-2-2-23,0-8-62,-2-9-89,-3-6-84,-1-11 129,-3-7 235,2-6 79,-4-4-79,2-2-420,-2-10-123,-2-9-68,-7-16-313,-5-13 106,-11-14-50,-2-9 68,1-9-347,1 1 677,6 5 50,5 12-34,7 13 28,4 14 6,11 12 0,9 10 168,32 8-56,-5 5 632,16 9-548,-20 5-73,-11 10-33,-7 2-1,-10 2 12,-6 1-202,-18 17-576,-6-10-746,-20 13-2117,-2-17 3540,-4-3 0,20-12 0,7-7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2.8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90 1 12830,'6'11'835,"-1"-2"-835,-5-9 218,0 0 196,-41 67-145,28-34-73,-28 52-106,39-51-40,3-9-16,8-3 44,7-10 85,10-5-29,5-4-84,4-5-50,1-10 0,-2-5-11,-5-15 11,-7-3 56,-7-5 113,-8-1 72,-4 4-79,-8 4-78,-10 11-84,-8 8-594,-11 8-95,-4 3-420,-1 10-969,0 9 2078,2 20 0,17-15 0,3 5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3.6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191 370 13771,'11'8'3674,"-1"-1"-3674,-10-7-291,0 0 241,-72 40 5,43-10 45,-13 1 0,4 4 67,22 11-61,7-1-6,5-2-56,2-5-34,7-7 0,6-6 18,6-8-63,4-7-10,0-5 55,1-5 6,-1-13-78,-3-10-118,-1-20-62,-5-13-11,-2-11 28,-5-11 134,-3-7 191,-2-4 0,0 4 252,-2 7 460,-2 14 72,-2 16 303,1 17-802,0 17-206,1 7-1,2 16 196,1 9 102,1 17-186,0 44-190,0-10-6,5 28-458,3-27-410,5-5-336,5-5-1198,15 6 924,-3-23-298,16-3 472,-7-29 1310,5-7 162,5-15-156,3-8 145,5-16 1378,15-26-257,-23 13 72,0-13 403,-33 29-150,-11 7-377,-3 12-513,-6 6-674,-6 5-100,-19 18 56,2 4-28,-9 17 33,11 2-27,7 2-23,5-3-130,7-1-111,4-7-134,2-7-79,1-7-296,14-8 571,-1-6-174,13-15 62,-6-9 251,0-16 96,-3-4 191,-2 0 391,-4 7 96,-4 9-101,-3 14 414,-1 6-436,3 14-264,4 4-100,4 8 66,5 3-21,2-4-231,7 0-5,1-5-504,2-4-1137,4-6 1641,9-2 0,-20-3 0,1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0.2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13 11967,'11'26'2157,"-2"-6"-2051,-9-20-50,8 92 0,-1-42 3,0 11 0,0 1 92,4-6 56,-3-9-5,0-9-40,-4-9-11,-1-11 124,-2-7 78,-1-6-39,0-4-678,0-18 196,0-5-163,-3-25 23,-4-7 145,-2-11 29,2-5 0,1 3 22,5 6 112,-1 13 95,2 11-11,0 15-11,4 9 33,4 9 45,5 3 129,5 7 146,2 9-39,2 14-12,2 14-5,-2 10-124,1 7-106,-3 2-67,0-1-68,-5-7 1,6 13 39,-13-33 61,5 3 73,-13-33-179,2-5-5,-2-11-113,0-11-106,0-17-308,0-40 286,5 15 100,1-21 101,7 34 45,1 13 40,-1 11 105,2 15 130,-3 6 150,2 8 79,1 11 39,2 10-145,1 13 12,6 31-382,-4 4-342,0 1-622,-6-13-486,-5-26-1239,3-7-2588,1-6 5249,3-10 0,-8-3 0,-2-6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7.0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366 63 12242,'3'16'2268,"-2"-4"-2145,-1-12 1060,0 0-299,-22-37-273,5 24-342,-23-25-191,8 35-78,-5 3-11,-4 0 11,0 6-6,0 4-33,5 7-23,7 3 6,10 1 56,9 1 56,6 1 79,13 3 61,9 4-23,17 3 51,11 3-16,8 3-119,2 1-55,-2-1-29,-9 0 287,-11-5 179,-11 11-286,-12-14-12,-6 5-89,-10-16-84,-10-5-50,-7-2-555,-28-4-135,12-5-184,-11-1-358,19-3-466,8-9-1226,7-4 2974,8-9 0,5 9 0,2 2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7.4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11967,'17'15'2112,"-4"-3"-1737,-13-12-56,7 68-67,1-34-72,6 53 16,1-53-17,1-4-16,-1-7-6,1-7-85,0-6 68,0-5 79,2-4-1,-2-2-33,2-7 39,-5-7-6,-1-9-61,-5-6-34,-4 1-123,-2-2-5,-1 3-449,-2 4-425,-4 3 879,-15-7 0,12 15 0,-8-5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7.9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12780,'3'10'1764,"-1"-2"-1624,-2-8 313,0 0 41,11 98 10,-1-37-435,0 9 0,0 2 329,6 7-40,2-5-156,-3-8 23,-1-10-141,-2-12-78,-2-12 27,-4-12 29,0-8-57,-2-8 377,0-3-382,1-6-56,-2-8-252,4-11 84,1-7 151,3-3 67,4 3 6,3 6 51,2 6 61,2 9 22,2 4 62,-1 5 45,-2 6 33,-2 8-117,-6 7 17,-5 6-17,-4 2-17,-5 9-140,-9-9-286,-4 4-453,-11-15-611,0-6-1434,-8-5 2784,-8-7 0,18 0 0,-2-3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8.4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8 10662,'15'10'3210,"-2"-2"-2785,-13-8 158,0 0-482,-4 21-34,2-1-11,-4 20 39,5-6 56,-1-1-39,4-4 1,6-6 150,4-5 140,9-6 45,4-6-45,1-4-117,4-2-62,-1-6-56,-2-5 78,-2-10-22,-5-4 0,-6-4-61,-4-2-62,-7-1-101,-2 1-101,-10 3-174,-7 5-234,-10 9-258,-7 5-185,-2 6-494,0 2-441,-2 5-1350,6 5 3237,4 4 0,14-3 0,5-2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9.6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37 555 11917,'9'18'4156,"-2"-4"-3433,-7-14 1309,0 0-1840,3-17 32,-5-2-146,-2-17-28,-7 1-50,-3-2-5,3-1-146,3 4-219,4 2-219,3 7-262,1 4-95,9 4 78,9 4 430,17-1-435,13 4-63,15 1 365,8 5 118,9 1 284,-3 3 163,-5 0 6,-15 1 359,-13 4 985,-19 1 455,-12 1-287,-9-1-448,-4-2-572,0-2-328,-9-1-159,-1-1 1,-9 0 78,0 0-51,-2 7-27,-4 4 44,-14 27-44,7-3 0,-6 21 27,18-13-33,5 2 0,6-2-5,5-3-91,3-5-32,1-5-47,5-6-290,14-2 90,2-12-45,11-3 28,-7-11 0,0-8-22,-1-11 162,-5-12 17,-3-9-4,-9-9 1,-2-4 188,1-19 50,-3 14 0,-2 1 0,-1-6 5,0 6 230,0 8 197,0 12 134,0 13-90,0 12-263,0 9-208,0 6 1,-3 6 33,1 10 0,0 11-5,0 13 55,2 8 12,0 7 6,0 4-18,5 31-83,3-24-1,7 16-5,3-33 0,2-11-5,2-5-51,3-8 0,1-8-17,2-5-5,2-6-18,12-6 91,-12-11 5,9-7 56,-18-11-17,-3-4 28,-6-4 124,-7 0 89,-2 0 240,-3-4-413,-3 14-46,-2 5-61,-5 16-56,-3 5-100,1 2-7,-7 24-5,5-3 28,-1 24 39,9-8 40,3-1 16,3 0 6,0-5-28,7-5 61,14-1 79,2-14 44,13 0 57,-8-11-12,1-8 46,-2-6-46,-4-11-33,-4-3 700,-3-13-409,-6 13-95,-4-6-95,-4 16-96,-2 2-89,0 2-40,0-5 7,4 5 38,1-2-50,7 6 0,3 0-73,7 1-330,5-3-538,4 3-902,9-1-2240,1 1 4083,1 2 0,-18 2 0,-8 3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0.3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367 114 10455,'5'10'3098,"-1"-1"-2426,-4-9 1747,0 0-1971,-26-46 84,8 29-61,-23-34-202,13 41-135,0 5-134,-1 2-28,-3 3-6,1 13 34,-4 8 191,3 20 101,3 11-130,7 7 73,7 4-27,8 0-91,4-2-27,9-7-40,5-7-50,10-8-5,9-5-107,2-7-208,4-4-218,-1-8-425,0-4-2196,16-7-4322,-15-14 7481,9-6 0,-29 2 0,-6 2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0.7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1 141 12410,'0'5'3119,"0"-1"-1931,0-4-925,55 69-151,-24-41-112,6 12 0,2-1-89,-1-20-488,-1-6-538,-3-3-89,-5-5 157,-4-2 72,-5-12 336,-5-9 432,-3-16 207,-8-12 45,-1-7 498,-3-3 410,0 3 1276,0 1-1215,0 22-241,0 8-174,0 19 286,0 11-134,0 9-191,0 16-56,0 14-51,0 10-139,0 10-180,0 6-100,0 4-34,0 2-39,-4-1-258,-1-1-465,-5-3-666,0-5-6223,-10 15 7651,8-33 0,-2-3 0,10-36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1.4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76 11934,'7'2'2789,"-2"-1"-2498,-5-1 28,0 0 40,0 81-28,0-40-180,2 11 0,0 1 180,2-11-63,3-8-66,-3-5-12,-1-10 102,-1-6 44,-2-7-73,0-3-218,0-3-45,0-5-471,-3-12 107,-4-12 56,-5-16 51,-2-7 33,1-7 128,4 2 91,5 3 5,1 10 73,3 13-6,0 12-62,0 11 46,1 5 38,6 3 85,4 11 28,5 7-12,3 13-50,1 9 123,5 19-145,-7-14-79,3 9-5,-12-28-29,0-7-5,-6-7 0,1-6-101,-4-4-447,2-18 195,-2-4 196,0-22-229,0-6 150,0-4 136,3 0 100,4 7 61,3 10 404,6 10-129,-5 15 157,4 3 112,-4 10-79,1 8-77,1 7-180,-3 10-146,3 4-56,-4 2-67,1 0-84,-1-2-533,0-2-2833,9-1-1109,-3-12 4559,6-3 0,-11-11 0,-4-3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1.7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87 0 14264,'6'14'2873,"-2"-2"-2638,-4-12-156,0 0-74,-15 71 29,11-37-28,-12 55 5,19-60-11,4-5 0,5-7-11,5-6 5,4-6 0,0-3-78,1-4 0,-3-9 17,-3-6 34,-3-12 27,-5-5 6,-4 0 56,-3 0 22,-7 9-78,-6 6-364,-10 9-481,-8 6-724,-8 4 1569,-16 16 0,24-11 0,-4 11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2.3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23 11122,'13'-5'5125,"-2"1"-4011,-11 4 606,0 0-1485,0-14 107,0 22 257,0-2-185,0 33-173,5 11-174,2 9-61,6 5-6,-1-2-6,1-4-145,-2-6-319,-4-8-359,-1-9-420,-5-9-818,1-7-767,-5-10-2991,-7-3 5825,-5-12 0,3 5 0,2-4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0.7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181 33 11474,'9'1'2616,"-2"0"-1966,-7-1 1086,0 0-1400,0-12 0,-3 8-89,-1-8 66,-7 10 158,-1 2-208,-2 0-162,-4 6-96,0 4 40,-3 11-45,0 5 6,-1 9-6,4 2 0,2 4 0,6-1-11,4-3-118,3-6-162,3-8-40,5-7 40,4-7 78,8-4 56,3-4-39,4-12-22,0-7-45,0-16 89,-3-9 73,-2-5 96,-4-4 5,-5 5 218,-3 6 398,-2 13-45,-4 13 264,1 10-617,-2 16-27,0 7-51,0 11-128,3 24-12,2-14-337,7 12-542,2-20-421,4-7-895,9-7-3222,0-7 5417,3-5 0,-14-4 0,-4-1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2.8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16 398 12920,'-8'-5'969,"1"0"-913,7 5-51,0 0 46,67 0-46,-27 0-5,54-6-84,-45-6-61,-6-12 111,-7-7 28,-7-7-78,-4-5 23,-4-5 22,-4 0 39,-2 1 112,-3 10 140,-2 8 140,-4 13 22,-2 8 578,0 19-488,-1 15-56,5 20-39,0 13-101,4 7-90,0 2 0,1-1 1,-1-5 44,2 11-145,-4-24-51,3 4-34,-9-31 57,3-8-34,-2-8-56,-1-3 34,2-3-34,-3-8-84,3-7-90,-2-12-16,3-7 22,1 0 134,1 2 34,-2 7 123,-1 7-16,-3 9 10,0 5-10,-3 4 139,4 3 7,-1 7-68,8 22-185,-2 0-56,5 13-360,-4-12-401,2-4-499,0-4-891,1-4-2627,0-7 4834,0-6 0,-5-4 0,-3-4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3.3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99 0 12051,'15'8'3546,"-3"-2"-3064,-12-6 548,0 0-923,0 7 21,0 6 35,-2 11-29,-2 9-3380,0 21 3313,1-10 17,2 10-45,1-20-22,6-6-17,5-5 0,8-4-6,6-7 3354,2-3-3416,3-6-189,14-8 83,-12-10 68,6-11 100,-19-7 62,-8-25 95,-5 13 23,-15-12 67,-8 24-241,-15 5-95,-6 7-124,-5 5-262,-1 7-421,0 5-683,4 3-454,0 6-1103,11 4 3142,4 5 0,13-5 0,5-2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3.6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14269,'4'13'2420,"-1"-2"-1949,-3-11 873,0 0-1227,3 77-111,0-45-6,3 62-560,-2-68-767,2-3-892,-3-7-2888,1-8 5107,-1-3 0,-1-4 0,-1-1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3.7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24 12886,'-1'-13'-2285,"0"2"2285,1 11 0,0 0 0,0 0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5.1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155 456 14090,'12'15'3389,"-2"-4"-3244,-10-11-44,0 0-101,-26-9 56,10 20 129,-24-1 28,17 25-73,0 6-90,4 3-50,1 2-5,6-2-1782,13 35 1569,5-47-40,13 17-195,0-63 10,1-13 163,0-13 5,-3-11-38,-3-9 122,-4-12 124,-4-7 67,-4-7 90,0-1 257,-2 4 330,0 7 35,0 10-68,0 16-50,0 14-68,0 14-184,0 12-197,0 6-139,0 4 112,0 12 122,0 8-49,0 19-34,0 12-50,0 10-74,1 8-27,2 2-6,3-1-6,8 25 1,0-29-1,5 14-111,0-36-97,-1-8-77,2-6-68,2-10-16,0-5-162,15-9 251,-11-2-50,10-4-34,-17-4-156,-3-2-35,-4-4 63,-4-3 67,-2-3 128,0-15 303,-2 2 0,1-11 219,-1 7 195,-1 2 29,0 3 122,-1 6 57,-1 5-146,-1 6-151,0 4 146,0 4-219,0 2 11,-1 1-28,-2 0-61,-3 0-102,-2 3-55,0 5 22,-4 7 96,-5 20-79,2-5-51,-2 11 1,10-12 0,1-1-1,5 2-5,-1-5-11,2 0 5,0-6-83,3-3-292,9-3 90,-1-6 67,9-2 112,-10-5 45,3-7-34,-4-5-62,1-11-10,-2-8 94,2-18 79,-5 14 252,2-4 79,-6 24-163,1 8-95,-2 5-73,0 2 0,0 10 5,2 2 1,3 10-6,4-4-6,1-1-27,4-4 27,4-1 6,7-3 34,6-5-34,8-1-6,6-3-106,25-8 101,-17-6 5,15-9-27,-30-9 33,-6-3 33,-9-4 29,-9-1 11,-8 2-68,-4 2 62,-2 8 6,-14 5-73,3 11-33,-15 4 21,7 6 7,-3 4 5,0 9 61,-2 7 85,1 11 123,-6 28-146,10-14-67,2 18-45,12-23-11,5-1-5,2-5 5,8-5 0,5-4 0,10-6-34,4-5-22,25-3 50,-8-6-38,15-8 32,-18-8 12,-5-5 0,-6-5 45,-6 2-45,-6 1-1814,-9-6-3911,-6 10 5725,-11-4 0,3 14 0,-3 2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9.2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382 143 12690,'10'7'2145,"-2"-1"-2072,-8-6 44,0 0 309,0-26 163,0 16-80,-4-21-89,-2 22-168,-6 0-145,-1 2-35,-3-2-38,0 2-28,-3-3 78,-1 0 22,0 0 17,-3 3 62,-1 1-62,-2 3-11,-1 2-50,2 1-62,2 0-6,3 0-83,-1 8 38,9 0-10,0 9 61,9 2 0,2 3 33,6 6 12,24 23-45,-2-10 6,22 17-6,-15-17 0,-1-2 0,-4-4 0,-1 2 0,-10-14 0,-3 0 0,-9-14-45,-5-3 45,1-3 0,-2 0 33,0-1-27,-2 3 0,-3 2-1,-3 1-5,-4 2 0,-3 3-50,3-2-40,-2 0 40,5-2-6,0-4-185,1 2-263,-9-3 129,2-1-275,-7 0-101,1-3-162,-2 0-61,-3 0 168,1-1-270,2-3-778,1-5-2139,4-2 3993,3-2 0,8 6 0,3 2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9.7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11631,'3'2'1826,"0"0"-818,-3-2-789,19 71 117,-10-42-79,15 54-27,-15-63-89,-1-4 4,0-5-78,-2-3-55,2-4 77,-3-3 90,0-1 57,-1 0 60,0-2-100,1-7-78,1-6-84,0-7-34,0-4-40,0-1-111,-3 0-34,-1 4-72,-2 4-1597,0-1-230,0 7 2084,0-1 0,0 9 0,0 1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0.2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1 102 10752,'9'19'3008,"-1"-4"-2644,13 68 123,-5-33-291,1 9 0,1 1 207,6 4 130,-1-4 38,-4-6-157,-3-7-55,-4-10-57,-4-10-22,-3-10 112,-3-8 146,-1-5-39,-1-3-208,0-1-291,0-12-185,-1-6 135,-9-17-174,-4-12-34,-11-10-95,0-10 28,-3-8 67,5 1 113,2 2 5,6 10 22,7 11 29,3 12-29,4 8 68,4 8 50,5 5 0,6 5 67,6 6 106,3 2-55,-1 4 11,0 2-45,-3 9 5,-3 2 35,-4 10-46,-5 12-78,-4-7-246,-2 8-426,-9-12-504,-9 3-1687,-8-3 2863,-8 2 0,16-14 0,3-2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0.9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6 213 10931,'15'6'756,"-3"-1"-705,-12-5 599,0 0-191,38-34-89,-26 20-118,29-27-90,-38 30-89,0 0-73,-3 0 0,0 0 0,0 2 0,0 1 196,-4 3 5,-2 2-16,-10 2-185,2 1 0,-5 8-5,4 6-7,1 9 12,-1 7 45,3 1 62,3 1-74,5 0 29,3 1 27,2-2-21,10-1 122,16 7-11,4-11 73,12 2 0,-10-16 90,3-5-22,-2-4 564,7-1-368,-13-6 21,2-4-27,-15-6-84,-5-6-163,-1-5-11,-6-3-22,0-3 28,-3-2 5,0 2-17,0-1-78,0 2 0,0-7-129,0 10-39,0-6-39,0 14-135,4 0-145,3 3-213,8 1-538,3 4-4900,21 4 5970,-13 4 0,4 3 0,-19 0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1.5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167 866 19535,'4'-46'-39,"-10"-4"-90,-6 0-34,-11-11-33,-1-9 11,-2-7 56,1-2-17,3-2-117,5 7-50,7 5 38,6 11 96,3 10-51,8 11-83,7 9 10,13 10 18,5 5-298,8 9-588,1 1-341,7 16-2134,-6 5 3646,-1 11 0,-21-11 0,-7-5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1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 11861,'-3'10'2280,"1"-3"-2079,2-7 1189,0 0-752,0 45 118,0-12 45,0 43-73,0-19-173,0 7-174,0 2-174,2 1-106,1 0-51,5-2-44,-2-3-1,1-2-5,0-5-140,-2-5-442,2-6-718,-3-6-1456,4-8 2756,3-9 0,-5-10 0,2-6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2.1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30 154 9688,'-16'3'549,"2"-1"-544,14-2 1,0 0 212,89-10 421,-34 0-869,9 0 0,1-1 404,7-5 184,-1-3-190,-8 1 242,-7 3 105,-12 1 34,-11 2-1,-12 3 864,-8 2-813,-5 2-139,-5 4-219,-2 0-107,-1 1-134,-7 6-45,-2 5 40,-9 11 5,-2 6 0,-1 7 0,-1 5-11,4 0-45,3-1-107,7-5-83,3-6-7,4-6-100,1-9 73,1-5 96,5-6 94,2-2 34,6-6-78,1-8 72,1-10 23,0-6 39,-2-3 157,-4 1 380,-1 4 186,-5 7 330,-1 8-739,-2 7-62,-1 7 5,2 9-139,2 7-118,2 8-801,11 20-453,-4-9-556,12 14-2934,-6-20 4744,5-4 0,-12-14 0,-2-4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2.8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0 104 10634,'11'16'2941,"-2"-3"-2667,-9-13 186,0 0-147,4 76 1,-1-48-45,3 56-51,-3-71 51,-1-4 6,-2-6 100,0-2-621,0-6-40,0-8-135,-6-11 181,1-10-242,-5-7-11,4-3 292,0-2 94,5 5 29,-1 4 78,2 10 0,4 8 73,4 9 89,4 6 140,4 3 46,0 3 21,2 9 29,1 9 28,0 12-146,0 7-140,-1 2-45,-2 2-5,-4-6-57,1-4-33,-6-6 6,2-5-6,-5-10-11,-1-4-51,-1-6-95,-2-5-403,0-7 207,0-8 118,0-9-101,0-5 190,0 0 146,2 2 0,0 5 107,4 9 122,-2 4 40,2 8 84,0 1 95,1 3-39,1 5-62,2 5-139,-1 6-80,2 4-66,-2 1-157,5 12-353,-5-12-431,3 9-427,-4-15-693,3-4-2068,1-5 4067,2-3 0,-6-3 0,-3 0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3.1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12270,'10'15'2929,"-3"-2"-2531,-7-13 745,0 0-998,8 53-111,-3-28-34,7 42-140,-4-44-465,-1-3-756,2-6-896,-1-3-3014,2-7 5271,-2-1 0,-3-3 0,-3 0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3.3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13939,'11'5'4005,"-2"-1"-3294,6 74-78,-7-29-426,2 8 1,-1 2 77,0 7-139,-2-1-96,2-5-44,4 20-12,-2-25-251,2 13-426,-3-30-601,-1-6-956,1-5-1614,-1-8 3854,1-9 0,-5-5 0,-1-5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3.6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 11200,'3'-1'3316,"-1"-1"-2515,-2 2-801,39 37 0,-17-20-107,33 29-341,-29-32-224,1-3-364,-4-6 1036,19-27 0,-26 16 0,13-19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3.8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19 10248,'8'-10'5113,"-1"2"-4345,-7 8 1562,0 0-1708,0 79 5,0-33-411,0 10 0,0 2-15,0 0-128,0 0-67,0-5-6,0-3 0,0-7-68,1-5-167,-1-10-386,2-5-607,-2-8-894,0-8-1513,-2-3 3635,-3-4 0,2 0 0,-2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4.0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21 15109,'-1'-11'-3551,"0"1"3551,1 10 0,0 0 0,0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8.4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15 9240,'12'5'3092,"-3"-1"-2515,-9-4 649,0 0-616,0-10 6,0 7 18,0-7-13,-1 10 18,1 0 526,-3 0-638,1 0-79,-1 0-79,0 0-61,0 0-212,2 4-91,0 3 62,1 9-33,0 7-28,0 8-6,2 7 0,4 7 44,3 2 52,3 3-1,0-1-6,-2-1-5,0-4-73,-2-3-5,-1-7 0,-1-6-6,0-7-118,-2-8-531,0-3-691,-1-7-1348,2 0-291,-1-3 2979,2-10 0,-3 8 0,0-7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8.9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73 10450,'14'1'2380,"-4"-1"-2285,-10 0 174,0 0 90,33-30 55,-14 20 17,26-21 17,-23 28-185,0 3-123,-1 0-44,-3 4-46,-1 4-50,-5 5 50,-2 3 74,-5 2 5,-3 1-28,-2 0-62,0 2-39,-5-1-45,-4 1-16,-9-2-74,-1-1-61,-2-2-34,4-4-78,3-2 0,7-6 112,3-1-17,4-3 213,5 0 51,7 0 178,9 1 124,8 3-62,8 5-56,3 3-72,3 3 33,-2 1 185,-6 2-39,-5 1-40,-10 1-44,-10 1-6,-4-1 11,-8 2-56,-10 0-89,-8 1-118,-14 0-364,-27 4-342,12-7-549,-16 1-537,24-15 1792,-1-2 0,20-4 0,3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9.4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107 0 15743,'-43'79'767,"10"-10"-644,32-32-67,1-3-22,5-8-23,4-4 28,7-6 17,5-7 6,1-3-1,4-5-21,-1-1-35,2-6 1,-4-5 44,-5-10 29,-6-4 10,-6-4-38,-5-2-51,-2 0-40,-10 2-217,-6 5-169,-11 6-773,-4 8-957,-9 6 2156,-10 7 0,21-3 0,0 4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6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291 0 10769,'6'14'2649,"0"-3"-2212,-6-11 1938,0 0-1865,-2-3-12,-5 3-246,-5 0-129,-7 6 208,-6 4 5,-3 6-135,-3 2-72,-1 4-67,1 1-29,0 1 40,5 2-39,4-3 6,4 1 38,8-3 12,4 2 10,3-2-10,3 2 11,2-1 5,7 2-5,6-2-101,10-2 6,6-2-6,3-3-101,4-3-207,1-4-1323,16-3 310,-17-2-533,13-9-5851,-22-7 7705,0-7 0,-15 6 0,-3 2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9.8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0 12096,'-13'1'3232,"4"0"-2621,9-1-118,0 0-51,5 85-50,3-39-191,-2 11 1,1 1 129,9-4 10,-2-3-94,0-3-46,-2-6-60,-3-8-85,0-6-56,-5-8 0,-1-7-398,0-3-414,-3-6-2157,1-2-2072,-1-15 5041,0-2 0,0-1 0,0 4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0.1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80 9486,'1'3'2588,"1"-1"-1177,-2-2-923,48-36 83,-21 25-50,39-25-96,-34 34 7,-2 2-29,-5 4-67,-6 4-22,-9 5-62,-4 5-129,-5 2-56,-4 2-67,-8 2-56,-6 1-140,-10 1-353,-4 2-756,-5 0-834,-3 2-7011,1-4 9150,3-1 0,17-13 0,6-4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0.4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11396,'5'5'2638,"-2"-1"-1910,-3-4-689,51 66-39,-27-40-28,9 13 0,1-1-224,-8-22-498,-2-3-1351,-1-7-2491,-4-2 4592,-1-4 0,-10 0 0,-1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0.7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112 0 12746,'7'5'3070,"-2"-1"-2432,-5-4 1490,0 0-1382,-8 73-80,1-27-392,0 7 1,-2 3 77,-5 7-195,-1 0-106,0-1-46,3-3-5,2-5-33,3-4-203,1-6-307,1-6-330,3-6-836,-1-5-1556,1-9-3334,1-8 6599,1-6 0,0-4 0,0 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1.4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35 372 12567,'7'1'4178,"-2"-1"-3539,-5 0 425,0 0-975,-1-18-38,-6 0-46,-1-17-5,-5 2-5,4 1-46,3-1-89,3 4-280,3 3 23,7 2-7,5 4 85,11 1 73,7 1 139,5 2 63,3 0 38,2 2 0,0 4 6,-2 3 0,-4 4 62,-6 2 67,-6 1 44,-9 0 320,-4 0-230,-7 0-89,0 1-79,-2 3 62,0 2 61,0 7-89,0 2-62,-2 7 107,-7 21-124,1-6-44,-4 17 0,5-16-6,3 0 0,2-2-34,2-6-11,0-2-84,17-2-5,-3-10 11,19-3-34,-8-11-28,3-3-28,-3-9 124,-3-6 61,-5-11 28,-7-5 84,-6-3 397,-7-18-285,-7 14-196,-8-9-72,-5 21-522,-4 4-392,0 5-504,-4 4-1529,1 5 3019,-1 5 0,15 2 0,5 2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1.7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11575,'8'15'3764,"-2"-4"-2929,-6-11 1203,0 0-1646,8 70-133,-3-35-164,6 56-61,-4-54-34,2-2-79,0-4-342,2-4-480,-2-7-561,1-4-784,-1-8-2711,-1-3 4957,-2-5 0,-3 0 0,-2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1.8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14303,'1'11'398,"0"-2"-4106,-1-9 3708,0 0 0,0 0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2.5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204 539 11743,'1'10'3579,"0"-2"-3046,-1-8 284,0 0-766,-25-7 178,10 10 219,-24 25 0,-1 10-324,14-5-96,-4 11 0,5-1-17,21-18-11,3-2 0,1-2-79,4-3-89,4-4-95,6-3-745,15-5 179,-7-4-118,8-12 197,-11-7 246,-3-17 0,-3-7-897,-4-43 556,-4 11 363,-4 20 1,-1-1 173,0-34 308,0-1 549,0 2 778,0 12 51,0 13-101,0 18-157,0 17-442,0 12-247,0 10 40,0 10 167,0 12 359,0 16-263,0 17-196,0 10-169,0 9-126,0-18 1,0 0-149,0 25-89,3 20-6,0-39-291,3-3-454,1-5-779,2-7-1859,2-5 3383,8-6 0,-10-15 0,3-5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2.9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75 237 11978,'14'1'1603,"-2"-1"-1503,-12 0 544,0 0-151,57-35-56,-40 18-168,41-29-140,-55 25-39,-3-2-51,0-1-39,0 0 34,-7 5 335,-2 4 135,-8 7-313,-1 3 77,-3 4 304,-2 11 94,-4 9-27,0 12-191,1 7-263,4 1-123,4 1-57,6-2-5,7-2-45,2-4-123,3-2-263,4-5-309,7-3-341,9-6-173,10-4-516,5-6-3248,39-6 4278,-15-10 740,28-4 0,-52 2 0,-9 3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3.3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136 100 11066,'16'0'3562,"-3"0"-2997,-13 0 696,0 0-667,-7-43 201,1 31-330,-6-32-163,3 43-168,-3 1-83,1 7 129,-4 3-12,-1 12-51,-2 5-61,0 4-44,3 3-12,2-3-90,6 9-67,3-14-124,2 3-217,2-16-62,3-4 17,4-5 89,5-2-117,6-2-718,9-22 965,-6 0 324,3-18 33,-11 10 662,-4 6 145,-3 7-157,-3 8-173,-2 5-68,0 4 79,2 4-162,3 4-112,4 5-40,5 4-123,4-1-274,19 4-349,-7-7-637,11 1-1585,-13-8 2761,0-2 0,-14-2 0,-1-1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8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14667,'15'15'4498,"-4"-3"-4347,1 69-61,-5-45-71,1 14 1,0 0-20,2-16-1451,5 5-1338,-3-17 2789,5-2 0,-10-17 0,0-3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6.1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13 10343,'7'-2'3254,"-1"0"-2839,-6 2 974,0 0-521,-2-9 39,1 12-195,-2 1-124,5 21-134,4 13-303,4 10-95,5 7 84,-1 4 51,2 2 27,-1-3-33,0-3-79,-2-5-33,-1-8-67,-3-6-1,-1-9 23,-2-6-28,-1-8-213,-1-4-397,-2-6-584,0-2-424,-2-1-477,2-13 2095,-4-23 0,2 15 0,-1-12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6.4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0 182 9962,'6'5'2364,"-1"-1"-2123,-5-4 1629,0 0-1209,30-27-235,-7 12-246,30-22-124,-11 19-40,6 0-10,1 1-6,2 2-45,-4 1-370,-3 2-453,-6 3-588,-7 3-2622,-7 3 4078,-11 3 0,-6 0 0,-6 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6.6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9666,'9'8'2542,"-2"-3"-2015,-7-5-40,0 0-487,68 0-39,-26 0-466,11 0 1,3 0-5615,6 0 6119,4-1 0,-31 1 0,-12-2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7.1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238 1 12354,'2'6'2039,"-57"47"-1524,31-22-179,-46 41-202,47-27-50,2-1-78,4 2-57,1 9 1,9-16-90,1 3-39,6-23-140,0-7-45,0-5 39,0-4 56,3-1 123,5-4-100,4-7-45,4-8 128,0-11 91,1-7 72,-4-4 28,-2-3 145,-3-1 34,-2 3 113,-2 4 161,-2 9 152,0 7-84,-2 9-84,2 6-67,-2 3 307,0 2-145,0 10-196,4 5-224,3 13-140,7 7-11,4 4-582,2 0-684,5 0-7980,14-2 9257,-10-15 0,1-5 0,-20-16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7.9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12393,'6'22'2005,"-1"-4"-1792,-5-18-11,0 0-29,5 85 6,2-45 14,-2 14 1,2-1 271,3-16-112,-1-5-179,-2-8-85,-4-5-33,0-6-50,-3-6-6,0-3-67,0-2-135,0-2-235,0-8 135,-1-6 49,-6-14 63,-1-6-169,-4-9-139,3-3 285,4-3 96,3 3 55,2 7 68,0 1 72,4 17 28,2 4 1,4 14 352,13 1-134,-4 13 72,10 8-77,-6 17-124,1 8-22,-1 5-12,-2-1 29,-1-2-91,-3-5-49,-1-7-51,-4-8 5,-4-7 7,-1-8-46,-5-6-50,1-3-78,-3-8-510,0-7 329,0-10-317,0-34 301,0 10 236,0-19 106,0 25 17,0 8 196,0 11 90,0 11 50,0 5 5,3 5-4,1 1 21,5 9-10,1 5 312,9 28-520,-6-6-106,7 16-34,-8-16-213,-1 0-593,1-4-539,-3-4-850,1-6 2195,3-6 0,-7-9 0,1-3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8.1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17305,'35'88'487,"-6"-10"-487,-21-46 0,-3-2-442,2-6-521,-4-4-690,0-6-1719,0-4 3372,-3-5 0,1-2 0,-1-3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8.3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 11066,'10'-3'0,"-2"0"0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8.6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17195,'40'83'217,"0"-1"0,-3-6 0,-9-11-27,-17-14-16,0-4 579,-1-4-555,6 5 1,-1-1 23,-5-10-222,15 35 14,-25-71-2692,0-1 1,0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9.2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12236,'2'18'2582,"0"-3"-2251,-2-15-107,0 0-68,26 80-105,-8-41-31,2 12 0,1 0 30,4-12-50,0-5-50,-3-5-248,-2-7-721,-2-6-1059,0-8-1720,-2-4 3798,0-11 0,-8 6 0,-3-6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9.4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12298,'14'7'3820,"-2"-1"-2874,-12-6 903,0 0-1272,1 69 39,1-19-395,-2 4 0,1 4 104,0 21-146,-1 4-145,0 2-29,0-1-5,0-5-128,0-5-281,-1-11-369,-3-9-556,-1-11-1674,-1-15-2296,1-11 5304,3-11 0,-1-5 0,3-1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9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15 15944,'-11'-8'-1075,"2"1"-4824,9 7 5899,0 0 0,0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0.0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12970,'16'1'2083,"-2"0"-1842,-14-1 1014,0 0-639,24 72 39,-10-26-339,3 8 1,1 1 166,0 11-153,-3-1-123,-1-3-72,-4-9-96,-1-8 6,0-9-40,-3-10 1,0-8 95,-1-8-96,0-6-5,2-3 6,3-1 50,5 0-11,8-6-40,8-2 1,9-7-6,5 0-129,3 1-291,-3 2-303,-4 0-369,-8 5-515,-8 1-1256,-11 2 2863,-6 1 0,-6 1 0,-2 1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0.2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92 11956,'0'-17'1737,"-1"4"-1581,1 13-83,0 0-319,77-11-544,-46 5-750,54-11-1536,-71 8 3076,-8-1 0,-5 5 0,-1 1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0.4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37 13256,'8'12'2077,"-1"-2"-1942,-7-10-124,86-8-11,-40 2-465,15-1 0,2-1-2783,-6-1 3248,-1-3 0,-27 7 0,-10 1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1.0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79 11060,'8'10'3663,"-1"-1"-3181,-7-9-73,0 0-51,16 71 1,-7-37 500,9 35 1,0 0-810,-6-35-16,8 31 72,-19-61 85,-1-3 566,0 1-864,0-15-83,-3-6-136,-4-19-55,-2-6 23,-3-8-45,5-4 134,2 2 79,4 1 61,1 8 90,4 10 39,2 13 78,6 11 90,3 7 134,2 5 34,2 11 12,4 9 55,0 15-78,2 5-45,-2 4-106,-2 0-90,-1-2-73,-5-5-11,0-5-291,-5-5-2812,3 2-723,-4-12 3826,1-2 0,-5-12 0,-2-4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1.3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13015,'15'0'4139,"-2"0"-3456,-13 0-100,0 0-146,0 85-202,2-40-165,0 11 0,1 2 3,4-8-67,3-2-6,0-4-101,-2-4-437,0-5-622,-4-4-542,-1-6-1900,-2-3 3602,-1-8 0,0-6 0,0-5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1.8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27 110 13379,'-15'-2'762,"3"1"-992,12 1 252,0 0 85,77-29 44,-39 20-64,11-6 0,1 1 153,-11 13 63,-3 1 72,-5 5 46,-3 6 10,-6 7-62,-2 6-105,-5 4-147,1 3-78,-4 3-33,4-1 0,-1-2 5,2-5 67,1-5-11,1-7-22,-1-6 34,1-4 38,-2-4-10,2-2-23,-1-7-51,0-6 1,-4-11 22,-3-3 123,-5-3 39,-4-1 29,-2 1-90,-6 3-6,-8 2 62,-8 5-123,-20-3-264,7 10-487,-9-3-812,15 11-768,0 3-2553,5 3 4794,1 1 0,12 0 0,3 0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2.4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78 13172,'14'7'2610,"-3"-1"-2520,-11-6 828,0 0-425,20 72 106,-11-37-61,14 55-90,-17-59-162,-2-5-163,-2-8-72,0-3 5,-1-8 50,0-2 12,-1-4 33,0-1-168,0-9-101,-4-8 1,-4-14-62,-4-10 67,-1-6-118,3-3 56,4 0 106,3 7 18,3 6-17,0 11 16,5 7 46,2 7 5,6 6 0,0 4 0,3 2 56,2 0 117,2 9 35,1 5-6,2 11 5,-3 5-5,0 3-101,-4 2-51,3 12-50,-6-14-118,1 5-509,-8-20-611,1-5-521,-4-6-1008,4-3-1927,-2-2 4694,3-6 0,-4 3 0,0-3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2.7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13793,'5'10'3680,"0"-1"-2890,-5-9 947,0 0-1519,17 67-145,-11-34-68,16 53-5,-15-54-263,2-2-398,0-4-459,-1-1-404,-1-4-576,-3-2-1782,1-6 3882,-3-4 0,0-5 0,-1-3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2.8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 13373,'16'-2'185,"-3"1"0,-13 1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3.3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171 1 12455,'16'14'3685,"-3"-3"-3416,-13-11-168,0 0-101,-38 0 84,17 0 11,-32 4-212,19 36 117,24-16 33,1 31 29,30-29 33,3 2-28,2 0-61,-1-3-1,-1-3 1,-7-3 56,-3-5 313,-9-4 465,-2 0-667,-6-4-173,-8 3-56,-6-3-604,-9-1-119,-2 1-554,1 0-700,0-3 2033,0 0 0,12-3 0,2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2.4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69 11413,'-7'10'3764,"0"-3"-3019,7-7-191,2 71-66,2-36-113,2 57-39,3-53 5,-2-6-33,1-3-61,-2-8-74,-3-6-15,1-7 100,-4-5 190,1-3-448,-1-12-118,0-9-61,0-17-129,-2-9-119,0-7 114,-1-1 122,2 2 79,1 5 73,5 12 39,4 4 73,6 10 50,4 5 28,1 8 62,3 3 62,0 4-17,-1 11 106,9 23-263,-11 3-28,5 17-29,-12-13-44,-2 1-89,-1-4-449,-2 1-835,-1-4-794,0-2 2167,3 1 0,-4-16 0,0-1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3.8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192 157 11659,'15'-6'2207,"-4"2"-2011,-11 4 1120,0 0-632,-26-63 251,11 45-190,-20-45-381,18 60-291,0 3 22,1 9 51,-3 8-6,0 13 50,1 8-77,2 3 27,5 3-23,5-1-111,4-3-6,2-4-6,4-5-128,6-3-203,8-6-335,8-3-381,5-6-543,3-5-1098,8-4-1440,-4-8 4134,3-6 0,-21 4 0,-5-3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3.9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9 11127,'-3'-5'6257,"1"1"-4801,2 4-1496,96 72-525,-65-41-121,23 12 0,-5-1-1331,-36-18-2379,-2-8 4396,-1-7 0,-5-5 0,-1-4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4.1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17 14253,'0'-9'778,"-1"1"-2716,1 8 1938,0 0 0,0 0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4.8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228 393 11637,'11'8'3366,"-3"-1"-3008,-8-7 651,0 0-550,-14-27 129,4 19-257,-13-20-264,9 27-62,-2 1-5,-2 5 51,-3 7 72,-1 10 6,0 7-68,0 7-27,3 0-34,1 3 0,5-4-50,4-1-46,5-5-77,3-2-118,1-5-135,4-2-11,3-6-72,7-3-79,2-6 38,0-3-94,0-2 28,0-5-17,-1-8 169,0-12 206,-2-11 22,-1-9-324,-1-38 431,-2 13 62,-1-28 67,-4 27 280,-1 2 454,-2 10 67,1 6-11,-2 15-68,0 10-16,0 11 218,0 9-554,0 4 302,0 15 56,2 7-230,2 19-49,3 8-68,-1 11-101,1 3-73,2 28-207,-3-26-56,3 16-470,-5-36-785,2-4-722,0-8 2033,5-4 0,-5-12 0,2-4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5.8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157 60 7559,'-9'-10'3736,"2"2"-2868,7 8 942,0 0-1127,-24 0 6,12 7-101,-19 5 0,18 8 45,0 8-207,-2 1-202,3 2-12,2 0-72,4 0-44,3 1-91,2-2 1,1-1-6,0-1-34,0-3-67,5-1-106,4-5-90,6-4-22,3-7 90,2-3 72,1-4 0,1-4-33,1-9-23,-2-9 118,-1-14 27,2-29 80,-9 14 167,-1-15 274,-9 30 12,-1 8-11,-2 11 95,0 9-404,-2 5-61,1 2-78,-2 2-1,0 7 29,0 6-34,1 8 6,1 4-1,1 3-5,0 1-173,16 12 27,-2-13-39,16 3-5,-4-18-17,4-6 44,2-5 6,3-3-72,2-5-158,14-17 382,-15-2 5,8-15 157,-23 8 128,-5-2 34,-8 1-89,-3-1-90,-4 0-34,-1 0-27,0 2 33,-7 2 33,-1 6 365,-12 7-510,6 6-6,-5 7-27,8 14 33,-1 4 5,0 14 119,2 4 0,2 3 32,4 14-88,5-13-35,10 7-27,8-20 5,10-5-11,5-6-28,4-6-84,3-5-454,1-2-599,4-6 1165,6-17 0,-22 12 0,-2-11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8.2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14566,'2'5'2274,"0"-1"-857,-2-4-778,17 76-213,-6-30-272,1 9 0,1 1 104,2 6-85,-1-1-66,0-4 5,-1-7-28,-3-3-51,-1-9-33,-1-4 0,-3-9 0,2-6-151,-4-8-202,2-3-268,-4-6-567,2 0-840,-3-2-1103,2-4-2078,-2-6 5209,0-7 0,0 5 0,0 2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8.6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72 11519,'1'4'1843,"0"0"-975,-1-4-336,74-35-101,-42 26-72,61-26-168,-61 39 5,2 4 106,-1 7-139,-5 7-74,-5 5 1,-5 2 11,-5 4-29,-6-2 12,-2-1 6,-4-3 0,-1-1-18,-7-2-66,-3-2-6,-10 0-241,-16 5-492,6-6-584,-15 4-1388,14-9 2705,-2-1 0,16-7 0,5-3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9.1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104 1 10259,'8'13'3434,"-2"-3"-2645,-6-10 1681,0 0-1730,0-7-175,-4 6-246,-2-6-313,-6 15-6,-4 7 67,-2 12 51,-1 9 6,2 3 16,3 3-62,7-3-72,3-4-1,4-6-5,1-5-5,6-5-62,5-6 5,6-3 23,5-4 39,2-3 0,3-2-34,2-3-51,-4-8 29,-1-7 6,-6-9 50,-5-5 39,-7-3-11,-5 0-28,-2 3-946,-15-2-57,0 14-772,-17 2-2308,6 13 4083,1 4 0,11 0 0,7 0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9.4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57 447 11855,'12'2'5120,"-2"-1"-4095,-10-1 706,0 0-1401,-26-80-128,16 46-174,-6-15 0,1 2-28,9 17-67,1 3-174,4 2-302,2 0-265,9 3-306,4 0-756,12 2-1149,12 0-1732,3 4 4751,7-2 0,-22 10 0,-7 2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2.1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28 7979,'4'3'2605,"0"-1"-583,-4-2-1417,6-14 33,-4 10 6,5-10 73,-6 14 2868,-1 0-3243,2 6 151,0 6-118,4 14-201,6 7-101,4 11-40,3 2-27,1 3-1,-2-2 29,0-5-28,-3-2-6,-1-6 0,-3-5-6,-1-4-263,-4-6-554,0-3-595,-3-6-782,-2-1-1386,0-6-2294,-1 0 5880,0-3 0,0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2.9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208 40 12477,'14'7'2677,"-3"-2"-2386,-11-5 830,0 0-449,-32-25-28,17 19-504,-26-15-134,20 34-6,1 8 5,-4 13 1,2 3-6,1 4 0,5 0-140,4-4-112,7-2-95,2-7-79,3-6 23,5-6 84,4-7 139,9-5 40,3-2-174,4-11-5,0-8 140,0-13 128,-3-8 51,-2-1 280,-6 1 544,-3 9 123,-5 7-219,-3 11-398,-2 6-224,1 8 85,1 12 111,5 12-139,4 18 45,7 14 66,3 10 101,3 8-67,-1 4-67,-2 1 11,-6-3-73,-10-25 0,-1 0-5,0 23 11,-7 17-62,-14-38-84,-9-6-39,-17-6-62,-6-9-61,-4-7-985,-17-12 83,25-7-1014,-5-16-1591,34-20 3630,7-35 0,7 26 0,1-11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2.3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1 149 13827,'3'13'1961,"0"-2"-1922,-3-11 112,0 0-151,64-40-39,-26 22-113,7-8 1,1 2-706,3 7-577,-2 1-1461,-6 4 833,-5 2 2062,-11 4 0,-12 3 0,-6 2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2.7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7335,'16'12'3579,"-3"-2"-2122,-13-10 1668,0 0-2245,0-2-214,0 1-162,0-2 1502,16 95-1928,-4-52-42,-1 15 1,3-1 86,4-21-56,-1-7-61,1-7-6,-1-6-6,1-7-27,-2-3 27,2-3 0,-1-3-44,1-8-180,6-25 40,-10-2 123,1-18 61,-12 13 6,-2 5-145,-1 4-573,-1 8-296,-5 5-414,-1 5-482,-6 5-2290,2 2 4200,-1 2 0,7 3 0,2 2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3.2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 12903,'1'9'2941,"0"-2"-2611,-1-7-11,0 0-84,14 84 45,-5-42-101,1 11 1,0 1 128,0-12-62,-3-8-89,-1-5-95,-3-10 10,0-5 12,-3-9 40,1-2 105,-1-3-229,0-4-280,0-9 79,-4-8-113,-3-14-106,-5-5 134,0-5 23,2-2 67,5 2 23,2 4 16,3 8 50,0 7 74,3 9 5,3 4 28,4 4 56,2 4 67,3 3 123,-1 2 68,3 4 44,2 7-78,0 9-123,1 9-90,0 4-61,-1 1-6,-3-1 0,-1-1-134,-4-2-163,-1-2-246,-2-5-1765,3 3 460,-2-10 1848,6 0 0,-8-12 0,-1-3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3.4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12180,'16'5'3170,"-3"-1"-2447,-13-4 1568,0 0-1972,9 40-213,-4-15-61,7 34-45,-4-25-274,-2 3-611,1-2-666,-3 1-539,1-3-2631,-4-4 4721,1-6 0,-2-11 0,0-5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3.6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12146,'9'12'-3702,"-1"-2"3702,-8-10 0,0 0 0,0 0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4.0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16563,'48'79'214,"0"-1"1,-1-6 0,-16-10-58,-32-23-72,1 0-51,3-5-32,2-4-2,7-6 2,4-5-2,5-7 20,51-47 47,-47 13-67,35-37-45,-79 14-117,2 14-258,-20-3-364,6 20-667,-3 6-1383,-5 4 2834,-9 3 0,22 1 0,-2 0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4.5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0 173 11883,'11'7'3154,"-2"-1"-2830,10 33 164,-14-29-146,15 29-342,-20-39-191,0-7-89,-1-7-163,-4-12 259,0-8 60,1-4-128,1 1 112,3 2 101,4 5 39,4 8 101,6 6 78,4 7 34,5 5 28,1 3 129,4 2 196,0 10 934,10 24-805,-10 2-235,3 17-231,-14-16-161,-3-1-68,-1-6 0,-4-5-656,-1-4-1064,-3-7-1713,-2-2 3433,-2-8 0,-1-1 0,0-4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5.2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200 150 11726,'3'7'2191,"0"-2"-2130,-3-5 1339,0 0-582,-7-48 22,0 28-100,-8-38-113,1 43-196,-3 3-133,0 6-254,1 4-44,0 2-100,1 5 49,1 8 51,-1 13 0,0 12 79,2 9 83,1 5-33,5 5-40,3 0-89,2-1 0,2-6-184,6-5-236,4-9-180,9-7-151,6-10-318,5-9-842,9-4-2687,-1-14 4598,5-7 0,-20 4 0,-6-2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5.5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102 1 16180,'2'59'299,"-1"1"1,3 39-255,6-71-40,4-6-5,6-9 0,2-6 39,-2-4 12,0-3 55,-5-7 51,-3-5-79,-5-11-78,-4-8-33,-2-6-96,-6-1 67,-8 0 62,-8 6-67,-7 7-286,-3 9-274,0 9-460,0 3-817,0 4 1904,1 12 0,13-9 0,3 8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5.9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0 306 12657,'15'22'3047,"-4"-4"-2583,-11-18 1054,0 0-930,24 43-140,-18-32-167,17 32-281,-23-43-303,-1-11-95,-6-9-123,-2-19 230,-5-9-79,5-9 46,4-3 116,3 0 119,6 10 61,6 7 28,7 15 157,6 11 145,2 10 208,2 4 66,-1 12-16,-1 8-133,0 15-181,-4 7-134,-3 6-73,-5 1-39,-5 0-375,-2-2-662,-1-3-475,-4-4 1512,3 13 0,-3-28 0,1 8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1.9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25 255 14712,'-14'-9'980,"3"1"-873,11 8 425,0 0-409,77 0-45,-34 0-42,9 0 1,1 0 2,-3 0 1,-4 0-29,-7-1 22,-6-2 35,-9-2 44,-7 1 39,-6-2 67,-6 2 85,-3-5-102,-2-1-106,0-6-44,-2-5-40,-8-4-5,-8-3-1,-9-1 34,-4 2 135,-2 5 156,0 6 35,1 9-130,4 3-111,2 4-57,-6 20 67,7 5 45,-4 24 90,9 4 11,6 5-117,3 4-18,6 23-100,3-22-39,4 14-6,7-31-6,6-7-263,8-6-302,8-6-371,6-11-3163,45-12-1277,-16-19 5382,29-12 0,-57 7 0,-11 3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3.6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299 0 13026,'17'3'2403,"-4"-1"-2240,-13-2-163,0 0 28,-72 5 50,41 4-78,-53 5-50,64 3-158,9 1 68,6 2 78,10 4 17,11 3 45,11 3 6,10 4-6,4 0 0,-5 2 297,-4 2 6,-12 0-141,-9-1 90,-7-4 45,-7-5-123,-9-6-79,-11-9-235,-32-6-207,8-12-1541,-34-19 314,39-5 1574,-7-22 0,35 29 0,5-2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6.3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132 912 13597,'18'4'4901,"-3"-1"-4127,-15-3 362,0 0-973,-3-47-57,-6 10-44,-8-47-23,-7 16-34,-3-13-698,1-7 643,1-4-101,7 1 50,8 12-78,5 8-129,6 16-67,11 11-17,8 10-91,15 11-177,5 8 445,7 8-1033,-1 4-831,2 14-2889,-6 6 4968,-8 12 0,-16-10 0,-9-4 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6.7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57 83 13340,'-31'-8'571,"6"1"-913,25 7 270,0 0 128,82-19 162,-36 9-36,11-2 0,1 0 154,-2 4 56,-3 5-17,-9 0 130,-7 3-29,-11 6-123,-7 8-180,-6 10-122,-4 7-12,-2 4-39,-1 2 11,1 0-11,1-2 34,1-6 139,1-2 46,0-10-79,2-4-17,0-5 34,1-5 33,-1-2 34,2-1 34,-2-7-1,1-3-32,-4-12-102,-2-5-84,-4-4 29,-1 0 27,-2 3 0,-2 5-17,-6 4-78,-5 5-33,-10 3-444,-2 3-240,-2 2-767,-2 4-1680,-1 0 3164,-6 15 0,16-9 0,1 9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7.0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0 344 16185,'17'11'4100,"-3"-1"-3814,-14-10 324,0 0-347,-7-55-106,2 24-157,-4-43-118,5 40-257,2 3-257,2 5-253,5 2-634,7 4-1214,18 0-1557,7 3 4290,11 0 0,-22 8 0,-5 3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7.8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68 11306,'0'4'3333,"1"0"-3019,-1-4 10,10 74-88,-2-31-177,0 9 0,1 0 30,3-1 130,-3-9 38,-1-8-44,-4-11 62,-1-8 133,-2-8 124,0-4-459,-1-3-73,0-8-213,0-8 45,-4-17-212,-2-11 49,-3-12-78,0-6 62,4-3-12,3 5 275,2 8 84,0 13 101,2 15 45,4 11 437,14 18-208,0 15-39,7 14-39,-4 12-107,-2 4-50,-1 1-45,-1-3-28,-4-7-27,2-4-35,-7-17 180,0-4-101,-6-15-84,-1-2-146,0-10-128,1-9-73,2-13-510,8-34 527,-1 17 240,7-16 90,-6 33 230,0 11 128,-2 12 90,-1 6 67,1 5 320,8 26-471,-5-4-140,6 24-123,-8-9-101,-1 1-157,-2-2-611,-1-2-688,-1-7-807,3-5-2805,-2-8 5068,4-8 0,-6-4 0,-2-3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8.0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14213,'13'8'4223,"-3"-2"-3583,-10-6 424,0 0-913,16 75-50,-9-36-79,3 11 0,0 0-22,-4-4-246,0-2-717,-1-5-914,-1-6 1877,0-6 0,-3-13 0,1-5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8.2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14040,'15'14'-521,"-3"-3"-5164,-12-11 5685,0 0 0,0 0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8.5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181 0 14902,'7'1'3232,"-1"0"-3176,-6-1-185,0 0 84,-63 36-33,41-11-23,-45 31 51,60-21 50,5 0 5,3 1 1,10-1 0,6 0 10,9-2 18,2-3-34,-1-3 6,-6-5 229,-5-4 162,-9-5 2,-3-5-136,-4-1-263,-85-6 0,64 1 0,-64-4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9.6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1 253 10377,'9'7'3646,"-2"-2"-3075,-7-5 1048,0 0-846,-4-1 129,2 0-79,-2 0-162,1 1 694,3 0-1494,4 0 110,10 0 29,14 0 62,20 0-62,19 0 0,-19 0 0,4 0-563,15-4 1,5-1 562,21-2 0,5-2-782,-24 1 0,2-1 1,1-2 781,6 0 0,1-1 0,-1 0 0,-2 0 0,-1 0 0,-3 0-227,-7 1 0,-2-1 1,-3 0 220,16-3 0,-5 1-36,-19 2 0,-6 0-25,22-4 67,-25 3 789,-19 6-246,-7 0 2584,-13 3-2258,-2 2 805,-7 2-1859,0 0-829,-4 0-722,-3 0-2163,-8 2-1976,-3 3 5875,-5 2 0,11-2 0,2-1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40.4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11 268 13956,'-6'-8'2884,"2"1"-2727,4 7 913,0 0-516,0-2-49,0 1-96,0-2-135,0 2 73,0 1-246,4-2 11,3 1 151,12 1-28,11-4-67,17 1-78,22-6-442,26-3 385,-32 5 1,4-2-988,15-1 1,3-2 958,12 0 1,0-1-3,2 0 0,-2 1-260,-7 0 0,-6 2 257,-17 1 0,-4 0 6,30-2-1,-26 2 1,-14 2 403,-7 1 252,-14 1 2057,-12 2-2012,-11 2 564,-6 0-273,-3 0-711,0-1-236,1 1-38,-1-1-1676,1 1-364,-1-1-2251,-5-2-5552,-8-4 8637,-8-2 1,6 3-1,2 2 1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57.4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268 98 12124,'15'-1'1955,"-4"1"-1893,-11 0 307,0 0 107,-14-33 202,7 21 17,-12-24-18,13 29-156,-2 3-157,0 1-106,-2 1-51,1 2-73,-2 0-83,0 0-51,-2 0-51,0 0 46,-2 3-57,-2 5 57,-2 7 5,-2 10 0,-1 6 78,1 7 62,3 4-28,4 2 74,4 21-147,5-18-39,2 17 0,3-24-6,0-1 6,4-3-33,3-3-23,6-6-96,11 1 101,-2-13 51,11-1 0,-5-11 0,19-3-386,-10-7-337,11-2-341,-15-6-515,-3-3-230,-2 2-1378,4-8-241,-5 1 3428,2-5 0,-14 14 0,-5 3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3.9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17260,'7'63'719,"1"0"0,-2-2 0,0-3-271,2 29-201,-2 0-1201,3-3 993,-3-8 309,3-9-348,-2-9-6,2-9-566,0-7-879,-2-7-1663,3-8-2531,-2-7 5645,2-11 0,-5-4 0,-1-5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58.2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0 248 10321,'7'3'4206,"-1"-1"-3226,-6-2-162,28 77-123,-15-45-96,21 58-17,-26-68 91,0-9 94,-5-5 40,1-5-46,-4-1 141,1-2-745,-1-4-157,0-9-84,0-11-1,0-14-55,0-9-67,0-5-370,0-17 73,2 24-61,7-8-51,6 29-191,12 2-22,5 7 90,8 1 207,7 4 375,8-2 107,6 3-1,5-2-5,-4 1 17,-3 2 39,-12 0 0,-12 3 622,-11 1 380,-13 2-128,-5 2-235,-5 0 38,-1 0-677,-4 0-78,-5 5-12,-8 5 57,-7 10 27,-7 10 6,-1 8 0,-3 12 0,1 6 0,1 6-5,7-1-74,4-4-145,8-6-162,7-9-41,5-9-77,2-8-84,3-9 191,6-7 162,6-5 55,7-4-100,2-12-39,2-8 174,2-18 5,-1-10-40,8-38 180,-12 19 185,3-19 314,-16 40 212,-4 11-67,-3 15-286,-2 10-162,-1 6-145,0 4 49,0 9 130,0 22-230,2 1 0,3 16-151,5-16-454,3-1-213,5-6-229,1-5-432,3-7-369,3-8-1417,0-2 3265,-1-8 0,-10 3 0,-6-3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58.6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 46 12287,'-15'-25'2548,"4"5"-2262,11 20 1411,0 0-907,-2 86-163,2-27-403,-1 7 0,1 3-769,4 18 674,2-1-45,6-3 123,1-8-191,0-12 18,0-12 33,-1-14-67,-3-12 0,0-11-50,-3-8 495,-2-3-703,2-7 168,0-9-257,2-11-140,5-9 195,2-5 80,4 1-29,2 6 162,0 6 79,3 12 73,-1 6 22,3 6 23,-2 3 16,-1 9 6,-4 6 23,-3 8 134,-7 2-17,-3-2 112,-6 12-308,-12-10-78,-7 10-6,-14-12-202,-7-1-465,-4-3-3209,-29 4-1181,20-10 5057,-14-1 0,43-12 0,9-2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59.6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395 499 13687,'3'-5'3909,"-1"2"-3298,-2 3-494,-46-27-44,23 20-73,-40-21 0,32 39 34,-6 8 5,0 18 28,-2 14 0,2 9-11,4 7-11,8 1-45,8-3-140,9-6-213,5-10-27,8-9 10,8-9 135,9-12 173,29-9 62,-7-10-201,17-14-169,-16-9 68,-3-13 128,-7-7 12,-4-8-40,-7-5-23,-8-8-83,-6-5 132,-7 13 0,-2-1 176,1-32 0,-4 30 0,0 2 218,-3-19 174,-4 7 96,1 10 402,1-1-576,4 27 44,0 1 23,2 25-196,1 4-73,-2 2 235,2 14 309,2 11 10,5 22 17,2 15-190,6 14-263,-1 11-355,0 6 131,0 3-6,1-3-17,1-4-280,2-7-313,-1-9-488,-2-8-711,0-11 1809,13 3 0,-17-30 0,11 0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59.8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 15216,'6'-4'3500,"-1"0"-2995,-5 4-102,0 0-72,-1 76-113,1-27-151,-1 7 1,2 1 4,3 7-72,2-4-95,3-9-252,0-7-538,-2-10-1120,0-11-1664,-2-11 3669,-1-7 0,-2-5 0,-1 0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59.9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15967,'2'5'119,"0"-1"1,-2-4-1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0.5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238 2 11670,'7'-1'3165,"-3"0"-1652,-4 1-1149,-19 0-101,6 4-28,-16 0 6,11 4-6,1 0-33,-1 0 55,0 3 46,2-2 812,-18 40-1076,21-25-33,-12 33-6,33-33 0,5 5-12,11 2-21,6 3 27,5 1 6,2 0-5,3-1 5,-3 1-6,-2-4 6,-4 1 0,-8-5 0,-4-4 0,-7-4 34,-6-4 66,-4-3-32,-16 2-68,-5-5-140,-18 4-219,-5-8-526,-4-1-728,-3-4-493,-3-8-2134,7-4 4240,3-11 0,20 10 0,9 1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0.9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378 1 14381,'10'7'2739,"-1"-1"-2739,-9-6-173,0 0 100,-82 2 73,42 10 19,-13-6 1,2 5 19,14 14-5,10 1-12,11 0 23,9 1 17,10 1 50,11 0 61,10 4 63,13-1-80,4 4-66,2-3-51,-4 2 79,-8-3 123,-10-2 55,-10-2 64,-6-4-41,-8-2-129,-12-2-78,-8-4-112,-16-1-33,-4-5-617,-4-3-4123,-17-3-4853,21-11 9626,-8-3 0,36 1 0,6 0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1.2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12 196 11866,'5'4'2084,"-1"-1"-2011,64-18-73,-31 5-106,53-12 44,-52 7 62,-8-1 28,-11 1 106,-7-2-16,-8-1-23,-3 0 68,-4 1 139,-6 1 364,-8 5 91,-9 3-320,-7 5-84,-4 1 134,-2 14 297,-2 8-5,2 18-309,5 8-206,10 7-169,11-1-95,8-1-241,10-7-201,10-3-114,8-8-278,9-7-549,7-7-830,0-7 2213,1-6 0,-18-4 0,-8-2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2.0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322 288 13390,'5'11'3652,"-1"-1"-2857,-4-10 1216,0 0-1781,-67-54-152,39 42-72,-53-29 0,52 62 83,-1 17 23,0 9 28,3 9-22,7 3-118,7 0-51,7-3-201,9-8-89,14-5-118,9-8-152,16-8-269,8-8-273,6-11-175,3-4-50,1-13-156,-3-10-136,-3-17 489,-6-15 923,-7-11 258,-6-12 728,-5-9 661,-7-4 297,-7 3 1893,-3-11-1832,-8 39-531,-1 4-460,-4 41-302,0 8-163,0 16 426,0 42-487,0 6-157,5 36-73,3-16-39,8 1-298,0-6-369,2-6-632,-3-10-1519,-7-4-4702,-3-13 7559,-5-8 0,0-19 0,0-6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2.3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25 246 14757,'-14'-23'-588,"3"6"-549,91-22 33,-23 16 824,6-4 0,3 0 526,19 0 35,-3 6 295,-5 4-161,-11 7 127,-13 1 29,-13 6 490,-16 0 15,-11 3 89,-7 0-151,-5 0 262,-1 11-447,1 7-174,1 16-90,2 10-88,1 6 94,5 28-504,-2-20-67,6 14 0,-3-31-308,2-6-208,-2-6-492,1-7-615,-1-6-1637,0-8-1266,-2-4 4526,3-11 0,-7 6 0,0-6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4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286 17 12623,'-5'-9'3260,"1"1"-2779,4 8-296,0 0 90,-68 75 111,36-36-395,-10 11 0,0 1 457,14-6 25,3-2-165,7-4-66,5-6-57,7-4-79,4-5-72,2-3 283,7 1-384,10-1-101,12 1-6,13-3 17,7-3-56,6-5-179,4-6-230,-2-3-268,21-15 823,-22-5 67,13-15 0,-31-8 11,-4-5 23,-10-10 251,-10-26 354,-7 22 195,-11-9-324,-6 43-90,-8 13-319,-4 10-95,-3 18 89,0 8 196,-9 42-95,12-10-84,0 22 0,16 1-112,7-23-151,12 9-140,8-31-292,15-11-980,19-10 1563,32-15 0,-39 1 0,10-6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2.4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30 15832,'-8'-17'532,"1"4"-3763,7 13 3231,0 0 0,0 0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2.8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44 148 14813,'-3'29'3377,"1"-6"-3192,2-23-185,8 84 0,5-49-37,-2 16 1,4-3 36,15-23 45,4-7 84,0-10 33,1-4-11,-4-6 7,1-12-1,-5-9 179,-22-62 0,-14-13-336,-6 29-368,-3-23 0,-11 14-147,-20 67-908,2 12-678,0 27-4835,9 9 6936,4 22 0,17-27 0,7-7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3.2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1 474 17613,'14'15'2325,"-4"-3"-2325,-10-12-302,0 0 234,2-19 12,-2 6-143,21-74 1,8-14 147,-3 35-196,5-30 1,4 12 251,-1 62 79,0 12 73,1 7 117,2 19 118,-2 10 73,0 21 95,-2 12-39,-5 5-79,-5 4-15,-5-4 436,-5-5-622,-3-11-124,-3-8-89,1-11-28,-5-8-644,1-8-4330,-4-7-761,1-9 5735,-1-10 0,0 5 0,0-4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4.2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84 11894,'-11'-12'2555,"3"2"-2331,8 10 403,0 0-179,-2-4 331,2 2 223,-1-4-50,1 4 1031,0 1-1915,2 1 49,9 0 51,12 0-78,15 0-6,13-1-34,14-2-44,6-3-1,4-1 1,-4-1-1,-9 1-5,-12 2 6,-14 2 156,-14 2 202,-9 1 6,-7 0-84,-5 0 252,0 0-499,-1-3-39,0 3-4319,0-3-2665,-5 3 6984,-4 0 0,2 0 0,-1 0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8.8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8 112 12875,'-4'-14'4341,"1"2"-3669,3 12 381,0 0-896,4 1 89,5-2-5,8-2-95,12-2-57,10-3-49,12-1-35,8 0 1,7-2-6,2 0 0,-2 1 0,-7 1 0,-8 3 0,-11 3-6,-11 2-106,-10 1-269,-9 0-499,-4 0 880,-4 0 0,-1 0 0,-1 0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9.3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13872,'8'1'2711,"-2"0"-2230,-6-1 259,0 0-1,12 82-72,-4-19-390,1 3 0,-1 5-775,2 26 974,-2 1-101,0-4-71,-1-4-136,1-9-73,0-9-89,0-11-6,1-10-28,-1-12-258,-1-10-408,-3-11 277,1-10-1745,-4-4-1108,1-10 3270,-2-6 0,0 3 0,0-2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9.4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11 213 13099,'-6'-17'2274,"1"3"-1843,5 14-296,0 0-74,72-22-49,-24 10-68,21-6 0,3-2-774,-1 1-811,22-8-5856,-46 4 7497,-7 3 0,-22 7 0,-8 5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9.7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20 13704,'-4'-11'3260,"0"3"-2964,4 8 1301,0 0-802,4 85 90,4-25-798,-2 7 0,1 4 428,8 21-1499,1-5 0,3 15 0,-1-14-1159,-7-32 1,1-1 2164,5 26 0,1 10 0,-3-32 0,-7-46 0,-3-8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0.4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29 170 14891,'-16'-16'1804,"3"3"-1771,13 13-33,0 0-56,67 0 23,-22-1 27,5-1 1,1-1-1,8-3 0,-7-3 1,-13 3 5,-12 1 5,-12 3 68,-9-1-6,-3 3-67,-3-4-16,0 0-91,-5-5 107,-6-3 129,-8-1 291,-6-2 280,-4 0 50,-4 3-306,2 2-136,-2 4-129,4 3-179,-1 2 0,3 8 0,1 10 369,-9 36-139,11 0-34,-4 24-101,16-17-50,7 2-39,2-3-57,16 15-246,3-26-1131,34 7 196,-7-39-897,27-9-5867,-14-22 7996,5-7 0,-28 5 0,-11 3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1.1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38 9458,'1'11'3428,"-1"-1"-2806,0-10-17,0 0 117,0 85-123,3-42-302,-1 13 0,0 1 286,5-9-34,0-3-113,-3-6-94,-1-9-90,-1-9 22,-2-6-83,0-9-18,0-2 13,0-4-422,0-16 29,-7-6 16,0-22-122,-6-7-74,3-9-83,4-4 100,2-1 141,4 9 122,2 7 51,5 13 45,4 11 11,4 12 11,1 8 57,0 3 83,4 10 78,0 11 23,3 14 124,-1 15 55,0 8-34,-1 8-184,-2-1-112,-3-1-95,0-9 27,-2-6-33,-3-13 0,-2-8-134,0-11 78,-5-8-135,2-15-117,-3-12-330,0-18 89,1-12-308,7-39 689,-2 22 168,6-16 90,-7 42 156,1 14 12,-5 13-62,2 9 157,-2 3 459,9 24-454,-3 2 6,7 24-33,-6-3-67,1 3-108,-3 1-122,2-3-34,-1-2-140,-1-6-650,1-4-3747,4-5-504,-3-11 5041,4-6 0,-9-11 0,-2-1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4.9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14594,'7'19'3417,"-1"-4"-2986,-6 65-274,0-31-124,1 8 1,2 2-23,5 1-5,2-5-6,3-7-73,-1-10-593,-3-7-802,0-9-722,-6-10-3074,0-5 5264,-5-6 0,2-1 0,-1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1.3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14163,'2'3'3383,"-1"0"-2733,8 73-18,-3-31-413,1 9 0,1 2-51,0 1-95,1 2-73,-1-8-95,0-2-752,0-10-1074,0-6-2212,0-8 4133,-2-12 0,-3-5 0,-2-6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1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31 11726,'-1'-17'0,"0"4"0,1 13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2.0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378 102 11945,'-17'-7'2722,"3"2"-2324,14 5 1394,0 0-1260,-67-45-313,38 34-91,-55-23 80,55 53-74,-1 16-95,-2 10 12,4 10-51,1 4 0,7 3-709,36 8 1,10-1 669,-4-15 13,11 2 1,4-19-8,-7-59 27,-3-19 0,-2-10 6,-6-10 6,-4-5 229,-5 1 275,-5 6 207,-3 12-85,-2 16-317,0 15-276,0 23 151,4 18 18,5 25 83,8 16-78,6 15-40,6 8 62,1 2-317,-1 1 245,-4-5 72,-13-30 0,-3 0-33,0 21-46,-2 12-88,-18-43-68,-8-13-432,-16-11-464,-7-11-695,-4-7-4323,-15-54 1203,19 2 4782,17 1 0,4-1 1,8 4-1,5 8 1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3.3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0 416 12741,'4'20'3920,"-1"-4"-3041,-3-16 1793,0 0-2112,0-5-403,0-6-157,0-10-56,-2-12-151,1-9-45,-1-9 11,1-2 0,1 3 1,6 6 4,8 9-55,9 7-51,10 8 179,5 2 102,6 5 27,3 1-5,2 3-45,-5 5 17,-6 1 67,-11 3 78,-8 0 393,-12 0 61,-3 0 448,-4 0-929,0 3-46,-4 3-5,-5 5 6,-6 10-6,-7 5 0,-3 12 0,-1 5-6,-3 8 1,2 4-1,-1 2-5,4 1-28,4-4-152,5-5-49,8-10-147,3-7-100,4-11 5,1-9 196,7-7 180,5-6 50,8-13-112,3-7-68,4-20 80,0-9 60,9-42 102,-10 21 313,3-21 409,-15 41 135,-5 12-168,-5 16 173,-2 10-667,-2 9-78,0 3-72,-1 8-1,0 8-11,0 13-39,0 9-5,5 7-550,2 2-368,6 1-473,2-3-575,2-5-3020,14 5 3121,-5-17 1685,8 3 0,-8-15 185,-3 0 460,0 4 1488,6 22-1006,-8-7-315,7 19 79,-8-12 330,1 0-5,2 2-51,-3-3 100,0-4-76,-4-2-344,-2-6-111,-4-6-101,-4-7 633,-2-7-621,-2-5-197,-1-1-190,-1-9-73,0-9-73,-1-15-246,-21-56 123,3 3-380,1 20 0,-1-2 419,4 11 1,2 1 88,0-2 1,2 0-3,1 4 0,2 1-333,2-7 0,2 4 179,0-13 112,10 4 56,7 46 56,12 9 0,4 6 851,5 11-783,0 6 483,4 33-439,-18-5-17,-2 19-95,-20-13-95,-14 1-269,-9-2-577,-14-3-1070,-4-7-7820,-15-10 8970,20-13 1,1-7 0,27-8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3.7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179 1 10825,'10'3'2448,"-2"-1"-2286,-8-2 689,0 0-733,-48 4-57,30 2 40,-39 5-95,45 2 55,2 1 130,5 5 134,3 5-79,2 5-100,4 4-56,6 3-17,6 1-29,5-1 29,0-2 162,-4-4 101,-5-3 0,-3-4-44,-6-4-85,-2-2-207,-5-2-39,-6-3-409,-9-5-1771,-16-2 562,6-15 1657,-7-17 0,22 10 0,3-7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4.3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 13900,'1'7'2386,"-1"0"-2016,0-7 61,0 0-123,-3 85-146,2-39-112,3 10 1,2 1-45,8-7-1,10-9 1,5-9-6,2-9 0,1-9 11,-1-7 56,-3-4 6,-3-3 28,-6-10 11,-4-6-11,-5-15-34,-4-9-28,-3-4-39,-1-3-571,0-11-527,-4 22-1126,1-1-3248,-5 27 5472,3 5 0,1 4 0,2 1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4.6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181 21 15473,'-71'-14'550,"12"8"-545,46 23 23,4 5-16,7 6 44,12 3 0,7 6 173,14 0 1,6 4-113,1-4-55,0-1 0,-5-5 66,-8-2-16,-9-5-61,-9-2-46,-5-3-5,-16-2-44,-7-2-304,-16-3-419,-5-5-320,0-4-346,2-2-1508,6-8-5273,9-4 8214,9-10 0,9 9 0,4 2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5.8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0 262 13961,'11'14'3753,"-2"-2"-3182,-9-12 85,0 0-281,12 0-95,4-1-106,16-2-6,3 0 106,8-4 79,2 2 56,8-2-174,5 1-140,10 0-50,9 0-11,12 1-29,9 0-285,-45 2 0,1 0 283,4-1 0,0-1-1,1 0 1,1-1 0,2-1 0,0 0-1,-2 0 1,0 1-3,-1 0 0,-2 0 0,-3 1 0,0 1-5,45-3 5,-11 1-166,-31 3 0,-2-1 166,25-2-5,18 0 5,-32 0-5,0 2 5,6-2-3,-17 2 0,3 0 3,32-2 0,-28 3 0,-1-1 0,24 2 0,0 0 6,0 1-6,-2 1 0,0 0 8,-26 0 0,1 0-8,26 0 3,-31-1 0,-2 0 8,10 1 608,-8-1-468,-9 1 469,-9-2-312,-11 2 85,-7-1 83,-6-1 308,-6 1-527,-2-2-111,-1 0-96,-2 1-50,0 0-218,0 1-404,1-1-846,1-1-8363,14-16 9779,-5 4 1,5-4-1,-10 11 1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0.3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14936,'4'12'1636,"-1"-3"-1524,-3-9-68,0 0-44,83-1 0,-38-1-36,10 2 0,0-1-132,-9 0-62,-10 1-212,-8 0-360,-10 0-307,-7 0-2223,-6 0 3332,-3 0 0,-2 0 0,0 0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0.6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25 12802,'-2'-14'3120,"1"4"-2258,1 10 197,5 93-275,0-43-535,0 13 1,-1 1-60,5-5-190,-3-3-190,1-6-1278,3-6-5436,-1-8 6904,4-9 0,-6-12 0,-2-9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5.7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36 498 16168,'-20'-3'6,"5"1"-493,15 2-102,87-8 24,-30 4 167,7-1 0,2 0-1204,10 1 487,-5 0 734,-5-2 258,-9-4 123,-8-2 39,-8-4 554,-12-1 119,-7 0 477,-10-1-209,-7 2 95,-3 1 1,-2 5 4,-5 4 52,-7 3-437,-9 3-410,-7 5-111,-6 10 39,0 10-17,-2 13-17,3 7-112,6 5-56,8 1-11,11-2-56,4-2-151,8-10-101,10-4 0,11-10 67,13-6-387,37-10-206,-17-8-146,23-13 202,-30-13 116,-6-14 181,-9-11 285,-10-11 196,-8-7 33,-9-11 281,-5-3 271,-4 27 1,0 0 119,-4-19 102,0-8-57,-2 53-279,2 17-280,1 7-130,0 15-10,2 12 206,-1 55-167,2-2-62,0-17 0,0 1-466,0 30 444,3-2-6,2-8 0,2-11-6,3-13-358,3-10 95,-2-22-6,6-10 275,-6-28 292,6-15-532,-2-16-130,4-11-28,-1-5 135,1 2 263,-3 9 51,0 15 279,-3 16 987,4 23-813,-4 20-230,1 16-167,-2 13-96,-3 2-11,1 2-403,-2-4-606,-1-3-604,-3-6-1283,3-7 2896,2-4 0,-4-15 0,2-3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1.1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14566,'15'3'4212,"-3"0"-3629,-11 69-107,2-21-272,-1 5 1,1 4 58,4 17-939,1 1 738,2-5 206,1-8-268,-2-8-93,1-11-316,-4-11-397,0-10-645,-4-10 120,-1-8-540,-1-6-5962,0-13 7833,-7-7 0,6 4 0,-6 1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1.5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18 615 10343,'-9'-5'3333,"1"0"-2958,8 5-246,0 0-51,81-4 12,-35-1-40,10 1 1,0-2 145,1-6-157,-3-2-39,-5-5-571,-7-5-678,-7-4-678,-11-5 751,-7-5 991,-8-4 1008,-5-28 342,-9 17-117,-5-20-203,-5 24 208,1 6-168,2 8 756,3 6-969,3 16-67,3 3-112,2 10-151,1 9 123,0 11 101,0 21-29,6 17-5,3 14-106,5 9-57,1 3-32,-2 1-152,0-3-67,-1-4-51,-3-4-34,0-6-33,-5-7-184,2-6-1979,-2 5-884,0-18 3047,-2 5 0,-2-31 0,0-5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1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16952,'14'7'1036,"-3"-1"-2800,-11-6-450,0 0 0,0 0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2.4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15 113 15501,'-8'-7'2835,"2"1"-2471,6 6 12,6 90-102,4-35-168,-3 9 1,1 2 38,8 2-21,-4-7-18,-1-9 17,-3-11 23,-4-13 27,0-10 51,-3-9 84,0-4-95,-1-4-213,0-8-263,0-10-84,0-16 44,0-16-77,-1-15 122,-1-11-16,0-6-46,4 26 0,2 0 102,6-22 95,10-6 67,2 49 56,1 15 0,2 10 229,16 20 51,-10 10 96,12 19 33,-17 10-17,-4 6-33,-3 6-96,-4 1-151,-3-1-112,-4-4-168,1-6-2549,1 4-795,3-26 3512,10 0 0,-11-26 0,2-3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2.7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30 15109,'-7'-17'1743,"1"5"-1519,6 12 44,0 0 7,-4 71-12,3-29-50,-3 57-56,7-49-51,5-5-44,6-7-12,6-9 28,4-8-16,1-8-12,1-7-44,0-4 44,-3-11-50,-2-9-100,-5-13-7,-4-11-5,-6-6-218,-4-2-577,-2-1 907,-23-25 0,17 42 0,-18-15 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3.3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258 474 15255,'15'5'3170,"-3"-1"-2974,-12-4-252,0 0 56,-70 29 34,35 0-32,-10-2 1,0 4-3,12 22 0,7 1 45,8-1-45,9-3-78,6-6-96,3-7-179,7-6-61,6-9-6,9-7-3465,4-8 3118,2-5-242,2-12-10,-1-11-196,8-45 1131,-11 3 84,1-33 174,-15 14 60,-7-8 528,0-4 296,-4 0 113,1 4 111,-2 9-83,0 15 2925,0 13-3581,0 19 146,0 15-387,0 11-112,0 38 152,0 5 277,0 37-349,2 1-175,3 8-89,4 1-6,1-2-382,2-4-548,1-10-492,-2-4-567,1-11-688,-1-7 672,-1-11-1176,3-15 3181,2-11 0,-7-7 0,1-1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3.6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17 13760,'0'-10'3752,"1"3"-2833,-1 7 554,0 0-1047,7 90-180,-1-43-182,1 12 1,2 1 58,9-10-123,2-8 0,7-8-95,-1-9 0,4-12 5,-1-6-5,0-6-62,2-8-16,0-11 50,0-11 95,-2-10 28,-5-2 33,-5-2 23,-10 2-56,-4 4-168,-5 3-453,-6 6-808,-4 6-1249,-2 7 2678,1 8 0,6 5 0,2 2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3.9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197 35 15406,'-37'-19'2196,"7"4"-2213,30 15-1181,0 0 649,-32 70 353,36-27 196,-14 7 0,4 1 196,31 3 381,-2-1 134,-4-4-129,-4-6 46,-6-7 22,-5-9-202,-3-7-140,-1-8-308,-7-6-168,-7-4-1177,-10-2-760,-9-6-5847,0-8 7952,-4-6 0,18 6 0,4 4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5.4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182 1 13351,'2'6'3562,"0"-1"-3237,-2-5-331,0 0 6,-67 66 84,43-19 22,-15 4 1,3 3 61,25 15 23,4 0-85,6-4-106,7-6-56,9-9-84,10-12-17,11-10 40,2-13 66,4-8 46,0-9-1,-1-13 0,-6-8 6,-3-18 6,-9-5 72,-7-6 180,-9-4 22,-4 0-39,-12 0-56,-8 6-185,-11 6-34,-8 9-291,1 8-106,-2 8-364,5 9-936,2 4 1731,3 15 0,14-6 0,1 7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5.9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43 534 11850,'8'1'3439,"-1"-1"-2929,-7 0 1506,0 0-1070,11 17-49,-8-13-270,9 8-470,-12-26-157,-6-13-28,-5-14-174,-7-11 68,-1-7-79,4-3-140,5 2-100,5 7-102,5 9 17,14 12 230,7 11 112,21 10 112,10 7-95,14 2-140,6 2-124,8 3 180,-2-1 157,-2 1 16,-9-2 90,-13-1 50,-16 0 589,-16-4-6,-12-3-40,-9-8 1,-12-2-247,-5-2 51,-14 4-106,-1 4-259,-20 5-106,14 14 23,-12 14 50,20 17 11,7 12 68,8 7-79,8 1-6,4-2-684,27 11-161,-3-22-414,25 2-1418,-1-31 2683,22-8 0,-31-7 0,6-2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0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68 276 14432,'-13'-1'621,"3"0"-542,10 1-79,0 0 5,70-44 51,-41 22 90,52-35 258,-63 33 38,-7 2-89,-6-1 17,-2 2 178,-3 0 85,-9 4 62,-6 5 5,-10 5-386,-3 4-163,-2 9 73,-1 10-39,0 13 0,3 9-45,3 8-73,7 0-67,5 2 0,7-2-73,4-5-179,5-3-117,11-7-135,12-6-354,12-6-744,11-8-1411,12-5-5734,1-6 8747,2-9 0,-29 4 0,-12-4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6.6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316 69 12701,'1'-5'2677,"-1"2"-1959,0 3-534,-68-40-184,34 37-11,-55-14 11,51 58 0,5 19 73,6 9-67,10 0-6,9-4-342,5-9-263,12-13 95,8-13 269,10-15 241,7-7 6,-2-14 67,2-12 44,-5-12 124,-2-11 303,-5-7-40,-7-3 45,-4 3 380,-5 4 40,-2 12-627,-1 13-286,8 20 73,3 22-56,12 21-34,4 22 62,5 15-243,-17-35 1,1 3 264,0 3 0,-1 1 25,-1 3 1,-2 1-21,-1-1 1,-1 1-34,-3 0 1,-3 0-7,-2-2 1,-1-1-57,-1-2 1,-2-2-6,-5 41-28,-10-13-190,-11-14-12,-15-15-347,-9-17-426,-8-16-290,-2-13-718,0-25-1159,3-28-466,12-18 3462,10-16 1,16 37-1,10 13 1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6.9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102 24 14723,'-15'-13'1535,"2"2"-1485,13 11-44,0 0-6,-20 75-67,15-39-17,-6 60 33,24-60 51,11-7 40,5-8 21,4-9 6,-2-7-33,0-4-23,-5-10-11,-5-7 6,-6-14 111,-8-7 359,-11-21 0,-12 18-145,-10-7-331,-10 33-499,-3 7-301,-2 14-651,4 16-2184,6 9 3635,9 12 0,12-20 0,4-7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7.6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0 204 12421,'8'3'3210,"-1"0"-2902,-7-3-95,12 81-90,-7-46-17,9 60 107,-10-72 168,-2-7 100,-1-7 7,-1-5 10,0-3-369,0-1-129,0-9-140,0-7 73,-3-17-57,-1-9-83,-4-11 62,2-5 38,2-3 40,3 3-6,1 6 68,2 12 5,5 11 72,4 14 46,5 7 470,12 16-122,-5 10-35,11 17-67,-10 13-123,-1 10-129,-2 7-73,-3 2-34,-4-1-229,3 11-621,-5-25-937,4 4-1640,-4-33 3422,2-9 0,-6-8 0,-3-4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8.0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74 188 11189,'6'4'2280,"0"0"-2174,-6-4-61,80-17-45,-44 5 0,61-13 95,-72 9 336,-8 0 129,-9-1-151,-4 0-213,-4-1-34,-6 0 52,-5 3 279,-10 2 11,-7 6-297,-6 3 56,-1 5 146,-5 14 173,0 11-89,2 16-162,3 10-135,7 4 28,7 3-112,11-3-112,4-2-173,6-7-275,12-4-147,5-8-116,17-7-168,6-8-376,7-8-308,3-6-2256,12-12-505,3-13 4324,5-11 0,-29 7 0,-12 5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8.3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0 342 7845,'49'45'9830,"-29"-22"-7785,21 11-1189,-38-28-184,-2-2-179,-1-2-196,0-2-314,-5-8-274,-6-11-717,-17-75 790,12 27 63,4 10 1,3 0 81,8 4 23,7 11-18,5 12 35,10 13-1,4 8 29,4 7 5,2 9 331,13 29-236,-14 2-56,5 24 0,-21-13-39,-3 2-123,-6-2-560,0-4-1020,-4-4-1865,7-5 3568,8-3 0,-6-16 0,5-3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9.1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308 27 14757,'-6'-15'2789,"1"4"-2789,5 11-56,-68 0 6,35 13-23,-50 6-17,58 15-27,11 4-29,8 3-11,15 2 62,8 1 5,12-2 90,8 2 84,0-4 146,-2 1 78,-5-6 140,-8-2-62,-7-7-78,-8-7 28,-5-4-77,-7-6-231,-10-4-578,-35 1-323,4-4-163,-20 1-992,22-3 2028,2-16 0,21 12 0,2-12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9.3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15025,'6'12'2157,"-1"-2"-1821,-5-10 258,0 0 10,21 68-138,-11-25-346,4 6 1,0 2-32,-3 7-89,0-2-95,-2-6-656,-2-5-1035,-3-9-1385,2-14-4597,-1-10 7768,0-9 0,-1-3 0,-2 0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9.5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14219,'2'6'315,"0"-2"1,-2-4-1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9.8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235 8 14443,'-6'-4'1501,"0"1"-1501,6 3-504,0 0-84,-69 26 252,51-10 280,-52 22 56,69-14 73,9 4 117,7 2 62,12 6-17,6 2-44,6 2-102,-2-1-33,-3-2 1423,-77 35-2050,19-45-779,-60 24-481,45-64-1928,9-3 3759,8-12 0,12 12 0,4 3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6.8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0 304 15289,'60'-5'2545,"0"1"1,7 1-2350,9-9 0,2-2-492,7 1 464,14-3-121,-46 8 1,1 1-23,4-1 1,0 1-21,-2 1 1,7 0 9,28-1 0,15 0 0,-9-1-13,-13 2 1,0-1-399,13 0 0,9 0 0,-15-1 399,-28 2 0,-7 1-1,1-1 1,-1 1 202,-3 0 0,0 0-199,45-2-1,-4 1-230,-6 1 231,-1 2-4,-25 1 1,0-1 3,30-1-6,-33 2 0,-2-1 5,15 0 249,-2 0-170,-2-1-33,-1 0 10,0-1 1031,-2 0-1041,-5-1 16,-7 3 30,-12-1 66,-12 4 377,-10-1-182,-9 1-5,-4 0-145,-5 0-152,1 0-2745,-4-4-2683,-7-3 5372,-5-3 0,2 4 0,2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4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176 14 12567,'4'-7'4520,"-1"0"-3843,-3 7-363,0 0-68,-50 11-16,29 1-230,-38 11-39,45-1-28,6 3-12,4 2 34,4 3 45,9 4 12,5 1-7,11 0 40,5 2-11,-1-3-34,0-3 11,-7-2 39,-5-4 23,-9-3 95,-3-2 79,-5-2-90,-5-1-157,-10 1-17,-7-2-555,-12 0-677,0-4-750,-1-4-2863,6-4 4862,6-4 0,12 0 0,5 0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7.6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 15692,'7'15'2571,"-1"-3"-2498,-6-12 106,0 0-134,92 0 55,-30-2-264,9 1 0,6 0 371,22-3-109,-45 3 0,0 0-6,-2 0 1,0 1 30,45 0 158,-20 0-97,-19 0 231,-21 0 111,-17 0-352,-12 0-981,-5 0-3197,-19-6 4004,-1 0 0,-2-1 0,6 2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8.3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6 140 14633,'-3'-14'2751,"0"3"-2628,3 11 17,0 0 123,20-12 90,1 6 95,25-10 202,6 7 140,12-1-382,17-2-625,14 2 287,-41 5 0,1 1-37,4 0 1,1 1-31,2 0 0,1 1 19,0 0 1,0 1-23,0 0 0,-1-1 0,-2 2 0,-2-1 0,-4-1 0,-1 1 5,40-1 1,-17 0 78,-17 1 190,-18 0 264,-15 1 118,-13 0-91,-6 0-100,-5 0-3338,-1 0-719,-5 0-5202,-9 0 8794,-7-1 0,5 0 0,2 0 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2.2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 89 14482,'-18'-17'2778,"4"5"-2593,14 12 325,0 0-29,0-7 159,0 5-24,4-5-180,5 4-32,9-1-80,8-1-66,9 2-79,8 0-84,6 1-28,3 2-33,3 0-23,-1 0-5,-2 0-6,-5 0 0,-7 0-34,-7 0-100,-9 0-141,-6 0-268,-8 0-621,-5-1-1906,-4-2-3461,-2-1 6531,-7-4 0,5 5 0,-5-1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8.4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 13861,'0'-5'3041,"-1"1"-2386,1 4-33,2 69-73,4-23-389,-2 6 0,2 1-9,11 9-101,1-3 85,4-9-12,0-9 50,2-10-16,-2-11-39,-2-9 5,-2-6 23,-2-5-29,0-9-50,-1-9-67,0-15-50,-4-11 50,-3-5-11,-4-2-73,-3 2-275,-1 7-324,-4 5-858,-2 10-1618,-4 7-2565,-1 8 5724,4 5 0,3 4 0,2 2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8.8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1 177 12746,'5'14'3478,"0"-2"-2912,4 63 50,0-34-389,-1 9 0,0 0 69,5-9-16,-4-7 84,-2-11 68,-2-7-56,-4-7-68,1-6 0,-2-2-443,0-15-27,-4-7-40,-3-20-55,-2-9 21,2-7-21,3-8 32,2 0 35,6 3 66,8 7 96,5 9 23,7 12 5,0 12 0,1 12 73,-2 6 100,0 13-5,-3 11-44,-1 12-34,-3 14-6,-1 7-28,-3 4-56,-5 4-494,1 20-1197,-1-24 1691,7 17 0,-8-49 0,3-3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9.7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306 583 15389,'-7'-10'2728,"1"2"-2588,6 8-229,0 0 89,-75 15 56,43 7 28,-59 16 16,64 7 80,4 3-7,3 3-60,6-1-63,7 0-50,3-4-28,4-5-129,7-7-106,5-7 22,11-7 90,5-9-40,5-5-72,-2-5-39,-1-10-107,-3-9 84,-1-15 95,-4-12 62,-1-11 12,-5-12 4,-1-13 91,-6-12-191,-5 43 0,0 0 302,-1-3 0,-1 0 84,-1 1 1,1 1 291,0-47 207,-1 12-35,0 17 169,-1 18-134,0 20-274,0 14-231,0 11-128,0 13 506,0 16-455,0 20-12,-2 10 0,0 6-33,0 38-262,-1-26 0,0-1 256,1 29-6,1-7-44,4-12-236,20 4 57,-1-31 10,20-2 96,-6-33 17,3-10 44,2-4 62,0-11 62,1-6 572,0-14-634,-1-8-5,6-34 5,-19 13 0,-2-18 5,-20 27 85,-8 11 156,-7 13-195,-4 12-51,-7 8-101,-9 41 95,9 0 1,-4 36-1,15-11 1,4 0-57,4-5-50,7-7-78,7-11 32,10-11 158,8-11 84,1-10 90,5-5 196,15-34-107,-11 2-44,7-31 5,-20 11 207,-9 0 213,-6 5-208,-4-6-436,-6 17-39,0-4-168,-2 19-146,2 7-162,3 2-84,4 5-11,4 1 71,10 0-1387,21 0 1926,37-7 0,-34 6 0,12-4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0.5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1 526 13513,'15'37'5080,"-3"-7"-4357,-12-30 576,0 0-559,13 59 50,-8-44 5,8 43-201,-11-67-426,-2-9-168,0-17-151,-2-16-219,1-14-123,-1-13-50,1-5 49,1 1-374,22-15 505,-2 33 49,22-4 23,-6 38 123,3 9 61,0 7-229,11 7 264,-19 4 72,1 13 235,-22 9 22,-7 16 51,-2 17-112,-1 10-112,-2 7-50,-2 3-34,1-4-56,1 12-84,11-28-129,5 1 79,11-33 128,6-11 62,1-5 6,5-11 39,-2-7-40,-1-13 34,-7-10 23,-8-28-28,-10 13 22,-16-16-56,-11 25-168,-16 8-532,-8 7-847,-3 10-1477,-7 8 3024,-8 7 0,25 4 0,3 0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0.8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218 0 16650,'9'4'3674,"-1"0"-3427,-8-4-354,0 0 74,-77 30 27,46 2-22,-15-3 0,3 4 23,24 25-63,7-1-83,6-1-34,5-5-95,11-5-313,9-6-237,12-9-133,10-8-107,3-10-285,6-6-477,4-13-1663,-3-11 3495,-4-11 0,-22 9 0,-10 2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1.1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14314,'8'12'4285,"-1"-2"-4027,-7-10 761,0 0-358,-4 106-34,7-33-785,-3 8 1,1 4 271,3-30 1,1-3-82,-1 2 1,1-1-34,0-2 0,0 0-274,5 44-670,2-11-1039,1-9-1921,3-12-5877,2-12 9781,0-14 0,-7-18 0,-5-9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1.3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168 10 14577,'-38'-10'1711,"-3"40"1,7 11-2368,23-1-72,-14 11 0,7 0-2033,40-10-6089,5-8 8850,22-10 0,-24-11 0,-3-7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6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137 0 14734,'2'12'4470,"0"-2"-4184,9 59-286,-8-28-796,-1 57-2334,-27-42-5289,-11-5 8419,-13-6 0,22-20 0,8-11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1.6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301 18 15928,'-2'-10'3321,"0"3"-3310,2 7-11,-77 23-11,54 3-168,-55 26-96,74-2-5,14 3 22,7-2 191,10-2 61,3-8 6,-5-4 51,-6-9 106,-7-5 78,-7-7-22,-3-4-89,-8-4-124,-45-18 0,-10-9 0,28 13 0,-22-10 0,0 0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2.2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291 25 14202,'16'-14'4307,"-3"3"-3729,-13 11-337,0 0-141,-78 46-60,39-6-40,-12 0 0,2 4 0,12 23-224,7-2-118,11-8-269,8-10-207,7-12 51,2-13 302,9-10 292,6-8-91,8-15-207,8-10 18,0-17 274,1-11 179,-4-7 78,-3 3 336,-7 5 388,-4 13 27,-6 15-281,-3 10-32,-3 11 55,1 14-117,2 13-107,3 12-235,9 31-123,1-18-364,7 17-667,-1-33-913,1-8-168,6-14 2123,11-15 0,-19-2 0,3-6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2.4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14661,'9'13'4179,"-1"-4"-3479,-8-9-134,0 71-252,3-18-267,1 4 1,0 3-43,9 21-5,5 0-89,-1-6-264,-1-9-521,-7-9-790,-4-9-6054,-3-11 7718,-12-8 0,8-15 0,-7-6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2.5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11 210 15592,'-6'-19'1366,"2"5"-1366,4 14-470,83-8-785,-27-2 400,8 1 0,4-2 505,-19-3 0,-3-1-2627,2 0 0,-1-2 2977,3-3 0,-4 1 0,5-3 0,-17 5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3.0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13973,'15'14'3545,"-2"-2"-2851,-13-12 903,0 0-958,14 89-68,-7-28-588,3 8 0,0 4 353,-2 20-140,0 1-117,0-4-74,-1-8-5,0-9-19,0-8-714,-1-10-572,4-8-1490,4-12-1120,3-12 3915,6-13 0,-11-6 0,-2-4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3.3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191 0 13978,'17'10'4783,"-4"-1"-4043,-13-9-325,0 0-175,-36 94-55,22-38-157,-6 8 0,1 2-28,13 2-129,4-12-151,7-8-28,7-12 140,9-13 107,4-10 55,5-7-11,-2-8-16,-1-11-51,-3-10-123,-5-18 16,-4-8 141,-8-7 44,-3-3 1,-12 5-1,-9 4-45,-13 11-476,-12 11-447,-2 14-931,-9 7-3057,1 6 4962,2 1 0,23 0 0,10 0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3.8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13978,'3'6'2935,"0"-1"-2414,-3-5-51,-3 68-128,2-25-118,-1 56-67,8-43 50,5-6-139,8-6-68,6-10-6,1-8-78,1-9 84,-2-9 5,-1-4 97,-2-8-85,-3-8-17,0-8 0,-4-6-12,-3 4-38,-5 9-214,-4 6 141,-2 8 89,2 12 34,1 6 0,8 12-50,3 2 5,6-3 45,5-7 56,3-8 45,1-8 33,0-4 23,-3-3 118,-2-7-34,-6-6-79,-4-12-44,-5-8 212,-6-26-330,-8 13-324,-8-17-1010,-11 21 1334,-13-6 0,16 24 0,-3-1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2.9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328 196 11922,'11'5'4179,"-3"0"-3613,-8-5-57,0 0-117,-17-76 157,5 49-22,-15-55-17,8 70-124,-1 6-285,-2 3-95,-4 10-1,-3 9-5,-1 15 68,-3 14 32,4 14 7,1 10-40,6 7-33,5 1-34,7 0 0,6-8-28,3-6-258,11-10-1932,28-5 123,19-24 2095,-3-23 0,-1-6 0,1 0 0,8-19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3.2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130 4 15182,'11'-2'2073,"-2"0"-1793,-9 2-56,-35 79-90,21-31-115,-6 7 1,1 3-14,13 1-6,4-7-118,7-10-128,8-11-51,8-14 118,10-8 101,1-7 72,2-12-5,0-6-28,-6-14 22,0-28 17,-15 11 0,-3-15 162,-19 25 124,-10 8-286,-14 8-157,-10 8-504,-1 6 661,-30-10 0,42 12 0,-16-10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3.6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13205,'11'3'2902,"-2"-1"-2146,-9-2 129,0 0 78,17 103-201,-6-34-855,1 8 0,0 4 491,2 17-163,-2-2-146,1-4 146,-1-8-235,0-6 6,-1-9-6,2-8-370,-1-9-2374,8 1-695,-4-28 3573,9 1 1,-14-25 0,1-1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9.8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375 87 15838,'-55'-40'1254,"5"7"-576,23 28 89,-1 3-368,-3 2-181,1 4-128,0 8-85,1 11-5,3 13 34,4 10-29,3 7 1,6 3-6,4 0-28,5-6-95,2-6-84,5-10-102,7-9 46,5-9 5,9-9 62,2-3-112,3-5-185,2-10-106,1-8-258,-2-14-2027,8-37-163,-13-3 2899,-8 6 1,-3 2 0,-4 4 0,-3-11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3.9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13592,'15'6'3719,"-4"-1"-2890,-11-5-45,10 76-11,-4-20-476,1 6 0,0 3-171,3 23 322,-1 3-128,1 0-203,-1-5-111,0-6-6,1-9-151,-1-9-566,2-11-446,-1-10-1497,2-9-4448,-2-8 7108,1-11 0,-6-6 0,-1-6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4.3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13 199 11917,'15'12'2358,"-3"-3"-2145,-12-9-140,76 0-29,-39 0 24,59-5 111,-64-2 336,-7-6 253,-10 1-247,-8-2-309,-4-2-100,-3-3-67,-7-5-11,-5-2 83,-11-1 348,-7 3 353,-4 5-347,-1 10-269,1 4-12,0 13 84,2 11 1,2 15-34,4 13-57,8 6-60,7 3-119,6-4-5,5-2-274,11-9-381,5-6-589,12-8-1422,9-14-3109,1-5 5775,7-11 0,-22 3 0,-5-3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4.8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346 69 13026,'-1'-4'2918,"0"1"-90,1 3-2664,-76-45 43,42 48 106,-62-22-16,62 62-62,2 12 6,5 4-73,6 7-78,7 0-45,7-2-45,4-1-51,10-10-94,8-3-197,11-12-61,13-9 11,6-11-354,7-10-738,3-8-1188,8-24-5368,-4-6 8040,-2-23 0,-27 25 0,-11 5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5.0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29 12337,'2'-16'5887,"0"4"-5283,-2 12 920,0 0-941,0 78-259,5-24-262,-2 5 0,2 3-57,8 14-5,3-4-129,1-9-425,-1-8-594,-1-10-902,-5-7-1277,-4-13-1731,-4-6 5058,-2-12 0,0-3 0,0-4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5.8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12 758 12909,'-6'-17'840,"1"3"-902,5 14-184,0 0 246,94-30 235,-35 16-199,9-4 1,3-1 103,10 5 1221,2-10 0,-2-2-992,-15 2-36,0-2 1,-24 1 539,-57 12-77,-13 2-196,-5 5-276,-2 4-122,0 2-96,-2 9-72,2 8-34,2 12-6,4 8-44,7 4-84,6 2-68,8 0-212,4-2-376,10-5-364,8-2-168,13-6-437,13-4 477,9-5 979,10-7-475,9-5 88,8-5-1348,6-7 290,5-8 628,-1-11 1120,-7-8 1030,-12-5 713,-16 0 2872,-21-14-2660,-16 16-163,-23-8-475,-9 22-309,-11 6-443,-3 8-459,0 5-106,0 8-123,-15 34 34,17-1-40,-6 28-39,25-14-39,4-4-107,10-2-251,11-10 37,7-7-15,13-10 39,1-10-599,14-14 448,-15-16-270,7-18 52,-18-17 408,-2-17 246,-6-14-292,-4-12 511,-8 46 0,-1-3 333,-1-22 0,0 0 143,0 22 0,-2 1 171,0-12 0,0 6 781,-4 4-437,0 24-441,0 16-231,3 16-56,1 22 62,1 17 528,4 29-477,3 17-192,7 11-162,-3-25 1,2 0-281,-3-20 1,1-1-684,2 12 0,2-3-2425,8 1 3366,10-12 0,-16-25 0,3-7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6.3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151 1146 13743,'1'6'5865,"0"-1"-4555,-1-5 1059,0 0-2268,-10-49-101,-3 6-5,-11-52-480,1 9 437,11 37 1,2-2 13,0-5 1,1 0 24,0-2 1,2 1 8,0 3 0,2 0-67,-3-43 106,4 18-39,3 15-235,6 14-196,12 8-124,14 7-67,19 4-67,12 6-139,9 8-601,-1 9-610,-7 10 677,-16 18-374,-19 25-5024,-14 12 6760,-11 14 0,-3-33 0,0-10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7.0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3 407 11866,'-1'-7'2252,"0"2"-2011,31-61 61,3 23-64,-1-6 0,3 0 250,31-4-12,4 6-11,0 9-51,-4 11-94,-5 11 66,-7 9-67,-7 11-50,-5 14-45,-5 14-11,-5 18-11,-4 9 84,-5 7 50,-3 1 11,-4-3-73,-3-8-72,-3-8-68,-1-11-16,-3-10 67,-2-11 755,-1-9-665,-2-7-275,1-14-84,-2-9-28,1-17-123,3-11-12,5-8-10,6-4 105,7 2 96,3 6 6,4 10-6,-1 13-45,-2 14 6,-6 10 56,-5 11 39,-4 15 11,-3 12-5,-2 18-6,-1 6 0,1 1-6,8 11 1,0-24 5,8 1 0,-3-30 5,3-6-5,0-6 0,3-10-56,0-7-67,0-14 61,-1-9 62,-4-23 0,-9 16 6,-4-7-6,-23 26 0,-9 13-190,-20 5-1598,-37 10-888,13 12-1386,-17 4 4062,38 3 0,22-8 0,13-7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7.8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47 11340,'-10'-19'2605,"2"4"-1497,8 15-60,0 0 33,0 88-241,0-35-538,0 8 1,0 2 207,3 0-179,1-8-113,4-10-123,-1-11-28,-1-11 1,-2-8 83,-1-9-11,-1-4-39,0-2-101,-1-5-101,0-9-196,-1-15-89,0-15-68,0-13 95,0-11 135,0-4 117,0 2 107,8-4 56,0 31-11,10 5-11,-1 31 27,6 7 7,4 13 72,18 32-28,-10 2 79,7 24-18,-19-18-16,-6 0-22,-7-7-63,-3-7-60,-2-9-7,-4-10 62,2-8 253,-1-6-214,2-9-106,-1-8 0,3-13-78,-2-11-68,5-12 0,2-8 40,4-2-79,13-17 96,-7 30 89,8 1 39,-11 33 67,3 17 51,-1 13-17,1 17-22,-4 18-34,-2 8-84,-3 6-633,0 21-1328,-4-30 1961,5 5 0,-9-46 0,1-9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4.9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14622,'15'74'3537,"0"0"0,3 8-3445,-6 14 1,-3 0-507,-1-7 420,1-5-6,-1-10-6,1-8 98,-1-12-495,-2-8-1597,-3-1-167,-2-18-970,-1-2-1803,-5-20 5003,-2-4 1,1-1 0,0 0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5.3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21 187 13905,'-11'-9'1221,"2"2"-1221,9 7-11,0 0 5,75-26 6,-27 14 0,7-5 0,3 1-5,8 3-96,0-2 935,-9-1 1,-2-1-163,-7 3 6,28-11 39,-73 27-22,3 8-174,0 9-12,4 13-66,1 8-102,0 5-134,0 4-123,-2 0-84,-4-3-44,0-3-365,-4-6-493,1-6-784,-2-9-1675,1-10 3361,2-11 0,-1-2 0,0-4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0.0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35 9554,'-15'-30'8642,"7"25"-7919,-1 32-68,9 26-173,1 12-169,2 6-184,3 2-84,3 1-45,1-5-34,2-3-1338,10 15-152,-4-24-728,13 10-5021,-7-31 7273,3-8 0,-13-13 0,-3-7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5.4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13541,'12'14'2291,"-3"-3"-3019,-9-11-2302,0 0 0,0 0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6.0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381 432 14454,'10'3'2846,"-2"0"-2589,-8-3 146,0 0-207,-69-20 73,34 24 6,-59-3-112,52 36-29,-1 15-61,4 8-73,7 5 0,10 0-62,8-2-33,8-7-124,3-7 62,4-10-33,6-10-34,4-8-6,8-9-5,2-7-90,4-6-347,1-13-364,2-11 268,1-18 460,-2-11 135,-3-11 78,-7-6 22,-4-8 67,-7-3 6,-2-5-398,-4 2 577,0 3 146,0 7 46,0 8 274,0 14 133,0 13-22,0 13-145,0 11-141,0 9 151,0 4-362,0 26 182,2 7-121,2 32 21,2 13-134,4 13-401,1 7 200,2-1-6,0-5-138,-3-36 1,1-1-602,6 18-975,4 7-1277,-4-42 2991,5-9 0,-10-13 0,1-6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6.4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62 253 11631,'3'16'1978,"0"-2"-1760,-3-14-134,0 0-50,68-12 145,-40-2 375,50-12 73,-61 1-94,-10-4-46,-3 0-100,-4-4 89,-4 2 67,-6 2 45,-8 5-55,-5 7-309,-5 8-174,0 5-11,-1 13 96,0 10 503,-7 43-218,11-4-73,-2 24-157,18-20-22,5-6-67,4-5-56,8-8-45,5-8 0,10-8 0,6-11-112,7-8-218,5-5-796,15-16-2363,0-7 3489,7-16 0,-30 15 0,-9 2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1.2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512 339 10130,'6'5'3260,"-1"-2"-2823,-5-3 1232,0 0-717,0-38 40,-2 28 32,0-30-166,-3 38-270,-1 1-230,-2 1-274,-1 5-84,-5 6-5,0 9-34,-4 8 33,0 8-44,1 2-118,3 3-124,7-4 18,3-2-73,4-8 10,0-8 91,0-7 94,2-8 102,7-3 16,14-18-122,1-3-29,6-17 90,-7 1 55,-6 1 40,-4 6 297,-6 9-39,-4 10-191,-2 6-67,-1 12 0,0 4-6,0 9-78,8 13 51,-1-13 27,9 5 1,-5-19-1,0-2 6,-2-4 62,0-2 5,1-9 39,3-22-100,-5-5-1,1-19 1,-8 7 33,-1-1-5,-9 1 135,-5 4-46,-13 2 11,-22-1-61,8 13-56,-17 2-12,14 17 57,0 7-62,-4 2 0,2 15 0,-3 10-11,2 20 5,3 12 9,16-6 0,3 4 53,-8 29-17,16-26 0,2 0 68,7 23-7,5-5-60,5-1-40,10-6-62,9-5-621,46 7-354,-6-28-562,-10-18 0,2-7-4321,28-7 5920,6-16 0,-41 6 0,-13-5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1.9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13474,'10'1'4537,"-2"0"-4095,-8-1-21,0 9 262,0 14 90,2 19-163,2 21-274,1 11-112,3 10-89,1-1-85,1-3-50,1-9 0,0-9 0,-2-12-202,1-12-307,-2-12-454,-1-10-600,-2-9-470,-1-4-45,-2-15 2078,-1-22 0,-1 14 0,0-11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2.2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3 257 12477,'-2'-6'2632,"2"2"-1371,0 4-1087,87-51-90,-31 26-220,9-7 0,3 0 136,16 6-123,3 2-476,3 2-393,-7 3-397,2 10-1669,-13 2 3075,-6 7 0,-32 0 0,-13 0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2.7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305 0 12830,'5'4'5881,"-38"6"-5673,9 2 16,-34 14-62,23 11-50,-2 13-106,4 9-1,1 6-5,8 2 0,6-3-39,8-5-118,6-11-151,2-10-23,2-10-122,6-12 89,3-7 106,8-6-112,7-17-156,4-7 95,2-20-253,12-42 606,-15 12-65,-10 22 1,-2 0 300,-2-17 460,-7 7 295,-2 15-112,-4 13-314,0 15-140,0 9-50,0 6 278,0 20-267,0 5-68,0 23-184,0 5-56,0 4 0,0 3-1732,15 15-272,-3-25-1407,22 5-2443,-6-34 5854,5-11 0,-15-6 0,-5-3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3.1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274 132 13015,'3'2'2845,"-1"-1"39,-2-1-2183,-43-62-236,23 47-364,-36-42-34,32 72 56,-3 15 23,-3 16 33,4 12-67,2 7-62,8 3-44,7-2-6,5-4-51,5-8-116,10-8-326,6-10-470,11-10-421,7-10-414,5-9-1042,13-13-5621,-1-10 8461,5-12 0,-28 9 0,-8 2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3.3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21 14180,'16'-11'4217,"-3"2"-3937,-36 100-213,17-41-47,-7 12 0,2 2-20,11-8-73,8-6-84,6-12 51,11-10 106,4-13 0,5-7 5,0-7-5,0-10-129,6-23 129,-17-2 12,-1-18 38,-18 12-16,-5 0-34,-12 5-286,-9 4-436,-14 8-998,-9 4-2576,2 5 4296,0 3 0,20 6 0,9 1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4.2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74 10685,'2'12'3540,"0"-2"-2941,-2 62-280,0-32-101,2 59-66,6-53-12,2-2-11,4-10 17,-3-5 33,-2-10 185,-2-6 168,-3-7 50,-2-3-145,-2-3-437,0-8-218,0-7 72,0-14-67,-2-12-89,-2-12 89,-1-9 95,0-6 79,2 2 39,2 7 84,1 13 123,0 14-22,0 16-84,5 10 84,5 21 16,10 15-38,5 22-85,3 11-39,1 8 56,-11-22 1,0-1 83,6 18 28,3 9-56,-17-42-15,-3-12-13,-2-10 174,-4-6-90,1-5-207,-2-10-45,0-9-168,0-45 40,2 6-29,5-30 67,5 22 45,6 2 90,3 11 410,6 9-80,-6 23-27,3 6 21,-10 22-60,2 10-147,1 13-61,0 14-56,1 9-145,-3 5-337,-1 2-706,-3-3-834,0-4 2022,20 4 0,-19-28 0,14-1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2.6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18 12309,'7'13'3125,"-1"-2"-2799,-6-11 1426,0 0-1130,-1 81 0,1-31-395,-1 8 0,0 2 42,3 7-112,3-4-62,3-3-39,2-8-51,1-7 7,-3-8-7,-1-11 1,-1-7 27,-2-10-27,-1-5-6,-2-4 0,-1-5 0,0-12-185,0-16-190,-3-21 50,-3-17-40,-1-12 13,-2-5-78,4 5 351,3 9 74,2 16-1,0 13 6,1 17 6,10 11 66,0 9 516,23 36-101,-8 4-252,10 32-61,-10-3-84,-1 3-18,-2 0-4,-2-6-35,-1-5 1,-3-12-23,-3-6-5,-3-10-1,-4-7 96,-3-8-95,-2-6 44,-1-5-50,-1-13-28,0-13-179,0-17 33,0-14 23,0-6 67,0-4 39,0 3 40,8-11-1,2 26 6,9-3-50,0 29 50,3 10 0,0 7 39,3 7 101,0 15 252,16 35-135,-11 3-21,8 27-18,-16-16-39,-5 0-84,-2-1-95,-5-6 0,-1-4-1512,-2 6-1669,-1-24-6630,1 0 9811,2-27 0,-5-4 0,1-4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0.7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0 503 14566,'14'10'4834,"-3"-2"-4134,-11-8 471,0 0-975,0-11-2277,6-67 0,5-15 1180,6 27 545,-3-31 0,9 11 143,14 62-39,6 1 11,3 6-44,2 3 150,-3 7 135,-4 2 622,2 5-17,-16 5 28,-3 1-23,-16 0 12,-6 0-101,0-5 426,-2 2-482,0-2-90,0 4-185,-3 1-139,-4 1-1,-5 6-11,-7 2 23,-1 8-56,-3 5 27,4 7-33,-8 28 0,12-11-5,-3 16-68,12-23-62,3-6-72,2-7-84,1-7-112,0-9-376,0-6-269,2-6-72,8-8 745,3-10 17,4-13 161,-1-11 124,-2-8 73,-3 0 0,0 2 337,-5 10 251,-1 9-84,-3 13 34,1 7 100,-1 6 488,11 26-935,-1-2-152,7 22-39,-2-9-112,2-2-1003,0-3 1115,29-6 0,-30-12 0,19-6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4.6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223 0 14516,'5'6'4330,"0"-2"-4039,-5-4-134,0 0-90,-68 84-67,37-30-428,-11 6 1,2 2 326,15 6 67,10-12-415,6-12-245,7-15-79,2-11 84,0-11 409,6-6 822,4-14-777,7-10-107,12-46 40,-6 8 44,5-26 258,-9 25 67,-4 12 488,-2 15 274,-4 17 95,-2 16-157,-1 21-252,1 12-235,3 19-144,2 6-86,4 3-50,2-1-208,4-6-828,3-6-1821,9-16 2857,19-13 0,-24-11 0,6-6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5.4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132 849 14006,'8'19'4442,"-1"-3"-3562,-7-16 956,0 0-1623,0-15-135,-1-1-78,-8-19-44,-2-6 4,-6-10-10,-1-15-23,2-9-11,0-12-193,2-3 277,1 1 0,3 9 90,1 15 10,2 16-100,4 21-84,0 14-240,3 12 324,5 20 5,12 14 68,7 15 0,3 5-68,23 34-137,-14-25 1,0 1 131,16 22 6,0-9 134,-6-12 95,-3-16 23,-9-12-1,-8-14 80,-7-11 66,-7-6 34,-6-4 33,-4-14 183,-2-11-648,0-26-5,0-17-246,-1-17-280,-9-12-217,0 27 1,-3 0 134,2 20 1,-2 1-477,-2-9 0,1 5-6184,-2 5 7268,9 23 0,3 13 0,4 9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5.8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164 14 13771,'17'-7'3321,"-4"1"-2962,-13 6 16,0 0-375,-45 34 6,20-1 44,-34 34-5,34-9 44,7 2-33,5-4-56,7-6-117,3-7-102,3-12 7,3-11 55,4-10 90,5-6 33,5-9-56,2-12-94,0-12-57,0-16-11,0-9-67,-4-7 257,-2-1 62,-4 7 370,-5 13-1,0 15-240,-3 14-123,0 10 50,2 10 28,0 8-79,5 12-5,3 10-134,3 3-757,16 23 101,-6-16-296,15 13-449,-4-23 1535,15 2 0,-23-19 0,5-2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6.5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25 449 11323,'9'3'8352,"-2"0"-7691,-7-3-107,3-57-101,-3 28-318,-2-50-135,-5 42 0,-4-6-241,1 2-218,2 1 17,5 5-662,0-1 325,12 14 152,8-1 134,14 16-212,11 3 21,10 2 129,6 2 96,2 8 224,-3 7 235,-8 12 666,0 28 192,-22-9 10,-2 16-17,-17-18-5,-2-4-174,-1-5-156,-1-7-113,-2-7-73,0-8 62,-1-6 336,0-4-510,0-2-218,0-8-190,0-8 11,-1-13-62,2-9-95,3-7 151,5-4-195,14-14 122,-1 19 40,7-3-85,-8 31-50,-6 7 135,-3 6 151,-4 11 61,-3 9 6,-3 15 0,-1 8 0,4 26-33,2-19-12,6 12-50,1-29-332,4-7-228,4-11 129,4-6 380,9-6 96,26-21 50,-12-1 5,14-21 152,-31 5 190,-13 0 280,-10 2-117,-10 4-106,-15 5-404,-8 5-421,-13 5-329,-2 7-1081,-1 4 1831,-5 3 0,20 2 0,2 0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7.0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13530,'7'7'4184,"-1"-1"-3697,-6 62-201,0-28-146,4 56-101,6-47-33,8-6 38,6-8 12,4-10 175,-2-9 54,1-9-55,-1-4-45,-2-13-112,0-9-62,-2-15-11,0-10-62,-4-4 62,-2 4-5,-5 11-85,-4 12-56,-3 12 124,-1 6 22,3 13 0,1 4 6,7 11 5,4 4-11,7-1 73,16 4 78,-9-14 50,9-2 63,-21-13 105,-2-1 96,-5-2-96,-1-24-369,-6 1-324,-1-21-561,-5 5-577,-4 3-1607,-7-2 3069,-9-3 0,7 19 0,0 1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7.4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388 28 12819,'-13'-15'3103,"2"3"-2851,11 12-162,0 0-23,-74 9-28,41 6-28,-58 12-5,66 4 33,4 3 17,12-1-22,4 4 38,5 1 119,8 2 145,7 2 89,10 0-133,6-1-80,0-3 102,-3-4 219,-6-3-52,-8-8-189,-7-1-7,-6-7-122,-11-1-102,-10-6-61,-14-2-302,-9-5-538,-3-2-617,5-12-1355,3-12-6416,11-11 9228,9-8 0,10 20 0,5 5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9.2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0 284 11934,'2'5'2996,"-1"0"841,-1-5-3360,0-7-304,0-2-139,0-12-34,0-2-51,0-9-5,0-3-61,0-1 50,0 0 33,0 7 28,1 5 1,1 8-40,1 9-95,1 3 22,2 4 50,4 5 68,3 8 6,5 8 0,3 11 27,1 2-27,1 3-1,2 0 63,12 3 78,-11-14-84,9-1-29,-17-19 292,2-3-135,-7-9-27,0-5-12,-6-8-28,-3-5-56,-1-3-67,-1-1-56,-2-1-229,0 1-298,0 1-829,0 4-1663,-4 0 3075,-3-1 0,2 11 0,0 1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0.5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323 25 11900,'-16'-14'4033,"4"3"-3882,12 11 101,0 0 168,-70 11 152,41 3 4,-54 13-105,57 5-74,3 4-88,1 9-152,5 3-79,3 4-27,8-1-51,2 0 0,11-3-51,7-6-16,14-5 28,9-9-67,7-9 22,3-9 11,1-6-11,18-21-12,-19-3 57,9-20 33,-28 0 6,-8-6 0,-9 2 112,-7-17 1,-15 17-35,-5-7-78,-8 22-140,-1 7-90,3 6-308,3 6-279,3 5-628,4 4-667,4 8 2112,-2 14 0,6-10 0,-1 9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1.0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188 17 11710,'-16'-9'2755,"3"2"-2609,13 7-129,0 0 207,-51 19 101,31 3-23,-40 23 23,47-1-173,4 5 32,5 0-77,3-1-96,9-3-11,7-6 0,11-6-6,7-9 1,3-7-29,0-9 29,-1-4-7,-3-8 12,-3-10 0,-5-10 40,-6-13 16,-6-7 11,-6-6 168,-5-2 118,-1-1-56,-9 6-225,-4 7-452,-26 9-332,6 16-375,-15 10-436,11 29 1523,-5 32 0,20-21 0,1 10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1.6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12208,'14'2'3013,"-3"-1"-2441,-11-1 257,0 0-532,-2 76 61,0-43 23,-2 57-101,2-66 28,1-6 22,1-6-122,0-6-12,0-3-11,1-2 112,8 0-62,11-1-117,12 0-85,12-4-27,6-2-6,5-3-6,-3 0 1,-5 3-219,-8 3-487,-7 2-623,-6 1-413,-8 1-1093,-7 9 2840,-6 9 0,-3-6 0,-2 3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1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13547,'13'7'2857,"-3"-2"-2628,-4 62 169,0-25-256,1 8 1,0 1 87,7 8-90,3-4-84,-2-7 84,1-11-78,-1-9-29,-2-12-22,-1-6 34,-2-7 95,-2-2 123,0-9-27,1-8-124,1-14-50,1-10-28,0-4-34,-3 0 5,1 6 236,-5 11-34,0 12-207,1 8 45,2 15-11,5 6-34,5 11 5,5 3-5,5 0-5,1-1 38,13-4-27,-13-9 55,7-4-5,-17-9 56,-2-1 51,-4-9 5,1-8-84,-6-14-45,1-31-129,-5 14-150,-2-15-444,-1 28-1176,-7 10-2094,0 6 3954,-4 6 0,5 7 0,2 2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1.9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0 14359,'-3'8'1905,"0"-1"-1334,3-7 274,0 0 23,-10 81-60,6-26-509,-2 7 1,1 2 226,4 18-84,1 1-167,0-1-85,0-4-106,5-6-84,2-5 0,4-7-123,0-5-476,0-7-577,0-8-1681,4-9-979,0-8 3836,3-12 0,-8-5 0,-4-6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2.2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1 121 14790,'21'8'2907,"-4"-1"-2756,-17-7-33,0 0-56,87-43-12,-42 25-25,13-7 0,1 2 26,-9 11-1,-2 6-50,-6 1-67,-7 3-263,-10 1-482,-8 1-560,-9 0-891,-4 2-2252,-4 4 4515,-7 2 0,6-2 0,-6-2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2.7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147 6 13323,'-31'-3'2470,"7"1"-2324,24 2-40,0 0-39,-39 66-67,28-37 213,-29 50-78,39-54-7,9-3 63,11 0-12,18 1 84,16 2 73,15 7-101,9 4-111,7 5-276,-3 3 376,-6 2 73,-14 1-62,-17-2 73,-19 1 17,-14-4 112,-12 1 17,-16-6-57,-13-2-5,-19-10-157,-10-7-162,-8-10-73,-3-5-134,3-7-784,5-6-785,12-5-1221,10-6-1920,15 2 4844,12 2 0,8 8 0,5 4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3.0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14 13687,'-6'-7'2935,"1"1"-2045,5 6 29,0 73-179,0-22-407,2 5 0,2 4 406,4 19-117,8 1-113,-1 2-60,1-7-51,-2-4-124,-2-9-100,-4-11-62,0-10-107,-4-12-5,0-10-106,-2-9-555,-1-5-2212,-1-4-1138,0-31 4011,-4-34 0,3 20 0,-3-12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3.3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0 189 13267,'3'1'2655,"-1"0"-2498,-2-1-140,39-66 229,-9 40 124,34-49 27,-15 61 6,-2 7 6,2 5-129,-9 2-123,-7 8-34,-12 5-16,-9 11 21,-9 5-4,-8 5-68,-10 1-11,-12 4-45,-13-4-5,-5 0-1,0-7-236,3-3-1662,2-6-11,20-9 1915,4-12 0,17 0 0,0-6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4.0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1 103 11659,'11'21'4565,"-2"-4"-3652,-9-17-263,13 85-146,-3-45-244,-1 12 1,0-1 283,3-17-124,-6-10-68,-2-7 12,-1-7 23,-3-5-35,1-3-21,-1-2-331,0-8-6,0-9-145,0-16-101,0-14 67,0-9 84,7-8 6,4 0 50,6 2 40,3 13-79,-3 14 56,-2 17 28,-1 11 33,-2 20 12,3 8-6,-2 19 6,2 6-39,-3 4 5,3 14-5,-6-21-1,0 4 1,-6-28 78,0-8 22,-3-6 141,4-4-23,-1-3-208,12-27-94,-1-1-62,10-24 90,-2 11 10,1 6-10,0 9 50,-3 13 6,1 8 94,11 20-10,-7 5-6,6 16-50,-11 0-1,-5 0-33,0-3 0,-5-4-145,-1-4-947,-1-6-2756,0-5 3848,-3-6 0,-1-4 0,-4-2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6.0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101 127 12920,'16'-3'2402,"-3"0"-2245,-13 3 1893,0 0-1182,0-53-105,-1 39-332,-5-39-280,-3 62-145,-6 8 55,-4 16 12,0 12 11,-2 9-22,4 5-57,5 1 12,4-1-17,6-6 0,2-3-50,9-10-40,6-5-5,13-11 89,6-9-5,2-7 5,0-6-27,-3-11 27,-4-9-67,-4-13-44,-7-13-57,-5-6 12,-7-9 100,-4-1 29,-8-1 21,-9 6-88,-9 7-316,-7 9-424,-1 10-2520,-2 9-2107,13 10 5467,5 10 0,13 1 0,3 3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6.4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1 333 11721,'11'5'3310,"-3"-1"-2901,-8-4 0,0 0-73,24 76-28,-16-51 213,17 57 409,-23-74 6,-2-3-52,0-4-884,-2-19-78,-6-8-191,-1-25-5,-2-9 89,6-9-51,2-6 118,3 2 74,9 10 38,8 13 6,11 17 45,9 18 72,2 9 41,4 22-1,-1 10 16,-3 19-72,-6 6-34,-6 1-67,-6 1-95,-8-6-768,-4-3-1293,-6-1-6568,-2-8 8724,-1-4 0,0-16 0,0-7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7.2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588 203 12970,'1'15'2633,"1"-3"-2387,-2-12 902,0 0-560,-33-60-11,17 34-11,-29-47-95,23 52-236,-7 2-162,-6 6-73,-6 3-79,-5 5 18,-2 3 55,0 2-5,2 0-56,5 6 28,5 4 27,5 10 7,3 2-1,7 7 6,6 2 51,8 5 122,5 3 68,39 29-168,0-10-172,-1-18 1,4 0 148,29 20-39,5 0-5,-1-4 5,-6-2-5,-11-4 27,-12-5 40,-16-6 212,-12 4-111,-12-17-6,-15 2-84,-10-21 197,-38-3-281,7-13-67,-21-2 28,19-10-40,2 2-245,6 1-1939,-2-3 723,21 5-399,4-6-1432,24 0 3371,29-11 0,-17 14 0,15-2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7.5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12886,'17'5'2145,"-4"-1"-1663,-13-4 123,7 68-297,0-31-123,7 53-12,2-50-33,4-5-39,4-6 50,3-8 62,0-6 62,-1-7-35,0-5-66,-5-3-12,-2-7-38,-6-7-124,-4-14-56,-5-9-728,-3-7-717,-5-8-5543,-4 2 7044,-7 3 0,5 22 0,0 10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2.3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99 13452,'-9'-8'2218,"2"2"-1832,7 6-16,2 71 112,3-28-278,-1 8 0,1 1 43,10 4-62,1-4-62,2-8-118,0-10-5,-3-9-44,-1-11-46,-5-6 6,-2-6 22,-3-2 12,-1 0 50,2-25-6,-2 0 1,1-27-96,-2 4 51,-1-11 94,-1 23 1,0 3-39,1 27 95,5 13-12,3 10-44,6 8-39,4 8 27,3-4 247,2-2 39,0-8-27,-1-6-84,-3-7-35,-2-4 29,-4-2 55,-1-3 1,-1-10-68,-1-10-50,-3-12-140,-2-8-56,-3-8-308,-1-2-2145,-6-24-1149,-3 27 3658,-2-7 0,3 40 0,2 8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8.0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53 12567,'4'4'2128,"-1"-1"-1456,-3-3-33,10 67-157,-1-28 5,10 54-146,-6-48 107,-1-3-95,-4-10-22,-3-6 27,-3-8 1,-1-8 28,-1-4-46,0-5-346,-3-18-113,-4-8-84,-2-22 40,-3-9 61,6-4 23,2-2 22,4 6 50,9 9 6,2 13 0,11 12 67,2 12 34,0 7 39,-1 17-67,-1 8-11,-3 16-57,-1 7-5,-4 2-5,-2 2-309,-2-2-2414,4 10 571,4-18 2157,13 7 0,-15-31 0,2-4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8.5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248 572 15698,'7'-8'3859,"0"1"-3691,-7 7-106,0 0-62,-64-1 50,35 15 12,-50 7-57,52 16 7,5 6-12,3 2-34,7 2 28,5-3-55,4-1-46,5-7 1,9-5-40,3-7-44,12-10-68,1-6-56,3-6-100,0-11-174,1-11 72,-6-16 7,-2-17 262,-8-10 124,-6-15 0,-5-11-105,-4 39 1,0 0 227,-2-3 0,0 1 58,-1 0 1,0 1 322,-8-42 336,1 15 84,2 18-101,3 19-190,2 16-213,1 14-141,1 19 339,1 15-332,0 24-46,4 17-98,2-6 1,1 2-344,6 35-469,-3-33 1,1-1-1369,7 16-578,5-10-1143,15-10 3882,26-5 0,-26-26 0,6-4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9.3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251 80 16146,'-31'-17'2178,"5"4"-2071,26 13-96,-65 71-11,40-29-25,-13 8 0,3 1 19,19 4-67,9-2 40,1-6-12,5-6-218,1-9-152,1-8-229,6-10-39,4-6 185,6-8-248,4-17 136,-2-9 251,3-20 214,-6-8 526,7-32 834,-11 25 303,2-9-84,-10 44-504,-2 13-432,-1 9-324,-1 6-68,0 7-38,0 8-35,1 11-22,3 7-11,7 3 0,4 3 0,6-2-128,5-1-236,4-7-532,3-3-225,2-8-201,-1-8 112,-1-5 359,-4-5 403,-3-14 285,-6-29 281,-8-2 459,-5-22 229,-7 21 343,0 7 32,0 11-447,-1 12-392,-1 8-112,1 18-163,-1 5-50,8 14-17,4 4-11,8-1-113,8-1-240,3-8-157,3-8-106,1-8-28,-1-5-225,9-22 488,-16-9 162,3-23 118,-18-10 112,-6-4 420,-1-1 695,-3 11 196,0 13-477,0 20-492,0 10 246,0 50-218,0 2-40,0 40 40,0-3 111,0 3 23,0 4-128,0 0-208,0 0-140,1-27 0,1 0-28,5 24-151,2 16-572,4-48-604,-2-9-1995,-1-18 3322,-1-10 0,-5-10 0,0-3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9.5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11883,'11'10'4616,"-2"-1"-3563,-9-9-180,0 0-138,42 79-271,-31-41-360,12 14 0,-4 0-104,-17-12-202,-6 1-1143,-14-4-3091,-5-3 4436,-11-9 0,16-10 0,3-9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1.3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4 12729,'-1'7'2947,"0"-3"-920,1-4-1355,0-6-123,0 4-67,0-4-236,0 18-22,0 6-22,4 19 39,2 11 16,4 11-72,0 11-28,-2 6-40,1 0-33,-1-2-39,0-9-45,-2-10 6,2-9-6,-4-13 0,0-8-157,-2-9-627,-1-6-919,-1-5-1652,0-2-2447,0-3 5802,0-7 0,0 5 0,0-4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1.7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1 135 13771,'3'12'2885,"0"-2"-2516,-3-10-27,0 0-40,84-33-184,-38 18-68,12-6 1,0 0 21,-3 6 29,-5 1-34,-6 2-27,-9 2-40,-9 4 0,-7 0 0,-7 4-191,-3 1-257,-6 1-364,-1 0-678,-2 0-644,0 3-1797,-2 4 3931,-7 4 0,5-3 0,-4-2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2.2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67 1 13138,'-19'0'2039,"3"-1"-1866,16 1 253,0 0-280,-14 68 33,11-39-84,-12 52-33,16-57 5,6-5 62,7-5 112,7-1 44,9-5 18,7 0-102,10 0-38,8-1-40,6 3-5,2 2 94,-4 3 7,-7 4-90,-14 3 55,-12 4 24,-14 3 50,-7 2 39,-11 3 50,-11-3-134,-13 1-73,-13-5-51,-7-4-49,-2-4-175,-20-5-296,21-7-347,-8-3-220,29-9-307,7-7-823,10-13 2128,4-17 0,7 19 0,2-5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2.9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46 787 12573,'10'13'4206,"-1"-3"-3131,-9-10 2269,0 0-2807,1-9-385,-1-7-147,1-18-5,-6-13-84,-1-17-101,-6-16-844,0-14 917,7 43 0,0 0 28,-4-48-15,3 9 132,2 21 113,2 19-57,1 23-89,1 14-100,0 10 100,1 21 808,13 12-763,9 23-34,16 15 39,9 4-126,4 6 143,3-7 11,1-4 46,-3-11 21,-5-9 29,-5-12-39,-11-10 201,-7-11 73,-9-8 27,-7-4 24,-4-9-7,-3-13-431,-1-18-22,-1-22-56,-5-16-89,-7-10-96,-7-2-146,-8 6-352,1 11-454,-1 15-801,5 17 1994,4 18 0,9 10 0,4 11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3.2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143 0 15098,'9'17'3411,"-2"-4"-3293,-7-13 95,0 0-145,-23 96 4,17-41-50,-7 10 1,2 2 50,14-5 45,9-6 5,7-9 28,10-10 17,1-8-56,-1-10-34,-4-7 23,-4-7 78,-5-3 40,-6-6-85,-3-9-83,-4-11-51,-1-13-174,-10-10-156,-10-4-270,-13-4-397,-10 5-470,-5 8-1379,-4 14-2593,7 14 5439,2 9 0,21 5 0,7 0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3.6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0 131 11603,'5'4'4588,"-2"-1"-3815,-3-3-68,31 85-50,-10-40-361,3 11 1,1-1 243,7-8-73,1-6-6,1-7 50,-5-6 23,-1-10 11,-6-5 41,-4-9 82,-4-1 34,-2-6-168,1-10-218,0-13-79,3-19-50,-2-13-29,0-12 24,-3-3-62,-2 1-57,-2 10-61,-3 12-39,1 15-258,-4 10-426,2 11-761,-3 2-1495,1 7-2259,-1 1 5238,0 4 0,0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2.7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11043,'8'3'4223,"-2"0"-3242,-4 87-119,3-27-984,-2 7 0,1 3 626,7 21-90,0 2-117,-1-8-101,0-6 242,-1-15-315,-2-12 83,1-16-156,-4-12 68,0-14-1,-1-6 370,0-5-482,0-6 1,-1-9-6,0-12-207,0-15 0,2-11-17,3-10-73,3-1 122,3 3 103,0 10 72,-1 14 50,1 13 56,-4 12 97,4 6 21,0 15-17,3 8-56,3 18-95,-1 12-11,1 5-163,4 30-503,-6-23-976,3 14-1579,-1-34 3176,4-6 0,-9-18 0,2-4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8.8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115 14 12634,'16'-8'2610,"-2"2"-2375,-14 6 348,0 0 151,-12 20 380,1 7-324,-12 27-336,4 7-219,0 13-89,0 8-359,3 5 213,4 7 0,3-1 0,6-2-118,2-5-139,6-9-124,11-11-365,11-13-374,16-15-308,11-13-538,21-13-3781,1-16 5657,7-13 1,-39 4-1,-12-1 1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9.0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14482,'3'0'2773,"0"0"-2146,3 72-22,5-16-395,-3 2 1,2 4-768,12 24 619,0-4-62,0-4 172,-3-11-710,-3-5-846,-8-11-1478,-3-3-2661,-10-9 5523,-8-8 0,5-15 0,-4-8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9.6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1 623 16264,'79'-1'-286,"0"0"0,-1-6-70,21-4 1,-3-5-105,-31-15 208,-17-5 107,-16-8 66,-12-8 74,-8-9 5,-5-5 11,-4-5 1109,-1-20-195,-1 32 15,0 0-385,-1 43-326,0 21 404,0 25 270,3 27-254,4 27-2048,-2-34 0,1 1 1597,1 3 1,2 3-201,4 18 0,0 0 18,-2-22 1,0-1-17,3 10 0,0-4-5,3-1-197,-3-14-22,-5-18 67,-1-13 3341,-3-8-3184,-2-11 398,0-15-1305,1-49 447,2 2 141,4-26 269,1 30 50,0 19 229,-2 15 40,1 19 196,-2 12 17,10 35-421,-5-1-61,10 26-134,-7-11-645,2-5-991,1-3-1322,8-4-750,0-9 3842,8-6 0,-17-12 0,-3-4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0.0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229 10 16129,'-8'-5'3299,"2"0"-3047,6 5 124,0 0 16,-55 33 50,27 4-196,-42 33-162,43-3-84,8-2-56,9-2-45,5-10-134,5-7-89,4-12-158,4-10-28,7-9 1,7-8-2,3-7-497,3-17-184,2-12 155,-2-23 236,-3-8 790,-5-7 11,-4 2 1339,-7 11 391,-3 14-211,-5 17-450,-1 13-318,0 7-455,0 20-72,0 2-134,0 17-90,0-1-56,0 2-420,4 1-565,2-2-954,5-3-1309,7-9-1412,-1-5 4716,8-11 0,-13-4 0,-2-4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0.4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0 157 13043,'9'8'5080,"-3"-2"-4267,-6-6-153,11 71-100,-5-38-112,10 55-95,-9-60-51,-1-8-10,-3-7-108,-2-7-49,-1-3-6,0-3-180,0-12-173,0-9 17,-2-19 22,0-12 51,-1-7 27,1-3 40,2 3 22,7 8 40,4 12-6,8 15 11,6 12 56,1 11 313,17 41-167,-12-2-79,7 35-45,-16-14-78,-6-1 0,-3-4-431,-4-7-661,-2-5-5747,2 0 6839,-4-20 0,1-2 0,-5-19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0.6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17412,'2'14'2616,"0"-3"-2118,-2-11 146,3 101-62,3-31-1108,-1 7 1,0 3 609,1-28 1,0-4-35,6 49 105,-2-3-240,-1-7-744,-1-9-784,0-11-1899,5-12-2464,1-15 5976,5-17 0,-10-12 0,-1-8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0.8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169 0 17820,'-47'52'1038,"-1"0"0,3-6 1,16-4-1196,42-8-134,9-5-45,12-4-252,8-9-863,3-6-1344,14-6-2901,0-8 5696,12-7 0,-34 3 0,-7-3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1.3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7 17193,'-7'-3'2409,"2"0"-2157,5 3-112,24 82-67,-2-35-71,-1 9 1,1 1-3,13-5-324,-2-6-724,-1-10-985,1-12-1434,-3-11 3467,-2-10 0,-12-3 0,-7 0 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1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107 1 15485,'7'9'3691,"0"-2"-3041,-7-7 302,-8 93-347,0-1-929,1-5 0,-1 4 534,1-15 1,0-2-133,1-3 1,-1-2-51,1-7 0,-1-2-28,1-2 0,-1-2-50,1-2 1,0-2-372,0-2 1,0 0-1109,-1 39-1725,2-24 3245,4-23 1,1-23 0,0-11-1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1.8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139 70 17020,'-25'-8'2380,"5"2"-2290,20 6-90,-42 82-106,32-39-46,-13 10 1,4 0-337,26-12-349,49-39 0,11-15 378,-17-4 293,20-11 1,-9-9 59,-45-18 106,-9 1 369,-13 7 191,-12 10-364,-15 12-196,-14 13-330,-5 7-824,1 10-1859,10 10-1261,10 5 4274,15 4 0,8-11 0,7-5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3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38 13256,'13'2'3192,"-2"0"-2844,-11-2 833,0 0-593,-27-7-117,12 6-179,-23-3-52,17 11-4,-1 4-113,-2 6-56,1 2-67,1 6 6,0 3-6,4 6 0,2 1 5,6 2-5,4 0-11,3-5-95,3-3-152,0-5-117,7-6-192,2-8 69,7-4 44,5-5-38,-1-6-68,5-11 134,-1-14 174,0-14 106,-5-10 146,-3-5 0,-5 1 258,-3 6 459,-2 14 274,-4 12-302,0 14-190,-1 7 55,-1 19-330,0 7-72,2 18-52,1 7-100,1 7 0,3 0-78,2 2-700,3-6-3821,14 5-145,-3-24 4744,10-3 0,-18-22 0,-5-5 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2.0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60 15720,'10'5'3356,"-2"-2"-3009,-8-3-190,20 70-79,0-32-61,0 8 0,3 0-12,15-9 1,5-9 61,0-9 90,-5-10 117,-3-6 163,-7-3 89,-4-10-179,-7-8-347,-28-53 0,-9-8 0,15 29 0,-15-18 0,0 0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2.3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79 0 15042,'15'33'4482,"-2"-6"-3917,0 65-89,-10-39-381,4 12 0,-1 1-95,-9 0-638,-9-3-2426,-12-4-6767,-8-10 9150,-2-15 1,16-16 0,6-11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2.9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551 80 15961,'10'0'3378,"-2"0"-3070,-8 0-202,-86-35-44,35 26-26,-10-10 1,-2 3 131,0 17-118,5 10-50,17 6-50,17 15 44,14 9 6,29 12 0,16 9 6,27 7-183,-25-33 1,2 0 178,-1 0 1,1 1 42,-3 0 0,-2 0 274,21 33-16,-17-2 21,-20-8 85,-11-8-34,-22-11-105,-10-12-265,-23-11-5,-13-10-530,9-12 1,-3-5-182,-28-13 78,28 3 1,4-4-1458,-8-23-1326,22-3-5029,16 6 8445,14 8 0,7 16 0,0 9 0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4.0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230 74 15115,'8'3'4935,"-1"0"-4526,-7-3 128,0 0-537,-40 13 51,12 16-407,-10 9 1,-1 6 394,0 28-39,16-23 0,4-1-56,6 11-84,8-8-73,8-9-67,8-13 146,4-9 72,23-11 980,-9-19-1086,9-13 0,-14-21-95,1-36 263,-10 23 157,-3-13-34,-11 43-123,-1 15-89,0 8 83,3 26-28,4 0 29,6 22 5,8-8 213,7 0 83,4-7 1,4-5-90,-2-8 28,-6-7 191,-6-5 152,-9-3 256,-6-2-218,-3-13-381,-4-8-162,2-19 5,-2-8-78,0-6 0,1 1-100,3 3-208,4 6-247,6 7-437,5 6-374,8 4 112,6 5 245,7 5-1002,29 2 1407,-14 9 194,17 2 203,-29 5 207,-8 0 56,-11 2 398,-11 1 308,-8 0-45,-4 1-303,-1-1-89,0-1 44,0 0 545,0-2-780,0 3-22,0-1 23,0-1-124,0 2 1747,0-3-1719,-1 2-39,-3-2-33,-5 9 33,-4 6 0,-6 17 0,-3 8-6,-2 10 6,2 2-11,3 2-95,7-4-12,4-3 12,6-7 22,2-8-28,0-10 0,5-9-23,6-7 7,8-5-113,5-11-106,3-11-146,1-18-6,0-11 224,-4-7 550,-1-18 509,-12 27-84,-1-2-291,-9 39-213,-1 5-134,0 6-12,1 8-44,4 6-1,11 25-5,1-4 0,9 12-526,-6-15-656,2-2-1674,9-7 2856,19-1 0,-22-12 0,6-2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4.7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15137,'13'15'3635,"-3"-3"-2755,-10-12 162,0 0-258,7 67-241,-3-22-375,1 5 1,0 2-35,2 10-106,-1-2-28,3-4-611,-3-3-727,1-1-1687,-4 9-5122,0-2 8147,-3 5 0,0-30 0,0-9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4.9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65 17972,'1'12'3024,"0"-3"-3007,-1-9-2375,0 0-5629,20-23 7987,-8 2 0,10-6 0,-14 13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5.1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18588,'3'15'3321,"-2"-4"-3113,-1-11 744,0 0-633,9 77-168,-5-24-151,1 7 0,1 2-252,-2 19-1137,-2 4-602,1-36 1,-1 3 1990,-1 17 0,0-3 0,2 8 0,-2 8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5.2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61 16980,'12'12'4464,"-3"-3"-4111,-9-9-1725,0 0-1457,5-10-3690,-4-4 6519,6-14 0,-7 13 0,1 0 0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5.8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12589,'8'15'2912,"-1"-2"-1937,-7-13-107,0 0 124,75 29-280,-22 0-829,7-1 1,2 4 264,-19-3 1,-4 2 5,3 2 0,-1 2 17,0 2 0,-3 1-20,-3 2 0,-3 1 241,19 40 135,-16 2-1,-18 1-139,-9-3-253,-15 1-89,-8-6-45,-9-2-189,-8-5-640,-3-9-633,-2-4-2223,-8-9-3619,3-12 7304,-2-8 0,20-16 0,9-6 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7.2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10 274 13771,'-6'-6'2235,"2"2"-2201,4 4 50,0 0-23,0-4 51,1 2 168,6-5-45,4 4-44,9-3 27,5 3-50,9 0-39,4 0-67,8 2-57,2-2 6,1 0-5,-2 0-6,-8 0 0,-9 0-6,-9 0 1,-8 0 5,-7-1-6,-4-3-162,-2-4-453,0-15 441,-5 4 29,-4-10 151,-7 9 34,-8 3 22,-1 1-6,-4 4 79,-2 2 5,1 4-5,0 3-17,2 3-45,0 2 269,-13 23-5,11 3 44,-9 24 56,15 3-60,6 4-114,4 4 102,8 28-264,2-24-84,13 15-11,6-34-129,13-7-112,9-8-303,7-7-497,6-8-740,14-8-1731,-2-4 3512,2-12 0,-29 5 0,-12-5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5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14661,'1'14'5176,"4"71"-4980,-1-32-165,0 5 0,0 2-26,4 20-5,2-3-140,0-8-375,1-9-757,-1-12-968,-4-10-2392,-2-10 4632,-3-12 0,-1-7 0,0-6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7.6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17 15575,'-8'-9'1736,"3"2"-1299,5 7 95,0 81 22,6-29-397,-2 8 0,3 1 67,12 7-72,6-4-18,4-11 23,4-5 16,2-14-21,0-7-96,-1-14-23,-1-6 29,-4-9 5,-3-14-28,-2-13 0,-6-19-39,-7-14-100,-5-7-85,-5-5-302,-12 3-903,-7 8-822,-17 15 2212,-15 14 0,22 19 0,-3 7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7.8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15188,'1'14'2571,"-1"-4"-1787,6 67-123,4-16-459,-3 3 0,2 4-370,10 28 224,-2 1-56,0-5-50,-5-5-583,-3-9-801,-5-9-733,-3-9-1816,-6-11 4005,-5-11 0,2-18 0,-1-10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8.4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15 496 14342,'-8'-3'1451,"2"1"-1311,6 2-134,88 34-6,-29-26-255,6 11 0,3-4-48,10-24-78,-6-9 157,-11-15 151,-12-12 140,-13-7-73,-10-9 6,-9-3 39,-5-4 320,-3 2 269,-5 6 312,-1 13 24,-2 14-102,-1 23-464,0 27 330,0 27-145,2 29-225,4 17-117,5 8-201,-3-47 0,2 0 139,9 45-50,3-8-28,-3-13-51,7-1-44,-12-31 33,2-6 6,-10-31-11,0-7 16,-1-15-50,1-15-314,2-23 297,0-13-342,3-9 135,2 2 208,0 9 16,1 18 151,-3 19-28,-1 16 179,1 19-83,0 13-113,4 19-50,0 11-56,1 7-510,-1 2-688,-2-3-1519,-1-2-5377,12 11 8094,-5-27 0,2 0 0,-11-31 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8.8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291 0 19804,'-74'44'291,"8"7"-134,29 9 33,4 7-123,3 2-56,6-4-5,9-5-6,7-11-168,5-9-241,3-11 62,9-12 129,3-8 117,9-7 45,3-17-45,1-10-33,0-25-24,2-9-21,-2-12 117,1 3 62,-4 5 438,-4 17 206,-5 18-241,-5 16 0,-3 19 79,-1 17-202,2 16-202,0 13-78,4 5-269,2-1-722,1-4-1143,7-2-2145,0-10 4279,5-8 0,-12-16 0,-3-8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9.4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73 13194,'-7'-3'3624,"2"0"-2986,6 88-134,6-36-286,-3 9 1,2 1 89,7-4-156,0-5-79,-2-12-23,-3-9-44,-2-8 106,-1-11 202,-4-4 358,0-5-672,-1-18-202,0-7-22,-2-25-101,-4-8-50,0-11 128,0-2 96,3 1 78,4 8 73,9 14 0,4 12 123,9 16 84,5 9 136,2 9 26,2 16-44,2 9-84,-3 19-62,-1 8-89,-4 4-79,-5 2 22,-3-2-33,-5-4-274,-1-3-650,-5-6-4470,11 0 67,-6-21 5327,10-2 0,-14-18 0,-2-1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9.7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15473,'13'9'2807,"-3"-3"-2281,-10-6 113,13 72-84,-5-24-357,2 6 1,-1 1 70,1 12-146,-3-4-84,1-6-39,-3-6-218,1-7-723,0-7-1199,0-9-1803,2-13-3635,0-7 7578,2-14 0,-5 4 0,-1-5 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9.8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 16185,'9'-1'-3232,"-2"0"3232,-7 1 0,0 0 0,0 0 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0.2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41 42 15339,'-23'-3'1513,"5"0"-1463,18 3 101,0 0 230,55-16 213,-28 12-46,44-12-76,-43 16-47,-2 2-83,-2 3-45,-4 6-118,-5 4-56,-2 5 28,-7 6 23,-2 7-23,-2 9 22,-6 8-72,-6 6 17,-7 3 39,-4 0-29,-1-5-4,4-7-40,4-6-51,4-11-33,4-7-5,3-8-46,1-7-22,2-2-55,20-4 88,3-1-77,25-1-516,1 0-694,8-1-1748,4-9 3075,15-10 0,-36 6 0,0-3 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1.0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19 714 15171,'-10'-5'510,"1"1"-510,9 4-129,71-27 78,-18 10 48,2-3 1,3 1-518,18-3 520,-6 2 122,-8 2 103,-11 1 38,-9 1-55,-11 3 38,-8 1 163,-6 2 374,-7 1-228,-5 0 22,-4 1 34,-6-1 117,-5 0-191,-8 3-234,-3 0-85,-1 5-106,3-1-67,0 2-12,1 8-33,1 7 6,2 12 50,3 8-56,6 5-6,4 4-212,8-1-426,13-3-409,15-7-359,20-9 29,18-10 1019,17-8-261,-37-7 1,1-3-40,4-3 1,0-2 108,-1-2 0,2-5-1285,15-14 0,-3-4 1583,-21 7 1,-3-2 340,8-9 0,-7-1 1910,-13-14 1154,-18 7-476,-18 13-808,-44 15-1196,1 17-215,-36 20-285,18 17-84,2 17-11,6 8-62,11 5-11,9-3 486,14 19-587,10-27-28,12 8 0,16-34-44,10-10-124,13-8-169,3-9 52,0-17 84,-4-12 50,-3-21-51,-10-15 85,-6-16 38,-13 11 1,-3-4 201,-1 14 1,-1 0-408,0-20 0,-2 2 699,-2 24 0,-1 4 962,-3-33-233,-2 23-343,2 27-347,3 17-174,1 26 224,2 19-146,9 15 1,2 7-163,8 38 139,-2-25 1,2 1-210,-3-18 1,0-2-653,15 43-997,0-7-1737,5-12-2498,-5-13 5887,2-17 0,-17-19 0,-4-13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1.7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15 13065,'-6'-8'2644,"1"1"-2201,5 7 257,0 0 112,0 85-135,9-23-346,-4 6 0,3 3 61,15 22-174,2 1-89,-1-7-11,-3-12-40,-7-13-39,-4-15-28,-4-18 45,0-10-11,-3-12-45,4-4-56,2-10 45,7-8-62,7-9-39,10-7 84,8 0 28,5 3 0,1 6 6,-3 6-12,-5 7 6,-18 5 0,-5 3 62,-17 2-23,-12 8 11,-9 4-50,-15 10-123,-12 0-1143,-27 8-453,18-11-1183,-10 1-1388,36-13 4290,17-4 0,7-2 0,8-2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6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99 14561,'-14'-14'1411,"3"3"-1411,11 11-958,81-9-890,-31 2 1223,10 0 1,4-1-646,31-2-2007,1-2 3277,-39 6 0,-3 1 0,3-1 0,-13 2 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1.9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16163,'7'7'2033,"-1"-2"-1647,-6-5-201,0 0-135,60 69-50,-25-28-95,6 7 0,1 0-745,0-1-583,-5-10-638,-1-9-1400,2-15 609,-5-17 2852,4-17 0,-20 6 0,-4-3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2.1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247 24 13698,'11'-13'5579,"-2"2"-4694,-9 11 5,-12 76-100,-1-11-527,1 2 1,-2 5-539,1-16 1,-1 0 321,0 4 1,-1 0-48,0 0 0,-1 0-76,0-1 1,0-1-416,0-3 1,1-1-513,1 0 0,1 0-3068,-7 36 4071,8-14 0,6-37 0,5-18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2.7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436 50 13844,'-14'-20'1977,"4"4"-1865,10 16 67,-70-8 79,35 6 84,-53-2 61,56 12-263,9 5 5,12 6 63,6 4 228,19 7-44,8 6-28,19 6-55,5 3-85,1 2 23,-6-1 94,-8-2-106,-13-3-50,-10-4 11,-6-3 6,-14-5-107,-10-3-95,-17-5-123,-10-4-112,-9-7 39,-1-5-308,-1-4-376,7-1-392,8 0-890,16-9-5582,12-2 7744,11-11 0,4 10 0,0 2 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3.0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0 164 12539,'4'12'2582,"-1"-3"-2185,82-9-262,-31 0-107,6 1 0,1-2-22,5-1 27,-13-3 102,-9-3 246,-14-3 201,-13-2-89,-8 0-258,-7-5-140,-2-1-95,-6-3 0,-9-1 107,-10 3 94,-11 3-16,-1 9 67,-2 3 6,1 6-62,3 12 12,5 9 144,8 15 46,8 29-308,7-13-90,18 16-23,6-24-475,19-5-920,19-8 1418,36-8 0,-40-13 0,10-5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3.8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1 104 11592,'0'14'4380,"0"-3"-3478,0-11-34,21 71-196,-3-36-167,19 57-164,-7-56-61,-2-5-44,-2-11-113,-3-5-118,-3-9 46,-3-4 50,-2-2-96,-2-10-5,0-11-403,0-15-370,0-11 33,2 0 79,0 0 180,3 9 251,2 11 96,7 9 95,4 10 33,8 3 0,5 4 1,5 1 5,3 0 5,0 0 7,-8 0-7,-9 0 415,-11 0 633,-11 0-89,-8-5-527,-3-3-34,-10-7 73,-6-1-213,-8 1-112,-19 3-229,8 6 11,-11 16 33,13 11 0,2 15-61,8 9 0,6 1 62,10 2-1,9-2 23,13-3-56,11-5-6,16-7-50,5-8 5,4-9 51,-1-8 56,-5-4 167,7-19 85,-21-1 11,3-17-95,-23 1 44,-4-4 35,-5-4-113,-2 0-90,-2 0-21,0-8-12,0 17-51,4-4-50,3 18-50,5 4-101,4 2-123,2 3-190,2 0-2018,14 5 421,-7 1-611,6 4 461,-11 1 530,-4 2 1782,-2 2 0,-8-2 0,-3 0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4.0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 8651,'40'-4'8083,"-8"2"-7053,-20 8-162,-3 6-172,1 11-153,-1 6-213,-3 5-184,1 1-146,-4 3 0,1-5-140,-2 0-689,1-6-1821,-2-5-1915,3-6 4565,0-8 0,-1-4 0,-2-4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4.1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1 15754,'-1'11'700,"0"-2"-4531,1-9 3831,0 0 0,0 0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4.5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15 110 12746,'-8'-11'3809,"2"2"-3137,6 9 168,13 82-112,-1-35-462,0 9 1,1 0 125,6-4 22,-3-11-28,-3-9-89,-5-13 39,-3-7 6,-3-8 145,-1-3-487,-1-14-359,0-10 124,0-21-224,0-12 50,0-11 157,8-3 135,4 1 61,11 10 50,3 15 6,2 15 135,3 15 89,0 11 55,1 17-83,-2 9-100,-3 17-96,-6 7-12,-2 3-469,-7 4-768,-1 0-1798,3 2-4798,-1-5 7845,7-6 0,-11-21 0,0-11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5.0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223 19 16544,'-3'-10'2767,"1"2"-2709,-33 32 1,-8 17-59,11-4-168,-14 8 0,5 1-409,27-3-78,8-3-12,8-9 141,11-8 274,4-8 168,11-8 84,0-6 0,1-14 0,0-11 78,-1-18 152,-1-7 447,-5-1 382,-4 7-246,-5 12-304,-3 15-72,0 11 235,6 24-247,4 14-66,10 26-217,-7-2 1,1 5-140,-6-12 0,0 2-236,5 19 1,-2 0 276,-9-17 1,-2-2 36,-2 0 1,-2 0 35,-1-1 1,-2 0 50,-1 44-67,-12-8-67,-8-12-34,-15-14 0,-6-15-67,-2-15-79,2-17-156,-1-7-567,3-16-251,5-12-746,9-30-2771,10-11 4754,9-17 1,4 37 0,0 10 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5.4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 15037,'3'3'4246,"0"0"-3249,-3-3-264,4 88-330,1-21-664,0 3 1,0 4 271,7 23-11,1-3-190,-1-7-460,-3-8-526,-5-8-868,-10-6-1821,-10-11 3865,-13-9 0,11-22 0,1-10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1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4 14471,'-20'-2'2851,"4"1"-2549,16 1-134,0 0-128,29 86-40,-8-45-42,1 13 0,3 0-429,10-17-593,-1-8-829,8-11-2610,-6-8 4503,2-8 0,-19-2 0,-6 0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6.2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3 513 15345,'-1'-14'2587,"0"4"-2150,1 10-403,100 31-34,-34-21-563,8 7 0,2-2 160,8-15-129,-8-13 219,-14-12-286,-12-14 66,-17-10 287,-9-9 282,-13-7-36,-5-6 101,-5 0 449,-1 7 368,0 12 254,0 15-623,0 20 78,0 31 136,0 21-24,3 34-101,4 14-240,5 11-163,4 3-115,-2-33 1,0-2-60,7 27-44,-8-38 0,0-3-11,2 0-6,-3-14 33,-2-14 6,-3-10 12,0-6 55,1-8 23,0-12-129,5-17-179,5-20-40,4-14 7,3-5 77,0 5 74,-2 11 61,-7 20 50,-5 17-44,-3 11 111,-3 18-27,3 12-45,3 17-45,4 11 0,6 6-68,20 19-116,-6-24 32,19 6 102,-13-35 11,3-9 5,-1-7 17,15-26 6,-15-9-112,9-26-62,-21-8 51,-8-6 134,-5 4 145,-11 11 270,-3 17-90,-8 18-264,-6 11-61,-7 19 0,-6 12 174,-3 42-34,11-5-90,2 19-39,24-25-11,9-6-72,20-7-326,9-9-453,9-11-3512,-2-15 1,1-5 4362,23-9 0,7 1 0,-55-5 0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7.3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405 225 12113,'15'17'3876,"-3"-3"-3226,-12-14 218,0 0-611,-3-31 91,-4 10 4,-5-27-38,-7 17-28,-2 3 151,-5-1 6,1 7-169,-4 1-128,1 8-90,-3 5-56,1 5-6,0 3-39,-1 9 45,0 12 112,0 18 174,3 17-1,5 9-83,8 4-23,6 3-45,7-4-33,7-4-22,8-6-51,12-7-28,11-10-68,7-6-167,7-11-498,6-8-824,3-9-1490,9-12-2868,-3-14 5915,-2-11 0,-29 8 0,-11 4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7.8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1 232 13928,'11'7'1484,"-2"-2"-1367,-9-5-111,0 0 0,81-7-6,-43-3 5,13 2 1,-2-3 84,-18-8 218,-8-2 118,-11-1 240,-5-9-453,-11 7 56,-7-6 503,-10 15-312,-9 6-185,-2 5 111,-5 7-72,0 10 375,-13 32-354,16 2-133,-3 21-129,26-16-73,5-2-146,8-3-145,11-3-202,9-5-179,18-2-135,8-6-111,9-3 67,2-8 291,-1-4 280,-4-7 151,7-5 151,-20-2 191,4-8 241,-24 1 582,-6-5 376,-3 3-24,-8 1 1,-1 2 992,-3-6-1788,0-4-380,0-13-140,-1-10-62,-2-11-11,-2-8-145,1-3-74,1 1-206,1 7-421,5 7-2111,22-6 234,2 17-285,25-3 976,11 21 2032,33 6 0,-41 7 0,9 2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8.2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225 34 13558,'9'6'6156,"-2"-1"-6033,-7-5 157,-41-20-67,24 15-123,-36-14 44,14 42-134,13-3 0,-10 23 0,23-9 5,6 2-5,1 0-5,5 15-57,-1-14 29,2 11 27,4-17-33,4 0-17,2-4-28,4-3 34,-1-3-141,9 3 62,1-8-11,12 4-302,2-10-819,9-2-1971,2-3 3232,0-3 0,-22-1 0,-10-1 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8.9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226 0 10500,'7'1'3159,"-1"-1"-2537,-6 0 1501,0 0-1412,-11 17-157,3-1-184,-10 19-213,3-6-129,-4 4-28,0 0-437,-4 0-734,1 0-1092,-6 4-3691,4-4 5954,-4-1 0,15-15 0,3-7 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9.5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29 13474,'-4'-16'1960,"0"4"-1584,4 12 341,0 0 61,-1 104-72,1-35-1076,0 9 0,1 4 841,5 14-185,3-3 19,2-7-221,0-10-34,-3-13-39,-1-13 23,-3-12-28,-2-14 50,-1-8 976,0-11-965,1-2 120,1-9-187,1-12-129,3-14-448,16-42 347,1 17 186,17-18 44,1 41 190,7 15 101,3 11 308,17 36-391,-26-1-12,3 27 61,-35-8 23,-5-1 106,-13-4-33,-8-4-246,-13-6-107,-9-9-342,-8-7-1579,-28-8 33,16-11-895,-15-7-376,32-11 3159,7-7 0,17 12 0,4 0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0.1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0 304 11396,'24'30'3641,"-4"-6"-2963,-20-24 1551,0 0-1293,36 60-40,-27-45-146,28 45-319,-37-60-431,1-10-22,-1-8-314,4-19-196,2-11 33,7-11-44,9-6 94,12 2 85,10 6 101,10 10 67,5 12 79,0 9 77,-4 10 40,-11 8 135,-10 4 150,-12 4 79,-9 0-28,-6 0-38,-4 4-85,-2 2-12,-1 6 35,0 3-46,0 4-50,-6 4 11,-5 5-28,-8 6-72,-5 3-46,0 4-5,1-1 0,2-1-78,6-6-124,4-5-89,6-9-835,3-6 403,2-7 231,1-4 290,6-13-112,4-8 18,6-16 195,0-5 101,0-3 795,-2-3 23,-7 19-180,-2 5-228,-4 19-41,1 12-78,4 9-156,6 15-85,4 9-50,6 7 0,1 1-907,14 16-499,-9-23-571,9 3-1093,-6-33 3070,9-31 0,-18 12 0,1-19 0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0.3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14107,'9'0'4745,"-2"1"-4118,-7-1 817,0 0-951,21 93 17,-4-27-663,-1 6 0,2 3 271,7 21-113,-3-2-5,-2-5-443,-1-8-643,-4-10-873,1-14-2410,-5-14 4369,0-15 0,-6-15 0,-1-8 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1.0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456 43 13463,'12'4'3120,"-3"-1"-2678,-9-3 415,0 0-807,-83-40-44,34 43 19,-9-13 0,-1 7 71,0 55 27,3 16-6,9 10-33,11-1-84,16-6-89,10-10-135,18-15 95,11-13 84,14-16 45,11-10-5,2-18 5,1-14 5,-4-18 51,-5-17 291,-6-5 242,-5-4 229,-7 5 139,-5 11-206,-5 16-410,-3 18-262,2 18 167,7 36 102,9 22-219,-8-10 0,2 4-318,2 7 0,1 2 259,0 1 0,0 3-28,1 4 0,0 3 89,2 18 1,-3-1-29,-7-22 1,-2-1-3,1 12 0,-3-4 84,-7 3-17,-12-16-140,-10-17-347,-42-15-297,1-18-79,-29-26-291,16-19-420,3-28 140,8-11-84,38 24 0,5-4-1645,3 5 0,3-2 2995,7-9 0,2 5 0,0-5 0,3 16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1.7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17 183 14650,'22'6'4879,"-5"0"-4313,-17-6 122,0 0-699,2 7 6,-6 11-1,-2 13 0,-6 13-38,-1 5-63,2 1-184,4-5-95,4-9-169,2-11-341,1-9 151,2-8 398,5-6 151,5-12-68,6-10 158,0-15 67,1-14 39,-3-4 11,-1-3 487,-5 6 527,-1 10-16,-6 13-270,0 13-246,-3 8-219,0 6-111,0 11 139,0 8-44,1 14-174,3 6-79,4 6-5,3 0-84,4-1-521,1-5-576,3-5-735,1-7-324,3-11 39,1-8-1496,2-5 2145,0-6 1552,-2-1 1266,-1-1 717,-3 1-431,0 2-522,-1 8 79,2 1-56,-1 7-50,-3-1 77,-3-2 1239,-5-5-1277,-3-4-196,-3-2-235,-2-1-292,-1-29-381,0-5-139,0-34-208,0-4 28,5-6 44,6-4 181,5 10 38,6 13 112,-1 22-33,1 18 39,0 12 62,1 20-29,1 11-33,-1 20-5,-3 15-494,-6 8-844,-5 6-1609,-2 11-773,-4-6 3725,7-3 0,-7-35 0,3-14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3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101 0 15221,'6'4'6520,"-15"92"-6099,1-33-627,-1 7 0,0 4 374,-3 16-106,2-1-56,-2-3-6,2-6-96,0-9-11,2-7-784,2-11-474,3-9-1710,2-10-863,1-12 3938,0-9 0,0-7 0,0-5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2.2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440 0 14869,'1'6'5007,"-1"-1"-4738,-79-13-179,33 18-90,-10-5 0,1 7-34,0 32-16,9 17 50,11 5-84,16 3-112,9-4-269,18-9 45,14-10 66,14-18 69,13-12-118,2-12 285,-2-22 118,-3-11 358,-2-57-5,-16 12 34,-14 22 0,-4 1 895,-2-13 696,-5 11-1648,-2 27-252,0 17-22,3 33-11,5 21-39,7 27 27,4 19-30,-9-38 0,1 1-690,0 4 0,-2 1 723,1 0 1,-1 1-15,-2-2 1,-1 0-78,-1-3 0,-2-1 106,0 41-18,-2-10-22,-2-16 29,-6-10-40,-5-14-51,-15-8-156,-13-11-179,-16-8-40,-12-9-333,15-12 0,-1-3 92,-23-15-761,-14-17 0,50-17 1428,15-30 0,14 39 0,7-10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2.4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14516,'5'5'4245,"-2"0"-3645,9 89 72,-4-33-1186,1 9 1,-1 3 844,2 13-79,-1 1 140,0-2-359,0-5-33,1-5-229,-1-8-335,2-7-1335,0-7-1552,3-13-1528,0-11 4979,2-15 0,-8-8 0,-1-6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2.6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16118,'8'2'5153,"-2"-1"-5013,-6-1-101,6 80-39,-1-40-157,-1 12 0,1-1-951,1-8-1727,1-6-1046,1-8 3881,-2-8 0,-2-11 0,-2-6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2.7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10091,'13'12'-1033,"-4"-2"1,-9-10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3.0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98 0 14818,'10'17'4650,"-3"-4"-4510,-7-13-79,-26 82-55,20-44-4,-9 13 1,4 1 37,16-15-35,7-3 1,10-4 33,8-7-33,7-7 5,2-9 22,5-4-33,-4-7 6,-3-9 28,-7-7 33,-7-12 78,-10-5-16,-6-5-73,-6-4-56,-15 0-5,-8 4-287,-19 5-766,-9 9-808,-17 13-5872,-1 7 7738,-2 14 0,31-4 0,14 4 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23.4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0 395 13004,'8'27'4279,"-2"-5"-3921,-6-22 684,0 0-397,16 22-169,-11-21-370,12 9-95,-17-34-11,0-14-5,4-11-74,4-8-33,10-6-33,7-1 55,7 4 62,4 8 28,3 15 123,-1 14 146,1 13 129,-5 13 89,2 12 45,-5 14-96,0 11-144,-5 7-152,-5 1-140,-2-2-5,-7-2-567,-2-10-794,-5-3-2443,-3-9 3809,-2-9 0,0-4 0,0-8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0.5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36 12477,'-10'-2'2862,"2"0"-2694,8 2-168,0 0 39,9-2 410,5 1 195,14-3 67,5 4-168,8-1-151,4 1-78,2 0-107,-2 0-105,-2 0-46,-5 0-23,-7 0-33,-6-2-5,-6 2-579,-3-1-1112,0-2-3894,-2 0 5590,0-4 0,-7 3 0,-2 0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1.3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137 964 13474,'15'8'4766,"-3"-2"-3902,-12-6 2328,0 0-2665,1-2-96,-1-3-123,2-6-263,-2-8-45,-4-12-152,-5-14-83,-6-13-28,-4-14 5,-4-7-277,0-5 350,0-3-6,10 32 1,1 0 10,-1-24-128,1-13-33,12 41-96,14 6-5,11 5-510,45 2 229,-8 19-616,24 8-677,-23 32-1127,-8 22-4714,-10 13 7857,-14 9 0,-15-30 0,-9-10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1.8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3 494 14801,'-2'-7'684,"1"2"-600,1 5-84,72-29 0,-16 6-23,3 0 1,5-2-264,23-10-358,0 0-145,-9 0 324,-12-1 347,-13 0 118,-13 0 263,-10-2 197,-7 4 139,-8 2 90,-2 7-174,-6 6-313,-1 7-118,-3 6-6,-2 4-44,-1 2 67,2 4 375,-1 12 375,5 14 779,5 55-1086,1-7-489,-5-23 1,1 1 218,3 29-123,0-5-95,-1-6-50,1-7-79,-2-7 73,-1-9-258,-2-7-783,2-7-1889,1-9-1136,1-6 4066,4-12 0,-7-3 0,-1-7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2.0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17311,'4'9'2750,"-2"-1"-2492,-2-8-152,7 75-22,-1-33-67,0 8 0,1 2-17,5-7-90,-1-4-503,-3-6-993,1-5-1735,-2-12-2190,1-5 5511,-1-11 0,-4 0 0,0-2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8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89 5 13749,'-10'-2'3114,"2"0"-2599,8 2-173,-29 82-85,19-33-168,-5 9 1,1 1-39,12 1-51,2-5-140,7-10-95,6-9 50,8-12 84,5-10 101,-1-7 0,5-9 0,-1-13-39,-1-9-68,-2-17-133,-8-9 88,-3-6 102,-10-5 50,-2 4 84,-4 5 157,-22 9-314,3 20-509,-18 9-1200,8 34 1782,0 20 0,13-12 0,3 6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2.1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0 16700,'-2'4'-1484,"0"-1"-1065,2-3 1,0 0-1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2.5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3 248 13603,'-2'24'3747,"10"74"-3327,7-44-255,-3 6 0,2 1 188,11 14 11,1-7 130,-6-9-24,-3-12-61,-6-11-17,-4-11 50,-4-9-33,-2-8-95,-1-6-23,0-2-291,-5-18-235,-9-9-1,-8-28-189,-9-14 83,2-19 4,16 39 1,2-1 247,2-4 1,2 0 41,2 4 0,3 0-41,3-43 89,13 20 0,9 16 5,12 16 29,8 13 39,1 13-6,2 7 51,-5 7 445,-7 10-384,-9 9 12,-12 14-40,-6 11-50,-6 7-101,-12 5-168,-9 5-387,-19-1-710,-7 1-1637,-9-8-2229,3-10 5131,3-15 0,23-13 0,10-10 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3.0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14 155 12942,'-3'-13'2801,"1"3"-2079,5 95 40,7-33-454,-4 9 0,2 2 173,14 5 41,-1-2 21,-1-10-156,-4-6-96,-3-12-95,-4-11 11,-4-9 118,-1-10 151,-4-4 0,1-4-174,-1-4-302,-1-11-258,-10-15 130,-7-21-158,-9-17 28,-4-17 23,7-8-649,6-3 783,10 9 51,5 13 50,11 20 5,9 17 51,12 16 56,8 12 17,3 5 50,-2 12 672,-6 8-767,-8 13 6,-9 9-40,-8 4-50,-4 5-129,-14 2-352,-7 0-723,-14-4-1933,-16-2 3137,-19-5 0,29-17 0,-3-6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3.4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1 106 13261,'19'10'2896,"-3"-2"-2700,76-21-129,-41 6-31,10-1 1,1-1 53,-13 2 151,-12 3 251,-13-1 68,-11 4-128,-8-2 27,-3 0-459,-2-3-23,-9-1-33,-5-5 56,-13 2 84,-2-2 141,-5 3 5,3 5-118,-1 1-28,2 4-79,4 10-5,-1 7-33,8 13-298,3 7-442,7 5-398,5 1-420,3 2-290,18-2-5219,5-5 7100,19-8 0,-18-15 0,-3-8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3.8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254 499 13793,'11'-1'5658,"-2"0"-5339,-9 1-168,0 0-78,-81 18-73,45 2-3,-14-1 0,2 4-8,21 17 6,8 3-91,10-3-66,6-5-40,8-7 18,9-6 4,10-9-140,9-6-200,3-4-40,-1-12 0,-2-9 224,-6-16 145,-5-12 79,-8-13 89,-9 5 1,-2-3 28,1-40-145,-5 31 1,-2 0 608,-5-27 337,-1 10 201,-1 20 476,4 20-1198,3 23-90,2 32 17,2 21-124,7 31-44,5 17-45,5 11-160,-9-42 1,0 1-471,9 46-1952,4 1-1059,-1-16 3641,1-13 0,-10-33 0,-4-16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4.3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13 13788,'-6'-7'2800,"2"1"-2357,4 6 10,-1 68-206,0-27-152,1 56 39,9-47-83,6-3-51,7-7 0,6-9 5,1-8 7,0-11 21,0-5 6,-4-6 85,-2-9-29,-2-9-95,-4-15-174,-5-13-436,-4-8-678,-6-5-550,-2 0-2144,-2 10 3982,-3 10 0,1 20 0,0 9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4.7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77 827 13054,'21'40'4352,"-4"-8"-3630,-17-32 1827,0 0-1715,13 42-94,-10-42-549,10 23-191,-23-62-151,-6-15-102,-11-21-94,-2-18-398,16 40 1,1-1 564,0-4 1,3-1 53,3 2 0,2 0-61,0 4 0,3 2 47,11-37 84,11 20 22,17 17 34,12 20 6,8 15-1,1 10 29,-3 12 11,-7 10 11,-11 11 1116,-15 10-1054,-10 4 175,-9 2-170,-20 1-123,-7 0 0,-22 0-1119,-32 16-769,16-21 1888,-24 6 0,54-32 0,2-5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6.3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348 178 12242,'14'0'2610,"-2"0"-2011,-12 0 1905,0 0-1787,-32-52-50,14 32-113,-28-37-145,23 47-185,-4 5-118,2 2-106,-2 3-11,-1 8-28,-2 8 28,1 13-23,2 10 34,4 4 11,5 7 45,6-1-56,6 3 0,4-3-100,11-1-404,9-4-381,17-4-186,12-6 19,11-7-309,6-11-253,3-8-335,-1-5-145,-4-16 659,-7-9 500,-3-20 943,-21 1 1,-2-5 892,11-28-181,-16 23 0,-3-1 938,-2-18-67,-6 9 279,-7 11 1278,-3 14-2402,-4 17-477,-9 10-269,-7 23 0,-11 10 151,-4 20 67,-2 12-22,2 9-117,4 3-79,5-1-185,9 17-151,7-28-264,5 6-128,13-39 162,6-11 219,10-7-95,3-14-34,0-12 56,-1-17 111,-4-15 23,2-37 393,-11 25 806,-3-12 123,-10 45-437,-3 16-391,0 9-147,0 31-22,0 2-39,2 25 96,9-2-24,9-2 68,12-3 34,8-6 0,6-5-17,2-10 11,0-5 123,7-9-22,-20-5 196,1-4 61,-23-12-212,-4-8-180,-3-18-50,-3-8-50,-2-10-96,-1-25-173,0 22-218,0-11-186,0 33-420,1 8-179,11 7-33,9 4 302,19 9 678,10 4 201,13 3-5,34 4 89,-25 2 6,13 1 342,-47 2 969,-15-3 195,-13 1-307,-6-2-403,-4 0-505,-21 5-291,3 0 5,-20 7 35,5 4-35,1 7 46,0 7-46,2 7 85,6 6-34,5 3-56,9 2 0,4-3-146,6-4-565,28 1 179,-3-20-18,23-4 102,-13-18 185,-3-12 106,-4-11 12,3-40 145,-11 5 106,1-19 656,-12 28 185,-5 15-275,-1 15-437,-3 10-128,1 10-23,2 11-45,7 10-101,14 30-571,2-12-790,8 11-1270,-1-23 2693,7-3 0,-18-13 0,2-3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9.6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13989,'4'6'3193,"-1"-1"-3036,-3-5 806,0 0-357,18 85-18,-7-29-342,2 7 0,1 3 146,-1 13-140,1-2-179,-3-5-34,2-8-39,-5-8-73,0-10-419,-3-10-740,-2-9-1468,-1-10-644,-1-8 1256,0-5 1,-1-4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39.9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11 182 14325,'-6'-16'2017,"2"3"-1871,4 13-6,0 0 0,91-56 0,-33 35-283,9-11 1,1 2 181,6 22 17,-7 3 43,-15 4 8,-16 14 100,-15 6 22,-12 16-55,-6 6-6,-16 5 247,-8 1-415,-19 2-173,-12-3-315,-10 0-380,-7-2-230,-2-5-615,2-10-4370,10-10 6083,13-10 0,22-7 0,13-2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3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9 313 14712,'-5'-3'1339,"1"1"-1238,4 2-62,84-8-34,-37 4-5,10-1 0,0 0 12,-5 1-7,-8 1 29,-10 0 16,-11 0 342,-8 0 207,-8 1 40,-4-2-68,-3 1-122,0-7-320,0-4-96,-3-11-33,-8-6-5,-6-9 5,-11 1 100,-1 1 208,-5 7 163,3 10 251,-13 10-677,13 11-45,-8 18 5,12 13 63,2 21 21,2 12 90,5 8-27,6 4-46,6 21-106,6-27 0,10 8-67,5-38-73,13-8-269,7-11-235,9-9-397,9-7-1351,-5-19 0,2-6-2094,24-11 4343,-21 2 0,-5-2 0,-12 4 1,-12 6-1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5.5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18 12455,'-14'0'2873,"2"0"-2251,12 0-163,0 68-44,0-33-191,0 56-152,5-53-72,2-3 0,7-7-72,1-4-12,3-9 39,-1-5 45,2-6 5,1-3 51,0-2-22,1-10-28,-1-6 72,-1-15-16,-1-5-1,-5-7 40,-4-2 565,-3-8-425,-5 16-241,1 2-879,-2 21-1026,0 4-3337,0 1 5242,0 3 0,0 2 0,0 2 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0.5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208 128 9173,'5'-4'2430,"-1"1"-1752,-4 3 2178,0 0-1640,-13-54-253,0 41-604,-12-41-354,0 65-5,-2 8 51,-2 15 16,1 12-22,4 4-12,6 3-139,8 17-34,6-22-62,5 3 40,10-30 5,6-11 17,10-6-106,2-7-62,2-12 101,-1-8 123,-3-16 84,1-29 95,-11 16 336,-1-14 286,-11 32 44,-3 11-117,-1 9 40,-1 9-684,0 31 0,0 3 0,0 27-196,0-3-728,0 0-992,5-1-1091,11-5-3720,4-9 6727,8-10 0,-13-13 0,-5-8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0.9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218 28 12057,'11'3'3030,"-2"-1"-2576,-9-2 1002,0 0-767,3-13 151,-5 8 12,-4-8-163,-8 12-348,-6 1-240,-5 0-101,-2 1-39,-2 11 39,-1 9 28,4 15 95,1 9-28,8 3-28,5 4-61,7-4-6,2-2-453,24 9-40,3-19-454,25 3-481,0-23-1407,12-9-3376,-3-4 6211,1-12 0,-28 5 0,-10-5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1.2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8 174 14180,'17'-5'2257,"-4"1"-2184,54-22-67,-28 10-6,50-21-12,-51 19-60,-12 2 72,-12 4 0,-8 2 39,-6 1-17,-12 2 169,-5-1-107,-15 5-23,-6 1 23,-4 5 325,-3 14 201,3 10 85,4 16-106,10 4-237,13 3-178,7-2-107,12-4-28,10-8-39,10-4-128,12-9-1816,40-6-1697,-14-11 3641,29-11 0,-54 1 0,-8-5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1.7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25 15760,'-9'-13'3377,"2"2"-3371,7 11 750,0 0-269,-1 81 67,1-26-327,-1 7 0,0 2-302,3 17 411,3-1-129,2-3-95,3-7-106,-1-6-6,-2-8-168,-1-6-566,-2-8-733,0-5-1670,2-11 115,7-10-2384,2-9 5406,5-16 0,-9 7 0,-3-7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1.9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15451,'17'7'4341,"-3"-2"-3624,-14-5-107,0 0-201,11 82-258,-5-34-123,2 10 0,0 1-28,0 0-50,1-2-398,0-7-1730,2 7-444,-1-23 415,4-3-2346,-2-23 4553,3-16 0,-7 6 0,-2-6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2.2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15956,'15'3'3797,"-3"-1"-3500,-12-2 347,0 0 2571,22 238-3069,-10-143-490,-3-6 0,3 17 0,-2-20 355,5-9-5,3-4-25,-3-6 13,-1-5-548,1-8-628,-2-4-5287,21-5-420,-5-18 7089,15-7 1,-24-17-1,-6-3 1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2.6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266 17 15692,'0'-9'2739,"0"1"-2571,0 8-6,-73 57 46,38-14-99,-11 3 1,1 3 46,15 17-38,10-1-112,7-5-6,9-5-68,5-11-32,12-6-170,67-29 1,17-15 180,-20-3-27,-12 0 1,10-4 0,-17-5 109,-17-26 1,-9 2 5,-10 3 5,-11 9 304,-6 10 279,-9 10-196,-10 6 28,-8 4 486,-9 10-458,0 6-213,5 12-90,7 5-27,8 2-62,7 2-56,15-1-151,8 0-168,16-4-488,9-6-923,6-7-2051,21-10 3781,-16-11 0,-1-2 0,7 1 0,12-9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3.1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251 0 15485,'13'3'3960,"-2"-1"-3601,-11-2-432,0 0 73,-76 13 39,43 15 67,-15-7 1,2 5 106,18 33-51,4 2-56,11-2-106,6-4-229,7-10-376,13-9-197,10-13 181,13-11 290,7-7 158,-2-19 100,-1-10 73,-5-18 39,-6-11 0,-4-5 113,-6-1 374,-3 9 287,-5 12-85,-4 14 313,-2 16-526,0 16-218,5 13-213,5 15-84,8 6-241,8 4-671,6-3-1094,5-4 2006,43-8 0,-49-14 0,26-6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4.3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358 126 12550,'7'14'4380,"-1"-4"-3400,-6-10 510,0 0-896,-29-66-465,7 49-118,-28-50 23,10 81 83,-4 7 124,-2 21-23,5 10-39,4 9-100,10 2-29,7 0-44,11-1-6,4-6-151,7-6-157,12-9-51,10-9-16,17-8-90,12-11-353,9-6-649,10-9-197,2-13-72,3-10-533,-4-19 746,-7-11 1266,-10-8 257,-13-2 1489,-14 1 2740,-12 0-2493,-10 26-436,-9 7-695,-9 26-454,-8 11 180,-6 11 16,-3 12-112,1 14-44,-3 26-191,15-15-6,0 15-145,14-29-129,7-6-39,8-10-45,7-10-1,5-7-50,2-8-55,-1-14-376,10-40 432,-14-1 151,5-28 263,-19 23 493,-3 11 347,-5 14-208,-1 19-279,0 9-258,-1 34-27,0 2 56,0 26 27,1-2 39,8 1 57,5-1-29,14-8-100,4-8-34,6-9 44,-3-11 365,11-7 28,-14-13-79,4-14-207,-16-13-27,-4-13 44,-5-8 51,-4-2-163,-3 1-392,-3-13-382,0 22-363,0-6-352,6 25-304,10 4 253,15 7 801,18 5-158,13 4 331,-5 5 1,4 0 140,33 5 51,-29-4 1,-1 1 233,16 4 90,-14-5 979,-20 1 2786,-20-2-2282,-20 0-1388,-31 0-135,0 0 327,-15 0-495,18 2-139,9 9 111,6 8 57,6 11 89,8 9 0,7 4 0,10 5 11,3 0-5,-1 1 50,-4-3 44,-7-5 1,-6-6-90,-7-6 29,-8-4-40,-11-7-40,-13-4-430,-13-7-2465,-33-6-476,20-14 3411,-17-5 0,48 3 0,8 2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4.5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16376,'15'7'1254,"-3"-2"-1254,6 84-1344,-4-11-3572,0-4 1,0 3 4483,-5-21 0,-3-6 1,3 8-1,-5-20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1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477 1 12981,'2'2'3439,"1"0"-2481,-3-2-874,-75 0-50,37 6 22,-58 0 22,58 6-11,7-2-67,9 2-89,9-1 89,7 7 95,5 5 62,9 8 33,7 6-16,11 4-79,7 0-39,1 2-17,-4-5 84,-6-1 287,-7-5 122,-9-4-73,-4-3 241,-17 5-583,-6-9-117,-17 6-100,-5-11-242,-6-1-95,-1-5-2223,-10-4-163,20-5 2823,-4-19 0,31 12 0,3-13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5.6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13060,'11'13'4564,"-3"-2"-3544,-8-11 414,0 0-1316,-2-21 223,1 38 17,6 0-156,9 55 22,8 15-388,-9-38 1,-1 1 169,12 46-1,-4-5-5,-3-13 0,-4-16 0,-4-17-5,-4-16-231,0-16-83,-2-6 11,0-7 62,1-12 539,2-10-769,2-22-95,4-15 201,4-11 163,2-3 207,3 6 162,-2 11 186,-2 21 100,-3 16 218,-1 14-11,-2 22-341,4 12-124,1 23-89,3 8-101,-2 6-123,0 2-2498,6 19-544,1-29 3165,21 6 0,-23-46 0,5-7 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5.9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61 0 15597,'5'15'3187,"0"-3"-2755,-5-12-203,-25 84-66,19-39-135,-8 11 0,3 1-28,17-10-6,8-4-72,11-11 22,10-7-6,5-12 23,7-6-62,-3-6-112,1-11 40,-7-7 89,-9-14 49,-7-8 41,-11-33 28,-17 15-34,-14-19-34,-16 32-134,-10 11-683,-5 14-857,-1 11-1261,-1 22 2969,-1 25 0,26-14 0,3 10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6.2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95 0 14930,'16'1'4980,"-3"-1"-4566,-13 0-503,0 0 78,-42 41 11,29-14 0,-30 36 0,40-26-6,3 1 0,13-5-100,7-5-146,15-5-90,5-10-234,4-4-232,-1-7 108,-2-3 280,-7-8 420,-7-7 12,-12-10 100,-7-5-79,-11-3 1,-12-1-34,-12 2-51,-14 4-167,-7 7-404,0 4-700,3 9-257,5 4-2549,8 3 4128,7 6 0,13-3 0,6 3 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6.7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195 398 14174,'-1'4'2890,"1"-1"-1725,0-3-739,-65 75-213,38-33-151,-12 9 0,4 1 5,19 0-67,8-2 0,4-5-84,4-5-107,8-6-45,4-9-184,12-9-50,3-7-23,1-7-5,-2-9 251,-2-11 152,-6-15 56,-4-14 33,-8-11 6,-2-13-39,-4-10 42,-3 15 0,-2-3 128,2 17 1,-1 0 237,-2-17 1,-1 3 705,-2-12 1,2 18-168,4 20 60,0 18-777,3 13 5,0 19 184,1 15 52,8 22-68,4 16-128,8 11-175,1 9-61,0 1-610,-4 2-1483,-4-25 1,0 0-1851,4 25 3943,-5-31 0,0-5 0,-4-15 0,-2-12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6.9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13760,'5'14'4256,"-1"-2"-3976,-4-12-3091,0 0-2784,13 3 5595,-4-3 0,5 3 0,-9-3 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7.1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16734,'16'10'0,"-4"-3"0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7.3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17064,'16'1'1311,"-3"-1"-1832,-13 0-1940,0 0 0,0 0 1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47.4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17064,'14'14'-6698,"-3"-3"6698,-11-11 0,0 0 0,0 0 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53.4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1481 638 8942,'6'5'2381,"-2"-2"-2381,-4-3 6441,0 0-6172,-2 0-34,0 0-55,-3 0 4,4 0 366,-1 0 548,1 0-718,0 0 12,-2 0-106,0 0-129,0 0-12,1 0 338,1 0-164,-1 0-151,1 0 0,-2 0-17,-1 0-112,-1 0 40,-2 0 38,-1 0 23,0 0 73,-1 0-95,1 0-51,1 0-17,0 0-11,1 0-33,-3 0 89,2 0 6,-2 0-17,1 0 22,0 0-44,-1 0-23,-1 0-33,-2 0 61,-1 0 34,0 0 22,-3 0 45,1 0 84,-9 0-202,6 0-38,-5 0 55,6 0-67,0 0 45,0 0-12,1 0 34,0 0 40,-7 0-56,6 0-6,-8 0-12,9 0-27,-3 0 44,1 0-44,1-1 27,-1-1-27,-5-2 0,6 1 38,-5-3-38,6 3-6,0-2 6,-2 0-6,0-1 33,0 0-33,-3 1 11,4-3-5,-10-2 0,7 1-6,-5-3-12,6 4 12,0-3-33,-2 2 27,-1-2 6,1 0-11,-10-4 11,9 2-6,-7-1 6,10 2 12,2 3-12,0-1 0,1 1-6,2 0 0,-6-3 6,5 3-5,-3-3 5,6 6-6,0-3-44,1 2-1,-1-2 51,0 0-11,0 0 6,1 1-7,-6-5 7,4 3-1,-3-1-5,5 2-23,2 2 1,-3-2-18,3 0 45,-1 0-55,1-1 55,-1 1-5,-3-4 0,2 5 5,-1-2 0,5 4-5,3 1-28,-1-1 33,3 1 1,-1 0-6,-3-1 11,2 1 0,-1-1 0,2 2-6,0 1 6,0-3-34,0 2 34,0-1 0,0 0 6,0 1 0,2 1 5,-2 1-17,3 1 12,-1 0-12,-1-1 6,1-2 0,-2 0 0,-2-2 0,2 2 0,-1-2-5,1 0-1,0 0-56,-1-1 23,-1 1 34,1-3-1,-2 3 6,2-1 0,-1 1-11,-1 0 11,3 0 0,-1 0-51,0 0 40,0 1 6,0 0 5,3 2-12,-1 0 12,2 3 17,-1-1 34,-1 1-634,1 0-1114,-1 1-2235,2 6 3932,0 5 0,0-3 0,0 0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1.5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318 1 16555,'9'3'2661,"-1"-1"-2533,-8-2 1821,0 0-1523,-3 8-113,-2 3-77,-2 12-73,-3 5-57,1 5-22,-4 4-6,2 2-38,-3 3 10,1 4 40,-3 3 106,-2 9-28,-1 6 22,-3 8-28,1 7-44,-2 5-45,2 4-12,-1 2-10,3 0-46,0-1 1,4-2 0,1-2-1,4-3 29,3-3-29,5-26 1,1-1-6,0 25 0,8 14-11,5-36-56,23 6 61,-1-18-33,16 4 33,-6-22-44,4-8-1,5-5-10,0-6 55,0-4-5,-4-3 5,-5-6 6,-5-3 0,-6-7 6,5-9 39,-15 4-6,5-7 23,-16 3-23,-2-4 11,-4-9-16,-3-6 16,-2-5 29,-1-3 10,-8 4 113,-12-5-68,-3 20-44,-8 1-90,6 24-11,-3 3-79,-7 8 0,-6 14 85,-10 11-46,11 8 1,0 5-163,-19 23-157,21-20 1,4 0-1222,0 15-1316,13 0-1647,12-10 4554,6-6 0,3-21 0,0-9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5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0 257 12903,'9'3'2509,"-3"-1"-2189,-6-2-12,0 0-236,73-36 85,-50 19 73,53-33-79,-71 27 28,-3-5-89,-2 0 78,-6 1 207,-4 4 224,-6 6 157,-3 9-290,0 4-332,-2 9-39,1 9 68,1 12-34,0 10-29,5 7 12,4 3-106,6-1-6,2-1-151,9-2-331,8-6-1630,30 3 477,5-19 1635,37-1 0,-47-18 0,4-1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2.5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1679 14667,'16'7'3422,"-4"-2"-2435,-12-5 1964,0 0-2038,0-7-286,0-11-470,0-22-157,11-38-65,-4 21 1,2-6-720,6-20 0,1-6 737,-4 22 0,0-2 1,0 0 23,0-1 1,0 1 0,0 0-26,3-25 1,1 6 19,-4 18 0,-1 5-112,-2 13 1,1 3 5,6-29 44,0 3 29,4-3 21,-2 8 29,1 11 6,-5 21-147,-3 19 1,-2 11 1540,2 21-1232,5 18 295,5 27-172,-2 9 0,0 7-188,-3-14 1,-1 2-455,5 28 1,0 1 464,-6-24 1,0 0-20,4 26 0,1 0-84,-5-26 0,1 0 0,3 16 0,0-3 0,9 14 0,-2-14-5,-2-13-40,-3-16-39,-3-11-370,-5-14-341,-2-9-538,-5-8-734,-4-5 2289,-29-21 1,20 13 0,-19-14 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2.9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1 356 13715,'33'-26'1442,"28"-15"1,7 1-1191,9 3-932,6-6 0,6 2 842,-28 18 0,-1 5-100,2 0 0,1 2-34,-3 3 0,-1 1 112,-2 2 1,-2 2-152,39 0 11,-18 6 207,-19 20 750,-19 13-189,-10 24 22,-11 13-129,-2 10-57,-5 2-10,-1-1-112,-2-10-39,-2-7-51,-1-16-28,-1-12 852,-2-12-858,1-10 843,-1-6-590,-1-5-129,2-6-275,-2-11-201,0-15-6,0-19-34,-3-11 34,1-8-5,-1 3-74,2 5-55,2 7-443,9 9-628,8 2-452,14 5-953,14 6-958,38 5-1765,9 10 5333,-32 11 0,-2 3 0,4-1 0,-14 4 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3.3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17328,'8'12'2733,"-1"-2"-1697,-7-10-308,7 110-1518,3-27 1003,-1 7 0,0 5-601,0-27 1,-1-3 429,1 3 0,-1-1-17,0-2 1,0 0 112,-1-6 1,-1-1-142,0-5 0,0-2-3,3 36-184,-3-14-616,-4-17-52,0-12-1148,-14-23-2217,-7-8 4223,-13-18 0,12 4 0,3-4 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3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11 944 14191,'-6'5'1821,"2"0"-1312,4-5-380,95 0-129,-21 0-552,4 0 1,3 0 355,-24-3 0,-3-2-1608,-2-2 1,-1-4 1227,39-21 172,-16-18 96,-14-13 179,-27 1 1,-6-6 125,-8 13 0,-3-1-168,2-23 1,-3 0 430,-10 23 1,-3 0 559,0-9 1,-2 4 153,0-14 27,0 10-900,-1 60 510,1 47 375,-1 46 381,0-13 0,2 7-1076,-1-16 0,2 2 1,-1 5 12,1 2 0,0 6 0,1 0 0,-1-5-146,1-4 1,0-3 0,0 1-62,0 12 0,1 2 0,0-12 32,3 19-96,2-19-33,1-14 0,2-7 447,-2-13-453,-1-17 6,0-11 0,-1-26 1300,7-19-1877,4-34 322,-5 22 0,1-2-172,3-8 1,1-1 364,2-3 0,2 2 42,1 1 1,1 3 19,-2 8 0,1 4 6,18-14 162,-8 27 257,-9 33 158,-6 27 28,-6 23-219,-2 19-241,-5 7-140,1 1-11,-3-5-145,3-7-757,1-11-571,5-9-1227,4-11 2700,63-15 0,-51-9 0,40-10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4.3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67 942 17669,'1'12'5943,"0"-2"-5125,-1-10 139,0 0-822,-21-101-107,9 29-866,-1-8 1,1-5 764,7 27 1,3 2-72,0-2 1,1 1 67,1 3 1,1 2-441,10-35-419,6 18-202,15 21 157,12 13-79,13 12 113,18 7 279,14 8 485,-39 6 0,1 0-221,1 1 0,1 2 319,44 8 0,-16 4 1253,-22 12-670,-25 3 532,-19 8-107,-16 7 689,-31 44-1170,6-13-382,4-21 1,1 2-62,3 25 0,6 0-112,11-8 12,15-7 49,6-13 46,15-12-1,3-12 6,2-10 0,0-10 50,-5-6 782,-3-17-731,-4-12-45,-8-19-51,-9-14-5,-5-6-11,-21-4-207,-10 4-460,-24 7-941,-13 12-3297,9 21 1,-3 4 4132,-18-6 1,-3 4 0,53 18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4.9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0 452 16107,'3'6'1938,"10"38"0,3 14-1345,4 12-900,1 6 0,0 4 601,-7-28 0,-1-3 216,9 48-68,-4-12 252,-7-10-526,-2-16 91,-5-15-192,-1-14 73,-2-14 247,-1-7 1173,0-7-1560,0-25-353,-7-14-39,-6-49-411,4 26 1,-1-6 614,-1-19 1,3-6 69,0-7 1,2-2 55,2 0 1,1 3 27,1 17 1,1 6-15,4 18 0,2 5-25,9-19-39,14 23 23,10 8-12,6 11 34,5 13 39,-2 15 1111,1 48-903,-23 0 4,-3 41-83,-36-13-320,-15 5 202,-21 0-1126,1-27 1,-5-4-1057,16-14 1,0-4 2198,-13 6 0,5-6 0,12-12 0,15-12 0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5.3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194 51 17557,'-23'4'2823,"5"-1"-2801,-13 32 1,1 10-23,8 2-149,-11 9 1,3 1-221,24 0 128,21-5 174,10-8 61,22-10 6,10-11 6,7-11-1,5-7-5,-3-17 0,-2-10 6,-11-21 39,-12-13 39,-17-10 78,-12-4-33,-26 0-123,-19 8-6,-24 8-398,-15 15-549,-2 16-1086,2 15-1843,11 24 3876,16 9 0,21-4 0,12-4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5.7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464 1064 13536,'10'1'5999,"-2"-1"-5719,-8 0-230,-97-32 1,38 46-503,-11-16 1,0 9 451,2 63-20,37-30 1,4 2 17,-11 47-178,19-2 63,16-8 66,23-10 51,15-13 0,15-16-50,9-17-191,0-12-28,0-21-67,-6-21-235,-5-25-146,-18-25 0,-6-14 442,-6 10 1,-3-5-333,-1 2-1,-2-8 1,-2 4 607,-5 16 0,-3 2 0,0 1 220,0 4 1,0 1-1,0 3 401,-2-13 1,0 6 53,-1 16 1,0 4 1107,-4-22 166,-7-4-1258,1 32-461,-1 2-230,7 35-73,3 25 73,-1 27 213,3 46 237,-1-20 1,1 6-272,0 14 1,1 3-71,3 5 0,2-1-90,-2-6 1,2-4-20,2-18 0,1-4-34,-3-11 0,0-4-397,7 31-532,-3-1-533,3 4-621,2-6-1350,4-10-73,20-22 3540,33-19 0,-29-17 0,11-8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5:26.1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196 29 15378,'-13'-14'3938,"2"2"-3663,11 12-275,0 0-135,-67-2-189,50 13 184,-45 7 140,84 21 28,16 11 33,21 8 23,12 10-208,-34-32 1,0 0 246,0 3 1,-2 0 184,27 36 224,-13-3 140,-17-6 45,-16-9-106,-11-7-107,-25-7-34,-13-11-61,-26-7 184,-13-12-128,-4-6-90,1-11-88,9-10-287,14-7 319,13-9-723,17 3-1746,10-10 212,19 8 1938,29-18 0,6 2 0,-13 15 0,9-3 0,0 0 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0.4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12074,'5'16'1658,"-1"-3"-1546,-4-13-95,0 0-6,2 0 78,-1 0 3938,2 0-3640,-2 0 834,-1 0-1092,3 7 34,1 9-46,2 16 18,4 16 38,1 18 18,2 15 4,0 13-361,-6-42 0,1-1 242,-1 3 0,0 0-15,1-1 1,0 1-37,1-1 0,-1-2 20,8 47-39,1-10 36,-2-11-42,0-12 5,-3-12 1,-2-14 0,-3-12-1,-1-11-5,-3-9 522,0-4-1631,-3-3-585,1-19-2473,-1-1 4167,0-19 0,0 19 0,0 3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8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0 277 12343,'1'4'2363,"76"-36"-2357,-42 13 16,12-4 1,-2-2 128,-17 0 179,-9 1-44,-6-2-84,-7 2-45,-3 0-84,-6 3 33,-8 3 107,-6 6 50,-8 7-101,-3 2-61,2 3 45,-2 9 167,3 8 175,3 14-119,3 7-111,5 5-124,7 1-95,3-1-39,4-2-156,10-6-164,7-4-195,14-9-224,5-6-695,9-8 586,9-4 0,-23-4 0,0 0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1.2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36 284 12466,'-20'-11'2033,"4"3"-1882,16 8 185,0 0 6,11-47-39,0 23-40,15-39-11,0 37-11,7-1-40,2 4-33,6 2-39,2 5-22,-1 5 33,-3 6-28,-5 4 56,-5 3 39,-5 8 11,-8 7 1,-4 10-23,-8 5-45,-1 5-62,-3 2-21,-7 3 4,-5 1-60,-10 0 55,-6-1-62,-3-3 68,-1-4 1,1-6 4,1-7-22,5-4-50,3-8 27,5-4 135,-4-4-28,10-2-16,-3 0-63,13 0-50,-1 0 68,10 7 178,6 4 124,12 12-11,7 7-96,6 8-72,3 6-3438,-1 2 3376,0 2-56,-5-2 28,-3-4 28,-5-1-5,-3-4-29,-4-3-55,-3-3 3352,-3-5-3403,1-4 0,-5 0-314,2-4-666,-3 0-975,4 1-2570,0-1 4525,1-3 0,-7-6 0,-3-5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1.9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25 255 14712,'-14'-9'980,"3"1"-873,11 8 425,0 0-409,77 0-45,-34 0-42,9 0 1,1 0 2,-3 0 1,-4 0-29,-7-1 22,-6-2 35,-9-2 44,-7 1 39,-6-2 67,-6 2 85,-3-5-102,-2-1-106,0-6-44,-2-5-40,-8-4-5,-8-3-1,-9-1 34,-4 2 135,-2 5 156,0 6 35,1 9-130,4 3-111,2 4-57,-6 20 67,7 5 45,-4 24 90,9 4 11,6 5-117,3 4-18,6 23-100,3-22-39,4 14-6,7-31-6,6-7-263,8-6-302,8-6-371,6-11-3163,45-12-1277,-16-19 5382,29-12 0,-57 7 0,-11 3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2.6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18 12309,'7'13'3125,"-1"-2"-2799,-6-11 1426,0 0-1130,-1 81 0,1-31-395,-1 8 0,0 2 42,3 7-112,3-4-62,3-3-39,2-8-51,1-7 7,-3-8-7,-1-11 1,-1-7 27,-2-10-27,-1-5-6,-2-4 0,-1-5 0,0-12-185,0-16-190,-3-21 50,-3-17-40,-1-12 13,-2-5-78,4 5 351,3 9 74,2 16-1,0 13 6,1 17 6,10 11 66,0 9 516,23 36-101,-8 4-252,10 32-61,-10-3-84,-1 3-18,-2 0-4,-2-6-35,-1-5 1,-3-12-23,-3-6-5,-3-10-1,-4-7 96,-3-8-95,-2-6 44,-1-5-50,-1-13-28,0-13-179,0-17 33,0-14 23,0-6 67,0-4 39,0 3 40,8-11-1,2 26 6,9-3-50,0 29 50,3 10 0,0 7 39,3 7 101,0 15 252,16 35-135,-11 3-21,8 27-18,-16-16-39,-5 0-84,-2-1-95,-5-6 0,-1-4-1512,-2 6-1669,-1-24-6630,1 0 9811,2-27 0,-5-4 0,1-4 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3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9 313 14712,'-5'-3'1339,"1"1"-1238,4 2-62,84-8-34,-37 4-5,10-1 0,0 0 12,-5 1-7,-8 1 29,-10 0 16,-11 0 342,-8 0 207,-8 1 40,-4-2-68,-3 1-122,0-7-320,0-4-96,-3-11-33,-8-6-5,-6-9 5,-11 1 100,-1 1 208,-5 7 163,3 10 251,-13 10-677,13 11-45,-8 18 5,12 13 63,2 21 21,2 12 90,5 8-27,6 4-46,6 21-106,6-27 0,10 8-67,5-38-73,13-8-269,7-11-235,9-9-397,9-7-1351,-5-19 0,2-6-2094,24-11 4343,-21 2 0,-5-2 0,-12 4 1,-12 6-1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4.1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14667,'10'5'2336,"-3"0"-1894,-8 68-89,0-18-82,1 4 1,-1 4 255,1 23-157,5 1-152,0-8-83,6-8-51,-3-14-51,1-11 7,-1-14-7,-1-10 85,-3-12-29,-1-5-5,-1-5 23,-2-10-107,0-12-101,0-24-224,-7-17-22,2-18 56,-7-8 44,6 1 151,3 36 1,2 3 90,-1-14-1,4 2-5,3 42-34,3 11 45,5 5 50,3 12 198,2 12 149,14 46-246,-8-7-50,8 29-62,-13-28-33,-1-4 0,-1-8-1,-3-8 1,-1-9 5,-3-6 45,-4-13-56,-2-4-6,-2-14-106,-2-12-33,0-17-281,0-18 17,0-15 78,0-9 135,0 1 11,9-18 152,2 35 27,12-4 6,3 39 0,2 9 39,4 7 583,15 27-246,-10 6-68,8 25 420,-10 32-409,-13-18-123,1 21-117,-13-34-79,-3-7 0,-1-8-387,-2-8-744,2-6-6795,-2-9 7926,2-6 0,-2-5 0,-2-3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4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23 15042,'-6'-13'1894,"1"3"-1648,5 10 208,0 0 145,12 104-1040,1-28 696,-1 8 0,2 4-59,-2-27 0,0-2-39,0 1 0,1 0-29,-2-2 1,0-1-25,-1-5 1,0-1-10,9 38-44,-4-14-18,0-16-33,-6-17 0,-1-13 45,-3-14 722,-1-8-767,-2-8 199,-1-14-233,0-15-318,4-21 21,5-16 59,6 14 1,5 1 153,17-23 98,-9 29 1,3 5 19,23 6 0,0 17 123,-3 10 152,-6 19 66,-9 10 438,-8 42-371,-15-7-94,-5 25-112,-16-23-51,-7-5-90,-13-6-61,-8-9-140,-7-10-733,-24-9 72,16-11-392,-15-6-706,27-12-1265,7-9-1872,9-6 5036,8-4 0,8 15 0,3 2 0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5.5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28 320 11026,'16'9'1743,"-4"-3"-1592,-12-6 39,0 0-22,82-33 45,-46 17-31,14-4 0,-2-1 456,-22 7 186,-7 2 27,-7 2 12,-6 2 50,-3 0-359,-3-1-347,0-3-112,-10-4 1,-2 1 67,-14-2 190,-3 6 33,-3 4-184,1 4-118,0 3-84,2 11-6,0 7-50,1 17 50,1 9 1,5 9-29,6 3 23,6 2-39,5-1-1,4-4-5,12-3 17,29 8 33,5-20 6,27 2 0,-8-25 0,2-8-5,2-4 5,16-11 5,-27-4 79,9-8 157,-34-4 134,-6 0 101,-5-5-17,-7-3-16,-5-7-106,-4-3-102,-4-8 106,-4-26-156,-3 16-28,-3-12-79,-2 33-50,1 11-28,3 6-263,3 7-118,2 6-135,1 0-100,6 3 12,10-6-611,13 0 1215,33-2 0,4 0 0,-19 3 0,9 1 0,-1 0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6.0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15995,'11'7'3148,"-2"-1"-3148,-9-6-2045,0 0-33,2 0-2224,0 0 4302,4 0 0,-4 0 0,0 0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6.2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34 15093,'7'6'2951,"-2"-2"-2951,-5-4-3075,0 0-4144,4-13 6521,-3 3 1,3-4 0,-4 7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8.2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11 385 12023,'-6'-7'3580,"1"2"-3087,5 5 1209,0 0-1092,8 0-127,2 0-102,10 0-124,2 0-66,6 0-35,3 0 63,7-2 38,3 0-89,9-3-78,4-3-40,6 0-5,6-4-39,2 2-1,4-2 1,-2 0-1,1 1 1,-5 0-6,-4 1 50,-5 3 6,-4-1 45,-2 4-17,-3 0 17,2 1-23,-3 0-27,1 0-12,1-1 0,-1-1 6,1 0-39,0 0 38,24-1-38,-18 1 0,17 0-1,-23 0 34,13 2-39,-16-1 34,9 2-23,-22 0 28,-1 1 29,2-1-18,0 0 0,1-1-5,3 0-11,-1 0-29,3 0 7,-2 2 27,16-3-6,-12 2 23,11-2-16,-14 1 44,-1-2-16,0 2-35,0-2-22,0 1 6,13 0-11,-13 3 5,8-1-5,-16 1-1,-1 1 29,2-2 16,1 1 23,3-1 28,19-2-68,-12 1 12,13-3-39,-15 3 44,-2-2 1,2 1-46,-2 0 1,-1 1 27,-2 0-33,-2 1 6,13 1 0,-12 0 5,11 1 22,-14-2-33,1 2 6,-1 0-6,0 0 0,0 0 45,13 0-45,-10 0 5,11 0 1,-14 0 5,1 0-5,0 0 39,1 0-40,-1 0 51,0-1-11,-1 1 73,15-3-85,-10 1-27,11-1 33,-13 2-28,-2-2 28,-1 2-5,1-2 16,-1 0 18,3 0-18,1-1-33,19-1-6,-11 0-5,14 2-1,-16 1 1,0 0-1,0 1-5,-1-2 6,1 1 5,10-2-11,-11 1 6,6 0-1,-20 2 63,-3 1 49,-5 0 40,-2 0 56,-3 0 235,0 0-235,-4 0-12,0 0-10,-7 0 38,2 0-21,-4 0 710,1 0-1170,-1-3-1092,0 2-2157,0-3-2172,0 2 5673,0-4 0,0 2 0,0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7.3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28 155 13312,'-16'-8'2806,"4"3"-2683,12 5 712,0 0-214,26 0-38,2 0-74,32 0-166,4 0-125,16-3-89,12 0-313,-41 0 0,0 0 184,0-1 0,1 1 3,-1 0 0,-1 0 2,43-6 3,-12 3 194,-14-1 78,-12 1 106,-14 1-27,-11 1-23,-8 2-45,-7 0 309,-6 2-488,-4-3-50,-3 3-124,-1-3-615,0 0-796,2-8-2622,3-3 4095,2-7 0,-3 10 0,-2 2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4.9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61 12981,'-16'-1'2683,"4"1"-2459,12 0-173,0 0 10,0-4 7,0 1 49,0-1 202,0 1-22,7 3-67,2-2-12,10 0-72,4 0-68,5 0-22,5 0-50,2-2-1,2-1 1,-2 1 0,-1-2 5,-6 2-6,-6-1-5,-5 2 0,-8 1-207,-2 1-986,-4 0-2016,-1 1 3209,-1 0 0,-1 0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5.7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261 121 10086,'5'14'3422,"0"-2"-2901,-5-12 739,0 0-851,1-33 78,0 18-5,0-25 27,-1 25 68,0 2-168,-5 1-135,-2 3-122,-6 3-29,0 3 85,-2 2-141,-2 1-67,-1 9-39,-5 8 33,-1 14 6,-4 10 45,1 9 73,2 7-34,-2 31-84,12-23-6,1 15-95,12-38-286,4 1 96,6-18 72,5-5 63,17-18 150,-3-17-84,9-11-100,-8-18 0,-3-12-23,-3-8 17,-3-5 106,-6 3-3302,-4 7 3521,-2 13 403,-5 14 123,0 16-201,-2 8-134,0 7-163,0 1-107,0 9 3381,0 7-3358,2 35-73,1-4 6,3 19-6,2-15-12,4-5-178,1-2-466,3-9-358,1-4-481,4-9-1524,0-9 3019,3-6 0,-11-5 0,-4-2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6.2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233 0 13345,'5'11'3484,"-1"-1"-2901,-4-10 1254,0 0-1450,-4-10-63,-6 8-128,-7-7-196,-9 10-28,-3 8 23,-4 4-34,1 8 27,4 2-66,4 1-140,8-2-197,7 0-33,5-1 179,6 2 106,10 2 118,8 3 45,12 1 0,5-1 0,0 0 0,-2-3 0,-7-1 34,-6-3 201,-10-3 119,-6 0-1,-17 4-275,-9-5-72,-14 4-6,-6-8-213,-1-5-11,4-3-410,5-3-715,8-2-8319,12-28 9668,11 7 0,2-10 0,4 17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6.8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8 15345,'-1'-4'1708,"0"1"-1030,1 3-320,27 66-162,-8-31-140,24 53-50,-16-51-6,0-5-235,0-6-180,-2-5-324,0-5-852,-3-7-218,0-3-1092,1-13 643,-1-10 2258,-1-15 0,-9 12 0,-5 0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0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0 9789,'11'80'4915,"-9"-19"0,-3 2-3157,-7 33-2104,2-30 1,-1-1 384,-8 27-36,7-33 0,-1 0-115,-4 23-174,0 10-64,9-46-725,3-14-389,1-10-1364,0-12-959,4-6 3787,11-32 0,-8 20 0,8-19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 0 12959,'4'11'4161,"-1"-3"-3416,-3-8 572,0 0-1054,0 13-100,-6 6 184,0 18-146,-6 7-94,3 6-23,2 4-51,4 0-21,2-5-12,5-6-129,7-8-56,7-8 23,10-10 111,17-6-5,-9-7-28,11-15 17,-19-6 11,-6-17 6,-6-5 16,-8-8 34,-4-3 0,-4-2 6,-7 3 139,-18-4-145,1 21-112,-14-1-285,11 24-707,2 2-817,1 5 1921,-1 1 0,11 1 0,3 0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9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22 12489,'-15'-12'2329,"3"2"-2138,12 10 901,0 0-644,-2 71-22,1-30-51,-2 57-5,3-48-62,0-4-79,0-5-5,4-7-67,4-8-56,4-8-62,4-8 57,-1-6 61,2-3 56,-1-5 5,2-8-61,-1-9-79,0-13-72,-3-3 50,-2-3-56,-4 3-6,-4 2-184,-3 6-409,-1 1-612,0 4-659,0 3 1870,-2-3 0,1 12 0,-2 1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8.3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5 454 10601,'4'15'3887,"-1"-3"-3058,-3-12 1814,0 0-1797,5-3-240,-4-7-388,5-10-89,-6-15-12,-3-13-55,-2-9-56,-1-4-6,0 4 0,4 5-34,0 13-22,2 8-45,0 9-100,0 6-163,7 4-360,2 4-1488,26 2 717,-3 3-6492,50 11 7987,-32 2 0,6 1 0,-36-3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8.7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14 191 9279,'7'11'1921,"-1"-1"-1781,-6-10-134,0 0 5,77-29 84,-47 10 426,57-23 151,-70 17-140,-7 2-235,-6 1-95,-3 1 100,-7 6 387,-8 5-11,-8 6-325,-8 2 78,-1 12 258,-1 5 67,1 14-202,3 7-190,5 4 68,4 16-280,9-13-102,4 8-44,7-21-34,20 4-90,-1-12-174,20 0-492,-6-16-599,1-3-662,3-11 2045,3-16 0,-19 10 0,-1-8 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9.0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28 13407,'-15'-15'3305,"4"2"-2807,11 13-364,-1 77-134,0-29-143,1 12 1,-1 2-2004,2 6 2146,4 1 0,-3-33 0,2-13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7.6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13026,'20'16'4498,"-4"-3"-3726,-16-13-452,26 81-287,-17-41-33,6 12 0,-2 1-1142,-10-6-2353,-3-5 3495,-8-5 0,5-18 0,-5-8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0.2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13 11967,'11'26'2157,"-2"-6"-2051,-9-20-50,8 92 0,-1-42 3,0 11 0,0 1 92,4-6 56,-3-9-5,0-9-40,-4-9-11,-1-11 124,-2-7 78,-1-6-39,0-4-678,0-18 196,0-5-163,-3-25 23,-4-7 145,-2-11 29,2-5 0,1 3 22,5 6 112,-1 13 95,2 11-11,0 15-11,4 9 33,4 9 45,5 3 129,5 7 146,2 9-39,2 14-12,2 14-5,-2 10-124,1 7-106,-3 2-67,0-1-68,-5-7 1,6 13 39,-13-33 61,5 3 73,-13-33-179,2-5-5,-2-11-113,0-11-106,0-17-308,0-40 286,5 15 100,1-21 101,7 34 45,1 13 40,-1 11 105,2 15 130,-3 6 150,2 8 79,1 11 39,2 10-145,1 13 12,6 31-382,-4 4-342,0 1-622,-6-13-486,-5-26-1239,3-7-2588,1-6 5249,3-10 0,-8-3 0,-2-6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0.7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181 33 11474,'9'1'2616,"-2"0"-1966,-7-1 1086,0 0-1400,0-12 0,-3 8-89,-1-8 66,-7 10 158,-1 2-208,-2 0-162,-4 6-96,0 4 40,-3 11-45,0 5 6,-1 9-6,4 2 0,2 4 0,6-1-11,4-3-118,3-6-162,3-8-40,5-7 40,4-7 78,8-4 56,3-4-39,4-12-22,0-7-45,0-16 89,-3-9 73,-2-5 96,-4-4 5,-5 5 218,-3 6 398,-2 13-45,-4 13 264,1 10-617,-2 16-27,0 7-51,0 11-128,3 24-12,2-14-337,7 12-542,2-20-421,4-7-895,9-7-3222,0-7 5417,3-5 0,-14-4 0,-4-1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1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 11861,'-3'10'2280,"1"-3"-2079,2-7 1189,0 0-752,0 45 118,0-12 45,0 43-73,0-19-173,0 7-174,0 2-174,2 1-106,1 0-51,5-2-44,-2-3-1,1-2-5,0-5-140,-2-5-442,2-6-718,-3-6-1456,4-8 2756,3-9 0,-5-10 0,2-6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6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291 0 10769,'6'14'2649,"0"-3"-2212,-6-11 1938,0 0-1865,-2-3-12,-5 3-246,-5 0-129,-7 6 208,-6 4 5,-3 6-135,-3 2-72,-1 4-67,1 1-29,0 1 40,5 2-39,4-3 6,4 1 38,8-3 12,4 2 10,3-2-10,3 2 11,2-1 5,7 2-5,6-2-101,10-2 6,6-2-6,3-3-101,4-3-207,1-4-1323,16-3 310,-17-2-533,13-9-5851,-22-7 7705,0-7 0,-15 6 0,-3 2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8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14667,'15'15'4498,"-4"-3"-4347,1 69-61,-5-45-71,1 14 1,0 0-20,2-16-1451,5 5-1338,-3-17 2789,5-2 0,-10-17 0,0-3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9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15 15944,'-11'-8'-1075,"2"1"-4824,9 7 5899,0 0 0,0 0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2.4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69 11413,'-7'10'3764,"0"-3"-3019,7-7-191,2 71-66,2-36-113,2 57-39,3-53 5,-2-6-33,1-3-61,-2-8-74,-3-6-15,1-7 100,-4-5 190,1-3-448,-1-12-118,0-9-61,0-17-129,-2-9-119,0-7 114,-1-1 122,2 2 79,1 5 73,5 12 39,4 4 73,6 10 50,4 5 28,1 8 62,3 3 62,0 4-17,-1 11 106,9 23-263,-11 3-28,5 17-29,-12-13-44,-2 1-89,-1-4-449,-2 1-835,-1-4-794,0-2 2167,3 1 0,-4-16 0,0-1 0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2.9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208 40 12477,'14'7'2677,"-3"-2"-2386,-11-5 830,0 0-449,-32-25-28,17 19-504,-26-15-134,20 34-6,1 8 5,-4 13 1,2 3-6,1 4 0,5 0-140,4-4-112,7-2-95,2-7-79,3-6 23,5-6 84,4-7 139,9-5 40,3-2-174,4-11-5,0-8 140,0-13 128,-3-8 51,-2-1 280,-6 1 544,-3 9 123,-5 7-219,-3 11-398,-2 6-224,1 8 85,1 12 111,5 12-139,4 18 45,7 14 66,3 10 101,3 8-67,-1 4-67,-2 1 11,-6-3-73,-10-25 0,-1 0-5,0 23 11,-7 17-62,-14-38-84,-9-6-39,-17-6-62,-6-9-61,-4-7-985,-17-12 83,25-7-1014,-5-16-1591,34-20 3630,7-35 0,7 26 0,1-11 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3.6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299 0 13026,'17'3'2403,"-4"-1"-2240,-13-2-163,0 0 28,-72 5 50,41 4-78,-53 5-50,64 3-158,9 1 68,6 2 78,10 4 17,11 3 45,11 3 6,10 4-6,4 0 0,-5 2 297,-4 2 6,-12 0-141,-9-1 90,-7-4 45,-7-5-123,-9-6-79,-11-9-235,-32-6-207,8-12-1541,-34-19 314,39-5 1574,-7-22 0,35 29 0,5-2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3.9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17260,'7'63'719,"1"0"0,-2-2 0,0-3-271,2 29-201,-2 0-1201,3-3 993,-3-8 309,3-9-348,-2-9-6,2-9-566,0-7-879,-2-7-1663,3-8-2531,-2-7 5645,2-11 0,-5-4 0,-1-5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0 103 12236,'4'1'3109,"-2"1"-2566,-2-2-173,9 81-40,-4-36-215,1 9 0,1 0 25,-2-6-34,1-9 18,-2-9 32,-1-9 124,-2-8 112,0-7 6,0-4-784,0-15 55,0-6 1,-1-19-129,0-7-40,0-11-94,1-6-46,6-4 146,5 4 246,6 7 247,1 14 56,0 16 213,-2 12 196,-1 9 213,0 10 28,-1 9 11,1 12 302,2 37-812,-6-13-207,3 20-39,-9-24-796,3-7-923,-1-5-1255,7-13-3675,1-6 6688,5-10 0,-10-4 0,-2-2 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4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286 17 12623,'-5'-9'3260,"1"1"-2779,4 8-296,0 0 90,-68 75 111,36-36-395,-10 11 0,0 1 457,14-6 25,3-2-165,7-4-66,5-6-57,7-4-79,4-5-72,2-3 283,7 1-384,10-1-101,12 1-6,13-3 17,7-3-56,6-5-179,4-6-230,-2-3-268,21-15 823,-22-5 67,13-15 0,-31-8 11,-4-5 23,-10-10 251,-10-26 354,-7 22 195,-11-9-324,-6 43-90,-8 13-319,-4 10-95,-3 18 89,0 8 196,-9 42-95,12-10-84,0 22 0,16 1-112,7-23-151,12 9-140,8-31-292,15-11-980,19-10 1563,32-15 0,-39 1 0,10-6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4.9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14594,'7'19'3417,"-1"-4"-2986,-6 65-274,0-31-124,1 8 1,2 2-23,5 1-5,2-5-6,3-7-73,-1-10-593,-3-7-802,0-9-722,-6-10-3074,0-5 5264,-5-6 0,2-1 0,-1 0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5.7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36 498 16168,'-20'-3'6,"5"1"-493,15 2-102,87-8 24,-30 4 167,7-1 0,2 0-1204,10 1 487,-5 0 734,-5-2 258,-9-4 123,-8-2 39,-8-4 554,-12-1 119,-7 0 477,-10-1-209,-7 2 95,-3 1 1,-2 5 4,-5 4 52,-7 3-437,-9 3-410,-7 5-111,-6 10 39,0 10-17,-2 13-17,3 7-112,6 5-56,8 1-11,11-2-56,4-2-151,8-10-101,10-4 0,11-10 67,13-6-387,37-10-206,-17-8-146,23-13 202,-30-13 116,-6-14 181,-9-11 285,-10-11 196,-8-7 33,-9-11 281,-5-3 271,-4 27 1,0 0 119,-4-19 102,0-8-57,-2 53-279,2 17-280,1 7-130,0 15-10,2 12 206,-1 55-167,2-2-62,0-17 0,0 1-466,0 30 444,3-2-6,2-8 0,2-11-6,3-13-358,3-10 95,-2-22-6,6-10 275,-6-28 292,6-15-532,-2-16-130,4-11-28,-1-5 135,1 2 263,-3 9 51,0 15 279,-3 16 987,4 23-813,-4 20-230,1 16-167,-2 13-96,-3 2-11,1 2-403,-2-4-606,-1-3-604,-3-6-1283,3-7 2896,2-4 0,-4-15 0,2-3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0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68 276 14432,'-13'-1'621,"3"0"-542,10 1-79,0 0 5,70-44 51,-41 22 90,52-35 258,-63 33 38,-7 2-89,-6-1 17,-2 2 178,-3 0 85,-9 4 62,-6 5 5,-10 5-386,-3 4-163,-2 9 73,-1 10-39,0 13 0,3 9-45,3 8-73,7 0-67,5 2 0,7-2-73,4-5-179,5-3-117,11-7-135,12-6-354,12-6-744,11-8-1411,12-5-5734,1-6 8747,2-9 0,-29 4 0,-12-4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4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176 14 12567,'4'-7'4520,"-1"0"-3843,-3 7-363,0 0-68,-50 11-16,29 1-230,-38 11-39,45-1-28,6 3-12,4 2 34,4 3 45,9 4 12,5 1-7,11 0 40,5 2-11,-1-3-34,0-3 11,-7-2 39,-5-4 23,-9-3 95,-3-2 79,-5-2-90,-5-1-157,-10 1-17,-7-2-555,-12 0-677,0-4-750,-1-4-2863,6-4 4862,6-4 0,12 0 0,5 0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6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137 0 14734,'2'12'4470,"0"-2"-4184,9 59-286,-8-28-796,-1 57-2334,-27-42-5289,-11-5 8419,-13-6 0,22-20 0,8-11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9.8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375 87 15838,'-55'-40'1254,"5"7"-576,23 28 89,-1 3-368,-3 2-181,1 4-128,0 8-85,1 11-5,3 13 34,4 10-29,3 7 1,6 3-6,4 0-28,5-6-95,2-6-84,5-10-102,7-9 46,5-9 5,9-9 62,2-3-112,3-5-185,2-10-106,1-8-258,-2-14-2027,8-37-163,-13-3 2899,-8 6 1,-3 2 0,-4 4 0,-3-11 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0.0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35 9554,'-15'-30'8642,"7"25"-7919,-1 32-68,9 26-173,1 12-169,2 6-184,3 2-84,3 1-45,1-5-34,2-3-1338,10 15-152,-4-24-728,13 10-5021,-7-31 7273,3-8 0,-13-13 0,-3-7 0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0.7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0 503 14566,'14'10'4834,"-3"-2"-4134,-11-8 471,0 0-975,0-11-2277,6-67 0,5-15 1180,6 27 545,-3-31 0,9 11 143,14 62-39,6 1 11,3 6-44,2 3 150,-3 7 135,-4 2 622,2 5-17,-16 5 28,-3 1-23,-16 0 12,-6 0-101,0-5 426,-2 2-482,0-2-90,0 4-185,-3 1-139,-4 1-1,-5 6-11,-7 2 23,-1 8-56,-3 5 27,4 7-33,-8 28 0,12-11-5,-3 16-68,12-23-62,3-6-72,2-7-84,1-7-112,0-9-376,0-6-269,2-6-72,8-8 745,3-10 17,4-13 161,-1-11 124,-2-8 73,-3 0 0,0 2 337,-5 10 251,-1 9-84,-3 13 34,1 7 100,-1 6 488,11 26-935,-1-2-152,7 22-39,-2-9-112,2-2-1003,0-3 1115,29-6 0,-30-12 0,19-6 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1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13547,'13'7'2857,"-3"-2"-2628,-4 62 169,0-25-256,1 8 1,0 1 87,7 8-90,3-4-84,-2-7 84,1-11-78,-1-9-29,-2-12-22,-1-6 34,-2-7 95,-2-2 123,0-9-27,1-8-124,1-14-50,1-10-28,0-4-34,-3 0 5,1 6 236,-5 11-34,0 12-207,1 8 45,2 15-11,5 6-34,5 11 5,5 3-5,5 0-5,1-1 38,13-4-27,-13-9 55,7-4-5,-17-9 56,-2-1 51,-4-9 5,1-8-84,-6-14-45,1-31-129,-5 14-150,-2-15-444,-1 28-1176,-7 10-2094,0 6 3954,-4 6 0,5 7 0,2 2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7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 0 15205,'-15'56'1282,"1"0"1,-4 37-1653,31-65 29,9-8 246,10-8 95,5-6 33,4-5-33,1-5-5,-4-9-1,-5-7 6,-10-9 39,-8-3 62,-8-3 50,-5 0 112,-12 4-50,-8 7-45,-15 7-168,-9 9-308,-4 4-481,-3 4-702,6 0-1208,7 0-2656,11 0 5355,9 0 0,8 0 0,6 0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2.3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99 13452,'-9'-8'2218,"2"2"-1832,7 6-16,2 71 112,3-28-278,-1 8 0,1 1 43,10 4-62,1-4-62,2-8-118,0-10-5,-3-9-44,-1-11-46,-5-6 6,-2-6 22,-3-2 12,-1 0 50,2-25-6,-2 0 1,1-27-96,-2 4 51,-1-11 94,-1 23 1,0 3-39,1 27 95,5 13-12,3 10-44,6 8-39,4 8 27,3-4 247,2-2 39,0-8-27,-1-6-84,-3-7-35,-2-4 29,-4-2 55,-1-3 1,-1-10-68,-1-10-50,-3-12-140,-2-8-56,-3-8-308,-1-2-2145,-6-24-1149,-3 27 3658,-2-7 0,3 40 0,2 8 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2.7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11043,'8'3'4223,"-2"0"-3242,-4 87-119,3-27-984,-2 7 0,1 3 626,7 21-90,0 2-117,-1-8-101,0-6 242,-1-15-315,-2-12 83,1-16-156,-4-12 68,0-14-1,-1-6 370,0-5-482,0-6 1,-1-9-6,0-12-207,0-15 0,2-11-17,3-10-73,3-1 122,3 3 103,0 10 72,-1 14 50,1 13 56,-4 12 97,4 6 21,0 15-17,3 8-56,3 18-95,-1 12-11,1 5-163,4 30-503,-6-23-976,3 14-1579,-1-34 3176,4-6 0,-9-18 0,2-4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3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38 13256,'13'2'3192,"-2"0"-2844,-11-2 833,0 0-593,-27-7-117,12 6-179,-23-3-52,17 11-4,-1 4-113,-2 6-56,1 2-67,1 6 6,0 3-6,4 6 0,2 1 5,6 2-5,4 0-11,3-5-95,3-3-152,0-5-117,7-6-192,2-8 69,7-4 44,5-5-38,-1-6-68,5-11 134,-1-14 174,0-14 106,-5-10 146,-3-5 0,-5 1 258,-3 6 459,-2 14 274,-4 12-302,0 14-190,-1 7 55,-1 19-330,0 7-72,2 18-52,1 7-100,1 7 0,3 0-78,2 2-700,3-6-3821,14 5-145,-3-24 4744,10-3 0,-18-22 0,-5-5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5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14661,'1'14'5176,"4"71"-4980,-1-32-165,0 5 0,0 2-26,4 20-5,2-3-140,0-8-375,1-9-757,-1-12-968,-4-10-2392,-2-10 4632,-3-12 0,-1-7 0,0-6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6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99 14561,'-14'-14'1411,"3"3"-1411,11 11-958,81-9-890,-31 2 1223,10 0 1,4-1-646,31-2-2007,1-2 3277,-39 6 0,-3 1 0,3-1 0,-13 2 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1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4 14471,'-20'-2'2851,"4"1"-2549,16 1-134,0 0-128,29 86-40,-8-45-42,1 13 0,3 0-429,10-17-593,-1-8-829,8-11-2610,-6-8 4503,2-8 0,-19-2 0,-6 0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3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101 0 15221,'6'4'6520,"-15"92"-6099,1-33-627,-1 7 0,0 4 374,-3 16-106,2-1-56,-2-3-6,2-6-96,0-9-11,2-7-784,2-11-474,3-9-1710,2-10-863,1-12 3938,0-9 0,0-7 0,0-5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8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89 5 13749,'-10'-2'3114,"2"0"-2599,8 2-173,-29 82-85,19-33-168,-5 9 1,1 1-39,12 1-51,2-5-140,7-10-95,6-9 50,8-12 84,5-10 101,-1-7 0,5-9 0,-1-13-39,-1-9-68,-2-17-133,-8-9 88,-3-6 102,-10-5 50,-2 4 84,-4 5 157,-22 9-314,3 20-509,-18 9-1200,8 34 1782,0 20 0,13-12 0,3 6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5.5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18 12455,'-14'0'2873,"2"0"-2251,12 0-163,0 68-44,0-33-191,0 56-152,5-53-72,2-3 0,7-7-72,1-4-12,3-9 39,-1-5 45,2-6 5,1-3 51,0-2-22,1-10-28,-1-6 72,-1-15-16,-1-5-1,-5-7 40,-4-2 565,-3-8-425,-5 16-241,1 2-879,-2 21-1026,0 4-3337,0 1 5242,0 3 0,0 2 0,0 2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1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477 1 12981,'2'2'3439,"1"0"-2481,-3-2-874,-75 0-50,37 6 22,-58 0 22,58 6-11,7-2-67,9 2-89,9-1 89,7 7 95,5 5 62,9 8 33,7 6-16,11 4-79,7 0-39,1 2-17,-4-5 84,-6-1 287,-7-5 122,-9-4-73,-4-3 241,-17 5-583,-6-9-117,-17 6-100,-5-11-242,-6-1-95,-1-5-2223,-10-4-163,20-5 2823,-4-19 0,31 12 0,3-13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9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14297,'21'72'973,"-1"0"0,1 0 1,7 28-1,-5-17-1729,-9-36-795,-4-2-6949,-5-8 8500,-3-7 0,-2-14 0,0-8 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5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0 257 12903,'9'3'2509,"-3"-1"-2189,-6-2-12,0 0-236,73-36 85,-50 19 73,53-33-79,-71 27 28,-3-5-89,-2 0 78,-6 1 207,-4 4 224,-6 6 157,-3 9-290,0 4-332,-2 9-39,1 9 68,1 12-34,0 10-29,5 7 12,4 3-106,6-1-6,2-1-151,9-2-331,8-6-1630,30 3 477,5-19 1635,37-1 0,-47-18 0,4-1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8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0 277 12343,'1'4'2363,"76"-36"-2357,-42 13 16,12-4 1,-2-2 128,-17 0 179,-9 1-44,-6-2-84,-7 2-45,-3 0-84,-6 3 33,-8 3 107,-6 6 50,-8 7-101,-3 2-61,2 3 45,-2 9 167,3 8 175,3 14-119,3 7-111,5 5-124,7 1-95,3-1-39,4-2-156,10-6-164,7-4-195,14-9-224,5-6-695,9-8 586,9-4 0,-23-4 0,0 0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7.3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28 155 13312,'-16'-8'2806,"4"3"-2683,12 5 712,0 0-214,26 0-38,2 0-74,32 0-166,4 0-125,16-3-89,12 0-313,-41 0 0,0 0 184,0-1 0,1 1 3,-1 0 0,-1 0 2,43-6 3,-12 3 194,-14-1 78,-12 1 106,-14 1-27,-11 1-23,-8 2-45,-7 0 309,-6 2-488,-4-3-50,-3 3-124,-1-3-615,0 0-796,2-8-2622,3-3 4095,2-7 0,-3 10 0,-2 2 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7.6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13026,'20'16'4498,"-4"-3"-3726,-16-13-452,26 81-287,-17-41-33,6 12 0,-2 1-1142,-10-6-2353,-3-5 3495,-8-5 0,5-18 0,-5-8 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0 103 12236,'4'1'3109,"-2"1"-2566,-2-2-173,9 81-40,-4-36-215,1 9 0,1 0 25,-2-6-34,1-9 18,-2-9 32,-1-9 124,-2-8 112,0-7 6,0-4-784,0-15 55,0-6 1,-1-19-129,0-7-40,0-11-94,1-6-46,6-4 146,5 4 246,6 7 247,1 14 56,0 16 213,-2 12 196,-1 9 213,0 10 28,-1 9 11,1 12 302,2 37-812,-6-13-207,3 20-39,-9-24-796,3-7-923,-1-5-1255,7-13-3675,1-6 6688,5-10 0,-10-4 0,-2-2 0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7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 0 15205,'-15'56'1282,"1"0"1,-4 37-1653,31-65 29,9-8 246,10-8 95,5-6 33,4-5-33,1-5-5,-4-9-1,-5-7 6,-10-9 39,-8-3 62,-8-3 50,-5 0 112,-12 4-50,-8 7-45,-15 7-168,-9 9-308,-4 4-481,-3 4-702,6 0-1208,7 0-2656,11 0 5355,9 0 0,8 0 0,6 0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9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14297,'21'72'973,"-1"0"0,1 0 1,7 28-1,-5-17-1729,-9-36-795,-4-2-6949,-5-8 8500,-3-7 0,-2-14 0,0-8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9.1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78 12948,'9'14'2458,"-1"-2"-2458,60-26-129,-23 6-409,6-3 1,3 0-2879,21-4 592,-5-1 2824,4 1 0,-37 7 0,-9 3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0.5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13861,'10'12'2095,"-2"-2"-1883,-8-10 505,0 0-286,14 84 113,-1-30-362,0 8 0,0 2 142,6 5-116,0-4-124,-3-12-84,-1-11 0,-3-14 62,-3-10-56,-4-11-6,1-5 78,0-10 23,1-8-68,2-12 1,1-12-23,-1-4-5,0-3-6,-2 1-6,-2 6-55,-1 8-51,-1 15 112,1 8 190,2 21 17,3 8-72,2 12-96,9 18-45,-4-15 1,5 4 5,-8-23 5,-3-8 1,-1-4 72,-3-4 85,0 0 55,-2-9-50,3-5-78,1-15-40,-1-7-218,2-29-162,-6 15-197,1-13-577,-4 29-710,0 10-1295,0 10 3109,0 8 0,0 3 0,0 3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0.9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 11245,'12'-14'2890,"-2"3"-2565,-10 11 1551,0 0-1148,8 80-39,0-27-454,0 8 1,-1 2 60,5 13-144,-2-1-147,-1-7 1,-2-9-6,0-12-56,-1-12-151,0-13-101,-1-9 78,-1-9 6,-3-3-6,2-6 113,-1-8-141,2-13-145,1-13-84,2-11-34,1-6 224,4-1 173,2 4 264,4 2 141,-5 25 145,1 5 262,-5 21 52,0 13-141,1 7-207,3 17-196,-1 5-129,6 27-476,-5-18-588,3 15-739,-5-29-1199,1-4-3450,0-7 6385,1-9 0,-6-8 0,-2-5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9.1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78 12948,'9'14'2458,"-1"-2"-2458,60-26-129,-23 6-409,6-3 1,3 0-2879,21-4 592,-5-1 2824,4 1 0,-37 7 0,-9 3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4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135 10 12455,'3'-5'2873,"0"1"-2251,-3 4 1204,0 0-1306,-6 7-312,-1 3-164,-8 12-32,2 3-12,-3 6-6,0 5 0,-2 3 1,3 1-46,1-1 12,5-3-78,2-4-91,4-6-144,1-4-169,2-7-95,0-3-23,3-8 124,4-1 235,5-3 67,6-9-73,1-9 17,2-16 101,-2-11 84,-2-7 84,-2-2 28,-5 0 331,-1 9 503,-6 10 40,0 13-263,-3 12 78,0 9-477,0 13 91,0 11 38,0 12-144,1 9-163,2 2-62,3 2-259,1-5-726,5-3-578,0-10-4150,21-14 5713,-10-7 0,4-9 0,-16 0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14757,'6'7'4946,"-1"-1"-4745,-5 85-128,2-39-73,0 10 0,1 2-5,6-3-466,1-6-549,3-5-682,-1-11-511,-1-5-2732,-3-10 4945,-5-8 0,0-9 0,-3-5 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8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40 14869,'-5'-7'913,"1"1"-913,4 6-140,0 0-891,101-5-2542,-44 1 3573,14-1 0,-3 0 0,-28 2 0,-10-1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3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13911,'17'1'2554,"-4"0"-2184,-13-1 554,0 0-829,35 77-95,-16-43 0,5 13 0,1-1-571,-2-18-336,2-5-892,3-11-2082,-1-6 3881,0-7 0,-12 1 0,-5-2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5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158 1 15743,'2'3'4609,"0"-1"-3942,-14 75-152,2-23-305,0 7 0,0 3 48,-8 19-140,2 4-79,-2-4-39,2-2-179,0-5-332,4-8-340,1-8-364,4-12-634,3-13-839,3-13 610,1-12-846,4-14 1042,5-14 1882,6-12 0,-5 10 0,-1 2 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9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9772,'16'17'6811,"-3"-4"-5473,-13-13 141,0 0-1283,0 31 28,0-5-1328,40 23 1,11-4 879,-19-26 148,20 7 1,-5-15-127,-34-46 124,-7-24 341,-4 15 230,-3-8 39,-7 29 202,-16 8-734,-1 9-241,-11 4-543,10 4-857,2 5-1613,4 3 3254,5 0 0,7-4 0,4-3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3.2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62 15289,'15'2'2033,"-2"-1"-1820,-13-1-129,0 0-79,5 71 1,7-38 302,39 13 0,8-10-168,-20-36-20,18-12 1,-8-10 8,-45-20-129,-2-14-269,-12 22-493,-3 6-559,-12 5 1321,-10 5 0,15 9 0,-2 2 0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3.9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24 14538,'-6'-13'3047,"2"2"-2627,4 11 364,0 0-16,-1 97-85,2-31-657,-1 6 1,1 4 326,4 17-152,1-5-145,-1-8 81,0-10-137,1-14-246,-3-9-510,1-12-599,-2-9-858,-1-9-890,-1-9 3103,-1-5 0,0-3 0,0 0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5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40 509 13161,'-22'-5'1131,"4"1"-1165,18 4-117,0 0 151,95 3-101,-38-16-248,11 6 1,1-4-212,5-29-34,-2-7 11,-6-5 208,-9-4 358,-10-4 17,-10 2 934,-11 5 242,-7 9 347,-8 13-425,-5 12-392,-4 10-213,-1 7 156,-1 15-263,0 12 152,0 25 34,0 18-214,0 14-427,0 8 164,0 0-56,3-5-33,0-8-6,4-12 0,2-13-78,0-12-113,3-12-122,-2-13-146,2-7 245,1-7 378,2-15-304,2-9-157,3-21-123,1-10-33,2-6 167,-1 1 253,-3 6 33,-3 10 464,-4 17 197,-5 10 219,-1 10-348,-3 12-22,1 8-135,2 13-168,1 10-117,2 3-79,0 2-11,1-2-140,0-3-577,2-5-2655,8-2 247,-1-14 3125,15-11 0,-19-7 0,3-6 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7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14180,'12'4'4570,"-3"-1"-4166,-9 83-23,2-41-2401,-2 12 1,1-1 2053,2-8 825,0-7-1374,1-9-1026,1-10-1629,3-12-2583,1-6 5753,3-15 0,-5 7 0,-2-6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4.1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14667,'10'5'2336,"-3"0"-1894,-8 68-89,0-18-82,1 4 1,-1 4 255,1 23-157,5 1-152,0-8-83,6-8-51,-3-14-51,1-11 7,-1-14-7,-1-10 85,-3-12-29,-1-5-5,-1-5 23,-2-10-107,0-12-101,0-24-224,-7-17-22,2-18 56,-7-8 44,6 1 151,3 36 1,2 3 90,-1-14-1,4 2-5,3 42-34,3 11 45,5 5 50,3 12 198,2 12 149,14 46-246,-8-7-50,8 29-62,-13-28-33,-1-4 0,-1-8-1,-3-8 1,-1-9 5,-3-6 45,-4-13-56,-2-4-6,-2-14-106,-2-12-33,0-17-281,0-18 17,0-15 78,0-9 135,0 1 11,9-18 152,2 35 27,12-4 6,3 39 0,2 9 39,4 7 583,15 27-246,-10 6-68,8 25 420,-10 32-409,-13-18-123,1 21-117,-13-34-79,-3-7 0,-1-8-387,-2-8-744,2-6-6795,-2-9 7926,2-6 0,-2-5 0,-2-3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0.5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13861,'10'12'2095,"-2"-2"-1883,-8-10 505,0 0-286,14 84 113,-1-30-362,0 8 0,0 2 142,6 5-116,0-4-124,-3-12-84,-1-11 0,-3-14 62,-3-10-56,-4-11-6,1-5 78,0-10 23,1-8-68,2-12 1,1-12-23,-1-4-5,0-3-6,-2 1-6,-2 6-55,-1 8-51,-1 15 112,1 8 190,2 21 17,3 8-72,2 12-96,9 18-45,-4-15 1,5 4 5,-8-23 5,-3-8 1,-1-4 72,-3-4 85,0 0 55,-2-9-50,3-5-78,1-15-40,-1-7-218,2-29-162,-6 15-197,1-13-577,-4 29-710,0 10-1295,0 10 3109,0 8 0,0 3 0,0 3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8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21 15468,'-5'-12'-73,"1"3"-3444,4 9 3517,0 0 0,0 0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2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1 425 13525,'18'23'2593,"-3"-4"-2330,-15-19 1490,0 0-1092,9 13-296,-7-23-242,8 3-123,-10-32 0,0-13-135,0-7-111,0-9 38,0 3 40,0 5 106,5 11 62,1 14 90,5 13 28,1 12 78,1 6 90,3 15 61,1 8-16,2 18-63,1 10-111,-1 7-62,-4 3-61,-1-3-34,-2-2-112,-2-7-459,1-9-841,-1-10-1596,2-12-2766,-1-8 5774,2-6 0,-6 0 0,-2 0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5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15182,'10'6'2594,"-1"-2"-2158,-9-4 299,0 0-41,0 82-50,0-25-395,-1 6 0,2 2 127,1 16-119,2-2-156,3-4-67,-1-6-34,2-7-101,0-9-325,1-9-514,1-10-1167,2-11-1858,1-10 3965,2-7 0,-7-5 0,-2-1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8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237 1 12477,'9'3'4386,"-2"0"-4269,-7-3 203,0 0 195,-64 48 39,34-19-313,-10 5 1,1 1 116,12 2-218,5-1-129,7-5-11,5-4-67,6-3-107,3-2-22,9-3-62,8 1-61,14-3-980,32 4 240,-11-11-722,18 1-2974,-27-10 4755,-7-1 0,-18 0 0,-7 0 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6.4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9 149 12746,'-5'-4'3618,"2"0"-2890,3 4-302,34-5 5,0 1-44,39-4-163,2 2-79,17-1-436,-38 3 0,1 0 319,7 0 0,1 1-25,4-2 0,0 1-1,3 2 1,0-1 0,-2 0 0,1 1-1,-3 0 1,-2 1 3,-4 0 0,-2 0-4,-5 1 1,-2-1 3,35 0 268,-18-1 169,-17-2 111,-15 0 275,-14 0-45,-11 3 729,-7-2-1513,-3 1-134,-1-1-791,0-1-1209,0-3-4598,0-2 6732,0-4 0,0 6 0,0 0 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2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13928,'40'54'1502,"1"0"1,2 3 0,-5-7-2376,-9-11-326,9 5-688,-9-25 1887,8-7 0,-18-8 0,2-3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4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93 1 13625,'4'9'3932,"-1"-1"-3389,-3-8 169,0 0-62,-8 97-68,2-32-914,0 10 0,-2 3 590,-1 21-191,3-48 0,0-1-6,0 0 0,1 0-61,-7 43-135,2-8-262,2-13-365,3-13-409,2-18-806,1-13-1075,2-17-1558,4-13 4610,4-13 0,-3 4 0,2-2 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8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13222,'16'5'2610,"-3"-2"-2061,-13-3 717,0 0-1070,0 43-140,0-15-51,0 36-5,3-28 0,4-1-5,4-7-34,5-3-51,0-9 23,3-6 22,2-6 34,1-2-84,0-6 16,0-9-5,-4-7 79,-3-10 5,-7-3 28,-3-4 140,-4 3 22,-2 1-44,-9 6-146,-4 6-180,-8 11-38,-3 5-566,0 5-964,-1 11-1366,2 5 3114,2 8 0,11-8 0,3-7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8.1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55 15037,'2'12'2039,"-1"-2"-1737,-1-10-218,0 66-78,6-32 5,5 52-11,10-52 5,7-6 91,3-7 38,3-10 23,-2-5-12,1-5-44,-5-5-50,-3-9-12,-6-6 11,-4-11 34,-8-3 34,-3-2-118,-5-1-62,-10 1-481,-5 2-683,-14-3 1226,-11-6 0,18 19 0,-2-2 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8.7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348 1 14673,'6'3'2929,"-2"0"-2207,-4-3-436,0 0-241,-77-4-45,41 16-51,-58 3 18,63 20-23,13 4-11,7 3-17,8 0 72,16 0 7,5-1-1,15-1 6,0-1 0,0-3 34,-8-1 268,-6-4-127,-10 0-35,-4-3 16,-5-2-38,-10-1-118,-7-4-185,-14-4-353,-8-5-364,-1-6-671,1-4-438,2-13-5498,9-8 7509,7-13 0,11 12 0,6 3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0.9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 11245,'12'-14'2890,"-2"3"-2565,-10 11 1551,0 0-1148,8 80-39,0-27-454,0 8 1,-1 2 60,5 13-144,-2-1-147,-1-7 1,-2-9-6,0-12-56,-1-12-151,0-13-101,-1-9 78,-1-9 6,-3-3-6,2-6 113,-1-8-141,2-13-145,1-13-84,2-11-34,1-6 224,4-1 173,2 4 264,4 2 141,-5 25 145,1 5 262,-5 21 52,0 13-141,1 7-207,3 17-196,-1 5-129,6 27-476,-5-18-588,3 15-739,-5-29-1199,1-4-3450,0-7 6385,1-9 0,-6-8 0,-2-5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1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 13127,'4'-5'4184,"0"2"-2941,-4 3-699,19 78-141,-8-17-266,2 4 1,1 5-738,-6-20 0,-1 0 631,1-2 0,-1 3 131,3 13 1,0 0-163,2 18-11,6 10-95,-9-55-135,0-15-84,-1-12-106,2-17 397,1-14 812,3-18-1131,1-17-117,2-8-34,1-6 218,1 7 286,-2 9 336,-4 18 45,-2 17 34,-2 12 251,3 12-122,0 12-124,2 10-112,8 36-308,-6-11-196,4 16-487,-7-23-2964,6 5 3647,3-16 0,-6-5 0,-3-20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4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1 15221,'0'9'2163,"1"-2"-1783,-1-7-88,0 0-35,-15 73-128,12-31-129,-12 56-39,19-53-152,8-8-66,5-9-6,9-10 50,0-10-22,4-5-124,-1-8-33,-2-10 6,-4-9 100,-6-12 258,-9-4 28,-4-3 247,-5 3 178,-10 8-223,-6 7-202,-12 10-314,-6 8-397,-2 4-880,-4 3-7010,5 0 8601,5 4 0,14-3 0,8 3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7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63 15020,'-10'-2'2044,"3"0"-1870,7 2-129,-3 81-40,9-43-5,-3 13 0,3-2 0,15-17 45,7-8 45,2-11 16,2-6-33,0-6-73,-1-3 0,-4-8-6,-4-7 1,-7-9 5,-5-4 67,-6-5-67,-3 1-56,-4-4-470,-6 4-337,-3 0-739,-5 4-2207,2 4 3809,4 5 0,6 10 0,1 4 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0.1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0 9156,'2'5'4021,"-1"-1"-408,-1-4-2952,-11-2 67,9 24 68,-9 13 49,11 29-167,0 14-180,0 6-95,0 3-179,0-3-123,0-6-67,2-9-34,2-8-230,2-9-414,4-8-750,2-9-1379,4-8-167,7-11-1934,3-8 4874,3-5 0,-13-3 0,-4 0 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0.6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179 519 11732,'-21'-52'9315,"13"42"-9315,-32-34 0,20 64 56,-2 16-45,0 5-11,3 5 0,5-1-95,6-1-118,5-5-140,2-4-156,2-10 27,7-3 17,5-10 100,6-5-32,3-4-118,0-7 22,0-12 101,-1-10-247,0-49 544,-8 7-8,-7 16 1,-1-1 102,-2-36 207,-3-1 409,0 0 252,0 12 34,-3 14 11,1 19-168,-2 20-353,2 13-246,1 16 322,1 19-126,0 21-135,0 25-112,1 14-67,4 7-28,2-1-319,4-5-2538,5 15-1047,-4-32 3904,5 16 0,-12-56 0,0-2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2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182 83 11340,'20'-8'4666,"-4"1"-3428,-16 7 1607,0 0-2111,0-30-275,0 23-364,-5-23-95,-3 30-101,-4 0-140,-3 4 23,5 3 67,1 7 61,3 6-10,5 6-85,-1 7 11,2 5 73,7 3 12,2 2 5,9-1 17,0-2 33,-1-2 34,-3-7 0,-5-3-11,-5-7 67,-3-2-17,-11-7-157,-20-1-290,-2-8-428,-13-2-373,14-2-5893,-10-15 7102,15 3 0,1-5 0,19 10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6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14 260 9223,'26'9'3355,"-4"-1"-3131,-22-8-5,0 0-46,69-63 79,-49 34-37,17-10 1,-4 0 557,-31 11 208,-2 1 27,-2 5-17,-7 6-39,-6 7-397,-6 5-404,-4 8-78,-1 11 230,-2 12-23,1 15-28,2 6-23,6 5-95,5 0-78,6 0-207,4 11-173,13-18-141,7 3-207,12-23-298,6-9-771,6-7-1430,9-6 3171,17-24 0,-30 15 0,3-14 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9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0 281 13065,'54'-29'610,"0"-1"1,-6 3 0,-9 1-219,-23 1 0,-6-1-61,-4-2 27,-3 0 258,-3 5 118,0 5-118,-8 6 40,-3 6-371,-10 3-234,-2 9-1,-2 8 90,0 13 45,2 11 112,4 9-107,7 2-61,5 0-34,5-5-95,6-5 0,8-8-157,9-5-67,13-9-134,5-9-191,3-4-471,2-4-705,5-10 1725,10-15 0,-26 9 0,-1-6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4.9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16297,'12'12'286,"-3"-2"-3512,-9-10 3226,0 0 0,0 0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6.1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53 13648,'-19'-10'2935,"3"3"-2829,16 7-106,0 0 6,28 0-6,-5 0 5,29 0-5,-7 0-985,14-4-3356,2-4 4341,2-2 0,-29 2 0,-11 3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4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135 10 12455,'3'-5'2873,"0"1"-2251,-3 4 1204,0 0-1306,-6 7-312,-1 3-164,-8 12-32,2 3-12,-3 6-6,0 5 0,-2 3 1,3 1-46,1-1 12,5-3-78,2-4-91,4-6-144,1-4-169,2-7-95,0-3-23,3-8 124,4-1 235,5-3 67,6-9-73,1-9 17,2-16 101,-2-11 84,-2-7 84,-2-2 28,-5 0 331,-1 9 503,-6 10 40,0 13-263,-3 12 78,0 9-477,0 13 91,0 11 38,0 12-144,1 9-163,2 2-62,3 2-259,1-5-726,5-3-578,0-10-4150,21-14 5713,-10-7 0,4-9 0,-16 0 0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6.9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13877,'5'7'2840,"-1"-1"-2683,-4-6 733,0 0-223,0 64-50,0-15-357,0 4 0,0 3 132,2 24-224,0 2-112,2-5-50,1-4-6,0-11-224,2-9-325,-2-11-566,2-11-767,-5-13-1198,0-8 3080,-2-9 0,0-1 0,0 0 0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7.5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34 605 13289,'-18'0'997,"2"1"-997,16-1-123,0 0 22,71 27 51,-31-20 16,9 8 1,1-3-152,-1-18-101,-2-10-106,-5-11 45,-6-11 17,-6-9-35,-6-6 1,-7-10 202,-3-6 162,-7-5 358,-3 2 511,-2 4 144,-2 13 135,0 14-117,0 15-353,0 15-281,-3 18-363,1 20 173,-1 25 135,2 20-3331,1 16 3319,0 11-99,0-28 1,0 0-198,0-19 0,0-2-34,-1 12 0,2-3 0,1 1-12,3-15-134,0-15-16,2-14 22,-4-9 3231,2-6-3231,0-12 146,7-32-45,0-7 28,6-29-73,-3 9-22,1 5 72,-2 9 34,-2 15 168,-2 18 599,1 15-251,-2 22-141,4 15-156,-2 16-113,0 5-67,0 4-39,-1-2-207,0-2-2437,7 9-5051,3-11 7695,0-8 0,-7-20 0,-8-18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7.9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72 257 11553,'-15'-2'1199,"2"0"-1003,13 2-62,0 0-72,63-60 72,-41 33 20,14-10 0,-4 1 261,-24 12-7,-4 4-122,-4 2-56,-2 3 89,-7 6 325,-4 4-117,-9 3-152,-2 12 174,-2 7 268,-3 16-105,4 12-96,0 7-235,8 6-213,6-2-106,7-3-62,2-8-241,13-7-285,4-7-461,16-9-570,18-10-1557,3-9 3114,12-15 0,-30 6 0,-8-5 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8.8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12012,'0'13'2470,"0"-4"-2162,0-9 1076,0 0-936,1 85-118,2-43-207,-2 12 1,1 0 111,4-12-112,-3-9-89,1-6-23,-1-8 45,-1-9 0,0-3 67,-1-5 6,1-1-6,-1-1-123,0-8 0,-1-3-235,0-11-28,0-7 117,0-5 12,0-6-6,0-1 22,0 4 51,0 3 17,1 8 50,4 7 0,2 4 11,4 8 84,11 3 146,-3 14 72,10 10 18,-6 18-68,0 8-73,-4 6-78,-2 0-33,-4-3-34,2 7-40,-7-22 6,0 0 12,-6-26-23,0-4-84,0-4-196,0-2 17,0-9-594,0-30 526,1-3 147,2-25 49,4 10 29,3 0-6,4 5 61,-1 10 51,1 10 34,-2 13 117,-1 11 224,-2 6 174,2 16-73,1 8-67,0 17-135,0 7-128,0 6-112,-2 0-34,1 0-348,-1-4-693,0-5 1041,20 10 0,-20-28 0,14 5 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9.2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91 30 14387,'-13'-16'2560,"3"3"-2263,10 13-191,0 0 157,-29 78 28,21-32-210,-8 7 1,3 2 35,11-2-117,2-8-56,3-8-72,6-9-18,4-10 73,8-8 68,1-6 5,1-3-62,0-5-16,-2-7-23,-1-10 28,-5-9 23,-5-7 44,-6-4 6,-3-4 0,-5 2-39,-6 2-297,-6 7-487,-5 6-645,-5 9-1602,5 6 3070,-3 7 0,13 4 0,3 2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9.7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1 541 11822,'13'27'3668,"-2"-6"-2906,-11-21 1484,0 0-1870,5-16-270,-4-5-106,2-22 0,-9-9-185,-2-8-62,-1-5-49,5 4-220,1 10-83,3 11 84,4 14 185,9 10 218,11 6 67,12 7 39,11-1-5,9 2-34,6-3-72,6-1 21,-2-5 52,-4 1 49,3-6 387,-29 5 683,-5-3-498,-26 4-224,-7 1 95,-9-3 242,-23 4-539,0 3-112,-14 3 28,13 17 17,0 8 17,2 18 22,4 9 62,8 5-62,9 2-123,7-1-151,19 11-202,4-21-504,16 3-924,8-30 1781,12-9 0,-23-6 0,2-4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2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15569,'1'16'2515,"0"-3"-2275,-1-13 349,0 0-314,10 71-102,1-31-100,10 56-73,-1-50 0,1-5-280,2-6-320,3-7-738,-1-7-578,5-8-823,4-7-4714,-1-13 7453,2-8 0,-17 3 0,-5-1 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5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0 11004,'9'30'9830,"-13"46"-8710,-11 3-1724,4-22 1,-1 1 732,-7 35-96,1-1-33,1-3-44,1-6 187,2-8-855,1-7-307,4-11-3128,2 2 1285,4-31 2862,3-1 0,0-27 0,2 0 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8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0 13110,'-3'67'1008,"-1"0"0,0 0 1,0 24-1,6-17-1171,9-40-21,8-10 122,3-8 62,3-9 6,0-4-6,1-8-28,1-7-62,-2-10-33,-3-9 56,-6-7 67,-7-4 39,-5-3 56,-4 3-50,-1 3-45,-6 9-331,-4 8-739,-5 9-268,-4 7-2129,1 4 3467,0 2 0,10 0 0,2 0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1.1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36 14180,'29'89'1034,"0"0"0,-3-7 1,1-18-1030,5-38 68,-1-9 84,3-9 33,-2-5-33,-1-7 45,-2-10-57,-4-9-5,-5-13 6,-6-6 44,-8-3-15,-2-2-136,-4 3-39,-8 5-466,-4 7-838,-8 7-1592,-5 3-2420,3 7 5316,0 1 0,11 7 0,5 2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14757,'6'7'4946,"-1"-1"-4745,-5 85-128,2-39-73,0 10 0,1 2-5,6-3-466,1-6-549,3-5-682,-1-11-511,-1-5-2732,-3-10 4945,-5-8 0,0-9 0,-3-5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2.1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231 502 13211,'16'4'3064,"-4"0"-2594,-12-4 1093,0 0-1183,-46-29 47,23 22-321,-37-18-100,32 39 72,1 12 6,1 15-28,5 9-56,5 6 0,9 0-73,3-2-89,5-8-152,10-6 56,6-11-16,11-9 94,4-9-60,1-6-57,2-6-56,-4-14-5,0-7 27,-6-19-16,-4-7-6,-7-12 210,-8 7 1,-2-2 142,-1-37-254,-4 29 0,-1 0 360,-5-27 197,-5 4 89,-3 15 17,3 13 33,2 18 499,4 15-689,2 14-56,2 8 12,1 18 574,1 11-441,0 21-44,0 13-129,5 11-143,2-18 1,2 2-32,10 27-145,-6-31 0,1-2-673,11 12-705,3-6-415,3-6-206,3-5-1105,3-7 1815,1-6 1026,0-9 1434,6-1 352,-15-12 336,2 0-235,-18-9-84,-4-2-375,-3-11-196,-3-8 72,-2-17-240,-1-10-420,-1-14-197,-3 10 1,-2-2-152,-1-26-31,2 28 1,0 4-669,1-5-309,4 16-151,9 10 762,13 9-281,18 4 796,34 2 0,4 3 0,-20 0 0,5 2 0,1 0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2.5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1 12707,'-39'54'2414,"0"0"0,9-9 0,2-2-2307,-18 32-102,22-20-5,5-4-50,9-5-124,4-8-151,5-8-257,1-7-158,4-10 18,5-6 296,6-4 84,4-8 90,1-10 40,1-10 38,-2-15-106,0-6 5,-4-6 174,-1-2 101,-3 4 112,-2 10 494,-2 11-41,-4 16-167,1 6 212,-2 19-195,3 10-247,1 17-168,4 11-286,2 3-705,1 0-567,3 1 1558,3 3 0,-8-26 0,-1-3 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3.3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10 13497,'-13'-5'2856,"2"0"-2329,11 5 21,0 76 29,5-26-378,-2 6 0,2 3-31,11 11-101,1-4-61,3-6 27,-2-12 51,0-10-84,-4-10-5,-2-13-40,-3-7 45,-2-7 106,-1-2 119,1-11-96,0-9-68,4-17-61,-1-9-44,0-7-12,-1 4 28,-3 6 28,-2 15 0,-1 14 0,0 19 33,4 12-27,1 14-6,5 6-28,2-1-11,0-3 39,2-8 56,2-7 33,-5-9 68,0-4 78,-5-4 45,-2-9-28,2-5-129,1-14-123,-1-7-5,0-8-230,-2-4-1446,-2-17-486,0 21 2167,1-5 0,-2 35 0,0 5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3.5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13704,'11'4'3181,"-3"-1"-2856,-8-3-191,0 0-134,15 78-235,-12-46-812,10 66-5706,-22-70 6753,-5 0 0,2-14 0,2-5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4.0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16280,'11'7'2919,"-3"0"-2393,-8 67-195,0-18-203,0 4 1,1 2-437,4 20 341,0-4-33,3-9-10,-2-11-388,1-12-509,-1-10-583,-2-11-577,-2-11-733,-2-7 2800,-6-5 0,4-2 0,-5 0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4.8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13 549 12382,'-7'-14'1753,"1"2"-1792,79 43 33,-31-23-45,9 6 1,2-6-146,-2-25-128,1-17-80,-7-12 68,-5-9 230,-8-7 106,-8-5 409,-4-31 240,-11 30 466,0-12-84,-8 48-499,-1 14-353,0 12-22,0 25 106,0 15 109,0 16 1,0 8-15,1 36-210,1-26 1,0-1-26,5 29-67,3-11-56,0-11 0,2-16-280,-2-15-134,0-15 111,-2-15-262,2-13 492,-4-17-431,4-14 6,-1-18 139,1-11-61,2-8 168,1 0 246,0 5 381,5 7 40,-7 27 330,3 9 190,-8 34-240,4 9-281,-1 21-257,3 8-118,1 5-45,9 19-195,0-24-85,10 8-128,-3-33-1,5-8 46,1-9-90,6-6 117,2-2 275,4-11-40,1-8-644,25-34 471,-22 4 280,11-20 174,-33 15 571,-14 4 353,-7 6 78,-12 12-173,-7 8-112,-6 13-494,-8 4-268,3 7-129,-2 12 252,-3 31-118,9 0-61,0 22-73,12-19 0,5-2-185,2-6-610,22 1 134,-2-18-667,20-2-833,2-17 2161,20-25 0,-28 16 0,5-16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5.7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13401,'9'11'2751,"-2"-2"-2326,-7-9-78,3 80 141,1-29-315,0 6 1,1 2 72,4 4-27,1-7-91,-2-11-49,-1-12-29,-4-12 146,1-10 236,-3-7-163,0-2-286,-1-17-145,0-4-118,0-23-85,0-7 57,0-11 67,0-5-72,0 0-57,6 6 174,1 9 146,8 15 50,-2 12 78,0 13 163,2 6 140,-1 15 39,3 11-40,-1 16-133,1 11 185,2 29-315,-5-20-61,4 28-56,-10-49-117,2 1-371,-5-27-33,0-6 112,0-4 96,2-5 240,1-9-50,3-9 5,1-15 28,4-8 1,0-7-1,1-4 90,-1 4 443,-2 1-7,-4 24-167,-1 6 50,-5 19 158,1 14-113,1 8-84,0 17-112,3 10-112,-2 3-56,1 5-1081,7 12-235,-5-21-488,8 4-453,2-32 2257,12-7 0,-13-8 0,3-2 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5.9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87 50 11693,'15'-13'6340,"-2"3"-6065,-62 79-169,35-29-67,-12 8 0,3 2-39,20-2-201,12 7-23,3-21-6,21-1 180,-5-24-213,21-17 145,-21-11 12,4-14 66,-17-8 40,-8-5 62,-3-3 0,-15-18-510,-4 21-712,-12-7-755,-3 30 1915,-5 7 0,14 8 0,2 4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6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0 498 13592,'13'4'5091,"-2"-1"-5170,-11-88-117,0 47-3,0-14 1,0 1-469,0 18-83,0 8 257,9 5 325,10 5 118,15 4 33,15-1-3487,7 3 3156,36-9 225,-24 5 100,-17 1 1,-2 0 22,-8-1 415,0-2 117,-32 6-246,-5-1 235,-5-1 3453,-10 0-3347,-6-1 113,-11 3-269,-4 3-281,-3 3-112,-17 23-27,17 7 22,-5 25 67,26 5-23,7 4-66,11-2-51,12-4-6,9-10-100,11-8-174,5-11-572,2-9-1293,9-9-4207,-5-16 6352,1-7 0,-23 1 0,-8 1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7.4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11 13306,'-4'-6'3949,"1"2"-3591,3 4 409,0 0-543,18 52-16,-4-20-84,17 45-68,-10-36-56,1 0 0,-2-6-90,-1-4-667,0-7-648,-1-5-1250,3-10-4826,1-6 7481,1-14 0,-10 6 0,-4-6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8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40 14869,'-5'-7'913,"1"1"-913,4 6-140,0 0-891,101-5-2542,-44 1 3573,14-1 0,-3 0 0,-28 2 0,-10-1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7.6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51 1 12707,'2'75'1780,"-1"0"0,0 1 0,0-6 0,0 0 0,-3-8-1674,-2-9 0,-1-4-315,0 2 1,-1-1 208,-3 48-95,0-10-465,2-10-459,2-12-389,2-14-1409,2-16-272,1-16-2299,0-11 5388,0-14 0,0-2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0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15210,'9'69'434,"0"0"0,0 0 1,2 26-1,5-26-658,9-57 84,0-7-90,3-5-151,-2-11 17,1-8 78,-5-13 107,-4-7 179,-8-3 235,-4-19 169,-9 13 27,-7-7-44,-8 25-35,-6 9-251,-4 8-101,2 7-285,-1 5-1754,-1 14 2039,8 7 0,5-3 0,9 0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3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13614,'10'62'1523,"-1"1"1,7 2-1,1-8-1562,7-15 39,13 2 11,-11-27 73,3-10-5,-3-3-18,0-4 1,-5-2-56,-2-7 61,-5-4 22,-3-9 7,-4-5-96,-4-4-17,-2-4-426,-1 0-285,0-1-375,-4 4-477,-2 2 1580,-10-4 0,9 17 0,-4 0 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12886,'12'1'3663,"-2"1"-3237,-10-2 352,0 0-627,0 74-151,1-32-59,1 9 1,0 0-933,4-2-1099,4 0-3186,1-7 5276,-1-5 0,-4-17 0,-2-10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13060,'3'9'5287,"-1"72"-4514,-2-32-437,0 6 0,0 3 196,0 10-173,0-2-219,0-5-112,0-5-28,0-6-409,1-6-409,2-4-767,1-8-1266,6-4-1277,-2-9 4128,5-9 0,-8-4 0,1-6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9.1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14925,'1'82'1475,"0"1"1,0 0 0,3-28 0,-1 0-1528,-1 34-1,-1 13 1,2-22-597,5-18-1110,4-36-2016,-3-11 3775,4-8 0,-6-6 0,-2-1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9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36 13138,'10'15'3646,"-2"-2"-2890,-4 60-319,1-25-222,0 7 1,0 2 148,4 9-189,3-1-91,-3-9-45,0-9-28,-2-12 23,-3-10 22,1-12 168,-4-6-196,2-6-28,-3-7-34,1-9-5,-1-14-39,0-14-34,0-14-146,0-10 33,0-7 7,3-3-23,4 5 79,4 8 72,5 14 90,-1 16 297,6 16 78,-4 12 124,5 21-62,-4 12-67,-1 20-124,1 11-44,2 38-202,-4-20-269,1 21-879,-6-38-1524,8-12-1608,-1-12 4280,7-16 0,-12-9 0,-3-7 0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0.2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26 15081,'-6'-4'3081,"-15"78"-3036,17-32-45,-4 11 0,0-1-241,10-6-145,7-6-62,5-12 140,8-11 252,3-8 56,2-7 5,-1-8 34,1-9-33,-4-10 0,-5-12-6,-5-4 0,-7-6 0,-3-2 140,-5 3 207,-8 4-347,-6 11-219,-10 6-352,-3 13-941,-2 5-3635,2 6 5147,1 6 0,14-3 0,5 3 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0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14006,'8'11'3730,"-1"-2"-3142,-7-9 942,0 0-841,6 76-146,-1-25-364,0 5 0,1 3-28,0 13-111,1-7-40,0-5-135,0-11-335,0-11-264,-1-9-464,-1-10-785,0-6-851,-2-7-801,-2-3 3635,-3-3 0,1 0 0,-2 0 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0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16 136 14908,'-9'-13'1804,"2"2"-2034,7 11-140,0 0 46,80-30 71,-29 16 110,6-5 0,2 0-153,7 7 100,-8 3 196,-9 4 173,-8 3 281,-11 1 235,-8 1 230,-7 2 21,-3 8-83,-1 8-89,0 10-146,-2 7-85,1 5-106,-2 4-156,-1 1-146,-3-1-124,2-5-5,-1-3-694,4 1-488,-1-16-1624,5 0-403,3-17 3209,7-21 0,-8 12 0,0-13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3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13911,'17'1'2554,"-4"0"-2184,-13-1 554,0 0-829,35 77-95,-16-43 0,5 13 0,1-1-571,-2-18-336,2-5-892,3-11-2082,-1-6 3881,0-7 0,-12 1 0,-5-2 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1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 12455,'6'-8'324,"-2"2"1,-4 6 0,0 0 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5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279 110 14264,'-15'-27'3125,"3"6"-2492,12 21 1468,0 0-1866,-62-47-145,36 52 105,-51-24 69,53 69-113,2 9-56,3 5-61,7 0-34,5-2-51,4-7-89,3-3 140,54-7 0,8-4 0,-33-6 0,29-5 0,0-1 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9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1 276 7884,'5'15'2263,"-1"-3"-1697,63-26 50,-34 5-84,54-12 152,-55 8-12,-5-1-28,-8-1-135,-8-4-61,-5 1-145,-3-5 38,-4-2 97,-9-4 88,-5 0 208,-12 2 106,-2 4 0,-4 8-179,2 7-96,-3 72 1,5 21-566,13-33-120,-2 40 0,15-9-88,33-59-60,15 0-404,-6-19-796,3-2-705,1-3-3423,-6-6 5596,-3-1 0,-19 0 0,-4 0 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0:58.679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718E7"/>
      <inkml:brushProperty name="anchorY" value="-9.00671E6"/>
      <inkml:brushProperty name="scaleFactor" value="0.5"/>
    </inkml:brush>
  </inkml:definitions>
  <inkml:trace contextRef="#ctx0" brushRef="#br0">1 375 10405,'7'4'2179,"0"-1"7651,-7-3-9326,3 0-437,1 0-11,4 0 190,12 0-195,-9 0-1,10 0 1,-12 0 167,5 0-162,-4 0-6,4 0-5,-5 0-39,0 0 95,7 0-57,-5 0 12,6 0-5,-7 0 50,3 0-57,0-1-32,0 1-7,-2-2 1,-5 2 11,10-1 27,-4-1 68,8 0-44,-4-1-7,-1 0 40,14 0-95,-12 0 38,7 1-38,-13 1 11,1 0 16,3-1-21,1 0-7,-2 1-5,-4 0 6,0 0-1,-3 0 1,1 1 0,-1 0-1,1-1 34,7 0-39,-2-1 0,4 2 6,-3-3-6,-1 3 6,3-3-6,1 3 5,0-3 1,-3 3-6,-6-2 5,1 2 1,-2 0 0,1-1-1,2 0-5,-3-1 11,11-2-5,-10 3 28,6-1-29,-9 2 1,6-2-1,-8 2 1,5-1-6,-6 1 6,2-2-1,0 2-5,2-1 11,5 0-11,-1-1 6,11-1 0,-9 1-6,3 1 0,-8 0 5,2 0 1,-3 0-6,4 0 5,-2 0-5,2 0 40,11-1-40,-8 1 0,7-2 5,-13 2-10,-1 1 5,0-2-6,6 1 6,-3 1 6,5-3-6,-2 3 0,5-3 0,2 3 5,-3-3-5,-3 3 0,-4-1 0,3 1 0,-2-2 0,6 2 0,-6-1-5,2-1 5,0 2 0,1-1 5,-1-1 1,5 2-6,-6-2 0,10 0 0,-11 0 0,7 0 5,-7 1-5,2-1 0,13 0 0,-10-1 0,9 0 0,-12 2 0,-1-2 0,3 3 0,-5-3 0,5 3 0,-4-2 0,1 1 6,14-2-6,-11 1 0,9 0 0,-16 2 0,7-2 0,-6 2 0,7-3-6,-8 3 6,2-1 0,0 1 6,3 0-6,-3-2 0,3 2 0,-5-1 0,7-1-6,-4 2 6,4-1 0,-6 0 0,-2 0 0,5 0-5,-2 0 10,3 0-10,-3 0 10,3 0-10,-2 0 10,3-1-10,-1 1 10,0-1-5,-1 2 0,0-3 0,-1 3-3392,3-3 3392,-3 3-5,0-2 5,-2 1 0,-2 1 0,1-2-6,7 1 6,-5 1 3392,7-2-3392,-8 1 0,1 1 0,5-2 0,-4 2 0,6 0 0,-7-1 0,2 1 0,0-1 0,2-1 0,-1 2 0,2-1 0,-2-1 6,1 2-1,-1-1-5,0-1 0,6 2 0,-5-3 6,6 3-6,-8-2 6,10 0-12,-7 0 6,7 1 0,-10 0 0,0 0 6,5-1-6,-6 1 0,4 0 0,-8 0 0,1 0 0,0 0 0,5 1 0,-3-1 0,1 1 0,-1-2 16,5 1-10,-3-1 0,5 1-1,-5-2 1,0 3 11,12-3-12,-7 3 1,10-3-1,-12 2-5,1-1 0,5 1 6,-6-1-6,3 2 0,-7-1 0,-1-1 0,12 1 0,-7-1 0,11 1 0,-8-1 0,2 2-3392,5-2 3392,-3 0 0,0 0 0,-7 1 0,-2 1 0,0 0 6,0-1-1,7-1 1,-5 0-1,7 0 3399,-8 0-3393,8-1-6,-4 0 1,4 2 0,-8-2-6,2 1 5,-2 0 6,7-1-5,-7 1-6,5-1 11,-9 3-5,1-1-6,-1-1 17,5 1-12,-2-2 1,3 0-1,-2 0 1,1 0 39,9-3-6,-4 3-33,6-4 28,-6 4-34,-1-1 5,1-1 1,-3 2 33,8-2-39,-6 0 6,6 0 5,-6 1-5,1 1-6,-3 0 11,3 0-6,-4 0 1,-1 1-6,-1 0 6,-1-1-1,5 2-5,-5-2 0,1 1 6,-7-1-6,-2 3 5,0-1-5,3 1 0,-2 0 0,3 0 0,-2 0-5,-1-1 5,2 0 0,-4 0 0,3 1 0,-3 0 0,0 0 0,4 0 0,-2 0-6,5 0 6,-4 0 0,2 0 0,0 0 0,3 0-5,-3 0 5,2 0 0,-4 0 0,0 0 0,4 0 0,-2 0 0,3 0 0,-1 0 5,1 0-5,6 0 0,-4 0 0,4 0 0,-6 0 0,1 0 0,-1 0 0,0 0 0,2 0 0,-1 0 0,3 0 0,-3 0 0,-1 0 0,6 0 0,-4 0 6,4 0-6,-5 0 0,-2 0 0,6 0 0,-5 0 5,3 0-5,-2 0-5,-3 0 5,2 0 0,3 0 0,-3 0 0,0 0 0,-4 0 0,-1 0 0,0 0 5,4 0-5,-2 0 0,3 0 0,-2 0 0,0 0-5,6 1 10,-7 0-10,5 1 5,-8-2 0,0 2 0,0-2 0,0 0 0,0 0 0,1 0 0,0 0 0,1 0 0,6 1 0,-3-1 0,6 2 0,-6-2 0,2 0 5,7 1-10,-8-1 5,7 2 0,-12-2 0,3 0 0,2 0 0,-1 0 0,3 0 5,-6 0-5,2 0 0,-3 1 0,3-1 0,-2 2 0,1-2 0,-2 0 0,0 0 6,1 0-6,1 0 0,-1 0 0,2 0 0,-3 0 0,3 0 0,-3 0 0,5 0 0,-3 0-6,3 0 6,-2 1 0,0-1 0,1 2 6,4-2 0,-2 0-6,2 0-6,-5 0 6,-2 0 0,4 0 0,-4 0 6,4 0-12,-5 0 6,2 0 0,-1 0-6,2 0 6,-2 0 0,2 0 0,-5 0 0,1 0 6,-2 0-12,2 0 6,0 0 0,2 0 0,-1 0 0,0 0-5,-1 0 5,0 0 0,0 0 0,2 0-6,-2 1 6,2-1 0,-2 1 0,0-1 0,1 0 0,-3 0 6,0 0-12,1 0 6,2 0 0,-1 0 0,2 0 6,-3 0-6,2 0 0,2 0 0,0 0-6,1 0 6,0 0 6,-2 0-6,3 0 0,3 0 0,-2 2-6,2-2 1,-5 1 5,0-1 0,-2 0 0,3 0 5,-4 0-5,0 0-5,-3 0 5,0 0 0,1 0 0,1 0 0,-2 0 0,1 0 0,-1 2 5,1-2-10,0 1-12,-1-1 17,3 0 0,-1 0 0,1 2 0,-1-2-6,-1 1 6,0-1-11,4 2 11,-2-1-6,4 1 6,-5-1 6,0 0 0,1 0-6,-2 0 0,0-1-1866,-1 0 225,-1 5-1653,-10 6-6537,-6 4 9823,-10 4 1,10-9-1,4-3 1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2.096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1E7"/>
      <inkml:brushProperty name="anchorY" value="-9.01075E6"/>
      <inkml:brushProperty name="scaleFactor" value="0.5"/>
    </inkml:brush>
  </inkml:definitions>
  <inkml:trace contextRef="#ctx0" brushRef="#br0">16 99 13911,'-8'-11'2610,"1"3"-2537,7 8 4676,0 0-4715,4-3-34,1 1 6,5-2-6,0 0 5,1 0-5,0 1 0,-2 1 6,4 0-1,-4-1-5,1 2 6,-1-2-6,0 3-6,0-3 12,6 3-6,-3-3 0,2 3 0,-3-3 0,-1 3 0,2-3 0,-4 3 0,1-1 0,-4-1 0,0 2 0,1-1 0,4 1 0,-2 0 0,4-2 0,-2 2 0,1-1 0,-2-1 0,1 2 0,-2-1 0,-1 1 0,-1 0 0,-2 0 0,2 0 0,0 0-6,0 0 6,2 0 0,0-2 0,1 2 0,-2-1 0,2-1 0,1 2 0,-2-2 0,2 1 0,-6 0 0,2 1 0,-3-1 0,1 0 0,1 0 0,-1 0 6,2 0-6,0-1-6,2 0 12,-1 0-12,0 0 6,-1 2 0,-3-3 6,1 3-6,-1-2 0,0 2-1613,0 0-1171,0 0 2784,1 0 0,-2 0 0,1 0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4.723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5E7"/>
      <inkml:brushProperty name="anchorY" value="-9.01592E6"/>
      <inkml:brushProperty name="scaleFactor" value="0.5"/>
    </inkml:brush>
  </inkml:definitions>
  <inkml:trace contextRef="#ctx0" brushRef="#br0">11 23 11810,'-6'-13'2633,"1"3"-2185,5 10 4022,0 0-4307,0 8-63,0-2-38,6 8-6,2-1 17,6 2 28,4 4 11,2 3-40,2 2-16,2 3-11,1 3-11,0 1-1,0 1-27,0 0 39,-3 0-40,0-1-5,-2-1 6,0-4 0,-2-1-1,-1-4-5,-1-1 0,-3-5 0,3 3 6,-6-6-6,2 2 0,-6-7 0,1 2 0,0-2 0,0 3 45,0 0 44,3 5-83,-4-5 5,4 4-5,-4-7-1,0 1-5,-1-2 6,0-1-1,0 1 1,0 1 5,1 2-11,5 4 0,-3-2 0,3 1 0,-5-5 0,-3-3 0,1-1-5433,-4-1 1456,-3-11 3977,-4 0 0,1-2 0,0 5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5.717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9E7"/>
      <inkml:brushProperty name="anchorY" value="-9.02139E6"/>
      <inkml:brushProperty name="scaleFactor" value="0.5"/>
    </inkml:brush>
  </inkml:definitions>
  <inkml:trace contextRef="#ctx0" brushRef="#br0">336 0 9122,'12'11'2879,"-2"-3"-2475,-10-8 4283,0 0-4642,-1 5-11,-2 1-29,-2 6 57,-1 0 156,-1 4 68,0 1-96,-3 2 68,-1 1 16,-1 2-94,1 3-46,-1-1-84,1 2-44,1-2 0,2-1 6,-1 0-7,-1-1 6,1 2 40,-2 1 5,1-1 17,1 0-23,-1-1-16,1-2-29,-2 6 1,1-6-6,-1 5 0,2-7 5,0 0-5,1 1 0,0 0 6,1-1 0,1-3-1,2-1-5,-1-1 6,1-1-6,-1 3 0,1 1 0,-2 0 5,2 1 1,-3 6 0,0-2 33,2 0-34,2-5-5,0-7 6,1 2 0,-1-3 5,2 1-6,-2-1 40,3-3-39,-3 0-1,3-5 18,-1 2-292,-3-3-1188,3 1-200,-4-1-1407,3 0 3064,-1-5 0,1 4 0,1-4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6.727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9E7"/>
      <inkml:brushProperty name="anchorY" value="-9.02445E6"/>
      <inkml:brushProperty name="scaleFactor" value="0.5"/>
    </inkml:brush>
  </inkml:definitions>
  <inkml:trace contextRef="#ctx0" brushRef="#br0">0 0 7918,'3'5'2016,"0"-1"2773,-3-4-4559,-1 4 83,0 3-89,0 6-61,1 4-34,0 1-28,0 4-12,0 1 18,1 2 38,1 4 7,1 2 27,1 4-39,-1 1-56,3 0-28,-2-2-51,2-1 57,0-3-51,3 10 28,-3-9 1,4 6 21,-4-11 23,3-3-11,-3 4-23,1-4 12,-1 2-17,0-1 5,0-1 29,1 6-35,-2-7 1,2 2-11,-4-7-34,2-2 5,-1 1 35,1-1-35,-2 0 113,7 6-12,-6-5 17,6 7 34,-6-8 11,1-1 0,-1-1-5,-2-1-12,0-1-5,-1-3-34,1 0 45,-2-4-1539,2-1 0,-2-2 1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1.210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938E7"/>
      <inkml:brushProperty name="anchorY" value="-9.03011E6"/>
      <inkml:brushProperty name="scaleFactor" value="0.5"/>
    </inkml:brush>
  </inkml:definitions>
  <inkml:trace contextRef="#ctx0" brushRef="#br0">1 52 23808,'17'1'17,"0"-1"-11,-3 0-6,-2 0 5,-1 0-5,-1 0 6,3 0-1,2 0 7,1-1-7,3-1-5,2 0 6,1 0-1,1-1 23,-1 2-22,1-1-6,-2-1 0,0 3 0,-2-3 0,-3 2 6,0-1-6,-3 1 5,2 0-5,6 0 0,-4-1 6,6 0-6,-8 0 0,1 1 0,-2 1 0,-2 0 0,-2 0 0,-3 0 0,4-1 0,-1 0 0,3-1 0,0 0 0,1 1 5,1-2-5,1 3 0,-1-3 6,0 3-6,-2-2 0,0 1 0,-1 1 0,0-1 0,-2 1 0,-1-2 0,-1 2 0,-1-1 0,2 1 0,2 0 0,1 0 0,0 0 0,-1 0 0,-2 0-6,1 0 6,-1 0 0,0 0 0,0 0 0,1 0 0,0 0 6,3 0-6,-1 0 0,3 0 0,-3 0-6,1 0 6,-2 0 0,6 0 0,2 0 0,0 0 0,-1 0 6,-5 0-6,-2 0 0,0 0 0,-2 0 0,-2 0 0,-3 0 0,1 0 0,-3 0 0,3 0 0,-2 0 0,2 0 0,0 0 0,0 0-6,0 0 6,1 0 0,0 0 0,1 0 0,-1 0 0,1 0-5,0 0 5,1 0 0,0 0-6,-1 0 6,2 0-56,-1 0 45,0 0-23,-1 0 34,-1 0-5,-1 0-1,0 0 1,1 0-7,0 0-4,1 0 10,-2 0-28,2 0 34,-4 0-11,2 0 11,-3 0 0,1 0-6184,0 0 6184,-13 1 0,9-1 0,-11 2 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4.625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053E7"/>
      <inkml:brushProperty name="anchorY" value="-9.03666E6"/>
      <inkml:brushProperty name="scaleFactor" value="0.5"/>
    </inkml:brush>
  </inkml:definitions>
  <inkml:trace contextRef="#ctx0" brushRef="#br0">1 82 9066,'15'14'3080,"-3"-3"-2642,-12-11 2155,0 0-1988,1-6-28,0 5 5187,0-4-5714,6 5-11,-3 0 6,7 0-6,-5 0 28,5 0-22,-3 0-6,4 0 1,-3 0-35,1 0 6,3 0 1,-2 0-7,3 0 1,-4 0-1,2 0-5,1 0 0,7-1 0,-5 0 6,6 0 0,-9 1-1,2 0 1,0-1 27,7 0-33,-4-1 6,6 0 5,-5-1-5,-1 1 33,17-1-28,-14 1-5,10-1-1,-17 1 1,-2 2 0,0 0-6,-3 0 0,2 0 5,-2-1 1,3 1-1,2-2 1,8 1-6,-6 1 0,8-3 0,-11 3 6,-1-1-6,6 1 0,-5 0 0,5 0 0,-4 0 0,1 0 0,1 0 0,9-2 0,-7 2 0,5-1 0,-7 1 0,0 0 0,-2 0 0,7 0 0,-7-2 0,5 2 5,-6-1-5,0 1 6,3 0-6,-2 0 0,3 0 0,-4 0 0,-1 0 0,1 0 0,6 0 0,-4 0 0,4 0 0,-6 0 0,-1 0 0,1 0 0,6 0 0,-3 0 0,5 0 0,-7 0 0,2 0 0,5 0 5,-5 0-5,5 0 0,-8 0 6,1 0-12,-1 0 12,4 0-6,-3 0 0,2 0 6,-2 0-6,1-2 5,0 2-5,1-2 0,0 1 0,-2-1 0,0 1 6,-1-1-6,-2 1 5,2-1-5,-5 1 6,2-1-6,-4 1 6,0 0-1,0 0 118,4-1-89,-2-1-28,4 2-1,-4-2 1,1 3-6,-3-3 11,3 3-11,-4-2 6,1 2-6,-2-1 0,0 1-6,1-1 12,0 1-6,0 0 0,0-2 0,-1 2 0,2-1 5,-1-1-5,-1 2 0,3-1 0,-3-1 0,2 2 0,-1-1 0,0 1 6,-1 0-6,1 0 0,1-2-6,1 2 6,-1-1 6,4-1-6,-3 2 0,2-1 0,-3 1 0,-2 0 0,2 0-6,-1-1 6,-1 0 0,0 0 0,0 1 0,-2 0 6,2-1-1,0 0-10,0 0 38,0 1-2542,0 0 375,-16 0 2134,-2 5 0,-3-4 0,5 5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5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158 1 15743,'2'3'4609,"0"-1"-3942,-14 75-152,2-23-305,0 7 0,0 3 48,-8 19-140,2 4-79,-2-4-39,2-2-179,0-5-332,4-8-340,1-8-364,4-12-634,3-13-839,3-13 610,1-12-846,4-14 1042,5-14 1882,6-12 0,-5 10 0,-1 2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7.392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148E7"/>
      <inkml:brushProperty name="anchorY" value="-9.04437E6"/>
      <inkml:brushProperty name="scaleFactor" value="0.5"/>
    </inkml:brush>
  </inkml:definitions>
  <inkml:trace contextRef="#ctx0" brushRef="#br0">1 108 9890,'13'10'3567,"-3"-2"-2805,-10-8 7085,0 0-7751,8 0-29,-1 0 6,7-1 28,-1-1-40,-1-1 23,1 2-11,-1-2 11,0 3 34,0-3 33,-1 2-78,2-2 44,1-2-33,2 2-39,1-2-39,3 0-6,1 0 5,2 1 1,-1 1-1,-2 0 1,-1 0-6,-1 2 34,-2-2-34,0 3 5,-1-3-5,-1 2 6,9-4-6,-6 3 0,5-2 5,-7 3 1,-1-1-6,0 0 0,0 1 6,-2-1-1,5 0 1,-5 0-6,2 1 5,-6 0-5,3 0 0,-2 0-5,2 0 5,-2 1 11,3-2-5,5 1 5,4-1-11,0-1 0,-1 2 5,-7-1-5,-1 2 0,-2 0 0,1 0 0,-1 0 6,0-1-6,2 1 0,2-3 6,1 2-1,3-1-5,-2-1 6,0 3-6,-1-3 5,6 3-5,-6-1 6,6-1 0,-7 2-1,3-3 6,2 2-5,0-1 0,1 0-6,-2 1 5,0 0 1,-4 1-6,-4 0 5,-1 0-5,-4 0 0,2 0 0,0 0 6,4 0-6,-1 0 0,2 0 0,1 0 6,4 0-6,-4 0 5,4 0-5,-8 0 6,1 0-6,-2 0 0,0 0 0,-2 0 0,7 0 0,-5 0 0,5 0 0,-4 0 0,-1 0 0,1 0 0,-1 0 0,0 0 0,-2 0 0,2 0 0,1 0 0,-1 0 0,3 0 0,-3 0 0,-2 0 0,3 0 0,-2 0 5,2 1-5,4 0 0,-2 1 0,3-1 6,-2 0-6,0 0 0,-1-1 0,1 2 0,-2-1 0,1-1 0,-3 2 0,4-1 0,-4-1 0,2 2 0,-3-2 0,0 0 0,1 0 6,0 1-6,0-1 0,5 2 0,-4-2 5,5 0-5,-4 0 0,0 1 0,-2-1 0,1 2 0,-1-2 0,0 0 0,-2 1 0,4-1 0,-3 3 0,1-3 0,-1 1 0,0 1 0,1-2 0,-2 3 0,3-3 0,2 4 0,-1-2 0,3 2 0,-5-1 0,1-1 0,0 0 0,0 0 0,0 0 0,-1-1 0,0 0 0,0-1 0,-3 2 6,0-2-113,-4 0-1361,0 2-1421,0 4-231,-4 3 3120,-6 3 0,3-5 0,-2-2 0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2.824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287E7"/>
      <inkml:brushProperty name="anchorY" value="-9.05198E6"/>
      <inkml:brushProperty name="scaleFactor" value="0.5"/>
    </inkml:brush>
  </inkml:definitions>
  <inkml:trace contextRef="#ctx0" brushRef="#br0">0 113 8483,'6'3'2941,"-2"-1"6889,-4-2-9001,7-5-824,-1 2 6,14-5 1,-5 4-6,3 0 0,-5 1-1,-1 2 1,9-3-6,-8 3 5,6-3-5,-10 4 0,-1-3 0,5 2 0,-3-2 0,1 1 0,-4-1 0,1 3 0,3-4 6,-2 4-6,2-3 0,-6 2 0,1 0 0,9-1 0,-5 0 0,6 0 6,-7 0-6,0 0-6,2-1 12,-2 2-12,2-2 6,-4 3 0,1-2 6,0 1-6,1-1 0,-1 1 0,0-2 5,-2 2-5,0-1 0,5-1 0,-4 3 0,3-3 0,-6 3 0,1-1-5,2 0 5,-1 0 0,3-1 0,-2 1 0,-1-1 0,1 0 0,0-1 0,0 1 5,2 0-5,-3 2 6,4-3-6,-6 3 0,3-2 0,-5 1-2818,0 1-1445,-9-2 4263,-2 2 0,0 0 0,1 0 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4.161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27E7"/>
      <inkml:brushProperty name="anchorY" value="-9.06091E6"/>
      <inkml:brushProperty name="scaleFactor" value="0.5"/>
    </inkml:brush>
  </inkml:definitions>
  <inkml:trace contextRef="#ctx0" brushRef="#br0">0 0 9223,'6'4'9830,"7"7"-7349,0-1-2414,7 7-22,4 3-40,2 1 1,1 4 0,2 0-1,0 2 1,-1-1-1,1 0 1,-2-1 0,0 0-1,5 8-5,-10-10 0,5 6 0,-13-12 6,0-3-6,-2-1 0,-1-2 0,-1-1 5,-3-1-5,2 0 0,-4-2 0,1 1 0,-2-3 0,0 2 0,-1-3 0,0-2 0,0 1 0,0-1 6,0 2-6,3 2 0,-2 0 0,5 0 0,-6-1 0,1 0 0,-1 0 0,1 0 0,-1 0 0,4 3 0,-2-1 0,2 1 0,-2-1 0,0-2 0,-1 2 0,0-5 0,-2 2-2399,-1-4 0,-1 2 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5.150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67E7"/>
      <inkml:brushProperty name="anchorY" value="-9.07015E6"/>
      <inkml:brushProperty name="scaleFactor" value="0.5"/>
    </inkml:brush>
  </inkml:definitions>
  <inkml:trace contextRef="#ctx0" brushRef="#br0">369 7 8270,'18'4'2549,"-4"0"-1944,-14-4 1507,0 0-1351,0-7-61,0 6 2588,0-6-3215,-2 17-39,-2 0 33,-4 9 39,-1-1 45,-3 3 46,0 2 55,-6 14-78,-2 5-68,-1 1 1,2-1 21,5-11-21,1 2-6,-2-1-1,-6 13-94,6-12-6,-5 9 6,8-17 5,2-1-6,-8 17 1,7-14 0,-5 15-6,8-19 5,1 1 12,-2 6-11,3-8-6,-3 5 5,4-9 1,-1-2-6,0-2 0,1 1 5,0-3 1,0 1 5,-1-1-5,0-2 27,2 0-27,-2-2-6,3-1 0,-1 0 6,1-2 27,1 2 74,0-5 49,1 2-2189,-1-4-1669,3-16 3702,9-18 0,-5 10 0,6-6 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6.172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78E7"/>
      <inkml:brushProperty name="anchorY" value="-9.07697E6"/>
      <inkml:brushProperty name="scaleFactor" value="0.5"/>
    </inkml:brush>
  </inkml:definitions>
  <inkml:trace contextRef="#ctx0" brushRef="#br0">11 13 7778,'4'8'2784,"-1"-2"-225,-3-6-2234,-4-12-11,3 9 11,-3-9 100,4 12 3557,0 0-3870,-4 6-28,3 0-16,-2 10-29,3 3-6,0 9 2,5 3-2,1 7 40,6 1 28,0 2 134,3 18-145,-3-15-3393,3 14 3354,-6-20-18,1-1 18,-1-1 33,3 14-45,-3-12 11,1 9 1,-3-16-6,-1 0-6,0-3-28,0 0 23,0-3 3363,-2 0-3363,2-3-29,-3 0-5,1-3 12,1 6-7,-3-7 46,2 4-18,-4-9 34,1-2 6,0 0 45,0 3-34,1-6-17,-1 5 6,0-7 22,-1 2 28,0-1-22,1-2-12,0 1 23,0-3-5,-1 1 812,0-2-2079,1-8-2044,0-3 3204,0-7 0,-1 8 0,0 1 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2.0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137 227 6956,'12'8'5685,"-2"-1"-4267,-16-33-786,3 15 319,-4-19-195,5 22 154,0-1 491,-2-10-525,0 1 866,0-29-1121,3 24 74,-1-13-17,1 28-124,-1 3-66,1 4 184,-2 1-600,3 5-66,-2 15 78,2 18-6,0 37-42,0-21 1,0 5-868,0 17 0,0 6 833,1 10 1,-2 6 2,-2-8 1,-3 5 0,1-6-1399,1 5 1,-2-3 1394,0-19 0,-2 1 0,1-10 3,-5 30-84,1-13 85,2-2-6,-2 1 50,4-6-5,1-8-11,2-14 1146,1-3-1174,1-19 3389,0-1-3350,1-18 102,0-5-85,1-1-23,0-4 90,0 1-79,10-1 90,7 0-45,17 0-11,11 0-28,13 0-22,13-6-23,12-6-329,10-10 324,2-5-6,0-2 0,-9 1 0,-11 4-6,-13 4 1,-11 7-46,-11 4-83,-4 3-353,-4 0-533,-1 0-705,-2 1-1367,3-1 3173,6-1 0,-17 3 0,1 0 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2.6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560 86 14919,'4'-5'3944,"-1"1"-3244,-3 4 1752,0 0-1728,-7-41-327,-2 34-229,-13-21-157,-8 53 29,-14 20-35,-14 19-268,25-26 1,0 3 259,-3 4 0,1 1 0,0 2 1,1 0-15,3 0 0,1-1-8,3-4 0,3 0-59,-13 32-280,12-14-112,14-15-242,5-14 24,18-12 257,12-10 174,19-13 279,13-18-515,9-15 141,0-25 183,1-13 147,-26 11 0,-3-3 31,-9 19 0,-3 0 244,5-14 0,-4 4 682,-1 1 57,-11 21-208,-8 18-217,-4 12-421,-2 11-62,0 13-22,-4 15-56,-2 41-50,0-14-57,1 20-262,7-31-545,10-6-642,7-7 1556,34-18 0,4-4 0,-18 2 0,55-3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3.2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 1 15333,'8'4'3563,"-2"0"-3406,-6-4 302,0 0 118,-13 66-51,6-1-305,-2 0 1,0 6-389,4-9 1,2 1 300,0 6 1,1 0-62,0 2 0,1 0-20,0-2 0,0 0-34,1-3 1,0-1-17,0-7 0,0-1-58,0-5 0,0-2 55,2 33 0,1-18 0,1-16-5,1-18-1,-1-13-134,-1-11 705,1-4-985,10-28 62,2 0-151,14-27 217,2 7 85,9 4 118,6 7 89,4 13 44,3 10 113,20 7 0,-20 12 56,8 5 128,-33 10 141,-11 6-62,-10 2-45,-8 4 12,-17 2 72,-39 17-391,-1-17-63,-29 7-5,22-25-39,2-4-241,6-8-225,10-2-665,12-4-3630,8-9 1400,15-8 3400,10-20 0,3 15 0,4-4 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4.1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12 12808,'17'-6'4721,"-3"1"-4060,-14 5 359,0 0-527,0 19 145,0 12-89,0 30-73,0 16-107,0 13-959,-1 8 638,-1-47 0,0-1-43,-4 45-5,-2-7-39,2-11-62,3-14-403,2-13-403,1-12-482,0-14-4128,7-17 1820,2-21 3697,9-21 0,-8 11 0,-1-1 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4.4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 15328,'8'-3'4184,"-2"0"-3411,-6 3-263,0 66-85,0-9-296,0 3 0,0 3 5,0 36-129,0-49 1,0 0-6,0 46-262,0-13 183,2-10-279,0-14-236,2-9-464,-1-12-713,-1-10-1096,-1-8 122,-1-11 2809,-9-22 0,7 9 1,-7-14-1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9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9772,'16'17'6811,"-3"-4"-5473,-13-13 141,0 0-1283,0 31 28,0-5-1328,40 23 1,11-4 879,-19-26 148,20 7 1,-5-15-127,-34-46 124,-7-24 341,-4 15 230,-3-8 39,-7 29 202,-16 8-734,-1 9-241,-11 4-543,10 4-857,2 5-1613,4 3 3254,5 0 0,7-4 0,4-3 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4.6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0 171 15704,'60'-20'980,"0"1"0,11-2-980,-8 4 0,11-3 0,-5 4-527,-10 4 0,-5 2 297,-1 1 1,-1 2-577,38-5-444,-19 8-23,-19 1-598,-19 3 332,-18 0 1539,-41 4 0,16-3 0,-22 3 0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4.8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49 203 13816,'-27'7'2179,"5"-2"-2174,22-5 214,0 0-141,103-19-758,-31 5 680,7-2 0,4-1-832,-27 6 0,-3 0 137,10-3 0,1-2-1201,-2 1 0,-1 0 1896,5-2 0,-5 0 0,5-2 0,-19 6 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6.2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16118,'10'14'4106,"-3"-3"-3681,-7-11-643,0 0-1294,0 2-2589,0 4 4101,-6 4 0,4-3 0,-5 0 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6.3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19697,'11'19'627,"-2"-3"-2184,-9-16-1720,0 0 0,0 0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7.5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71 433 9962,'-20'-12'2633,"4"2"-2163,16 10 1171,0 0-997,-15-19-5,11 14 33,-12-14-106,16 19 699,0 0-737,13 0-69,7 0-151,22 0-28,13 0-17,17 0-34,13 0-351,-35-1 1,2 0 205,5-1 0,1-1-42,5-1 0,1-1-353,3-2 1,1 0 310,0 0 0,1 0 0,1 0 0,0 1 0,-1 1 0,0 0 0,2 1 0,-1 1 0,0 0 0,-1 0 3,1 0 0,0 0 27,0 0 1,-1 1 11,-1-1 0,-2 0 11,0-1 1,0 0-18,-3 1 1,-1-1-15,-1 0 0,1-1-5,-2 0 0,0 0-14,2 1 0,0-1 13,6-1 1,1-1-14,9 1 0,2-1 2,9-1 1,6-2 5,-3 1 0,6-1 1,-6 0-15,7-1 0,-3 0 3,-18 2 0,2-1 0,-10 2 0,-16 1 0,-5 1 0,39-5 0,2 0 0,-20 4 0,1 0 0,-18 2 0,0 0-350,15 0 1,-2 0 433,10 1 383,-11 1-417,-11 0 643,-13 1-631,-8 1 11,-9 1 16,-8 0 1049,0 0-852,-8 0 10,-1 0-10,-3 0 44,-4 0 12,1 0-2420,-3-2-3282,-9-2 5360,-8-4 0,6 4 0,0-1 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6.4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8 16913,'-7'-4'3820,"1"1"-3786,6 3 509,-4 0-235,3 0 45,-3 0 426,2 0-242,1 5-402,-1 12-62,1 16 11,1 59-73,9-22 0,5 12 0,-2-4-14,-3 3 1,1 0-447,5 0 0,2 5 0,-2-12 405,6 14-1436,-11-37 1,0-1 1406,5 26-325,-3-9-403,-6-33-347,-4-25-8683,-1-36 10014,-1-5 1,-1-5 0,0 14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6.8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33 15440,'-4'-17'2453,"1"4"-2290,3 13 711,0 0-437,82-3-45,-26 17-196,6-7 0,5 6-1654,-8 18 0,-3 9 1631,0 6 1,-2 4-90,-1-1 0,-4 4-89,-9 2 0,-8 0 173,-6 28-17,-19-6 1,-8 1-80,-11 19-30,1-23 0,-6-5-2,-27-6-1235,-6-18 1,-4-3 892,-16 8 19,13-15 0,2-5-809,1-9-650,8-6-8089,10-8 9740,17-3 0,7-4 0,12 0 1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7.3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18 316 11912,'4'12'2991,"-1"-2"-1555,-3-10-1413,85-32-57,-18-19 70,-15 23 1,-3-2 564,1-31-293,-44 30 389,-4 0 104,-17-2 447,-2 13-996,-17 3-202,2 14-44,-3 17 682,-5 35 1,1 10-364,-1 12-331,4-2 1,5 1 157,20-7-3401,5 12 2969,13-24-169,8 8-340,15-34-567,10-5-1394,12-11 2750,11-21 0,0-4 0,-12 7 0,-2-8 0,-1 0 0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8.0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 1 14001,'2'3'3551,"0"-1"-3036,-11 79 22,7-28-1161,-3 22 1,1 4 830,4-2 0,1 18 426,2-42-269,1-1 162,1-18-156,-2-8 10,-2-17-60,-1-9-1076,-10-95 537,3 33 171,1-7 1,1-3 1514,1-7-1568,7-10-482,4 33 488,5 4-17,4 37 45,3 10-3162,11 27 3437,1 40-91,-2 7-153,-6 27 42,-12-28-1877,0 16 1871,-2-20 5,-1-10 29,-3-28 2200,-3-22-2144,2-30-93,-2-6-148,3-33 3408,1-4-3319,3 15 1,3-3 41,1 7 1,1 2 13,15-43 6,-3 43 174,-14 39 470,5 30-213,-2 27-353,2 10-78,-5 15-5,-3-21-1849,6 40-252,-3-34-1389,13 27-5784,-5-46 9279,8-10 0,-13-12 0,-2-9 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8.3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127 17 10065,'-12'-17'2773,"-29"83"-182,30-13-2678,-6 30 1,5 4-94,21-16 107,-1-18 1,4-5 1229,17-16-1157,4-8-1802,24-9 1914,-24-16 1616,15-15-1661,-36-19-2268,-5-39 2201,-29-8-140,-1 1-291,-26 19-847,9 37 1278,-31 23 0,41-1 0,-17 12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3.2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62 15289,'15'2'2033,"-2"-1"-1820,-13-1-129,0 0-79,5 71 1,7-38 302,39 13 0,8-10-168,-20-36-20,18-12 1,-8-10 8,-45-20-129,-2-14-269,-12 22-493,-3 6-559,-12 5 1321,-10 5 0,15 9 0,-2 2 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8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 13371,'8'-9'3400,"-2"2"-1692,-6 7-913,0 98-420,2-2-260,0-21 0,0 1-37,0-16 0,2-5 23,1 17-112,1-18 0,1-2-482,2 6-133,3 21-1385,-3-58-7820,7-10 9128,-3-17 0,1 2 1,-9-6-1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8.9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7758,'13'3'4195,"-3"-1"-1232,-10-2-2577,0 85-583,0-30 0,0 4 244,0 8 1,0 1-45,-1-4 0,2-6 934,1 9-2779,0-16-3407,1-6 853,-8-23 4396,-4-17 0,0-5 0,1 0 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9.1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90 14253,'-9'-14'1993,"65"-7"1,30 4-2355,-32 12 0,2 2 33,35-12 1,-2 2-496,-6 12-404,-67 1 164,-28 0 0,9 0 0,-15 0 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9.3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4 13149,'-7'-2'3115,"1"1"-2914,6 1-33,95 1-2428,-37 1 0,3 0 1694,18-1 0,1 0-347,-7 2 1,-8-2 1126,13-2 1,-38 1 0,-12-2 0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9.6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38 14958,'-4'-21'3120,"1"5"-2117,3 16-1208,-2 79 580,2-16-126,-1 4 1,1 5 46,0-19 1,0 1-1757,-1 26 0,0 2 1634,1-21 0,0-1-23,-1 17 0,1-3 669,0 13-669,0-11-2105,0 4 1994,0-22-160,0-10-822,0-28 1343,6-18-401,9-27 0,-5 17 0,3-17 0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0.1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15 12483,'-2'-8'5618,"0"2"-4639,2 6-8799,0 0 7876,0 2 1,0-1 0,0 2 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0.3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9147,'12'40'1972,"-2"-8"218,-10-32-3075,0 0 0,0 0 0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0.8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3726 10948 10668,'9'1'3321,"-2"-1"-3018,-7 0 1036,0 0-886,15 3-77,-3-1 94,16 3 12,-5-3 38,3 1-49,5-3-107,3 0-117,4 0-85,3-3-33,2-4-45,0-5-39,-1-4-34,-3-4 34,-3-1-6,-4-4 90,-2-1 17,-4-5 16,-2-2-22,-3-2-67,-1 0-12,-1 0-10,-3 1-1,0-1 40,5-17-85,-6 7 40,6-17-45,-8 11 45,2-3 78,-2-2 454,3-25-252,-8 23-79,1-16-50,-8 27-33,-1-1-45,0-2 5,0-3-39,-4-4 34,-2-3-18,-5-5 24,-2-2 55,-1-2 25,0 16 1,-2-1-54,-9-30-67,8 27 0,-2 1 17,-12-26-23,-2-1-11,-4-1-8,8 24 0,-2-1-40,7 15 1,-1-1 5,-7-14 0,-1 1-658,-16-24 644,-2-1-8,25 42 0,-2 0-120,1-1 0,-2 1 120,0 0 0,0-1-3,-1 1 0,-1 0 0,0 2 0,-2-2 0,-14-14 0,-1-1 0,10 15 0,0 0-3,-12-11 0,1 2-2,-22-17 5,0 4-6,-1 0 1,0 1 5,0-1 0,1 2 0,1 0 0,20 21 0,-2 0 11,-25-21-11,27 23 0,0 2-6,-17-14 6,-1 1-5,2-1 5,0 0-6,2-2 3,18 15 0,1-1 3,-25-23 0,25 22 0,1 1 0,-17-16 0,-2 2 0,1 2-5,-1 1 5,2 1-6,1-1 6,0 0 0,18 12 0,-2-1 0,-24-22 3,24 21 0,0 0 2,-17-17-5,-2-1 0,1 1 0,-3-3 0,4-1 6,15 16 0,0-1-4,11 10 1,0 0 0,-10-11 0,0 0-3,-16-21 0,2 0 0,3 0 0,1 0 5,2 3-5,2 0 0,1 0-3,16 20 1,1-2 2,-14-28-3,16 27 0,1 0-8,-7-22 11,2 0 0,2 0-6,2-1 1,1 2-4,12 22 1,1-1 2,-8-25-44,-1-17 5,11 29 45,5 3-11,1-3 5,3 2-50,3-3 51,2 1-6,1 0-73,0-20 50,0 22 609,1-15-642,5 27 0,2 1 291,5-1-319,3-1 39,2-2-11,19-29 61,-7 17-39,15-22-39,-11 27-50,3 0 0,-2 3 16,3 1 6,0 1 50,2 0 6,2 0 17,-9 14 0,1-1 33,19-22-11,-16 21 1,-1 0-381,18-18 391,0 1 1,1 0-114,-1 4 80,-3 4-56,20-16 55,-17 18 29,15-16-28,-18 18 33,5-5 1,5-5-1,8-4-320,4-4 320,2 0 1,-2 3-63,-25 22 1,-1 0-29,23-15 76,-27 22 1,-2 1-37,12-8 23,0 3-12,-2-1 45,5-1 365,2-2-371,-9 8 0,2-1 1,30-16-15,-26 15 1,0 1-77,24-12 46,-1 2-176,0 2 193,-3 3-57,-3 1 42,-26 14 1,-1-1 42,20-10-1,11-8-5,-31 17 339,-4 1-334,-4 3 1,-3 1-1,-5 2 6,0 1-5,-1-1 228,21-9-223,-8 1-6,17-7 0,-10 7 1,4-1-57,2 0 57,2 0-91,-3 0-4,0 4 60,-6 1-116,-3 3 38,-5 0 73,7-5 45,-15 6 0,5-3 6,-18 9-6,-2 3 0,-4 2 0,-2 1 0,-1 0 11,0 0-11,1-1 0,2 0 6,0-2-1,-1 1 1,-1 1-6,-3 3 0,-3-1 17,-2 4-6,-1-1 454,0 2-533,-1 6 35,-1-1 33,-2 6 0,-2 2 0,-1 1 0,-1 2 5,1-1-5,-1-2 0,1 1 0,0 0 0,-1 2 0,-1 1-5,-2 7 10,-1 1-10,-3 8 10,-2 2-5,1 4 0,-2 1-5,2-1 5,-2 0 0,2-3 0,-1-2-6,2-2-50,1-4-336,3-4-1787,0-5-604,5-10 2783,1-20 0,4 6 0,0-13 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1.5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6 9150,'-10'-3'3383,"1"1"-2576,9 2 3466,0 0-4273,0 3 140,5 2-78,7 5 50,10 2-23,7 2-16,4 0 17,0 1 11,-1-2 5,-2-1 23,-3-3 11,-3-1 0,-1-2 12,-4 3 268,8 1-263,-10-3 5,5 1-89,-11-5-34,-2-1-39,-1-1-4851,2-1 4851,-3 0 0,0 0 0,-6 0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07.1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8 12744,'-11'-8'1271,"2"31"-436,9-2-459,3 26 322,-1-14-300,2 4 216,0 3-15,1 6-100,2 4 127,0 6-384,2 3-68,0 0-74,0 1-10,-2-4-56,2-3-1,-2 8-33,1-21 0,-2 3-5,-3-27-35,-1-6-290,-2-6-606,2-3-867,-2-1 1803,-3-14 0,2 11 0,-1-12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3.9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24 14538,'-6'-13'3047,"2"2"-2627,4 11 364,0 0-16,-1 97-85,2-31-657,-1 6 1,1 4 326,4 17-152,1-5-145,-1-8 81,0-10-137,1-14-246,-3-9-510,1-12-599,-2-9-858,-1-9-890,-1-9 3103,-1-5 0,0-3 0,0 0 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07.6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53 94 9458,'-22'-13'2817,"5"3"-2284,17 10 312,0 0-777,-8-12-29,6 6 22,-2-9 7,16 9 21,7-1-16,12 0 162,7-1 90,4 2-28,2 4 44,-3 0-21,-5 2-124,-7 5 11,-6 5-11,-8 3-89,-5 3 5,-6 0 22,-2 2-22,-4 2-28,-7 4-33,-6 0-46,-10 0 12,-15 10-17,8-8 0,-8 8-6,12-10-212,2-2-454,0 0-2453,0-2-2723,13-7 5848,1-3 0,12-9 0,0-1 0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08.2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14734,'6'72'424,"1"0"0,0-4 0,-1-5 7,-1 12-112,1 1-117,-1-2-12,0-3-83,-1-8-51,-3-8 11,2-9-33,-1-9-1,1-11-33,0-7 34,-1-10 50,1-4 28,-1-5-112,1-9-196,-3-10-151,1-18-124,-1-13 163,0-7 179,2 0 73,1 6 45,1 8 6,3 8-1,2 10 0,0 6 6,3 9 51,3 4 55,0 11 107,4 9 17,-4 11 268,9 26-324,-8-10-90,4 14-84,-8-21-6,-1-5-140,-1-5-464,-1-7-555,-1-4-706,4-6-2195,0-3 4066,0-8 0,-5 3 0,-3-3 0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08.5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12275,'13'16'1821,"-3"-4"-1603,-10-12 62,0 0-280,29 80-5,-14-47-46,4 15 1,2-2-292,-4-20-319,2-6-442,0-7-958,1-5 61,-1-8 2000,-2-13 0,-7 8 0,-4-7 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08.7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129 1 11626,'14'11'2727,"-3"-2"-2379,-11-9 1052,0 0-717,-10 85-89,2-30-334,0 4 1,-2 10-92,-4 1 1,-4 6 0,3-9-511,-4 27-88,-4 5 1,4-12-1039,14-61-555,2-13 2022,2-19 0,1 3 0,0-10 0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09.1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11099,'3'9'2409,"-1"-2"-2196,-2-7 1265,0 0-951,1 3 1380,0 69 0,-1 24-1739,1-20-372,-1-10 1,-1 10 0,2-11 293,3 2-45,1-4 5,2-3-11,2-7 0,-3-3-39,2-9 0,-2-4-39,2-9-235,-2-5 38,-1-7-1713,1-4-1249,3-6-2029,0-13 5227,1-9 0,-3 3 0,-4-1 0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09.5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12696,'4'2'1988,"0"0"-1372,-4-2-336,0 74-33,0-29-26,0 7 0,0 1 31,0 4-89,5-6-68,2-3 0,5-10-33,-1-5 16,1-9-78,0-7 0,1-7-39,-1-6 33,2-7-33,-2-13-140,1-16-152,-2-18-10,-3-10 22,-3-5 111,-2 4-128,-3 9-566,0 13-862,-4 14-2779,-1 9 4543,-5 10 0,5 4 0,-1 2 0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0.2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79 10046,'13'10'2538,"-3"-2"-1989,-10-8-12,2 86-262,2-42-107,-2 12 0,1 0 296,4-11-195,-1-6-56,-2-9 0,-1-7-33,-1-9 38,-2-6 101,0-4-319,0-7-123,0-13-185,-3-14-135,-3-20-61,0-14 157,-3-5 196,5-3 151,1 8 5,1 10 46,2 16-12,0 13 45,11 13 5,-2 7 107,11 15 56,-4 9 23,2 15 28,-2 8-62,0 7-101,-1 4-79,-3-3-50,-1-1 1,1 1-12,-4-19-34,2-4 28,-5-20-106,5-16-140,-2-13-359,5-19 96,0-15 50,3-8 197,4 0 268,-1 8 56,-2 14 240,-1 14 136,-2 15 122,-1 8 18,0 11 262,7 26-515,-4 0-95,4 21-100,-8-11-119,-2-2-5,-3 0-319,-1-6-599,0-4-993,-2-3-2788,2-6 4699,1-7 0,-3-6 0,0-6 0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1.0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1 766 8360,'13'22'3630,"-3"-5"-2616,-10-17-247,0 0-151,0 81-140,0-47-11,2 62 67,-1-72 320,2-6 346,-1-11-77,0-3-360,-1-4-419,0-13-342,-1-11-56,0-27-196,0-20 6,0-23-328,0 39 1,0-2 421,1-5 1,-1-1 30,2-2 1,1 0 69,-1 3 1,2 1-85,0 5 1,1 3 134,5-35 73,-1 26-11,2 21-57,0 24 1,4 9 0,5 22 833,7 13-737,5 23-52,2 17-5,-2 8 22,-3 7 51,-4 2-17,-3-3-17,-4-3-79,-4-9 280,-1-9-285,-2-7-39,-1-12-449,-4-7-616,0-10-3231,-5-7-997,-5-9 5332,-6-11 0,2 1 0,-1-6 0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1.5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12 229 13457,'-6'-8'348,"0"2"-460,6 6 5,76-30-38,-28 14 58,5-3 0,3 0-19,2 7 94,-7 4 12,-8 6 107,-8 2 122,-5 5 186,-7 8-23,-1 8-17,-4 9-84,-1 2 45,-1 1 40,-2-1-1,-3-3 28,-2-4-134,-2-4-84,-2-7-23,-1-3 124,-2-7 235,0-1 639,-1-3-886,0-11-274,-1-6-5,0-14-57,0-5 62,0-2 0,1 2 0,2 4-6,5 4-162,1 4-230,4 4-352,3 2-79,2 2-129,6-1-330,4 2 840,7-1-824,13 4-3467,1 3 4739,2 5 0,-23 2 0,-10 2 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1.8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0 13211,'4'3'2705,"-1"-1"-2385,-3-2-46,0 97-78,0-39-310,1 10 1,0 3 118,2 3-5,2-5 0,1-6-134,-4-9-437,0-7-528,-2-9-469,-2-12-2397,-7-9 3965,-5-11 0,4-4 0,1-2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4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23 15042,'-6'-13'1894,"1"3"-1648,5 10 208,0 0 145,12 104-1040,1-28 696,-1 8 0,2 4-59,-2-27 0,0-2-39,0 1 0,1 0-29,-2-2 1,0-1-25,-1-5 1,0-1-10,9 38-44,-4-14-18,0-16-33,-6-17 0,-1-13 45,-3-14 722,-1-8-767,-2-8 199,-1-14-233,0-15-318,4-21 21,5-16 59,6 14 1,5 1 153,17-23 98,-9 29 1,3 5 19,23 6 0,0 17 123,-3 10 152,-6 19 66,-9 10 438,-8 42-371,-15-7-94,-5 25-112,-16-23-51,-7-5-90,-13-6-61,-8-9-140,-7-10-733,-24-9 72,16-11-392,-15-6-706,27-12-1265,7-9-1872,9-6 5036,8-4 0,8 15 0,3 2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5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40 509 13161,'-22'-5'1131,"4"1"-1165,18 4-117,0 0 151,95 3-101,-38-16-248,11 6 1,1-4-212,5-29-34,-2-7 11,-6-5 208,-9-4 358,-10-4 17,-10 2 934,-11 5 242,-7 9 347,-8 13-425,-5 12-392,-4 10-213,-1 7 156,-1 15-263,0 12 152,0 25 34,0 18-214,0 14-427,0 8 164,0 0-56,3-5-33,0-8-6,4-12 0,2-13-78,0-12-113,3-12-122,-2-13-146,2-7 245,1-7 378,2-15-304,2-9-157,3-21-123,1-10-33,2-6 167,-1 1 253,-3 6 33,-3 10 464,-4 17 197,-5 10 219,-1 10-348,-3 12-22,1 8-135,2 13-168,1 10-117,2 3-79,0 2-11,1-2-140,0-3-577,2-5-2655,8-2 247,-1-14 3125,15-11 0,-19-7 0,3-6 0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2.3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0 694 13855,'3'13'1961,"0"-2"-1732,-3-11-117,0 0-112,84 36-235,-39-27 47,10 12 0,0-5-165,-8-29-106,-9-11-409,-3-24-246,-8-19-68,-4-19 638,-15 37 1,-1-3 290,-1-3 0,0-1 253,-3 1 0,-1 1 1120,1-43 410,-1 24-237,-2 24-128,0 27-419,0 33-108,1 27-39,1 28 40,2 22-51,0 11-573,0-46 0,-1-1 130,0 0 1,1-1 44,4 42 240,0-9-396,2 6-34,-1-34-6,-2 0 6,0-37 0,-2-11 0,1-4-50,5-35-438,0 1 562,5-29-191,-3 14 117,2 10 73,-5 14 107,2 12 150,-2 14-123,0 12-106,2 11-62,0 10-33,-2 0-6,-1 0-213,-2-2-2129,-2 8-850,-1-12 3192,3 9 0,-5-26 0,4-2 0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2.6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19 368 14589,'11'4'3153,"-2"0"-2923,-9-4 874,0 0-976,0-17-77,0-3-51,-4-22-28,-2-1 22,-3-6 1,0 5 5,3 4 0,3 11-135,2 6-370,1 5-497,3 2-308,6 3-606,7 2 471,8 4 296,7 4-682,6 2 610,17 1-263,0 5 1484,10 2 0,-32-1 0,-7 0 0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2.9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99 15 10091,'14'1'8547,"-23"-17"-8564,-3 19-22,-18-6 33,12 31 6,0 11 34,3 5-6,8 4-28,3-2-67,7-2-28,9-5-1,7-8-44,10-7-128,2-7 16,-1-7 78,-3-6 112,-4-5 18,-5-14-12,-5-12-191,-5-44 107,-6 13-73,-12-17-156,-7 35-657,-17 19 1026,-20 24 0,24 0 0,-5 10 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3.6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85 153 14426,'-3'-11'2269,"0"2"-2017,3 9-73,0 86-39,0-33-73,1 8 0,0 2 124,3 4-12,1-5-22,2-6-34,-1-11 34,-2-8-62,-1-11-33,-1-8 33,-1-9 151,-1-5-4,2-4-242,-2-13-522,0-13 147,-7-24-381,-4-18 162,-7-14 112,-3-9 482,1-2 0,2 7 73,7 14 22,5 18 0,3 16 84,18 12-139,4 14 4,19 4 35,0 13 330,3 9-218,-5 10 290,-3 27-285,-15-11 28,-5 12-106,-11-21-118,-8-3-302,-7-5-510,-9-3-493,-9-6-969,-7-6-2453,2-4 4727,2-4 0,16 0 0,7 0 0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4.0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54 1 12651,'8'14'2570,"-2"-2"-2446,-6-12 49,0 0-167,-21 42-1,12-19 1,-14 35 51,19-30-57,2-1 5,2-5 29,9-3 5,4-6 6,9-4-17,4-5-28,-2-2-62,3-2 1,-5-8 61,-3-6 5,-6-11 34,-4-5-33,-6-2 78,-2 1-45,-4 4-39,-6 6-145,-7 7-371,-8 7-347,-2 4-2469,-15 16-4423,13 2 7755,-5 11 0,22-12 0,5-5 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4.9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193 519 13340,'11'1'4072,"-3"1"-3865,-8-2-274,0 0 67,-49 34-34,23-10-56,-40 32 1,41-19-62,3 1 50,9-1 50,5-5 7,6-1 38,2-5-44,4-3-23,5-7-34,4-5 1,5-6 5,-1-3 0,1-2 29,1-10-35,-1-8-122,0-17-169,-1-12 11,-4-12 141,2-10 100,-6-9 146,-1-6 56,-4-1 241,0-1 257,-4 34 1,0 0-208,1-21-11,-1-4 73,0 41-50,0 15-203,0 9 24,0 21-24,0 16-72,0 18-33,0 14-18,0 9-33,0 6 0,0 6 0,0-3-61,0 25-410,4-30-173,5 13-89,6-38-18,8-5 107,4-8 549,8-8 27,5-7 18,6-9-40,7-5-111,2-5-102,2-9 124,-5-8 179,-4-9 84,-11-5 482,-8-3 414,-12-1 230,-9 5-28,-5 4-235,-6 9-348,-5 7-532,-18 7-156,1 3 21,-11 13 18,8 4 16,1 13-10,2 5-68,7-1-180,4-1-44,8-4-135,2-7-822,6-5 901,8-8 22,7-3-173,7-15-141,3-11 90,0-15 202,7-27 538,-12 23 341,1-7-84,-15 36 416,-4 8-69,-3 17-190,1 9-123,1 13-152,1 5-150,3 0-79,1-2-56,3-5-980,17-3-1798,-4-15 2778,13-3 0,-23-12 0,-2 0 0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8.4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485 144 9727,'7'10'2397,"-2"-3"-1993,-5-7 1841,0 0-1208,9-6-12,-7 2-96,7-6-229,-9 3-240,0-1-264,0-1-196,-4 1-39,-3-2-134,-7-1 43,-6-2 52,-4-2 33,-5 0 45,-3 1 0,-4 1 5,-2 5 35,-3 1-40,0 5-6,-3 1 0,4 1-61,1 4 6,6 5-96,-1 15 50,14-3-122,4 9 38,12-7 130,9 2 61,12 6 45,13 6-40,17 4 1,9 7 5,6 1-11,1 2 6,-4-3-1,-6-4-5,-13-6 6,-10-6-1,-12-7 180,-8-3-73,-6-11-112,-8-3-162,-9-7-57,-12-1-413,-9 0-925,-32 0 543,16 0-179,-19 0-359,27 2 1552,4-1 0,19 1 0,5-1 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8.7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10545,'4'22'1955,"0"-5"-1866,-4-17 63,13 74-12,-2-41 39,13 57 84,-5-64-56,2-5-61,-1-8-68,1-6-27,-2-4 5,0-4-56,-3-9 0,-2-5 5,-4-13-5,-6-4 0,-1-8 6,-3 1 83,-1 0 57,-5 8-146,-3 6-140,-4 10-364,-1 8-1059,3 4-1708,1 5 3271,3 3 0,3-2 0,3 2 0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9.2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10461,'5'6'2543,"-1"-1"-1927,-4-5-129,0 87-22,3-32-323,-1 7 1,3 3 104,4 4-141,4-7-11,-1-9 29,-3-11-35,0-11-55,-5-9 50,0-9 129,-1-7-11,-1-4-202,-1-9-95,-1-10-79,0-12-235,0-10 252,3-1 157,0 3 33,4 10 102,3 11 106,5 10 62,6 4-35,2 10-38,4 5-56,-3 7-1,-3 4-16,-7-3 291,-4 4-151,-7-9-51,-6 4-106,-8-9-140,-9 0-112,-7-3-1198,-17 2 49,12-7-895,-8 1-2549,21-4 4705,10 0 0,4 0 0,5 0 0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19.8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81 11642,'12'1'2017,"-1"0"-1754,-11-1-61,0 0 134,9 80 151,-3-38-328,1 11 1,0 0 149,2-9 21,0-3-117,-2-7-56,0-6-34,-1-8-33,-3-5-23,1-8 84,-3-3 163,0-2 201,-1-2-560,0-8-50,0-7 0,-7-13 44,-2-12-33,-7-8-101,-1-10-95,3-4 51,2 2 72,6 4 17,2 12 50,4 9 62,1 11 28,7 10 0,5 5 6,7 6 33,4 2 17,1 4 62,0 6 5,-2 8-11,-2 9 11,-6 5 0,-4 2-22,-6 1-34,-2-4-16,-3-1-51,-8-5-140,-3-6-1524,-28-6-1119,8-9 2783,-14-10 0,27 2 0,5-3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7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14180,'12'4'4570,"-3"-1"-4166,-9 83-23,2-41-2401,-2 12 1,1-1 2053,2-8 825,0-7-1374,1-9-1026,1-10-1629,3-12-2583,1-6 5753,3-15 0,-5 7 0,-2-6 0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0.4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12668,'12'14'1204,"-2"-2"-700,-10-12 123,0 0-112,13 79-117,-3-25-188,0 5 0,1 3 149,4 12-29,0-3-128,-2-5-17,0-7-90,-4-10-50,-2-10-40,-3-11 1,-2-9 117,1-9-5,-3-6-118,1-4-51,-1-13-800,0-32 403,0-2 190,0-21 208,0 22 44,0 8 6,0 11 34,4 11 22,2 9 50,5 4 141,2 3 363,9 19-375,-3-2-111,7 21-63,-9-7-61,6 17-274,-9-15-689,3 9-1104,-4-22 2067,0-7 0,-4-8 0,-2-3 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0.8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0 144 13435,'14'0'2297,"-2"1"-2085,-12-1 80,0 0-292,34 45-84,-17-23-465,30 34-465,-25-39-196,2-7-415,-2-6-217,-2-3 822,-3-10 678,-4-7 342,-6-15 241,-3-9 303,-2-5 257,-2 0 196,0 3 331,0 10-203,0 9-83,0 12-202,0 6-274,0 8 246,0 10-11,0 13-152,0 15-201,0 13-122,0 8-63,0 6-61,-2 2-113,2 0-44,-1-4-45,-1-3 0,2-9-89,-3-4-685,3-10-1063,-2-8-1372,1-15-2006,-1-6 5215,1-11 0,0 0 0,1 0 0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1.1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11155,'9'14'2666,"-2"-2"-1954,-7-12 783,0 0-912,20 75 128,-10-26-353,2 7 1,0 3 106,-4 8-169,-3 0-138,-1-4-74,-3-6-50,2-4-34,-1-8 0,1-4-174,-2-7-650,2-5-666,-2-5-627,4-7-1384,-1-6 3501,2-6 0,-3-3 0,0-2 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1.4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38 9923,'12'12'3495,"-3"-3"-3069,-9-9 649,0 0-879,20 69 6,-10-45-12,16 51-49,-13-65 4,-1-5 118,1-3 12,-1-6-135,1-8-73,-1-10-61,0-10-1,-4-3 1,-2-2-6,-3 4-6,-2 5-235,-1 8-375,-2 8-739,-9 5-3143,-4 6 4498,-6 3 0,9-1 0,3 2 0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2.1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53 10528,'5'6'3344,"-1"0"-2784,-4-6-95,0 78-68,0-40-94,0 60 11,1-64-96,1-6-78,1-9 67,-1-5 135,-1-7 235,-1-4-107,0-3-470,0-6-157,-3-11-33,-3-12-90,-3-13 179,-1-4-11,1 0 62,4 3 44,3 9-33,2 7 33,0 6 1,5 6-57,3 5 29,5 6-29,5 1 28,-1 3 34,14 25 68,-7-5 10,5 26-16,-10-12-1,-3 1-50,-1-4 1,-1 1 44,-5-14 67,-3-3 67,-3-13-156,-3-2-34,3-7-347,-3-10 151,3-14-454,2-31 521,3 12 62,4-12 67,0 30 90,5 10 83,-4 11 113,4 6-23,-4 13 112,0 7-123,2 12-22,-2 7 16,0 5-123,-2 1-89,-1 1-381,1 9-857,0-17 1204,5 3 0,-9-25 0,1-5 0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3.0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365 254 10293,'2'16'2761,"-2"-3"-2486,0-13 1169,0 0-738,-11-73-33,0 39-7,-13-56 62,3 60 34,-4 7-56,1 7-398,2 5-308,1 7-78,2 3-1,-3 13 79,-2 9 0,-1 17 174,-1 11-12,-1 7-33,5 4-28,2 1 22,8 1-50,4-5-68,6-2 29,2-6-34,5-5 0,4-7 0,6-5-11,3-6-45,1-5-6,0-4 6,3-5-11,1-5 11,4-2-45,2-4-397,19-5 83,-12-3-151,12-6-201,-18-1-185,-3-1-611,1-6 1563,8-12 0,-18 14 0,3-5 0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3.6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0 247 11547,'6'14'2924,"-2"-2"-2577,-4-12 908,0 0-17,24 51 106,-17-38-313,17 37-432,-23-55-599,-1-9-22,-1-13-96,-6-11-55,0-7 72,-3 0 50,5 5-173,3 3-291,2 9-365,0 4-436,6 3-1944,11-3 953,2 9 39,7-2 996,-6 13 1031,-1 1 241,0 3 515,-3 0 213,-1 4 90,-1 1-90,-2 4 689,5 6-319,-4-2-151,0 8-68,-3 1-201,-5 3-224,1 7-57,3 15-318,-1-10-6,4 6 61,-2-19-5,-1-8-40,2-6 7,0-6 72,0-2 22,1-2 40,0-6-85,0-5-83,-2-10-62,-1-20-73,-5 9-459,-1-10-174,-3 18-739,0-2-2072,0 4 3517,0 1 0,0 9 0,0 6 0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4.0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273 0 12393,'3'12'2733,"0"-3"-2666,-3-9-5,0 0-51,-54 2 56,29 5-67,-41 6 0,42 4 0,6 5 118,5 2-5,7 3-29,4 2-17,5 0 22,10 0-10,6 2 27,8-1-55,0-1-40,0-1 45,-6-6 134,-5-2 79,-8-6-17,-3-4 95,-4-4-218,-8-1-129,-7 0-476,-12 1-644,-8-1-348,-1 0-806,-3-2-2694,6-2 4968,3-1 0,15 0 0,5 0 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4.3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11794,'6'5'2845,"-2"-2"-2257,-4-3 163,0 0 39,3 76-6,-2-33-471,0 9 1,2 2-12,-2-2-195,2-2-102,1-4-5,0-6-168,0-7-543,-3-5-594,1-8-734,-2-7-2285,0-8 4324,0-3 0,0-2 0,0 0 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4.9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76 11693,'10'0'487,"-2"1"-448,-8-1-5,66 0 73,-26 0 44,57 0 476,-42-3-246,1 0-123,-1-6-79,0 1-34,-4-3 29,-2 2-45,-8 0 100,-7 1 242,-9 3 381,-11-1-57,-5 3-56,-6 2-185,-2-1 304,-1 2-858,-6 3-50,-1 4 15,-9 8 35,0 8 0,-5 10-5,2 4 5,-1 5-6,5 0-5,1-3-62,8-2-61,2-8-96,4-4-184,0-8-186,0-6 1,0-6 123,4-3 140,4-4-387,5-12-408,3-10 73,5-16 43,-3-6 926,2-3 89,-4 5 2039,-1 5-1216,-7 17-274,-3 7-140,-5 14 162,0 7-162,1 6 50,5 21-391,-1-4-68,4 11-96,-2-11-598,2-1-813,5 0 1507,10 1 0,-10-13 0,3-2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8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21 15468,'-5'-12'-73,"1"3"-3444,4 9 3517,0 0 0,0 0 0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5.3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260 76 12074,'-10'-16'2974,"1"4"-2795,9 12 387,0 0-459,-40-25 21,22 19 96,-35-11 112,32 32 0,-1 12-67,0 7 28,3 4 0,2 3-68,4 0-5,4 0-56,5-2-112,1-4-56,5-3-89,7-3-163,8-3-280,11-6-224,4-5-578,5-6-900,4-5-2432,-2-8 4666,-1-7 0,-18 4 0,-7-2 0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5.7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24 178 10898,'16'9'2464,"-3"-1"-2268,-13-8 902,0 0-751,57-51-123,-41 28 62,42-40 123,-57 42-90,-1 5 73,-4 4 51,-3 7-343,-7 2-94,-3 3 56,-2 4-6,-2 7 44,0 7 91,1 10 61,2 3 17,1 2-6,5 0-56,3 0-84,5-4-89,2-1-34,2-3-123,4-3-135,6 0-296,7-3-522,6-1-548,5-4-538,10-6-5655,0-3 7817,5-5 0,-20 0 0,-6 0 0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6.1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126 32 9313,'5'-15'4189,"0"2"-3343,-5 13 44,0 0-559,-24-4 201,9 18-235,-19 1 17,15 20-34,3 2-146,4 1-67,2-1-50,7-2-17,0-4-39,3-5-73,0-6-163,0-8-161,3-7 167,3-4 6,6-3-472,3-11-49,2-8 112,2-11 45,-2-7 683,0-7 336,-7 18-151,-4 2 11,-4 22-17,-2 4 135,2 5 83,3 7 170,4 6-7,4 7-157,3 0-62,5 0-189,2-1-102,2-2-39,4-2-67,2-2-22,3-2-941,3-7-1104,2-3 2067,9-18 0,-22 9 0,0-10 0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9.3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337 212 9374,'10'13'3003,"-2"-2"-2449,-8-11 958,0 0-907,11 1-28,-7-1 62,6 2 10,-8-2 1222,-2 0-1411,0-3-253,0-1-151,-2-8-56,-3-3-45,-6-7-112,-5-3-61,-4-3 61,-4-1 84,0 2 73,-1 2 34,3 6 22,2 6-39,1 3-12,1 7 6,2 0-11,-3 3 0,3 1-50,-3 10 44,0 7 6,1 16 84,-6 35-22,9-9 44,-3 24-16,12-21-56,2-4-29,2-3 40,2-6 5,2-6-16,17 6-34,2-16 0,18 1-112,-4-19-168,4-9-370,5-3-655,4-9-544,3-10-3740,20-43 2223,-20 7 3366,7-28 0,-39 48 0,-8 6 0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29.5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1 10035,'-2'2'3030,"1"0"-1316,1-2-997,0 77-241,5-30-246,-3 8 0,1 3 156,7 7-162,-1 0-39,1-2-84,-1-6-57,1-4-38,-1-7 0,0-5-6,0-7-370,-2-5-459,2-7-683,0-7-656,4-8-1815,0-4 3983,4-7 0,-8 3 0,-1-3 0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0.0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115 12 12057,'15'1'2375,"-4"-1"-1838,-11 0 1670,0 0-1921,-12-13-196,1 22 27,-11-4-16,2 32-6,1 6 28,0 5-72,4 2-6,4-4-45,3-2-45,5-10-50,2-5-96,1-10-33,5-7 73,3-6 61,7-5-122,4-8-404,0-9-118,6-12-23,-4-13 164,2-8 593,-5-1 33,-3 3 774,-5 8 101,-6 14-208,-1 11-252,-3 8-152,0 5 1,0 12-106,0 2-124,1 11-11,2 3-56,3 2-6,3 1-447,3-2-673,1-2-3624,16-8-845,-5-6 5595,8-7 0,-18-5 0,-4 0 0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0.4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138 0 8108,'3'3'4509,"0"-1"-1406,-3-2-3041,-26-2-62,9 8 0,-21 1 0,18 9-56,2 0 39,6 3 17,4-1 0,5 3 0,1-2 0,5 3 39,7 0 62,6 1-28,9 1 33,5-1-27,1 1-46,-2-3 1,-2-1 140,-7-5 72,-6-2 157,-7-4 23,-4-4-370,-3 0-795,-12 0-455,-2-1-424,-14 1-1849,2-3 3467,1-1 0,11-1 0,6 0 0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0.8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218 0 13558,'12'13'1859,"-1"-2"-2066,-11-11-476,0 0 683,-39 14 17,29 1 212,-29 14 68,39-1-22,0 1-79,4 2-84,2-1-45,3-1-33,1-5 22,-2-2 129,-4-6 336,-1-4-29,-3-4-200,-2-3-242,-7 0-50,-6 1-493,-10 2-201,-3 1-52,-1-1-486,3 0 1232,-5-4 0,16-1 0,-2-3 0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1.7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0 786 13911,'10'5'1787,"-3"0"-1686,-7-5 1528,0 0-761,10 10-172,-8-7-232,7 5-178,-9-17-286,0-7-123,0-15-191,0-13-78,0-16-12,0-16 180,-3-11-167,0-7 385,-3 1 6,0 7 6,2 13 44,1 17-10,2 14-35,1 17 1,0 9-6,0 10 101,0 3 424,7 23-272,4 7-91,11 26-83,2 10-23,3 9 0,-1 9-6,-1-1 1,-1-4 16,-5-11 22,-3-11-38,-5-16 10,-2-10 63,-3-14 576,0-6-482,-3-8-101,0-14-117,0-11-179,-3-21-11,1-13 16,-1-13 57,0-5 83,3-22 62,-1 35 23,2 0-12,-1 44-39,-1 13 0,1 5 0,2 12 67,5 10 84,13 45-95,-5-5-50,9 29-6,-11-22 0,-1-4-95,-2-6-415,-1-8-728,-1-8-1422,1-9-488,6-8 3148,11-11 0,-12-6 0,4-6 0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2.1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152 0 12242,'4'16'2996,"-1"-4"-2637,-3-12 369,0 0-638,-10 7 335,-1 7-173,-12 12-50,3 9-90,-3 5-112,1 3 6,5-1-6,2-3-90,5-6-33,5-7-17,3-8-51,2-7-5,0-6-28,0-3 180,6-2-18,5-8-240,7-7-124,4-12-6,-1-7 74,8-20 576,-12 20 444,4-8-136,-15 31-240,-3 5 10,-1 5 180,0 9-128,2 4-130,2 10-117,2 5-62,2-1-33,0 2-6,2-3-202,1-1-604,0-5-516,3-4-443,3-8-2189,1-4 3954,0-13 0,-9 7 0,-3-6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2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1 425 13525,'18'23'2593,"-3"-4"-2330,-15-19 1490,0 0-1092,9 13-296,-7-23-242,8 3-123,-10-32 0,0-13-135,0-7-111,0-9 38,0 3 40,0 5 106,5 11 62,1 14 90,5 13 28,1 12 78,1 6 90,3 15 61,1 8-16,2 18-63,1 10-111,-1 7-62,-4 3-61,-1-3-34,-2-2-112,-2-7-459,1-9-841,-1-10-1596,2-12-2766,-1-8 5774,2-6 0,-6 0 0,-2 0 0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2.4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12953,'2'15'2823,"0"-3"-2453,-2-12 179,-2 85-56,2-30-101,-1 8 0,1 3-28,2 10-124,2-2-88,3-4-96,-1-8-56,2-5-73,1-7-442,2-6-505,2-6-564,1-8-511,7-11-2846,0-9 4941,4-7 0,-12-3 0,-3 0 0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2.8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193 29 12382,'4'2'5713,"-1"-1"-5713,-29-24 17,11 23-17,-23-8 89,17 34 34,-2 14-5,0 4-90,3 6-28,5-2-73,4-4-145,6-8-113,2-8-212,3-7 39,2-12 213,4-4 151,5-6-168,7-13-241,1-7-112,2-17-50,-2-5 330,-2-4 381,-2 8 498,-3 7 57,-5 17 476,0 7-46,-2 17-274,2 9-106,2 11-291,0 7-197,2 1-77,2 10-460,-2-16-980,5 1-5084,-5-21 6484,3-7 0,-7-3 0,-1-1 0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3.5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228 140 10427,'1'4'3114,"-1"-1"-744,0-3-1726,-23-56 39,10 37-73,-18-41-10,15 53-56,1 4-276,0 2-268,1 1-50,-1 4 0,-1 6 50,-2 9 140,2 8 33,1 5-22,5 3-5,3 2-62,4 0-22,1-1-62,4-2-40,5-1-200,3-4-270,7-5-1098,13-1 684,-5-13-320,12-1-223,-9-9-594,7-12-4390,-2-3 6451,2-12 0,-16 12 0,-6 2 0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3.8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29 127 12393,'-16'-13'2565,"3"2"-2038,13 11 1646,0 0-2167,97 75 5,-63-53 8,22 19 1,-2-5-9,-31-32 23,0-3-29,-2-2-5,-1-10-5,-3-7-34,-2-13 27,-5-6 12,-4-1 40,-3 1 83,-3 6-45,-7 5 68,-3 8-146,-10 4-23,-2 5-167,-1 3-258,1 3-616,1 2-622,1 1-1596,3 5 3282,1 3 0,8-1 0,3-1 0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4.2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158 0 11222,'12'8'3434,"-2"-1"-2992,-10-7 197,0 0-527,-50-4-61,26 9-51,-38 0 0,42 9 0,6 4 106,7 1 0,5 4 34,2 5-16,4 4-35,8 4-44,7 1-11,10-1-29,-1-2 1,0-3 5,-3-5 23,-7-5-23,-5-6 207,-7-6 146,-3-4 62,-3-3-426,-4-1-56,-6-1-331,-8 0-671,-6-1-477,-8-6-2156,3-1 3691,0-5 0,13 6 0,7 2 0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4.6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12634,'16'9'3176,"-3"-2"-2683,-13-7 520,0 0-665,8 87-35,-4-42-210,2 13 1,1 1 20,0-7-40,1-4-45,-1-5-28,-3-5 23,1-9-34,-4-4-320,1-7-660,-2-6-442,0-6-561,0-4-3411,-8-2 5394,-2-6 0,0 4 0,2-5 0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5.5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18 274 13861,'-10'-21'616,"3"4"-812,7 17 16,0 0 248,77-51 66,-41 34-61,13-11 0,0 3 50,-13 21 39,-3 3 23,-2 1 95,-4 9-34,-1 5 74,-4 12 22,-2 5 16,-2 6-78,-3-2-5,-4 3-51,-2-5-23,-3-5-72,-2-6-39,-2-9 111,-1-4 404,1-6 85,-2-2-158,1-1-336,-1-5-196,0-8-107,0-11-10,0-9-1,0-5 17,0 0-61,0 1-57,3 2 91,5 4-69,7 3 1,9 3 95,4 5 67,7 1 34,6 4-11,9 0-84,4 5-191,5 0 34,-3 3 129,-6 3 62,-9 3 61,-12 1 207,-12 0 398,-10 0-17,-4 0-89,-3 0-466,-4 0-33,-3 3-5,-6 2 5,-12 19 0,1 0 56,-8 16 11,7-3-5,2 6-1,1 0-55,1 2-6,6-2 5,4-3-5,5-7-168,3 4-112,2-16-184,1 0-92,5-16 108,3-3-33,6-4-107,4-10-84,3-11-533,9-41 987,-9 9 218,6-24 162,-15 28 527,-2 11 129,-4 12-185,-3 15-79,-2 8-178,-1 5-152,0 9-45,0 5-73,0 14-151,0 20-425,0-10-331,0 11-554,0-21-533,8-4-2643,1-8 4531,9-7 0,-8-5 0,-2-4 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5.8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151 0 13256,'10'7'4335,"-3"-3"-4005,-7-4-223,0 0-107,-31 3 33,14 7 174,-26 6 157,24 11-94,1 4-74,4 4-45,2 1-61,4 1-40,4-2-50,3-2-5,1-2-85,0-6-50,5-2-45,4-5-79,7-5-150,5-4-118,2-5-11,4-2-303,1-2-314,1-5 219,-1-3 163,1-7 16,-3-1 275,-2 0-96,-2 0-1125,-2 0-3729,-3 1 5437,-1-1 0,-8 7 0,-1 3 0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6.3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190 0 12707,'7'16'3333,"-1"-3"-2857,-6-13 929,0 0-1326,-13-8-68,5 6 45,-13-6-11,6 8 83,-3 9 108,-2 5 4,-2 13-60,0 4-79,1 4-34,5 0-61,3 1-6,5-5-50,4-5-90,3-5-113,1-7-83,0-5 22,5-5 90,4-2 6,7-2-219,6-10-151,2-5-73,2-13 39,-1-7 594,-1-1 28,-6 3 1076,-3 7-768,-7 14 140,-1 4-39,0 13-163,2 6 140,6 7 359,14 16-526,-4-7 123,12 9-264,-8-13-78,2-3-431,-1-8-1171,1-6-1876,-5-6 3478,-1-8 0,-13 5 0,-4-5 0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9.0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193 1 9822,'17'11'3669,"-3"-2"-2986,-14-9 919,0 0-1170,0-4-18,0 3-61,-3-3-152,-3 4-100,-6 0 28,-4 11 61,-6 6 18,-3 15 66,-4 10 23,1 8-34,0 8-61,6 3-78,4 4-1,9-1-28,4 0-50,5-5-34,1-2-11,7-6 0,5-5-56,8-7-162,16 0 60,-5-16 80,10-4 33,-11-15 39,-2-4-27,-2-8 27,7-24-28,-13-2 23,3-23-22,-15 7-1,-5-3 34,-3-4 0,-10-26 11,-4 22 23,-9-16-34,-3 31 5,2 7-5,-2 4-95,3 8-207,2 5-124,3 7-307,5 4-359,2 5-589,5 2 1681,3 2 0,2 2 0,0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5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15182,'10'6'2594,"-1"-2"-2158,-9-4 299,0 0-41,0 82-50,0-25-395,-1 6 0,2 2 127,1 16-119,2-2-156,3-4-67,-1-6-34,2-7-101,0-9-325,1-9-514,1-10-1167,2-11-1858,1-10 3965,2-7 0,-7-5 0,-2-1 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39.4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1 290 9621,'9'8'2828,"-2"-1"-2256,-7-7 1175,0 0-800,27 37 94,-20-27 7,20 28-74,-27-38-212,0 0-403,0-7-292,0-7-67,-3-13-6,-5-11-27,-3-8 27,-2-3 6,4 2-50,2 4-57,4 10-352,2 5-186,1 7-99,2 5-130,9 6-22,6 3-437,11 4-319,10 3 1652,19 22 0,-25-15 0,6 15 0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0.3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156 494 10242,'16'9'3775,"-3"-1"-3041,-13-8 527,0 0-707,-13-64 56,3 41-16,-12-46-168,7 61-426,-2 4-34,2 8-22,-3 10 56,2 12 0,-2 12 0,3 8 0,2 1 0,6 0-39,3-4-34,2-5-50,4-4 0,6-6-79,3-5-84,8-5-55,0-9 50,1-4-113,9-17 102,-8-8-130,6-18 46,-14-9 44,-1-11 96,-6-7 117,-3-7 123,-2-3 6,-1 0 0,0 3 28,0 7 101,0 9 241,0 12 117,0 13-66,-1 11-158,0 11-207,-1 5-51,1 5-5,0 13 118,1 7-28,0 19-34,0 8 0,3 10-12,3 2-4,9 29-40,0-26-6,6 16 0,-3-36 6,2-7 0,2-8-5,3-7-1,0-10-27,2-5 27,-1-5-145,8-23 39,-8-2 5,3-22 57,-16 2 50,-5 0 0,-5 2 146,-1 7 55,-2 10 236,-11 10-437,3 8-90,-9 10 57,4 11 5,3 6 28,-1 13 84,7 0-17,1 4 39,6 10-106,7-14 34,4 3 11,8-21 173,1-8 51,2-4-28,3-5-68,-1-11-83,0-7-23,-4-14 387,1-19 123,-12 15-22,-2-8-202,-8 23-146,-2 4-146,0 4-111,0-2-101,0 7-191,0-2-251,1 6-539,3 0-560,2 1-1103,9 1-2246,-1 2 5041,3 1 0,-7 1 0,-4 0 0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0.8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11150,'7'13'2436,"-2"-3"-2021,-5-10 1416,0 0-1069,8 56-6,-2-23-157,4 48-162,-3-34-135,-4 5-138,2 1-97,-1 1-28,0-3-33,2-1-1,0-4-5,1-5-5,-1-7-153,2-5-520,-3-9-694,3-5-896,3-9-2991,1-2 5259,4-12 0,-7 6 0,-3-5 0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1.4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48 1 12489,'11'0'929,"-2"0"-1097,-9 0-661,0 0 768,0 37 61,1-27 0,-1 29 11,3-39 23,-3 2 509,3-2-263,-1 0 677,-1 0-845,1-2 51,-2-1 10,0 0 96,0-1-22,0 1-29,0 1 191,0 1-190,-6 1-46,2 0-72,-5 0-6,1 0-83,-1 0-12,0 0-6,1 0-5,-1 0 5,1 3-78,2 0-11,4 4 28,0 2 28,2 3 39,2 2 5,4 4 62,6 4 29,8 1 38,6 4-22,3-1-45,7-1-61,0-2 5,1-3-5,-3-5-1,-6-1 1,-3-2 5,-13-4 45,-2-1 95,-9-4 28,-1-1 1,0 1-108,-5 0-72,-4 2-336,-18 0-67,4 2-269,-8-3-605,10-1-711,1-3-2527,3 0 4515,1 0 0,8 0 0,3 0 0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1.8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 1 13939,'15'13'1664,"-3"-3"-1614,-12-10 96,0 0-57,-8 71 40,7-38 6,-7 55 5,16-55 22,1-8-50,10-3-62,0-10-50,3-4-33,-1-5-18,1-2-21,-4-6 21,-2-7 51,-7-8 0,-3-10 6,-5-4-1,-2-1-5,-9-2-44,-5 6-662,-22-1-314,6 16-1018,-11 3-3737,15 15 5775,0 7 0,15-3 0,3 2 0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2.4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101 139 10567,'-12'7'3148,"3"-1"-2476,10 67 73,4-29-468,-1 8 1,2 2 136,6 5-33,1-5-67,-2-2-23,0-8-62,-2-9-89,-3-6-84,-1-11 129,-3-7 235,2-6 79,-4-4-79,2-2-420,-2-10-123,-2-9-68,-7-16-313,-5-13 106,-11-14-50,-2-9 68,1-9-347,1 1 677,6 5 50,5 12-34,7 13 28,4 14 6,11 12 0,9 10 168,32 8-56,-5 5 632,16 9-548,-20 5-73,-11 10-33,-7 2-1,-10 2 12,-6 1-202,-18 17-576,-6-10-746,-20 13-2117,-2-17 3540,-4-3 0,20-12 0,7-7 0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2.8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90 1 12830,'6'11'835,"-1"-2"-835,-5-9 218,0 0 196,-41 67-145,28-34-73,-28 52-106,39-51-40,3-9-16,8-3 44,7-10 85,10-5-29,5-4-84,4-5-50,1-10 0,-2-5-11,-5-15 11,-7-3 56,-7-5 113,-8-1 72,-4 4-79,-8 4-78,-10 11-84,-8 8-594,-11 8-95,-4 3-420,-1 10-969,0 9 2078,2 20 0,17-15 0,3 5 0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3.6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191 370 13771,'11'8'3674,"-1"-1"-3674,-10-7-291,0 0 241,-72 40 5,43-10 45,-13 1 0,4 4 67,22 11-61,7-1-6,5-2-56,2-5-34,7-7 0,6-6 18,6-8-63,4-7-10,0-5 55,1-5 6,-1-13-78,-3-10-118,-1-20-62,-5-13-11,-2-11 28,-5-11 134,-3-7 191,-2-4 0,0 4 252,-2 7 460,-2 14 72,-2 16 303,1 17-802,0 17-206,1 7-1,2 16 196,1 9 102,1 17-186,0 44-190,0-10-6,5 28-458,3-27-410,5-5-336,5-5-1198,15 6 924,-3-23-298,16-3 472,-7-29 1310,5-7 162,5-15-156,3-8 145,5-16 1378,15-26-257,-23 13 72,0-13 403,-33 29-150,-11 7-377,-3 12-513,-6 6-674,-6 5-100,-19 18 56,2 4-28,-9 17 33,11 2-27,7 2-23,5-3-130,7-1-111,4-7-134,2-7-79,1-7-296,14-8 571,-1-6-174,13-15 62,-6-9 251,0-16 96,-3-4 191,-2 0 391,-4 7 96,-4 9-101,-3 14 414,-1 6-436,3 14-264,4 4-100,4 8 66,5 3-21,2-4-231,7 0-5,1-5-504,2-4-1137,4-6 1641,9-2 0,-20-3 0,1 0 0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7.0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366 63 12242,'3'16'2268,"-2"-4"-2145,-1-12 1060,0 0-299,-22-37-273,5 24-342,-23-25-191,8 35-78,-5 3-11,-4 0 11,0 6-6,0 4-33,5 7-23,7 3 6,10 1 56,9 1 56,6 1 79,13 3 61,9 4-23,17 3 51,11 3-16,8 3-119,2 1-55,-2-1-29,-9 0 287,-11-5 179,-11 11-286,-12-14-12,-6 5-89,-10-16-84,-10-5-50,-7-2-555,-28-4-135,12-5-184,-11-1-358,19-3-466,8-9-1226,7-4 2974,8-9 0,5 9 0,2 2 0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7.4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11967,'17'15'2112,"-4"-3"-1737,-13-12-56,7 68-67,1-34-72,6 53 16,1-53-17,1-4-16,-1-7-6,1-7-85,0-6 68,0-5 79,2-4-1,-2-2-33,2-7 39,-5-7-6,-1-9-61,-5-6-34,-4 1-123,-2-2-5,-1 3-449,-2 4-425,-4 3 879,-15-7 0,12 15 0,-8-5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8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237 1 12477,'9'3'4386,"-2"0"-4269,-7-3 203,0 0 195,-64 48 39,34-19-313,-10 5 1,1 1 116,12 2-218,5-1-129,7-5-11,5-4-67,6-3-107,3-2-22,9-3-62,8 1-61,14-3-980,32 4 240,-11-11-722,18 1-2974,-27-10 4755,-7-1 0,-18 0 0,-7 0 0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7.9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12780,'3'10'1764,"-1"-2"-1624,-2-8 313,0 0 41,11 98 10,-1-37-435,0 9 0,0 2 329,6 7-40,2-5-156,-3-8 23,-1-10-141,-2-12-78,-2-12 27,-4-12 29,0-8-57,-2-8 377,0-3-382,1-6-56,-2-8-252,4-11 84,1-7 151,3-3 67,4 3 6,3 6 51,2 6 61,2 9 22,2 4 62,-1 5 45,-2 6 33,-2 8-117,-6 7 17,-5 6-17,-4 2-17,-5 9-140,-9-9-286,-4 4-453,-11-15-611,0-6-1434,-8-5 2784,-8-7 0,18 0 0,-2-3 0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8.4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8 10662,'15'10'3210,"-2"-2"-2785,-13-8 158,0 0-482,-4 21-34,2-1-11,-4 20 39,5-6 56,-1-1-39,4-4 1,6-6 150,4-5 140,9-6 45,4-6-45,1-4-117,4-2-62,-1-6-56,-2-5 78,-2-10-22,-5-4 0,-6-4-61,-4-2-62,-7-1-101,-2 1-101,-10 3-174,-7 5-234,-10 9-258,-7 5-185,-2 6-494,0 2-441,-2 5-1350,6 5 3237,4 4 0,14-3 0,5-2 0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49.6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37 555 11917,'9'18'4156,"-2"-4"-3433,-7-14 1309,0 0-1840,3-17 32,-5-2-146,-2-17-28,-7 1-50,-3-2-5,3-1-146,3 4-219,4 2-219,3 7-262,1 4-95,9 4 78,9 4 430,17-1-435,13 4-63,15 1 365,8 5 118,9 1 284,-3 3 163,-5 0 6,-15 1 359,-13 4 985,-19 1 455,-12 1-287,-9-1-448,-4-2-572,0-2-328,-9-1-159,-1-1 1,-9 0 78,0 0-51,-2 7-27,-4 4 44,-14 27-44,7-3 0,-6 21 27,18-13-33,5 2 0,6-2-5,5-3-91,3-5-32,1-5-47,5-6-290,14-2 90,2-12-45,11-3 28,-7-11 0,0-8-22,-1-11 162,-5-12 17,-3-9-4,-9-9 1,-2-4 188,1-19 50,-3 14 0,-2 1 0,-1-6 5,0 6 230,0 8 197,0 12 134,0 13-90,0 12-263,0 9-208,0 6 1,-3 6 33,1 10 0,0 11-5,0 13 55,2 8 12,0 7 6,0 4-18,5 31-83,3-24-1,7 16-5,3-33 0,2-11-5,2-5-51,3-8 0,1-8-17,2-5-5,2-6-18,12-6 91,-12-11 5,9-7 56,-18-11-17,-3-4 28,-6-4 124,-7 0 89,-2 0 240,-3-4-413,-3 14-46,-2 5-61,-5 16-56,-3 5-100,1 2-7,-7 24-5,5-3 28,-1 24 39,9-8 40,3-1 16,3 0 6,0-5-28,7-5 61,14-1 79,2-14 44,13 0 57,-8-11-12,1-8 46,-2-6-46,-4-11-33,-4-3 700,-3-13-409,-6 13-95,-4-6-95,-4 16-96,-2 2-89,0 2-40,0-5 7,4 5 38,1-2-50,7 6 0,3 0-73,7 1-330,5-3-538,4 3-902,9-1-2240,1 1 4083,1 2 0,-18 2 0,-8 3 0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0.3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367 114 10455,'5'10'3098,"-1"-1"-2426,-4-9 1747,0 0-1971,-26-46 84,8 29-61,-23-34-202,13 41-135,0 5-134,-1 2-28,-3 3-6,1 13 34,-4 8 191,3 20 101,3 11-130,7 7 73,7 4-27,8 0-91,4-2-27,9-7-40,5-7-50,10-8-5,9-5-107,2-7-208,4-4-218,-1-8-425,0-4-2196,16-7-4322,-15-14 7481,9-6 0,-29 2 0,-6 2 0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0.7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1 141 12410,'0'5'3119,"0"-1"-1931,0-4-925,55 69-151,-24-41-112,6 12 0,2-1-89,-1-20-488,-1-6-538,-3-3-89,-5-5 157,-4-2 72,-5-12 336,-5-9 432,-3-16 207,-8-12 45,-1-7 498,-3-3 410,0 3 1276,0 1-1215,0 22-241,0 8-174,0 19 286,0 11-134,0 9-191,0 16-56,0 14-51,0 10-139,0 10-180,0 6-100,0 4-34,0 2-39,-4-1-258,-1-1-465,-5-3-666,0-5-6223,-10 15 7651,8-33 0,-2-3 0,10-36 0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1.4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76 11934,'7'2'2789,"-2"-1"-2498,-5-1 28,0 0 40,0 81-28,0-40-180,2 11 0,0 1 180,2-11-63,3-8-66,-3-5-12,-1-10 102,-1-6 44,-2-7-73,0-3-218,0-3-45,0-5-471,-3-12 107,-4-12 56,-5-16 51,-2-7 33,1-7 128,4 2 91,5 3 5,1 10 73,3 13-6,0 12-62,0 11 46,1 5 38,6 3 85,4 11 28,5 7-12,3 13-50,1 9 123,5 19-145,-7-14-79,3 9-5,-12-28-29,0-7-5,-6-7 0,1-6-101,-4-4-447,2-18 195,-2-4 196,0-22-229,0-6 150,0-4 136,3 0 100,4 7 61,3 10 404,6 10-129,-5 15 157,4 3 112,-4 10-79,1 8-77,1 7-180,-3 10-146,3 4-56,-4 2-67,1 0-84,-1-2-533,0-2-2833,9-1-1109,-3-12 4559,6-3 0,-11-11 0,-4-3 0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1.7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87 0 14264,'6'14'2873,"-2"-2"-2638,-4-12-156,0 0-74,-15 71 29,11-37-28,-12 55 5,19-60-11,4-5 0,5-7-11,5-6 5,4-6 0,0-3-78,1-4 0,-3-9 17,-3-6 34,-3-12 27,-5-5 6,-4 0 56,-3 0 22,-7 9-78,-6 6-364,-10 9-481,-8 6-724,-8 4 1569,-16 16 0,24-11 0,-4 11 0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2.3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23 11122,'13'-5'5125,"-2"1"-4011,-11 4 606,0 0-1485,0-14 107,0 22 257,0-2-185,0 33-173,5 11-174,2 9-61,6 5-6,-1-2-6,1-4-145,-2-6-319,-4-8-359,-1-9-420,-5-9-818,1-7-767,-5-10-2991,-7-3 5825,-5-12 0,3 5 0,2-4 0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2.8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16 398 12920,'-8'-5'969,"1"0"-913,7 5-51,0 0 46,67 0-46,-27 0-5,54-6-84,-45-6-61,-6-12 111,-7-7 28,-7-7-78,-4-5 23,-4-5 22,-4 0 39,-2 1 112,-3 10 140,-2 8 140,-4 13 22,-2 8 578,0 19-488,-1 15-56,5 20-39,0 13-101,4 7-90,0 2 0,1-1 1,-1-5 44,2 11-145,-4-24-51,3 4-34,-9-31 57,3-8-34,-2-8-56,-1-3 34,2-3-34,-3-8-84,3-7-90,-2-12-16,3-7 22,1 0 134,1 2 34,-2 7 123,-1 7-16,-3 9 10,0 5-10,-3 4 139,4 3 7,-1 7-68,8 22-185,-2 0-56,5 13-360,-4-12-401,2-4-499,0-4-891,1-4-2627,0-7 4834,0-6 0,-5-4 0,-3-4 0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3.3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99 0 12051,'15'8'3546,"-3"-2"-3064,-12-6 548,0 0-923,0 7 21,0 6 35,-2 11-29,-2 9-3380,0 21 3313,1-10 17,2 10-45,1-20-22,6-6-17,5-5 0,8-4-6,6-7 3354,2-3-3416,3-6-189,14-8 83,-12-10 68,6-11 100,-19-7 62,-8-25 95,-5 13 23,-15-12 67,-8 24-241,-15 5-95,-6 7-124,-5 5-262,-1 7-421,0 5-683,4 3-454,0 6-1103,11 4 3142,4 5 0,13-5 0,5-2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6.4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9 149 12746,'-5'-4'3618,"2"0"-2890,3 4-302,34-5 5,0 1-44,39-4-163,2 2-79,17-1-436,-38 3 0,1 0 319,7 0 0,1 1-25,4-2 0,0 1-1,3 2 1,0-1 0,-2 0 0,1 1-1,-3 0 1,-2 1 3,-4 0 0,-2 0-4,-5 1 1,-2-1 3,35 0 268,-18-1 169,-17-2 111,-15 0 275,-14 0-45,-11 3 729,-7-2-1513,-3 1-134,-1-1-791,0-1-1209,0-3-4598,0-2 6732,0-4 0,0 6 0,0 0 0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3.6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14269,'4'13'2420,"-1"-2"-1949,-3-11 873,0 0-1227,3 77-111,0-45-6,3 62-560,-2-68-767,2-3-892,-3-7-2888,1-8 5107,-1-3 0,-1-4 0,-1-1 0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3.7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24 12886,'-1'-13'-2285,"0"2"2285,1 11 0,0 0 0,0 0 0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5.1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155 456 14090,'12'15'3389,"-2"-4"-3244,-10-11-44,0 0-101,-26-9 56,10 20 129,-24-1 28,17 25-73,0 6-90,4 3-50,1 2-5,6-2-1782,13 35 1569,5-47-40,13 17-195,0-63 10,1-13 163,0-13 5,-3-11-38,-3-9 122,-4-12 124,-4-7 67,-4-7 90,0-1 257,-2 4 330,0 7 35,0 10-68,0 16-50,0 14-68,0 14-184,0 12-197,0 6-139,0 4 112,0 12 122,0 8-49,0 19-34,0 12-50,0 10-74,1 8-27,2 2-6,3-1-6,8 25 1,0-29-1,5 14-111,0-36-97,-1-8-77,2-6-68,2-10-16,0-5-162,15-9 251,-11-2-50,10-4-34,-17-4-156,-3-2-35,-4-4 63,-4-3 67,-2-3 128,0-15 303,-2 2 0,1-11 219,-1 7 195,-1 2 29,0 3 122,-1 6 57,-1 5-146,-1 6-151,0 4 146,0 4-219,0 2 11,-1 1-28,-2 0-61,-3 0-102,-2 3-55,0 5 22,-4 7 96,-5 20-79,2-5-51,-2 11 1,10-12 0,1-1-1,5 2-5,-1-5-11,2 0 5,0-6-83,3-3-292,9-3 90,-1-6 67,9-2 112,-10-5 45,3-7-34,-4-5-62,1-11-10,-2-8 94,2-18 79,-5 14 252,2-4 79,-6 24-163,1 8-95,-2 5-73,0 2 0,0 10 5,2 2 1,3 10-6,4-4-6,1-1-27,4-4 27,4-1 6,7-3 34,6-5-34,8-1-6,6-3-106,25-8 101,-17-6 5,15-9-27,-30-9 33,-6-3 33,-9-4 29,-9-1 11,-8 2-68,-4 2 62,-2 8 6,-14 5-73,3 11-33,-15 4 21,7 6 7,-3 4 5,0 9 61,-2 7 85,1 11 123,-6 28-146,10-14-67,2 18-45,12-23-11,5-1-5,2-5 5,8-5 0,5-4 0,10-6-34,4-5-22,25-3 50,-8-6-38,15-8 32,-18-8 12,-5-5 0,-6-5 45,-6 2-45,-6 1-1814,-9-6-3911,-6 10 5725,-11-4 0,3 14 0,-3 2 0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9.2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382 143 12690,'10'7'2145,"-2"-1"-2072,-8-6 44,0 0 309,0-26 163,0 16-80,-4-21-89,-2 22-168,-6 0-145,-1 2-35,-3-2-38,0 2-28,-3-3 78,-1 0 22,0 0 17,-3 3 62,-1 1-62,-2 3-11,-1 2-50,2 1-62,2 0-6,3 0-83,-1 8 38,9 0-10,0 9 61,9 2 0,2 3 33,6 6 12,24 23-45,-2-10 6,22 17-6,-15-17 0,-1-2 0,-4-4 0,-1 2 0,-10-14 0,-3 0 0,-9-14-45,-5-3 45,1-3 0,-2 0 33,0-1-27,-2 3 0,-3 2-1,-3 1-5,-4 2 0,-3 3-50,3-2-40,-2 0 40,5-2-6,0-4-185,1 2-263,-9-3 129,2-1-275,-7 0-101,1-3-162,-2 0-61,-3 0 168,1-1-270,2-3-778,1-5-2139,4-2 3993,3-2 0,8 6 0,3 2 0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0:59.7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11631,'3'2'1826,"0"0"-818,-3-2-789,19 71 117,-10-42-79,15 54-27,-15-63-89,-1-4 4,0-5-78,-2-3-55,2-4 77,-3-3 90,0-1 57,-1 0 60,0-2-100,1-7-78,1-6-84,0-7-34,0-4-40,0-1-111,-3 0-34,-1 4-72,-2 4-1597,0-1-230,0 7 2084,0-1 0,0 9 0,0 1 0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0.2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1 102 10752,'9'19'3008,"-1"-4"-2644,13 68 123,-5-33-291,1 9 0,1 1 207,6 4 130,-1-4 38,-4-6-157,-3-7-55,-4-10-57,-4-10-22,-3-10 112,-3-8 146,-1-5-39,-1-3-208,0-1-291,0-12-185,-1-6 135,-9-17-174,-4-12-34,-11-10-95,0-10 28,-3-8 67,5 1 113,2 2 5,6 10 22,7 11 29,3 12-29,4 8 68,4 8 50,5 5 0,6 5 67,6 6 106,3 2-55,-1 4 11,0 2-45,-3 9 5,-3 2 35,-4 10-46,-5 12-78,-4-7-246,-2 8-426,-9-12-504,-9 3-1687,-8-3 2863,-8 2 0,16-14 0,3-2 0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0.9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6 213 10931,'15'6'756,"-3"-1"-705,-12-5 599,0 0-191,38-34-89,-26 20-118,29-27-90,-38 30-89,0 0-73,-3 0 0,0 0 0,0 2 0,0 1 196,-4 3 5,-2 2-16,-10 2-185,2 1 0,-5 8-5,4 6-7,1 9 12,-1 7 45,3 1 62,3 1-74,5 0 29,3 1 27,2-2-21,10-1 122,16 7-11,4-11 73,12 2 0,-10-16 90,3-5-22,-2-4 564,7-1-368,-13-6 21,2-4-27,-15-6-84,-5-6-163,-1-5-11,-6-3-22,0-3 28,-3-2 5,0 2-17,0-1-78,0 2 0,0-7-129,0 10-39,0-6-39,0 14-135,4 0-145,3 3-213,8 1-538,3 4-4900,21 4 5970,-13 4 0,4 3 0,-19 0 0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1.5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167 866 19535,'4'-46'-39,"-10"-4"-90,-6 0-34,-11-11-33,-1-9 11,-2-7 56,1-2-17,3-2-117,5 7-50,7 5 38,6 11 96,3 10-51,8 11-83,7 9 10,13 10 18,5 5-298,8 9-588,1 1-341,7 16-2134,-6 5 3646,-1 11 0,-21-11 0,-7-5 0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2.1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30 154 9688,'-16'3'549,"2"-1"-544,14-2 1,0 0 212,89-10 421,-34 0-869,9 0 0,1-1 404,7-5 184,-1-3-190,-8 1 242,-7 3 105,-12 1 34,-11 2-1,-12 3 864,-8 2-813,-5 2-139,-5 4-219,-2 0-107,-1 1-134,-7 6-45,-2 5 40,-9 11 5,-2 6 0,-1 7 0,-1 5-11,4 0-45,3-1-107,7-5-83,3-6-7,4-6-100,1-9 73,1-5 96,5-6 94,2-2 34,6-6-78,1-8 72,1-10 23,0-6 39,-2-3 157,-4 1 380,-1 4 186,-5 7 330,-1 8-739,-2 7-62,-1 7 5,2 9-139,2 7-118,2 8-801,11 20-453,-4-9-556,12 14-2934,-6-20 4744,5-4 0,-12-14 0,-2-4 0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2.8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0 104 10634,'11'16'2941,"-2"-3"-2667,-9-13 186,0 0-147,4 76 1,-1-48-45,3 56-51,-3-71 51,-1-4 6,-2-6 100,0-2-621,0-6-40,0-8-135,-6-11 181,1-10-242,-5-7-11,4-3 292,0-2 94,5 5 29,-1 4 78,2 10 0,4 8 73,4 9 89,4 6 140,4 3 46,0 3 21,2 9 29,1 9 28,0 12-146,0 7-140,-1 2-45,-2 2-5,-4-6-57,1-4-33,-6-6 6,2-5-6,-5-10-11,-1-4-51,-1-6-95,-2-5-403,0-7 207,0-8 118,0-9-101,0-5 190,0 0 146,2 2 0,0 5 107,4 9 122,-2 4 40,2 8 84,0 1 95,1 3-39,1 5-62,2 5-139,-1 6-80,2 4-66,-2 1-157,5 12-353,-5-12-431,3 9-427,-4-15-693,3-4-2068,1-5 4067,2-3 0,-6-3 0,-3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2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13928,'40'54'1502,"1"0"1,2 3 0,-5-7-2376,-9-11-326,9 5-688,-9-25 1887,8-7 0,-18-8 0,2-3 0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3.1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12270,'10'15'2929,"-3"-2"-2531,-7-13 745,0 0-998,8 53-111,-3-28-34,7 42-140,-4-44-465,-1-3-756,2-6-896,-1-3-3014,2-7 5271,-2-1 0,-3-3 0,-3 0 0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3.3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13939,'11'5'4005,"-2"-1"-3294,6 74-78,-7-29-426,2 8 1,-1 2 77,0 7-139,-2-1-96,2-5-44,4 20-12,-2-25-251,2 13-426,-3-30-601,-1-6-956,1-5-1614,-1-8 3854,1-9 0,-5-5 0,-1-5 0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3.6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 11200,'3'-1'3316,"-1"-1"-2515,-2 2-801,39 37 0,-17-20-107,33 29-341,-29-32-224,1-3-364,-4-6 1036,19-27 0,-26 16 0,13-19 0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3.8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19 10248,'8'-10'5113,"-1"2"-4345,-7 8 1562,0 0-1708,0 79 5,0-33-411,0 10 0,0 2-15,0 0-128,0 0-67,0-5-6,0-3 0,0-7-68,1-5-167,-1-10-386,2-5-607,-2-8-894,0-8-1513,-2-3 3635,-3-4 0,2 0 0,-2 0 0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4.0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21 15109,'-1'-11'-3551,"0"1"3551,1 10 0,0 0 0,0 0 0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8.4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15 9240,'12'5'3092,"-3"-1"-2515,-9-4 649,0 0-616,0-10 6,0 7 18,0-7-13,-1 10 18,1 0 526,-3 0-638,1 0-79,-1 0-79,0 0-61,0 0-212,2 4-91,0 3 62,1 9-33,0 7-28,0 8-6,2 7 0,4 7 44,3 2 52,3 3-1,0-1-6,-2-1-5,0-4-73,-2-3-5,-1-7 0,-1-6-6,0-7-118,-2-8-531,0-3-691,-1-7-1348,2 0-291,-1-3 2979,2-10 0,-3 8 0,0-7 0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8.9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73 10450,'14'1'2380,"-4"-1"-2285,-10 0 174,0 0 90,33-30 55,-14 20 17,26-21 17,-23 28-185,0 3-123,-1 0-44,-3 4-46,-1 4-50,-5 5 50,-2 3 74,-5 2 5,-3 1-28,-2 0-62,0 2-39,-5-1-45,-4 1-16,-9-2-74,-1-1-61,-2-2-34,4-4-78,3-2 0,7-6 112,3-1-17,4-3 213,5 0 51,7 0 178,9 1 124,8 3-62,8 5-56,3 3-72,3 3 33,-2 1 185,-6 2-39,-5 1-40,-10 1-44,-10 1-6,-4-1 11,-8 2-56,-10 0-89,-8 1-118,-14 0-364,-27 4-342,12-7-549,-16 1-537,24-15 1792,-1-2 0,20-4 0,3 0 0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9.4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107 0 15743,'-43'79'767,"10"-10"-644,32-32-67,1-3-22,5-8-23,4-4 28,7-6 17,5-7 6,1-3-1,4-5-21,-1-1-35,2-6 1,-4-5 44,-5-10 29,-6-4 10,-6-4-38,-5-2-51,-2 0-40,-10 2-217,-6 5-169,-11 6-773,-4 8-957,-9 6 2156,-10 7 0,21-3 0,0 4 0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09.8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0 12096,'-13'1'3232,"4"0"-2621,9-1-118,0 0-51,5 85-50,3-39-191,-2 11 1,1 1 129,9-4 10,-2-3-94,0-3-46,-2-6-60,-3-8-85,0-6-56,-5-8 0,-1-7-398,0-3-414,-3-6-2157,1-2-2072,-1-15 5041,0-2 0,0-1 0,0 4 0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0.1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80 9486,'1'3'2588,"1"-1"-1177,-2-2-923,48-36 83,-21 25-50,39-25-96,-34 34 7,-2 2-29,-5 4-67,-6 4-22,-9 5-62,-4 5-129,-5 2-56,-4 2-67,-8 2-56,-6 1-140,-10 1-353,-4 2-756,-5 0-834,-3 2-7011,1-4 9150,3-1 0,17-13 0,6-4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4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93 1 13625,'4'9'3932,"-1"-1"-3389,-3-8 169,0 0-62,-8 97-68,2-32-914,0 10 0,-2 3 590,-1 21-191,3-48 0,0-1-6,0 0 0,1 0-61,-7 43-135,2-8-262,2-13-365,3-13-409,2-18-806,1-13-1075,2-17-1558,4-13 4610,4-13 0,-3 4 0,2-2 0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0.4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11396,'5'5'2638,"-2"-1"-1910,-3-4-689,51 66-39,-27-40-28,9 13 0,1-1-224,-8-22-498,-2-3-1351,-1-7-2491,-4-2 4592,-1-4 0,-10 0 0,-1 0 0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0.7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112 0 12746,'7'5'3070,"-2"-1"-2432,-5-4 1490,0 0-1382,-8 73-80,1-27-392,0 7 1,-2 3 77,-5 7-195,-1 0-106,0-1-46,3-3-5,2-5-33,3-4-203,1-6-307,1-6-330,3-6-836,-1-5-1556,1-9-3334,1-8 6599,1-6 0,0-4 0,0 0 0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1.4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35 372 12567,'7'1'4178,"-2"-1"-3539,-5 0 425,0 0-975,-1-18-38,-6 0-46,-1-17-5,-5 2-5,4 1-46,3-1-89,3 4-280,3 3 23,7 2-7,5 4 85,11 1 73,7 1 139,5 2 63,3 0 38,2 2 0,0 4 6,-2 3 0,-4 4 62,-6 2 67,-6 1 44,-9 0 320,-4 0-230,-7 0-89,0 1-79,-2 3 62,0 2 61,0 7-89,0 2-62,-2 7 107,-7 21-124,1-6-44,-4 17 0,5-16-6,3 0 0,2-2-34,2-6-11,0-2-84,17-2-5,-3-10 11,19-3-34,-8-11-28,3-3-28,-3-9 124,-3-6 61,-5-11 28,-7-5 84,-6-3 397,-7-18-285,-7 14-196,-8-9-72,-5 21-522,-4 4-392,0 5-504,-4 4-1529,1 5 3019,-1 5 0,15 2 0,5 2 0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1.7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11575,'8'15'3764,"-2"-4"-2929,-6-11 1203,0 0-1646,8 70-133,-3-35-164,6 56-61,-4-54-34,2-2-79,0-4-342,2-4-480,-2-7-561,1-4-784,-1-8-2711,-1-3 4957,-2-5 0,-3 0 0,-2 0 0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1.8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14303,'1'11'398,"0"-2"-4106,-1-9 3708,0 0 0,0 0 0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2.5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204 539 11743,'1'10'3579,"0"-2"-3046,-1-8 284,0 0-766,-25-7 178,10 10 219,-24 25 0,-1 10-324,14-5-96,-4 11 0,5-1-17,21-18-11,3-2 0,1-2-79,4-3-89,4-4-95,6-3-745,15-5 179,-7-4-118,8-12 197,-11-7 246,-3-17 0,-3-7-897,-4-43 556,-4 11 363,-4 20 1,-1-1 173,0-34 308,0-1 549,0 2 778,0 12 51,0 13-101,0 18-157,0 17-442,0 12-247,0 10 40,0 10 167,0 12 359,0 16-263,0 17-196,0 10-169,0 9-126,0-18 1,0 0-149,0 25-89,3 20-6,0-39-291,3-3-454,1-5-779,2-7-1859,2-5 3383,8-6 0,-10-15 0,3-5 0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2.9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75 237 11978,'14'1'1603,"-2"-1"-1503,-12 0 544,0 0-151,57-35-56,-40 18-168,41-29-140,-55 25-39,-3-2-51,0-1-39,0 0 34,-7 5 335,-2 4 135,-8 7-313,-1 3 77,-3 4 304,-2 11 94,-4 9-27,0 12-191,1 7-263,4 1-123,4 1-57,6-2-5,7-2-45,2-4-123,3-2-263,4-5-309,7-3-341,9-6-173,10-4-516,5-6-3248,39-6 4278,-15-10 740,28-4 0,-52 2 0,-9 3 0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3.3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136 100 11066,'16'0'3562,"-3"0"-2997,-13 0 696,0 0-667,-7-43 201,1 31-330,-6-32-163,3 43-168,-3 1-83,1 7 129,-4 3-12,-1 12-51,-2 5-61,0 4-44,3 3-12,2-3-90,6 9-67,3-14-124,2 3-217,2-16-62,3-4 17,4-5 89,5-2-117,6-2-718,9-22 965,-6 0 324,3-18 33,-11 10 662,-4 6 145,-3 7-157,-3 8-173,-2 5-68,0 4 79,2 4-162,3 4-112,4 5-40,5 4-123,4-1-274,19 4-349,-7-7-637,11 1-1585,-13-8 2761,0-2 0,-14-2 0,-1-1 0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6.1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13 10343,'7'-2'3254,"-1"0"-2839,-6 2 974,0 0-521,-2-9 39,1 12-195,-2 1-124,5 21-134,4 13-303,4 10-95,5 7 84,-1 4 51,2 2 27,-1-3-33,0-3-79,-2-5-33,-1-8-67,-3-6-1,-1-9 23,-2-6-28,-1-8-213,-1-4-397,-2-6-584,0-2-424,-2-1-477,2-13 2095,-4-23 0,2 15 0,-1-12 0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6.4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0 182 9962,'6'5'2364,"-1"-1"-2123,-5-4 1629,0 0-1209,30-27-235,-7 12-246,30-22-124,-11 19-40,6 0-10,1 1-6,2 2-45,-4 1-370,-3 2-453,-6 3-588,-7 3-2622,-7 3 4078,-11 3 0,-6 0 0,-6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8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13222,'16'5'2610,"-3"-2"-2061,-13-3 717,0 0-1070,0 43-140,0-15-51,0 36-5,3-28 0,4-1-5,4-7-34,5-3-51,0-9 23,3-6 22,2-6 34,1-2-84,0-6 16,0-9-5,-4-7 79,-3-10 5,-7-3 28,-3-4 140,-4 3 22,-2 1-44,-9 6-146,-4 6-180,-8 11-38,-3 5-566,0 5-964,-1 11-1366,2 5 3114,2 8 0,11-8 0,3-7 0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6.6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9666,'9'8'2542,"-2"-3"-2015,-7-5-40,0 0-487,68 0-39,-26 0-466,11 0 1,3 0-5615,6 0 6119,4-1 0,-31 1 0,-12-2 0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7.1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238 1 12354,'2'6'2039,"-57"47"-1524,31-22-179,-46 41-202,47-27-50,2-1-78,4 2-57,1 9 1,9-16-90,1 3-39,6-23-140,0-7-45,0-5 39,0-4 56,3-1 123,5-4-100,4-7-45,4-8 128,0-11 91,1-7 72,-4-4 28,-2-3 145,-3-1 34,-2 3 113,-2 4 161,-2 9 152,0 7-84,-2 9-84,2 6-67,-2 3 307,0 2-145,0 10-196,4 5-224,3 13-140,7 7-11,4 4-582,2 0-684,5 0-7980,14-2 9257,-10-15 0,1-5 0,-20-16 0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7.9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12393,'6'22'2005,"-1"-4"-1792,-5-18-11,0 0-29,5 85 6,2-45 14,-2 14 1,2-1 271,3-16-112,-1-5-179,-2-8-85,-4-5-33,0-6-50,-3-6-6,0-3-67,0-2-135,0-2-235,0-8 135,-1-6 49,-6-14 63,-1-6-169,-4-9-139,3-3 285,4-3 96,3 3 55,2 7 68,0 1 72,4 17 28,2 4 1,4 14 352,13 1-134,-4 13 72,10 8-77,-6 17-124,1 8-22,-1 5-12,-2-1 29,-1-2-91,-3-5-49,-1-7-51,-4-8 5,-4-7 7,-1-8-46,-5-6-50,1-3-78,-3-8-510,0-7 329,0-10-317,0-34 301,0 10 236,0-19 106,0 25 17,0 8 196,0 11 90,0 11 50,0 5 5,3 5-4,1 1 21,5 9-10,1 5 312,9 28-520,-6-6-106,7 16-34,-8-16-213,-1 0-593,1-4-539,-3-4-850,1-6 2195,3-6 0,-7-9 0,1-3 0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8.1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17305,'35'88'487,"-6"-10"-487,-21-46 0,-3-2-442,2-6-521,-4-4-690,0-6-1719,0-4 3372,-3-5 0,1-2 0,-1-3 0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8.3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 11066,'10'-3'0,"-2"0"0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8.6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17195,'40'83'217,"0"-1"0,-3-6 0,-9-11-27,-17-14-16,0-4 579,-1-4-555,6 5 1,-1-1 23,-5-10-222,15 35 14,-25-71-2692,0-1 1,0 0 0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9.2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12236,'2'18'2582,"0"-3"-2251,-2-15-107,0 0-68,26 80-105,-8-41-31,2 12 0,1 0 30,4-12-50,0-5-50,-3-5-248,-2-7-721,-2-6-1059,0-8-1720,-2-4 3798,0-11 0,-8 6 0,-3-6 0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19.4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12298,'14'7'3820,"-2"-1"-2874,-12-6 903,0 0-1272,1 69 39,1-19-395,-2 4 0,1 4 104,0 21-146,-1 4-145,0 2-29,0-1-5,0-5-128,0-5-281,-1-11-369,-3-9-556,-1-11-1674,-1-15-2296,1-11 5304,3-11 0,-1-5 0,3-1 0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0.0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12970,'16'1'2083,"-2"0"-1842,-14-1 1014,0 0-639,24 72 39,-10-26-339,3 8 1,1 1 166,0 11-153,-3-1-123,-1-3-72,-4-9-96,-1-8 6,0-9-40,-3-10 1,0-8 95,-1-8-96,0-6-5,2-3 6,3-1 50,5 0-11,8-6-40,8-2 1,9-7-6,5 0-129,3 1-291,-3 2-303,-4 0-369,-8 5-515,-8 1-1256,-11 2 2863,-6 1 0,-6 1 0,-2 1 0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0.2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92 11956,'0'-17'1737,"-1"4"-1581,1 13-83,0 0-319,77-11-544,-46 5-750,54-11-1536,-71 8 3076,-8-1 0,-5 5 0,-1 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5.5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28 320 11026,'16'9'1743,"-4"-3"-1592,-12-6 39,0 0-22,82-33 45,-46 17-31,14-4 0,-2-1 456,-22 7 186,-7 2 27,-7 2 12,-6 2 50,-3 0-359,-3-1-347,0-3-112,-10-4 1,-2 1 67,-14-2 190,-3 6 33,-3 4-184,1 4-118,0 3-84,2 11-6,0 7-50,1 17 50,1 9 1,5 9-29,6 3 23,6 2-39,5-1-1,4-4-5,12-3 17,29 8 33,5-20 6,27 2 0,-8-25 0,2-8-5,2-4 5,16-11 5,-27-4 79,9-8 157,-34-4 134,-6 0 101,-5-5-17,-7-3-16,-5-7-106,-4-3-102,-4-8 106,-4-26-156,-3 16-28,-3-12-79,-2 33-50,1 11-28,3 6-263,3 7-118,2 6-135,1 0-100,6 3 12,10-6-611,13 0 1215,33-2 0,4 0 0,-19 3 0,9 1 0,-1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8.1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55 15037,'2'12'2039,"-1"-2"-1737,-1-10-218,0 66-78,6-32 5,5 52-11,10-52 5,7-6 91,3-7 38,3-10 23,-2-5-12,1-5-44,-5-5-50,-3-9-12,-6-6 11,-4-11 34,-8-3 34,-3-2-118,-5-1-62,-10 1-481,-5 2-683,-14-3 1226,-11-6 0,18 19 0,-2-2 0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0.4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37 13256,'8'12'2077,"-1"-2"-1942,-7-10-124,86-8-11,-40 2-465,15-1 0,2-1-2783,-6-1 3248,-1-3 0,-27 7 0,-10 1 0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1.0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79 11060,'8'10'3663,"-1"-1"-3181,-7-9-73,0 0-51,16 71 1,-7-37 500,9 35 1,0 0-810,-6-35-16,8 31 72,-19-61 85,-1-3 566,0 1-864,0-15-83,-3-6-136,-4-19-55,-2-6 23,-3-8-45,5-4 134,2 2 79,4 1 61,1 8 90,4 10 39,2 13 78,6 11 90,3 7 134,2 5 34,2 11 12,4 9 55,0 15-78,2 5-45,-2 4-106,-2 0-90,-1-2-73,-5-5-11,0-5-291,-5-5-2812,3 2-723,-4-12 3826,1-2 0,-5-12 0,-2-4 0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1.3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13015,'15'0'4139,"-2"0"-3456,-13 0-100,0 0-146,0 85-202,2-40-165,0 11 0,1 2 3,4-8-67,3-2-6,0-4-101,-2-4-437,0-5-622,-4-4-542,-1-6-1900,-2-3 3602,-1-8 0,0-6 0,0-5 0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1.8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27 110 13379,'-15'-2'762,"3"1"-992,12 1 252,0 0 85,77-29 44,-39 20-64,11-6 0,1 1 153,-11 13 63,-3 1 72,-5 5 46,-3 6 10,-6 7-62,-2 6-105,-5 4-147,1 3-78,-4 3-33,4-1 0,-1-2 5,2-5 67,1-5-11,1-7-22,-1-6 34,1-4 38,-2-4-10,2-2-23,-1-7-51,0-6 1,-4-11 22,-3-3 123,-5-3 39,-4-1 29,-2 1-90,-6 3-6,-8 2 62,-8 5-123,-20-3-264,7 10-487,-9-3-812,15 11-768,0 3-2553,5 3 4794,1 1 0,12 0 0,3 0 0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2.4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78 13172,'14'7'2610,"-3"-1"-2520,-11-6 828,0 0-425,20 72 106,-11-37-61,14 55-90,-17-59-162,-2-5-163,-2-8-72,0-3 5,-1-8 50,0-2 12,-1-4 33,0-1-168,0-9-101,-4-8 1,-4-14-62,-4-10 67,-1-6-118,3-3 56,4 0 106,3 7 18,3 6-17,0 11 16,5 7 46,2 7 5,6 6 0,0 4 0,3 2 56,2 0 117,2 9 35,1 5-6,2 11 5,-3 5-5,0 3-101,-4 2-51,3 12-50,-6-14-118,1 5-509,-8-20-611,1-5-521,-4-6-1008,4-3-1927,-2-2 4694,3-6 0,-4 3 0,0-3 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2.7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13793,'5'10'3680,"0"-1"-2890,-5-9 947,0 0-1519,17 67-145,-11-34-68,16 53-5,-15-54-263,2-2-398,0-4-459,-1-1-404,-1-4-576,-3-2-1782,1-6 3882,-3-4 0,0-5 0,-1-3 0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2.8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 13373,'16'-2'185,"-3"1"0,-13 1 0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3.3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171 1 12455,'16'14'3685,"-3"-3"-3416,-13-11-168,0 0-101,-38 0 84,17 0 11,-32 4-212,19 36 117,24-16 33,1 31 29,30-29 33,3 2-28,2 0-61,-1-3-1,-1-3 1,-7-3 56,-3-5 313,-9-4 465,-2 0-667,-6-4-173,-8 3-56,-6-3-604,-9-1-119,-2 1-554,1 0-700,0-3 2033,0 0 0,12-3 0,2 0 0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3.8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192 157 11659,'15'-6'2207,"-4"2"-2011,-11 4 1120,0 0-632,-26-63 251,11 45-190,-20-45-381,18 60-291,0 3 22,1 9 51,-3 8-6,0 13 50,1 8-77,2 3 27,5 3-23,5-1-111,4-3-6,2-4-6,4-5-128,6-3-203,8-6-335,8-3-381,5-6-543,3-5-1098,8-4-1440,-4-8 4134,3-6 0,-21 4 0,-5-3 0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3.9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9 11127,'-3'-5'6257,"1"1"-4801,2 4-1496,96 72-525,-65-41-121,23 12 0,-5-1-1331,-36-18-2379,-2-8 4396,-1-7 0,-5-5 0,-1-4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8.7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348 1 14673,'6'3'2929,"-2"0"-2207,-4-3-436,0 0-241,-77-4-45,41 16-51,-58 3 18,63 20-23,13 4-11,7 3-17,8 0 72,16 0 7,5-1-1,15-1 6,0-1 0,0-3 34,-8-1 268,-6-4-127,-10 0-35,-4-3 16,-5-2-38,-10-1-118,-7-4-185,-14-4-353,-8-5-364,-1-6-671,1-4-438,2-13-5498,9-8 7509,7-13 0,11 12 0,6 3 0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4.1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17 14253,'0'-9'778,"-1"1"-2716,1 8 1938,0 0 0,0 0 0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4.8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228 393 11637,'11'8'3366,"-3"-1"-3008,-8-7 651,0 0-550,-14-27 129,4 19-257,-13-20-264,9 27-62,-2 1-5,-2 5 51,-3 7 72,-1 10 6,0 7-68,0 7-27,3 0-34,1 3 0,5-4-50,4-1-46,5-5-77,3-2-118,1-5-135,4-2-11,3-6-72,7-3-79,2-6 38,0-3-94,0-2 28,0-5-17,-1-8 169,0-12 206,-2-11 22,-1-9-324,-1-38 431,-2 13 62,-1-28 67,-4 27 280,-1 2 454,-2 10 67,1 6-11,-2 15-68,0 10-16,0 11 218,0 9-554,0 4 302,0 15 56,2 7-230,2 19-49,3 8-68,-1 11-101,1 3-73,2 28-207,-3-26-56,3 16-470,-5-36-785,2-4-722,0-8 2033,5-4 0,-5-12 0,2-4 0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5.8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157 60 7559,'-9'-10'3736,"2"2"-2868,7 8 942,0 0-1127,-24 0 6,12 7-101,-19 5 0,18 8 45,0 8-207,-2 1-202,3 2-12,2 0-72,4 0-44,3 1-91,2-2 1,1-1-6,0-1-34,0-3-67,5-1-106,4-5-90,6-4-22,3-7 90,2-3 72,1-4 0,1-4-33,1-9-23,-2-9 118,-1-14 27,2-29 80,-9 14 167,-1-15 274,-9 30 12,-1 8-11,-2 11 95,0 9-404,-2 5-61,1 2-78,-2 2-1,0 7 29,0 6-34,1 8 6,1 4-1,1 3-5,0 1-173,16 12 27,-2-13-39,16 3-5,-4-18-17,4-6 44,2-5 6,3-3-72,2-5-158,14-17 382,-15-2 5,8-15 157,-23 8 128,-5-2 34,-8 1-89,-3-1-90,-4 0-34,-1 0-27,0 2 33,-7 2 33,-1 6 365,-12 7-510,6 6-6,-5 7-27,8 14 33,-1 4 5,0 14 119,2 4 0,2 3 32,4 14-88,5-13-35,10 7-27,8-20 5,10-5-11,5-6-28,4-6-84,3-5-454,1-2-599,4-6 1165,6-17 0,-22 12 0,-2-11 0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8.2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14566,'2'5'2274,"0"-1"-857,-2-4-778,17 76-213,-6-30-272,1 9 0,1 1 104,2 6-85,-1-1-66,0-4 5,-1-7-28,-3-3-51,-1-9-33,-1-4 0,-3-9 0,2-6-151,-4-8-202,2-3-268,-4-6-567,2 0-840,-3-2-1103,2-4-2078,-2-6 5209,0-7 0,0 5 0,0 2 0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8.6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72 11519,'1'4'1843,"0"0"-975,-1-4-336,74-35-101,-42 26-72,61-26-168,-61 39 5,2 4 106,-1 7-139,-5 7-74,-5 5 1,-5 2 11,-5 4-29,-6-2 12,-2-1 6,-4-3 0,-1-1-18,-7-2-66,-3-2-6,-10 0-241,-16 5-492,6-6-584,-15 4-1388,14-9 2705,-2-1 0,16-7 0,5-3 0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9.1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104 1 10259,'8'13'3434,"-2"-3"-2645,-6-10 1681,0 0-1730,0-7-175,-4 6-246,-2-6-313,-6 15-6,-4 7 67,-2 12 51,-1 9 6,2 3 16,3 3-62,7-3-72,3-4-1,4-6-5,1-5-5,6-5-62,5-6 5,6-3 23,5-4 39,2-3 0,3-2-34,2-3-51,-4-8 29,-1-7 6,-6-9 50,-5-5 39,-7-3-11,-5 0-28,-2 3-946,-15-2-57,0 14-772,-17 2-2308,6 13 4083,1 4 0,11 0 0,7 0 0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29.4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57 447 11855,'12'2'5120,"-2"-1"-4095,-10-1 706,0 0-1401,-26-80-128,16 46-174,-6-15 0,1 2-28,9 17-67,1 3-174,4 2-302,2 0-265,9 3-306,4 0-756,12 2-1149,12 0-1732,3 4 4751,7-2 0,-22 10 0,-7 2 0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2.1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28 7979,'4'3'2605,"0"-1"-583,-4-2-1417,6-14 33,-4 10 6,5-10 73,-6 14 2868,-1 0-3243,2 6 151,0 6-118,4 14-201,6 7-101,4 11-40,3 2-27,1 3-1,-2-2 29,0-5-28,-3-2-6,-1-6 0,-3-5-6,-1-4-263,-4-6-554,0-3-595,-3-6-782,-2-1-1386,0-6-2294,-1 0 5880,0-3 0,0 0 0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2.3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1 149 13827,'3'13'1961,"0"-2"-1922,-3-11 112,0 0-151,64-40-39,-26 22-113,7-8 1,1 2-706,3 7-577,-2 1-1461,-6 4 833,-5 2 2062,-11 4 0,-12 3 0,-6 2 0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2.7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7335,'16'12'3579,"-3"-2"-2122,-13-10 1668,0 0-2245,0-2-214,0 1-162,0-2 1502,16 95-1928,-4-52-42,-1 15 1,3-1 86,4-21-56,-1-7-61,1-7-6,-1-6-6,1-7-27,-2-3 27,2-3 0,-1-3-44,1-8-180,6-25 40,-10-2 123,1-18 61,-12 13 6,-2 5-145,-1 4-573,-1 8-296,-5 5-414,-1 5-482,-6 5-2290,2 2 4200,-1 2 0,7 3 0,2 2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1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 13127,'4'-5'4184,"0"2"-2941,-4 3-699,19 78-141,-8-17-266,2 4 1,1 5-738,-6-20 0,-1 0 631,1-2 0,-1 3 131,3 13 1,0 0-163,2 18-11,6 10-95,-9-55-135,0-15-84,-1-12-106,2-17 397,1-14 812,3-18-1131,1-17-117,2-8-34,1-6 218,1 7 286,-2 9 336,-4 18 45,-2 17 34,-2 12 251,3 12-122,0 12-124,2 10-112,8 36-308,-6-11-196,4 16-487,-7-23-2964,6 5 3647,3-16 0,-6-5 0,-3-20 0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3.2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 12903,'1'9'2941,"0"-2"-2611,-1-7-11,0 0-84,14 84 45,-5-42-101,1 11 1,0 1 128,0-12-62,-3-8-89,-1-5-95,-3-10 10,0-5 12,-3-9 40,1-2 105,-1-3-229,0-4-280,0-9 79,-4-8-113,-3-14-106,-5-5 134,0-5 23,2-2 67,5 2 23,2 4 16,3 8 50,0 7 74,3 9 5,3 4 28,4 4 56,2 4 67,3 3 123,-1 2 68,3 4 44,2 7-78,0 9-123,1 9-90,0 4-61,-1 1-6,-3-1 0,-1-1-134,-4-2-163,-1-2-246,-2-5-1765,3 3 460,-2-10 1848,6 0 0,-8-12 0,-1-3 0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3.4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12180,'16'5'3170,"-3"-1"-2447,-13-4 1568,0 0-1972,9 40-213,-4-15-61,7 34-45,-4-25-274,-2 3-611,1-2-666,-3 1-539,1-3-2631,-4-4 4721,1-6 0,-2-11 0,0-5 0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3.6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12146,'9'12'-3702,"-1"-2"3702,-8-10 0,0 0 0,0 0 0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4.0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16563,'48'79'214,"0"-1"1,-1-6 0,-16-10-58,-32-23-72,1 0-51,3-5-32,2-4-2,7-6 2,4-5-2,5-7 20,51-47 47,-47 13-67,35-37-45,-79 14-117,2 14-258,-20-3-364,6 20-667,-3 6-1383,-5 4 2834,-9 3 0,22 1 0,-2 0 0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4.5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0 173 11883,'11'7'3154,"-2"-1"-2830,10 33 164,-14-29-146,15 29-342,-20-39-191,0-7-89,-1-7-163,-4-12 259,0-8 60,1-4-128,1 1 112,3 2 101,4 5 39,4 8 101,6 6 78,4 7 34,5 5 28,1 3 129,4 2 196,0 10 934,10 24-805,-10 2-235,3 17-231,-14-16-161,-3-1-68,-1-6 0,-4-5-656,-1-4-1064,-3-7-1713,-2-2 3433,-2-8 0,-1-1 0,0-4 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5.2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200 150 11726,'3'7'2191,"0"-2"-2130,-3-5 1339,0 0-582,-7-48 22,0 28-100,-8-38-113,1 43-196,-3 3-133,0 6-254,1 4-44,0 2-100,1 5 49,1 8 51,-1 13 0,0 12 79,2 9 83,1 5-33,5 5-40,3 0-89,2-1 0,2-6-184,6-5-236,4-9-180,9-7-151,6-10-318,5-9-842,9-4-2687,-1-14 4598,5-7 0,-20 4 0,-6-2 0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5.5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102 1 16180,'2'59'299,"-1"1"1,3 39-255,6-71-40,4-6-5,6-9 0,2-6 39,-2-4 12,0-3 55,-5-7 51,-3-5-79,-5-11-78,-4-8-33,-2-6-96,-6-1 67,-8 0 62,-8 6-67,-7 7-286,-3 9-274,0 9-460,0 3-817,0 4 1904,1 12 0,13-9 0,3 8 0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5.9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0 306 12657,'15'22'3047,"-4"-4"-2583,-11-18 1054,0 0-930,24 43-140,-18-32-167,17 32-281,-23-43-303,-1-11-95,-6-9-123,-2-19 230,-5-9-79,5-9 46,4-3 116,3 0 119,6 10 61,6 7 28,7 15 157,6 11 145,2 10 208,2 4 66,-1 12-16,-1 8-133,0 15-181,-4 7-134,-3 6-73,-5 1-39,-5 0-375,-2-2-662,-1-3-475,-4-4 1512,3 13 0,-3-28 0,1 8 0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6.3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132 912 13597,'18'4'4901,"-3"-1"-4127,-15-3 362,0 0-973,-3-47-57,-6 10-44,-8-47-23,-7 16-34,-3-13-698,1-7 643,1-4-101,7 1 50,8 12-78,5 8-129,6 16-67,11 11-17,8 10-91,15 11-177,5 8 445,7 8-1033,-1 4-831,2 14-2889,-6 6 4968,-8 12 0,-16-10 0,-9-4 0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6.7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57 83 13340,'-31'-8'571,"6"1"-913,25 7 270,0 0 128,82-19 162,-36 9-36,11-2 0,1 0 154,-2 4 56,-3 5-17,-9 0 130,-7 3-29,-11 6-123,-7 8-180,-6 10-122,-4 7-12,-2 4-39,-1 2 11,1 0-11,1-2 34,1-6 139,1-2 46,0-10-79,2-4-17,0-5 34,1-5 33,-1-2 34,2-1 34,-2-7-1,1-3-32,-4-12-102,-2-5-84,-4-4 29,-1 0 27,-2 3 0,-2 5-17,-6 4-78,-5 5-33,-10 3-444,-2 3-240,-2 2-767,-2 4-1680,-1 0 3164,-6 15 0,16-9 0,1 9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4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1 15221,'0'9'2163,"1"-2"-1783,-1-7-88,0 0-35,-15 73-128,12-31-129,-12 56-39,19-53-152,8-8-66,5-9-6,9-10 50,0-10-22,4-5-124,-1-8-33,-2-10 6,-4-9 100,-6-12 258,-9-4 28,-4-3 247,-5 3 178,-10 8-223,-6 7-202,-12 10-314,-6 8-397,-2 4-880,-4 3-7010,5 0 8601,5 4 0,14-3 0,8 3 0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7.0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0 344 16185,'17'11'4100,"-3"-1"-3814,-14-10 324,0 0-347,-7-55-106,2 24-157,-4-43-118,5 40-257,2 3-257,2 5-253,5 2-634,7 4-1214,18 0-1557,7 3 4290,11 0 0,-22 8 0,-5 3 0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7.8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68 11306,'0'4'3333,"1"0"-3019,-1-4 10,10 74-88,-2-31-177,0 9 0,1 0 30,3-1 130,-3-9 38,-1-8-44,-4-11 62,-1-8 133,-2-8 124,0-4-459,-1-3-73,0-8-213,0-8 45,-4-17-212,-2-11 49,-3-12-78,0-6 62,4-3-12,3 5 275,2 8 84,0 13 101,2 15 45,4 11 437,14 18-208,0 15-39,7 14-39,-4 12-107,-2 4-50,-1 1-45,-1-3-28,-4-7-27,2-4-35,-7-17 180,0-4-101,-6-15-84,-1-2-146,0-10-128,1-9-73,2-13-510,8-34 527,-1 17 240,7-16 90,-6 33 230,0 11 128,-2 12 90,-1 6 67,1 5 320,8 26-471,-5-4-140,6 24-123,-8-9-101,-1 1-157,-2-2-611,-1-2-688,-1-7-807,3-5-2805,-2-8 5068,4-8 0,-6-4 0,-2-3 0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8.0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14213,'13'8'4223,"-3"-2"-3583,-10-6 424,0 0-913,16 75-50,-9-36-79,3 11 0,0 0-22,-4-4-246,0-2-717,-1-5-914,-1-6 1877,0-6 0,-3-13 0,1-5 0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8.2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14040,'15'14'-521,"-3"-3"-5164,-12-11 5685,0 0 0,0 0 0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8.5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181 0 14902,'7'1'3232,"-1"0"-3176,-6-1-185,0 0 84,-63 36-33,41-11-23,-45 31 51,60-21 50,5 0 5,3 1 1,10-1 0,6 0 10,9-2 18,2-3-34,-1-3 6,-6-5 229,-5-4 162,-9-5 2,-3-5-136,-4-1-263,-85-6 0,64 1 0,-64-4 0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39.6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1 253 10377,'9'7'3646,"-2"-2"-3075,-7-5 1048,0 0-846,-4-1 129,2 0-79,-2 0-162,1 1 694,3 0-1494,4 0 110,10 0 29,14 0 62,20 0-62,19 0 0,-19 0 0,4 0-563,15-4 1,5-1 562,21-2 0,5-2-782,-24 1 0,2-1 1,1-2 781,6 0 0,1-1 0,-1 0 0,-2 0 0,-1 0 0,-3 0-227,-7 1 0,-2-1 1,-3 0 220,16-3 0,-5 1-36,-19 2 0,-6 0-25,22-4 67,-25 3 789,-19 6-246,-7 0 2584,-13 3-2258,-2 2 805,-7 2-1859,0 0-829,-4 0-722,-3 0-2163,-8 2-1976,-3 3 5875,-5 2 0,11-2 0,2-1 0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40.4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11 268 13956,'-6'-8'2884,"2"1"-2727,4 7 913,0 0-516,0-2-49,0 1-96,0-2-135,0 2 73,0 1-246,4-2 11,3 1 151,12 1-28,11-4-67,17 1-78,22-6-442,26-3 385,-32 5 1,4-2-988,15-1 1,3-2 958,12 0 1,0-1-3,2 0 0,-2 1-260,-7 0 0,-6 2 257,-17 1 0,-4 0 6,30-2-1,-26 2 1,-14 2 403,-7 1 252,-14 1 2057,-12 2-2012,-11 2 564,-6 0-273,-3 0-711,0-1-236,1 1-38,-1-1-1676,1 1-364,-1-1-2251,-5-2-5552,-8-4 8637,-8-2 1,6 3-1,2 2 1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57.4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268 98 12124,'15'-1'1955,"-4"1"-1893,-11 0 307,0 0 107,-14-33 202,7 21 17,-12-24-18,13 29-156,-2 3-157,0 1-106,-2 1-51,1 2-73,-2 0-83,0 0-51,-2 0-51,0 0 46,-2 3-57,-2 5 57,-2 7 5,-2 10 0,-1 6 78,1 7 62,3 4-28,4 2 74,4 21-147,5-18-39,2 17 0,3-24-6,0-1 6,4-3-33,3-3-23,6-6-96,11 1 101,-2-13 51,11-1 0,-5-11 0,19-3-386,-10-7-337,11-2-341,-15-6-515,-3-3-230,-2 2-1378,4-8-241,-5 1 3428,2-5 0,-14 14 0,-5 3 0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58.2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0 248 10321,'7'3'4206,"-1"-1"-3226,-6-2-162,28 77-123,-15-45-96,21 58-17,-26-68 91,0-9 94,-5-5 40,1-5-46,-4-1 141,1-2-745,-1-4-157,0-9-84,0-11-1,0-14-55,0-9-67,0-5-370,0-17 73,2 24-61,7-8-51,6 29-191,12 2-22,5 7 90,8 1 207,7 4 375,8-2 107,6 3-1,5-2-5,-4 1 17,-3 2 39,-12 0 0,-12 3 622,-11 1 380,-13 2-128,-5 2-235,-5 0 38,-1 0-677,-4 0-78,-5 5-12,-8 5 57,-7 10 27,-7 10 6,-1 8 0,-3 12 0,1 6 0,1 6-5,7-1-74,4-4-145,8-6-162,7-9-41,5-9-77,2-8-84,3-9 191,6-7 162,6-5 55,7-4-100,2-12-39,2-8 174,2-18 5,-1-10-40,8-38 180,-12 19 185,3-19 314,-16 40 212,-4 11-67,-3 15-286,-2 10-162,-1 6-145,0 4 49,0 9 130,0 22-230,2 1 0,3 16-151,5-16-454,3-1-213,5-6-229,1-5-432,3-7-369,3-8-1417,0-2 3265,-1-8 0,-10 3 0,-6-3 0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58.6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 46 12287,'-15'-25'2548,"4"5"-2262,11 20 1411,0 0-907,-2 86-163,2-27-403,-1 7 0,1 3-769,4 18 674,2-1-45,6-3 123,1-8-191,0-12 18,0-12 33,-1-14-67,-3-12 0,0-11-50,-3-8 495,-2-3-703,2-7 168,0-9-257,2-11-140,5-9 195,2-5 80,4 1-29,2 6 162,0 6 79,3 12 73,-1 6 22,3 6 23,-2 3 16,-1 9 6,-4 6 23,-3 8 134,-7 2-17,-3-2 112,-6 12-308,-12-10-78,-7 10-6,-14-12-202,-7-1-465,-4-3-3209,-29 4-1181,20-10 5057,-14-1 0,43-12 0,9-2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7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63 15020,'-10'-2'2044,"3"0"-1870,7 2-129,-3 81-40,9-43-5,-3 13 0,3-2 0,15-17 45,7-8 45,2-11 16,2-6-33,0-6-73,-1-3 0,-4-8-6,-4-7 1,-7-9 5,-5-4 67,-6-5-67,-3 1-56,-4-4-470,-6 4-337,-3 0-739,-5 4-2207,2 4 3809,4 5 0,6 10 0,1 4 0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59.6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395 499 13687,'3'-5'3909,"-1"2"-3298,-2 3-494,-46-27-44,23 20-73,-40-21 0,32 39 34,-6 8 5,0 18 28,-2 14 0,2 9-11,4 7-11,8 1-45,8-3-140,9-6-213,5-10-27,8-9 10,8-9 135,9-12 173,29-9 62,-7-10-201,17-14-169,-16-9 68,-3-13 128,-7-7 12,-4-8-40,-7-5-23,-8-8-83,-6-5 132,-7 13 0,-2-1 176,1-32 0,-4 30 0,0 2 218,-3-19 174,-4 7 96,1 10 402,1-1-576,4 27 44,0 1 23,2 25-196,1 4-73,-2 2 235,2 14 309,2 11 10,5 22 17,2 15-190,6 14-263,-1 11-355,0 6 131,0 3-6,1-3-17,1-4-280,2-7-313,-1-9-488,-2-8-711,0-11 1809,13 3 0,-17-30 0,11 0 0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59.8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 15216,'6'-4'3500,"-1"0"-2995,-5 4-102,0 0-72,-1 76-113,1-27-151,-1 7 1,2 1 4,3 7-72,2-4-95,3-9-252,0-7-538,-2-10-1120,0-11-1664,-2-11 3669,-1-7 0,-2-5 0,-1 0 0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1:59.9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15967,'2'5'119,"0"-1"1,-2-4-1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0.5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238 2 11670,'7'-1'3165,"-3"0"-1652,-4 1-1149,-19 0-101,6 4-28,-16 0 6,11 4-6,1 0-33,-1 0 55,0 3 46,2-2 812,-18 40-1076,21-25-33,-12 33-6,33-33 0,5 5-12,11 2-21,6 3 27,5 1 6,2 0-5,3-1 5,-3 1-6,-2-4 6,-4 1 0,-8-5 0,-4-4 0,-7-4 34,-6-4 66,-4-3-32,-16 2-68,-5-5-140,-18 4-219,-5-8-526,-4-1-728,-3-4-493,-3-8-2134,7-4 4240,3-11 0,20 10 0,9 1 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0.9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378 1 14381,'10'7'2739,"-1"-1"-2739,-9-6-173,0 0 100,-82 2 73,42 10 19,-13-6 1,2 5 19,14 14-5,10 1-12,11 0 23,9 1 17,10 1 50,11 0 61,10 4 63,13-1-80,4 4-66,2-3-51,-4 2 79,-8-3 123,-10-2 55,-10-2 64,-6-4-41,-8-2-129,-12-2-78,-8-4-112,-16-1-33,-4-5-617,-4-3-4123,-17-3-4853,21-11 9626,-8-3 0,36 1 0,6 0 0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1.2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12 196 11866,'5'4'2084,"-1"-1"-2011,64-18-73,-31 5-106,53-12 44,-52 7 62,-8-1 28,-11 1 106,-7-2-16,-8-1-23,-3 0 68,-4 1 139,-6 1 364,-8 5 91,-9 3-320,-7 5-84,-4 1 134,-2 14 297,-2 8-5,2 18-309,5 8-206,10 7-169,11-1-95,8-1-241,10-7-201,10-3-114,8-8-278,9-7-549,7-7-830,0-7 2213,1-6 0,-18-4 0,-8-2 0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2.0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322 288 13390,'5'11'3652,"-1"-1"-2857,-4-10 1216,0 0-1781,-67-54-152,39 42-72,-53-29 0,52 62 83,-1 17 23,0 9 28,3 9-22,7 3-118,7 0-51,7-3-201,9-8-89,14-5-118,9-8-152,16-8-269,8-8-273,6-11-175,3-4-50,1-13-156,-3-10-136,-3-17 489,-6-15 923,-7-11 258,-6-12 728,-5-9 661,-7-4 297,-7 3 1893,-3-11-1832,-8 39-531,-1 4-460,-4 41-302,0 8-163,0 16 426,0 42-487,0 6-157,5 36-73,3-16-39,8 1-298,0-6-369,2-6-632,-3-10-1519,-7-4-4702,-3-13 7559,-5-8 0,0-19 0,0-6 0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2.3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25 246 14757,'-14'-23'-588,"3"6"-549,91-22 33,-23 16 824,6-4 0,3 0 526,19 0 35,-3 6 295,-5 4-161,-11 7 127,-13 1 29,-13 6 490,-16 0 15,-11 3 89,-7 0-151,-5 0 262,-1 11-447,1 7-174,1 16-90,2 10-88,1 6 94,5 28-504,-2-20-67,6 14 0,-3-31-308,2-6-208,-2-6-492,1-7-615,-1-6-1637,0-8-1266,-2-4 4526,3-11 0,-7 6 0,0-6 0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2.4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30 15832,'-8'-17'532,"1"4"-3763,7 13 3231,0 0 0,0 0 0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2.8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44 148 14813,'-3'29'3377,"1"-6"-3192,2-23-185,8 84 0,5-49-37,-2 16 1,4-3 36,15-23 45,4-7 84,0-10 33,1-4-11,-4-6 7,1-12-1,-5-9 179,-22-62 0,-14-13-336,-6 29-368,-3-23 0,-11 14-147,-20 67-908,2 12-678,0 27-4835,9 9 6936,4 22 0,17-27 0,7-7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0.1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0 9156,'2'5'4021,"-1"-1"-408,-1-4-2952,-11-2 67,9 24 68,-9 13 49,11 29-167,0 14-180,0 6-95,0 3-179,0-3-123,0-6-67,2-9-34,2-8-230,2-9-414,4-8-750,2-9-1379,4-8-167,7-11-1934,3-8 4874,3-5 0,-13-3 0,-4 0 0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3.2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1 474 17613,'14'15'2325,"-4"-3"-2325,-10-12-302,0 0 234,2-19 12,-2 6-143,21-74 1,8-14 147,-3 35-196,5-30 1,4 12 251,-1 62 79,0 12 73,1 7 117,2 19 118,-2 10 73,0 21 95,-2 12-39,-5 5-79,-5 4-15,-5-4 436,-5-5-622,-3-11-124,-3-8-89,1-11-28,-5-8-644,1-8-4330,-4-7-761,1-9 5735,-1-10 0,0 5 0,0-4 0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4.2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84 11894,'-11'-12'2555,"3"2"-2331,8 10 403,0 0-179,-2-4 331,2 2 223,-1-4-50,1 4 1031,0 1-1915,2 1 49,9 0 51,12 0-78,15 0-6,13-1-34,14-2-44,6-3-1,4-1 1,-4-1-1,-9 1-5,-12 2 6,-14 2 156,-14 2 202,-9 1 6,-7 0-84,-5 0 252,0 0-499,-1-3-39,0 3-4319,0-3-2665,-5 3 6984,-4 0 0,2 0 0,-1 0 0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8.8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8 112 12875,'-4'-14'4341,"1"2"-3669,3 12 381,0 0-896,4 1 89,5-2-5,8-2-95,12-2-57,10-3-49,12-1-35,8 0 1,7-2-6,2 0 0,-2 1 0,-7 1 0,-8 3 0,-11 3-6,-11 2-106,-10 1-269,-9 0-499,-4 0 880,-4 0 0,-1 0 0,-1 0 0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9.3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13872,'8'1'2711,"-2"0"-2230,-6-1 259,0 0-1,12 82-72,-4-19-390,1 3 0,-1 5-775,2 26 974,-2 1-101,0-4-71,-1-4-136,1-9-73,0-9-89,0-11-6,1-10-28,-1-12-258,-1-10-408,-3-11 277,1-10-1745,-4-4-1108,1-10 3270,-2-6 0,0 3 0,0-2 0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9.4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11 213 13099,'-6'-17'2274,"1"3"-1843,5 14-296,0 0-74,72-22-49,-24 10-68,21-6 0,3-2-774,-1 1-811,22-8-5856,-46 4 7497,-7 3 0,-22 7 0,-8 5 0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09.7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20 13704,'-4'-11'3260,"0"3"-2964,4 8 1301,0 0-802,4 85 90,4-25-798,-2 7 0,1 4 428,8 21-1499,1-5 0,3 15 0,-1-14-1159,-7-32 1,1-1 2164,5 26 0,1 10 0,-3-32 0,-7-46 0,-3-8 0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0.4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29 170 14891,'-16'-16'1804,"3"3"-1771,13 13-33,0 0-56,67 0 23,-22-1 27,5-1 1,1-1-1,8-3 0,-7-3 1,-13 3 5,-12 1 5,-12 3 68,-9-1-6,-3 3-67,-3-4-16,0 0-91,-5-5 107,-6-3 129,-8-1 291,-6-2 280,-4 0 50,-4 3-306,2 2-136,-2 4-129,4 3-179,-1 2 0,3 8 0,1 10 369,-9 36-139,11 0-34,-4 24-101,16-17-50,7 2-39,2-3-57,16 15-246,3-26-1131,34 7 196,-7-39-897,27-9-5867,-14-22 7996,5-7 0,-28 5 0,-11 3 0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1.1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38 9458,'1'11'3428,"-1"-1"-2806,0-10-17,0 0 117,0 85-123,3-42-302,-1 13 0,0 1 286,5-9-34,0-3-113,-3-6-94,-1-9-90,-1-9 22,-2-6-83,0-9-18,0-2 13,0-4-422,0-16 29,-7-6 16,0-22-122,-6-7-74,3-9-83,4-4 100,2-1 141,4 9 122,2 7 51,5 13 45,4 11 11,4 12 11,1 8 57,0 3 83,4 10 78,0 11 23,3 14 124,-1 15 55,0 8-34,-1 8-184,-2-1-112,-3-1-95,0-9 27,-2-6-33,-3-13 0,-2-8-134,0-11 78,-5-8-135,2-15-117,-3-12-330,0-18 89,1-12-308,7-39 689,-2 22 168,6-16 90,-7 42 156,1 14 12,-5 13-62,2 9 157,-2 3 459,9 24-454,-3 2 6,7 24-33,-6-3-67,1 3-108,-3 1-122,2-3-34,-1-2-140,-1-6-650,1-4-3747,4-5-504,-3-11 5041,4-6 0,-9-11 0,-2-1 0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1.3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14163,'2'3'3383,"-1"0"-2733,8 73-18,-3-31-413,1 9 0,1 2-51,0 1-95,1 2-73,-1-8-95,0-2-752,0-10-1074,0-6-2212,0-8 4133,-2-12 0,-3-5 0,-2-6 0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1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31 11726,'-1'-17'0,"0"4"0,1 13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0.6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179 519 11732,'-21'-52'9315,"13"42"-9315,-32-34 0,20 64 56,-2 16-45,0 5-11,3 5 0,5-1-95,6-1-118,5-5-140,2-4-156,2-10 27,7-3 17,5-10 100,6-5-32,3-4-118,0-7 22,0-12 101,-1-10-247,0-49 544,-8 7-8,-7 16 1,-1-1 102,-2-36 207,-3-1 409,0 0 252,0 12 34,-3 14 11,1 19-168,-2 20-353,2 13-246,1 16 322,1 19-126,0 21-135,0 25-112,1 14-67,4 7-28,2-1-319,4-5-2538,5 15-1047,-4-32 3904,5 16 0,-12-56 0,0-2 0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2.0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378 102 11945,'-17'-7'2722,"3"2"-2324,14 5 1394,0 0-1260,-67-45-313,38 34-91,-55-23 80,55 53-74,-1 16-95,-2 10 12,4 10-51,1 4 0,7 3-709,36 8 1,10-1 669,-4-15 13,11 2 1,4-19-8,-7-59 27,-3-19 0,-2-10 6,-6-10 6,-4-5 229,-5 1 275,-5 6 207,-3 12-85,-2 16-317,0 15-276,0 23 151,4 18 18,5 25 83,8 16-78,6 15-40,6 8 62,1 2-317,-1 1 245,-4-5 72,-13-30 0,-3 0-33,0 21-46,-2 12-88,-18-43-68,-8-13-432,-16-11-464,-7-11-695,-4-7-4323,-15-54 1203,19 2 4782,17 1 0,4-1 1,8 4-1,5 8 1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3.3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0 416 12741,'4'20'3920,"-1"-4"-3041,-3-16 1793,0 0-2112,0-5-403,0-6-157,0-10-56,-2-12-151,1-9-45,-1-9 11,1-2 0,1 3 1,6 6 4,8 9-55,9 7-51,10 8 179,5 2 102,6 5 27,3 1-5,2 3-45,-5 5 17,-6 1 67,-11 3 78,-8 0 393,-12 0 61,-3 0 448,-4 0-929,0 3-46,-4 3-5,-5 5 6,-6 10-6,-7 5 0,-3 12 0,-1 5-6,-3 8 1,2 4-1,-1 2-5,4 1-28,4-4-152,5-5-49,8-10-147,3-7-100,4-11 5,1-9 196,7-7 180,5-6 50,8-13-112,3-7-68,4-20 80,0-9 60,9-42 102,-10 21 313,3-21 409,-15 41 135,-5 12-168,-5 16 173,-2 10-667,-2 9-78,0 3-72,-1 8-1,0 8-11,0 13-39,0 9-5,5 7-550,2 2-368,6 1-473,2-3-575,2-5-3020,14 5 3121,-5-17 1685,8 3 0,-8-15 185,-3 0 460,0 4 1488,6 22-1006,-8-7-315,7 19 79,-8-12 330,1 0-5,2 2-51,-3-3 100,0-4-76,-4-2-344,-2-6-111,-4-6-101,-4-7 633,-2-7-621,-2-5-197,-1-1-190,-1-9-73,0-9-73,-1-15-246,-21-56 123,3 3-380,1 20 0,-1-2 419,4 11 1,2 1 88,0-2 1,2 0-3,1 4 0,2 1-333,2-7 0,2 4 179,0-13 112,10 4 56,7 46 56,12 9 0,4 6 851,5 11-783,0 6 483,4 33-439,-18-5-17,-2 19-95,-20-13-95,-14 1-269,-9-2-577,-14-3-1070,-4-7-7820,-15-10 8970,20-13 1,1-7 0,27-8 0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3.7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179 1 10825,'10'3'2448,"-2"-1"-2286,-8-2 689,0 0-733,-48 4-57,30 2 40,-39 5-95,45 2 55,2 1 130,5 5 134,3 5-79,2 5-100,4 4-56,6 3-17,6 1-29,5-1 29,0-2 162,-4-4 101,-5-3 0,-3-4-44,-6-4-85,-2-2-207,-5-2-39,-6-3-409,-9-5-1771,-16-2 562,6-15 1657,-7-17 0,22 10 0,3-7 0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4.3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 13900,'1'7'2386,"-1"0"-2016,0-7 61,0 0-123,-3 85-146,2-39-112,3 10 1,2 1-45,8-7-1,10-9 1,5-9-6,2-9 0,1-9 11,-1-7 56,-3-4 6,-3-3 28,-6-10 11,-4-6-11,-5-15-34,-4-9-28,-3-4-39,-1-3-571,0-11-527,-4 22-1126,1-1-3248,-5 27 5472,3 5 0,1 4 0,2 1 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4.6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181 21 15473,'-71'-14'550,"12"8"-545,46 23 23,4 5-16,7 6 44,12 3 0,7 6 173,14 0 1,6 4-113,1-4-55,0-1 0,-5-5 66,-8-2-16,-9-5-61,-9-2-46,-5-3-5,-16-2-44,-7-2-304,-16-3-419,-5-5-320,0-4-346,2-2-1508,6-8-5273,9-4 8214,9-10 0,9 9 0,4 2 0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5.8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0 262 13961,'11'14'3753,"-2"-2"-3182,-9-12 85,0 0-281,12 0-95,4-1-106,16-2-6,3 0 106,8-4 79,2 2 56,8-2-174,5 1-140,10 0-50,9 0-11,12 1-29,9 0-285,-45 2 0,1 0 283,4-1 0,0-1-1,1 0 1,1-1 0,2-1 0,0 0-1,-2 0 1,0 1-3,-1 0 0,-2 0 0,-3 1 0,0 1-5,45-3 5,-11 1-166,-31 3 0,-2-1 166,25-2-5,18 0 5,-32 0-5,0 2 5,6-2-3,-17 2 0,3 0 3,32-2 0,-28 3 0,-1-1 0,24 2 0,0 0 6,0 1-6,-2 1 0,0 0 8,-26 0 0,1 0-8,26 0 3,-31-1 0,-2 0 8,10 1 608,-8-1-468,-9 1 469,-9-2-312,-11 2 85,-7-1 83,-6-1 308,-6 1-527,-2-2-111,-1 0-96,-2 1-50,0 0-218,0 1-404,1-1-846,1-1-8363,14-16 9779,-5 4 1,5-4-1,-10 11 1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0.3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14936,'4'12'1636,"-1"-3"-1524,-3-9-68,0 0-44,83-1 0,-38-1-36,10 2 0,0-1-132,-9 0-62,-10 1-212,-8 0-360,-10 0-307,-7 0-2223,-6 0 3332,-3 0 0,-2 0 0,0 0 0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0.6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25 12802,'-2'-14'3120,"1"4"-2258,1 10 197,5 93-275,0-43-535,0 13 1,-1 1-60,5-5-190,-3-3-190,1-6-1278,3-6-5436,-1-8 6904,4-9 0,-6-12 0,-2-9 0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1.1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14566,'15'3'4212,"-3"0"-3629,-11 69-107,2-21-272,-1 5 1,1 4 58,4 17-939,1 1 738,2-5 206,1-8-268,-2-8-93,1-11-316,-4-11-397,0-10-645,-4-10 120,-1-8-540,-1-6-5962,0-13 7833,-7-7 0,6 4 0,-6 1 0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1.5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18 615 10343,'-9'-5'3333,"1"0"-2958,8 5-246,0 0-51,81-4 12,-35-1-40,10 1 1,0-2 145,1-6-157,-3-2-39,-5-5-571,-7-5-678,-7-4-678,-11-5 751,-7-5 991,-8-4 1008,-5-28 342,-9 17-117,-5-20-203,-5 24 208,1 6-168,2 8 756,3 6-969,3 16-67,3 3-112,2 10-151,1 9 123,0 11 101,0 21-29,6 17-5,3 14-106,5 9-57,1 3-32,-2 1-152,0-3-67,-1-4-51,-3-4-34,0-6-33,-5-7-184,2-6-1979,-2 5-884,0-18 3047,-2 5 0,-2-31 0,0-5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2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182 83 11340,'20'-8'4666,"-4"1"-3428,-16 7 1607,0 0-2111,0-30-275,0 23-364,-5-23-95,-3 30-101,-4 0-140,-3 4 23,5 3 67,1 7 61,3 6-10,5 6-85,-1 7 11,2 5 73,7 3 12,2 2 5,9-1 17,0-2 33,-1-2 34,-3-7 0,-5-3-11,-5-7 67,-3-2-17,-11-7-157,-20-1-290,-2-8-428,-13-2-373,14-2-5893,-10-15 7102,15 3 0,1-5 0,19 10 0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1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16952,'14'7'1036,"-3"-1"-2800,-11-6-450,0 0 0,0 0 0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2.4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15 113 15501,'-8'-7'2835,"2"1"-2471,6 6 12,6 90-102,4-35-168,-3 9 1,1 2 38,8 2-21,-4-7-18,-1-9 17,-3-11 23,-4-13 27,0-10 51,-3-9 84,0-4-95,-1-4-213,0-8-263,0-10-84,0-16 44,0-16-77,-1-15 122,-1-11-16,0-6-46,4 26 0,2 0 102,6-22 95,10-6 67,2 49 56,1 15 0,2 10 229,16 20 51,-10 10 96,12 19 33,-17 10-17,-4 6-33,-3 6-96,-4 1-151,-3-1-112,-4-4-168,1-6-2549,1 4-795,3-26 3512,10 0 0,-11-26 0,2-3 0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2.7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30 15109,'-7'-17'1743,"1"5"-1519,6 12 44,0 0 7,-4 71-12,3-29-50,-3 57-56,7-49-51,5-5-44,6-7-12,6-9 28,4-8-16,1-8-12,1-7-44,0-4 44,-3-11-50,-2-9-100,-5-13-7,-4-11-5,-6-6-218,-4-2-577,-2-1 907,-23-25 0,17 42 0,-18-15 0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3.3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258 474 15255,'15'5'3170,"-3"-1"-2974,-12-4-252,0 0 56,-70 29 34,35 0-32,-10-2 1,0 4-3,12 22 0,7 1 45,8-1-45,9-3-78,6-6-96,3-7-179,7-6-61,6-9-6,9-7-3465,4-8 3118,2-5-242,2-12-10,-1-11-196,8-45 1131,-11 3 84,1-33 174,-15 14 60,-7-8 528,0-4 296,-4 0 113,1 4 111,-2 9-83,0 15 2925,0 13-3581,0 19 146,0 15-387,0 11-112,0 38 152,0 5 277,0 37-349,2 1-175,3 8-89,4 1-6,1-2-382,2-4-548,1-10-492,-2-4-567,1-11-688,-1-7 672,-1-11-1176,3-15 3181,2-11 0,-7-7 0,1-1 0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3.6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17 13760,'0'-10'3752,"1"3"-2833,-1 7 554,0 0-1047,7 90-180,-1-43-182,1 12 1,2 1 58,9-10-123,2-8 0,7-8-95,-1-9 0,4-12 5,-1-6-5,0-6-62,2-8-16,0-11 50,0-11 95,-2-10 28,-5-2 33,-5-2 23,-10 2-56,-4 4-168,-5 3-453,-6 6-808,-4 6-1249,-2 7 2678,1 8 0,6 5 0,2 2 0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3.9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197 35 15406,'-37'-19'2196,"7"4"-2213,30 15-1181,0 0 649,-32 70 353,36-27 196,-14 7 0,4 1 196,31 3 381,-2-1 134,-4-4-129,-4-6 46,-6-7 22,-5-9-202,-3-7-140,-1-8-308,-7-6-168,-7-4-1177,-10-2-760,-9-6-5847,0-8 7952,-4-6 0,18 6 0,4 4 0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5.4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182 1 13351,'2'6'3562,"0"-1"-3237,-2-5-331,0 0 6,-67 66 84,43-19 22,-15 4 1,3 3 61,25 15 23,4 0-85,6-4-106,7-6-56,9-9-84,10-12-17,11-10 40,2-13 66,4-8 46,0-9-1,-1-13 0,-6-8 6,-3-18 6,-9-5 72,-7-6 180,-9-4 22,-4 0-39,-12 0-56,-8 6-185,-11 6-34,-8 9-291,1 8-106,-2 8-364,5 9-936,2 4 1731,3 15 0,14-6 0,1 7 0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5.9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43 534 11850,'8'1'3439,"-1"-1"-2929,-7 0 1506,0 0-1070,11 17-49,-8-13-270,9 8-470,-12-26-157,-6-13-28,-5-14-174,-7-11 68,-1-7-79,4-3-140,5 2-100,5 7-102,5 9 17,14 12 230,7 11 112,21 10 112,10 7-95,14 2-140,6 2-124,8 3 180,-2-1 157,-2 1 16,-9-2 90,-13-1 50,-16 0 589,-16-4-6,-12-3-40,-9-8 1,-12-2-247,-5-2 51,-14 4-106,-1 4-259,-20 5-106,14 14 23,-12 14 50,20 17 11,7 12 68,8 7-79,8 1-6,4-2-684,27 11-161,-3-22-414,25 2-1418,-1-31 2683,22-8 0,-31-7 0,6-2 0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6.6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316 69 12701,'1'-5'2677,"-1"2"-1959,0 3-534,-68-40-184,34 37-11,-55-14 11,51 58 0,5 19 73,6 9-67,10 0-6,9-4-342,5-9-263,12-13 95,8-13 269,10-15 241,7-7 6,-2-14 67,2-12 44,-5-12 124,-2-11 303,-5-7-40,-7-3 45,-4 3 380,-5 4 40,-2 12-627,-1 13-286,8 20 73,3 22-56,12 21-34,4 22 62,5 15-243,-17-35 1,1 3 264,0 3 0,-1 1 25,-1 3 1,-2 1-21,-1-1 1,-1 1-34,-3 0 1,-3 0-7,-2-2 1,-1-1-57,-1-2 1,-2-2-6,-5 41-28,-10-13-190,-11-14-12,-15-15-347,-9-17-426,-8-16-290,-2-13-718,0-25-1159,3-28-466,12-18 3462,10-16 1,16 37-1,10 13 1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6.9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102 24 14723,'-15'-13'1535,"2"2"-1485,13 11-44,0 0-6,-20 75-67,15-39-17,-6 60 33,24-60 51,11-7 40,5-8 21,4-9 6,-2-7-33,0-4-23,-5-10-11,-5-7 6,-6-14 111,-8-7 359,-11-21 0,-12 18-145,-10-7-331,-10 33-499,-3 7-301,-2 14-651,4 16-2184,6 9 3635,9 12 0,12-20 0,4-7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6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14 260 9223,'26'9'3355,"-4"-1"-3131,-22-8-5,0 0-46,69-63 79,-49 34-37,17-10 1,-4 0 557,-31 11 208,-2 1 27,-2 5-17,-7 6-39,-6 7-397,-6 5-404,-4 8-78,-1 11 230,-2 12-23,1 15-28,2 6-23,6 5-95,5 0-78,6 0-207,4 11-173,13-18-141,7 3-207,12-23-298,6-9-771,6-7-1430,9-6 3171,17-24 0,-30 15 0,3-14 0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7.6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0 204 12421,'8'3'3210,"-1"0"-2902,-7-3-95,12 81-90,-7-46-17,9 60 107,-10-72 168,-2-7 100,-1-7 7,-1-5 10,0-3-369,0-1-129,0-9-140,0-7 73,-3-17-57,-1-9-83,-4-11 62,2-5 38,2-3 40,3 3-6,1 6 68,2 12 5,5 11 72,4 14 46,5 7 470,12 16-122,-5 10-35,11 17-67,-10 13-123,-1 10-129,-2 7-73,-3 2-34,-4-1-229,3 11-621,-5-25-937,4 4-1640,-4-33 3422,2-9 0,-6-8 0,-3-4 0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8.0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74 188 11189,'6'4'2280,"0"0"-2174,-6-4-61,80-17-45,-44 5 0,61-13 95,-72 9 336,-8 0 129,-9-1-151,-4 0-213,-4-1-34,-6 0 52,-5 3 279,-10 2 11,-7 6-297,-6 3 56,-1 5 146,-5 14 173,0 11-89,2 16-162,3 10-135,7 4 28,7 3-112,11-3-112,4-2-173,6-7-275,12-4-147,5-8-116,17-7-168,6-8-376,7-8-308,3-6-2256,12-12-505,3-13 4324,5-11 0,-29 7 0,-12 5 0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8.3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0 342 7845,'49'45'9830,"-29"-22"-7785,21 11-1189,-38-28-184,-2-2-179,-1-2-196,0-2-314,-5-8-274,-6-11-717,-17-75 790,12 27 63,4 10 1,3 0 81,8 4 23,7 11-18,5 12 35,10 13-1,4 8 29,4 7 5,2 9 331,13 29-236,-14 2-56,5 24 0,-21-13-39,-3 2-123,-6-2-560,0-4-1020,-4-4-1865,7-5 3568,8-3 0,-6-16 0,5-3 0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9.1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308 27 14757,'-6'-15'2789,"1"4"-2789,5 11-56,-68 0 6,35 13-23,-50 6-17,58 15-27,11 4-29,8 3-11,15 2 62,8 1 5,12-2 90,8 2 84,0-4 146,-2 1 78,-5-6 140,-8-2-62,-7-7-78,-8-7 28,-5-4-77,-7-6-231,-10-4-578,-35 1-323,4-4-163,-20 1-992,22-3 2028,2-16 0,21 12 0,2-12 0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9.3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15025,'6'12'2157,"-1"-2"-1821,-5-10 258,0 0 10,21 68-138,-11-25-346,4 6 1,0 2-32,-3 7-89,0-2-95,-2-6-656,-2-5-1035,-3-9-1385,2-14-4597,-1-10 7768,0-9 0,-1-3 0,-2 0 0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9.5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14219,'2'6'315,"0"-2"1,-2-4-1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19.8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235 8 14443,'-6'-4'1501,"0"1"-1501,6 3-504,0 0-84,-69 26 252,51-10 280,-52 22 56,69-14 73,9 4 117,7 2 62,12 6-17,6 2-44,6 2-102,-2-1-33,-3-2 1423,-77 35-2050,19-45-779,-60 24-481,45-64-1928,9-3 3759,8-12 0,12 12 0,4 3 0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6.8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0 304 15289,'60'-5'2545,"0"1"1,7 1-2350,9-9 0,2-2-492,7 1 464,14-3-121,-46 8 1,1 1-23,4-1 1,0 1-21,-2 1 1,7 0 9,28-1 0,15 0 0,-9-1-13,-13 2 1,0-1-399,13 0 0,9 0 0,-15-1 399,-28 2 0,-7 1-1,1-1 1,-1 1 202,-3 0 0,0 0-199,45-2-1,-4 1-230,-6 1 231,-1 2-4,-25 1 1,0-1 3,30-1-6,-33 2 0,-2-1 5,15 0 249,-2 0-170,-2-1-33,-1 0 10,0-1 1031,-2 0-1041,-5-1 16,-7 3 30,-12-1 66,-12 4 377,-10-1-182,-9 1-5,-4 0-145,-5 0-152,1 0-2745,-4-4-2683,-7-3 5372,-5-3 0,2 4 0,2 0 0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7.6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 15692,'7'15'2571,"-1"-3"-2498,-6-12 106,0 0-134,92 0 55,-30-2-264,9 1 0,6 0 371,22-3-109,-45 3 0,0 0-6,-2 0 1,0 1 30,45 0 158,-20 0-97,-19 0 231,-21 0 111,-17 0-352,-12 0-981,-5 0-3197,-19-6 4004,-1 0 0,-2-1 0,6 2 0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28.3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6 140 14633,'-3'-14'2751,"0"3"-2628,3 11 17,0 0 123,20-12 90,1 6 95,25-10 202,6 7 140,12-1-382,17-2-625,14 2 287,-41 5 0,1 1-37,4 0 1,1 1-31,2 0 0,1 1 19,0 0 1,0 1-23,0 0 0,-1-1 0,-2 2 0,-2-1 0,-4-1 0,-1 1 5,40-1 1,-17 0 78,-17 1 190,-18 0 264,-15 1 118,-13 0-91,-6 0-100,-5 0-3338,-1 0-719,-5 0-5202,-9 0 8794,-7-1 0,5 0 0,2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9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0 281 13065,'54'-29'610,"0"-1"1,-6 3 0,-9 1-219,-23 1 0,-6-1-61,-4-2 27,-3 0 258,-3 5 118,0 5-118,-8 6 40,-3 6-371,-10 3-234,-2 9-1,-2 8 90,0 13 45,2 11 112,4 9-107,7 2-61,5 0-34,5-5-95,6-5 0,8-8-157,9-5-67,13-9-134,5-9-191,3-4-471,2-4-705,5-10 1725,10-15 0,-26 9 0,-1-6 0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2.2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 89 14482,'-18'-17'2778,"4"5"-2593,14 12 325,0 0-29,0-7 159,0 5-24,4-5-180,5 4-32,9-1-80,8-1-66,9 2-79,8 0-84,6 1-28,3 2-33,3 0-23,-1 0-5,-2 0-6,-5 0 0,-7 0-34,-7 0-100,-9 0-141,-6 0-268,-8 0-621,-5-1-1906,-4-2-3461,-2-1 6531,-7-4 0,5 5 0,-5-1 0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8.4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 13861,'0'-5'3041,"-1"1"-2386,1 4-33,2 69-73,4-23-389,-2 6 0,2 1-9,11 9-101,1-3 85,4-9-12,0-9 50,2-10-16,-2-11-39,-2-9 5,-2-6 23,-2-5-29,0-9-50,-1-9-67,0-15-50,-4-11 50,-3-5-11,-4-2-73,-3 2-275,-1 7-324,-4 5-858,-2 10-1618,-4 7-2565,-1 8 5724,4 5 0,3 4 0,2 2 0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8.8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1 177 12746,'5'14'3478,"0"-2"-2912,4 63 50,0-34-389,-1 9 0,0 0 69,5-9-16,-4-7 84,-2-11 68,-2-7-56,-4-7-68,1-6 0,-2-2-443,0-15-27,-4-7-40,-3-20-55,-2-9 21,2-7-21,3-8 32,2 0 35,6 3 66,8 7 96,5 9 23,7 12 5,0 12 0,1 12 73,-2 6 100,0 13-5,-3 11-44,-1 12-34,-3 14-6,-1 7-28,-3 4-56,-5 4-494,1 20-1197,-1-24 1691,7 17 0,-8-49 0,3-3 0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9.7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306 583 15389,'-7'-10'2728,"1"2"-2588,6 8-229,0 0 89,-75 15 56,43 7 28,-59 16 16,64 7 80,4 3-7,3 3-60,6-1-63,7 0-50,3-4-28,4-5-129,7-7-106,5-7 22,11-7 90,5-9-40,5-5-72,-2-5-39,-1-10-107,-3-9 84,-1-15 95,-4-12 62,-1-11 12,-5-12 4,-1-13 91,-6-12-191,-5 43 0,0 0 302,-1-3 0,-1 0 84,-1 1 1,1 1 291,0-47 207,-1 12-35,0 17 169,-1 18-134,0 20-274,0 14-231,0 11-128,0 13 506,0 16-455,0 20-12,-2 10 0,0 6-33,0 38-262,-1-26 0,0-1 256,1 29-6,1-7-44,4-12-236,20 4 57,-1-31 10,20-2 96,-6-33 17,3-10 44,2-4 62,0-11 62,1-6 572,0-14-634,-1-8-5,6-34 5,-19 13 0,-2-18 5,-20 27 85,-8 11 156,-7 13-195,-4 12-51,-7 8-101,-9 41 95,9 0 1,-4 36-1,15-11 1,4 0-57,4-5-50,7-7-78,7-11 32,10-11 158,8-11 84,1-10 90,5-5 196,15-34-107,-11 2-44,7-31 5,-20 11 207,-9 0 213,-6 5-208,-4-6-436,-6 17-39,0-4-168,-2 19-146,2 7-162,3 2-84,4 5-11,4 1 71,10 0-1387,21 0 1926,37-7 0,-34 6 0,12-4 0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0.5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1 526 13513,'15'37'5080,"-3"-7"-4357,-12-30 576,0 0-559,13 59 50,-8-44 5,8 43-201,-11-67-426,-2-9-168,0-17-151,-2-16-219,1-14-123,-1-13-50,1-5 49,1 1-374,22-15 505,-2 33 49,22-4 23,-6 38 123,3 9 61,0 7-229,11 7 264,-19 4 72,1 13 235,-22 9 22,-7 16 51,-2 17-112,-1 10-112,-2 7-50,-2 3-34,1-4-56,1 12-84,11-28-129,5 1 79,11-33 128,6-11 62,1-5 6,5-11 39,-2-7-40,-1-13 34,-7-10 23,-8-28-28,-10 13 22,-16-16-56,-11 25-168,-16 8-532,-8 7-847,-3 10-1477,-7 8 3024,-8 7 0,25 4 0,3 0 0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0.8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218 0 16650,'9'4'3674,"-1"0"-3427,-8-4-354,0 0 74,-77 30 27,46 2-22,-15-3 0,3 4 23,24 25-63,7-1-83,6-1-34,5-5-95,11-5-313,9-6-237,12-9-133,10-8-107,3-10-285,6-6-477,4-13-1663,-3-11 3495,-4-11 0,-22 9 0,-10 2 0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1.1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14314,'8'12'4285,"-1"-2"-4027,-7-10 761,0 0-358,-4 106-34,7-33-785,-3 8 1,1 4 271,3-30 1,1-3-82,-1 2 1,1-1-34,0-2 0,0 0-274,5 44-670,2-11-1039,1-9-1921,3-12-5877,2-12 9781,0-14 0,-7-18 0,-5-9 0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1.3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168 10 14577,'-38'-10'1711,"-3"40"1,7 11-2368,23-1-72,-14 11 0,7 0-2033,40-10-6089,5-8 8850,22-10 0,-24-11 0,-3-7 0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1.6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301 18 15928,'-2'-10'3321,"0"3"-3310,2 7-11,-77 23-11,54 3-168,-55 26-96,74-2-5,14 3 22,7-2 191,10-2 61,3-8 6,-5-4 51,-6-9 106,-7-5 78,-7-7-22,-3-4-89,-8-4-124,-45-18 0,-10-9 0,28 13 0,-22-10 0,0 0 0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2.2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291 25 14202,'16'-14'4307,"-3"3"-3729,-13 11-337,0 0-141,-78 46-60,39-6-40,-12 0 0,2 4 0,12 23-224,7-2-118,11-8-269,8-10-207,7-12 51,2-13 302,9-10 292,6-8-91,8-15-207,8-10 18,0-17 274,1-11 179,-4-7 78,-3 3 336,-7 5 388,-4 13 27,-6 15-281,-3 10-32,-3 11 55,1 14-117,2 13-107,3 12-235,9 31-123,1-18-364,7 17-667,-1-33-913,1-8-168,6-14 2123,11-15 0,-19-2 0,3-6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6.0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15995,'11'7'3148,"-2"-1"-3148,-9-6-2045,0 0-33,2 0-2224,0 0 4302,4 0 0,-4 0 0,0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4.9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16297,'12'12'286,"-3"-2"-3512,-9-10 3226,0 0 0,0 0 0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2.4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14661,'9'13'4179,"-1"-4"-3479,-8-9-134,0 71-252,3-18-267,1 4 1,0 3-43,9 21-5,5 0-89,-1-6-264,-1-9-521,-7-9-790,-4-9-6054,-3-11 7718,-12-8 0,8-15 0,-7-6 0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2.5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11 210 15592,'-6'-19'1366,"2"5"-1366,4 14-470,83-8-785,-27-2 400,8 1 0,4-2 505,-19-3 0,-3-1-2627,2 0 0,-1-2 2977,3-3 0,-4 1 0,5-3 0,-17 5 0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3.0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13973,'15'14'3545,"-2"-2"-2851,-13-12 903,0 0-958,14 89-68,-7-28-588,3 8 0,0 4 353,-2 20-140,0 1-117,0-4-74,-1-8-5,0-9-19,0-8-714,-1-10-572,4-8-1490,4-12-1120,3-12 3915,6-13 0,-11-6 0,-2-4 0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3.3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191 0 13978,'17'10'4783,"-4"-1"-4043,-13-9-325,0 0-175,-36 94-55,22-38-157,-6 8 0,1 2-28,13 2-129,4-12-151,7-8-28,7-12 140,9-13 107,4-10 55,5-7-11,-2-8-16,-1-11-51,-3-10-123,-5-18 16,-4-8 141,-8-7 44,-3-3 1,-12 5-1,-9 4-45,-13 11-476,-12 11-447,-2 14-931,-9 7-3057,1 6 4962,2 1 0,23 0 0,10 0 0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3.8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13978,'3'6'2935,"0"-1"-2414,-3-5-51,-3 68-128,2-25-118,-1 56-67,8-43 50,5-6-139,8-6-68,6-10-6,1-8-78,1-9 84,-2-9 5,-1-4 97,-2-8-85,-3-8-17,0-8 0,-4-6-12,-3 4-38,-5 9-214,-4 6 141,-2 8 89,2 12 34,1 6 0,8 12-50,3 2 5,6-3 45,5-7 56,3-8 45,1-8 33,0-4 23,-3-3 118,-2-7-34,-6-6-79,-4-12-44,-5-8 212,-6-26-330,-8 13-324,-8-17-1010,-11 21 1334,-13-6 0,16 24 0,-3-1 0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2.9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328 196 11922,'11'5'4179,"-3"0"-3613,-8-5-57,0 0-117,-17-76 157,5 49-22,-15-55-17,8 70-124,-1 6-285,-2 3-95,-4 10-1,-3 9-5,-1 15 68,-3 14 32,4 14 7,1 10-40,6 7-33,5 1-34,7 0 0,6-8-28,3-6-258,11-10-1932,28-5 123,19-24 2095,-3-23 0,-1-6 0,1 0 0,8-19 0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3.2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130 4 15182,'11'-2'2073,"-2"0"-1793,-9 2-56,-35 79-90,21-31-115,-6 7 1,1 3-14,13 1-6,4-7-118,7-10-128,8-11-51,8-14 118,10-8 101,1-7 72,2-12-5,0-6-28,-6-14 22,0-28 17,-15 11 0,-3-15 162,-19 25 124,-10 8-286,-14 8-157,-10 8-504,-1 6 661,-30-10 0,42 12 0,-16-10 0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3.6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13205,'11'3'2902,"-2"-1"-2146,-9-2 129,0 0 78,17 103-201,-6-34-855,1 8 0,0 4 491,2 17-163,-2-2-146,1-4 146,-1-8-235,0-6 6,-1-9-6,2-8-370,-1-9-2374,8 1-695,-4-28 3573,9 1 1,-14-25 0,1-1 0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3.9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13592,'15'6'3719,"-4"-1"-2890,-11-5-45,10 76-11,-4-20-476,1 6 0,0 3-171,3 23 322,-1 3-128,1 0-203,-1-5-111,0-6-6,1-9-151,-1-9-566,2-11-446,-1-10-1497,2-9-4448,-2-8 7108,1-11 0,-6-6 0,-1-6 0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4.3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13 199 11917,'15'12'2358,"-3"-3"-2145,-12-9-140,76 0-29,-39 0 24,59-5 111,-64-2 336,-7-6 253,-10 1-247,-8-2-309,-4-2-100,-3-3-67,-7-5-11,-5-2 83,-11-1 348,-7 3 353,-4 5-347,-1 10-269,1 4-12,0 13 84,2 11 1,2 15-34,4 13-57,8 6-60,7 3-119,6-4-5,5-2-274,11-9-381,5-6-589,12-8-1422,9-14-3109,1-5 5775,7-11 0,-22 3 0,-5-3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6.1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53 13648,'-19'-10'2935,"3"3"-2829,16 7-106,0 0 6,28 0-6,-5 0 5,29 0-5,-7 0-985,14-4-3356,2-4 4341,2-2 0,-29 2 0,-11 3 0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4.8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346 69 13026,'-1'-4'2918,"0"1"-90,1 3-2664,-76-45 43,42 48 106,-62-22-16,62 62-62,2 12 6,5 4-73,6 7-78,7 0-45,7-2-45,4-1-51,10-10-94,8-3-197,11-12-61,13-9 11,6-11-354,7-10-738,3-8-1188,8-24-5368,-4-6 8040,-2-23 0,-27 25 0,-11 5 0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5.0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29 12337,'2'-16'5887,"0"4"-5283,-2 12 920,0 0-941,0 78-259,5-24-262,-2 5 0,2 3-57,8 14-5,3-4-129,1-9-425,-1-8-594,-1-10-902,-5-7-1277,-4-13-1731,-4-6 5058,-2-12 0,0-3 0,0-4 0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5.8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12 758 12909,'-6'-17'840,"1"3"-902,5 14-184,0 0 246,94-30 235,-35 16-199,9-4 1,3-1 103,10 5 1221,2-10 0,-2-2-992,-15 2-36,0-2 1,-24 1 539,-57 12-77,-13 2-196,-5 5-276,-2 4-122,0 2-96,-2 9-72,2 8-34,2 12-6,4 8-44,7 4-84,6 2-68,8 0-212,4-2-376,10-5-364,8-2-168,13-6-437,13-4 477,9-5 979,10-7-475,9-5 88,8-5-1348,6-7 290,5-8 628,-1-11 1120,-7-8 1030,-12-5 713,-16 0 2872,-21-14-2660,-16 16-163,-23-8-475,-9 22-309,-11 6-443,-3 8-459,0 5-106,0 8-123,-15 34 34,17-1-40,-6 28-39,25-14-39,4-4-107,10-2-251,11-10 37,7-7-15,13-10 39,1-10-599,14-14 448,-15-16-270,7-18 52,-18-17 408,-2-17 246,-6-14-292,-4-12 511,-8 46 0,-1-3 333,-1-22 0,0 0 143,0 22 0,-2 1 171,0-12 0,0 6 781,-4 4-437,0 24-441,0 16-231,3 16-56,1 22 62,1 17 528,4 29-477,3 17-192,7 11-162,-3-25 1,2 0-281,-3-20 1,1-1-684,2 12 0,2-3-2425,8 1 3366,10-12 0,-16-25 0,3-7 0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6.3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151 1146 13743,'1'6'5865,"0"-1"-4555,-1-5 1059,0 0-2268,-10-49-101,-3 6-5,-11-52-480,1 9 437,11 37 1,2-2 13,0-5 1,1 0 24,0-2 1,2 1 8,0 3 0,2 0-67,-3-43 106,4 18-39,3 15-235,6 14-196,12 8-124,14 7-67,19 4-67,12 6-139,9 8-601,-1 9-610,-7 10 677,-16 18-374,-19 25-5024,-14 12 6760,-11 14 0,-3-33 0,0-10 0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7.0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3 407 11866,'-1'-7'2252,"0"2"-2011,31-61 61,3 23-64,-1-6 0,3 0 250,31-4-12,4 6-11,0 9-51,-4 11-94,-5 11 66,-7 9-67,-7 11-50,-5 14-45,-5 14-11,-5 18-11,-4 9 84,-5 7 50,-3 1 11,-4-3-73,-3-8-72,-3-8-68,-1-11-16,-3-10 67,-2-11 755,-1-9-665,-2-7-275,1-14-84,-2-9-28,1-17-123,3-11-12,5-8-10,6-4 105,7 2 96,3 6 6,4 10-6,-1 13-45,-2 14 6,-6 10 56,-5 11 39,-4 15 11,-3 12-5,-2 18-6,-1 6 0,1 1-6,8 11 1,0-24 5,8 1 0,-3-30 5,3-6-5,0-6 0,3-10-56,0-7-67,0-14 61,-1-9 62,-4-23 0,-9 16 6,-4-7-6,-23 26 0,-9 13-190,-20 5-1598,-37 10-888,13 12-1386,-17 4 4062,38 3 0,22-8 0,13-7 0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37.8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47 11340,'-10'-19'2605,"2"4"-1497,8 15-60,0 0 33,0 88-241,0-35-538,0 8 1,0 2 207,3 0-179,1-8-113,4-10-123,-1-11-28,-1-11 1,-2-8 83,-1-9-11,-1-4-39,0-2-101,-1-5-101,0-9-196,-1-15-89,0-15-68,0-13 95,0-11 135,0-4 117,0 2 107,8-4 56,0 31-11,10 5-11,-1 31 27,6 7 7,4 13 72,18 32-28,-10 2 79,7 24-18,-19-18-16,-6 0-22,-7-7-63,-3-7-60,-2-9-7,-4-10 62,2-8 253,-1-6-214,2-9-106,-1-8 0,3-13-78,-2-11-68,5-12 0,2-8 40,4-2-79,13-17 96,-7 30 89,8 1 39,-11 33 67,3 17 51,-1 13-17,1 17-22,-4 18-34,-2 8-84,-3 6-633,0 21-1328,-4-30 1961,5 5 0,-9-46 0,1-9 0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4.9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14622,'15'74'3537,"0"0"0,3 8-3445,-6 14 1,-3 0-507,-1-7 420,1-5-6,-1-10-6,1-8 98,-1-12-495,-2-8-1597,-3-1-167,-2-18-970,-1-2-1803,-5-20 5003,-2-4 1,1-1 0,0 0 0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5.3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21 187 13905,'-11'-9'1221,"2"2"-1221,9 7-11,0 0 5,75-26 6,-27 14 0,7-5 0,3 1-5,8 3-96,0-2 935,-9-1 1,-2-1-163,-7 3 6,28-11 39,-73 27-22,3 8-174,0 9-12,4 13-66,1 8-102,0 5-134,0 4-123,-2 0-84,-4-3-44,0-3-365,-4-6-493,1-6-784,-2-9-1675,1-10 3361,2-11 0,-1-2 0,0-4 0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5.4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13541,'12'14'2291,"-3"-3"-3019,-9-11-2302,0 0 0,0 0 0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6.0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381 432 14454,'10'3'2846,"-2"0"-2589,-8-3 146,0 0-207,-69-20 73,34 24 6,-59-3-112,52 36-29,-1 15-61,4 8-73,7 5 0,10 0-62,8-2-33,8-7-124,3-7 62,4-10-33,6-10-34,4-8-6,8-9-5,2-7-90,4-6-347,1-13-364,2-11 268,1-18 460,-2-11 135,-3-11 78,-7-6 22,-4-8 67,-7-3 6,-2-5-398,-4 2 577,0 3 146,0 7 46,0 8 274,0 14 133,0 13-22,0 13-145,0 11-141,0 9 151,0 4-362,0 26 182,2 7-121,2 32 21,2 13-134,4 13-401,1 7 200,2-1-6,0-5-138,-3-36 1,1-1-602,6 18-975,4 7-1277,-4-42 2991,5-9 0,-10-13 0,1-6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6.9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13877,'5'7'2840,"-1"-1"-2683,-4-6 733,0 0-223,0 64-50,0-15-357,0 4 0,0 3 132,2 24-224,0 2-112,2-5-50,1-4-6,0-11-224,2-9-325,-2-11-566,2-11-767,-5-13-1198,0-8 3080,-2-9 0,0-1 0,0 0 0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46.4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62 253 11631,'3'16'1978,"0"-2"-1760,-3-14-134,0 0-50,68-12 145,-40-2 375,50-12 73,-61 1-94,-10-4-46,-3 0-100,-4-4 89,-4 2 67,-6 2 45,-8 5-55,-5 7-309,-5 8-174,0 5-11,-1 13 96,0 10 503,-7 43-218,11-4-73,-2 24-157,18-20-22,5-6-67,4-5-56,8-8-45,5-8 0,10-8 0,6-11-112,7-8-218,5-5-796,15-16-2363,0-7 3489,7-16 0,-30 15 0,-9 2 0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1.2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512 339 10130,'6'5'3260,"-1"-2"-2823,-5-3 1232,0 0-717,0-38 40,-2 28 32,0-30-166,-3 38-270,-1 1-230,-2 1-274,-1 5-84,-5 6-5,0 9-34,-4 8 33,0 8-44,1 2-118,3 3-124,7-4 18,3-2-73,4-8 10,0-8 91,0-7 94,2-8 102,7-3 16,14-18-122,1-3-29,6-17 90,-7 1 55,-6 1 40,-4 6 297,-6 9-39,-4 10-191,-2 6-67,-1 12 0,0 4-6,0 9-78,8 13 51,-1-13 27,9 5 1,-5-19-1,0-2 6,-2-4 62,0-2 5,1-9 39,3-22-100,-5-5-1,1-19 1,-8 7 33,-1-1-5,-9 1 135,-5 4-46,-13 2 11,-22-1-61,8 13-56,-17 2-12,14 17 57,0 7-62,-4 2 0,2 15 0,-3 10-11,2 20 5,3 12 9,16-6 0,3 4 53,-8 29-17,16-26 0,2 0 68,7 23-7,5-5-60,5-1-40,10-6-62,9-5-621,46 7-354,-6-28-562,-10-18 0,2-7-4321,28-7 5920,6-16 0,-41 6 0,-13-5 0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1.9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13474,'10'1'4537,"-2"0"-4095,-8-1-21,0 9 262,0 14 90,2 19-163,2 21-274,1 11-112,3 10-89,1-1-85,1-3-50,1-9 0,0-9 0,-2-12-202,1-12-307,-2-12-454,-1-10-600,-2-9-470,-1-4-45,-2-15 2078,-1-22 0,-1 14 0,0-11 0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2.2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3 257 12477,'-2'-6'2632,"2"2"-1371,0 4-1087,87-51-90,-31 26-220,9-7 0,3 0 136,16 6-123,3 2-476,3 2-393,-7 3-397,2 10-1669,-13 2 3075,-6 7 0,-32 0 0,-13 0 0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2.7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305 0 12830,'5'4'5881,"-38"6"-5673,9 2 16,-34 14-62,23 11-50,-2 13-106,4 9-1,1 6-5,8 2 0,6-3-39,8-5-118,6-11-151,2-10-23,2-10-122,6-12 89,3-7 106,8-6-112,7-17-156,4-7 95,2-20-253,12-42 606,-15 12-65,-10 22 1,-2 0 300,-2-17 460,-7 7 295,-2 15-112,-4 13-314,0 15-140,0 9-50,0 6 278,0 20-267,0 5-68,0 23-184,0 5-56,0 4 0,0 3-1732,15 15-272,-3-25-1407,22 5-2443,-6-34 5854,5-11 0,-15-6 0,-5-3 0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3.1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274 132 13015,'3'2'2845,"-1"-1"39,-2-1-2183,-43-62-236,23 47-364,-36-42-34,32 72 56,-3 15 23,-3 16 33,4 12-67,2 7-62,8 3-44,7-2-6,5-4-51,5-8-116,10-8-326,6-10-470,11-10-421,7-10-414,5-9-1042,13-13-5621,-1-10 8461,5-12 0,-28 9 0,-8 2 0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3.3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21 14180,'16'-11'4217,"-3"2"-3937,-36 100-213,17-41-47,-7 12 0,2 2-20,11-8-73,8-6-84,6-12 51,11-10 106,4-13 0,5-7 5,0-7-5,0-10-129,6-23 129,-17-2 12,-1-18 38,-18 12-16,-5 0-34,-12 5-286,-9 4-436,-14 8-998,-9 4-2576,2 5 4296,0 3 0,20 6 0,9 1 0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4.2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74 10685,'2'12'3540,"0"-2"-2941,-2 62-280,0-32-101,2 59-66,6-53-12,2-2-11,4-10 17,-3-5 33,-2-10 185,-2-6 168,-3-7 50,-2-3-145,-2-3-437,0-8-218,0-7 72,0-14-67,-2-12-89,-2-12 89,-1-9 95,0-6 79,2 2 39,2 7 84,1 13 123,0 14-22,0 16-84,5 10 84,5 21 16,10 15-38,5 22-85,3 11-39,1 8 56,-11-22 1,0-1 83,6 18 28,3 9-56,-17-42-15,-3-12-13,-2-10 174,-4-6-90,1-5-207,-2-10-45,0-9-168,0-45 40,2 6-29,5-30 67,5 22 45,6 2 90,3 11 410,6 9-80,-6 23-27,3 6 21,-10 22-60,2 10-147,1 13-61,0 14-56,1 9-145,-3 5-337,-1 2-706,-3-3-834,0-4 2022,20 4 0,-19-28 0,14-1 0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4.6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223 0 14516,'5'6'4330,"0"-2"-4039,-5-4-134,0 0-90,-68 84-67,37-30-428,-11 6 1,2 2 326,15 6 67,10-12-415,6-12-245,7-15-79,2-11 84,0-11 409,6-6 822,4-14-777,7-10-107,12-46 40,-6 8 44,5-26 258,-9 25 67,-4 12 488,-2 15 274,-4 17 95,-2 16-157,-1 21-252,1 12-235,3 19-144,2 6-86,4 3-50,2-1-208,4-6-828,3-6-1821,9-16 2857,19-13 0,-24-11 0,6-6 0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5.4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132 849 14006,'8'19'4442,"-1"-3"-3562,-7-16 956,0 0-1623,0-15-135,-1-1-78,-8-19-44,-2-6 4,-6-10-10,-1-15-23,2-9-11,0-12-193,2-3 277,1 1 0,3 9 90,1 15 10,2 16-100,4 21-84,0 14-240,3 12 324,5 20 5,12 14 68,7 15 0,3 5-68,23 34-137,-14-25 1,0 1 131,16 22 6,0-9 134,-6-12 95,-3-16 23,-9-12-1,-8-14 80,-7-11 66,-7-6 34,-6-4 33,-4-14 183,-2-11-648,0-26-5,0-17-246,-1-17-280,-9-12-217,0 27 1,-3 0 134,2 20 1,-2 1-477,-2-9 0,1 5-6184,-2 5 7268,9 23 0,3 13 0,4 9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7.5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34 605 13289,'-18'0'997,"2"1"-997,16-1-123,0 0 22,71 27 51,-31-20 16,9 8 1,1-3-152,-1-18-101,-2-10-106,-5-11 45,-6-11 17,-6-9-35,-6-6 1,-7-10 202,-3-6 162,-7-5 358,-3 2 511,-2 4 144,-2 13 135,0 14-117,0 15-353,0 15-281,-3 18-363,1 20 173,-1 25 135,2 20-3331,1 16 3319,0 11-99,0-28 1,0 0-198,0-19 0,0-2-34,-1 12 0,2-3 0,1 1-12,3-15-134,0-15-16,2-14 22,-4-9 3231,2-6-3231,0-12 146,7-32-45,0-7 28,6-29-73,-3 9-22,1 5 72,-2 9 34,-2 15 168,-2 18 599,1 15-251,-2 22-141,4 15-156,-2 16-113,0 5-67,0 4-39,-1-2-207,0-2-2437,7 9-5051,3-11 7695,0-8 0,-7-20 0,-8-18 0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5.8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164 14 13771,'17'-7'3321,"-4"1"-2962,-13 6 16,0 0-375,-45 34 6,20-1 44,-34 34-5,34-9 44,7 2-33,5-4-56,7-6-117,3-7-102,3-12 7,3-11 55,4-10 90,5-6 33,5-9-56,2-12-94,0-12-57,0-16-11,0-9-67,-4-7 257,-2-1 62,-4 7 370,-5 13-1,0 15-240,-3 14-123,0 10 50,2 10 28,0 8-79,5 12-5,3 10-134,3 3-757,16 23 101,-6-16-296,15 13-449,-4-23 1535,15 2 0,-23-19 0,5-2 0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6.5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25 449 11323,'9'3'8352,"-2"0"-7691,-7-3-107,3-57-101,-3 28-318,-2-50-135,-5 42 0,-4-6-241,1 2-218,2 1 17,5 5-662,0-1 325,12 14 152,8-1 134,14 16-212,11 3 21,10 2 129,6 2 96,2 8 224,-3 7 235,-8 12 666,0 28 192,-22-9 10,-2 16-17,-17-18-5,-2-4-174,-1-5-156,-1-7-113,-2-7-73,0-8 62,-1-6 336,0-4-510,0-2-218,0-8-190,0-8 11,-1-13-62,2-9-95,3-7 151,5-4-195,14-14 122,-1 19 40,7-3-85,-8 31-50,-6 7 135,-3 6 151,-4 11 61,-3 9 6,-3 15 0,-1 8 0,4 26-33,2-19-12,6 12-50,1-29-332,4-7-228,4-11 129,4-6 380,9-6 96,26-21 50,-12-1 5,14-21 152,-31 5 190,-13 0 280,-10 2-117,-10 4-106,-15 5-404,-8 5-421,-13 5-329,-2 7-1081,-1 4 1831,-5 3 0,20 2 0,2 0 0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7.0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13530,'7'7'4184,"-1"-1"-3697,-6 62-201,0-28-146,4 56-101,6-47-33,8-6 38,6-8 12,4-10 175,-2-9 54,1-9-55,-1-4-45,-2-13-112,0-9-62,-2-15-11,0-10-62,-4-4 62,-2 4-5,-5 11-85,-4 12-56,-3 12 124,-1 6 22,3 13 0,1 4 6,7 11 5,4 4-11,7-1 73,16 4 78,-9-14 50,9-2 63,-21-13 105,-2-1 96,-5-2-96,-1-24-369,-6 1-324,-1-21-561,-5 5-577,-4 3-1607,-7-2 3069,-9-3 0,7 19 0,0 1 0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7.4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388 28 12819,'-13'-15'3103,"2"3"-2851,11 12-162,0 0-23,-74 9-28,41 6-28,-58 12-5,66 4 33,4 3 17,12-1-22,4 4 38,5 1 119,8 2 145,7 2 89,10 0-133,6-1-80,0-3 102,-3-4 219,-6-3-52,-8-8-189,-7-1-7,-6-7-122,-11-1-102,-10-6-61,-14-2-302,-9-5-538,-3-2-617,5-12-1355,3-12-6416,11-11 9228,9-8 0,10 20 0,5 5 0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2:59.2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0 284 11934,'2'5'2996,"-1"0"841,-1-5-3360,0-7-304,0-2-139,0-12-34,0-2-51,0-9-5,0-3-61,0-1 50,0 0 33,0 7 28,1 5 1,1 8-40,1 9-95,1 3 22,2 4 50,4 5 68,3 8 6,5 8 0,3 11 27,1 2-27,1 3-1,2 0 63,12 3 78,-11-14-84,9-1-29,-17-19 292,2-3-135,-7-9-27,0-5-12,-6-8-28,-3-5-56,-1-3-67,-1-1-56,-2-1-229,0 1-298,0 1-829,0 4-1663,-4 0 3075,-3-1 0,2 11 0,0 1 0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0.5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323 25 11900,'-16'-14'4033,"4"3"-3882,12 11 101,0 0 168,-70 11 152,41 3 4,-54 13-105,57 5-74,3 4-88,1 9-152,5 3-79,3 4-27,8-1-51,2 0 0,11-3-51,7-6-16,14-5 28,9-9-67,7-9 22,3-9 11,1-6-11,18-21-12,-19-3 57,9-20 33,-28 0 6,-8-6 0,-9 2 112,-7-17 1,-15 17-35,-5-7-78,-8 22-140,-1 7-90,3 6-308,3 6-279,3 5-628,4 4-667,4 8 2112,-2 14 0,6-10 0,-1 9 0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1.0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188 17 11710,'-16'-9'2755,"3"2"-2609,13 7-129,0 0 207,-51 19 101,31 3-23,-40 23 23,47-1-173,4 5 32,5 0-77,3-1-96,9-3-11,7-6 0,11-6-6,7-9 1,3-7-29,0-9 29,-1-4-7,-3-8 12,-3-10 0,-5-10 40,-6-13 16,-6-7 11,-6-6 168,-5-2 118,-1-1-56,-9 6-225,-4 7-452,-26 9-332,6 16-375,-15 10-436,11 29 1523,-5 32 0,20-21 0,1 10 0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1.6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12208,'14'2'3013,"-3"-1"-2441,-11-1 257,0 0-532,-2 76 61,0-43 23,-2 57-101,2-66 28,1-6 22,1-6-122,0-6-12,0-3-11,1-2 112,8 0-62,11-1-117,12 0-85,12-4-27,6-2-6,5-3-6,-3 0 1,-5 3-219,-8 3-487,-7 2-623,-6 1-413,-8 1-1093,-7 9 2840,-6 9 0,-3-6 0,-2 3 0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1.9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0 14359,'-3'8'1905,"0"-1"-1334,3-7 274,0 0 23,-10 81-60,6-26-509,-2 7 1,1 2 226,4 18-84,1 1-167,0-1-85,0-4-106,5-6-84,2-5 0,4-7-123,0-5-476,0-7-577,0-8-1681,4-9-979,0-8 3836,3-12 0,-8-5 0,-4-6 0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2.2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1 121 14790,'21'8'2907,"-4"-1"-2756,-17-7-33,0 0-56,87-43-12,-42 25-25,13-7 0,1 2 26,-9 11-1,-2 6-50,-6 1-67,-7 3-263,-10 1-482,-8 1-560,-9 0-891,-4 2-2252,-4 4 4515,-7 2 0,6-2 0,-6-2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7.9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72 257 11553,'-15'-2'1199,"2"0"-1003,13 2-62,0 0-72,63-60 72,-41 33 20,14-10 0,-4 1 261,-24 12-7,-4 4-122,-4 2-56,-2 3 89,-7 6 325,-4 4-117,-9 3-152,-2 12 174,-2 7 268,-3 16-105,4 12-96,0 7-235,8 6-213,6-2-106,7-3-62,2-8-241,13-7-285,4-7-461,16-9-570,18-10-1557,3-9 3114,12-15 0,-30 6 0,-8-5 0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2.7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147 6 13323,'-31'-3'2470,"7"1"-2324,24 2-40,0 0-39,-39 66-67,28-37 213,-29 50-78,39-54-7,9-3 63,11 0-12,18 1 84,16 2 73,15 7-101,9 4-111,7 5-276,-3 3 376,-6 2 73,-14 1-62,-17-2 73,-19 1 17,-14-4 112,-12 1 17,-16-6-57,-13-2-5,-19-10-157,-10-7-162,-8-10-73,-3-5-134,3-7-784,5-6-785,12-5-1221,10-6-1920,15 2 4844,12 2 0,8 8 0,5 4 0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3.0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14 13687,'-6'-7'2935,"1"1"-2045,5 6 29,0 73-179,0-22-407,2 5 0,2 4 406,4 19-117,8 1-113,-1 2-60,1-7-51,-2-4-124,-2-9-100,-4-11-62,0-10-107,-4-12-5,0-10-106,-2-9-555,-1-5-2212,-1-4-1138,0-31 4011,-4-34 0,3 20 0,-3-12 0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3.3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0 189 13267,'3'1'2655,"-1"0"-2498,-2-1-140,39-66 229,-9 40 124,34-49 27,-15 61 6,-2 7 6,2 5-129,-9 2-123,-7 8-34,-12 5-16,-9 11 21,-9 5-4,-8 5-68,-10 1-11,-12 4-45,-13-4-5,-5 0-1,0-7-236,3-3-1662,2-6-11,20-9 1915,4-12 0,17 0 0,0-6 0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4.0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1 103 11659,'11'21'4565,"-2"-4"-3652,-9-17-263,13 85-146,-3-45-244,-1 12 1,0-1 283,3-17-124,-6-10-68,-2-7 12,-1-7 23,-3-5-35,1-3-21,-1-2-331,0-8-6,0-9-145,0-16-101,0-14 67,0-9 84,7-8 6,4 0 50,6 2 40,3 13-79,-3 14 56,-2 17 28,-1 11 33,-2 20 12,3 8-6,-2 19 6,2 6-39,-3 4 5,3 14-5,-6-21-1,0 4 1,-6-28 78,0-8 22,-3-6 141,4-4-23,-1-3-208,12-27-94,-1-1-62,10-24 90,-2 11 10,1 6-10,0 9 50,-3 13 6,1 8 94,11 20-10,-7 5-6,6 16-50,-11 0-1,-5 0-33,0-3 0,-5-4-145,-1-4-947,-1-6-2756,0-5 3848,-3-6 0,-1-4 0,-4-2 0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6.0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101 127 12920,'16'-3'2402,"-3"0"-2245,-13 3 1893,0 0-1182,0-53-105,-1 39-332,-5-39-280,-3 62-145,-6 8 55,-4 16 12,0 12 11,-2 9-22,4 5-57,5 1 12,4-1-17,6-6 0,2-3-50,9-10-40,6-5-5,13-11 89,6-9-5,2-7 5,0-6-27,-3-11 27,-4-9-67,-4-13-44,-7-13-57,-5-6 12,-7-9 100,-4-1 29,-8-1 21,-9 6-88,-9 7-316,-7 9-424,-1 10-2520,-2 9-2107,13 10 5467,5 10 0,13 1 0,3 3 0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6.4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1 333 11721,'11'5'3310,"-3"-1"-2901,-8-4 0,0 0-73,24 76-28,-16-51 213,17 57 409,-23-74 6,-2-3-52,0-4-884,-2-19-78,-6-8-191,-1-25-5,-2-9 89,6-9-51,2-6 118,3 2 74,9 10 38,8 13 6,11 17 45,9 18 72,2 9 41,4 22-1,-1 10 16,-3 19-72,-6 6-34,-6 1-67,-6 1-95,-8-6-768,-4-3-1293,-6-1-6568,-2-8 8724,-1-4 0,0-16 0,0-7 0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7.2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588 203 12970,'1'15'2633,"1"-3"-2387,-2-12 902,0 0-560,-33-60-11,17 34-11,-29-47-95,23 52-236,-7 2-162,-6 6-73,-6 3-79,-5 5 18,-2 3 55,0 2-5,2 0-56,5 6 28,5 4 27,5 10 7,3 2-1,7 7 6,6 2 51,8 5 122,5 3 68,39 29-168,0-10-172,-1-18 1,4 0 148,29 20-39,5 0-5,-1-4 5,-6-2-5,-11-4 27,-12-5 40,-16-6 212,-12 4-111,-12-17-6,-15 2-84,-10-21 197,-38-3-281,7-13-67,-21-2 28,19-10-40,2 2-245,6 1-1939,-2-3 723,21 5-399,4-6-1432,24 0 3371,29-11 0,-17 14 0,15-2 0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7.5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12886,'17'5'2145,"-4"-1"-1663,-13-4 123,7 68-297,0-31-123,7 53-12,2-50-33,4-5-39,4-6 50,3-8 62,0-6 62,-1-7-35,0-5-66,-5-3-12,-2-7-38,-6-7-124,-4-14-56,-5-9-728,-3-7-717,-5-8-5543,-4 2 7044,-7 3 0,5 22 0,0 10 0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8.0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53 12567,'4'4'2128,"-1"-1"-1456,-3-3-33,10 67-157,-1-28 5,10 54-146,-6-48 107,-1-3-95,-4-10-22,-3-6 27,-3-8 1,-1-8 28,-1-4-46,0-5-346,-3-18-113,-4-8-84,-2-22 40,-3-9 61,6-4 23,2-2 22,4 6 50,9 9 6,2 13 0,11 12 67,2 12 34,0 7 39,-1 17-67,-1 8-11,-3 16-57,-1 7-5,-4 2-5,-2 2-309,-2-2-2414,4 10 571,4-18 2157,13 7 0,-15-31 0,2-4 0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8.5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248 572 15698,'7'-8'3859,"0"1"-3691,-7 7-106,0 0-62,-64-1 50,35 15 12,-50 7-57,52 16 7,5 6-12,3 2-34,7 2 28,5-3-55,4-1-46,5-7 1,9-5-40,3-7-44,12-10-68,1-6-56,3-6-100,0-11-174,1-11 72,-6-16 7,-2-17 262,-8-10 124,-6-15 0,-5-11-105,-4 39 1,0 0 227,-2-3 0,0 1 58,-1 0 1,0 1 322,-8-42 336,1 15 84,2 18-101,3 19-190,2 16-213,1 14-141,1 19 339,1 15-332,0 24-46,4 17-98,2-6 1,1 2-344,6 35-469,-3-33 1,1-1-1369,7 16-578,5-10-1143,15-10 3882,26-5 0,-26-26 0,6-4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8.8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12012,'0'13'2470,"0"-4"-2162,0-9 1076,0 0-936,1 85-118,2-43-207,-2 12 1,1 0 111,4-12-112,-3-9-89,1-6-23,-1-8 45,-1-9 0,0-3 67,-1-5 6,1-1-6,-1-1-123,0-8 0,-1-3-235,0-11-28,0-7 117,0-5 12,0-6-6,0-1 22,0 4 51,0 3 17,1 8 50,4 7 0,2 4 11,4 8 84,11 3 146,-3 14 72,10 10 18,-6 18-68,0 8-73,-4 6-78,-2 0-33,-4-3-34,2 7-40,-7-22 6,0 0 12,-6-26-23,0-4-84,0-4-196,0-2 17,0-9-594,0-30 526,1-3 147,2-25 49,4 10 29,3 0-6,4 5 61,-1 10 51,1 10 34,-2 13 117,-1 11 224,-2 6 174,2 16-73,1 8-67,0 17-135,0 7-128,0 6-112,-2 0-34,1 0-348,-1-4-693,0-5 1041,20 10 0,-20-28 0,14 5 0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9.3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251 80 16146,'-31'-17'2178,"5"4"-2071,26 13-96,-65 71-11,40-29-25,-13 8 0,3 1 19,19 4-67,9-2 40,1-6-12,5-6-218,1-9-152,1-8-229,6-10-39,4-6 185,6-8-248,4-17 136,-2-9 251,3-20 214,-6-8 526,7-32 834,-11 25 303,2-9-84,-10 44-504,-2 13-432,-1 9-324,-1 6-68,0 7-38,0 8-35,1 11-22,3 7-11,7 3 0,4 3 0,6-2-128,5-1-236,4-7-532,3-3-225,2-8-201,-1-8 112,-1-5 359,-4-5 403,-3-14 285,-6-29 281,-8-2 459,-5-22 229,-7 21 343,0 7 32,0 11-447,-1 12-392,-1 8-112,1 18-163,-1 5-50,8 14-17,4 4-11,8-1-113,8-1-240,3-8-157,3-8-106,1-8-28,-1-5-225,9-22 488,-16-9 162,3-23 118,-18-10 112,-6-4 420,-1-1 695,-3 11 196,0 13-477,0 20-492,0 10 246,0 50-218,0 2-40,0 40 40,0-3 111,0 3 23,0 4-128,0 0-208,0 0-140,1-27 0,1 0-28,5 24-151,2 16-572,4-48-604,-2-9-1995,-1-18 3322,-1-10 0,-5-10 0,0-3 0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39.5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11883,'11'10'4616,"-2"-1"-3563,-9-9-180,0 0-138,42 79-271,-31-41-360,12 14 0,-4 0-104,-17-12-202,-6 1-1143,-14-4-3091,-5-3 4436,-11-9 0,16-10 0,3-9 0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1.3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4 12729,'-1'7'2947,"0"-3"-920,1-4-1355,0-6-123,0 4-67,0-4-236,0 18-22,0 6-22,4 19 39,2 11 16,4 11-72,0 11-28,-2 6-40,1 0-33,-1-2-39,0-9-45,-2-10 6,2-9-6,-4-13 0,0-8-157,-2-9-627,-1-6-919,-1-5-1652,0-2-2447,0-3 5802,0-7 0,0 5 0,0-4 0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1.7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1 135 13771,'3'12'2885,"0"-2"-2516,-3-10-27,0 0-40,84-33-184,-38 18-68,12-6 1,0 0 21,-3 6 29,-5 1-34,-6 2-27,-9 2-40,-9 4 0,-7 0 0,-7 4-191,-3 1-257,-6 1-364,-1 0-678,-2 0-644,0 3-1797,-2 4 3931,-7 4 0,5-3 0,-4-2 0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2.2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67 1 13138,'-19'0'2039,"3"-1"-1866,16 1 253,0 0-280,-14 68 33,11-39-84,-12 52-33,16-57 5,6-5 62,7-5 112,7-1 44,9-5 18,7 0-102,10 0-38,8-1-40,6 3-5,2 2 94,-4 3 7,-7 4-90,-14 3 55,-12 4 24,-14 3 50,-7 2 39,-11 3 50,-11-3-134,-13 1-73,-13-5-51,-7-4-49,-2-4-175,-20-5-296,21-7-347,-8-3-220,29-9-307,7-7-823,10-13 2128,4-17 0,7 19 0,2-5 0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2.9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46 787 12573,'10'13'4206,"-1"-3"-3131,-9-10 2269,0 0-2807,1-9-385,-1-7-147,1-18-5,-6-13-84,-1-17-101,-6-16-844,0-14 917,7 43 0,0 0 28,-4-48-15,3 9 132,2 21 113,2 19-57,1 23-89,1 14-100,0 10 100,1 21 808,13 12-763,9 23-34,16 15 39,9 4-126,4 6 143,3-7 11,1-4 46,-3-11 21,-5-9 29,-5-12-39,-11-10 201,-7-11 73,-9-8 27,-7-4 24,-4-9-7,-3-13-431,-1-18-22,-1-22-56,-5-16-89,-7-10-96,-7-2-146,-8 6-352,1 11-454,-1 15-801,5 17 1994,4 18 0,9 10 0,4 11 0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3.2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143 0 15098,'9'17'3411,"-2"-4"-3293,-7-13 95,0 0-145,-23 96 4,17-41-50,-7 10 1,2 2 50,14-5 45,9-6 5,7-9 28,10-10 17,1-8-56,-1-10-34,-4-7 23,-4-7 78,-5-3 40,-6-6-85,-3-9-83,-4-11-51,-1-13-174,-10-10-156,-10-4-270,-13-4-397,-10 5-470,-5 8-1379,-4 14-2593,7 14 5439,2 9 0,21 5 0,7 0 0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3.6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0 131 11603,'5'4'4588,"-2"-1"-3815,-3-3-68,31 85-50,-10-40-361,3 11 1,1-1 243,7-8-73,1-6-6,1-7 50,-5-6 23,-1-10 11,-6-5 41,-4-9 82,-4-1 34,-2-6-168,1-10-218,0-13-79,3-19-50,-2-13-29,0-12 24,-3-3-62,-2 1-57,-2 10-61,-3 12-39,1 15-258,-4 10-426,2 11-761,-3 2-1495,1 7-2259,-1 1 5238,0 4 0,0 0 0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8.8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115 14 12634,'16'-8'2610,"-2"2"-2375,-14 6 348,0 0 151,-12 20 380,1 7-324,-12 27-336,4 7-219,0 13-89,0 8-359,3 5 213,4 7 0,3-1 0,6-2-118,2-5-139,6-9-124,11-11-365,11-13-374,16-15-308,11-13-538,21-13-3781,1-16 5657,7-13 1,-39 4-1,-12-1 1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9.0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14482,'3'0'2773,"0"0"-2146,3 72-22,5-16-395,-3 2 1,2 4-768,12 24 619,0-4-62,0-4 172,-3-11-710,-3-5-846,-8-11-1478,-3-3-2661,-10-9 5523,-8-8 0,5-15 0,-4-8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9.2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91 30 14387,'-13'-16'2560,"3"3"-2263,10 13-191,0 0 157,-29 78 28,21-32-210,-8 7 1,3 2 35,11-2-117,2-8-56,3-8-72,6-9-18,4-10 73,8-8 68,1-6 5,1-3-62,0-5-16,-2-7-23,-1-10 28,-5-9 23,-5-7 44,-6-4 6,-3-4 0,-5 2-39,-6 2-297,-6 7-487,-5 6-645,-5 9-1602,5 6 3070,-3 7 0,13 4 0,3 2 0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49.6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1 623 16264,'79'-1'-286,"0"0"0,-1-6-70,21-4 1,-3-5-105,-31-15 208,-17-5 107,-16-8 66,-12-8 74,-8-9 5,-5-5 11,-4-5 1109,-1-20-195,-1 32 15,0 0-385,-1 43-326,0 21 404,0 25 270,3 27-254,4 27-2048,-2-34 0,1 1 1597,1 3 1,2 3-201,4 18 0,0 0 18,-2-22 1,0-1-17,3 10 0,0-4-5,3-1-197,-3-14-22,-5-18 67,-1-13 3341,-3-8-3184,-2-11 398,0-15-1305,1-49 447,2 2 141,4-26 269,1 30 50,0 19 229,-2 15 40,1 19 196,-2 12 17,10 35-421,-5-1-61,10 26-134,-7-11-645,2-5-991,1-3-1322,8-4-750,0-9 3842,8-6 0,-17-12 0,-3-4 0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0.0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229 10 16129,'-8'-5'3299,"2"0"-3047,6 5 124,0 0 16,-55 33 50,27 4-196,-42 33-162,43-3-84,8-2-56,9-2-45,5-10-134,5-7-89,4-12-158,4-10-28,7-9 1,7-8-2,3-7-497,3-17-184,2-12 155,-2-23 236,-3-8 790,-5-7 11,-4 2 1339,-7 11 391,-3 14-211,-5 17-450,-1 13-318,0 7-455,0 20-72,0 2-134,0 17-90,0-1-56,0 2-420,4 1-565,2-2-954,5-3-1309,7-9-1412,-1-5 4716,8-11 0,-13-4 0,-2-4 0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0.4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0 157 13043,'9'8'5080,"-3"-2"-4267,-6-6-153,11 71-100,-5-38-112,10 55-95,-9-60-51,-1-8-10,-3-7-108,-2-7-49,-1-3-6,0-3-180,0-12-173,0-9 17,-2-19 22,0-12 51,-1-7 27,1-3 40,2 3 22,7 8 40,4 12-6,8 15 11,6 12 56,1 11 313,17 41-167,-12-2-79,7 35-45,-16-14-78,-6-1 0,-3-4-431,-4-7-661,-2-5-5747,2 0 6839,-4-20 0,1-2 0,-5-19 0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0.6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17412,'2'14'2616,"0"-3"-2118,-2-11 146,3 101-62,3-31-1108,-1 7 1,0 3 609,1-28 1,0-4-35,6 49 105,-2-3-240,-1-7-744,-1-9-784,0-11-1899,5-12-2464,1-15 5976,5-17 0,-10-12 0,-1-8 0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0.8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169 0 17820,'-47'52'1038,"-1"0"0,3-6 1,16-4-1196,42-8-134,9-5-45,12-4-252,8-9-863,3-6-1344,14-6-2901,0-8 5696,12-7 0,-34 3 0,-7-3 0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1.3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7 17193,'-7'-3'2409,"2"0"-2157,5 3-112,24 82-67,-2-35-71,-1 9 1,1 1-3,13-5-324,-2-6-724,-1-10-985,1-12-1434,-3-11 3467,-2-10 0,-12-3 0,-7 0 0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1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107 1 15485,'7'9'3691,"0"-2"-3041,-7-7 302,-8 93-347,0-1-929,1-5 0,-1 4 534,1-15 1,0-2-133,1-3 1,-1-2-51,1-7 0,-1-2-28,1-2 0,-1-2-50,1-2 1,0-2-372,0-2 1,0 0-1109,-1 39-1725,2-24 3245,4-23 1,1-23 0,0-11-1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1.8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139 70 17020,'-25'-8'2380,"5"2"-2290,20 6-90,-42 82-106,32-39-46,-13 10 1,4 0-337,26-12-349,49-39 0,11-15 378,-17-4 293,20-11 1,-9-9 59,-45-18 106,-9 1 369,-13 7 191,-12 10-364,-15 12-196,-14 13-330,-5 7-824,1 10-1859,10 10-1261,10 5 4274,15 4 0,8-11 0,7-5 0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2.0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60 15720,'10'5'3356,"-2"-2"-3009,-8-3-190,20 70-79,0-32-61,0 8 0,3 0-12,15-9 1,5-9 61,0-9 90,-5-10 117,-3-6 163,-7-3 89,-4-10-179,-7-8-347,-28-53 0,-9-8 0,15 29 0,-15-18 0,0 0 0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2.3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79 0 15042,'15'33'4482,"-2"-6"-3917,0 65-89,-10-39-381,4 12 0,-1 1-95,-9 0-638,-9-3-2426,-12-4-6767,-8-10 9150,-2-15 1,16-16 0,6-11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9.7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1 541 11822,'13'27'3668,"-2"-6"-2906,-11-21 1484,0 0-1870,5-16-270,-4-5-106,2-22 0,-9-9-185,-2-8-62,-1-5-49,5 4-220,1 10-83,3 11 84,4 14 185,9 10 218,11 6 67,12 7 39,11-1-5,9 2-34,6-3-72,6-1 21,-2-5 52,-4 1 49,3-6 387,-29 5 683,-5-3-498,-26 4-224,-7 1 95,-9-3 242,-23 4-539,0 3-112,-14 3 28,13 17 17,0 8 17,2 18 22,4 9 62,8 5-62,9 2-123,7-1-151,19 11-202,4-21-504,16 3-924,8-30 1781,12-9 0,-23-6 0,2-4 0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2.9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551 80 15961,'10'0'3378,"-2"0"-3070,-8 0-202,-86-35-44,35 26-26,-10-10 1,-2 3 131,0 17-118,5 10-50,17 6-50,17 15 44,14 9 6,29 12 0,16 9 6,27 7-183,-25-33 1,2 0 178,-1 0 1,1 1 42,-3 0 0,-2 0 274,21 33-16,-17-2 21,-20-8 85,-11-8-34,-22-11-105,-10-12-265,-23-11-5,-13-10-530,9-12 1,-3-5-182,-28-13 78,28 3 1,4-4-1458,-8-23-1326,22-3-5029,16 6 8445,14 8 0,7 16 0,0 9 0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4.0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230 74 15115,'8'3'4935,"-1"0"-4526,-7-3 128,0 0-537,-40 13 51,12 16-407,-10 9 1,-1 6 394,0 28-39,16-23 0,4-1-56,6 11-84,8-8-73,8-9-67,8-13 146,4-9 72,23-11 980,-9-19-1086,9-13 0,-14-21-95,1-36 263,-10 23 157,-3-13-34,-11 43-123,-1 15-89,0 8 83,3 26-28,4 0 29,6 22 5,8-8 213,7 0 83,4-7 1,4-5-90,-2-8 28,-6-7 191,-6-5 152,-9-3 256,-6-2-218,-3-13-381,-4-8-162,2-19 5,-2-8-78,0-6 0,1 1-100,3 3-208,4 6-247,6 7-437,5 6-374,8 4 112,6 5 245,7 5-1002,29 2 1407,-14 9 194,17 2 203,-29 5 207,-8 0 56,-11 2 398,-11 1 308,-8 0-45,-4 1-303,-1-1-89,0-1 44,0 0 545,0-2-780,0 3-22,0-1 23,0-1-124,0 2 1747,0-3-1719,-1 2-39,-3-2-33,-5 9 33,-4 6 0,-6 17 0,-3 8-6,-2 10 6,2 2-11,3 2-95,7-4-12,4-3 12,6-7 22,2-8-28,0-10 0,5-9-23,6-7 7,8-5-113,5-11-106,3-11-146,1-18-6,0-11 224,-4-7 550,-1-18 509,-12 27-84,-1-2-291,-9 39-213,-1 5-134,0 6-12,1 8-44,4 6-1,11 25-5,1-4 0,9 12-526,-6-15-656,2-2-1674,9-7 2856,19-1 0,-22-12 0,6-2 0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4.7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15137,'13'15'3635,"-3"-3"-2755,-10-12 162,0 0-258,7 67-241,-3-22-375,1 5 1,0 2-35,2 10-106,-1-2-28,3-4-611,-3-3-727,1-1-1687,-4 9-5122,0-2 8147,-3 5 0,0-30 0,0-9 0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4.9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65 17972,'1'12'3024,"0"-3"-3007,-1-9-2375,0 0-5629,20-23 7987,-8 2 0,10-6 0,-14 13 0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5.1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18588,'3'15'3321,"-2"-4"-3113,-1-11 744,0 0-633,9 77-168,-5-24-151,1 7 0,1 2-252,-2 19-1137,-2 4-602,1-36 1,-1 3 1990,-1 17 0,0-3 0,2 8 0,-2 8 0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5.2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61 16980,'12'12'4464,"-3"-3"-4111,-9-9-1725,0 0-1457,5-10-3690,-4-4 6519,6-14 0,-7 13 0,1 0 0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3:55.8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12589,'8'15'2912,"-1"-2"-1937,-7-13-107,0 0 124,75 29-280,-22 0-829,7-1 1,2 4 264,-19-3 1,-4 2 5,3 2 0,-1 2 17,0 2 0,-3 1-20,-3 2 0,-3 1 241,19 40 135,-16 2-1,-18 1-139,-9-3-253,-15 1-89,-8-6-45,-9-2-189,-8-5-640,-3-9-633,-2-4-2223,-8-9-3619,3-12 7304,-2-8 0,20-16 0,9-6 0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7.2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10 274 13771,'-6'-6'2235,"2"2"-2201,4 4 50,0 0-23,0-4 51,1 2 168,6-5-45,4 4-44,9-3 27,5 3-50,9 0-39,4 0-67,8 2-57,2-2 6,1 0-5,-2 0-6,-8 0 0,-9 0-6,-9 0 1,-8 0 5,-7-1-6,-4-3-162,-2-4-453,0-15 441,-5 4 29,-4-10 151,-7 9 34,-8 3 22,-1 1-6,-4 4 79,-2 2 5,1 4-5,0 3-17,2 3-45,0 2 269,-13 23-5,11 3 44,-9 24 56,15 3-60,6 4-114,4 4 102,8 28-264,2-24-84,13 15-11,6-34-129,13-7-112,9-8-303,7-7-497,6-8-740,14-8-1731,-2-4 3512,2-12 0,-29 5 0,-12-5 0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7.6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17 15575,'-8'-9'1736,"3"2"-1299,5 7 95,0 81 22,6-29-397,-2 8 0,3 1 67,12 7-72,6-4-18,4-11 23,4-5 16,2-14-21,0-7-96,-1-14-23,-1-6 29,-4-9 5,-3-14-28,-2-13 0,-6-19-39,-7-14-100,-5-7-85,-5-5-302,-12 3-903,-7 8-822,-17 15 2212,-15 14 0,22 19 0,-3 7 0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7.8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15188,'1'14'2571,"-1"-4"-1787,6 67-123,4-16-459,-3 3 0,2 4-370,10 28 224,-2 1-56,0-5-50,-5-5-583,-3-9-801,-5-9-733,-3-9-1816,-6-11 4005,-5-11 0,2-18 0,-1-10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2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15569,'1'16'2515,"0"-3"-2275,-1-13 349,0 0-314,10 71-102,1-31-100,10 56-73,-1-50 0,1-5-280,2-6-320,3-7-738,-1-7-578,5-8-823,4-7-4714,-1-13 7453,2-8 0,-17 3 0,-5-1 0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8.4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15 496 14342,'-8'-3'1451,"2"1"-1311,6 2-134,88 34-6,-29-26-255,6 11 0,3-4-48,10-24-78,-6-9 157,-11-15 151,-12-12 140,-13-7-73,-10-9 6,-9-3 39,-5-4 320,-3 2 269,-5 6 312,-1 13 24,-2 14-102,-1 23-464,0 27 330,0 27-145,2 29-225,4 17-117,5 8-201,-3-47 0,2 0 139,9 45-50,3-8-28,-3-13-51,7-1-44,-12-31 33,2-6 6,-10-31-11,0-7 16,-1-15-50,1-15-314,2-23 297,0-13-342,3-9 135,2 2 208,0 9 16,1 18 151,-3 19-28,-1 16 179,1 19-83,0 13-113,4 19-50,0 11-56,1 7-510,-1 2-688,-2-3-1519,-1-2-5377,12 11 8094,-5-27 0,2 0 0,-11-31 0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8.8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291 0 19804,'-74'44'291,"8"7"-134,29 9 33,4 7-123,3 2-56,6-4-5,9-5-6,7-11-168,5-9-241,3-11 62,9-12 129,3-8 117,9-7 45,3-17-45,1-10-33,0-25-24,2-9-21,-2-12 117,1 3 62,-4 5 438,-4 17 206,-5 18-241,-5 16 0,-3 19 79,-1 17-202,2 16-202,0 13-78,4 5-269,2-1-722,1-4-1143,7-2-2145,0-10 4279,5-8 0,-12-16 0,-3-8 0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9.4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73 13194,'-7'-3'3624,"2"0"-2986,6 88-134,6-36-286,-3 9 1,2 1 89,7-4-156,0-5-79,-2-12-23,-3-9-44,-2-8 106,-1-11 202,-4-4 358,0-5-672,-1-18-202,0-7-22,-2-25-101,-4-8-50,0-11 128,0-2 96,3 1 78,4 8 73,9 14 0,4 12 123,9 16 84,5 9 136,2 9 26,2 16-44,2 9-84,-3 19-62,-1 8-89,-4 4-79,-5 2 22,-3-2-33,-5-4-274,-1-3-650,-5-6-4470,11 0 67,-6-21 5327,10-2 0,-14-18 0,-2-1 0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9.7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15473,'13'9'2807,"-3"-3"-2281,-10-6 113,13 72-84,-5-24-357,2 6 1,-1 1 70,1 12-146,-3-4-84,1-6-39,-3-6-218,1-7-723,0-7-1199,0-9-1803,2-13-3635,0-7 7578,2-14 0,-5 4 0,-1-5 0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09.8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 16185,'9'-1'-3232,"-2"0"3232,-7 1 0,0 0 0,0 0 0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0.2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41 42 15339,'-23'-3'1513,"5"0"-1463,18 3 101,0 0 230,55-16 213,-28 12-46,44-12-76,-43 16-47,-2 2-83,-2 3-45,-4 6-118,-5 4-56,-2 5 28,-7 6 23,-2 7-23,-2 9 22,-6 8-72,-6 6 17,-7 3 39,-4 0-29,-1-5-4,4-7-40,4-6-51,4-11-33,4-7-5,3-8-46,1-7-22,2-2-55,20-4 88,3-1-77,25-1-516,1 0-694,8-1-1748,4-9 3075,15-10 0,-36 6 0,0-3 0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1.0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19 714 15171,'-10'-5'510,"1"1"-510,9 4-129,71-27 78,-18 10 48,2-3 1,3 1-518,18-3 520,-6 2 122,-8 2 103,-11 1 38,-9 1-55,-11 3 38,-8 1 163,-6 2 374,-7 1-228,-5 0 22,-4 1 34,-6-1 117,-5 0-191,-8 3-234,-3 0-85,-1 5-106,3-1-67,0 2-12,1 8-33,1 7 6,2 12 50,3 8-56,6 5-6,4 4-212,8-1-426,13-3-409,15-7-359,20-9 29,18-10 1019,17-8-261,-37-7 1,1-3-40,4-3 1,0-2 108,-1-2 0,2-5-1285,15-14 0,-3-4 1583,-21 7 1,-3-2 340,8-9 0,-7-1 1910,-13-14 1154,-18 7-476,-18 13-808,-44 15-1196,1 17-215,-36 20-285,18 17-84,2 17-11,6 8-62,11 5-11,9-3 486,14 19-587,10-27-28,12 8 0,16-34-44,10-10-124,13-8-169,3-9 52,0-17 84,-4-12 50,-3-21-51,-10-15 85,-6-16 38,-13 11 1,-3-4 201,-1 14 1,-1 0-408,0-20 0,-2 2 699,-2 24 0,-1 4 962,-3-33-233,-2 23-343,2 27-347,3 17-174,1 26 224,2 19-146,9 15 1,2 7-163,8 38 139,-2-25 1,2 1-210,-3-18 1,0-2-653,15 43-997,0-7-1737,5-12-2498,-5-13 5887,2-17 0,-17-19 0,-4-13 0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1.7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15 13065,'-6'-8'2644,"1"1"-2201,5 7 257,0 0 112,0 85-135,9-23-346,-4 6 0,3 3 61,15 22-174,2 1-89,-1-7-11,-3-12-40,-7-13-39,-4-15-28,-4-18 45,0-10-11,-3-12-45,4-4-56,2-10 45,7-8-62,7-9-39,10-7 84,8 0 28,5 3 0,1 6 6,-3 6-12,-5 7 6,-18 5 0,-5 3 62,-17 2-23,-12 8 11,-9 4-50,-15 10-123,-12 0-1143,-27 8-453,18-11-1183,-10 1-1388,36-13 4290,17-4 0,7-2 0,8-2 0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1.9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16163,'7'7'2033,"-1"-2"-1647,-6-5-201,0 0-135,60 69-50,-25-28-95,6 7 0,1 0-745,0-1-583,-5-10-638,-1-9-1400,2-15 609,-5-17 2852,4-17 0,-20 6 0,-4-3 0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2.1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247 24 13698,'11'-13'5579,"-2"2"-4694,-9 11 5,-12 76-100,-1-11-527,1 2 1,-2 5-539,1-16 1,-1 0 321,0 4 1,-1 0-48,0 0 0,-1 0-76,0-1 1,0-1-416,0-3 1,1-1-513,1 0 0,1 0-3068,-7 36 4071,8-14 0,6-37 0,5-18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5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0 11004,'9'30'9830,"-13"46"-8710,-11 3-1724,4-22 1,-1 1 732,-7 35-96,1-1-33,1-3-44,1-6 187,2-8-855,1-7-307,4-11-3128,2 2 1285,4-31 2862,3-1 0,0-27 0,2 0 0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2.7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436 50 13844,'-14'-20'1977,"4"4"-1865,10 16 67,-70-8 79,35 6 84,-53-2 61,56 12-263,9 5 5,12 6 63,6 4 228,19 7-44,8 6-28,19 6-55,5 3-85,1 2 23,-6-1 94,-8-2-106,-13-3-50,-10-4 11,-6-3 6,-14-5-107,-10-3-95,-17-5-123,-10-4-112,-9-7 39,-1-5-308,-1-4-376,7-1-392,8 0-890,16-9-5582,12-2 7744,11-11 0,4 10 0,0 2 0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3.0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0 164 12539,'4'12'2582,"-1"-3"-2185,82-9-262,-31 0-107,6 1 0,1-2-22,5-1 27,-13-3 102,-9-3 246,-14-3 201,-13-2-89,-8 0-258,-7-5-140,-2-1-95,-6-3 0,-9-1 107,-10 3 94,-11 3-16,-1 9 67,-2 3 6,1 6-62,3 12 12,5 9 144,8 15 46,8 29-308,7-13-90,18 16-23,6-24-475,19-5-920,19-8 1418,36-8 0,-40-13 0,10-5 0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3.8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1 104 11592,'0'14'4380,"0"-3"-3478,0-11-34,21 71-196,-3-36-167,19 57-164,-7-56-61,-2-5-44,-2-11-113,-3-5-118,-3-9 46,-3-4 50,-2-2-96,-2-10-5,0-11-403,0-15-370,0-11 33,2 0 79,0 0 180,3 9 251,2 11 96,7 9 95,4 10 33,8 3 0,5 4 1,5 1 5,3 0 5,0 0 7,-8 0-7,-9 0 415,-11 0 633,-11 0-89,-8-5-527,-3-3-34,-10-7 73,-6-1-213,-8 1-112,-19 3-229,8 6 11,-11 16 33,13 11 0,2 15-61,8 9 0,6 1 62,10 2-1,9-2 23,13-3-56,11-5-6,16-7-50,5-8 5,4-9 51,-1-8 56,-5-4 167,7-19 85,-21-1 11,3-17-95,-23 1 44,-4-4 35,-5-4-113,-2 0-90,-2 0-21,0-8-12,0 17-51,4-4-50,3 18-50,5 4-101,4 2-123,2 3-190,2 0-2018,14 5 421,-7 1-611,6 4 461,-11 1 530,-4 2 1782,-2 2 0,-8-2 0,-3 0 0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4.0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 8651,'40'-4'8083,"-8"2"-7053,-20 8-162,-3 6-172,1 11-153,-1 6-213,-3 5-184,1 1-146,-4 3 0,1-5-140,-2 0-689,1-6-1821,-2-5-1915,3-6 4565,0-8 0,-1-4 0,-2-4 0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4.1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1 15754,'-1'11'700,"0"-2"-4531,1-9 3831,0 0 0,0 0 0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4.5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15 110 12746,'-8'-11'3809,"2"2"-3137,6 9 168,13 82-112,-1-35-462,0 9 1,1 0 125,6-4 22,-3-11-28,-3-9-89,-5-13 39,-3-7 6,-3-8 145,-1-3-487,-1-14-359,0-10 124,0-21-224,0-12 50,0-11 157,8-3 135,4 1 61,11 10 50,3 15 6,2 15 135,3 15 89,0 11 55,1 17-83,-2 9-100,-3 17-96,-6 7-12,-2 3-469,-7 4-768,-1 0-1798,3 2-4798,-1-5 7845,7-6 0,-11-21 0,0-11 0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5.0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223 19 16544,'-3'-10'2767,"1"2"-2709,-33 32 1,-8 17-59,11-4-168,-14 8 0,5 1-409,27-3-78,8-3-12,8-9 141,11-8 274,4-8 168,11-8 84,0-6 0,1-14 0,0-11 78,-1-18 152,-1-7 447,-5-1 382,-4 7-246,-5 12-304,-3 15-72,0 11 235,6 24-247,4 14-66,10 26-217,-7-2 1,1 5-140,-6-12 0,0 2-236,5 19 1,-2 0 276,-9-17 1,-2-2 36,-2 0 1,-2 0 35,-1-1 1,-2 0 50,-1 44-67,-12-8-67,-8-12-34,-15-14 0,-6-15-67,-2-15-79,2-17-156,-1-7-567,3-16-251,5-12-746,9-30-2771,10-11 4754,9-17 1,4 37 0,0 10 0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5.4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 15037,'3'3'4246,"0"0"-3249,-3-3-264,4 88-330,1-21-664,0 3 1,0 4 271,7 23-11,1-3-190,-1-7-460,-3-8-526,-5-8-868,-10-6-1821,-10-11 3865,-13-9 0,11-22 0,1-10 0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6.2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3 513 15345,'-1'-14'2587,"0"4"-2150,1 10-403,100 31-34,-34-21-563,8 7 0,2-2 160,8-15-129,-8-13 219,-14-12-286,-12-14 66,-17-10 287,-9-9 282,-13-7-36,-5-6 101,-5 0 449,-1 7 368,0 12 254,0 15-623,0 20 78,0 31 136,0 21-24,3 34-101,4 14-240,5 11-163,4 3-115,-2-33 1,0-2-60,7 27-44,-8-38 0,0-3-11,2 0-6,-3-14 33,-2-14 6,-3-10 12,0-6 55,1-8 23,0-12-129,5-17-179,5-20-40,4-14 7,3-5 77,0 5 74,-2 11 61,-7 20 50,-5 17-44,-3 11 111,-3 18-27,3 12-45,3 17-45,4 11 0,6 6-68,20 19-116,-6-24 32,19 6 102,-13-35 11,3-9 5,-1-7 17,15-26 6,-15-9-112,9-26-62,-21-8 51,-8-6 134,-5 4 145,-11 11 270,-3 17-90,-8 18-264,-6 11-61,-7 19 0,-6 12 174,-3 42-34,11-5-90,2 19-39,24-25-11,9-6-72,20-7-326,9-9-453,9-11-3512,-2-15 1,1-5 4362,23-9 0,7 1 0,-55-5 0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5T18:54:17.3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405 225 12113,'15'17'3876,"-3"-3"-3226,-12-14 218,0 0-611,-3-31 91,-4 10 4,-5-27-38,-7 17-28,-2 3 151,-5-1 6,1 7-169,-4 1-128,1 8-90,-3 5-56,1 5-6,0 3-39,-1 9 45,0 12 112,0 18 174,3 17-1,5 9-83,8 4-23,6 3-45,7-4-33,7-4-22,8-6-51,12-7-28,11-10-68,7-6-167,7-11-498,6-8-824,3-9-1490,9-12-2868,-3-14 5915,-2-11 0,-29 8 0,-11 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65FA9-B62F-E340-9171-6DC2F395F3D5}" type="datetimeFigureOut">
              <a:rPr lang="en-US" smtClean="0"/>
              <a:t>8/26/26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A4BA3-0723-CF42-AE19-F9FAFE4A5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703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A4BA3-0723-CF42-AE19-F9FAFE4A527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48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A4BA3-0723-CF42-AE19-F9FAFE4A52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156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A4BA3-0723-CF42-AE19-F9FAFE4A527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714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025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803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9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30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0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98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498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49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192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64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36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5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522" Type="http://schemas.openxmlformats.org/officeDocument/2006/relationships/customXml" Target="../ink/ink198.xml"/><Relationship Id="rId1827" Type="http://schemas.openxmlformats.org/officeDocument/2006/relationships/customXml" Target="../ink/ink355.xml"/><Relationship Id="rId21" Type="http://schemas.openxmlformats.org/officeDocument/2006/relationships/customXml" Target="../ink/ink10.xml"/><Relationship Id="rId2089" Type="http://schemas.openxmlformats.org/officeDocument/2006/relationships/image" Target="../media/image733.png"/><Relationship Id="rId170" Type="http://schemas.openxmlformats.org/officeDocument/2006/relationships/customXml" Target="../ink/ink85.xml"/><Relationship Id="rId2156" Type="http://schemas.openxmlformats.org/officeDocument/2006/relationships/customXml" Target="../ink/ink524.xml"/><Relationship Id="rId32" Type="http://schemas.openxmlformats.org/officeDocument/2006/relationships/image" Target="../media/image290.png"/><Relationship Id="rId128" Type="http://schemas.openxmlformats.org/officeDocument/2006/relationships/image" Target="../media/image337.png"/><Relationship Id="rId1600" Type="http://schemas.openxmlformats.org/officeDocument/2006/relationships/customXml" Target="../ink/ink237.xml"/><Relationship Id="rId1838" Type="http://schemas.openxmlformats.org/officeDocument/2006/relationships/customXml" Target="../ink/ink361.xml"/><Relationship Id="rId2016" Type="http://schemas.openxmlformats.org/officeDocument/2006/relationships/image" Target="../media/image698.png"/><Relationship Id="rId181" Type="http://schemas.openxmlformats.org/officeDocument/2006/relationships/customXml" Target="../ink/ink91.xml"/><Relationship Id="rId1477" Type="http://schemas.openxmlformats.org/officeDocument/2006/relationships/image" Target="../media/image432.png"/><Relationship Id="rId1684" Type="http://schemas.openxmlformats.org/officeDocument/2006/relationships/image" Target="../media/image536.png"/><Relationship Id="rId1891" Type="http://schemas.openxmlformats.org/officeDocument/2006/relationships/image" Target="../media/image636.png"/><Relationship Id="rId1905" Type="http://schemas.openxmlformats.org/officeDocument/2006/relationships/customXml" Target="../ink/ink395.xml"/><Relationship Id="rId1337" Type="http://schemas.openxmlformats.org/officeDocument/2006/relationships/image" Target="../media/image406.png"/><Relationship Id="rId1544" Type="http://schemas.openxmlformats.org/officeDocument/2006/relationships/customXml" Target="../ink/ink209.xml"/><Relationship Id="rId1751" Type="http://schemas.openxmlformats.org/officeDocument/2006/relationships/customXml" Target="../ink/ink316.xml"/><Relationship Id="rId1989" Type="http://schemas.openxmlformats.org/officeDocument/2006/relationships/customXml" Target="../ink/ink437.xml"/><Relationship Id="rId43" Type="http://schemas.openxmlformats.org/officeDocument/2006/relationships/customXml" Target="../ink/ink21.xml"/><Relationship Id="rId139" Type="http://schemas.openxmlformats.org/officeDocument/2006/relationships/customXml" Target="../ink/ink69.xml"/><Relationship Id="rId1611" Type="http://schemas.openxmlformats.org/officeDocument/2006/relationships/image" Target="../media/image501.png"/><Relationship Id="rId1849" Type="http://schemas.openxmlformats.org/officeDocument/2006/relationships/image" Target="../media/image615.png"/><Relationship Id="rId2027" Type="http://schemas.openxmlformats.org/officeDocument/2006/relationships/customXml" Target="../ink/ink456.xml"/><Relationship Id="rId192" Type="http://schemas.openxmlformats.org/officeDocument/2006/relationships/image" Target="../media/image368.png"/><Relationship Id="rId206" Type="http://schemas.openxmlformats.org/officeDocument/2006/relationships/image" Target="../media/image375.png"/><Relationship Id="rId1488" Type="http://schemas.openxmlformats.org/officeDocument/2006/relationships/customXml" Target="../ink/ink181.xml"/><Relationship Id="rId1695" Type="http://schemas.openxmlformats.org/officeDocument/2006/relationships/image" Target="../media/image541.png"/><Relationship Id="rId1709" Type="http://schemas.openxmlformats.org/officeDocument/2006/relationships/image" Target="../media/image548.png"/><Relationship Id="rId1916" Type="http://schemas.openxmlformats.org/officeDocument/2006/relationships/image" Target="../media/image648.png"/><Relationship Id="rId1555" Type="http://schemas.openxmlformats.org/officeDocument/2006/relationships/image" Target="../media/image473.png"/><Relationship Id="rId1762" Type="http://schemas.openxmlformats.org/officeDocument/2006/relationships/customXml" Target="../ink/ink322.xml"/><Relationship Id="rId2080" Type="http://schemas.openxmlformats.org/officeDocument/2006/relationships/customXml" Target="../ink/ink484.xml"/><Relationship Id="rId2038" Type="http://schemas.openxmlformats.org/officeDocument/2006/relationships/customXml" Target="../ink/ink462.xml"/><Relationship Id="rId54" Type="http://schemas.openxmlformats.org/officeDocument/2006/relationships/image" Target="../media/image301.png"/><Relationship Id="rId217" Type="http://schemas.openxmlformats.org/officeDocument/2006/relationships/customXml" Target="../ink/ink109.xml"/><Relationship Id="rId1499" Type="http://schemas.openxmlformats.org/officeDocument/2006/relationships/image" Target="../media/image443.png"/><Relationship Id="rId1622" Type="http://schemas.openxmlformats.org/officeDocument/2006/relationships/image" Target="../media/image506.png"/><Relationship Id="rId1927" Type="http://schemas.openxmlformats.org/officeDocument/2006/relationships/customXml" Target="../ink/ink406.xml"/><Relationship Id="rId2091" Type="http://schemas.openxmlformats.org/officeDocument/2006/relationships/image" Target="../media/image734.png"/><Relationship Id="rId2105" Type="http://schemas.openxmlformats.org/officeDocument/2006/relationships/customXml" Target="../ink/ink497.xml"/><Relationship Id="rId1566" Type="http://schemas.openxmlformats.org/officeDocument/2006/relationships/customXml" Target="../ink/ink220.xml"/><Relationship Id="rId1773" Type="http://schemas.openxmlformats.org/officeDocument/2006/relationships/image" Target="../media/image578.png"/><Relationship Id="rId1980" Type="http://schemas.openxmlformats.org/officeDocument/2006/relationships/image" Target="../media/image680.png"/><Relationship Id="rId65" Type="http://schemas.openxmlformats.org/officeDocument/2006/relationships/customXml" Target="../ink/ink32.xml"/><Relationship Id="rId130" Type="http://schemas.openxmlformats.org/officeDocument/2006/relationships/image" Target="../media/image338.png"/><Relationship Id="rId1633" Type="http://schemas.openxmlformats.org/officeDocument/2006/relationships/customXml" Target="../ink/ink254.xml"/><Relationship Id="rId1840" Type="http://schemas.openxmlformats.org/officeDocument/2006/relationships/customXml" Target="../ink/ink362.xml"/><Relationship Id="rId2049" Type="http://schemas.openxmlformats.org/officeDocument/2006/relationships/customXml" Target="../ink/ink468.xml"/><Relationship Id="rId228" Type="http://schemas.openxmlformats.org/officeDocument/2006/relationships/image" Target="../media/image386.png"/><Relationship Id="rId1700" Type="http://schemas.openxmlformats.org/officeDocument/2006/relationships/customXml" Target="../ink/ink289.xml"/><Relationship Id="rId1938" Type="http://schemas.openxmlformats.org/officeDocument/2006/relationships/image" Target="../media/image659.png"/><Relationship Id="rId2116" Type="http://schemas.openxmlformats.org/officeDocument/2006/relationships/image" Target="../media/image746.png"/><Relationship Id="rId1577" Type="http://schemas.openxmlformats.org/officeDocument/2006/relationships/image" Target="../media/image484.png"/><Relationship Id="rId1784" Type="http://schemas.openxmlformats.org/officeDocument/2006/relationships/customXml" Target="../ink/ink333.xml"/><Relationship Id="rId1991" Type="http://schemas.openxmlformats.org/officeDocument/2006/relationships/customXml" Target="../ink/ink438.xml"/><Relationship Id="rId76" Type="http://schemas.openxmlformats.org/officeDocument/2006/relationships/image" Target="../media/image311.png"/><Relationship Id="rId141" Type="http://schemas.openxmlformats.org/officeDocument/2006/relationships/customXml" Target="../ink/ink70.xml"/><Relationship Id="rId1644" Type="http://schemas.openxmlformats.org/officeDocument/2006/relationships/customXml" Target="../ink/ink260.xml"/><Relationship Id="rId1851" Type="http://schemas.openxmlformats.org/officeDocument/2006/relationships/image" Target="../media/image616.png"/><Relationship Id="rId7" Type="http://schemas.openxmlformats.org/officeDocument/2006/relationships/customXml" Target="../ink/ink3.xml"/><Relationship Id="rId239" Type="http://schemas.openxmlformats.org/officeDocument/2006/relationships/customXml" Target="../ink/ink120.xml"/><Relationship Id="rId1490" Type="http://schemas.openxmlformats.org/officeDocument/2006/relationships/customXml" Target="../ink/ink182.xml"/><Relationship Id="rId1504" Type="http://schemas.openxmlformats.org/officeDocument/2006/relationships/customXml" Target="../ink/ink189.xml"/><Relationship Id="rId1711" Type="http://schemas.openxmlformats.org/officeDocument/2006/relationships/customXml" Target="../ink/ink295.xml"/><Relationship Id="rId1949" Type="http://schemas.openxmlformats.org/officeDocument/2006/relationships/customXml" Target="../ink/ink417.xml"/><Relationship Id="rId2127" Type="http://schemas.openxmlformats.org/officeDocument/2006/relationships/customXml" Target="../ink/ink508.xml"/><Relationship Id="rId1588" Type="http://schemas.openxmlformats.org/officeDocument/2006/relationships/customXml" Target="../ink/ink231.xml"/><Relationship Id="rId1795" Type="http://schemas.openxmlformats.org/officeDocument/2006/relationships/image" Target="../media/image589.png"/><Relationship Id="rId1809" Type="http://schemas.openxmlformats.org/officeDocument/2006/relationships/customXml" Target="../ink/ink346.xml"/><Relationship Id="rId87" Type="http://schemas.openxmlformats.org/officeDocument/2006/relationships/customXml" Target="../ink/ink43.xml"/><Relationship Id="rId1448" Type="http://schemas.openxmlformats.org/officeDocument/2006/relationships/customXml" Target="../ink/ink161.xml"/><Relationship Id="rId1655" Type="http://schemas.openxmlformats.org/officeDocument/2006/relationships/image" Target="../media/image522.png"/><Relationship Id="rId152" Type="http://schemas.openxmlformats.org/officeDocument/2006/relationships/customXml" Target="../ink/ink76.xml"/><Relationship Id="rId1294" Type="http://schemas.openxmlformats.org/officeDocument/2006/relationships/customXml" Target="../ink/ink126.xml"/><Relationship Id="rId1308" Type="http://schemas.openxmlformats.org/officeDocument/2006/relationships/customXml" Target="../ink/ink133.xml"/><Relationship Id="rId1862" Type="http://schemas.openxmlformats.org/officeDocument/2006/relationships/customXml" Target="../ink/ink373.xml"/><Relationship Id="rId2040" Type="http://schemas.openxmlformats.org/officeDocument/2006/relationships/customXml" Target="../ink/ink463.xml"/><Relationship Id="rId2138" Type="http://schemas.openxmlformats.org/officeDocument/2006/relationships/image" Target="../media/image757.png"/><Relationship Id="rId1515" Type="http://schemas.openxmlformats.org/officeDocument/2006/relationships/image" Target="../media/image451.png"/><Relationship Id="rId1599" Type="http://schemas.openxmlformats.org/officeDocument/2006/relationships/image" Target="../media/image495.png"/><Relationship Id="rId1722" Type="http://schemas.openxmlformats.org/officeDocument/2006/relationships/image" Target="../media/image554.png"/><Relationship Id="rId14" Type="http://schemas.openxmlformats.org/officeDocument/2006/relationships/image" Target="../media/image283.png"/><Relationship Id="rId1459" Type="http://schemas.openxmlformats.org/officeDocument/2006/relationships/image" Target="../media/image411.png"/><Relationship Id="rId98" Type="http://schemas.openxmlformats.org/officeDocument/2006/relationships/image" Target="../media/image322.png"/><Relationship Id="rId163" Type="http://schemas.openxmlformats.org/officeDocument/2006/relationships/image" Target="../media/image354.png"/><Relationship Id="rId1666" Type="http://schemas.openxmlformats.org/officeDocument/2006/relationships/image" Target="../media/image527.png"/><Relationship Id="rId1873" Type="http://schemas.openxmlformats.org/officeDocument/2006/relationships/image" Target="../media/image627.png"/><Relationship Id="rId2051" Type="http://schemas.openxmlformats.org/officeDocument/2006/relationships/customXml" Target="../ink/ink469.xml"/><Relationship Id="rId230" Type="http://schemas.openxmlformats.org/officeDocument/2006/relationships/image" Target="../media/image387.png"/><Relationship Id="rId1319" Type="http://schemas.openxmlformats.org/officeDocument/2006/relationships/image" Target="../media/image397.png"/><Relationship Id="rId1526" Type="http://schemas.openxmlformats.org/officeDocument/2006/relationships/customXml" Target="../ink/ink200.xml"/><Relationship Id="rId1733" Type="http://schemas.openxmlformats.org/officeDocument/2006/relationships/image" Target="../media/image559.png"/><Relationship Id="rId1940" Type="http://schemas.openxmlformats.org/officeDocument/2006/relationships/image" Target="../media/image660.png"/><Relationship Id="rId2149" Type="http://schemas.openxmlformats.org/officeDocument/2006/relationships/image" Target="../media/image761.png"/><Relationship Id="rId25" Type="http://schemas.openxmlformats.org/officeDocument/2006/relationships/customXml" Target="../ink/ink12.xml"/><Relationship Id="rId1372" Type="http://schemas.openxmlformats.org/officeDocument/2006/relationships/customXml" Target="../ink/ink152.xml"/><Relationship Id="rId1800" Type="http://schemas.openxmlformats.org/officeDocument/2006/relationships/customXml" Target="../ink/ink341.xml"/><Relationship Id="rId2009" Type="http://schemas.openxmlformats.org/officeDocument/2006/relationships/customXml" Target="../ink/ink447.xml"/><Relationship Id="rId174" Type="http://schemas.openxmlformats.org/officeDocument/2006/relationships/customXml" Target="../ink/ink87.xml"/><Relationship Id="rId1677" Type="http://schemas.openxmlformats.org/officeDocument/2006/relationships/customXml" Target="../ink/ink277.xml"/><Relationship Id="rId1884" Type="http://schemas.openxmlformats.org/officeDocument/2006/relationships/customXml" Target="../ink/ink384.xml"/><Relationship Id="rId2062" Type="http://schemas.openxmlformats.org/officeDocument/2006/relationships/image" Target="../media/image720.png"/><Relationship Id="rId241" Type="http://schemas.openxmlformats.org/officeDocument/2006/relationships/customXml" Target="../ink/ink121.xml"/><Relationship Id="rId1537" Type="http://schemas.openxmlformats.org/officeDocument/2006/relationships/image" Target="../media/image464.png"/><Relationship Id="rId1744" Type="http://schemas.openxmlformats.org/officeDocument/2006/relationships/customXml" Target="../ink/ink312.xml"/><Relationship Id="rId1951" Type="http://schemas.openxmlformats.org/officeDocument/2006/relationships/customXml" Target="../ink/ink418.xml"/><Relationship Id="rId36" Type="http://schemas.openxmlformats.org/officeDocument/2006/relationships/image" Target="../media/image292.png"/><Relationship Id="rId1383" Type="http://schemas.openxmlformats.org/officeDocument/2006/relationships/image" Target="../media/image429.png"/><Relationship Id="rId1604" Type="http://schemas.openxmlformats.org/officeDocument/2006/relationships/customXml" Target="../ink/ink239.xml"/><Relationship Id="rId101" Type="http://schemas.openxmlformats.org/officeDocument/2006/relationships/customXml" Target="../ink/ink50.xml"/><Relationship Id="rId185" Type="http://schemas.openxmlformats.org/officeDocument/2006/relationships/customXml" Target="../ink/ink93.xml"/><Relationship Id="rId1590" Type="http://schemas.openxmlformats.org/officeDocument/2006/relationships/customXml" Target="../ink/ink232.xml"/><Relationship Id="rId1688" Type="http://schemas.openxmlformats.org/officeDocument/2006/relationships/customXml" Target="../ink/ink283.xml"/><Relationship Id="rId1811" Type="http://schemas.openxmlformats.org/officeDocument/2006/relationships/customXml" Target="../ink/ink347.xml"/><Relationship Id="rId1895" Type="http://schemas.openxmlformats.org/officeDocument/2006/relationships/image" Target="../media/image638.png"/><Relationship Id="rId1909" Type="http://schemas.openxmlformats.org/officeDocument/2006/relationships/customXml" Target="../ink/ink397.xml"/><Relationship Id="rId1450" Type="http://schemas.openxmlformats.org/officeDocument/2006/relationships/customXml" Target="../ink/ink162.xml"/><Relationship Id="rId1548" Type="http://schemas.openxmlformats.org/officeDocument/2006/relationships/customXml" Target="../ink/ink211.xml"/><Relationship Id="rId1755" Type="http://schemas.openxmlformats.org/officeDocument/2006/relationships/customXml" Target="../ink/ink318.xml"/><Relationship Id="rId2073" Type="http://schemas.openxmlformats.org/officeDocument/2006/relationships/customXml" Target="../ink/ink480.xml"/><Relationship Id="rId1310" Type="http://schemas.openxmlformats.org/officeDocument/2006/relationships/customXml" Target="../ink/ink134.xml"/><Relationship Id="rId1962" Type="http://schemas.openxmlformats.org/officeDocument/2006/relationships/image" Target="../media/image671.png"/><Relationship Id="rId2140" Type="http://schemas.openxmlformats.org/officeDocument/2006/relationships/image" Target="../media/image758.png"/><Relationship Id="rId47" Type="http://schemas.openxmlformats.org/officeDocument/2006/relationships/customXml" Target="../ink/ink23.xml"/><Relationship Id="rId112" Type="http://schemas.openxmlformats.org/officeDocument/2006/relationships/image" Target="../media/image329.png"/><Relationship Id="rId1615" Type="http://schemas.openxmlformats.org/officeDocument/2006/relationships/image" Target="../media/image503.png"/><Relationship Id="rId1699" Type="http://schemas.openxmlformats.org/officeDocument/2006/relationships/image" Target="../media/image543.png"/><Relationship Id="rId1822" Type="http://schemas.openxmlformats.org/officeDocument/2006/relationships/image" Target="../media/image602.png"/><Relationship Id="rId2000" Type="http://schemas.openxmlformats.org/officeDocument/2006/relationships/image" Target="../media/image690.png"/><Relationship Id="rId196" Type="http://schemas.openxmlformats.org/officeDocument/2006/relationships/image" Target="../media/image370.png"/><Relationship Id="rId1461" Type="http://schemas.openxmlformats.org/officeDocument/2006/relationships/image" Target="../media/image412.png"/><Relationship Id="rId2084" Type="http://schemas.openxmlformats.org/officeDocument/2006/relationships/customXml" Target="../ink/ink486.xml"/><Relationship Id="rId1321" Type="http://schemas.openxmlformats.org/officeDocument/2006/relationships/image" Target="../media/image398.png"/><Relationship Id="rId1559" Type="http://schemas.openxmlformats.org/officeDocument/2006/relationships/image" Target="../media/image475.png"/><Relationship Id="rId1766" Type="http://schemas.openxmlformats.org/officeDocument/2006/relationships/customXml" Target="../ink/ink324.xml"/><Relationship Id="rId1973" Type="http://schemas.openxmlformats.org/officeDocument/2006/relationships/customXml" Target="../ink/ink429.xml"/><Relationship Id="rId2151" Type="http://schemas.openxmlformats.org/officeDocument/2006/relationships/image" Target="../media/image762.png"/><Relationship Id="rId58" Type="http://schemas.openxmlformats.org/officeDocument/2006/relationships/image" Target="../media/image302.png"/><Relationship Id="rId123" Type="http://schemas.openxmlformats.org/officeDocument/2006/relationships/customXml" Target="../ink/ink61.xml"/><Relationship Id="rId1626" Type="http://schemas.openxmlformats.org/officeDocument/2006/relationships/image" Target="../media/image508.png"/><Relationship Id="rId1833" Type="http://schemas.openxmlformats.org/officeDocument/2006/relationships/image" Target="../media/image607.png"/><Relationship Id="rId2011" Type="http://schemas.openxmlformats.org/officeDocument/2006/relationships/customXml" Target="../ink/ink448.xml"/><Relationship Id="rId1472" Type="http://schemas.openxmlformats.org/officeDocument/2006/relationships/customXml" Target="../ink/ink173.xml"/><Relationship Id="rId1900" Type="http://schemas.openxmlformats.org/officeDocument/2006/relationships/image" Target="../media/image640.png"/><Relationship Id="rId2095" Type="http://schemas.openxmlformats.org/officeDocument/2006/relationships/customXml" Target="../ink/ink492.xml"/><Relationship Id="rId2109" Type="http://schemas.openxmlformats.org/officeDocument/2006/relationships/customXml" Target="../ink/ink499.xml"/><Relationship Id="rId1777" Type="http://schemas.openxmlformats.org/officeDocument/2006/relationships/image" Target="../media/image580.png"/><Relationship Id="rId1984" Type="http://schemas.openxmlformats.org/officeDocument/2006/relationships/image" Target="../media/image682.png"/><Relationship Id="rId2162" Type="http://schemas.openxmlformats.org/officeDocument/2006/relationships/customXml" Target="../ink/ink527.xml"/><Relationship Id="rId69" Type="http://schemas.openxmlformats.org/officeDocument/2006/relationships/customXml" Target="../ink/ink34.xml"/><Relationship Id="rId134" Type="http://schemas.openxmlformats.org/officeDocument/2006/relationships/image" Target="../media/image340.png"/><Relationship Id="rId1637" Type="http://schemas.openxmlformats.org/officeDocument/2006/relationships/customXml" Target="../ink/ink256.xml"/><Relationship Id="rId1844" Type="http://schemas.openxmlformats.org/officeDocument/2006/relationships/customXml" Target="../ink/ink364.xml"/><Relationship Id="rId1483" Type="http://schemas.openxmlformats.org/officeDocument/2006/relationships/image" Target="../media/image435.png"/><Relationship Id="rId1704" Type="http://schemas.openxmlformats.org/officeDocument/2006/relationships/customXml" Target="../ink/ink291.xml"/><Relationship Id="rId2022" Type="http://schemas.openxmlformats.org/officeDocument/2006/relationships/image" Target="../media/image701.png"/><Relationship Id="rId201" Type="http://schemas.openxmlformats.org/officeDocument/2006/relationships/customXml" Target="../ink/ink101.xml"/><Relationship Id="rId1690" Type="http://schemas.openxmlformats.org/officeDocument/2006/relationships/customXml" Target="../ink/ink284.xml"/><Relationship Id="rId1788" Type="http://schemas.openxmlformats.org/officeDocument/2006/relationships/customXml" Target="../ink/ink335.xml"/><Relationship Id="rId1911" Type="http://schemas.openxmlformats.org/officeDocument/2006/relationships/customXml" Target="../ink/ink398.xml"/><Relationship Id="rId1995" Type="http://schemas.openxmlformats.org/officeDocument/2006/relationships/customXml" Target="../ink/ink440.xml"/><Relationship Id="rId1550" Type="http://schemas.openxmlformats.org/officeDocument/2006/relationships/customXml" Target="../ink/ink212.xml"/><Relationship Id="rId1648" Type="http://schemas.openxmlformats.org/officeDocument/2006/relationships/customXml" Target="../ink/ink262.xml"/><Relationship Id="rId145" Type="http://schemas.openxmlformats.org/officeDocument/2006/relationships/customXml" Target="../ink/ink72.xml"/><Relationship Id="rId1508" Type="http://schemas.openxmlformats.org/officeDocument/2006/relationships/customXml" Target="../ink/ink191.xml"/><Relationship Id="rId1855" Type="http://schemas.openxmlformats.org/officeDocument/2006/relationships/image" Target="../media/image618.png"/><Relationship Id="rId2033" Type="http://schemas.openxmlformats.org/officeDocument/2006/relationships/image" Target="../media/image706.png"/><Relationship Id="rId212" Type="http://schemas.openxmlformats.org/officeDocument/2006/relationships/image" Target="../media/image378.png"/><Relationship Id="rId1494" Type="http://schemas.openxmlformats.org/officeDocument/2006/relationships/customXml" Target="../ink/ink184.xml"/><Relationship Id="rId1715" Type="http://schemas.openxmlformats.org/officeDocument/2006/relationships/customXml" Target="../ink/ink297.xml"/><Relationship Id="rId1799" Type="http://schemas.openxmlformats.org/officeDocument/2006/relationships/image" Target="../media/image591.png"/><Relationship Id="rId1922" Type="http://schemas.openxmlformats.org/officeDocument/2006/relationships/image" Target="../media/image651.png"/><Relationship Id="rId2100" Type="http://schemas.openxmlformats.org/officeDocument/2006/relationships/image" Target="../media/image738.png"/><Relationship Id="rId1561" Type="http://schemas.openxmlformats.org/officeDocument/2006/relationships/image" Target="../media/image476.png"/><Relationship Id="rId60" Type="http://schemas.openxmlformats.org/officeDocument/2006/relationships/image" Target="../media/image303.png"/><Relationship Id="rId156" Type="http://schemas.openxmlformats.org/officeDocument/2006/relationships/customXml" Target="../ink/ink78.xml"/><Relationship Id="rId1659" Type="http://schemas.openxmlformats.org/officeDocument/2006/relationships/customXml" Target="../ink/ink268.xml"/><Relationship Id="rId1866" Type="http://schemas.openxmlformats.org/officeDocument/2006/relationships/customXml" Target="../ink/ink375.xml"/><Relationship Id="rId2044" Type="http://schemas.openxmlformats.org/officeDocument/2006/relationships/customXml" Target="../ink/ink465.xml"/><Relationship Id="rId223" Type="http://schemas.openxmlformats.org/officeDocument/2006/relationships/customXml" Target="../ink/ink112.xml"/><Relationship Id="rId1298" Type="http://schemas.openxmlformats.org/officeDocument/2006/relationships/customXml" Target="../ink/ink128.xml"/><Relationship Id="rId1519" Type="http://schemas.openxmlformats.org/officeDocument/2006/relationships/image" Target="../media/image453.png"/><Relationship Id="rId1726" Type="http://schemas.openxmlformats.org/officeDocument/2006/relationships/image" Target="../media/image556.png"/><Relationship Id="rId1933" Type="http://schemas.openxmlformats.org/officeDocument/2006/relationships/customXml" Target="../ink/ink409.xml"/><Relationship Id="rId2111" Type="http://schemas.openxmlformats.org/officeDocument/2006/relationships/customXml" Target="../ink/ink500.xml"/><Relationship Id="rId18" Type="http://schemas.openxmlformats.org/officeDocument/2006/relationships/image" Target="../media/image285.png"/><Relationship Id="rId1365" Type="http://schemas.openxmlformats.org/officeDocument/2006/relationships/image" Target="../media/image420.png"/><Relationship Id="rId1572" Type="http://schemas.openxmlformats.org/officeDocument/2006/relationships/customXml" Target="../ink/ink223.xml"/><Relationship Id="rId167" Type="http://schemas.openxmlformats.org/officeDocument/2006/relationships/image" Target="../media/image356.png"/><Relationship Id="rId1877" Type="http://schemas.openxmlformats.org/officeDocument/2006/relationships/image" Target="../media/image629.png"/><Relationship Id="rId2055" Type="http://schemas.openxmlformats.org/officeDocument/2006/relationships/customXml" Target="../ink/ink471.xml"/><Relationship Id="rId71" Type="http://schemas.openxmlformats.org/officeDocument/2006/relationships/customXml" Target="../ink/ink35.xml"/><Relationship Id="rId234" Type="http://schemas.openxmlformats.org/officeDocument/2006/relationships/image" Target="../media/image389.png"/><Relationship Id="rId1737" Type="http://schemas.openxmlformats.org/officeDocument/2006/relationships/image" Target="../media/image561.png"/><Relationship Id="rId1944" Type="http://schemas.openxmlformats.org/officeDocument/2006/relationships/image" Target="../media/image662.png"/><Relationship Id="rId2" Type="http://schemas.openxmlformats.org/officeDocument/2006/relationships/notesSlide" Target="../notesSlides/notesSlide1.xml"/><Relationship Id="rId29" Type="http://schemas.openxmlformats.org/officeDocument/2006/relationships/customXml" Target="../ink/ink14.xml"/><Relationship Id="rId1376" Type="http://schemas.openxmlformats.org/officeDocument/2006/relationships/customXml" Target="../ink/ink154.xml"/><Relationship Id="rId1583" Type="http://schemas.openxmlformats.org/officeDocument/2006/relationships/image" Target="../media/image487.png"/><Relationship Id="rId2122" Type="http://schemas.openxmlformats.org/officeDocument/2006/relationships/image" Target="../media/image749.png"/><Relationship Id="rId178" Type="http://schemas.openxmlformats.org/officeDocument/2006/relationships/customXml" Target="../ink/ink89.xml"/><Relationship Id="rId1790" Type="http://schemas.openxmlformats.org/officeDocument/2006/relationships/customXml" Target="../ink/ink336.xml"/><Relationship Id="rId1804" Type="http://schemas.openxmlformats.org/officeDocument/2006/relationships/image" Target="../media/image593.png"/><Relationship Id="rId1888" Type="http://schemas.openxmlformats.org/officeDocument/2006/relationships/customXml" Target="../ink/ink386.xml"/><Relationship Id="rId82" Type="http://schemas.openxmlformats.org/officeDocument/2006/relationships/image" Target="../media/image314.png"/><Relationship Id="rId1650" Type="http://schemas.openxmlformats.org/officeDocument/2006/relationships/customXml" Target="../ink/ink263.xml"/><Relationship Id="rId1748" Type="http://schemas.openxmlformats.org/officeDocument/2006/relationships/customXml" Target="../ink/ink314.xml"/><Relationship Id="rId2066" Type="http://schemas.openxmlformats.org/officeDocument/2006/relationships/image" Target="../media/image722.png"/><Relationship Id="rId245" Type="http://schemas.openxmlformats.org/officeDocument/2006/relationships/image" Target="../media/image394.png"/><Relationship Id="rId1303" Type="http://schemas.openxmlformats.org/officeDocument/2006/relationships/image" Target="../media/image903.png"/><Relationship Id="rId1510" Type="http://schemas.openxmlformats.org/officeDocument/2006/relationships/customXml" Target="../ink/ink192.xml"/><Relationship Id="rId1955" Type="http://schemas.openxmlformats.org/officeDocument/2006/relationships/customXml" Target="../ink/ink420.xml"/><Relationship Id="rId2133" Type="http://schemas.openxmlformats.org/officeDocument/2006/relationships/customXml" Target="../ink/ink511.xml"/><Relationship Id="rId105" Type="http://schemas.openxmlformats.org/officeDocument/2006/relationships/customXml" Target="../ink/ink52.xml"/><Relationship Id="rId1594" Type="http://schemas.openxmlformats.org/officeDocument/2006/relationships/customXml" Target="../ink/ink234.xml"/><Relationship Id="rId1608" Type="http://schemas.openxmlformats.org/officeDocument/2006/relationships/customXml" Target="../ink/ink241.xml"/><Relationship Id="rId1815" Type="http://schemas.openxmlformats.org/officeDocument/2006/relationships/customXml" Target="../ink/ink349.xml"/><Relationship Id="rId93" Type="http://schemas.openxmlformats.org/officeDocument/2006/relationships/customXml" Target="../ink/ink46.xml"/><Relationship Id="rId189" Type="http://schemas.openxmlformats.org/officeDocument/2006/relationships/customXml" Target="../ink/ink95.xml"/><Relationship Id="rId1454" Type="http://schemas.openxmlformats.org/officeDocument/2006/relationships/customXml" Target="../ink/ink164.xml"/><Relationship Id="rId1661" Type="http://schemas.openxmlformats.org/officeDocument/2006/relationships/customXml" Target="../ink/ink269.xml"/><Relationship Id="rId1899" Type="http://schemas.openxmlformats.org/officeDocument/2006/relationships/customXml" Target="../ink/ink392.xml"/><Relationship Id="rId2077" Type="http://schemas.openxmlformats.org/officeDocument/2006/relationships/customXml" Target="../ink/ink482.xml"/><Relationship Id="rId1314" Type="http://schemas.openxmlformats.org/officeDocument/2006/relationships/customXml" Target="../ink/ink136.xml"/><Relationship Id="rId1521" Type="http://schemas.openxmlformats.org/officeDocument/2006/relationships/image" Target="../media/image454.png"/><Relationship Id="rId1759" Type="http://schemas.openxmlformats.org/officeDocument/2006/relationships/customXml" Target="../ink/ink320.xml"/><Relationship Id="rId1966" Type="http://schemas.openxmlformats.org/officeDocument/2006/relationships/image" Target="../media/image673.png"/><Relationship Id="rId2144" Type="http://schemas.openxmlformats.org/officeDocument/2006/relationships/customXml" Target="../ink/ink518.xml"/><Relationship Id="rId116" Type="http://schemas.openxmlformats.org/officeDocument/2006/relationships/image" Target="../media/image331.png"/><Relationship Id="rId1619" Type="http://schemas.openxmlformats.org/officeDocument/2006/relationships/customXml" Target="../ink/ink247.xml"/><Relationship Id="rId1826" Type="http://schemas.openxmlformats.org/officeDocument/2006/relationships/image" Target="../media/image604.png"/><Relationship Id="rId2004" Type="http://schemas.openxmlformats.org/officeDocument/2006/relationships/image" Target="../media/image692.png"/><Relationship Id="rId20" Type="http://schemas.openxmlformats.org/officeDocument/2006/relationships/image" Target="../media/image190.png"/><Relationship Id="rId1465" Type="http://schemas.openxmlformats.org/officeDocument/2006/relationships/image" Target="../media/image414.png"/><Relationship Id="rId1672" Type="http://schemas.openxmlformats.org/officeDocument/2006/relationships/image" Target="../media/image530.png"/><Relationship Id="rId2088" Type="http://schemas.openxmlformats.org/officeDocument/2006/relationships/customXml" Target="../ink/ink488.xml"/><Relationship Id="rId1325" Type="http://schemas.openxmlformats.org/officeDocument/2006/relationships/image" Target="../media/image400.png"/><Relationship Id="rId1532" Type="http://schemas.openxmlformats.org/officeDocument/2006/relationships/customXml" Target="../ink/ink203.xml"/><Relationship Id="rId1977" Type="http://schemas.openxmlformats.org/officeDocument/2006/relationships/customXml" Target="../ink/ink431.xml"/><Relationship Id="rId2155" Type="http://schemas.openxmlformats.org/officeDocument/2006/relationships/image" Target="../media/image764.png"/><Relationship Id="rId127" Type="http://schemas.openxmlformats.org/officeDocument/2006/relationships/customXml" Target="../ink/ink63.xml"/><Relationship Id="rId1837" Type="http://schemas.openxmlformats.org/officeDocument/2006/relationships/image" Target="../media/image609.png"/><Relationship Id="rId31" Type="http://schemas.openxmlformats.org/officeDocument/2006/relationships/customXml" Target="../ink/ink15.xml"/><Relationship Id="rId1476" Type="http://schemas.openxmlformats.org/officeDocument/2006/relationships/customXml" Target="../ink/ink175.xml"/><Relationship Id="rId2015" Type="http://schemas.openxmlformats.org/officeDocument/2006/relationships/customXml" Target="../ink/ink450.xml"/><Relationship Id="rId2099" Type="http://schemas.openxmlformats.org/officeDocument/2006/relationships/customXml" Target="../ink/ink494.xml"/><Relationship Id="rId180" Type="http://schemas.openxmlformats.org/officeDocument/2006/relationships/customXml" Target="../ink/ink90.xml"/><Relationship Id="rId1683" Type="http://schemas.openxmlformats.org/officeDocument/2006/relationships/customXml" Target="../ink/ink280.xml"/><Relationship Id="rId1890" Type="http://schemas.openxmlformats.org/officeDocument/2006/relationships/customXml" Target="../ink/ink387.xml"/><Relationship Id="rId1904" Type="http://schemas.openxmlformats.org/officeDocument/2006/relationships/image" Target="../media/image642.png"/><Relationship Id="rId1988" Type="http://schemas.openxmlformats.org/officeDocument/2006/relationships/image" Target="../media/image684.png"/><Relationship Id="rId1336" Type="http://schemas.openxmlformats.org/officeDocument/2006/relationships/customXml" Target="../ink/ink145.xml"/><Relationship Id="rId1543" Type="http://schemas.openxmlformats.org/officeDocument/2006/relationships/image" Target="../media/image467.png"/><Relationship Id="rId1750" Type="http://schemas.openxmlformats.org/officeDocument/2006/relationships/image" Target="../media/image567.png"/><Relationship Id="rId42" Type="http://schemas.openxmlformats.org/officeDocument/2006/relationships/image" Target="../media/image295.png"/><Relationship Id="rId138" Type="http://schemas.openxmlformats.org/officeDocument/2006/relationships/image" Target="../media/image342.png"/><Relationship Id="rId1610" Type="http://schemas.openxmlformats.org/officeDocument/2006/relationships/customXml" Target="../ink/ink242.xml"/><Relationship Id="rId1848" Type="http://schemas.openxmlformats.org/officeDocument/2006/relationships/customXml" Target="../ink/ink366.xml"/><Relationship Id="rId2026" Type="http://schemas.openxmlformats.org/officeDocument/2006/relationships/image" Target="../media/image703.png"/><Relationship Id="rId191" Type="http://schemas.openxmlformats.org/officeDocument/2006/relationships/customXml" Target="../ink/ink96.xml"/><Relationship Id="rId205" Type="http://schemas.openxmlformats.org/officeDocument/2006/relationships/customXml" Target="../ink/ink103.xml"/><Relationship Id="rId1487" Type="http://schemas.openxmlformats.org/officeDocument/2006/relationships/image" Target="../media/image437.png"/><Relationship Id="rId1694" Type="http://schemas.openxmlformats.org/officeDocument/2006/relationships/customXml" Target="../ink/ink286.xml"/><Relationship Id="rId1708" Type="http://schemas.openxmlformats.org/officeDocument/2006/relationships/customXml" Target="../ink/ink293.xml"/><Relationship Id="rId1915" Type="http://schemas.openxmlformats.org/officeDocument/2006/relationships/customXml" Target="../ink/ink400.xml"/><Relationship Id="rId1554" Type="http://schemas.openxmlformats.org/officeDocument/2006/relationships/customXml" Target="../ink/ink214.xml"/><Relationship Id="rId1761" Type="http://schemas.openxmlformats.org/officeDocument/2006/relationships/image" Target="../media/image572.png"/><Relationship Id="rId1999" Type="http://schemas.openxmlformats.org/officeDocument/2006/relationships/customXml" Target="../ink/ink442.xml"/><Relationship Id="rId53" Type="http://schemas.openxmlformats.org/officeDocument/2006/relationships/customXml" Target="../ink/ink26.xml"/><Relationship Id="rId149" Type="http://schemas.openxmlformats.org/officeDocument/2006/relationships/image" Target="../media/image347.png"/><Relationship Id="rId1621" Type="http://schemas.openxmlformats.org/officeDocument/2006/relationships/customXml" Target="../ink/ink248.xml"/><Relationship Id="rId1859" Type="http://schemas.openxmlformats.org/officeDocument/2006/relationships/image" Target="../media/image620.png"/><Relationship Id="rId2037" Type="http://schemas.openxmlformats.org/officeDocument/2006/relationships/image" Target="../media/image708.png"/><Relationship Id="rId216" Type="http://schemas.openxmlformats.org/officeDocument/2006/relationships/image" Target="../media/image380.png"/><Relationship Id="rId1498" Type="http://schemas.openxmlformats.org/officeDocument/2006/relationships/customXml" Target="../ink/ink186.xml"/><Relationship Id="rId1719" Type="http://schemas.openxmlformats.org/officeDocument/2006/relationships/customXml" Target="../ink/ink299.xml"/><Relationship Id="rId1926" Type="http://schemas.openxmlformats.org/officeDocument/2006/relationships/image" Target="../media/image653.png"/><Relationship Id="rId2104" Type="http://schemas.openxmlformats.org/officeDocument/2006/relationships/image" Target="../media/image740.png"/><Relationship Id="rId1565" Type="http://schemas.openxmlformats.org/officeDocument/2006/relationships/image" Target="../media/image478.png"/><Relationship Id="rId1772" Type="http://schemas.openxmlformats.org/officeDocument/2006/relationships/customXml" Target="../ink/ink327.xml"/><Relationship Id="rId2090" Type="http://schemas.openxmlformats.org/officeDocument/2006/relationships/customXml" Target="../ink/ink489.xml"/><Relationship Id="rId64" Type="http://schemas.openxmlformats.org/officeDocument/2006/relationships/image" Target="../media/image305.png"/><Relationship Id="rId2048" Type="http://schemas.openxmlformats.org/officeDocument/2006/relationships/image" Target="../media/image713.png"/><Relationship Id="rId227" Type="http://schemas.openxmlformats.org/officeDocument/2006/relationships/customXml" Target="../ink/ink114.xml"/><Relationship Id="rId1632" Type="http://schemas.openxmlformats.org/officeDocument/2006/relationships/image" Target="../media/image511.png"/><Relationship Id="rId1937" Type="http://schemas.openxmlformats.org/officeDocument/2006/relationships/customXml" Target="../ink/ink411.xml"/><Relationship Id="rId1369" Type="http://schemas.openxmlformats.org/officeDocument/2006/relationships/image" Target="../media/image422.png"/><Relationship Id="rId1576" Type="http://schemas.openxmlformats.org/officeDocument/2006/relationships/customXml" Target="../ink/ink225.xml"/><Relationship Id="rId2115" Type="http://schemas.openxmlformats.org/officeDocument/2006/relationships/customXml" Target="../ink/ink502.xml"/><Relationship Id="rId1783" Type="http://schemas.openxmlformats.org/officeDocument/2006/relationships/image" Target="../media/image583.png"/><Relationship Id="rId1990" Type="http://schemas.openxmlformats.org/officeDocument/2006/relationships/image" Target="../media/image685.png"/><Relationship Id="rId75" Type="http://schemas.openxmlformats.org/officeDocument/2006/relationships/customXml" Target="../ink/ink37.xml"/><Relationship Id="rId140" Type="http://schemas.openxmlformats.org/officeDocument/2006/relationships/image" Target="../media/image343.png"/><Relationship Id="rId1643" Type="http://schemas.openxmlformats.org/officeDocument/2006/relationships/image" Target="../media/image516.png"/><Relationship Id="rId1850" Type="http://schemas.openxmlformats.org/officeDocument/2006/relationships/customXml" Target="../ink/ink367.xml"/><Relationship Id="rId2059" Type="http://schemas.openxmlformats.org/officeDocument/2006/relationships/customXml" Target="../ink/ink473.xml"/><Relationship Id="rId6" Type="http://schemas.openxmlformats.org/officeDocument/2006/relationships/image" Target="../media/image279.png"/><Relationship Id="rId238" Type="http://schemas.openxmlformats.org/officeDocument/2006/relationships/image" Target="../media/image391.png"/><Relationship Id="rId1503" Type="http://schemas.openxmlformats.org/officeDocument/2006/relationships/image" Target="../media/image445.png"/><Relationship Id="rId1710" Type="http://schemas.openxmlformats.org/officeDocument/2006/relationships/customXml" Target="../ink/ink294.xml"/><Relationship Id="rId1948" Type="http://schemas.openxmlformats.org/officeDocument/2006/relationships/image" Target="../media/image664.png"/><Relationship Id="rId2126" Type="http://schemas.openxmlformats.org/officeDocument/2006/relationships/image" Target="../media/image751.png"/><Relationship Id="rId1587" Type="http://schemas.openxmlformats.org/officeDocument/2006/relationships/image" Target="../media/image489.png"/><Relationship Id="rId1794" Type="http://schemas.openxmlformats.org/officeDocument/2006/relationships/customXml" Target="../ink/ink338.xml"/><Relationship Id="rId1808" Type="http://schemas.openxmlformats.org/officeDocument/2006/relationships/image" Target="../media/image595.png"/><Relationship Id="rId86" Type="http://schemas.openxmlformats.org/officeDocument/2006/relationships/image" Target="../media/image316.png"/><Relationship Id="rId151" Type="http://schemas.openxmlformats.org/officeDocument/2006/relationships/image" Target="../media/image348.png"/><Relationship Id="rId1447" Type="http://schemas.openxmlformats.org/officeDocument/2006/relationships/image" Target="../media/image459.png"/><Relationship Id="rId1654" Type="http://schemas.openxmlformats.org/officeDocument/2006/relationships/customXml" Target="../ink/ink265.xml"/><Relationship Id="rId1861" Type="http://schemas.openxmlformats.org/officeDocument/2006/relationships/image" Target="../media/image621.png"/><Relationship Id="rId1293" Type="http://schemas.openxmlformats.org/officeDocument/2006/relationships/image" Target="../media/image898.png"/><Relationship Id="rId1307" Type="http://schemas.openxmlformats.org/officeDocument/2006/relationships/image" Target="../media/image905.png"/><Relationship Id="rId1514" Type="http://schemas.openxmlformats.org/officeDocument/2006/relationships/customXml" Target="../ink/ink194.xml"/><Relationship Id="rId1721" Type="http://schemas.openxmlformats.org/officeDocument/2006/relationships/customXml" Target="../ink/ink300.xml"/><Relationship Id="rId1959" Type="http://schemas.openxmlformats.org/officeDocument/2006/relationships/customXml" Target="../ink/ink422.xml"/><Relationship Id="rId2137" Type="http://schemas.openxmlformats.org/officeDocument/2006/relationships/customXml" Target="../ink/ink513.xml"/><Relationship Id="rId13" Type="http://schemas.openxmlformats.org/officeDocument/2006/relationships/customXml" Target="../ink/ink6.xml"/><Relationship Id="rId109" Type="http://schemas.openxmlformats.org/officeDocument/2006/relationships/customXml" Target="../ink/ink54.xml"/><Relationship Id="rId1598" Type="http://schemas.openxmlformats.org/officeDocument/2006/relationships/customXml" Target="../ink/ink236.xml"/><Relationship Id="rId1819" Type="http://schemas.openxmlformats.org/officeDocument/2006/relationships/customXml" Target="../ink/ink351.xml"/><Relationship Id="rId97" Type="http://schemas.openxmlformats.org/officeDocument/2006/relationships/customXml" Target="../ink/ink48.xml"/><Relationship Id="rId1458" Type="http://schemas.openxmlformats.org/officeDocument/2006/relationships/customXml" Target="../ink/ink166.xml"/><Relationship Id="rId1665" Type="http://schemas.openxmlformats.org/officeDocument/2006/relationships/customXml" Target="../ink/ink271.xml"/><Relationship Id="rId1872" Type="http://schemas.openxmlformats.org/officeDocument/2006/relationships/customXml" Target="../ink/ink378.xml"/><Relationship Id="rId162" Type="http://schemas.openxmlformats.org/officeDocument/2006/relationships/customXml" Target="../ink/ink81.xml"/><Relationship Id="rId1318" Type="http://schemas.openxmlformats.org/officeDocument/2006/relationships/customXml" Target="../ink/ink138.xml"/><Relationship Id="rId1525" Type="http://schemas.openxmlformats.org/officeDocument/2006/relationships/image" Target="../media/image456.png"/><Relationship Id="rId2050" Type="http://schemas.openxmlformats.org/officeDocument/2006/relationships/image" Target="../media/image714.png"/><Relationship Id="rId2148" Type="http://schemas.openxmlformats.org/officeDocument/2006/relationships/customXml" Target="../ink/ink520.xml"/><Relationship Id="rId1732" Type="http://schemas.openxmlformats.org/officeDocument/2006/relationships/customXml" Target="../ink/ink306.xml"/><Relationship Id="rId24" Type="http://schemas.openxmlformats.org/officeDocument/2006/relationships/image" Target="../media/image286.png"/><Relationship Id="rId1371" Type="http://schemas.openxmlformats.org/officeDocument/2006/relationships/image" Target="../media/image423.png"/><Relationship Id="rId1469" Type="http://schemas.openxmlformats.org/officeDocument/2006/relationships/image" Target="../media/image416.png"/><Relationship Id="rId2008" Type="http://schemas.openxmlformats.org/officeDocument/2006/relationships/image" Target="../media/image694.png"/><Relationship Id="rId173" Type="http://schemas.openxmlformats.org/officeDocument/2006/relationships/image" Target="../media/image359.png"/><Relationship Id="rId1676" Type="http://schemas.openxmlformats.org/officeDocument/2006/relationships/image" Target="../media/image532.png"/><Relationship Id="rId1883" Type="http://schemas.openxmlformats.org/officeDocument/2006/relationships/image" Target="../media/image632.png"/><Relationship Id="rId2061" Type="http://schemas.openxmlformats.org/officeDocument/2006/relationships/customXml" Target="../ink/ink474.xml"/><Relationship Id="rId240" Type="http://schemas.openxmlformats.org/officeDocument/2006/relationships/image" Target="../media/image392.png"/><Relationship Id="rId1329" Type="http://schemas.openxmlformats.org/officeDocument/2006/relationships/image" Target="../media/image402.png"/><Relationship Id="rId1536" Type="http://schemas.openxmlformats.org/officeDocument/2006/relationships/customXml" Target="../ink/ink205.xml"/><Relationship Id="rId1743" Type="http://schemas.openxmlformats.org/officeDocument/2006/relationships/image" Target="../media/image564.png"/><Relationship Id="rId1950" Type="http://schemas.openxmlformats.org/officeDocument/2006/relationships/image" Target="../media/image665.png"/><Relationship Id="rId2159" Type="http://schemas.openxmlformats.org/officeDocument/2006/relationships/image" Target="../media/image766.png"/><Relationship Id="rId35" Type="http://schemas.openxmlformats.org/officeDocument/2006/relationships/customXml" Target="../ink/ink17.xml"/><Relationship Id="rId100" Type="http://schemas.openxmlformats.org/officeDocument/2006/relationships/image" Target="../media/image323.png"/><Relationship Id="rId1382" Type="http://schemas.openxmlformats.org/officeDocument/2006/relationships/customXml" Target="../ink/ink157.xml"/><Relationship Id="rId1603" Type="http://schemas.openxmlformats.org/officeDocument/2006/relationships/image" Target="../media/image497.png"/><Relationship Id="rId1810" Type="http://schemas.openxmlformats.org/officeDocument/2006/relationships/image" Target="../media/image596.png"/><Relationship Id="rId2019" Type="http://schemas.openxmlformats.org/officeDocument/2006/relationships/customXml" Target="../ink/ink452.xml"/><Relationship Id="rId184" Type="http://schemas.openxmlformats.org/officeDocument/2006/relationships/image" Target="../media/image364.png"/><Relationship Id="rId1687" Type="http://schemas.openxmlformats.org/officeDocument/2006/relationships/customXml" Target="../ink/ink282.xml"/><Relationship Id="rId1894" Type="http://schemas.openxmlformats.org/officeDocument/2006/relationships/customXml" Target="../ink/ink389.xml"/><Relationship Id="rId1908" Type="http://schemas.openxmlformats.org/officeDocument/2006/relationships/image" Target="../media/image644.png"/><Relationship Id="rId2072" Type="http://schemas.openxmlformats.org/officeDocument/2006/relationships/image" Target="../media/image725.png"/><Relationship Id="rId1547" Type="http://schemas.openxmlformats.org/officeDocument/2006/relationships/image" Target="../media/image469.png"/><Relationship Id="rId1754" Type="http://schemas.openxmlformats.org/officeDocument/2006/relationships/image" Target="../media/image569.png"/><Relationship Id="rId1961" Type="http://schemas.openxmlformats.org/officeDocument/2006/relationships/customXml" Target="../ink/ink423.xml"/><Relationship Id="rId46" Type="http://schemas.openxmlformats.org/officeDocument/2006/relationships/image" Target="../media/image297.png"/><Relationship Id="rId1614" Type="http://schemas.openxmlformats.org/officeDocument/2006/relationships/customXml" Target="../ink/ink244.xml"/><Relationship Id="rId1821" Type="http://schemas.openxmlformats.org/officeDocument/2006/relationships/customXml" Target="../ink/ink352.xml"/><Relationship Id="rId111" Type="http://schemas.openxmlformats.org/officeDocument/2006/relationships/customXml" Target="../ink/ink55.xml"/><Relationship Id="rId195" Type="http://schemas.openxmlformats.org/officeDocument/2006/relationships/customXml" Target="../ink/ink98.xml"/><Relationship Id="rId209" Type="http://schemas.openxmlformats.org/officeDocument/2006/relationships/customXml" Target="../ink/ink105.xml"/><Relationship Id="rId1698" Type="http://schemas.openxmlformats.org/officeDocument/2006/relationships/customXml" Target="../ink/ink288.xml"/><Relationship Id="rId1919" Type="http://schemas.openxmlformats.org/officeDocument/2006/relationships/customXml" Target="../ink/ink402.xml"/><Relationship Id="rId1460" Type="http://schemas.openxmlformats.org/officeDocument/2006/relationships/customXml" Target="../ink/ink167.xml"/><Relationship Id="rId1558" Type="http://schemas.openxmlformats.org/officeDocument/2006/relationships/customXml" Target="../ink/ink216.xml"/><Relationship Id="rId1765" Type="http://schemas.openxmlformats.org/officeDocument/2006/relationships/image" Target="../media/image574.png"/><Relationship Id="rId2083" Type="http://schemas.openxmlformats.org/officeDocument/2006/relationships/image" Target="../media/image730.png"/><Relationship Id="rId57" Type="http://schemas.openxmlformats.org/officeDocument/2006/relationships/customXml" Target="../ink/ink28.xml"/><Relationship Id="rId1320" Type="http://schemas.openxmlformats.org/officeDocument/2006/relationships/customXml" Target="../ink/ink139.xml"/><Relationship Id="rId1972" Type="http://schemas.openxmlformats.org/officeDocument/2006/relationships/image" Target="../media/image676.png"/><Relationship Id="rId2150" Type="http://schemas.openxmlformats.org/officeDocument/2006/relationships/customXml" Target="../ink/ink521.xml"/><Relationship Id="rId122" Type="http://schemas.openxmlformats.org/officeDocument/2006/relationships/image" Target="../media/image334.png"/><Relationship Id="rId1625" Type="http://schemas.openxmlformats.org/officeDocument/2006/relationships/customXml" Target="../ink/ink250.xml"/><Relationship Id="rId1832" Type="http://schemas.openxmlformats.org/officeDocument/2006/relationships/customXml" Target="../ink/ink358.xml"/><Relationship Id="rId2010" Type="http://schemas.openxmlformats.org/officeDocument/2006/relationships/image" Target="../media/image695.png"/><Relationship Id="rId1471" Type="http://schemas.openxmlformats.org/officeDocument/2006/relationships/image" Target="../media/image417.png"/><Relationship Id="rId1569" Type="http://schemas.openxmlformats.org/officeDocument/2006/relationships/image" Target="../media/image480.png"/><Relationship Id="rId2094" Type="http://schemas.openxmlformats.org/officeDocument/2006/relationships/image" Target="../media/image735.png"/><Relationship Id="rId2108" Type="http://schemas.openxmlformats.org/officeDocument/2006/relationships/image" Target="../media/image742.png"/><Relationship Id="rId1776" Type="http://schemas.openxmlformats.org/officeDocument/2006/relationships/customXml" Target="../ink/ink329.xml"/><Relationship Id="rId1983" Type="http://schemas.openxmlformats.org/officeDocument/2006/relationships/customXml" Target="../ink/ink434.xml"/><Relationship Id="rId2161" Type="http://schemas.openxmlformats.org/officeDocument/2006/relationships/image" Target="../media/image767.png"/><Relationship Id="rId68" Type="http://schemas.openxmlformats.org/officeDocument/2006/relationships/image" Target="../media/image307.png"/><Relationship Id="rId133" Type="http://schemas.openxmlformats.org/officeDocument/2006/relationships/customXml" Target="../ink/ink66.xml"/><Relationship Id="rId1636" Type="http://schemas.openxmlformats.org/officeDocument/2006/relationships/image" Target="../media/image513.png"/><Relationship Id="rId1843" Type="http://schemas.openxmlformats.org/officeDocument/2006/relationships/image" Target="../media/image612.png"/><Relationship Id="rId2021" Type="http://schemas.openxmlformats.org/officeDocument/2006/relationships/customXml" Target="../ink/ink453.xml"/><Relationship Id="rId200" Type="http://schemas.openxmlformats.org/officeDocument/2006/relationships/image" Target="../media/image372.png"/><Relationship Id="rId1482" Type="http://schemas.openxmlformats.org/officeDocument/2006/relationships/customXml" Target="../ink/ink178.xml"/><Relationship Id="rId1703" Type="http://schemas.openxmlformats.org/officeDocument/2006/relationships/image" Target="../media/image545.png"/><Relationship Id="rId1910" Type="http://schemas.openxmlformats.org/officeDocument/2006/relationships/image" Target="../media/image645.png"/><Relationship Id="rId2119" Type="http://schemas.openxmlformats.org/officeDocument/2006/relationships/customXml" Target="../ink/ink504.xml"/><Relationship Id="rId1787" Type="http://schemas.openxmlformats.org/officeDocument/2006/relationships/image" Target="../media/image585.png"/><Relationship Id="rId1994" Type="http://schemas.openxmlformats.org/officeDocument/2006/relationships/image" Target="../media/image687.png"/><Relationship Id="rId79" Type="http://schemas.openxmlformats.org/officeDocument/2006/relationships/customXml" Target="../ink/ink39.xml"/><Relationship Id="rId144" Type="http://schemas.openxmlformats.org/officeDocument/2006/relationships/image" Target="../media/image345.png"/><Relationship Id="rId1647" Type="http://schemas.openxmlformats.org/officeDocument/2006/relationships/image" Target="../media/image518.png"/><Relationship Id="rId1854" Type="http://schemas.openxmlformats.org/officeDocument/2006/relationships/customXml" Target="../ink/ink369.xml"/><Relationship Id="rId1493" Type="http://schemas.openxmlformats.org/officeDocument/2006/relationships/image" Target="../media/image440.png"/><Relationship Id="rId1507" Type="http://schemas.openxmlformats.org/officeDocument/2006/relationships/image" Target="../media/image447.png"/><Relationship Id="rId1714" Type="http://schemas.openxmlformats.org/officeDocument/2006/relationships/image" Target="../media/image550.png"/><Relationship Id="rId2032" Type="http://schemas.openxmlformats.org/officeDocument/2006/relationships/customXml" Target="../ink/ink459.xml"/><Relationship Id="rId211" Type="http://schemas.openxmlformats.org/officeDocument/2006/relationships/customXml" Target="../ink/ink106.xml"/><Relationship Id="rId1798" Type="http://schemas.openxmlformats.org/officeDocument/2006/relationships/customXml" Target="../ink/ink340.xml"/><Relationship Id="rId1921" Type="http://schemas.openxmlformats.org/officeDocument/2006/relationships/customXml" Target="../ink/ink403.xml"/><Relationship Id="rId1560" Type="http://schemas.openxmlformats.org/officeDocument/2006/relationships/customXml" Target="../ink/ink217.xml"/><Relationship Id="rId1658" Type="http://schemas.openxmlformats.org/officeDocument/2006/relationships/image" Target="../media/image523.png"/><Relationship Id="rId1865" Type="http://schemas.openxmlformats.org/officeDocument/2006/relationships/image" Target="../media/image623.png"/><Relationship Id="rId155" Type="http://schemas.openxmlformats.org/officeDocument/2006/relationships/image" Target="../media/image350.png"/><Relationship Id="rId1297" Type="http://schemas.openxmlformats.org/officeDocument/2006/relationships/image" Target="../media/image900.png"/><Relationship Id="rId1518" Type="http://schemas.openxmlformats.org/officeDocument/2006/relationships/customXml" Target="../ink/ink196.xml"/><Relationship Id="rId2043" Type="http://schemas.openxmlformats.org/officeDocument/2006/relationships/image" Target="../media/image711.png"/><Relationship Id="rId222" Type="http://schemas.openxmlformats.org/officeDocument/2006/relationships/image" Target="../media/image383.png"/><Relationship Id="rId1725" Type="http://schemas.openxmlformats.org/officeDocument/2006/relationships/customXml" Target="../ink/ink302.xml"/><Relationship Id="rId1932" Type="http://schemas.openxmlformats.org/officeDocument/2006/relationships/image" Target="../media/image656.png"/><Relationship Id="rId2110" Type="http://schemas.openxmlformats.org/officeDocument/2006/relationships/image" Target="../media/image743.png"/><Relationship Id="rId17" Type="http://schemas.openxmlformats.org/officeDocument/2006/relationships/customXml" Target="../ink/ink8.xml"/><Relationship Id="rId1364" Type="http://schemas.openxmlformats.org/officeDocument/2006/relationships/customXml" Target="../ink/ink148.xml"/><Relationship Id="rId1571" Type="http://schemas.openxmlformats.org/officeDocument/2006/relationships/image" Target="../media/image481.png"/><Relationship Id="rId70" Type="http://schemas.openxmlformats.org/officeDocument/2006/relationships/image" Target="../media/image308.png"/><Relationship Id="rId166" Type="http://schemas.openxmlformats.org/officeDocument/2006/relationships/customXml" Target="../ink/ink83.xml"/><Relationship Id="rId1669" Type="http://schemas.openxmlformats.org/officeDocument/2006/relationships/customXml" Target="../ink/ink273.xml"/><Relationship Id="rId1876" Type="http://schemas.openxmlformats.org/officeDocument/2006/relationships/customXml" Target="../ink/ink380.xml"/><Relationship Id="rId2054" Type="http://schemas.openxmlformats.org/officeDocument/2006/relationships/image" Target="../media/image716.png"/><Relationship Id="rId1" Type="http://schemas.openxmlformats.org/officeDocument/2006/relationships/slideLayout" Target="../slideLayouts/slideLayout2.xml"/><Relationship Id="rId233" Type="http://schemas.openxmlformats.org/officeDocument/2006/relationships/customXml" Target="../ink/ink117.xml"/><Relationship Id="rId1529" Type="http://schemas.openxmlformats.org/officeDocument/2006/relationships/image" Target="../media/image460.png"/><Relationship Id="rId1736" Type="http://schemas.openxmlformats.org/officeDocument/2006/relationships/customXml" Target="../ink/ink308.xml"/><Relationship Id="rId1943" Type="http://schemas.openxmlformats.org/officeDocument/2006/relationships/customXml" Target="../ink/ink414.xml"/><Relationship Id="rId2121" Type="http://schemas.openxmlformats.org/officeDocument/2006/relationships/customXml" Target="../ink/ink505.xml"/><Relationship Id="rId28" Type="http://schemas.openxmlformats.org/officeDocument/2006/relationships/image" Target="../media/image288.png"/><Relationship Id="rId1375" Type="http://schemas.openxmlformats.org/officeDocument/2006/relationships/image" Target="../media/image425.png"/><Relationship Id="rId1582" Type="http://schemas.openxmlformats.org/officeDocument/2006/relationships/customXml" Target="../ink/ink228.xml"/><Relationship Id="rId1803" Type="http://schemas.openxmlformats.org/officeDocument/2006/relationships/customXml" Target="../ink/ink343.xml"/><Relationship Id="rId81" Type="http://schemas.openxmlformats.org/officeDocument/2006/relationships/customXml" Target="../ink/ink40.xml"/><Relationship Id="rId177" Type="http://schemas.openxmlformats.org/officeDocument/2006/relationships/image" Target="../media/image361.png"/><Relationship Id="rId1887" Type="http://schemas.openxmlformats.org/officeDocument/2006/relationships/image" Target="../media/image634.png"/><Relationship Id="rId2065" Type="http://schemas.openxmlformats.org/officeDocument/2006/relationships/customXml" Target="../ink/ink476.xml"/><Relationship Id="rId244" Type="http://schemas.openxmlformats.org/officeDocument/2006/relationships/customXml" Target="../ink/ink123.xml"/><Relationship Id="rId1302" Type="http://schemas.openxmlformats.org/officeDocument/2006/relationships/customXml" Target="../ink/ink130.xml"/><Relationship Id="rId1747" Type="http://schemas.openxmlformats.org/officeDocument/2006/relationships/image" Target="../media/image566.png"/><Relationship Id="rId1954" Type="http://schemas.openxmlformats.org/officeDocument/2006/relationships/image" Target="../media/image667.png"/><Relationship Id="rId39" Type="http://schemas.openxmlformats.org/officeDocument/2006/relationships/customXml" Target="../ink/ink19.xml"/><Relationship Id="rId1386" Type="http://schemas.openxmlformats.org/officeDocument/2006/relationships/customXml" Target="../ink/ink159.xml"/><Relationship Id="rId1593" Type="http://schemas.openxmlformats.org/officeDocument/2006/relationships/image" Target="../media/image492.png"/><Relationship Id="rId1607" Type="http://schemas.openxmlformats.org/officeDocument/2006/relationships/image" Target="../media/image499.png"/><Relationship Id="rId1814" Type="http://schemas.openxmlformats.org/officeDocument/2006/relationships/image" Target="../media/image598.png"/><Relationship Id="rId2132" Type="http://schemas.openxmlformats.org/officeDocument/2006/relationships/image" Target="../media/image754.png"/><Relationship Id="rId104" Type="http://schemas.openxmlformats.org/officeDocument/2006/relationships/image" Target="../media/image325.png"/><Relationship Id="rId188" Type="http://schemas.openxmlformats.org/officeDocument/2006/relationships/image" Target="../media/image366.png"/><Relationship Id="rId1898" Type="http://schemas.openxmlformats.org/officeDocument/2006/relationships/image" Target="../media/image639.png"/><Relationship Id="rId2076" Type="http://schemas.openxmlformats.org/officeDocument/2006/relationships/image" Target="../media/image727.png"/><Relationship Id="rId92" Type="http://schemas.openxmlformats.org/officeDocument/2006/relationships/image" Target="../media/image319.png"/><Relationship Id="rId1453" Type="http://schemas.openxmlformats.org/officeDocument/2006/relationships/image" Target="../media/image408.png"/><Relationship Id="rId1660" Type="http://schemas.openxmlformats.org/officeDocument/2006/relationships/image" Target="../media/image524.png"/><Relationship Id="rId1758" Type="http://schemas.openxmlformats.org/officeDocument/2006/relationships/image" Target="../media/image571.png"/><Relationship Id="rId1313" Type="http://schemas.openxmlformats.org/officeDocument/2006/relationships/image" Target="../media/image908.png"/><Relationship Id="rId1520" Type="http://schemas.openxmlformats.org/officeDocument/2006/relationships/customXml" Target="../ink/ink197.xml"/><Relationship Id="rId1965" Type="http://schemas.openxmlformats.org/officeDocument/2006/relationships/customXml" Target="../ink/ink425.xml"/><Relationship Id="rId2143" Type="http://schemas.openxmlformats.org/officeDocument/2006/relationships/customXml" Target="../ink/ink517.xml"/><Relationship Id="rId115" Type="http://schemas.openxmlformats.org/officeDocument/2006/relationships/customXml" Target="../ink/ink57.xml"/><Relationship Id="rId1618" Type="http://schemas.openxmlformats.org/officeDocument/2006/relationships/customXml" Target="../ink/ink246.xml"/><Relationship Id="rId1825" Type="http://schemas.openxmlformats.org/officeDocument/2006/relationships/customXml" Target="../ink/ink354.xml"/><Relationship Id="rId2003" Type="http://schemas.openxmlformats.org/officeDocument/2006/relationships/customXml" Target="../ink/ink444.xml"/><Relationship Id="rId199" Type="http://schemas.openxmlformats.org/officeDocument/2006/relationships/customXml" Target="../ink/ink100.xml"/><Relationship Id="rId1464" Type="http://schemas.openxmlformats.org/officeDocument/2006/relationships/customXml" Target="../ink/ink169.xml"/><Relationship Id="rId1671" Type="http://schemas.openxmlformats.org/officeDocument/2006/relationships/customXml" Target="../ink/ink274.xml"/><Relationship Id="rId2087" Type="http://schemas.openxmlformats.org/officeDocument/2006/relationships/image" Target="../media/image732.png"/><Relationship Id="rId1324" Type="http://schemas.openxmlformats.org/officeDocument/2006/relationships/customXml" Target="../ink/ink141.xml"/><Relationship Id="rId1531" Type="http://schemas.openxmlformats.org/officeDocument/2006/relationships/image" Target="../media/image461.png"/><Relationship Id="rId1769" Type="http://schemas.openxmlformats.org/officeDocument/2006/relationships/image" Target="../media/image576.png"/><Relationship Id="rId1976" Type="http://schemas.openxmlformats.org/officeDocument/2006/relationships/image" Target="../media/image678.png"/><Relationship Id="rId2154" Type="http://schemas.openxmlformats.org/officeDocument/2006/relationships/customXml" Target="../ink/ink523.xml"/><Relationship Id="rId30" Type="http://schemas.openxmlformats.org/officeDocument/2006/relationships/image" Target="../media/image289.png"/><Relationship Id="rId126" Type="http://schemas.openxmlformats.org/officeDocument/2006/relationships/image" Target="../media/image336.png"/><Relationship Id="rId1629" Type="http://schemas.openxmlformats.org/officeDocument/2006/relationships/customXml" Target="../ink/ink252.xml"/><Relationship Id="rId1836" Type="http://schemas.openxmlformats.org/officeDocument/2006/relationships/customXml" Target="../ink/ink360.xml"/><Relationship Id="rId2014" Type="http://schemas.openxmlformats.org/officeDocument/2006/relationships/image" Target="../media/image697.png"/><Relationship Id="rId1475" Type="http://schemas.openxmlformats.org/officeDocument/2006/relationships/image" Target="../media/image431.png"/><Relationship Id="rId1682" Type="http://schemas.openxmlformats.org/officeDocument/2006/relationships/image" Target="../media/image535.png"/><Relationship Id="rId1903" Type="http://schemas.openxmlformats.org/officeDocument/2006/relationships/customXml" Target="../ink/ink394.xml"/><Relationship Id="rId2098" Type="http://schemas.openxmlformats.org/officeDocument/2006/relationships/image" Target="../media/image737.png"/><Relationship Id="rId1335" Type="http://schemas.openxmlformats.org/officeDocument/2006/relationships/image" Target="../media/image405.png"/><Relationship Id="rId1542" Type="http://schemas.openxmlformats.org/officeDocument/2006/relationships/customXml" Target="../ink/ink208.xml"/><Relationship Id="rId1987" Type="http://schemas.openxmlformats.org/officeDocument/2006/relationships/customXml" Target="../ink/ink436.xml"/><Relationship Id="rId2165" Type="http://schemas.openxmlformats.org/officeDocument/2006/relationships/image" Target="../media/image769.png"/><Relationship Id="rId137" Type="http://schemas.openxmlformats.org/officeDocument/2006/relationships/customXml" Target="../ink/ink68.xml"/><Relationship Id="rId1847" Type="http://schemas.openxmlformats.org/officeDocument/2006/relationships/image" Target="../media/image614.png"/><Relationship Id="rId2025" Type="http://schemas.openxmlformats.org/officeDocument/2006/relationships/customXml" Target="../ink/ink455.xml"/><Relationship Id="rId41" Type="http://schemas.openxmlformats.org/officeDocument/2006/relationships/customXml" Target="../ink/ink20.xml"/><Relationship Id="rId1486" Type="http://schemas.openxmlformats.org/officeDocument/2006/relationships/customXml" Target="../ink/ink180.xml"/><Relationship Id="rId1707" Type="http://schemas.openxmlformats.org/officeDocument/2006/relationships/image" Target="../media/image547.png"/><Relationship Id="rId190" Type="http://schemas.openxmlformats.org/officeDocument/2006/relationships/image" Target="../media/image367.png"/><Relationship Id="rId204" Type="http://schemas.openxmlformats.org/officeDocument/2006/relationships/image" Target="../media/image374.png"/><Relationship Id="rId1693" Type="http://schemas.openxmlformats.org/officeDocument/2006/relationships/image" Target="../media/image540.png"/><Relationship Id="rId1914" Type="http://schemas.openxmlformats.org/officeDocument/2006/relationships/image" Target="../media/image647.png"/><Relationship Id="rId1998" Type="http://schemas.openxmlformats.org/officeDocument/2006/relationships/image" Target="../media/image689.png"/><Relationship Id="rId1553" Type="http://schemas.openxmlformats.org/officeDocument/2006/relationships/image" Target="../media/image472.png"/><Relationship Id="rId1760" Type="http://schemas.openxmlformats.org/officeDocument/2006/relationships/customXml" Target="../ink/ink321.xml"/><Relationship Id="rId1858" Type="http://schemas.openxmlformats.org/officeDocument/2006/relationships/customXml" Target="../ink/ink371.xml"/><Relationship Id="rId52" Type="http://schemas.openxmlformats.org/officeDocument/2006/relationships/image" Target="../media/image300.png"/><Relationship Id="rId148" Type="http://schemas.openxmlformats.org/officeDocument/2006/relationships/customXml" Target="../ink/ink74.xml"/><Relationship Id="rId1620" Type="http://schemas.openxmlformats.org/officeDocument/2006/relationships/image" Target="../media/image505.png"/><Relationship Id="rId2036" Type="http://schemas.openxmlformats.org/officeDocument/2006/relationships/customXml" Target="../ink/ink461.xml"/><Relationship Id="rId215" Type="http://schemas.openxmlformats.org/officeDocument/2006/relationships/customXml" Target="../ink/ink108.xml"/><Relationship Id="rId1497" Type="http://schemas.openxmlformats.org/officeDocument/2006/relationships/image" Target="../media/image442.png"/><Relationship Id="rId1718" Type="http://schemas.openxmlformats.org/officeDocument/2006/relationships/image" Target="../media/image552.png"/><Relationship Id="rId1925" Type="http://schemas.openxmlformats.org/officeDocument/2006/relationships/customXml" Target="../ink/ink405.xml"/><Relationship Id="rId2103" Type="http://schemas.openxmlformats.org/officeDocument/2006/relationships/customXml" Target="../ink/ink496.xml"/><Relationship Id="rId1564" Type="http://schemas.openxmlformats.org/officeDocument/2006/relationships/customXml" Target="../ink/ink219.xml"/><Relationship Id="rId1771" Type="http://schemas.openxmlformats.org/officeDocument/2006/relationships/image" Target="../media/image577.png"/><Relationship Id="rId63" Type="http://schemas.openxmlformats.org/officeDocument/2006/relationships/customXml" Target="../ink/ink31.xml"/><Relationship Id="rId159" Type="http://schemas.openxmlformats.org/officeDocument/2006/relationships/image" Target="../media/image352.png"/><Relationship Id="rId1631" Type="http://schemas.openxmlformats.org/officeDocument/2006/relationships/customXml" Target="../ink/ink253.xml"/><Relationship Id="rId1869" Type="http://schemas.openxmlformats.org/officeDocument/2006/relationships/image" Target="../media/image625.png"/><Relationship Id="rId2047" Type="http://schemas.openxmlformats.org/officeDocument/2006/relationships/customXml" Target="../ink/ink467.xml"/><Relationship Id="rId226" Type="http://schemas.openxmlformats.org/officeDocument/2006/relationships/image" Target="../media/image385.png"/><Relationship Id="rId1729" Type="http://schemas.openxmlformats.org/officeDocument/2006/relationships/customXml" Target="../ink/ink304.xml"/><Relationship Id="rId1936" Type="http://schemas.openxmlformats.org/officeDocument/2006/relationships/image" Target="../media/image658.png"/><Relationship Id="rId2114" Type="http://schemas.openxmlformats.org/officeDocument/2006/relationships/image" Target="../media/image745.png"/><Relationship Id="rId1368" Type="http://schemas.openxmlformats.org/officeDocument/2006/relationships/customXml" Target="../ink/ink150.xml"/><Relationship Id="rId1575" Type="http://schemas.openxmlformats.org/officeDocument/2006/relationships/image" Target="../media/image483.png"/><Relationship Id="rId1782" Type="http://schemas.openxmlformats.org/officeDocument/2006/relationships/customXml" Target="../ink/ink332.xml"/><Relationship Id="rId74" Type="http://schemas.openxmlformats.org/officeDocument/2006/relationships/image" Target="../media/image310.png"/><Relationship Id="rId2058" Type="http://schemas.openxmlformats.org/officeDocument/2006/relationships/image" Target="../media/image718.png"/><Relationship Id="rId5" Type="http://schemas.openxmlformats.org/officeDocument/2006/relationships/customXml" Target="../ink/ink2.xml"/><Relationship Id="rId237" Type="http://schemas.openxmlformats.org/officeDocument/2006/relationships/customXml" Target="../ink/ink119.xml"/><Relationship Id="rId1642" Type="http://schemas.openxmlformats.org/officeDocument/2006/relationships/customXml" Target="../ink/ink259.xml"/><Relationship Id="rId1947" Type="http://schemas.openxmlformats.org/officeDocument/2006/relationships/customXml" Target="../ink/ink416.xml"/><Relationship Id="rId1379" Type="http://schemas.openxmlformats.org/officeDocument/2006/relationships/image" Target="../media/image427.png"/><Relationship Id="rId1502" Type="http://schemas.openxmlformats.org/officeDocument/2006/relationships/customXml" Target="../ink/ink188.xml"/><Relationship Id="rId1586" Type="http://schemas.openxmlformats.org/officeDocument/2006/relationships/customXml" Target="../ink/ink230.xml"/><Relationship Id="rId1807" Type="http://schemas.openxmlformats.org/officeDocument/2006/relationships/customXml" Target="../ink/ink345.xml"/><Relationship Id="rId2125" Type="http://schemas.openxmlformats.org/officeDocument/2006/relationships/customXml" Target="../ink/ink507.xml"/><Relationship Id="rId1793" Type="http://schemas.openxmlformats.org/officeDocument/2006/relationships/image" Target="../media/image588.png"/><Relationship Id="rId2069" Type="http://schemas.openxmlformats.org/officeDocument/2006/relationships/customXml" Target="../ink/ink478.xml"/><Relationship Id="rId85" Type="http://schemas.openxmlformats.org/officeDocument/2006/relationships/customXml" Target="../ink/ink42.xml"/><Relationship Id="rId150" Type="http://schemas.openxmlformats.org/officeDocument/2006/relationships/customXml" Target="../ink/ink75.xml"/><Relationship Id="rId1446" Type="http://schemas.openxmlformats.org/officeDocument/2006/relationships/customXml" Target="../ink/ink160.xml"/><Relationship Id="rId1653" Type="http://schemas.openxmlformats.org/officeDocument/2006/relationships/image" Target="../media/image521.png"/><Relationship Id="rId1860" Type="http://schemas.openxmlformats.org/officeDocument/2006/relationships/customXml" Target="../ink/ink372.xml"/><Relationship Id="rId248" Type="http://schemas.openxmlformats.org/officeDocument/2006/relationships/customXml" Target="../ink/ink125.xml"/><Relationship Id="rId1306" Type="http://schemas.openxmlformats.org/officeDocument/2006/relationships/customXml" Target="../ink/ink132.xml"/><Relationship Id="rId1513" Type="http://schemas.openxmlformats.org/officeDocument/2006/relationships/image" Target="../media/image450.png"/><Relationship Id="rId1720" Type="http://schemas.openxmlformats.org/officeDocument/2006/relationships/image" Target="../media/image553.png"/><Relationship Id="rId1958" Type="http://schemas.openxmlformats.org/officeDocument/2006/relationships/image" Target="../media/image669.png"/><Relationship Id="rId2136" Type="http://schemas.openxmlformats.org/officeDocument/2006/relationships/image" Target="../media/image756.png"/><Relationship Id="rId12" Type="http://schemas.openxmlformats.org/officeDocument/2006/relationships/image" Target="../media/image282.png"/><Relationship Id="rId108" Type="http://schemas.openxmlformats.org/officeDocument/2006/relationships/image" Target="../media/image327.png"/><Relationship Id="rId1597" Type="http://schemas.openxmlformats.org/officeDocument/2006/relationships/image" Target="../media/image494.png"/><Relationship Id="rId1818" Type="http://schemas.openxmlformats.org/officeDocument/2006/relationships/image" Target="../media/image600.png"/><Relationship Id="rId96" Type="http://schemas.openxmlformats.org/officeDocument/2006/relationships/image" Target="../media/image321.png"/><Relationship Id="rId161" Type="http://schemas.openxmlformats.org/officeDocument/2006/relationships/image" Target="../media/image353.png"/><Relationship Id="rId1457" Type="http://schemas.openxmlformats.org/officeDocument/2006/relationships/image" Target="../media/image410.png"/><Relationship Id="rId1664" Type="http://schemas.openxmlformats.org/officeDocument/2006/relationships/image" Target="../media/image526.png"/><Relationship Id="rId1871" Type="http://schemas.openxmlformats.org/officeDocument/2006/relationships/image" Target="../media/image626.png"/><Relationship Id="rId1317" Type="http://schemas.openxmlformats.org/officeDocument/2006/relationships/image" Target="../media/image396.png"/><Relationship Id="rId1524" Type="http://schemas.openxmlformats.org/officeDocument/2006/relationships/customXml" Target="../ink/ink199.xml"/><Relationship Id="rId1731" Type="http://schemas.openxmlformats.org/officeDocument/2006/relationships/customXml" Target="../ink/ink305.xml"/><Relationship Id="rId1969" Type="http://schemas.openxmlformats.org/officeDocument/2006/relationships/customXml" Target="../ink/ink427.xml"/><Relationship Id="rId2147" Type="http://schemas.openxmlformats.org/officeDocument/2006/relationships/image" Target="../media/image760.png"/><Relationship Id="rId23" Type="http://schemas.openxmlformats.org/officeDocument/2006/relationships/customXml" Target="../ink/ink11.xml"/><Relationship Id="rId119" Type="http://schemas.openxmlformats.org/officeDocument/2006/relationships/customXml" Target="../ink/ink59.xml"/><Relationship Id="rId1370" Type="http://schemas.openxmlformats.org/officeDocument/2006/relationships/customXml" Target="../ink/ink151.xml"/><Relationship Id="rId1829" Type="http://schemas.openxmlformats.org/officeDocument/2006/relationships/customXml" Target="../ink/ink356.xml"/><Relationship Id="rId2007" Type="http://schemas.openxmlformats.org/officeDocument/2006/relationships/customXml" Target="../ink/ink446.xml"/><Relationship Id="rId1468" Type="http://schemas.openxmlformats.org/officeDocument/2006/relationships/customXml" Target="../ink/ink171.xml"/><Relationship Id="rId1675" Type="http://schemas.openxmlformats.org/officeDocument/2006/relationships/customXml" Target="../ink/ink276.xml"/><Relationship Id="rId1882" Type="http://schemas.openxmlformats.org/officeDocument/2006/relationships/customXml" Target="../ink/ink383.xml"/><Relationship Id="rId172" Type="http://schemas.openxmlformats.org/officeDocument/2006/relationships/customXml" Target="../ink/ink86.xml"/><Relationship Id="rId1328" Type="http://schemas.openxmlformats.org/officeDocument/2006/relationships/customXml" Target="../ink/ink143.xml"/><Relationship Id="rId1535" Type="http://schemas.openxmlformats.org/officeDocument/2006/relationships/image" Target="../media/image463.png"/><Relationship Id="rId2060" Type="http://schemas.openxmlformats.org/officeDocument/2006/relationships/image" Target="../media/image719.png"/><Relationship Id="rId2158" Type="http://schemas.openxmlformats.org/officeDocument/2006/relationships/customXml" Target="../ink/ink525.xml"/><Relationship Id="rId1742" Type="http://schemas.openxmlformats.org/officeDocument/2006/relationships/customXml" Target="../ink/ink311.xml"/><Relationship Id="rId2018" Type="http://schemas.openxmlformats.org/officeDocument/2006/relationships/image" Target="../media/image699.png"/><Relationship Id="rId34" Type="http://schemas.openxmlformats.org/officeDocument/2006/relationships/image" Target="../media/image291.png"/><Relationship Id="rId1381" Type="http://schemas.openxmlformats.org/officeDocument/2006/relationships/image" Target="../media/image428.png"/><Relationship Id="rId1479" Type="http://schemas.openxmlformats.org/officeDocument/2006/relationships/image" Target="../media/image433.png"/><Relationship Id="rId1602" Type="http://schemas.openxmlformats.org/officeDocument/2006/relationships/customXml" Target="../ink/ink238.xml"/><Relationship Id="rId1686" Type="http://schemas.openxmlformats.org/officeDocument/2006/relationships/image" Target="../media/image537.png"/><Relationship Id="rId183" Type="http://schemas.openxmlformats.org/officeDocument/2006/relationships/customXml" Target="../ink/ink92.xml"/><Relationship Id="rId1339" Type="http://schemas.openxmlformats.org/officeDocument/2006/relationships/image" Target="../media/image407.png"/><Relationship Id="rId1893" Type="http://schemas.openxmlformats.org/officeDocument/2006/relationships/image" Target="../media/image637.png"/><Relationship Id="rId1907" Type="http://schemas.openxmlformats.org/officeDocument/2006/relationships/customXml" Target="../ink/ink396.xml"/><Relationship Id="rId2071" Type="http://schemas.openxmlformats.org/officeDocument/2006/relationships/customXml" Target="../ink/ink479.xml"/><Relationship Id="rId1546" Type="http://schemas.openxmlformats.org/officeDocument/2006/relationships/customXml" Target="../ink/ink210.xml"/><Relationship Id="rId1753" Type="http://schemas.openxmlformats.org/officeDocument/2006/relationships/customXml" Target="../ink/ink317.xml"/><Relationship Id="rId1960" Type="http://schemas.openxmlformats.org/officeDocument/2006/relationships/image" Target="../media/image670.png"/><Relationship Id="rId45" Type="http://schemas.openxmlformats.org/officeDocument/2006/relationships/customXml" Target="../ink/ink22.xml"/><Relationship Id="rId110" Type="http://schemas.openxmlformats.org/officeDocument/2006/relationships/image" Target="../media/image328.png"/><Relationship Id="rId1613" Type="http://schemas.openxmlformats.org/officeDocument/2006/relationships/image" Target="../media/image502.png"/><Relationship Id="rId1820" Type="http://schemas.openxmlformats.org/officeDocument/2006/relationships/image" Target="../media/image601.png"/><Relationship Id="rId2029" Type="http://schemas.openxmlformats.org/officeDocument/2006/relationships/image" Target="../media/image704.png"/><Relationship Id="rId194" Type="http://schemas.openxmlformats.org/officeDocument/2006/relationships/image" Target="../media/image369.png"/><Relationship Id="rId208" Type="http://schemas.openxmlformats.org/officeDocument/2006/relationships/image" Target="../media/image376.png"/><Relationship Id="rId1697" Type="http://schemas.openxmlformats.org/officeDocument/2006/relationships/image" Target="../media/image542.png"/><Relationship Id="rId1918" Type="http://schemas.openxmlformats.org/officeDocument/2006/relationships/image" Target="../media/image649.png"/><Relationship Id="rId2082" Type="http://schemas.openxmlformats.org/officeDocument/2006/relationships/customXml" Target="../ink/ink485.xml"/><Relationship Id="rId1557" Type="http://schemas.openxmlformats.org/officeDocument/2006/relationships/image" Target="../media/image474.png"/><Relationship Id="rId1764" Type="http://schemas.openxmlformats.org/officeDocument/2006/relationships/customXml" Target="../ink/ink323.xml"/><Relationship Id="rId1971" Type="http://schemas.openxmlformats.org/officeDocument/2006/relationships/customXml" Target="../ink/ink428.xml"/><Relationship Id="rId56" Type="http://schemas.openxmlformats.org/officeDocument/2006/relationships/image" Target="../media/image17.png"/><Relationship Id="rId1624" Type="http://schemas.openxmlformats.org/officeDocument/2006/relationships/image" Target="../media/image507.png"/><Relationship Id="rId1831" Type="http://schemas.openxmlformats.org/officeDocument/2006/relationships/customXml" Target="../ink/ink357.xml"/><Relationship Id="rId121" Type="http://schemas.openxmlformats.org/officeDocument/2006/relationships/customXml" Target="../ink/ink60.xml"/><Relationship Id="rId219" Type="http://schemas.openxmlformats.org/officeDocument/2006/relationships/customXml" Target="../ink/ink110.xml"/><Relationship Id="rId1929" Type="http://schemas.openxmlformats.org/officeDocument/2006/relationships/customXml" Target="../ink/ink407.xml"/><Relationship Id="rId2093" Type="http://schemas.openxmlformats.org/officeDocument/2006/relationships/customXml" Target="../ink/ink491.xml"/><Relationship Id="rId2107" Type="http://schemas.openxmlformats.org/officeDocument/2006/relationships/customXml" Target="../ink/ink498.xml"/><Relationship Id="rId1470" Type="http://schemas.openxmlformats.org/officeDocument/2006/relationships/customXml" Target="../ink/ink172.xml"/><Relationship Id="rId1568" Type="http://schemas.openxmlformats.org/officeDocument/2006/relationships/customXml" Target="../ink/ink221.xml"/><Relationship Id="rId1775" Type="http://schemas.openxmlformats.org/officeDocument/2006/relationships/image" Target="../media/image579.png"/><Relationship Id="rId67" Type="http://schemas.openxmlformats.org/officeDocument/2006/relationships/customXml" Target="../ink/ink33.xml"/><Relationship Id="rId1330" Type="http://schemas.openxmlformats.org/officeDocument/2006/relationships/customXml" Target="../ink/ink144.xml"/><Relationship Id="rId1635" Type="http://schemas.openxmlformats.org/officeDocument/2006/relationships/customXml" Target="../ink/ink255.xml"/><Relationship Id="rId1982" Type="http://schemas.openxmlformats.org/officeDocument/2006/relationships/image" Target="../media/image681.png"/><Relationship Id="rId2160" Type="http://schemas.openxmlformats.org/officeDocument/2006/relationships/customXml" Target="../ink/ink526.xml"/><Relationship Id="rId132" Type="http://schemas.openxmlformats.org/officeDocument/2006/relationships/image" Target="../media/image339.png"/><Relationship Id="rId1842" Type="http://schemas.openxmlformats.org/officeDocument/2006/relationships/customXml" Target="../ink/ink363.xml"/><Relationship Id="rId2020" Type="http://schemas.openxmlformats.org/officeDocument/2006/relationships/image" Target="../media/image700.png"/><Relationship Id="rId1481" Type="http://schemas.openxmlformats.org/officeDocument/2006/relationships/image" Target="../media/image434.png"/><Relationship Id="rId1579" Type="http://schemas.openxmlformats.org/officeDocument/2006/relationships/image" Target="../media/image485.png"/><Relationship Id="rId1702" Type="http://schemas.openxmlformats.org/officeDocument/2006/relationships/customXml" Target="../ink/ink290.xml"/><Relationship Id="rId2118" Type="http://schemas.openxmlformats.org/officeDocument/2006/relationships/image" Target="../media/image747.png"/><Relationship Id="rId1786" Type="http://schemas.openxmlformats.org/officeDocument/2006/relationships/customXml" Target="../ink/ink334.xml"/><Relationship Id="rId1993" Type="http://schemas.openxmlformats.org/officeDocument/2006/relationships/customXml" Target="../ink/ink439.xml"/><Relationship Id="rId78" Type="http://schemas.openxmlformats.org/officeDocument/2006/relationships/image" Target="../media/image312.png"/><Relationship Id="rId143" Type="http://schemas.openxmlformats.org/officeDocument/2006/relationships/customXml" Target="../ink/ink71.xml"/><Relationship Id="rId1646" Type="http://schemas.openxmlformats.org/officeDocument/2006/relationships/customXml" Target="../ink/ink261.xml"/><Relationship Id="rId1853" Type="http://schemas.openxmlformats.org/officeDocument/2006/relationships/image" Target="../media/image617.png"/><Relationship Id="rId2031" Type="http://schemas.openxmlformats.org/officeDocument/2006/relationships/image" Target="../media/image705.png"/><Relationship Id="rId9" Type="http://schemas.openxmlformats.org/officeDocument/2006/relationships/customXml" Target="../ink/ink4.xml"/><Relationship Id="rId210" Type="http://schemas.openxmlformats.org/officeDocument/2006/relationships/image" Target="../media/image377.png"/><Relationship Id="rId1492" Type="http://schemas.openxmlformats.org/officeDocument/2006/relationships/customXml" Target="../ink/ink183.xml"/><Relationship Id="rId1506" Type="http://schemas.openxmlformats.org/officeDocument/2006/relationships/customXml" Target="../ink/ink190.xml"/><Relationship Id="rId1713" Type="http://schemas.openxmlformats.org/officeDocument/2006/relationships/customXml" Target="../ink/ink296.xml"/><Relationship Id="rId1920" Type="http://schemas.openxmlformats.org/officeDocument/2006/relationships/image" Target="../media/image650.png"/><Relationship Id="rId2129" Type="http://schemas.openxmlformats.org/officeDocument/2006/relationships/customXml" Target="../ink/ink509.xml"/><Relationship Id="rId1797" Type="http://schemas.openxmlformats.org/officeDocument/2006/relationships/image" Target="../media/image590.png"/><Relationship Id="rId89" Type="http://schemas.openxmlformats.org/officeDocument/2006/relationships/customXml" Target="../ink/ink44.xml"/><Relationship Id="rId154" Type="http://schemas.openxmlformats.org/officeDocument/2006/relationships/customXml" Target="../ink/ink77.xml"/><Relationship Id="rId1657" Type="http://schemas.openxmlformats.org/officeDocument/2006/relationships/customXml" Target="../ink/ink267.xml"/><Relationship Id="rId1864" Type="http://schemas.openxmlformats.org/officeDocument/2006/relationships/customXml" Target="../ink/ink374.xml"/><Relationship Id="rId2042" Type="http://schemas.openxmlformats.org/officeDocument/2006/relationships/customXml" Target="../ink/ink464.xml"/><Relationship Id="rId1296" Type="http://schemas.openxmlformats.org/officeDocument/2006/relationships/customXml" Target="../ink/ink127.xml"/><Relationship Id="rId1517" Type="http://schemas.openxmlformats.org/officeDocument/2006/relationships/image" Target="../media/image452.png"/><Relationship Id="rId1724" Type="http://schemas.openxmlformats.org/officeDocument/2006/relationships/image" Target="../media/image555.png"/><Relationship Id="rId16" Type="http://schemas.openxmlformats.org/officeDocument/2006/relationships/image" Target="../media/image284.png"/><Relationship Id="rId221" Type="http://schemas.openxmlformats.org/officeDocument/2006/relationships/customXml" Target="../ink/ink111.xml"/><Relationship Id="rId1363" Type="http://schemas.openxmlformats.org/officeDocument/2006/relationships/image" Target="../media/image419.png"/><Relationship Id="rId1931" Type="http://schemas.openxmlformats.org/officeDocument/2006/relationships/customXml" Target="../ink/ink408.xml"/><Relationship Id="rId1570" Type="http://schemas.openxmlformats.org/officeDocument/2006/relationships/customXml" Target="../ink/ink222.xml"/><Relationship Id="rId1668" Type="http://schemas.openxmlformats.org/officeDocument/2006/relationships/image" Target="../media/image528.png"/><Relationship Id="rId1875" Type="http://schemas.openxmlformats.org/officeDocument/2006/relationships/image" Target="../media/image628.png"/><Relationship Id="rId165" Type="http://schemas.openxmlformats.org/officeDocument/2006/relationships/image" Target="../media/image355.png"/><Relationship Id="rId1528" Type="http://schemas.openxmlformats.org/officeDocument/2006/relationships/customXml" Target="../ink/ink201.xml"/><Relationship Id="rId2053" Type="http://schemas.openxmlformats.org/officeDocument/2006/relationships/customXml" Target="../ink/ink470.xml"/><Relationship Id="rId232" Type="http://schemas.openxmlformats.org/officeDocument/2006/relationships/image" Target="../media/image388.png"/><Relationship Id="rId1735" Type="http://schemas.openxmlformats.org/officeDocument/2006/relationships/image" Target="../media/image560.png"/><Relationship Id="rId1942" Type="http://schemas.openxmlformats.org/officeDocument/2006/relationships/image" Target="../media/image661.png"/><Relationship Id="rId2120" Type="http://schemas.openxmlformats.org/officeDocument/2006/relationships/image" Target="../media/image748.png"/><Relationship Id="rId27" Type="http://schemas.openxmlformats.org/officeDocument/2006/relationships/customXml" Target="../ink/ink13.xml"/><Relationship Id="rId1374" Type="http://schemas.openxmlformats.org/officeDocument/2006/relationships/customXml" Target="../ink/ink153.xml"/><Relationship Id="rId1581" Type="http://schemas.openxmlformats.org/officeDocument/2006/relationships/image" Target="../media/image486.png"/><Relationship Id="rId1679" Type="http://schemas.openxmlformats.org/officeDocument/2006/relationships/customXml" Target="../ink/ink278.xml"/><Relationship Id="rId1802" Type="http://schemas.openxmlformats.org/officeDocument/2006/relationships/customXml" Target="../ink/ink342.xml"/><Relationship Id="rId80" Type="http://schemas.openxmlformats.org/officeDocument/2006/relationships/image" Target="../media/image313.png"/><Relationship Id="rId176" Type="http://schemas.openxmlformats.org/officeDocument/2006/relationships/customXml" Target="../ink/ink88.xml"/><Relationship Id="rId1886" Type="http://schemas.openxmlformats.org/officeDocument/2006/relationships/customXml" Target="../ink/ink385.xml"/><Relationship Id="rId2064" Type="http://schemas.openxmlformats.org/officeDocument/2006/relationships/image" Target="../media/image721.png"/><Relationship Id="rId243" Type="http://schemas.openxmlformats.org/officeDocument/2006/relationships/customXml" Target="../ink/ink122.xml"/><Relationship Id="rId1301" Type="http://schemas.openxmlformats.org/officeDocument/2006/relationships/image" Target="../media/image902.png"/><Relationship Id="rId1539" Type="http://schemas.openxmlformats.org/officeDocument/2006/relationships/image" Target="../media/image465.png"/><Relationship Id="rId1746" Type="http://schemas.openxmlformats.org/officeDocument/2006/relationships/customXml" Target="../ink/ink313.xml"/><Relationship Id="rId1953" Type="http://schemas.openxmlformats.org/officeDocument/2006/relationships/customXml" Target="../ink/ink419.xml"/><Relationship Id="rId2131" Type="http://schemas.openxmlformats.org/officeDocument/2006/relationships/customXml" Target="../ink/ink510.xml"/><Relationship Id="rId38" Type="http://schemas.openxmlformats.org/officeDocument/2006/relationships/image" Target="../media/image293.png"/><Relationship Id="rId103" Type="http://schemas.openxmlformats.org/officeDocument/2006/relationships/customXml" Target="../ink/ink51.xml"/><Relationship Id="rId1385" Type="http://schemas.openxmlformats.org/officeDocument/2006/relationships/image" Target="../media/image430.png"/><Relationship Id="rId1592" Type="http://schemas.openxmlformats.org/officeDocument/2006/relationships/customXml" Target="../ink/ink233.xml"/><Relationship Id="rId1606" Type="http://schemas.openxmlformats.org/officeDocument/2006/relationships/customXml" Target="../ink/ink240.xml"/><Relationship Id="rId1813" Type="http://schemas.openxmlformats.org/officeDocument/2006/relationships/customXml" Target="../ink/ink348.xml"/><Relationship Id="rId91" Type="http://schemas.openxmlformats.org/officeDocument/2006/relationships/customXml" Target="../ink/ink45.xml"/><Relationship Id="rId187" Type="http://schemas.openxmlformats.org/officeDocument/2006/relationships/customXml" Target="../ink/ink94.xml"/><Relationship Id="rId1452" Type="http://schemas.openxmlformats.org/officeDocument/2006/relationships/customXml" Target="../ink/ink163.xml"/><Relationship Id="rId1897" Type="http://schemas.openxmlformats.org/officeDocument/2006/relationships/customXml" Target="../ink/ink391.xml"/><Relationship Id="rId2075" Type="http://schemas.openxmlformats.org/officeDocument/2006/relationships/customXml" Target="../ink/ink481.xml"/><Relationship Id="rId1312" Type="http://schemas.openxmlformats.org/officeDocument/2006/relationships/customXml" Target="../ink/ink135.xml"/><Relationship Id="rId1757" Type="http://schemas.openxmlformats.org/officeDocument/2006/relationships/customXml" Target="../ink/ink319.xml"/><Relationship Id="rId1964" Type="http://schemas.openxmlformats.org/officeDocument/2006/relationships/image" Target="../media/image672.png"/><Relationship Id="rId49" Type="http://schemas.openxmlformats.org/officeDocument/2006/relationships/customXml" Target="../ink/ink24.xml"/><Relationship Id="rId114" Type="http://schemas.openxmlformats.org/officeDocument/2006/relationships/image" Target="../media/image330.png"/><Relationship Id="rId1617" Type="http://schemas.openxmlformats.org/officeDocument/2006/relationships/image" Target="../media/image504.png"/><Relationship Id="rId1824" Type="http://schemas.openxmlformats.org/officeDocument/2006/relationships/image" Target="../media/image603.png"/><Relationship Id="rId2142" Type="http://schemas.openxmlformats.org/officeDocument/2006/relationships/customXml" Target="../ink/ink516.xml"/><Relationship Id="rId198" Type="http://schemas.openxmlformats.org/officeDocument/2006/relationships/image" Target="../media/image371.png"/><Relationship Id="rId2002" Type="http://schemas.openxmlformats.org/officeDocument/2006/relationships/image" Target="../media/image691.png"/><Relationship Id="rId2086" Type="http://schemas.openxmlformats.org/officeDocument/2006/relationships/customXml" Target="../ink/ink487.xml"/><Relationship Id="rId1463" Type="http://schemas.openxmlformats.org/officeDocument/2006/relationships/image" Target="../media/image413.png"/><Relationship Id="rId1670" Type="http://schemas.openxmlformats.org/officeDocument/2006/relationships/image" Target="../media/image529.png"/><Relationship Id="rId1768" Type="http://schemas.openxmlformats.org/officeDocument/2006/relationships/customXml" Target="../ink/ink325.xml"/><Relationship Id="rId1323" Type="http://schemas.openxmlformats.org/officeDocument/2006/relationships/image" Target="../media/image399.png"/><Relationship Id="rId1530" Type="http://schemas.openxmlformats.org/officeDocument/2006/relationships/customXml" Target="../ink/ink202.xml"/><Relationship Id="rId1628" Type="http://schemas.openxmlformats.org/officeDocument/2006/relationships/image" Target="../media/image509.png"/><Relationship Id="rId1975" Type="http://schemas.openxmlformats.org/officeDocument/2006/relationships/customXml" Target="../ink/ink430.xml"/><Relationship Id="rId2153" Type="http://schemas.openxmlformats.org/officeDocument/2006/relationships/image" Target="../media/image763.png"/><Relationship Id="rId125" Type="http://schemas.openxmlformats.org/officeDocument/2006/relationships/customXml" Target="../ink/ink62.xml"/><Relationship Id="rId1835" Type="http://schemas.openxmlformats.org/officeDocument/2006/relationships/image" Target="../media/image608.png"/><Relationship Id="rId2013" Type="http://schemas.openxmlformats.org/officeDocument/2006/relationships/customXml" Target="../ink/ink449.xml"/><Relationship Id="rId1474" Type="http://schemas.openxmlformats.org/officeDocument/2006/relationships/customXml" Target="../ink/ink174.xml"/><Relationship Id="rId1681" Type="http://schemas.openxmlformats.org/officeDocument/2006/relationships/customXml" Target="../ink/ink279.xml"/><Relationship Id="rId1902" Type="http://schemas.openxmlformats.org/officeDocument/2006/relationships/image" Target="../media/image641.png"/><Relationship Id="rId2097" Type="http://schemas.openxmlformats.org/officeDocument/2006/relationships/customXml" Target="../ink/ink493.xml"/><Relationship Id="rId1541" Type="http://schemas.openxmlformats.org/officeDocument/2006/relationships/image" Target="../media/image466.png"/><Relationship Id="rId1779" Type="http://schemas.openxmlformats.org/officeDocument/2006/relationships/image" Target="../media/image581.png"/><Relationship Id="rId1986" Type="http://schemas.openxmlformats.org/officeDocument/2006/relationships/image" Target="../media/image683.png"/><Relationship Id="rId2164" Type="http://schemas.openxmlformats.org/officeDocument/2006/relationships/customXml" Target="../ink/ink528.xml"/><Relationship Id="rId40" Type="http://schemas.openxmlformats.org/officeDocument/2006/relationships/image" Target="../media/image294.png"/><Relationship Id="rId136" Type="http://schemas.openxmlformats.org/officeDocument/2006/relationships/image" Target="../media/image341.png"/><Relationship Id="rId1639" Type="http://schemas.openxmlformats.org/officeDocument/2006/relationships/image" Target="../media/image514.png"/><Relationship Id="rId1846" Type="http://schemas.openxmlformats.org/officeDocument/2006/relationships/customXml" Target="../ink/ink365.xml"/><Relationship Id="rId2024" Type="http://schemas.openxmlformats.org/officeDocument/2006/relationships/image" Target="../media/image702.png"/><Relationship Id="rId203" Type="http://schemas.openxmlformats.org/officeDocument/2006/relationships/customXml" Target="../ink/ink102.xml"/><Relationship Id="rId1485" Type="http://schemas.openxmlformats.org/officeDocument/2006/relationships/image" Target="../media/image436.png"/><Relationship Id="rId1692" Type="http://schemas.openxmlformats.org/officeDocument/2006/relationships/customXml" Target="../ink/ink285.xml"/><Relationship Id="rId1706" Type="http://schemas.openxmlformats.org/officeDocument/2006/relationships/customXml" Target="../ink/ink292.xml"/><Relationship Id="rId1913" Type="http://schemas.openxmlformats.org/officeDocument/2006/relationships/customXml" Target="../ink/ink399.xml"/><Relationship Id="rId1552" Type="http://schemas.openxmlformats.org/officeDocument/2006/relationships/customXml" Target="../ink/ink213.xml"/><Relationship Id="rId1997" Type="http://schemas.openxmlformats.org/officeDocument/2006/relationships/customXml" Target="../ink/ink441.xml"/><Relationship Id="rId147" Type="http://schemas.openxmlformats.org/officeDocument/2006/relationships/image" Target="../media/image346.png"/><Relationship Id="rId1857" Type="http://schemas.openxmlformats.org/officeDocument/2006/relationships/image" Target="../media/image619.png"/><Relationship Id="rId2035" Type="http://schemas.openxmlformats.org/officeDocument/2006/relationships/image" Target="../media/image707.png"/><Relationship Id="rId51" Type="http://schemas.openxmlformats.org/officeDocument/2006/relationships/customXml" Target="../ink/ink25.xml"/><Relationship Id="rId1496" Type="http://schemas.openxmlformats.org/officeDocument/2006/relationships/customXml" Target="../ink/ink185.xml"/><Relationship Id="rId1717" Type="http://schemas.openxmlformats.org/officeDocument/2006/relationships/customXml" Target="../ink/ink298.xml"/><Relationship Id="rId1924" Type="http://schemas.openxmlformats.org/officeDocument/2006/relationships/image" Target="../media/image652.png"/><Relationship Id="rId214" Type="http://schemas.openxmlformats.org/officeDocument/2006/relationships/image" Target="../media/image379.png"/><Relationship Id="rId2102" Type="http://schemas.openxmlformats.org/officeDocument/2006/relationships/image" Target="../media/image739.png"/><Relationship Id="rId158" Type="http://schemas.openxmlformats.org/officeDocument/2006/relationships/customXml" Target="../ink/ink79.xml"/><Relationship Id="rId1563" Type="http://schemas.openxmlformats.org/officeDocument/2006/relationships/image" Target="../media/image477.png"/><Relationship Id="rId1770" Type="http://schemas.openxmlformats.org/officeDocument/2006/relationships/customXml" Target="../ink/ink326.xml"/><Relationship Id="rId1868" Type="http://schemas.openxmlformats.org/officeDocument/2006/relationships/customXml" Target="../ink/ink376.xml"/><Relationship Id="rId62" Type="http://schemas.openxmlformats.org/officeDocument/2006/relationships/image" Target="../media/image304.png"/><Relationship Id="rId1630" Type="http://schemas.openxmlformats.org/officeDocument/2006/relationships/image" Target="../media/image510.png"/><Relationship Id="rId2046" Type="http://schemas.openxmlformats.org/officeDocument/2006/relationships/customXml" Target="../ink/ink466.xml"/><Relationship Id="rId225" Type="http://schemas.openxmlformats.org/officeDocument/2006/relationships/customXml" Target="../ink/ink113.xml"/><Relationship Id="rId1728" Type="http://schemas.openxmlformats.org/officeDocument/2006/relationships/image" Target="../media/image557.png"/><Relationship Id="rId1935" Type="http://schemas.openxmlformats.org/officeDocument/2006/relationships/customXml" Target="../ink/ink410.xml"/><Relationship Id="rId2113" Type="http://schemas.openxmlformats.org/officeDocument/2006/relationships/customXml" Target="../ink/ink501.xml"/><Relationship Id="rId1367" Type="http://schemas.openxmlformats.org/officeDocument/2006/relationships/image" Target="../media/image421.png"/><Relationship Id="rId1574" Type="http://schemas.openxmlformats.org/officeDocument/2006/relationships/customXml" Target="../ink/ink224.xml"/><Relationship Id="rId1781" Type="http://schemas.openxmlformats.org/officeDocument/2006/relationships/image" Target="../media/image582.png"/><Relationship Id="rId73" Type="http://schemas.openxmlformats.org/officeDocument/2006/relationships/customXml" Target="../ink/ink36.xml"/><Relationship Id="rId169" Type="http://schemas.openxmlformats.org/officeDocument/2006/relationships/image" Target="../media/image357.png"/><Relationship Id="rId1641" Type="http://schemas.openxmlformats.org/officeDocument/2006/relationships/image" Target="../media/image515.png"/><Relationship Id="rId1879" Type="http://schemas.openxmlformats.org/officeDocument/2006/relationships/image" Target="../media/image630.png"/><Relationship Id="rId2057" Type="http://schemas.openxmlformats.org/officeDocument/2006/relationships/customXml" Target="../ink/ink472.xml"/><Relationship Id="rId4" Type="http://schemas.openxmlformats.org/officeDocument/2006/relationships/image" Target="../media/image278.png"/><Relationship Id="rId236" Type="http://schemas.openxmlformats.org/officeDocument/2006/relationships/image" Target="../media/image390.png"/><Relationship Id="rId1501" Type="http://schemas.openxmlformats.org/officeDocument/2006/relationships/image" Target="../media/image444.png"/><Relationship Id="rId1739" Type="http://schemas.openxmlformats.org/officeDocument/2006/relationships/image" Target="../media/image562.png"/><Relationship Id="rId1946" Type="http://schemas.openxmlformats.org/officeDocument/2006/relationships/image" Target="../media/image663.png"/><Relationship Id="rId2124" Type="http://schemas.openxmlformats.org/officeDocument/2006/relationships/image" Target="../media/image750.png"/><Relationship Id="rId1378" Type="http://schemas.openxmlformats.org/officeDocument/2006/relationships/customXml" Target="../ink/ink155.xml"/><Relationship Id="rId1585" Type="http://schemas.openxmlformats.org/officeDocument/2006/relationships/image" Target="../media/image488.png"/><Relationship Id="rId1792" Type="http://schemas.openxmlformats.org/officeDocument/2006/relationships/customXml" Target="../ink/ink337.xml"/><Relationship Id="rId1806" Type="http://schemas.openxmlformats.org/officeDocument/2006/relationships/image" Target="../media/image594.png"/><Relationship Id="rId84" Type="http://schemas.openxmlformats.org/officeDocument/2006/relationships/image" Target="../media/image315.png"/><Relationship Id="rId1445" Type="http://schemas.openxmlformats.org/officeDocument/2006/relationships/image" Target="../media/image458.png"/><Relationship Id="rId1652" Type="http://schemas.openxmlformats.org/officeDocument/2006/relationships/customXml" Target="../ink/ink264.xml"/><Relationship Id="rId2068" Type="http://schemas.openxmlformats.org/officeDocument/2006/relationships/image" Target="../media/image723.png"/><Relationship Id="rId247" Type="http://schemas.openxmlformats.org/officeDocument/2006/relationships/image" Target="../media/image395.png"/><Relationship Id="rId1305" Type="http://schemas.openxmlformats.org/officeDocument/2006/relationships/image" Target="../media/image904.png"/><Relationship Id="rId1957" Type="http://schemas.openxmlformats.org/officeDocument/2006/relationships/customXml" Target="../ink/ink421.xml"/><Relationship Id="rId107" Type="http://schemas.openxmlformats.org/officeDocument/2006/relationships/customXml" Target="../ink/ink53.xml"/><Relationship Id="rId1512" Type="http://schemas.openxmlformats.org/officeDocument/2006/relationships/customXml" Target="../ink/ink193.xml"/><Relationship Id="rId1596" Type="http://schemas.openxmlformats.org/officeDocument/2006/relationships/customXml" Target="../ink/ink235.xml"/><Relationship Id="rId1817" Type="http://schemas.openxmlformats.org/officeDocument/2006/relationships/customXml" Target="../ink/ink350.xml"/><Relationship Id="rId2135" Type="http://schemas.openxmlformats.org/officeDocument/2006/relationships/customXml" Target="../ink/ink512.xml"/><Relationship Id="rId11" Type="http://schemas.openxmlformats.org/officeDocument/2006/relationships/customXml" Target="../ink/ink5.xml"/><Relationship Id="rId2079" Type="http://schemas.openxmlformats.org/officeDocument/2006/relationships/customXml" Target="../ink/ink483.xml"/><Relationship Id="rId95" Type="http://schemas.openxmlformats.org/officeDocument/2006/relationships/customXml" Target="../ink/ink47.xml"/><Relationship Id="rId160" Type="http://schemas.openxmlformats.org/officeDocument/2006/relationships/customXml" Target="../ink/ink80.xml"/><Relationship Id="rId1456" Type="http://schemas.openxmlformats.org/officeDocument/2006/relationships/customXml" Target="../ink/ink165.xml"/><Relationship Id="rId1663" Type="http://schemas.openxmlformats.org/officeDocument/2006/relationships/customXml" Target="../ink/ink270.xml"/><Relationship Id="rId1870" Type="http://schemas.openxmlformats.org/officeDocument/2006/relationships/customXml" Target="../ink/ink377.xml"/><Relationship Id="rId1968" Type="http://schemas.openxmlformats.org/officeDocument/2006/relationships/image" Target="../media/image674.png"/><Relationship Id="rId1316" Type="http://schemas.openxmlformats.org/officeDocument/2006/relationships/customXml" Target="../ink/ink137.xml"/><Relationship Id="rId1523" Type="http://schemas.openxmlformats.org/officeDocument/2006/relationships/image" Target="../media/image455.png"/><Relationship Id="rId1730" Type="http://schemas.openxmlformats.org/officeDocument/2006/relationships/image" Target="../media/image558.png"/><Relationship Id="rId2146" Type="http://schemas.openxmlformats.org/officeDocument/2006/relationships/customXml" Target="../ink/ink519.xml"/><Relationship Id="rId22" Type="http://schemas.openxmlformats.org/officeDocument/2006/relationships/image" Target="../media/image148.png"/><Relationship Id="rId118" Type="http://schemas.openxmlformats.org/officeDocument/2006/relationships/image" Target="../media/image332.png"/><Relationship Id="rId1828" Type="http://schemas.openxmlformats.org/officeDocument/2006/relationships/image" Target="../media/image605.png"/><Relationship Id="rId2006" Type="http://schemas.openxmlformats.org/officeDocument/2006/relationships/image" Target="../media/image693.png"/><Relationship Id="rId171" Type="http://schemas.openxmlformats.org/officeDocument/2006/relationships/image" Target="../media/image358.png"/><Relationship Id="rId1467" Type="http://schemas.openxmlformats.org/officeDocument/2006/relationships/image" Target="../media/image415.png"/><Relationship Id="rId1674" Type="http://schemas.openxmlformats.org/officeDocument/2006/relationships/image" Target="../media/image531.png"/><Relationship Id="rId1881" Type="http://schemas.openxmlformats.org/officeDocument/2006/relationships/image" Target="../media/image631.png"/><Relationship Id="rId1327" Type="http://schemas.openxmlformats.org/officeDocument/2006/relationships/image" Target="../media/image401.png"/><Relationship Id="rId1534" Type="http://schemas.openxmlformats.org/officeDocument/2006/relationships/customXml" Target="../ink/ink204.xml"/><Relationship Id="rId1741" Type="http://schemas.openxmlformats.org/officeDocument/2006/relationships/image" Target="../media/image563.png"/><Relationship Id="rId1979" Type="http://schemas.openxmlformats.org/officeDocument/2006/relationships/customXml" Target="../ink/ink432.xml"/><Relationship Id="rId2157" Type="http://schemas.openxmlformats.org/officeDocument/2006/relationships/image" Target="../media/image765.png"/><Relationship Id="rId33" Type="http://schemas.openxmlformats.org/officeDocument/2006/relationships/customXml" Target="../ink/ink16.xml"/><Relationship Id="rId129" Type="http://schemas.openxmlformats.org/officeDocument/2006/relationships/customXml" Target="../ink/ink64.xml"/><Relationship Id="rId1380" Type="http://schemas.openxmlformats.org/officeDocument/2006/relationships/customXml" Target="../ink/ink156.xml"/><Relationship Id="rId1601" Type="http://schemas.openxmlformats.org/officeDocument/2006/relationships/image" Target="../media/image496.png"/><Relationship Id="rId1839" Type="http://schemas.openxmlformats.org/officeDocument/2006/relationships/image" Target="../media/image610.png"/><Relationship Id="rId2017" Type="http://schemas.openxmlformats.org/officeDocument/2006/relationships/customXml" Target="../ink/ink451.xml"/><Relationship Id="rId182" Type="http://schemas.openxmlformats.org/officeDocument/2006/relationships/image" Target="../media/image363.png"/><Relationship Id="rId1478" Type="http://schemas.openxmlformats.org/officeDocument/2006/relationships/customXml" Target="../ink/ink176.xml"/><Relationship Id="rId1685" Type="http://schemas.openxmlformats.org/officeDocument/2006/relationships/customXml" Target="../ink/ink281.xml"/><Relationship Id="rId1892" Type="http://schemas.openxmlformats.org/officeDocument/2006/relationships/customXml" Target="../ink/ink388.xml"/><Relationship Id="rId1906" Type="http://schemas.openxmlformats.org/officeDocument/2006/relationships/image" Target="../media/image643.png"/><Relationship Id="rId1338" Type="http://schemas.openxmlformats.org/officeDocument/2006/relationships/customXml" Target="../ink/ink146.xml"/><Relationship Id="rId1545" Type="http://schemas.openxmlformats.org/officeDocument/2006/relationships/image" Target="../media/image468.png"/><Relationship Id="rId2070" Type="http://schemas.openxmlformats.org/officeDocument/2006/relationships/image" Target="../media/image724.png"/><Relationship Id="rId1752" Type="http://schemas.openxmlformats.org/officeDocument/2006/relationships/image" Target="../media/image568.png"/><Relationship Id="rId2028" Type="http://schemas.openxmlformats.org/officeDocument/2006/relationships/customXml" Target="../ink/ink457.xml"/><Relationship Id="rId44" Type="http://schemas.openxmlformats.org/officeDocument/2006/relationships/image" Target="../media/image296.png"/><Relationship Id="rId1489" Type="http://schemas.openxmlformats.org/officeDocument/2006/relationships/image" Target="../media/image438.png"/><Relationship Id="rId1612" Type="http://schemas.openxmlformats.org/officeDocument/2006/relationships/customXml" Target="../ink/ink243.xml"/><Relationship Id="rId1696" Type="http://schemas.openxmlformats.org/officeDocument/2006/relationships/customXml" Target="../ink/ink287.xml"/><Relationship Id="rId1917" Type="http://schemas.openxmlformats.org/officeDocument/2006/relationships/customXml" Target="../ink/ink401.xml"/><Relationship Id="rId193" Type="http://schemas.openxmlformats.org/officeDocument/2006/relationships/customXml" Target="../ink/ink97.xml"/><Relationship Id="rId207" Type="http://schemas.openxmlformats.org/officeDocument/2006/relationships/customXml" Target="../ink/ink104.xml"/><Relationship Id="rId2081" Type="http://schemas.openxmlformats.org/officeDocument/2006/relationships/image" Target="../media/image729.png"/><Relationship Id="rId1556" Type="http://schemas.openxmlformats.org/officeDocument/2006/relationships/customXml" Target="../ink/ink215.xml"/><Relationship Id="rId1763" Type="http://schemas.openxmlformats.org/officeDocument/2006/relationships/image" Target="../media/image573.png"/><Relationship Id="rId1970" Type="http://schemas.openxmlformats.org/officeDocument/2006/relationships/image" Target="../media/image675.png"/><Relationship Id="rId55" Type="http://schemas.openxmlformats.org/officeDocument/2006/relationships/customXml" Target="../ink/ink27.xml"/><Relationship Id="rId120" Type="http://schemas.openxmlformats.org/officeDocument/2006/relationships/image" Target="../media/image333.png"/><Relationship Id="rId1623" Type="http://schemas.openxmlformats.org/officeDocument/2006/relationships/customXml" Target="../ink/ink249.xml"/><Relationship Id="rId1830" Type="http://schemas.openxmlformats.org/officeDocument/2006/relationships/image" Target="../media/image606.png"/><Relationship Id="rId2039" Type="http://schemas.openxmlformats.org/officeDocument/2006/relationships/image" Target="../media/image709.png"/><Relationship Id="rId218" Type="http://schemas.openxmlformats.org/officeDocument/2006/relationships/image" Target="../media/image381.png"/><Relationship Id="rId1928" Type="http://schemas.openxmlformats.org/officeDocument/2006/relationships/image" Target="../media/image654.png"/><Relationship Id="rId2092" Type="http://schemas.openxmlformats.org/officeDocument/2006/relationships/customXml" Target="../ink/ink490.xml"/><Relationship Id="rId2106" Type="http://schemas.openxmlformats.org/officeDocument/2006/relationships/image" Target="../media/image741.png"/><Relationship Id="rId1567" Type="http://schemas.openxmlformats.org/officeDocument/2006/relationships/image" Target="../media/image479.png"/><Relationship Id="rId1774" Type="http://schemas.openxmlformats.org/officeDocument/2006/relationships/customXml" Target="../ink/ink328.xml"/><Relationship Id="rId1981" Type="http://schemas.openxmlformats.org/officeDocument/2006/relationships/customXml" Target="../ink/ink433.xml"/><Relationship Id="rId66" Type="http://schemas.openxmlformats.org/officeDocument/2006/relationships/image" Target="../media/image306.png"/><Relationship Id="rId131" Type="http://schemas.openxmlformats.org/officeDocument/2006/relationships/customXml" Target="../ink/ink65.xml"/><Relationship Id="rId1634" Type="http://schemas.openxmlformats.org/officeDocument/2006/relationships/image" Target="../media/image512.png"/><Relationship Id="rId1841" Type="http://schemas.openxmlformats.org/officeDocument/2006/relationships/image" Target="../media/image611.png"/><Relationship Id="rId229" Type="http://schemas.openxmlformats.org/officeDocument/2006/relationships/customXml" Target="../ink/ink115.xml"/><Relationship Id="rId1480" Type="http://schemas.openxmlformats.org/officeDocument/2006/relationships/customXml" Target="../ink/ink177.xml"/><Relationship Id="rId1939" Type="http://schemas.openxmlformats.org/officeDocument/2006/relationships/customXml" Target="../ink/ink412.xml"/><Relationship Id="rId2117" Type="http://schemas.openxmlformats.org/officeDocument/2006/relationships/customXml" Target="../ink/ink503.xml"/><Relationship Id="rId1578" Type="http://schemas.openxmlformats.org/officeDocument/2006/relationships/customXml" Target="../ink/ink226.xml"/><Relationship Id="rId1701" Type="http://schemas.openxmlformats.org/officeDocument/2006/relationships/image" Target="../media/image544.png"/><Relationship Id="rId1785" Type="http://schemas.openxmlformats.org/officeDocument/2006/relationships/image" Target="../media/image584.png"/><Relationship Id="rId1992" Type="http://schemas.openxmlformats.org/officeDocument/2006/relationships/image" Target="../media/image686.png"/><Relationship Id="rId77" Type="http://schemas.openxmlformats.org/officeDocument/2006/relationships/customXml" Target="../ink/ink38.xml"/><Relationship Id="rId1340" Type="http://schemas.openxmlformats.org/officeDocument/2006/relationships/customXml" Target="../ink/ink147.xml"/><Relationship Id="rId1645" Type="http://schemas.openxmlformats.org/officeDocument/2006/relationships/image" Target="../media/image517.png"/><Relationship Id="rId8" Type="http://schemas.openxmlformats.org/officeDocument/2006/relationships/image" Target="../media/image280.png"/><Relationship Id="rId142" Type="http://schemas.openxmlformats.org/officeDocument/2006/relationships/image" Target="../media/image344.png"/><Relationship Id="rId1852" Type="http://schemas.openxmlformats.org/officeDocument/2006/relationships/customXml" Target="../ink/ink368.xml"/><Relationship Id="rId2030" Type="http://schemas.openxmlformats.org/officeDocument/2006/relationships/customXml" Target="../ink/ink458.xml"/><Relationship Id="rId2128" Type="http://schemas.openxmlformats.org/officeDocument/2006/relationships/image" Target="../media/image752.png"/><Relationship Id="rId1491" Type="http://schemas.openxmlformats.org/officeDocument/2006/relationships/image" Target="../media/image439.png"/><Relationship Id="rId1505" Type="http://schemas.openxmlformats.org/officeDocument/2006/relationships/image" Target="../media/image446.png"/><Relationship Id="rId1589" Type="http://schemas.openxmlformats.org/officeDocument/2006/relationships/image" Target="../media/image490.png"/><Relationship Id="rId1712" Type="http://schemas.openxmlformats.org/officeDocument/2006/relationships/image" Target="../media/image549.png"/><Relationship Id="rId1449" Type="http://schemas.openxmlformats.org/officeDocument/2006/relationships/image" Target="../media/image403.png"/><Relationship Id="rId1796" Type="http://schemas.openxmlformats.org/officeDocument/2006/relationships/customXml" Target="../ink/ink339.xml"/><Relationship Id="rId88" Type="http://schemas.openxmlformats.org/officeDocument/2006/relationships/image" Target="../media/image317.png"/><Relationship Id="rId153" Type="http://schemas.openxmlformats.org/officeDocument/2006/relationships/image" Target="../media/image349.png"/><Relationship Id="rId1656" Type="http://schemas.openxmlformats.org/officeDocument/2006/relationships/customXml" Target="../ink/ink266.xml"/><Relationship Id="rId1863" Type="http://schemas.openxmlformats.org/officeDocument/2006/relationships/image" Target="../media/image622.png"/><Relationship Id="rId2041" Type="http://schemas.openxmlformats.org/officeDocument/2006/relationships/image" Target="../media/image710.png"/><Relationship Id="rId220" Type="http://schemas.openxmlformats.org/officeDocument/2006/relationships/image" Target="../media/image382.png"/><Relationship Id="rId1295" Type="http://schemas.openxmlformats.org/officeDocument/2006/relationships/image" Target="../media/image899.png"/><Relationship Id="rId1309" Type="http://schemas.openxmlformats.org/officeDocument/2006/relationships/image" Target="../media/image906.png"/><Relationship Id="rId1516" Type="http://schemas.openxmlformats.org/officeDocument/2006/relationships/customXml" Target="../ink/ink195.xml"/><Relationship Id="rId1723" Type="http://schemas.openxmlformats.org/officeDocument/2006/relationships/customXml" Target="../ink/ink301.xml"/><Relationship Id="rId1930" Type="http://schemas.openxmlformats.org/officeDocument/2006/relationships/image" Target="../media/image655.png"/><Relationship Id="rId2139" Type="http://schemas.openxmlformats.org/officeDocument/2006/relationships/customXml" Target="../ink/ink514.xml"/><Relationship Id="rId15" Type="http://schemas.openxmlformats.org/officeDocument/2006/relationships/customXml" Target="../ink/ink7.xml"/><Relationship Id="rId99" Type="http://schemas.openxmlformats.org/officeDocument/2006/relationships/customXml" Target="../ink/ink49.xml"/><Relationship Id="rId164" Type="http://schemas.openxmlformats.org/officeDocument/2006/relationships/customXml" Target="../ink/ink82.xml"/><Relationship Id="rId1667" Type="http://schemas.openxmlformats.org/officeDocument/2006/relationships/customXml" Target="../ink/ink272.xml"/><Relationship Id="rId1874" Type="http://schemas.openxmlformats.org/officeDocument/2006/relationships/customXml" Target="../ink/ink379.xml"/><Relationship Id="rId2052" Type="http://schemas.openxmlformats.org/officeDocument/2006/relationships/image" Target="../media/image715.png"/><Relationship Id="rId1527" Type="http://schemas.openxmlformats.org/officeDocument/2006/relationships/image" Target="../media/image457.png"/><Relationship Id="rId1734" Type="http://schemas.openxmlformats.org/officeDocument/2006/relationships/customXml" Target="../ink/ink307.xml"/><Relationship Id="rId1941" Type="http://schemas.openxmlformats.org/officeDocument/2006/relationships/customXml" Target="../ink/ink413.xml"/><Relationship Id="rId26" Type="http://schemas.openxmlformats.org/officeDocument/2006/relationships/image" Target="../media/image287.png"/><Relationship Id="rId231" Type="http://schemas.openxmlformats.org/officeDocument/2006/relationships/customXml" Target="../ink/ink116.xml"/><Relationship Id="rId1373" Type="http://schemas.openxmlformats.org/officeDocument/2006/relationships/image" Target="../media/image424.png"/><Relationship Id="rId175" Type="http://schemas.openxmlformats.org/officeDocument/2006/relationships/image" Target="../media/image360.png"/><Relationship Id="rId1580" Type="http://schemas.openxmlformats.org/officeDocument/2006/relationships/customXml" Target="../ink/ink227.xml"/><Relationship Id="rId1678" Type="http://schemas.openxmlformats.org/officeDocument/2006/relationships/image" Target="../media/image533.png"/><Relationship Id="rId1801" Type="http://schemas.openxmlformats.org/officeDocument/2006/relationships/image" Target="../media/image592.png"/><Relationship Id="rId1885" Type="http://schemas.openxmlformats.org/officeDocument/2006/relationships/image" Target="../media/image633.png"/><Relationship Id="rId1538" Type="http://schemas.openxmlformats.org/officeDocument/2006/relationships/customXml" Target="../ink/ink206.xml"/><Relationship Id="rId2063" Type="http://schemas.openxmlformats.org/officeDocument/2006/relationships/customXml" Target="../ink/ink475.xml"/><Relationship Id="rId242" Type="http://schemas.openxmlformats.org/officeDocument/2006/relationships/image" Target="../media/image393.png"/><Relationship Id="rId1300" Type="http://schemas.openxmlformats.org/officeDocument/2006/relationships/customXml" Target="../ink/ink129.xml"/><Relationship Id="rId1745" Type="http://schemas.openxmlformats.org/officeDocument/2006/relationships/image" Target="../media/image565.png"/><Relationship Id="rId1952" Type="http://schemas.openxmlformats.org/officeDocument/2006/relationships/image" Target="../media/image666.png"/><Relationship Id="rId2130" Type="http://schemas.openxmlformats.org/officeDocument/2006/relationships/image" Target="../media/image753.png"/><Relationship Id="rId37" Type="http://schemas.openxmlformats.org/officeDocument/2006/relationships/customXml" Target="../ink/ink18.xml"/><Relationship Id="rId102" Type="http://schemas.openxmlformats.org/officeDocument/2006/relationships/image" Target="../media/image324.png"/><Relationship Id="rId1384" Type="http://schemas.openxmlformats.org/officeDocument/2006/relationships/customXml" Target="../ink/ink158.xml"/><Relationship Id="rId1591" Type="http://schemas.openxmlformats.org/officeDocument/2006/relationships/image" Target="../media/image491.png"/><Relationship Id="rId1605" Type="http://schemas.openxmlformats.org/officeDocument/2006/relationships/image" Target="../media/image498.png"/><Relationship Id="rId1689" Type="http://schemas.openxmlformats.org/officeDocument/2006/relationships/image" Target="../media/image538.png"/><Relationship Id="rId1812" Type="http://schemas.openxmlformats.org/officeDocument/2006/relationships/image" Target="../media/image597.png"/><Relationship Id="rId90" Type="http://schemas.openxmlformats.org/officeDocument/2006/relationships/image" Target="../media/image318.png"/><Relationship Id="rId186" Type="http://schemas.openxmlformats.org/officeDocument/2006/relationships/image" Target="../media/image365.png"/><Relationship Id="rId1451" Type="http://schemas.openxmlformats.org/officeDocument/2006/relationships/image" Target="../media/image404.png"/><Relationship Id="rId1896" Type="http://schemas.openxmlformats.org/officeDocument/2006/relationships/customXml" Target="../ink/ink390.xml"/><Relationship Id="rId2074" Type="http://schemas.openxmlformats.org/officeDocument/2006/relationships/image" Target="../media/image726.png"/><Relationship Id="rId1311" Type="http://schemas.openxmlformats.org/officeDocument/2006/relationships/image" Target="../media/image907.png"/><Relationship Id="rId1549" Type="http://schemas.openxmlformats.org/officeDocument/2006/relationships/image" Target="../media/image470.png"/><Relationship Id="rId1756" Type="http://schemas.openxmlformats.org/officeDocument/2006/relationships/image" Target="../media/image570.png"/><Relationship Id="rId1963" Type="http://schemas.openxmlformats.org/officeDocument/2006/relationships/customXml" Target="../ink/ink424.xml"/><Relationship Id="rId2141" Type="http://schemas.openxmlformats.org/officeDocument/2006/relationships/customXml" Target="../ink/ink515.xml"/><Relationship Id="rId48" Type="http://schemas.openxmlformats.org/officeDocument/2006/relationships/image" Target="../media/image298.png"/><Relationship Id="rId113" Type="http://schemas.openxmlformats.org/officeDocument/2006/relationships/customXml" Target="../ink/ink56.xml"/><Relationship Id="rId1616" Type="http://schemas.openxmlformats.org/officeDocument/2006/relationships/customXml" Target="../ink/ink245.xml"/><Relationship Id="rId1823" Type="http://schemas.openxmlformats.org/officeDocument/2006/relationships/customXml" Target="../ink/ink353.xml"/><Relationship Id="rId2001" Type="http://schemas.openxmlformats.org/officeDocument/2006/relationships/customXml" Target="../ink/ink443.xml"/><Relationship Id="rId197" Type="http://schemas.openxmlformats.org/officeDocument/2006/relationships/customXml" Target="../ink/ink99.xml"/><Relationship Id="rId1462" Type="http://schemas.openxmlformats.org/officeDocument/2006/relationships/customXml" Target="../ink/ink168.xml"/><Relationship Id="rId2085" Type="http://schemas.openxmlformats.org/officeDocument/2006/relationships/image" Target="../media/image731.png"/><Relationship Id="rId1322" Type="http://schemas.openxmlformats.org/officeDocument/2006/relationships/customXml" Target="../ink/ink140.xml"/><Relationship Id="rId1767" Type="http://schemas.openxmlformats.org/officeDocument/2006/relationships/image" Target="../media/image575.png"/><Relationship Id="rId1974" Type="http://schemas.openxmlformats.org/officeDocument/2006/relationships/image" Target="../media/image677.png"/><Relationship Id="rId2152" Type="http://schemas.openxmlformats.org/officeDocument/2006/relationships/customXml" Target="../ink/ink522.xml"/><Relationship Id="rId59" Type="http://schemas.openxmlformats.org/officeDocument/2006/relationships/customXml" Target="../ink/ink29.xml"/><Relationship Id="rId124" Type="http://schemas.openxmlformats.org/officeDocument/2006/relationships/image" Target="../media/image335.png"/><Relationship Id="rId1627" Type="http://schemas.openxmlformats.org/officeDocument/2006/relationships/customXml" Target="../ink/ink251.xml"/><Relationship Id="rId1834" Type="http://schemas.openxmlformats.org/officeDocument/2006/relationships/customXml" Target="../ink/ink359.xml"/><Relationship Id="rId1473" Type="http://schemas.openxmlformats.org/officeDocument/2006/relationships/image" Target="../media/image418.png"/><Relationship Id="rId2012" Type="http://schemas.openxmlformats.org/officeDocument/2006/relationships/image" Target="../media/image696.png"/><Relationship Id="rId2096" Type="http://schemas.openxmlformats.org/officeDocument/2006/relationships/image" Target="../media/image736.png"/><Relationship Id="rId1680" Type="http://schemas.openxmlformats.org/officeDocument/2006/relationships/image" Target="../media/image534.png"/><Relationship Id="rId1778" Type="http://schemas.openxmlformats.org/officeDocument/2006/relationships/customXml" Target="../ink/ink330.xml"/><Relationship Id="rId1901" Type="http://schemas.openxmlformats.org/officeDocument/2006/relationships/customXml" Target="../ink/ink393.xml"/><Relationship Id="rId1985" Type="http://schemas.openxmlformats.org/officeDocument/2006/relationships/customXml" Target="../ink/ink435.xml"/><Relationship Id="rId1540" Type="http://schemas.openxmlformats.org/officeDocument/2006/relationships/customXml" Target="../ink/ink207.xml"/><Relationship Id="rId1638" Type="http://schemas.openxmlformats.org/officeDocument/2006/relationships/customXml" Target="../ink/ink257.xml"/><Relationship Id="rId2163" Type="http://schemas.openxmlformats.org/officeDocument/2006/relationships/image" Target="../media/image768.png"/><Relationship Id="rId135" Type="http://schemas.openxmlformats.org/officeDocument/2006/relationships/customXml" Target="../ink/ink67.xml"/><Relationship Id="rId1845" Type="http://schemas.openxmlformats.org/officeDocument/2006/relationships/image" Target="../media/image613.png"/><Relationship Id="rId2023" Type="http://schemas.openxmlformats.org/officeDocument/2006/relationships/customXml" Target="../ink/ink454.xml"/><Relationship Id="rId202" Type="http://schemas.openxmlformats.org/officeDocument/2006/relationships/image" Target="../media/image373.png"/><Relationship Id="rId1484" Type="http://schemas.openxmlformats.org/officeDocument/2006/relationships/customXml" Target="../ink/ink179.xml"/><Relationship Id="rId1691" Type="http://schemas.openxmlformats.org/officeDocument/2006/relationships/image" Target="../media/image539.png"/><Relationship Id="rId1705" Type="http://schemas.openxmlformats.org/officeDocument/2006/relationships/image" Target="../media/image546.png"/><Relationship Id="rId1912" Type="http://schemas.openxmlformats.org/officeDocument/2006/relationships/image" Target="../media/image646.png"/><Relationship Id="rId1551" Type="http://schemas.openxmlformats.org/officeDocument/2006/relationships/image" Target="../media/image471.png"/><Relationship Id="rId1789" Type="http://schemas.openxmlformats.org/officeDocument/2006/relationships/image" Target="../media/image586.png"/><Relationship Id="rId1996" Type="http://schemas.openxmlformats.org/officeDocument/2006/relationships/image" Target="../media/image688.png"/><Relationship Id="rId50" Type="http://schemas.openxmlformats.org/officeDocument/2006/relationships/image" Target="../media/image299.png"/><Relationship Id="rId146" Type="http://schemas.openxmlformats.org/officeDocument/2006/relationships/customXml" Target="../ink/ink73.xml"/><Relationship Id="rId1649" Type="http://schemas.openxmlformats.org/officeDocument/2006/relationships/image" Target="../media/image519.png"/><Relationship Id="rId1856" Type="http://schemas.openxmlformats.org/officeDocument/2006/relationships/customXml" Target="../ink/ink370.xml"/><Relationship Id="rId2034" Type="http://schemas.openxmlformats.org/officeDocument/2006/relationships/customXml" Target="../ink/ink460.xml"/><Relationship Id="rId213" Type="http://schemas.openxmlformats.org/officeDocument/2006/relationships/customXml" Target="../ink/ink107.xml"/><Relationship Id="rId1495" Type="http://schemas.openxmlformats.org/officeDocument/2006/relationships/image" Target="../media/image441.png"/><Relationship Id="rId1509" Type="http://schemas.openxmlformats.org/officeDocument/2006/relationships/image" Target="../media/image448.png"/><Relationship Id="rId1716" Type="http://schemas.openxmlformats.org/officeDocument/2006/relationships/image" Target="../media/image551.png"/><Relationship Id="rId1923" Type="http://schemas.openxmlformats.org/officeDocument/2006/relationships/customXml" Target="../ink/ink404.xml"/><Relationship Id="rId2101" Type="http://schemas.openxmlformats.org/officeDocument/2006/relationships/customXml" Target="../ink/ink495.xml"/><Relationship Id="rId1562" Type="http://schemas.openxmlformats.org/officeDocument/2006/relationships/customXml" Target="../ink/ink218.xml"/><Relationship Id="rId157" Type="http://schemas.openxmlformats.org/officeDocument/2006/relationships/image" Target="../media/image351.png"/><Relationship Id="rId1867" Type="http://schemas.openxmlformats.org/officeDocument/2006/relationships/image" Target="../media/image624.png"/><Relationship Id="rId2045" Type="http://schemas.openxmlformats.org/officeDocument/2006/relationships/image" Target="../media/image712.png"/><Relationship Id="rId61" Type="http://schemas.openxmlformats.org/officeDocument/2006/relationships/customXml" Target="../ink/ink30.xml"/><Relationship Id="rId1299" Type="http://schemas.openxmlformats.org/officeDocument/2006/relationships/image" Target="../media/image901.png"/><Relationship Id="rId1727" Type="http://schemas.openxmlformats.org/officeDocument/2006/relationships/customXml" Target="../ink/ink303.xml"/><Relationship Id="rId1934" Type="http://schemas.openxmlformats.org/officeDocument/2006/relationships/image" Target="../media/image657.png"/><Relationship Id="rId19" Type="http://schemas.openxmlformats.org/officeDocument/2006/relationships/customXml" Target="../ink/ink9.xml"/><Relationship Id="rId224" Type="http://schemas.openxmlformats.org/officeDocument/2006/relationships/image" Target="../media/image384.png"/><Relationship Id="rId1366" Type="http://schemas.openxmlformats.org/officeDocument/2006/relationships/customXml" Target="../ink/ink149.xml"/><Relationship Id="rId2112" Type="http://schemas.openxmlformats.org/officeDocument/2006/relationships/image" Target="../media/image744.png"/><Relationship Id="rId168" Type="http://schemas.openxmlformats.org/officeDocument/2006/relationships/customXml" Target="../ink/ink84.xml"/><Relationship Id="rId1573" Type="http://schemas.openxmlformats.org/officeDocument/2006/relationships/image" Target="../media/image482.png"/><Relationship Id="rId1780" Type="http://schemas.openxmlformats.org/officeDocument/2006/relationships/customXml" Target="../ink/ink331.xml"/><Relationship Id="rId1878" Type="http://schemas.openxmlformats.org/officeDocument/2006/relationships/customXml" Target="../ink/ink381.xml"/><Relationship Id="rId72" Type="http://schemas.openxmlformats.org/officeDocument/2006/relationships/image" Target="../media/image309.png"/><Relationship Id="rId1640" Type="http://schemas.openxmlformats.org/officeDocument/2006/relationships/customXml" Target="../ink/ink258.xml"/><Relationship Id="rId1738" Type="http://schemas.openxmlformats.org/officeDocument/2006/relationships/customXml" Target="../ink/ink309.xml"/><Relationship Id="rId2056" Type="http://schemas.openxmlformats.org/officeDocument/2006/relationships/image" Target="../media/image717.png"/><Relationship Id="rId3" Type="http://schemas.openxmlformats.org/officeDocument/2006/relationships/customXml" Target="../ink/ink1.xml"/><Relationship Id="rId235" Type="http://schemas.openxmlformats.org/officeDocument/2006/relationships/customXml" Target="../ink/ink118.xml"/><Relationship Id="rId1500" Type="http://schemas.openxmlformats.org/officeDocument/2006/relationships/customXml" Target="../ink/ink187.xml"/><Relationship Id="rId1945" Type="http://schemas.openxmlformats.org/officeDocument/2006/relationships/customXml" Target="../ink/ink415.xml"/><Relationship Id="rId2123" Type="http://schemas.openxmlformats.org/officeDocument/2006/relationships/customXml" Target="../ink/ink506.xml"/><Relationship Id="rId1377" Type="http://schemas.openxmlformats.org/officeDocument/2006/relationships/image" Target="../media/image426.png"/><Relationship Id="rId1584" Type="http://schemas.openxmlformats.org/officeDocument/2006/relationships/customXml" Target="../ink/ink229.xml"/><Relationship Id="rId1791" Type="http://schemas.openxmlformats.org/officeDocument/2006/relationships/image" Target="../media/image587.png"/><Relationship Id="rId1805" Type="http://schemas.openxmlformats.org/officeDocument/2006/relationships/customXml" Target="../ink/ink344.xml"/><Relationship Id="rId83" Type="http://schemas.openxmlformats.org/officeDocument/2006/relationships/customXml" Target="../ink/ink41.xml"/><Relationship Id="rId179" Type="http://schemas.openxmlformats.org/officeDocument/2006/relationships/image" Target="../media/image362.png"/><Relationship Id="rId1651" Type="http://schemas.openxmlformats.org/officeDocument/2006/relationships/image" Target="../media/image520.png"/><Relationship Id="rId1889" Type="http://schemas.openxmlformats.org/officeDocument/2006/relationships/image" Target="../media/image635.png"/><Relationship Id="rId2067" Type="http://schemas.openxmlformats.org/officeDocument/2006/relationships/customXml" Target="../ink/ink477.xml"/><Relationship Id="rId246" Type="http://schemas.openxmlformats.org/officeDocument/2006/relationships/customXml" Target="../ink/ink124.xml"/><Relationship Id="rId1304" Type="http://schemas.openxmlformats.org/officeDocument/2006/relationships/customXml" Target="../ink/ink131.xml"/><Relationship Id="rId1511" Type="http://schemas.openxmlformats.org/officeDocument/2006/relationships/image" Target="../media/image449.png"/><Relationship Id="rId1749" Type="http://schemas.openxmlformats.org/officeDocument/2006/relationships/customXml" Target="../ink/ink315.xml"/><Relationship Id="rId1956" Type="http://schemas.openxmlformats.org/officeDocument/2006/relationships/image" Target="../media/image668.png"/><Relationship Id="rId2134" Type="http://schemas.openxmlformats.org/officeDocument/2006/relationships/image" Target="../media/image755.png"/><Relationship Id="rId106" Type="http://schemas.openxmlformats.org/officeDocument/2006/relationships/image" Target="../media/image326.png"/><Relationship Id="rId1595" Type="http://schemas.openxmlformats.org/officeDocument/2006/relationships/image" Target="../media/image493.png"/><Relationship Id="rId1609" Type="http://schemas.openxmlformats.org/officeDocument/2006/relationships/image" Target="../media/image500.png"/><Relationship Id="rId1816" Type="http://schemas.openxmlformats.org/officeDocument/2006/relationships/image" Target="../media/image599.png"/><Relationship Id="rId10" Type="http://schemas.openxmlformats.org/officeDocument/2006/relationships/image" Target="../media/image281.png"/><Relationship Id="rId94" Type="http://schemas.openxmlformats.org/officeDocument/2006/relationships/image" Target="../media/image320.png"/><Relationship Id="rId1455" Type="http://schemas.openxmlformats.org/officeDocument/2006/relationships/image" Target="../media/image409.png"/><Relationship Id="rId1662" Type="http://schemas.openxmlformats.org/officeDocument/2006/relationships/image" Target="../media/image525.png"/><Relationship Id="rId2078" Type="http://schemas.openxmlformats.org/officeDocument/2006/relationships/image" Target="../media/image728.png"/><Relationship Id="rId1315" Type="http://schemas.openxmlformats.org/officeDocument/2006/relationships/image" Target="../media/image909.png"/><Relationship Id="rId1967" Type="http://schemas.openxmlformats.org/officeDocument/2006/relationships/customXml" Target="../ink/ink426.xml"/><Relationship Id="rId2145" Type="http://schemas.openxmlformats.org/officeDocument/2006/relationships/image" Target="../media/image759.png"/><Relationship Id="rId117" Type="http://schemas.openxmlformats.org/officeDocument/2006/relationships/customXml" Target="../ink/ink58.xml"/><Relationship Id="rId1466" Type="http://schemas.openxmlformats.org/officeDocument/2006/relationships/customXml" Target="../ink/ink170.xml"/><Relationship Id="rId2005" Type="http://schemas.openxmlformats.org/officeDocument/2006/relationships/customXml" Target="../ink/ink445.xml"/><Relationship Id="rId1673" Type="http://schemas.openxmlformats.org/officeDocument/2006/relationships/customXml" Target="../ink/ink275.xml"/><Relationship Id="rId1880" Type="http://schemas.openxmlformats.org/officeDocument/2006/relationships/customXml" Target="../ink/ink382.xml"/><Relationship Id="rId1978" Type="http://schemas.openxmlformats.org/officeDocument/2006/relationships/image" Target="../media/image679.png"/><Relationship Id="rId1326" Type="http://schemas.openxmlformats.org/officeDocument/2006/relationships/customXml" Target="../ink/ink142.xml"/><Relationship Id="rId1533" Type="http://schemas.openxmlformats.org/officeDocument/2006/relationships/image" Target="../media/image462.png"/><Relationship Id="rId1740" Type="http://schemas.openxmlformats.org/officeDocument/2006/relationships/customXml" Target="../ink/ink3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522" Type="http://schemas.openxmlformats.org/officeDocument/2006/relationships/customXml" Target="../ink/ink726.xml"/><Relationship Id="rId1827" Type="http://schemas.openxmlformats.org/officeDocument/2006/relationships/customXml" Target="../ink/ink883.xml"/><Relationship Id="rId21" Type="http://schemas.openxmlformats.org/officeDocument/2006/relationships/customXml" Target="../ink/ink538.xml"/><Relationship Id="rId2089" Type="http://schemas.openxmlformats.org/officeDocument/2006/relationships/image" Target="../media/image733.png"/><Relationship Id="rId170" Type="http://schemas.openxmlformats.org/officeDocument/2006/relationships/customXml" Target="../ink/ink613.xml"/><Relationship Id="rId2156" Type="http://schemas.openxmlformats.org/officeDocument/2006/relationships/customXml" Target="../ink/ink1052.xml"/><Relationship Id="rId32" Type="http://schemas.openxmlformats.org/officeDocument/2006/relationships/image" Target="../media/image290.png"/><Relationship Id="rId128" Type="http://schemas.openxmlformats.org/officeDocument/2006/relationships/image" Target="../media/image337.png"/><Relationship Id="rId1600" Type="http://schemas.openxmlformats.org/officeDocument/2006/relationships/customXml" Target="../ink/ink765.xml"/><Relationship Id="rId1838" Type="http://schemas.openxmlformats.org/officeDocument/2006/relationships/customXml" Target="../ink/ink889.xml"/><Relationship Id="rId2016" Type="http://schemas.openxmlformats.org/officeDocument/2006/relationships/image" Target="../media/image698.png"/><Relationship Id="rId181" Type="http://schemas.openxmlformats.org/officeDocument/2006/relationships/customXml" Target="../ink/ink619.xml"/><Relationship Id="rId1477" Type="http://schemas.openxmlformats.org/officeDocument/2006/relationships/image" Target="../media/image432.png"/><Relationship Id="rId1684" Type="http://schemas.openxmlformats.org/officeDocument/2006/relationships/image" Target="../media/image536.png"/><Relationship Id="rId1891" Type="http://schemas.openxmlformats.org/officeDocument/2006/relationships/image" Target="../media/image636.png"/><Relationship Id="rId1905" Type="http://schemas.openxmlformats.org/officeDocument/2006/relationships/customXml" Target="../ink/ink923.xml"/><Relationship Id="rId1337" Type="http://schemas.openxmlformats.org/officeDocument/2006/relationships/image" Target="../media/image406.png"/><Relationship Id="rId1544" Type="http://schemas.openxmlformats.org/officeDocument/2006/relationships/customXml" Target="../ink/ink737.xml"/><Relationship Id="rId1751" Type="http://schemas.openxmlformats.org/officeDocument/2006/relationships/customXml" Target="../ink/ink844.xml"/><Relationship Id="rId1989" Type="http://schemas.openxmlformats.org/officeDocument/2006/relationships/customXml" Target="../ink/ink965.xml"/><Relationship Id="rId43" Type="http://schemas.openxmlformats.org/officeDocument/2006/relationships/customXml" Target="../ink/ink549.xml"/><Relationship Id="rId139" Type="http://schemas.openxmlformats.org/officeDocument/2006/relationships/customXml" Target="../ink/ink597.xml"/><Relationship Id="rId1611" Type="http://schemas.openxmlformats.org/officeDocument/2006/relationships/image" Target="../media/image501.png"/><Relationship Id="rId1849" Type="http://schemas.openxmlformats.org/officeDocument/2006/relationships/image" Target="../media/image615.png"/><Relationship Id="rId2027" Type="http://schemas.openxmlformats.org/officeDocument/2006/relationships/customXml" Target="../ink/ink984.xml"/><Relationship Id="rId192" Type="http://schemas.openxmlformats.org/officeDocument/2006/relationships/image" Target="../media/image368.png"/><Relationship Id="rId206" Type="http://schemas.openxmlformats.org/officeDocument/2006/relationships/image" Target="../media/image375.png"/><Relationship Id="rId1488" Type="http://schemas.openxmlformats.org/officeDocument/2006/relationships/customXml" Target="../ink/ink709.xml"/><Relationship Id="rId1695" Type="http://schemas.openxmlformats.org/officeDocument/2006/relationships/image" Target="../media/image541.png"/><Relationship Id="rId1709" Type="http://schemas.openxmlformats.org/officeDocument/2006/relationships/image" Target="../media/image548.png"/><Relationship Id="rId1916" Type="http://schemas.openxmlformats.org/officeDocument/2006/relationships/image" Target="../media/image648.png"/><Relationship Id="rId1555" Type="http://schemas.openxmlformats.org/officeDocument/2006/relationships/image" Target="../media/image473.png"/><Relationship Id="rId1762" Type="http://schemas.openxmlformats.org/officeDocument/2006/relationships/customXml" Target="../ink/ink850.xml"/><Relationship Id="rId2080" Type="http://schemas.openxmlformats.org/officeDocument/2006/relationships/customXml" Target="../ink/ink1012.xml"/><Relationship Id="rId2038" Type="http://schemas.openxmlformats.org/officeDocument/2006/relationships/customXml" Target="../ink/ink990.xml"/><Relationship Id="rId54" Type="http://schemas.openxmlformats.org/officeDocument/2006/relationships/image" Target="../media/image301.png"/><Relationship Id="rId217" Type="http://schemas.openxmlformats.org/officeDocument/2006/relationships/customXml" Target="../ink/ink637.xml"/><Relationship Id="rId1499" Type="http://schemas.openxmlformats.org/officeDocument/2006/relationships/image" Target="../media/image443.png"/><Relationship Id="rId1622" Type="http://schemas.openxmlformats.org/officeDocument/2006/relationships/image" Target="../media/image506.png"/><Relationship Id="rId1927" Type="http://schemas.openxmlformats.org/officeDocument/2006/relationships/customXml" Target="../ink/ink934.xml"/><Relationship Id="rId2091" Type="http://schemas.openxmlformats.org/officeDocument/2006/relationships/image" Target="../media/image734.png"/><Relationship Id="rId2105" Type="http://schemas.openxmlformats.org/officeDocument/2006/relationships/customXml" Target="../ink/ink1025.xml"/><Relationship Id="rId1566" Type="http://schemas.openxmlformats.org/officeDocument/2006/relationships/customXml" Target="../ink/ink748.xml"/><Relationship Id="rId1773" Type="http://schemas.openxmlformats.org/officeDocument/2006/relationships/image" Target="../media/image578.png"/><Relationship Id="rId1980" Type="http://schemas.openxmlformats.org/officeDocument/2006/relationships/image" Target="../media/image680.png"/><Relationship Id="rId65" Type="http://schemas.openxmlformats.org/officeDocument/2006/relationships/customXml" Target="../ink/ink560.xml"/><Relationship Id="rId130" Type="http://schemas.openxmlformats.org/officeDocument/2006/relationships/image" Target="../media/image338.png"/><Relationship Id="rId1633" Type="http://schemas.openxmlformats.org/officeDocument/2006/relationships/customXml" Target="../ink/ink782.xml"/><Relationship Id="rId1840" Type="http://schemas.openxmlformats.org/officeDocument/2006/relationships/customXml" Target="../ink/ink890.xml"/><Relationship Id="rId2049" Type="http://schemas.openxmlformats.org/officeDocument/2006/relationships/customXml" Target="../ink/ink996.xml"/><Relationship Id="rId228" Type="http://schemas.openxmlformats.org/officeDocument/2006/relationships/image" Target="../media/image386.png"/><Relationship Id="rId1700" Type="http://schemas.openxmlformats.org/officeDocument/2006/relationships/customXml" Target="../ink/ink817.xml"/><Relationship Id="rId1938" Type="http://schemas.openxmlformats.org/officeDocument/2006/relationships/image" Target="../media/image659.png"/><Relationship Id="rId2116" Type="http://schemas.openxmlformats.org/officeDocument/2006/relationships/image" Target="../media/image746.png"/><Relationship Id="rId1577" Type="http://schemas.openxmlformats.org/officeDocument/2006/relationships/image" Target="../media/image484.png"/><Relationship Id="rId1784" Type="http://schemas.openxmlformats.org/officeDocument/2006/relationships/customXml" Target="../ink/ink861.xml"/><Relationship Id="rId1991" Type="http://schemas.openxmlformats.org/officeDocument/2006/relationships/customXml" Target="../ink/ink966.xml"/><Relationship Id="rId76" Type="http://schemas.openxmlformats.org/officeDocument/2006/relationships/image" Target="../media/image311.png"/><Relationship Id="rId141" Type="http://schemas.openxmlformats.org/officeDocument/2006/relationships/customXml" Target="../ink/ink598.xml"/><Relationship Id="rId1644" Type="http://schemas.openxmlformats.org/officeDocument/2006/relationships/customXml" Target="../ink/ink788.xml"/><Relationship Id="rId1851" Type="http://schemas.openxmlformats.org/officeDocument/2006/relationships/image" Target="../media/image616.png"/><Relationship Id="rId7" Type="http://schemas.openxmlformats.org/officeDocument/2006/relationships/customXml" Target="../ink/ink531.xml"/><Relationship Id="rId239" Type="http://schemas.openxmlformats.org/officeDocument/2006/relationships/customXml" Target="../ink/ink648.xml"/><Relationship Id="rId1490" Type="http://schemas.openxmlformats.org/officeDocument/2006/relationships/customXml" Target="../ink/ink710.xml"/><Relationship Id="rId1504" Type="http://schemas.openxmlformats.org/officeDocument/2006/relationships/customXml" Target="../ink/ink717.xml"/><Relationship Id="rId1711" Type="http://schemas.openxmlformats.org/officeDocument/2006/relationships/customXml" Target="../ink/ink823.xml"/><Relationship Id="rId1949" Type="http://schemas.openxmlformats.org/officeDocument/2006/relationships/customXml" Target="../ink/ink945.xml"/><Relationship Id="rId2127" Type="http://schemas.openxmlformats.org/officeDocument/2006/relationships/customXml" Target="../ink/ink1036.xml"/><Relationship Id="rId1588" Type="http://schemas.openxmlformats.org/officeDocument/2006/relationships/customXml" Target="../ink/ink759.xml"/><Relationship Id="rId1795" Type="http://schemas.openxmlformats.org/officeDocument/2006/relationships/image" Target="../media/image589.png"/><Relationship Id="rId1809" Type="http://schemas.openxmlformats.org/officeDocument/2006/relationships/customXml" Target="../ink/ink874.xml"/><Relationship Id="rId87" Type="http://schemas.openxmlformats.org/officeDocument/2006/relationships/customXml" Target="../ink/ink571.xml"/><Relationship Id="rId1448" Type="http://schemas.openxmlformats.org/officeDocument/2006/relationships/customXml" Target="../ink/ink689.xml"/><Relationship Id="rId1655" Type="http://schemas.openxmlformats.org/officeDocument/2006/relationships/image" Target="../media/image522.png"/><Relationship Id="rId152" Type="http://schemas.openxmlformats.org/officeDocument/2006/relationships/customXml" Target="../ink/ink604.xml"/><Relationship Id="rId1294" Type="http://schemas.openxmlformats.org/officeDocument/2006/relationships/customXml" Target="../ink/ink654.xml"/><Relationship Id="rId1308" Type="http://schemas.openxmlformats.org/officeDocument/2006/relationships/customXml" Target="../ink/ink661.xml"/><Relationship Id="rId1862" Type="http://schemas.openxmlformats.org/officeDocument/2006/relationships/customXml" Target="../ink/ink901.xml"/><Relationship Id="rId2040" Type="http://schemas.openxmlformats.org/officeDocument/2006/relationships/customXml" Target="../ink/ink991.xml"/><Relationship Id="rId2138" Type="http://schemas.openxmlformats.org/officeDocument/2006/relationships/image" Target="../media/image757.png"/><Relationship Id="rId1515" Type="http://schemas.openxmlformats.org/officeDocument/2006/relationships/image" Target="../media/image451.png"/><Relationship Id="rId1599" Type="http://schemas.openxmlformats.org/officeDocument/2006/relationships/image" Target="../media/image495.png"/><Relationship Id="rId1722" Type="http://schemas.openxmlformats.org/officeDocument/2006/relationships/image" Target="../media/image554.png"/><Relationship Id="rId14" Type="http://schemas.openxmlformats.org/officeDocument/2006/relationships/image" Target="../media/image283.png"/><Relationship Id="rId1459" Type="http://schemas.openxmlformats.org/officeDocument/2006/relationships/image" Target="../media/image411.png"/><Relationship Id="rId98" Type="http://schemas.openxmlformats.org/officeDocument/2006/relationships/image" Target="../media/image322.png"/><Relationship Id="rId163" Type="http://schemas.openxmlformats.org/officeDocument/2006/relationships/image" Target="../media/image354.png"/><Relationship Id="rId1666" Type="http://schemas.openxmlformats.org/officeDocument/2006/relationships/image" Target="../media/image527.png"/><Relationship Id="rId1873" Type="http://schemas.openxmlformats.org/officeDocument/2006/relationships/image" Target="../media/image627.png"/><Relationship Id="rId2051" Type="http://schemas.openxmlformats.org/officeDocument/2006/relationships/customXml" Target="../ink/ink997.xml"/><Relationship Id="rId230" Type="http://schemas.openxmlformats.org/officeDocument/2006/relationships/image" Target="../media/image387.png"/><Relationship Id="rId1319" Type="http://schemas.openxmlformats.org/officeDocument/2006/relationships/image" Target="../media/image397.png"/><Relationship Id="rId1526" Type="http://schemas.openxmlformats.org/officeDocument/2006/relationships/customXml" Target="../ink/ink728.xml"/><Relationship Id="rId1733" Type="http://schemas.openxmlformats.org/officeDocument/2006/relationships/image" Target="../media/image559.png"/><Relationship Id="rId1940" Type="http://schemas.openxmlformats.org/officeDocument/2006/relationships/image" Target="../media/image660.png"/><Relationship Id="rId2149" Type="http://schemas.openxmlformats.org/officeDocument/2006/relationships/image" Target="../media/image761.png"/><Relationship Id="rId25" Type="http://schemas.openxmlformats.org/officeDocument/2006/relationships/customXml" Target="../ink/ink540.xml"/><Relationship Id="rId1372" Type="http://schemas.openxmlformats.org/officeDocument/2006/relationships/customXml" Target="../ink/ink680.xml"/><Relationship Id="rId1800" Type="http://schemas.openxmlformats.org/officeDocument/2006/relationships/customXml" Target="../ink/ink869.xml"/><Relationship Id="rId2009" Type="http://schemas.openxmlformats.org/officeDocument/2006/relationships/customXml" Target="../ink/ink975.xml"/><Relationship Id="rId174" Type="http://schemas.openxmlformats.org/officeDocument/2006/relationships/customXml" Target="../ink/ink615.xml"/><Relationship Id="rId1677" Type="http://schemas.openxmlformats.org/officeDocument/2006/relationships/customXml" Target="../ink/ink805.xml"/><Relationship Id="rId1884" Type="http://schemas.openxmlformats.org/officeDocument/2006/relationships/customXml" Target="../ink/ink912.xml"/><Relationship Id="rId2062" Type="http://schemas.openxmlformats.org/officeDocument/2006/relationships/image" Target="../media/image720.png"/><Relationship Id="rId241" Type="http://schemas.openxmlformats.org/officeDocument/2006/relationships/customXml" Target="../ink/ink649.xml"/><Relationship Id="rId1537" Type="http://schemas.openxmlformats.org/officeDocument/2006/relationships/image" Target="../media/image464.png"/><Relationship Id="rId1744" Type="http://schemas.openxmlformats.org/officeDocument/2006/relationships/customXml" Target="../ink/ink840.xml"/><Relationship Id="rId1951" Type="http://schemas.openxmlformats.org/officeDocument/2006/relationships/customXml" Target="../ink/ink946.xml"/><Relationship Id="rId36" Type="http://schemas.openxmlformats.org/officeDocument/2006/relationships/image" Target="../media/image292.png"/><Relationship Id="rId1383" Type="http://schemas.openxmlformats.org/officeDocument/2006/relationships/image" Target="../media/image429.png"/><Relationship Id="rId1604" Type="http://schemas.openxmlformats.org/officeDocument/2006/relationships/customXml" Target="../ink/ink767.xml"/><Relationship Id="rId101" Type="http://schemas.openxmlformats.org/officeDocument/2006/relationships/customXml" Target="../ink/ink578.xml"/><Relationship Id="rId185" Type="http://schemas.openxmlformats.org/officeDocument/2006/relationships/customXml" Target="../ink/ink621.xml"/><Relationship Id="rId1590" Type="http://schemas.openxmlformats.org/officeDocument/2006/relationships/customXml" Target="../ink/ink760.xml"/><Relationship Id="rId1688" Type="http://schemas.openxmlformats.org/officeDocument/2006/relationships/customXml" Target="../ink/ink811.xml"/><Relationship Id="rId1811" Type="http://schemas.openxmlformats.org/officeDocument/2006/relationships/customXml" Target="../ink/ink875.xml"/><Relationship Id="rId1895" Type="http://schemas.openxmlformats.org/officeDocument/2006/relationships/image" Target="../media/image638.png"/><Relationship Id="rId1909" Type="http://schemas.openxmlformats.org/officeDocument/2006/relationships/customXml" Target="../ink/ink925.xml"/><Relationship Id="rId1450" Type="http://schemas.openxmlformats.org/officeDocument/2006/relationships/customXml" Target="../ink/ink690.xml"/><Relationship Id="rId1548" Type="http://schemas.openxmlformats.org/officeDocument/2006/relationships/customXml" Target="../ink/ink739.xml"/><Relationship Id="rId1755" Type="http://schemas.openxmlformats.org/officeDocument/2006/relationships/customXml" Target="../ink/ink846.xml"/><Relationship Id="rId2073" Type="http://schemas.openxmlformats.org/officeDocument/2006/relationships/customXml" Target="../ink/ink1008.xml"/><Relationship Id="rId1310" Type="http://schemas.openxmlformats.org/officeDocument/2006/relationships/customXml" Target="../ink/ink662.xml"/><Relationship Id="rId1962" Type="http://schemas.openxmlformats.org/officeDocument/2006/relationships/image" Target="../media/image671.png"/><Relationship Id="rId2140" Type="http://schemas.openxmlformats.org/officeDocument/2006/relationships/image" Target="../media/image758.png"/><Relationship Id="rId47" Type="http://schemas.openxmlformats.org/officeDocument/2006/relationships/customXml" Target="../ink/ink551.xml"/><Relationship Id="rId112" Type="http://schemas.openxmlformats.org/officeDocument/2006/relationships/image" Target="../media/image329.png"/><Relationship Id="rId1615" Type="http://schemas.openxmlformats.org/officeDocument/2006/relationships/image" Target="../media/image503.png"/><Relationship Id="rId1699" Type="http://schemas.openxmlformats.org/officeDocument/2006/relationships/image" Target="../media/image543.png"/><Relationship Id="rId1822" Type="http://schemas.openxmlformats.org/officeDocument/2006/relationships/image" Target="../media/image602.png"/><Relationship Id="rId2000" Type="http://schemas.openxmlformats.org/officeDocument/2006/relationships/image" Target="../media/image690.png"/><Relationship Id="rId196" Type="http://schemas.openxmlformats.org/officeDocument/2006/relationships/image" Target="../media/image370.png"/><Relationship Id="rId1461" Type="http://schemas.openxmlformats.org/officeDocument/2006/relationships/image" Target="../media/image412.png"/><Relationship Id="rId2084" Type="http://schemas.openxmlformats.org/officeDocument/2006/relationships/customXml" Target="../ink/ink1014.xml"/><Relationship Id="rId1321" Type="http://schemas.openxmlformats.org/officeDocument/2006/relationships/image" Target="../media/image398.png"/><Relationship Id="rId1559" Type="http://schemas.openxmlformats.org/officeDocument/2006/relationships/image" Target="../media/image475.png"/><Relationship Id="rId1766" Type="http://schemas.openxmlformats.org/officeDocument/2006/relationships/customXml" Target="../ink/ink852.xml"/><Relationship Id="rId1973" Type="http://schemas.openxmlformats.org/officeDocument/2006/relationships/customXml" Target="../ink/ink957.xml"/><Relationship Id="rId2151" Type="http://schemas.openxmlformats.org/officeDocument/2006/relationships/image" Target="../media/image762.png"/><Relationship Id="rId58" Type="http://schemas.openxmlformats.org/officeDocument/2006/relationships/image" Target="../media/image302.png"/><Relationship Id="rId123" Type="http://schemas.openxmlformats.org/officeDocument/2006/relationships/customXml" Target="../ink/ink589.xml"/><Relationship Id="rId1626" Type="http://schemas.openxmlformats.org/officeDocument/2006/relationships/image" Target="../media/image508.png"/><Relationship Id="rId1833" Type="http://schemas.openxmlformats.org/officeDocument/2006/relationships/image" Target="../media/image607.png"/><Relationship Id="rId2011" Type="http://schemas.openxmlformats.org/officeDocument/2006/relationships/customXml" Target="../ink/ink976.xml"/><Relationship Id="rId1472" Type="http://schemas.openxmlformats.org/officeDocument/2006/relationships/customXml" Target="../ink/ink701.xml"/><Relationship Id="rId1900" Type="http://schemas.openxmlformats.org/officeDocument/2006/relationships/image" Target="../media/image640.png"/><Relationship Id="rId2095" Type="http://schemas.openxmlformats.org/officeDocument/2006/relationships/customXml" Target="../ink/ink1020.xml"/><Relationship Id="rId2109" Type="http://schemas.openxmlformats.org/officeDocument/2006/relationships/customXml" Target="../ink/ink1027.xml"/><Relationship Id="rId1777" Type="http://schemas.openxmlformats.org/officeDocument/2006/relationships/image" Target="../media/image580.png"/><Relationship Id="rId1984" Type="http://schemas.openxmlformats.org/officeDocument/2006/relationships/image" Target="../media/image682.png"/><Relationship Id="rId2162" Type="http://schemas.openxmlformats.org/officeDocument/2006/relationships/customXml" Target="../ink/ink1055.xml"/><Relationship Id="rId69" Type="http://schemas.openxmlformats.org/officeDocument/2006/relationships/customXml" Target="../ink/ink562.xml"/><Relationship Id="rId134" Type="http://schemas.openxmlformats.org/officeDocument/2006/relationships/image" Target="../media/image340.png"/><Relationship Id="rId1637" Type="http://schemas.openxmlformats.org/officeDocument/2006/relationships/customXml" Target="../ink/ink784.xml"/><Relationship Id="rId1844" Type="http://schemas.openxmlformats.org/officeDocument/2006/relationships/customXml" Target="../ink/ink892.xml"/><Relationship Id="rId1483" Type="http://schemas.openxmlformats.org/officeDocument/2006/relationships/image" Target="../media/image435.png"/><Relationship Id="rId1704" Type="http://schemas.openxmlformats.org/officeDocument/2006/relationships/customXml" Target="../ink/ink819.xml"/><Relationship Id="rId2022" Type="http://schemas.openxmlformats.org/officeDocument/2006/relationships/image" Target="../media/image701.png"/><Relationship Id="rId201" Type="http://schemas.openxmlformats.org/officeDocument/2006/relationships/customXml" Target="../ink/ink629.xml"/><Relationship Id="rId1690" Type="http://schemas.openxmlformats.org/officeDocument/2006/relationships/customXml" Target="../ink/ink812.xml"/><Relationship Id="rId1788" Type="http://schemas.openxmlformats.org/officeDocument/2006/relationships/customXml" Target="../ink/ink863.xml"/><Relationship Id="rId1911" Type="http://schemas.openxmlformats.org/officeDocument/2006/relationships/customXml" Target="../ink/ink926.xml"/><Relationship Id="rId1995" Type="http://schemas.openxmlformats.org/officeDocument/2006/relationships/customXml" Target="../ink/ink968.xml"/><Relationship Id="rId1550" Type="http://schemas.openxmlformats.org/officeDocument/2006/relationships/customXml" Target="../ink/ink740.xml"/><Relationship Id="rId1648" Type="http://schemas.openxmlformats.org/officeDocument/2006/relationships/customXml" Target="../ink/ink790.xml"/><Relationship Id="rId145" Type="http://schemas.openxmlformats.org/officeDocument/2006/relationships/customXml" Target="../ink/ink600.xml"/><Relationship Id="rId1508" Type="http://schemas.openxmlformats.org/officeDocument/2006/relationships/customXml" Target="../ink/ink719.xml"/><Relationship Id="rId1855" Type="http://schemas.openxmlformats.org/officeDocument/2006/relationships/image" Target="../media/image618.png"/><Relationship Id="rId2033" Type="http://schemas.openxmlformats.org/officeDocument/2006/relationships/image" Target="../media/image706.png"/><Relationship Id="rId212" Type="http://schemas.openxmlformats.org/officeDocument/2006/relationships/image" Target="../media/image378.png"/><Relationship Id="rId1494" Type="http://schemas.openxmlformats.org/officeDocument/2006/relationships/customXml" Target="../ink/ink712.xml"/><Relationship Id="rId1715" Type="http://schemas.openxmlformats.org/officeDocument/2006/relationships/customXml" Target="../ink/ink825.xml"/><Relationship Id="rId1799" Type="http://schemas.openxmlformats.org/officeDocument/2006/relationships/image" Target="../media/image591.png"/><Relationship Id="rId1922" Type="http://schemas.openxmlformats.org/officeDocument/2006/relationships/image" Target="../media/image651.png"/><Relationship Id="rId2100" Type="http://schemas.openxmlformats.org/officeDocument/2006/relationships/image" Target="../media/image738.png"/><Relationship Id="rId1561" Type="http://schemas.openxmlformats.org/officeDocument/2006/relationships/image" Target="../media/image476.png"/><Relationship Id="rId60" Type="http://schemas.openxmlformats.org/officeDocument/2006/relationships/image" Target="../media/image303.png"/><Relationship Id="rId156" Type="http://schemas.openxmlformats.org/officeDocument/2006/relationships/customXml" Target="../ink/ink606.xml"/><Relationship Id="rId1659" Type="http://schemas.openxmlformats.org/officeDocument/2006/relationships/customXml" Target="../ink/ink796.xml"/><Relationship Id="rId1866" Type="http://schemas.openxmlformats.org/officeDocument/2006/relationships/customXml" Target="../ink/ink903.xml"/><Relationship Id="rId2044" Type="http://schemas.openxmlformats.org/officeDocument/2006/relationships/customXml" Target="../ink/ink993.xml"/><Relationship Id="rId223" Type="http://schemas.openxmlformats.org/officeDocument/2006/relationships/customXml" Target="../ink/ink640.xml"/><Relationship Id="rId1298" Type="http://schemas.openxmlformats.org/officeDocument/2006/relationships/customXml" Target="../ink/ink656.xml"/><Relationship Id="rId1519" Type="http://schemas.openxmlformats.org/officeDocument/2006/relationships/image" Target="../media/image453.png"/><Relationship Id="rId1726" Type="http://schemas.openxmlformats.org/officeDocument/2006/relationships/image" Target="../media/image556.png"/><Relationship Id="rId1933" Type="http://schemas.openxmlformats.org/officeDocument/2006/relationships/customXml" Target="../ink/ink937.xml"/><Relationship Id="rId2111" Type="http://schemas.openxmlformats.org/officeDocument/2006/relationships/customXml" Target="../ink/ink1028.xml"/><Relationship Id="rId18" Type="http://schemas.openxmlformats.org/officeDocument/2006/relationships/image" Target="../media/image285.png"/><Relationship Id="rId1365" Type="http://schemas.openxmlformats.org/officeDocument/2006/relationships/image" Target="../media/image420.png"/><Relationship Id="rId1572" Type="http://schemas.openxmlformats.org/officeDocument/2006/relationships/customXml" Target="../ink/ink751.xml"/><Relationship Id="rId167" Type="http://schemas.openxmlformats.org/officeDocument/2006/relationships/image" Target="../media/image356.png"/><Relationship Id="rId1877" Type="http://schemas.openxmlformats.org/officeDocument/2006/relationships/image" Target="../media/image629.png"/><Relationship Id="rId2055" Type="http://schemas.openxmlformats.org/officeDocument/2006/relationships/customXml" Target="../ink/ink999.xml"/><Relationship Id="rId71" Type="http://schemas.openxmlformats.org/officeDocument/2006/relationships/customXml" Target="../ink/ink563.xml"/><Relationship Id="rId234" Type="http://schemas.openxmlformats.org/officeDocument/2006/relationships/image" Target="../media/image389.png"/><Relationship Id="rId1737" Type="http://schemas.openxmlformats.org/officeDocument/2006/relationships/image" Target="../media/image561.png"/><Relationship Id="rId1944" Type="http://schemas.openxmlformats.org/officeDocument/2006/relationships/image" Target="../media/image662.png"/><Relationship Id="rId2" Type="http://schemas.openxmlformats.org/officeDocument/2006/relationships/notesSlide" Target="../notesSlides/notesSlide2.xml"/><Relationship Id="rId29" Type="http://schemas.openxmlformats.org/officeDocument/2006/relationships/customXml" Target="../ink/ink542.xml"/><Relationship Id="rId1376" Type="http://schemas.openxmlformats.org/officeDocument/2006/relationships/customXml" Target="../ink/ink682.xml"/><Relationship Id="rId1583" Type="http://schemas.openxmlformats.org/officeDocument/2006/relationships/image" Target="../media/image487.png"/><Relationship Id="rId2122" Type="http://schemas.openxmlformats.org/officeDocument/2006/relationships/image" Target="../media/image749.png"/><Relationship Id="rId178" Type="http://schemas.openxmlformats.org/officeDocument/2006/relationships/customXml" Target="../ink/ink617.xml"/><Relationship Id="rId1790" Type="http://schemas.openxmlformats.org/officeDocument/2006/relationships/customXml" Target="../ink/ink864.xml"/><Relationship Id="rId1804" Type="http://schemas.openxmlformats.org/officeDocument/2006/relationships/image" Target="../media/image593.png"/><Relationship Id="rId1888" Type="http://schemas.openxmlformats.org/officeDocument/2006/relationships/customXml" Target="../ink/ink914.xml"/><Relationship Id="rId82" Type="http://schemas.openxmlformats.org/officeDocument/2006/relationships/image" Target="../media/image314.png"/><Relationship Id="rId1650" Type="http://schemas.openxmlformats.org/officeDocument/2006/relationships/customXml" Target="../ink/ink791.xml"/><Relationship Id="rId1748" Type="http://schemas.openxmlformats.org/officeDocument/2006/relationships/customXml" Target="../ink/ink842.xml"/><Relationship Id="rId2066" Type="http://schemas.openxmlformats.org/officeDocument/2006/relationships/image" Target="../media/image722.png"/><Relationship Id="rId245" Type="http://schemas.openxmlformats.org/officeDocument/2006/relationships/image" Target="../media/image394.png"/><Relationship Id="rId1303" Type="http://schemas.openxmlformats.org/officeDocument/2006/relationships/image" Target="../media/image903.png"/><Relationship Id="rId1510" Type="http://schemas.openxmlformats.org/officeDocument/2006/relationships/customXml" Target="../ink/ink720.xml"/><Relationship Id="rId1955" Type="http://schemas.openxmlformats.org/officeDocument/2006/relationships/customXml" Target="../ink/ink948.xml"/><Relationship Id="rId2133" Type="http://schemas.openxmlformats.org/officeDocument/2006/relationships/customXml" Target="../ink/ink1039.xml"/><Relationship Id="rId105" Type="http://schemas.openxmlformats.org/officeDocument/2006/relationships/customXml" Target="../ink/ink580.xml"/><Relationship Id="rId1594" Type="http://schemas.openxmlformats.org/officeDocument/2006/relationships/customXml" Target="../ink/ink762.xml"/><Relationship Id="rId1608" Type="http://schemas.openxmlformats.org/officeDocument/2006/relationships/customXml" Target="../ink/ink769.xml"/><Relationship Id="rId1815" Type="http://schemas.openxmlformats.org/officeDocument/2006/relationships/customXml" Target="../ink/ink877.xml"/><Relationship Id="rId93" Type="http://schemas.openxmlformats.org/officeDocument/2006/relationships/customXml" Target="../ink/ink574.xml"/><Relationship Id="rId189" Type="http://schemas.openxmlformats.org/officeDocument/2006/relationships/customXml" Target="../ink/ink623.xml"/><Relationship Id="rId1454" Type="http://schemas.openxmlformats.org/officeDocument/2006/relationships/customXml" Target="../ink/ink692.xml"/><Relationship Id="rId1661" Type="http://schemas.openxmlformats.org/officeDocument/2006/relationships/customXml" Target="../ink/ink797.xml"/><Relationship Id="rId1899" Type="http://schemas.openxmlformats.org/officeDocument/2006/relationships/customXml" Target="../ink/ink920.xml"/><Relationship Id="rId2077" Type="http://schemas.openxmlformats.org/officeDocument/2006/relationships/customXml" Target="../ink/ink1010.xml"/><Relationship Id="rId1314" Type="http://schemas.openxmlformats.org/officeDocument/2006/relationships/customXml" Target="../ink/ink664.xml"/><Relationship Id="rId1521" Type="http://schemas.openxmlformats.org/officeDocument/2006/relationships/image" Target="../media/image454.png"/><Relationship Id="rId1759" Type="http://schemas.openxmlformats.org/officeDocument/2006/relationships/customXml" Target="../ink/ink848.xml"/><Relationship Id="rId1966" Type="http://schemas.openxmlformats.org/officeDocument/2006/relationships/image" Target="../media/image673.png"/><Relationship Id="rId2144" Type="http://schemas.openxmlformats.org/officeDocument/2006/relationships/customXml" Target="../ink/ink1046.xml"/><Relationship Id="rId116" Type="http://schemas.openxmlformats.org/officeDocument/2006/relationships/image" Target="../media/image331.png"/><Relationship Id="rId1619" Type="http://schemas.openxmlformats.org/officeDocument/2006/relationships/customXml" Target="../ink/ink775.xml"/><Relationship Id="rId1826" Type="http://schemas.openxmlformats.org/officeDocument/2006/relationships/image" Target="../media/image604.png"/><Relationship Id="rId2004" Type="http://schemas.openxmlformats.org/officeDocument/2006/relationships/image" Target="../media/image692.png"/><Relationship Id="rId20" Type="http://schemas.openxmlformats.org/officeDocument/2006/relationships/image" Target="../media/image190.png"/><Relationship Id="rId1465" Type="http://schemas.openxmlformats.org/officeDocument/2006/relationships/image" Target="../media/image414.png"/><Relationship Id="rId1672" Type="http://schemas.openxmlformats.org/officeDocument/2006/relationships/image" Target="../media/image530.png"/><Relationship Id="rId2088" Type="http://schemas.openxmlformats.org/officeDocument/2006/relationships/customXml" Target="../ink/ink1016.xml"/><Relationship Id="rId1325" Type="http://schemas.openxmlformats.org/officeDocument/2006/relationships/image" Target="../media/image400.png"/><Relationship Id="rId1532" Type="http://schemas.openxmlformats.org/officeDocument/2006/relationships/customXml" Target="../ink/ink731.xml"/><Relationship Id="rId1977" Type="http://schemas.openxmlformats.org/officeDocument/2006/relationships/customXml" Target="../ink/ink959.xml"/><Relationship Id="rId2155" Type="http://schemas.openxmlformats.org/officeDocument/2006/relationships/image" Target="../media/image764.png"/><Relationship Id="rId127" Type="http://schemas.openxmlformats.org/officeDocument/2006/relationships/customXml" Target="../ink/ink591.xml"/><Relationship Id="rId1837" Type="http://schemas.openxmlformats.org/officeDocument/2006/relationships/image" Target="../media/image609.png"/><Relationship Id="rId31" Type="http://schemas.openxmlformats.org/officeDocument/2006/relationships/customXml" Target="../ink/ink543.xml"/><Relationship Id="rId1476" Type="http://schemas.openxmlformats.org/officeDocument/2006/relationships/customXml" Target="../ink/ink703.xml"/><Relationship Id="rId2015" Type="http://schemas.openxmlformats.org/officeDocument/2006/relationships/customXml" Target="../ink/ink978.xml"/><Relationship Id="rId2099" Type="http://schemas.openxmlformats.org/officeDocument/2006/relationships/customXml" Target="../ink/ink1022.xml"/><Relationship Id="rId180" Type="http://schemas.openxmlformats.org/officeDocument/2006/relationships/customXml" Target="../ink/ink618.xml"/><Relationship Id="rId1683" Type="http://schemas.openxmlformats.org/officeDocument/2006/relationships/customXml" Target="../ink/ink808.xml"/><Relationship Id="rId1890" Type="http://schemas.openxmlformats.org/officeDocument/2006/relationships/customXml" Target="../ink/ink915.xml"/><Relationship Id="rId1904" Type="http://schemas.openxmlformats.org/officeDocument/2006/relationships/image" Target="../media/image642.png"/><Relationship Id="rId1988" Type="http://schemas.openxmlformats.org/officeDocument/2006/relationships/image" Target="../media/image684.png"/><Relationship Id="rId1336" Type="http://schemas.openxmlformats.org/officeDocument/2006/relationships/customXml" Target="../ink/ink673.xml"/><Relationship Id="rId1543" Type="http://schemas.openxmlformats.org/officeDocument/2006/relationships/image" Target="../media/image467.png"/><Relationship Id="rId1750" Type="http://schemas.openxmlformats.org/officeDocument/2006/relationships/image" Target="../media/image567.png"/><Relationship Id="rId42" Type="http://schemas.openxmlformats.org/officeDocument/2006/relationships/image" Target="../media/image295.png"/><Relationship Id="rId138" Type="http://schemas.openxmlformats.org/officeDocument/2006/relationships/image" Target="../media/image342.png"/><Relationship Id="rId1610" Type="http://schemas.openxmlformats.org/officeDocument/2006/relationships/customXml" Target="../ink/ink770.xml"/><Relationship Id="rId1848" Type="http://schemas.openxmlformats.org/officeDocument/2006/relationships/customXml" Target="../ink/ink894.xml"/><Relationship Id="rId2026" Type="http://schemas.openxmlformats.org/officeDocument/2006/relationships/image" Target="../media/image703.png"/><Relationship Id="rId191" Type="http://schemas.openxmlformats.org/officeDocument/2006/relationships/customXml" Target="../ink/ink624.xml"/><Relationship Id="rId205" Type="http://schemas.openxmlformats.org/officeDocument/2006/relationships/customXml" Target="../ink/ink631.xml"/><Relationship Id="rId1487" Type="http://schemas.openxmlformats.org/officeDocument/2006/relationships/image" Target="../media/image437.png"/><Relationship Id="rId1694" Type="http://schemas.openxmlformats.org/officeDocument/2006/relationships/customXml" Target="../ink/ink814.xml"/><Relationship Id="rId1708" Type="http://schemas.openxmlformats.org/officeDocument/2006/relationships/customXml" Target="../ink/ink821.xml"/><Relationship Id="rId1915" Type="http://schemas.openxmlformats.org/officeDocument/2006/relationships/customXml" Target="../ink/ink928.xml"/><Relationship Id="rId1554" Type="http://schemas.openxmlformats.org/officeDocument/2006/relationships/customXml" Target="../ink/ink742.xml"/><Relationship Id="rId1761" Type="http://schemas.openxmlformats.org/officeDocument/2006/relationships/image" Target="../media/image572.png"/><Relationship Id="rId1999" Type="http://schemas.openxmlformats.org/officeDocument/2006/relationships/customXml" Target="../ink/ink970.xml"/><Relationship Id="rId53" Type="http://schemas.openxmlformats.org/officeDocument/2006/relationships/customXml" Target="../ink/ink554.xml"/><Relationship Id="rId149" Type="http://schemas.openxmlformats.org/officeDocument/2006/relationships/image" Target="../media/image347.png"/><Relationship Id="rId1621" Type="http://schemas.openxmlformats.org/officeDocument/2006/relationships/customXml" Target="../ink/ink776.xml"/><Relationship Id="rId1859" Type="http://schemas.openxmlformats.org/officeDocument/2006/relationships/image" Target="../media/image620.png"/><Relationship Id="rId2037" Type="http://schemas.openxmlformats.org/officeDocument/2006/relationships/image" Target="../media/image708.png"/><Relationship Id="rId216" Type="http://schemas.openxmlformats.org/officeDocument/2006/relationships/image" Target="../media/image380.png"/><Relationship Id="rId1498" Type="http://schemas.openxmlformats.org/officeDocument/2006/relationships/customXml" Target="../ink/ink714.xml"/><Relationship Id="rId1719" Type="http://schemas.openxmlformats.org/officeDocument/2006/relationships/customXml" Target="../ink/ink827.xml"/><Relationship Id="rId1926" Type="http://schemas.openxmlformats.org/officeDocument/2006/relationships/image" Target="../media/image653.png"/><Relationship Id="rId2104" Type="http://schemas.openxmlformats.org/officeDocument/2006/relationships/image" Target="../media/image740.png"/><Relationship Id="rId1565" Type="http://schemas.openxmlformats.org/officeDocument/2006/relationships/image" Target="../media/image478.png"/><Relationship Id="rId1772" Type="http://schemas.openxmlformats.org/officeDocument/2006/relationships/customXml" Target="../ink/ink855.xml"/><Relationship Id="rId2090" Type="http://schemas.openxmlformats.org/officeDocument/2006/relationships/customXml" Target="../ink/ink1017.xml"/><Relationship Id="rId64" Type="http://schemas.openxmlformats.org/officeDocument/2006/relationships/image" Target="../media/image305.png"/><Relationship Id="rId2048" Type="http://schemas.openxmlformats.org/officeDocument/2006/relationships/image" Target="../media/image713.png"/><Relationship Id="rId227" Type="http://schemas.openxmlformats.org/officeDocument/2006/relationships/customXml" Target="../ink/ink642.xml"/><Relationship Id="rId1632" Type="http://schemas.openxmlformats.org/officeDocument/2006/relationships/image" Target="../media/image511.png"/><Relationship Id="rId1937" Type="http://schemas.openxmlformats.org/officeDocument/2006/relationships/customXml" Target="../ink/ink939.xml"/><Relationship Id="rId1369" Type="http://schemas.openxmlformats.org/officeDocument/2006/relationships/image" Target="../media/image422.png"/><Relationship Id="rId1576" Type="http://schemas.openxmlformats.org/officeDocument/2006/relationships/customXml" Target="../ink/ink753.xml"/><Relationship Id="rId2115" Type="http://schemas.openxmlformats.org/officeDocument/2006/relationships/customXml" Target="../ink/ink1030.xml"/><Relationship Id="rId1783" Type="http://schemas.openxmlformats.org/officeDocument/2006/relationships/image" Target="../media/image583.png"/><Relationship Id="rId1990" Type="http://schemas.openxmlformats.org/officeDocument/2006/relationships/image" Target="../media/image685.png"/><Relationship Id="rId75" Type="http://schemas.openxmlformats.org/officeDocument/2006/relationships/customXml" Target="../ink/ink565.xml"/><Relationship Id="rId140" Type="http://schemas.openxmlformats.org/officeDocument/2006/relationships/image" Target="../media/image343.png"/><Relationship Id="rId1643" Type="http://schemas.openxmlformats.org/officeDocument/2006/relationships/image" Target="../media/image516.png"/><Relationship Id="rId1850" Type="http://schemas.openxmlformats.org/officeDocument/2006/relationships/customXml" Target="../ink/ink895.xml"/><Relationship Id="rId2059" Type="http://schemas.openxmlformats.org/officeDocument/2006/relationships/customXml" Target="../ink/ink1001.xml"/><Relationship Id="rId6" Type="http://schemas.openxmlformats.org/officeDocument/2006/relationships/image" Target="../media/image279.png"/><Relationship Id="rId238" Type="http://schemas.openxmlformats.org/officeDocument/2006/relationships/image" Target="../media/image391.png"/><Relationship Id="rId1503" Type="http://schemas.openxmlformats.org/officeDocument/2006/relationships/image" Target="../media/image445.png"/><Relationship Id="rId1710" Type="http://schemas.openxmlformats.org/officeDocument/2006/relationships/customXml" Target="../ink/ink822.xml"/><Relationship Id="rId1948" Type="http://schemas.openxmlformats.org/officeDocument/2006/relationships/image" Target="../media/image664.png"/><Relationship Id="rId2126" Type="http://schemas.openxmlformats.org/officeDocument/2006/relationships/image" Target="../media/image751.png"/><Relationship Id="rId1587" Type="http://schemas.openxmlformats.org/officeDocument/2006/relationships/image" Target="../media/image489.png"/><Relationship Id="rId1794" Type="http://schemas.openxmlformats.org/officeDocument/2006/relationships/customXml" Target="../ink/ink866.xml"/><Relationship Id="rId1808" Type="http://schemas.openxmlformats.org/officeDocument/2006/relationships/image" Target="../media/image595.png"/><Relationship Id="rId86" Type="http://schemas.openxmlformats.org/officeDocument/2006/relationships/image" Target="../media/image316.png"/><Relationship Id="rId151" Type="http://schemas.openxmlformats.org/officeDocument/2006/relationships/image" Target="../media/image348.png"/><Relationship Id="rId1447" Type="http://schemas.openxmlformats.org/officeDocument/2006/relationships/image" Target="../media/image459.png"/><Relationship Id="rId1654" Type="http://schemas.openxmlformats.org/officeDocument/2006/relationships/customXml" Target="../ink/ink793.xml"/><Relationship Id="rId1861" Type="http://schemas.openxmlformats.org/officeDocument/2006/relationships/image" Target="../media/image621.png"/><Relationship Id="rId1293" Type="http://schemas.openxmlformats.org/officeDocument/2006/relationships/image" Target="../media/image898.png"/><Relationship Id="rId1307" Type="http://schemas.openxmlformats.org/officeDocument/2006/relationships/image" Target="../media/image905.png"/><Relationship Id="rId1514" Type="http://schemas.openxmlformats.org/officeDocument/2006/relationships/customXml" Target="../ink/ink722.xml"/><Relationship Id="rId1721" Type="http://schemas.openxmlformats.org/officeDocument/2006/relationships/customXml" Target="../ink/ink828.xml"/><Relationship Id="rId1959" Type="http://schemas.openxmlformats.org/officeDocument/2006/relationships/customXml" Target="../ink/ink950.xml"/><Relationship Id="rId2137" Type="http://schemas.openxmlformats.org/officeDocument/2006/relationships/customXml" Target="../ink/ink1041.xml"/><Relationship Id="rId13" Type="http://schemas.openxmlformats.org/officeDocument/2006/relationships/customXml" Target="../ink/ink534.xml"/><Relationship Id="rId109" Type="http://schemas.openxmlformats.org/officeDocument/2006/relationships/customXml" Target="../ink/ink582.xml"/><Relationship Id="rId1598" Type="http://schemas.openxmlformats.org/officeDocument/2006/relationships/customXml" Target="../ink/ink764.xml"/><Relationship Id="rId1819" Type="http://schemas.openxmlformats.org/officeDocument/2006/relationships/customXml" Target="../ink/ink879.xml"/><Relationship Id="rId97" Type="http://schemas.openxmlformats.org/officeDocument/2006/relationships/customXml" Target="../ink/ink576.xml"/><Relationship Id="rId1458" Type="http://schemas.openxmlformats.org/officeDocument/2006/relationships/customXml" Target="../ink/ink694.xml"/><Relationship Id="rId1665" Type="http://schemas.openxmlformats.org/officeDocument/2006/relationships/customXml" Target="../ink/ink799.xml"/><Relationship Id="rId1872" Type="http://schemas.openxmlformats.org/officeDocument/2006/relationships/customXml" Target="../ink/ink906.xml"/><Relationship Id="rId162" Type="http://schemas.openxmlformats.org/officeDocument/2006/relationships/customXml" Target="../ink/ink609.xml"/><Relationship Id="rId1318" Type="http://schemas.openxmlformats.org/officeDocument/2006/relationships/customXml" Target="../ink/ink666.xml"/><Relationship Id="rId1525" Type="http://schemas.openxmlformats.org/officeDocument/2006/relationships/image" Target="../media/image456.png"/><Relationship Id="rId2050" Type="http://schemas.openxmlformats.org/officeDocument/2006/relationships/image" Target="../media/image714.png"/><Relationship Id="rId2148" Type="http://schemas.openxmlformats.org/officeDocument/2006/relationships/customXml" Target="../ink/ink1048.xml"/><Relationship Id="rId1732" Type="http://schemas.openxmlformats.org/officeDocument/2006/relationships/customXml" Target="../ink/ink834.xml"/><Relationship Id="rId24" Type="http://schemas.openxmlformats.org/officeDocument/2006/relationships/image" Target="../media/image286.png"/><Relationship Id="rId1371" Type="http://schemas.openxmlformats.org/officeDocument/2006/relationships/image" Target="../media/image423.png"/><Relationship Id="rId1469" Type="http://schemas.openxmlformats.org/officeDocument/2006/relationships/image" Target="../media/image416.png"/><Relationship Id="rId2008" Type="http://schemas.openxmlformats.org/officeDocument/2006/relationships/image" Target="../media/image694.png"/><Relationship Id="rId173" Type="http://schemas.openxmlformats.org/officeDocument/2006/relationships/image" Target="../media/image359.png"/><Relationship Id="rId1676" Type="http://schemas.openxmlformats.org/officeDocument/2006/relationships/image" Target="../media/image532.png"/><Relationship Id="rId1883" Type="http://schemas.openxmlformats.org/officeDocument/2006/relationships/image" Target="../media/image632.png"/><Relationship Id="rId2061" Type="http://schemas.openxmlformats.org/officeDocument/2006/relationships/customXml" Target="../ink/ink1002.xml"/><Relationship Id="rId240" Type="http://schemas.openxmlformats.org/officeDocument/2006/relationships/image" Target="../media/image392.png"/><Relationship Id="rId1329" Type="http://schemas.openxmlformats.org/officeDocument/2006/relationships/image" Target="../media/image402.png"/><Relationship Id="rId1536" Type="http://schemas.openxmlformats.org/officeDocument/2006/relationships/customXml" Target="../ink/ink733.xml"/><Relationship Id="rId1743" Type="http://schemas.openxmlformats.org/officeDocument/2006/relationships/image" Target="../media/image564.png"/><Relationship Id="rId1950" Type="http://schemas.openxmlformats.org/officeDocument/2006/relationships/image" Target="../media/image665.png"/><Relationship Id="rId2159" Type="http://schemas.openxmlformats.org/officeDocument/2006/relationships/image" Target="../media/image766.png"/><Relationship Id="rId35" Type="http://schemas.openxmlformats.org/officeDocument/2006/relationships/customXml" Target="../ink/ink545.xml"/><Relationship Id="rId100" Type="http://schemas.openxmlformats.org/officeDocument/2006/relationships/image" Target="../media/image323.png"/><Relationship Id="rId1382" Type="http://schemas.openxmlformats.org/officeDocument/2006/relationships/customXml" Target="../ink/ink685.xml"/><Relationship Id="rId1603" Type="http://schemas.openxmlformats.org/officeDocument/2006/relationships/image" Target="../media/image497.png"/><Relationship Id="rId1810" Type="http://schemas.openxmlformats.org/officeDocument/2006/relationships/image" Target="../media/image596.png"/><Relationship Id="rId2019" Type="http://schemas.openxmlformats.org/officeDocument/2006/relationships/customXml" Target="../ink/ink980.xml"/><Relationship Id="rId184" Type="http://schemas.openxmlformats.org/officeDocument/2006/relationships/image" Target="../media/image364.png"/><Relationship Id="rId1687" Type="http://schemas.openxmlformats.org/officeDocument/2006/relationships/customXml" Target="../ink/ink810.xml"/><Relationship Id="rId1894" Type="http://schemas.openxmlformats.org/officeDocument/2006/relationships/customXml" Target="../ink/ink917.xml"/><Relationship Id="rId1908" Type="http://schemas.openxmlformats.org/officeDocument/2006/relationships/image" Target="../media/image644.png"/><Relationship Id="rId2072" Type="http://schemas.openxmlformats.org/officeDocument/2006/relationships/image" Target="../media/image725.png"/><Relationship Id="rId1547" Type="http://schemas.openxmlformats.org/officeDocument/2006/relationships/image" Target="../media/image469.png"/><Relationship Id="rId1754" Type="http://schemas.openxmlformats.org/officeDocument/2006/relationships/image" Target="../media/image569.png"/><Relationship Id="rId1961" Type="http://schemas.openxmlformats.org/officeDocument/2006/relationships/customXml" Target="../ink/ink951.xml"/><Relationship Id="rId46" Type="http://schemas.openxmlformats.org/officeDocument/2006/relationships/image" Target="../media/image297.png"/><Relationship Id="rId1614" Type="http://schemas.openxmlformats.org/officeDocument/2006/relationships/customXml" Target="../ink/ink772.xml"/><Relationship Id="rId1821" Type="http://schemas.openxmlformats.org/officeDocument/2006/relationships/customXml" Target="../ink/ink880.xml"/><Relationship Id="rId111" Type="http://schemas.openxmlformats.org/officeDocument/2006/relationships/customXml" Target="../ink/ink583.xml"/><Relationship Id="rId195" Type="http://schemas.openxmlformats.org/officeDocument/2006/relationships/customXml" Target="../ink/ink626.xml"/><Relationship Id="rId209" Type="http://schemas.openxmlformats.org/officeDocument/2006/relationships/customXml" Target="../ink/ink633.xml"/><Relationship Id="rId1698" Type="http://schemas.openxmlformats.org/officeDocument/2006/relationships/customXml" Target="../ink/ink816.xml"/><Relationship Id="rId1919" Type="http://schemas.openxmlformats.org/officeDocument/2006/relationships/customXml" Target="../ink/ink930.xml"/><Relationship Id="rId1460" Type="http://schemas.openxmlformats.org/officeDocument/2006/relationships/customXml" Target="../ink/ink695.xml"/><Relationship Id="rId1558" Type="http://schemas.openxmlformats.org/officeDocument/2006/relationships/customXml" Target="../ink/ink744.xml"/><Relationship Id="rId1765" Type="http://schemas.openxmlformats.org/officeDocument/2006/relationships/image" Target="../media/image574.png"/><Relationship Id="rId2083" Type="http://schemas.openxmlformats.org/officeDocument/2006/relationships/image" Target="../media/image730.png"/><Relationship Id="rId57" Type="http://schemas.openxmlformats.org/officeDocument/2006/relationships/customXml" Target="../ink/ink556.xml"/><Relationship Id="rId1320" Type="http://schemas.openxmlformats.org/officeDocument/2006/relationships/customXml" Target="../ink/ink667.xml"/><Relationship Id="rId1972" Type="http://schemas.openxmlformats.org/officeDocument/2006/relationships/image" Target="../media/image676.png"/><Relationship Id="rId2150" Type="http://schemas.openxmlformats.org/officeDocument/2006/relationships/customXml" Target="../ink/ink1049.xml"/><Relationship Id="rId122" Type="http://schemas.openxmlformats.org/officeDocument/2006/relationships/image" Target="../media/image334.png"/><Relationship Id="rId1625" Type="http://schemas.openxmlformats.org/officeDocument/2006/relationships/customXml" Target="../ink/ink778.xml"/><Relationship Id="rId1832" Type="http://schemas.openxmlformats.org/officeDocument/2006/relationships/customXml" Target="../ink/ink886.xml"/><Relationship Id="rId2010" Type="http://schemas.openxmlformats.org/officeDocument/2006/relationships/image" Target="../media/image695.png"/><Relationship Id="rId1471" Type="http://schemas.openxmlformats.org/officeDocument/2006/relationships/image" Target="../media/image417.png"/><Relationship Id="rId1569" Type="http://schemas.openxmlformats.org/officeDocument/2006/relationships/image" Target="../media/image480.png"/><Relationship Id="rId2094" Type="http://schemas.openxmlformats.org/officeDocument/2006/relationships/image" Target="../media/image735.png"/><Relationship Id="rId2108" Type="http://schemas.openxmlformats.org/officeDocument/2006/relationships/image" Target="../media/image742.png"/><Relationship Id="rId1776" Type="http://schemas.openxmlformats.org/officeDocument/2006/relationships/customXml" Target="../ink/ink857.xml"/><Relationship Id="rId1983" Type="http://schemas.openxmlformats.org/officeDocument/2006/relationships/customXml" Target="../ink/ink962.xml"/><Relationship Id="rId2161" Type="http://schemas.openxmlformats.org/officeDocument/2006/relationships/image" Target="../media/image767.png"/><Relationship Id="rId68" Type="http://schemas.openxmlformats.org/officeDocument/2006/relationships/image" Target="../media/image307.png"/><Relationship Id="rId133" Type="http://schemas.openxmlformats.org/officeDocument/2006/relationships/customXml" Target="../ink/ink594.xml"/><Relationship Id="rId1636" Type="http://schemas.openxmlformats.org/officeDocument/2006/relationships/image" Target="../media/image513.png"/><Relationship Id="rId1843" Type="http://schemas.openxmlformats.org/officeDocument/2006/relationships/image" Target="../media/image612.png"/><Relationship Id="rId2021" Type="http://schemas.openxmlformats.org/officeDocument/2006/relationships/customXml" Target="../ink/ink981.xml"/><Relationship Id="rId200" Type="http://schemas.openxmlformats.org/officeDocument/2006/relationships/image" Target="../media/image372.png"/><Relationship Id="rId1482" Type="http://schemas.openxmlformats.org/officeDocument/2006/relationships/customXml" Target="../ink/ink706.xml"/><Relationship Id="rId1703" Type="http://schemas.openxmlformats.org/officeDocument/2006/relationships/image" Target="../media/image545.png"/><Relationship Id="rId1910" Type="http://schemas.openxmlformats.org/officeDocument/2006/relationships/image" Target="../media/image645.png"/><Relationship Id="rId2119" Type="http://schemas.openxmlformats.org/officeDocument/2006/relationships/customXml" Target="../ink/ink1032.xml"/><Relationship Id="rId1787" Type="http://schemas.openxmlformats.org/officeDocument/2006/relationships/image" Target="../media/image585.png"/><Relationship Id="rId1994" Type="http://schemas.openxmlformats.org/officeDocument/2006/relationships/image" Target="../media/image687.png"/><Relationship Id="rId79" Type="http://schemas.openxmlformats.org/officeDocument/2006/relationships/customXml" Target="../ink/ink567.xml"/><Relationship Id="rId144" Type="http://schemas.openxmlformats.org/officeDocument/2006/relationships/image" Target="../media/image345.png"/><Relationship Id="rId1647" Type="http://schemas.openxmlformats.org/officeDocument/2006/relationships/image" Target="../media/image518.png"/><Relationship Id="rId1854" Type="http://schemas.openxmlformats.org/officeDocument/2006/relationships/customXml" Target="../ink/ink897.xml"/><Relationship Id="rId1493" Type="http://schemas.openxmlformats.org/officeDocument/2006/relationships/image" Target="../media/image440.png"/><Relationship Id="rId1507" Type="http://schemas.openxmlformats.org/officeDocument/2006/relationships/image" Target="../media/image447.png"/><Relationship Id="rId1714" Type="http://schemas.openxmlformats.org/officeDocument/2006/relationships/image" Target="../media/image550.png"/><Relationship Id="rId2032" Type="http://schemas.openxmlformats.org/officeDocument/2006/relationships/customXml" Target="../ink/ink987.xml"/><Relationship Id="rId211" Type="http://schemas.openxmlformats.org/officeDocument/2006/relationships/customXml" Target="../ink/ink634.xml"/><Relationship Id="rId1798" Type="http://schemas.openxmlformats.org/officeDocument/2006/relationships/customXml" Target="../ink/ink868.xml"/><Relationship Id="rId1921" Type="http://schemas.openxmlformats.org/officeDocument/2006/relationships/customXml" Target="../ink/ink931.xml"/><Relationship Id="rId1560" Type="http://schemas.openxmlformats.org/officeDocument/2006/relationships/customXml" Target="../ink/ink745.xml"/><Relationship Id="rId1658" Type="http://schemas.openxmlformats.org/officeDocument/2006/relationships/image" Target="../media/image523.png"/><Relationship Id="rId1865" Type="http://schemas.openxmlformats.org/officeDocument/2006/relationships/image" Target="../media/image623.png"/><Relationship Id="rId155" Type="http://schemas.openxmlformats.org/officeDocument/2006/relationships/image" Target="../media/image350.png"/><Relationship Id="rId1297" Type="http://schemas.openxmlformats.org/officeDocument/2006/relationships/image" Target="../media/image900.png"/><Relationship Id="rId1518" Type="http://schemas.openxmlformats.org/officeDocument/2006/relationships/customXml" Target="../ink/ink724.xml"/><Relationship Id="rId2043" Type="http://schemas.openxmlformats.org/officeDocument/2006/relationships/image" Target="../media/image711.png"/><Relationship Id="rId222" Type="http://schemas.openxmlformats.org/officeDocument/2006/relationships/image" Target="../media/image383.png"/><Relationship Id="rId1725" Type="http://schemas.openxmlformats.org/officeDocument/2006/relationships/customXml" Target="../ink/ink830.xml"/><Relationship Id="rId1932" Type="http://schemas.openxmlformats.org/officeDocument/2006/relationships/image" Target="../media/image656.png"/><Relationship Id="rId2110" Type="http://schemas.openxmlformats.org/officeDocument/2006/relationships/image" Target="../media/image743.png"/><Relationship Id="rId17" Type="http://schemas.openxmlformats.org/officeDocument/2006/relationships/customXml" Target="../ink/ink536.xml"/><Relationship Id="rId1364" Type="http://schemas.openxmlformats.org/officeDocument/2006/relationships/customXml" Target="../ink/ink676.xml"/><Relationship Id="rId1571" Type="http://schemas.openxmlformats.org/officeDocument/2006/relationships/image" Target="../media/image481.png"/><Relationship Id="rId70" Type="http://schemas.openxmlformats.org/officeDocument/2006/relationships/image" Target="../media/image308.png"/><Relationship Id="rId166" Type="http://schemas.openxmlformats.org/officeDocument/2006/relationships/customXml" Target="../ink/ink611.xml"/><Relationship Id="rId1669" Type="http://schemas.openxmlformats.org/officeDocument/2006/relationships/customXml" Target="../ink/ink801.xml"/><Relationship Id="rId1876" Type="http://schemas.openxmlformats.org/officeDocument/2006/relationships/customXml" Target="../ink/ink908.xml"/><Relationship Id="rId2054" Type="http://schemas.openxmlformats.org/officeDocument/2006/relationships/image" Target="../media/image716.png"/><Relationship Id="rId1" Type="http://schemas.openxmlformats.org/officeDocument/2006/relationships/slideLayout" Target="../slideLayouts/slideLayout2.xml"/><Relationship Id="rId233" Type="http://schemas.openxmlformats.org/officeDocument/2006/relationships/customXml" Target="../ink/ink645.xml"/><Relationship Id="rId1529" Type="http://schemas.openxmlformats.org/officeDocument/2006/relationships/image" Target="../media/image460.png"/><Relationship Id="rId1736" Type="http://schemas.openxmlformats.org/officeDocument/2006/relationships/customXml" Target="../ink/ink836.xml"/><Relationship Id="rId1943" Type="http://schemas.openxmlformats.org/officeDocument/2006/relationships/customXml" Target="../ink/ink942.xml"/><Relationship Id="rId2121" Type="http://schemas.openxmlformats.org/officeDocument/2006/relationships/customXml" Target="../ink/ink1033.xml"/><Relationship Id="rId28" Type="http://schemas.openxmlformats.org/officeDocument/2006/relationships/image" Target="../media/image288.png"/><Relationship Id="rId1375" Type="http://schemas.openxmlformats.org/officeDocument/2006/relationships/image" Target="../media/image425.png"/><Relationship Id="rId1582" Type="http://schemas.openxmlformats.org/officeDocument/2006/relationships/customXml" Target="../ink/ink756.xml"/><Relationship Id="rId1803" Type="http://schemas.openxmlformats.org/officeDocument/2006/relationships/customXml" Target="../ink/ink871.xml"/><Relationship Id="rId81" Type="http://schemas.openxmlformats.org/officeDocument/2006/relationships/customXml" Target="../ink/ink568.xml"/><Relationship Id="rId177" Type="http://schemas.openxmlformats.org/officeDocument/2006/relationships/image" Target="../media/image361.png"/><Relationship Id="rId1887" Type="http://schemas.openxmlformats.org/officeDocument/2006/relationships/image" Target="../media/image634.png"/><Relationship Id="rId2065" Type="http://schemas.openxmlformats.org/officeDocument/2006/relationships/customXml" Target="../ink/ink1004.xml"/><Relationship Id="rId244" Type="http://schemas.openxmlformats.org/officeDocument/2006/relationships/customXml" Target="../ink/ink651.xml"/><Relationship Id="rId1302" Type="http://schemas.openxmlformats.org/officeDocument/2006/relationships/customXml" Target="../ink/ink658.xml"/><Relationship Id="rId1747" Type="http://schemas.openxmlformats.org/officeDocument/2006/relationships/image" Target="../media/image566.png"/><Relationship Id="rId1954" Type="http://schemas.openxmlformats.org/officeDocument/2006/relationships/image" Target="../media/image667.png"/><Relationship Id="rId39" Type="http://schemas.openxmlformats.org/officeDocument/2006/relationships/customXml" Target="../ink/ink547.xml"/><Relationship Id="rId1386" Type="http://schemas.openxmlformats.org/officeDocument/2006/relationships/customXml" Target="../ink/ink687.xml"/><Relationship Id="rId1593" Type="http://schemas.openxmlformats.org/officeDocument/2006/relationships/image" Target="../media/image492.png"/><Relationship Id="rId1607" Type="http://schemas.openxmlformats.org/officeDocument/2006/relationships/image" Target="../media/image499.png"/><Relationship Id="rId1814" Type="http://schemas.openxmlformats.org/officeDocument/2006/relationships/image" Target="../media/image598.png"/><Relationship Id="rId2132" Type="http://schemas.openxmlformats.org/officeDocument/2006/relationships/image" Target="../media/image754.png"/><Relationship Id="rId104" Type="http://schemas.openxmlformats.org/officeDocument/2006/relationships/image" Target="../media/image325.png"/><Relationship Id="rId188" Type="http://schemas.openxmlformats.org/officeDocument/2006/relationships/image" Target="../media/image366.png"/><Relationship Id="rId1898" Type="http://schemas.openxmlformats.org/officeDocument/2006/relationships/image" Target="../media/image639.png"/><Relationship Id="rId2076" Type="http://schemas.openxmlformats.org/officeDocument/2006/relationships/image" Target="../media/image727.png"/><Relationship Id="rId92" Type="http://schemas.openxmlformats.org/officeDocument/2006/relationships/image" Target="../media/image319.png"/><Relationship Id="rId1453" Type="http://schemas.openxmlformats.org/officeDocument/2006/relationships/image" Target="../media/image408.png"/><Relationship Id="rId1660" Type="http://schemas.openxmlformats.org/officeDocument/2006/relationships/image" Target="../media/image524.png"/><Relationship Id="rId1758" Type="http://schemas.openxmlformats.org/officeDocument/2006/relationships/image" Target="../media/image571.png"/><Relationship Id="rId1313" Type="http://schemas.openxmlformats.org/officeDocument/2006/relationships/image" Target="../media/image908.png"/><Relationship Id="rId1520" Type="http://schemas.openxmlformats.org/officeDocument/2006/relationships/customXml" Target="../ink/ink725.xml"/><Relationship Id="rId1965" Type="http://schemas.openxmlformats.org/officeDocument/2006/relationships/customXml" Target="../ink/ink953.xml"/><Relationship Id="rId2143" Type="http://schemas.openxmlformats.org/officeDocument/2006/relationships/customXml" Target="../ink/ink1045.xml"/><Relationship Id="rId115" Type="http://schemas.openxmlformats.org/officeDocument/2006/relationships/customXml" Target="../ink/ink585.xml"/><Relationship Id="rId1618" Type="http://schemas.openxmlformats.org/officeDocument/2006/relationships/customXml" Target="../ink/ink774.xml"/><Relationship Id="rId1825" Type="http://schemas.openxmlformats.org/officeDocument/2006/relationships/customXml" Target="../ink/ink882.xml"/><Relationship Id="rId2003" Type="http://schemas.openxmlformats.org/officeDocument/2006/relationships/customXml" Target="../ink/ink972.xml"/><Relationship Id="rId199" Type="http://schemas.openxmlformats.org/officeDocument/2006/relationships/customXml" Target="../ink/ink628.xml"/><Relationship Id="rId1464" Type="http://schemas.openxmlformats.org/officeDocument/2006/relationships/customXml" Target="../ink/ink697.xml"/><Relationship Id="rId1671" Type="http://schemas.openxmlformats.org/officeDocument/2006/relationships/customXml" Target="../ink/ink802.xml"/><Relationship Id="rId2087" Type="http://schemas.openxmlformats.org/officeDocument/2006/relationships/image" Target="../media/image732.png"/><Relationship Id="rId1324" Type="http://schemas.openxmlformats.org/officeDocument/2006/relationships/customXml" Target="../ink/ink669.xml"/><Relationship Id="rId1531" Type="http://schemas.openxmlformats.org/officeDocument/2006/relationships/image" Target="../media/image461.png"/><Relationship Id="rId1769" Type="http://schemas.openxmlformats.org/officeDocument/2006/relationships/image" Target="../media/image576.png"/><Relationship Id="rId1976" Type="http://schemas.openxmlformats.org/officeDocument/2006/relationships/image" Target="../media/image678.png"/><Relationship Id="rId2154" Type="http://schemas.openxmlformats.org/officeDocument/2006/relationships/customXml" Target="../ink/ink1051.xml"/><Relationship Id="rId30" Type="http://schemas.openxmlformats.org/officeDocument/2006/relationships/image" Target="../media/image289.png"/><Relationship Id="rId126" Type="http://schemas.openxmlformats.org/officeDocument/2006/relationships/image" Target="../media/image336.png"/><Relationship Id="rId1629" Type="http://schemas.openxmlformats.org/officeDocument/2006/relationships/customXml" Target="../ink/ink780.xml"/><Relationship Id="rId1836" Type="http://schemas.openxmlformats.org/officeDocument/2006/relationships/customXml" Target="../ink/ink888.xml"/><Relationship Id="rId2014" Type="http://schemas.openxmlformats.org/officeDocument/2006/relationships/image" Target="../media/image697.png"/><Relationship Id="rId1475" Type="http://schemas.openxmlformats.org/officeDocument/2006/relationships/image" Target="../media/image431.png"/><Relationship Id="rId1682" Type="http://schemas.openxmlformats.org/officeDocument/2006/relationships/image" Target="../media/image535.png"/><Relationship Id="rId1903" Type="http://schemas.openxmlformats.org/officeDocument/2006/relationships/customXml" Target="../ink/ink922.xml"/><Relationship Id="rId2098" Type="http://schemas.openxmlformats.org/officeDocument/2006/relationships/image" Target="../media/image737.png"/><Relationship Id="rId1335" Type="http://schemas.openxmlformats.org/officeDocument/2006/relationships/image" Target="../media/image405.png"/><Relationship Id="rId1542" Type="http://schemas.openxmlformats.org/officeDocument/2006/relationships/customXml" Target="../ink/ink736.xml"/><Relationship Id="rId1987" Type="http://schemas.openxmlformats.org/officeDocument/2006/relationships/customXml" Target="../ink/ink964.xml"/><Relationship Id="rId2165" Type="http://schemas.openxmlformats.org/officeDocument/2006/relationships/image" Target="../media/image769.png"/><Relationship Id="rId137" Type="http://schemas.openxmlformats.org/officeDocument/2006/relationships/customXml" Target="../ink/ink596.xml"/><Relationship Id="rId1847" Type="http://schemas.openxmlformats.org/officeDocument/2006/relationships/image" Target="../media/image614.png"/><Relationship Id="rId2025" Type="http://schemas.openxmlformats.org/officeDocument/2006/relationships/customXml" Target="../ink/ink983.xml"/><Relationship Id="rId41" Type="http://schemas.openxmlformats.org/officeDocument/2006/relationships/customXml" Target="../ink/ink548.xml"/><Relationship Id="rId1486" Type="http://schemas.openxmlformats.org/officeDocument/2006/relationships/customXml" Target="../ink/ink708.xml"/><Relationship Id="rId1707" Type="http://schemas.openxmlformats.org/officeDocument/2006/relationships/image" Target="../media/image547.png"/><Relationship Id="rId190" Type="http://schemas.openxmlformats.org/officeDocument/2006/relationships/image" Target="../media/image367.png"/><Relationship Id="rId204" Type="http://schemas.openxmlformats.org/officeDocument/2006/relationships/image" Target="../media/image374.png"/><Relationship Id="rId1693" Type="http://schemas.openxmlformats.org/officeDocument/2006/relationships/image" Target="../media/image540.png"/><Relationship Id="rId1914" Type="http://schemas.openxmlformats.org/officeDocument/2006/relationships/image" Target="../media/image647.png"/><Relationship Id="rId1998" Type="http://schemas.openxmlformats.org/officeDocument/2006/relationships/image" Target="../media/image689.png"/><Relationship Id="rId1553" Type="http://schemas.openxmlformats.org/officeDocument/2006/relationships/image" Target="../media/image472.png"/><Relationship Id="rId1760" Type="http://schemas.openxmlformats.org/officeDocument/2006/relationships/customXml" Target="../ink/ink849.xml"/><Relationship Id="rId1858" Type="http://schemas.openxmlformats.org/officeDocument/2006/relationships/customXml" Target="../ink/ink899.xml"/><Relationship Id="rId52" Type="http://schemas.openxmlformats.org/officeDocument/2006/relationships/image" Target="../media/image300.png"/><Relationship Id="rId148" Type="http://schemas.openxmlformats.org/officeDocument/2006/relationships/customXml" Target="../ink/ink602.xml"/><Relationship Id="rId1620" Type="http://schemas.openxmlformats.org/officeDocument/2006/relationships/image" Target="../media/image505.png"/><Relationship Id="rId2036" Type="http://schemas.openxmlformats.org/officeDocument/2006/relationships/customXml" Target="../ink/ink989.xml"/><Relationship Id="rId215" Type="http://schemas.openxmlformats.org/officeDocument/2006/relationships/customXml" Target="../ink/ink636.xml"/><Relationship Id="rId1497" Type="http://schemas.openxmlformats.org/officeDocument/2006/relationships/image" Target="../media/image442.png"/><Relationship Id="rId1718" Type="http://schemas.openxmlformats.org/officeDocument/2006/relationships/image" Target="../media/image552.png"/><Relationship Id="rId1925" Type="http://schemas.openxmlformats.org/officeDocument/2006/relationships/customXml" Target="../ink/ink933.xml"/><Relationship Id="rId2103" Type="http://schemas.openxmlformats.org/officeDocument/2006/relationships/customXml" Target="../ink/ink1024.xml"/><Relationship Id="rId1564" Type="http://schemas.openxmlformats.org/officeDocument/2006/relationships/customXml" Target="../ink/ink747.xml"/><Relationship Id="rId1771" Type="http://schemas.openxmlformats.org/officeDocument/2006/relationships/image" Target="../media/image577.png"/><Relationship Id="rId63" Type="http://schemas.openxmlformats.org/officeDocument/2006/relationships/customXml" Target="../ink/ink559.xml"/><Relationship Id="rId159" Type="http://schemas.openxmlformats.org/officeDocument/2006/relationships/image" Target="../media/image352.png"/><Relationship Id="rId1631" Type="http://schemas.openxmlformats.org/officeDocument/2006/relationships/customXml" Target="../ink/ink781.xml"/><Relationship Id="rId1869" Type="http://schemas.openxmlformats.org/officeDocument/2006/relationships/image" Target="../media/image625.png"/><Relationship Id="rId2047" Type="http://schemas.openxmlformats.org/officeDocument/2006/relationships/customXml" Target="../ink/ink995.xml"/><Relationship Id="rId226" Type="http://schemas.openxmlformats.org/officeDocument/2006/relationships/image" Target="../media/image385.png"/><Relationship Id="rId1729" Type="http://schemas.openxmlformats.org/officeDocument/2006/relationships/customXml" Target="../ink/ink832.xml"/><Relationship Id="rId1936" Type="http://schemas.openxmlformats.org/officeDocument/2006/relationships/image" Target="../media/image658.png"/><Relationship Id="rId2114" Type="http://schemas.openxmlformats.org/officeDocument/2006/relationships/image" Target="../media/image745.png"/><Relationship Id="rId1368" Type="http://schemas.openxmlformats.org/officeDocument/2006/relationships/customXml" Target="../ink/ink678.xml"/><Relationship Id="rId1575" Type="http://schemas.openxmlformats.org/officeDocument/2006/relationships/image" Target="../media/image483.png"/><Relationship Id="rId1782" Type="http://schemas.openxmlformats.org/officeDocument/2006/relationships/customXml" Target="../ink/ink860.xml"/><Relationship Id="rId74" Type="http://schemas.openxmlformats.org/officeDocument/2006/relationships/image" Target="../media/image310.png"/><Relationship Id="rId2058" Type="http://schemas.openxmlformats.org/officeDocument/2006/relationships/image" Target="../media/image718.png"/><Relationship Id="rId5" Type="http://schemas.openxmlformats.org/officeDocument/2006/relationships/customXml" Target="../ink/ink530.xml"/><Relationship Id="rId237" Type="http://schemas.openxmlformats.org/officeDocument/2006/relationships/customXml" Target="../ink/ink647.xml"/><Relationship Id="rId1642" Type="http://schemas.openxmlformats.org/officeDocument/2006/relationships/customXml" Target="../ink/ink787.xml"/><Relationship Id="rId1947" Type="http://schemas.openxmlformats.org/officeDocument/2006/relationships/customXml" Target="../ink/ink944.xml"/><Relationship Id="rId1379" Type="http://schemas.openxmlformats.org/officeDocument/2006/relationships/image" Target="../media/image427.png"/><Relationship Id="rId1502" Type="http://schemas.openxmlformats.org/officeDocument/2006/relationships/customXml" Target="../ink/ink716.xml"/><Relationship Id="rId1586" Type="http://schemas.openxmlformats.org/officeDocument/2006/relationships/customXml" Target="../ink/ink758.xml"/><Relationship Id="rId1807" Type="http://schemas.openxmlformats.org/officeDocument/2006/relationships/customXml" Target="../ink/ink873.xml"/><Relationship Id="rId2125" Type="http://schemas.openxmlformats.org/officeDocument/2006/relationships/customXml" Target="../ink/ink1035.xml"/><Relationship Id="rId1793" Type="http://schemas.openxmlformats.org/officeDocument/2006/relationships/image" Target="../media/image588.png"/><Relationship Id="rId2069" Type="http://schemas.openxmlformats.org/officeDocument/2006/relationships/customXml" Target="../ink/ink1006.xml"/><Relationship Id="rId85" Type="http://schemas.openxmlformats.org/officeDocument/2006/relationships/customXml" Target="../ink/ink570.xml"/><Relationship Id="rId150" Type="http://schemas.openxmlformats.org/officeDocument/2006/relationships/customXml" Target="../ink/ink603.xml"/><Relationship Id="rId1446" Type="http://schemas.openxmlformats.org/officeDocument/2006/relationships/customXml" Target="../ink/ink688.xml"/><Relationship Id="rId1653" Type="http://schemas.openxmlformats.org/officeDocument/2006/relationships/image" Target="../media/image521.png"/><Relationship Id="rId1860" Type="http://schemas.openxmlformats.org/officeDocument/2006/relationships/customXml" Target="../ink/ink900.xml"/><Relationship Id="rId248" Type="http://schemas.openxmlformats.org/officeDocument/2006/relationships/customXml" Target="../ink/ink653.xml"/><Relationship Id="rId1306" Type="http://schemas.openxmlformats.org/officeDocument/2006/relationships/customXml" Target="../ink/ink660.xml"/><Relationship Id="rId1513" Type="http://schemas.openxmlformats.org/officeDocument/2006/relationships/image" Target="../media/image450.png"/><Relationship Id="rId1720" Type="http://schemas.openxmlformats.org/officeDocument/2006/relationships/image" Target="../media/image553.png"/><Relationship Id="rId1958" Type="http://schemas.openxmlformats.org/officeDocument/2006/relationships/image" Target="../media/image669.png"/><Relationship Id="rId2136" Type="http://schemas.openxmlformats.org/officeDocument/2006/relationships/image" Target="../media/image756.png"/><Relationship Id="rId12" Type="http://schemas.openxmlformats.org/officeDocument/2006/relationships/image" Target="../media/image282.png"/><Relationship Id="rId108" Type="http://schemas.openxmlformats.org/officeDocument/2006/relationships/image" Target="../media/image327.png"/><Relationship Id="rId1597" Type="http://schemas.openxmlformats.org/officeDocument/2006/relationships/image" Target="../media/image494.png"/><Relationship Id="rId1818" Type="http://schemas.openxmlformats.org/officeDocument/2006/relationships/image" Target="../media/image600.png"/><Relationship Id="rId96" Type="http://schemas.openxmlformats.org/officeDocument/2006/relationships/image" Target="../media/image321.png"/><Relationship Id="rId161" Type="http://schemas.openxmlformats.org/officeDocument/2006/relationships/image" Target="../media/image353.png"/><Relationship Id="rId1457" Type="http://schemas.openxmlformats.org/officeDocument/2006/relationships/image" Target="../media/image410.png"/><Relationship Id="rId1664" Type="http://schemas.openxmlformats.org/officeDocument/2006/relationships/image" Target="../media/image526.png"/><Relationship Id="rId1871" Type="http://schemas.openxmlformats.org/officeDocument/2006/relationships/image" Target="../media/image626.png"/><Relationship Id="rId1317" Type="http://schemas.openxmlformats.org/officeDocument/2006/relationships/image" Target="../media/image396.png"/><Relationship Id="rId1524" Type="http://schemas.openxmlformats.org/officeDocument/2006/relationships/customXml" Target="../ink/ink727.xml"/><Relationship Id="rId1731" Type="http://schemas.openxmlformats.org/officeDocument/2006/relationships/customXml" Target="../ink/ink833.xml"/><Relationship Id="rId1969" Type="http://schemas.openxmlformats.org/officeDocument/2006/relationships/customXml" Target="../ink/ink955.xml"/><Relationship Id="rId2147" Type="http://schemas.openxmlformats.org/officeDocument/2006/relationships/image" Target="../media/image760.png"/><Relationship Id="rId23" Type="http://schemas.openxmlformats.org/officeDocument/2006/relationships/customXml" Target="../ink/ink539.xml"/><Relationship Id="rId119" Type="http://schemas.openxmlformats.org/officeDocument/2006/relationships/customXml" Target="../ink/ink587.xml"/><Relationship Id="rId1370" Type="http://schemas.openxmlformats.org/officeDocument/2006/relationships/customXml" Target="../ink/ink679.xml"/><Relationship Id="rId1829" Type="http://schemas.openxmlformats.org/officeDocument/2006/relationships/customXml" Target="../ink/ink884.xml"/><Relationship Id="rId2007" Type="http://schemas.openxmlformats.org/officeDocument/2006/relationships/customXml" Target="../ink/ink974.xml"/><Relationship Id="rId1468" Type="http://schemas.openxmlformats.org/officeDocument/2006/relationships/customXml" Target="../ink/ink699.xml"/><Relationship Id="rId1675" Type="http://schemas.openxmlformats.org/officeDocument/2006/relationships/customXml" Target="../ink/ink804.xml"/><Relationship Id="rId1882" Type="http://schemas.openxmlformats.org/officeDocument/2006/relationships/customXml" Target="../ink/ink911.xml"/><Relationship Id="rId172" Type="http://schemas.openxmlformats.org/officeDocument/2006/relationships/customXml" Target="../ink/ink614.xml"/><Relationship Id="rId1328" Type="http://schemas.openxmlformats.org/officeDocument/2006/relationships/customXml" Target="../ink/ink671.xml"/><Relationship Id="rId1535" Type="http://schemas.openxmlformats.org/officeDocument/2006/relationships/image" Target="../media/image463.png"/><Relationship Id="rId2060" Type="http://schemas.openxmlformats.org/officeDocument/2006/relationships/image" Target="../media/image719.png"/><Relationship Id="rId2158" Type="http://schemas.openxmlformats.org/officeDocument/2006/relationships/customXml" Target="../ink/ink1053.xml"/><Relationship Id="rId1742" Type="http://schemas.openxmlformats.org/officeDocument/2006/relationships/customXml" Target="../ink/ink839.xml"/><Relationship Id="rId2018" Type="http://schemas.openxmlformats.org/officeDocument/2006/relationships/image" Target="../media/image699.png"/><Relationship Id="rId34" Type="http://schemas.openxmlformats.org/officeDocument/2006/relationships/image" Target="../media/image291.png"/><Relationship Id="rId1381" Type="http://schemas.openxmlformats.org/officeDocument/2006/relationships/image" Target="../media/image428.png"/><Relationship Id="rId1479" Type="http://schemas.openxmlformats.org/officeDocument/2006/relationships/image" Target="../media/image433.png"/><Relationship Id="rId1602" Type="http://schemas.openxmlformats.org/officeDocument/2006/relationships/customXml" Target="../ink/ink766.xml"/><Relationship Id="rId1686" Type="http://schemas.openxmlformats.org/officeDocument/2006/relationships/image" Target="../media/image537.png"/><Relationship Id="rId183" Type="http://schemas.openxmlformats.org/officeDocument/2006/relationships/customXml" Target="../ink/ink620.xml"/><Relationship Id="rId1339" Type="http://schemas.openxmlformats.org/officeDocument/2006/relationships/image" Target="../media/image407.png"/><Relationship Id="rId1893" Type="http://schemas.openxmlformats.org/officeDocument/2006/relationships/image" Target="../media/image637.png"/><Relationship Id="rId1907" Type="http://schemas.openxmlformats.org/officeDocument/2006/relationships/customXml" Target="../ink/ink924.xml"/><Relationship Id="rId2071" Type="http://schemas.openxmlformats.org/officeDocument/2006/relationships/customXml" Target="../ink/ink1007.xml"/><Relationship Id="rId1546" Type="http://schemas.openxmlformats.org/officeDocument/2006/relationships/customXml" Target="../ink/ink738.xml"/><Relationship Id="rId1753" Type="http://schemas.openxmlformats.org/officeDocument/2006/relationships/customXml" Target="../ink/ink845.xml"/><Relationship Id="rId1960" Type="http://schemas.openxmlformats.org/officeDocument/2006/relationships/image" Target="../media/image670.png"/><Relationship Id="rId45" Type="http://schemas.openxmlformats.org/officeDocument/2006/relationships/customXml" Target="../ink/ink550.xml"/><Relationship Id="rId110" Type="http://schemas.openxmlformats.org/officeDocument/2006/relationships/image" Target="../media/image328.png"/><Relationship Id="rId1613" Type="http://schemas.openxmlformats.org/officeDocument/2006/relationships/image" Target="../media/image502.png"/><Relationship Id="rId1820" Type="http://schemas.openxmlformats.org/officeDocument/2006/relationships/image" Target="../media/image601.png"/><Relationship Id="rId2029" Type="http://schemas.openxmlformats.org/officeDocument/2006/relationships/image" Target="../media/image704.png"/><Relationship Id="rId194" Type="http://schemas.openxmlformats.org/officeDocument/2006/relationships/image" Target="../media/image369.png"/><Relationship Id="rId208" Type="http://schemas.openxmlformats.org/officeDocument/2006/relationships/image" Target="../media/image376.png"/><Relationship Id="rId1697" Type="http://schemas.openxmlformats.org/officeDocument/2006/relationships/image" Target="../media/image542.png"/><Relationship Id="rId1918" Type="http://schemas.openxmlformats.org/officeDocument/2006/relationships/image" Target="../media/image649.png"/><Relationship Id="rId2082" Type="http://schemas.openxmlformats.org/officeDocument/2006/relationships/customXml" Target="../ink/ink1013.xml"/><Relationship Id="rId1557" Type="http://schemas.openxmlformats.org/officeDocument/2006/relationships/image" Target="../media/image474.png"/><Relationship Id="rId1764" Type="http://schemas.openxmlformats.org/officeDocument/2006/relationships/customXml" Target="../ink/ink851.xml"/><Relationship Id="rId1971" Type="http://schemas.openxmlformats.org/officeDocument/2006/relationships/customXml" Target="../ink/ink956.xml"/><Relationship Id="rId56" Type="http://schemas.openxmlformats.org/officeDocument/2006/relationships/image" Target="../media/image17.png"/><Relationship Id="rId1624" Type="http://schemas.openxmlformats.org/officeDocument/2006/relationships/image" Target="../media/image507.png"/><Relationship Id="rId1831" Type="http://schemas.openxmlformats.org/officeDocument/2006/relationships/customXml" Target="../ink/ink885.xml"/><Relationship Id="rId121" Type="http://schemas.openxmlformats.org/officeDocument/2006/relationships/customXml" Target="../ink/ink588.xml"/><Relationship Id="rId219" Type="http://schemas.openxmlformats.org/officeDocument/2006/relationships/customXml" Target="../ink/ink638.xml"/><Relationship Id="rId1929" Type="http://schemas.openxmlformats.org/officeDocument/2006/relationships/customXml" Target="../ink/ink935.xml"/><Relationship Id="rId2093" Type="http://schemas.openxmlformats.org/officeDocument/2006/relationships/customXml" Target="../ink/ink1019.xml"/><Relationship Id="rId2107" Type="http://schemas.openxmlformats.org/officeDocument/2006/relationships/customXml" Target="../ink/ink1026.xml"/><Relationship Id="rId1470" Type="http://schemas.openxmlformats.org/officeDocument/2006/relationships/customXml" Target="../ink/ink700.xml"/><Relationship Id="rId1568" Type="http://schemas.openxmlformats.org/officeDocument/2006/relationships/customXml" Target="../ink/ink749.xml"/><Relationship Id="rId1775" Type="http://schemas.openxmlformats.org/officeDocument/2006/relationships/image" Target="../media/image579.png"/><Relationship Id="rId67" Type="http://schemas.openxmlformats.org/officeDocument/2006/relationships/customXml" Target="../ink/ink561.xml"/><Relationship Id="rId1330" Type="http://schemas.openxmlformats.org/officeDocument/2006/relationships/customXml" Target="../ink/ink672.xml"/><Relationship Id="rId1635" Type="http://schemas.openxmlformats.org/officeDocument/2006/relationships/customXml" Target="../ink/ink783.xml"/><Relationship Id="rId1982" Type="http://schemas.openxmlformats.org/officeDocument/2006/relationships/image" Target="../media/image681.png"/><Relationship Id="rId2160" Type="http://schemas.openxmlformats.org/officeDocument/2006/relationships/customXml" Target="../ink/ink1054.xml"/><Relationship Id="rId132" Type="http://schemas.openxmlformats.org/officeDocument/2006/relationships/image" Target="../media/image339.png"/><Relationship Id="rId1842" Type="http://schemas.openxmlformats.org/officeDocument/2006/relationships/customXml" Target="../ink/ink891.xml"/><Relationship Id="rId2020" Type="http://schemas.openxmlformats.org/officeDocument/2006/relationships/image" Target="../media/image700.png"/><Relationship Id="rId1481" Type="http://schemas.openxmlformats.org/officeDocument/2006/relationships/image" Target="../media/image434.png"/><Relationship Id="rId1579" Type="http://schemas.openxmlformats.org/officeDocument/2006/relationships/image" Target="../media/image485.png"/><Relationship Id="rId1702" Type="http://schemas.openxmlformats.org/officeDocument/2006/relationships/customXml" Target="../ink/ink818.xml"/><Relationship Id="rId2118" Type="http://schemas.openxmlformats.org/officeDocument/2006/relationships/image" Target="../media/image747.png"/><Relationship Id="rId1786" Type="http://schemas.openxmlformats.org/officeDocument/2006/relationships/customXml" Target="../ink/ink862.xml"/><Relationship Id="rId1993" Type="http://schemas.openxmlformats.org/officeDocument/2006/relationships/customXml" Target="../ink/ink967.xml"/><Relationship Id="rId78" Type="http://schemas.openxmlformats.org/officeDocument/2006/relationships/image" Target="../media/image312.png"/><Relationship Id="rId143" Type="http://schemas.openxmlformats.org/officeDocument/2006/relationships/customXml" Target="../ink/ink599.xml"/><Relationship Id="rId1646" Type="http://schemas.openxmlformats.org/officeDocument/2006/relationships/customXml" Target="../ink/ink789.xml"/><Relationship Id="rId1853" Type="http://schemas.openxmlformats.org/officeDocument/2006/relationships/image" Target="../media/image617.png"/><Relationship Id="rId2031" Type="http://schemas.openxmlformats.org/officeDocument/2006/relationships/image" Target="../media/image705.png"/><Relationship Id="rId9" Type="http://schemas.openxmlformats.org/officeDocument/2006/relationships/customXml" Target="../ink/ink532.xml"/><Relationship Id="rId210" Type="http://schemas.openxmlformats.org/officeDocument/2006/relationships/image" Target="../media/image377.png"/><Relationship Id="rId1492" Type="http://schemas.openxmlformats.org/officeDocument/2006/relationships/customXml" Target="../ink/ink711.xml"/><Relationship Id="rId1506" Type="http://schemas.openxmlformats.org/officeDocument/2006/relationships/customXml" Target="../ink/ink718.xml"/><Relationship Id="rId1713" Type="http://schemas.openxmlformats.org/officeDocument/2006/relationships/customXml" Target="../ink/ink824.xml"/><Relationship Id="rId1920" Type="http://schemas.openxmlformats.org/officeDocument/2006/relationships/image" Target="../media/image650.png"/><Relationship Id="rId2129" Type="http://schemas.openxmlformats.org/officeDocument/2006/relationships/customXml" Target="../ink/ink1037.xml"/><Relationship Id="rId1797" Type="http://schemas.openxmlformats.org/officeDocument/2006/relationships/image" Target="../media/image590.png"/><Relationship Id="rId89" Type="http://schemas.openxmlformats.org/officeDocument/2006/relationships/customXml" Target="../ink/ink572.xml"/><Relationship Id="rId154" Type="http://schemas.openxmlformats.org/officeDocument/2006/relationships/customXml" Target="../ink/ink605.xml"/><Relationship Id="rId1657" Type="http://schemas.openxmlformats.org/officeDocument/2006/relationships/customXml" Target="../ink/ink795.xml"/><Relationship Id="rId1864" Type="http://schemas.openxmlformats.org/officeDocument/2006/relationships/customXml" Target="../ink/ink902.xml"/><Relationship Id="rId2042" Type="http://schemas.openxmlformats.org/officeDocument/2006/relationships/customXml" Target="../ink/ink992.xml"/><Relationship Id="rId1296" Type="http://schemas.openxmlformats.org/officeDocument/2006/relationships/customXml" Target="../ink/ink655.xml"/><Relationship Id="rId1517" Type="http://schemas.openxmlformats.org/officeDocument/2006/relationships/image" Target="../media/image452.png"/><Relationship Id="rId1724" Type="http://schemas.openxmlformats.org/officeDocument/2006/relationships/image" Target="../media/image555.png"/><Relationship Id="rId16" Type="http://schemas.openxmlformats.org/officeDocument/2006/relationships/image" Target="../media/image284.png"/><Relationship Id="rId221" Type="http://schemas.openxmlformats.org/officeDocument/2006/relationships/customXml" Target="../ink/ink639.xml"/><Relationship Id="rId1363" Type="http://schemas.openxmlformats.org/officeDocument/2006/relationships/image" Target="../media/image419.png"/><Relationship Id="rId1931" Type="http://schemas.openxmlformats.org/officeDocument/2006/relationships/customXml" Target="../ink/ink936.xml"/><Relationship Id="rId1570" Type="http://schemas.openxmlformats.org/officeDocument/2006/relationships/customXml" Target="../ink/ink750.xml"/><Relationship Id="rId1668" Type="http://schemas.openxmlformats.org/officeDocument/2006/relationships/image" Target="../media/image528.png"/><Relationship Id="rId1875" Type="http://schemas.openxmlformats.org/officeDocument/2006/relationships/image" Target="../media/image628.png"/><Relationship Id="rId165" Type="http://schemas.openxmlformats.org/officeDocument/2006/relationships/image" Target="../media/image355.png"/><Relationship Id="rId1528" Type="http://schemas.openxmlformats.org/officeDocument/2006/relationships/customXml" Target="../ink/ink729.xml"/><Relationship Id="rId2053" Type="http://schemas.openxmlformats.org/officeDocument/2006/relationships/customXml" Target="../ink/ink998.xml"/><Relationship Id="rId232" Type="http://schemas.openxmlformats.org/officeDocument/2006/relationships/image" Target="../media/image388.png"/><Relationship Id="rId1735" Type="http://schemas.openxmlformats.org/officeDocument/2006/relationships/image" Target="../media/image560.png"/><Relationship Id="rId1942" Type="http://schemas.openxmlformats.org/officeDocument/2006/relationships/image" Target="../media/image661.png"/><Relationship Id="rId2120" Type="http://schemas.openxmlformats.org/officeDocument/2006/relationships/image" Target="../media/image748.png"/><Relationship Id="rId27" Type="http://schemas.openxmlformats.org/officeDocument/2006/relationships/customXml" Target="../ink/ink541.xml"/><Relationship Id="rId1374" Type="http://schemas.openxmlformats.org/officeDocument/2006/relationships/customXml" Target="../ink/ink681.xml"/><Relationship Id="rId1581" Type="http://schemas.openxmlformats.org/officeDocument/2006/relationships/image" Target="../media/image486.png"/><Relationship Id="rId1679" Type="http://schemas.openxmlformats.org/officeDocument/2006/relationships/customXml" Target="../ink/ink806.xml"/><Relationship Id="rId1802" Type="http://schemas.openxmlformats.org/officeDocument/2006/relationships/customXml" Target="../ink/ink870.xml"/><Relationship Id="rId80" Type="http://schemas.openxmlformats.org/officeDocument/2006/relationships/image" Target="../media/image313.png"/><Relationship Id="rId176" Type="http://schemas.openxmlformats.org/officeDocument/2006/relationships/customXml" Target="../ink/ink616.xml"/><Relationship Id="rId1886" Type="http://schemas.openxmlformats.org/officeDocument/2006/relationships/customXml" Target="../ink/ink913.xml"/><Relationship Id="rId2064" Type="http://schemas.openxmlformats.org/officeDocument/2006/relationships/image" Target="../media/image721.png"/><Relationship Id="rId243" Type="http://schemas.openxmlformats.org/officeDocument/2006/relationships/customXml" Target="../ink/ink650.xml"/><Relationship Id="rId1301" Type="http://schemas.openxmlformats.org/officeDocument/2006/relationships/image" Target="../media/image902.png"/><Relationship Id="rId1539" Type="http://schemas.openxmlformats.org/officeDocument/2006/relationships/image" Target="../media/image465.png"/><Relationship Id="rId1746" Type="http://schemas.openxmlformats.org/officeDocument/2006/relationships/customXml" Target="../ink/ink841.xml"/><Relationship Id="rId1953" Type="http://schemas.openxmlformats.org/officeDocument/2006/relationships/customXml" Target="../ink/ink947.xml"/><Relationship Id="rId2131" Type="http://schemas.openxmlformats.org/officeDocument/2006/relationships/customXml" Target="../ink/ink1038.xml"/><Relationship Id="rId38" Type="http://schemas.openxmlformats.org/officeDocument/2006/relationships/image" Target="../media/image293.png"/><Relationship Id="rId103" Type="http://schemas.openxmlformats.org/officeDocument/2006/relationships/customXml" Target="../ink/ink579.xml"/><Relationship Id="rId1385" Type="http://schemas.openxmlformats.org/officeDocument/2006/relationships/image" Target="../media/image430.png"/><Relationship Id="rId1592" Type="http://schemas.openxmlformats.org/officeDocument/2006/relationships/customXml" Target="../ink/ink761.xml"/><Relationship Id="rId1606" Type="http://schemas.openxmlformats.org/officeDocument/2006/relationships/customXml" Target="../ink/ink768.xml"/><Relationship Id="rId1813" Type="http://schemas.openxmlformats.org/officeDocument/2006/relationships/customXml" Target="../ink/ink876.xml"/><Relationship Id="rId91" Type="http://schemas.openxmlformats.org/officeDocument/2006/relationships/customXml" Target="../ink/ink573.xml"/><Relationship Id="rId187" Type="http://schemas.openxmlformats.org/officeDocument/2006/relationships/customXml" Target="../ink/ink622.xml"/><Relationship Id="rId1452" Type="http://schemas.openxmlformats.org/officeDocument/2006/relationships/customXml" Target="../ink/ink691.xml"/><Relationship Id="rId1897" Type="http://schemas.openxmlformats.org/officeDocument/2006/relationships/customXml" Target="../ink/ink919.xml"/><Relationship Id="rId2075" Type="http://schemas.openxmlformats.org/officeDocument/2006/relationships/customXml" Target="../ink/ink1009.xml"/><Relationship Id="rId1312" Type="http://schemas.openxmlformats.org/officeDocument/2006/relationships/customXml" Target="../ink/ink663.xml"/><Relationship Id="rId1757" Type="http://schemas.openxmlformats.org/officeDocument/2006/relationships/customXml" Target="../ink/ink847.xml"/><Relationship Id="rId1964" Type="http://schemas.openxmlformats.org/officeDocument/2006/relationships/image" Target="../media/image672.png"/><Relationship Id="rId49" Type="http://schemas.openxmlformats.org/officeDocument/2006/relationships/customXml" Target="../ink/ink552.xml"/><Relationship Id="rId114" Type="http://schemas.openxmlformats.org/officeDocument/2006/relationships/image" Target="../media/image330.png"/><Relationship Id="rId1617" Type="http://schemas.openxmlformats.org/officeDocument/2006/relationships/image" Target="../media/image504.png"/><Relationship Id="rId1824" Type="http://schemas.openxmlformats.org/officeDocument/2006/relationships/image" Target="../media/image603.png"/><Relationship Id="rId2142" Type="http://schemas.openxmlformats.org/officeDocument/2006/relationships/customXml" Target="../ink/ink1044.xml"/><Relationship Id="rId198" Type="http://schemas.openxmlformats.org/officeDocument/2006/relationships/image" Target="../media/image371.png"/><Relationship Id="rId2002" Type="http://schemas.openxmlformats.org/officeDocument/2006/relationships/image" Target="../media/image691.png"/><Relationship Id="rId2086" Type="http://schemas.openxmlformats.org/officeDocument/2006/relationships/customXml" Target="../ink/ink1015.xml"/><Relationship Id="rId1463" Type="http://schemas.openxmlformats.org/officeDocument/2006/relationships/image" Target="../media/image413.png"/><Relationship Id="rId1670" Type="http://schemas.openxmlformats.org/officeDocument/2006/relationships/image" Target="../media/image529.png"/><Relationship Id="rId1768" Type="http://schemas.openxmlformats.org/officeDocument/2006/relationships/customXml" Target="../ink/ink853.xml"/><Relationship Id="rId1323" Type="http://schemas.openxmlformats.org/officeDocument/2006/relationships/image" Target="../media/image399.png"/><Relationship Id="rId1530" Type="http://schemas.openxmlformats.org/officeDocument/2006/relationships/customXml" Target="../ink/ink730.xml"/><Relationship Id="rId1628" Type="http://schemas.openxmlformats.org/officeDocument/2006/relationships/image" Target="../media/image509.png"/><Relationship Id="rId1975" Type="http://schemas.openxmlformats.org/officeDocument/2006/relationships/customXml" Target="../ink/ink958.xml"/><Relationship Id="rId2153" Type="http://schemas.openxmlformats.org/officeDocument/2006/relationships/image" Target="../media/image763.png"/><Relationship Id="rId125" Type="http://schemas.openxmlformats.org/officeDocument/2006/relationships/customXml" Target="../ink/ink590.xml"/><Relationship Id="rId1835" Type="http://schemas.openxmlformats.org/officeDocument/2006/relationships/image" Target="../media/image608.png"/><Relationship Id="rId2013" Type="http://schemas.openxmlformats.org/officeDocument/2006/relationships/customXml" Target="../ink/ink977.xml"/><Relationship Id="rId1474" Type="http://schemas.openxmlformats.org/officeDocument/2006/relationships/customXml" Target="../ink/ink702.xml"/><Relationship Id="rId1681" Type="http://schemas.openxmlformats.org/officeDocument/2006/relationships/customXml" Target="../ink/ink807.xml"/><Relationship Id="rId1902" Type="http://schemas.openxmlformats.org/officeDocument/2006/relationships/image" Target="../media/image641.png"/><Relationship Id="rId2097" Type="http://schemas.openxmlformats.org/officeDocument/2006/relationships/customXml" Target="../ink/ink1021.xml"/><Relationship Id="rId1541" Type="http://schemas.openxmlformats.org/officeDocument/2006/relationships/image" Target="../media/image466.png"/><Relationship Id="rId1779" Type="http://schemas.openxmlformats.org/officeDocument/2006/relationships/image" Target="../media/image581.png"/><Relationship Id="rId1986" Type="http://schemas.openxmlformats.org/officeDocument/2006/relationships/image" Target="../media/image683.png"/><Relationship Id="rId2164" Type="http://schemas.openxmlformats.org/officeDocument/2006/relationships/customXml" Target="../ink/ink1056.xml"/><Relationship Id="rId40" Type="http://schemas.openxmlformats.org/officeDocument/2006/relationships/image" Target="../media/image294.png"/><Relationship Id="rId136" Type="http://schemas.openxmlformats.org/officeDocument/2006/relationships/image" Target="../media/image341.png"/><Relationship Id="rId1639" Type="http://schemas.openxmlformats.org/officeDocument/2006/relationships/image" Target="../media/image514.png"/><Relationship Id="rId1846" Type="http://schemas.openxmlformats.org/officeDocument/2006/relationships/customXml" Target="../ink/ink893.xml"/><Relationship Id="rId2024" Type="http://schemas.openxmlformats.org/officeDocument/2006/relationships/image" Target="../media/image702.png"/><Relationship Id="rId203" Type="http://schemas.openxmlformats.org/officeDocument/2006/relationships/customXml" Target="../ink/ink630.xml"/><Relationship Id="rId1485" Type="http://schemas.openxmlformats.org/officeDocument/2006/relationships/image" Target="../media/image436.png"/><Relationship Id="rId1692" Type="http://schemas.openxmlformats.org/officeDocument/2006/relationships/customXml" Target="../ink/ink813.xml"/><Relationship Id="rId1706" Type="http://schemas.openxmlformats.org/officeDocument/2006/relationships/customXml" Target="../ink/ink820.xml"/><Relationship Id="rId1913" Type="http://schemas.openxmlformats.org/officeDocument/2006/relationships/customXml" Target="../ink/ink927.xml"/><Relationship Id="rId1552" Type="http://schemas.openxmlformats.org/officeDocument/2006/relationships/customXml" Target="../ink/ink741.xml"/><Relationship Id="rId1997" Type="http://schemas.openxmlformats.org/officeDocument/2006/relationships/customXml" Target="../ink/ink969.xml"/><Relationship Id="rId147" Type="http://schemas.openxmlformats.org/officeDocument/2006/relationships/image" Target="../media/image346.png"/><Relationship Id="rId1857" Type="http://schemas.openxmlformats.org/officeDocument/2006/relationships/image" Target="../media/image619.png"/><Relationship Id="rId2035" Type="http://schemas.openxmlformats.org/officeDocument/2006/relationships/image" Target="../media/image707.png"/><Relationship Id="rId51" Type="http://schemas.openxmlformats.org/officeDocument/2006/relationships/customXml" Target="../ink/ink553.xml"/><Relationship Id="rId1496" Type="http://schemas.openxmlformats.org/officeDocument/2006/relationships/customXml" Target="../ink/ink713.xml"/><Relationship Id="rId1717" Type="http://schemas.openxmlformats.org/officeDocument/2006/relationships/customXml" Target="../ink/ink826.xml"/><Relationship Id="rId1924" Type="http://schemas.openxmlformats.org/officeDocument/2006/relationships/image" Target="../media/image652.png"/><Relationship Id="rId214" Type="http://schemas.openxmlformats.org/officeDocument/2006/relationships/image" Target="../media/image379.png"/><Relationship Id="rId2102" Type="http://schemas.openxmlformats.org/officeDocument/2006/relationships/image" Target="../media/image739.png"/><Relationship Id="rId158" Type="http://schemas.openxmlformats.org/officeDocument/2006/relationships/customXml" Target="../ink/ink607.xml"/><Relationship Id="rId1563" Type="http://schemas.openxmlformats.org/officeDocument/2006/relationships/image" Target="../media/image477.png"/><Relationship Id="rId1770" Type="http://schemas.openxmlformats.org/officeDocument/2006/relationships/customXml" Target="../ink/ink854.xml"/><Relationship Id="rId1868" Type="http://schemas.openxmlformats.org/officeDocument/2006/relationships/customXml" Target="../ink/ink904.xml"/><Relationship Id="rId62" Type="http://schemas.openxmlformats.org/officeDocument/2006/relationships/image" Target="../media/image304.png"/><Relationship Id="rId1630" Type="http://schemas.openxmlformats.org/officeDocument/2006/relationships/image" Target="../media/image510.png"/><Relationship Id="rId2046" Type="http://schemas.openxmlformats.org/officeDocument/2006/relationships/customXml" Target="../ink/ink994.xml"/><Relationship Id="rId225" Type="http://schemas.openxmlformats.org/officeDocument/2006/relationships/customXml" Target="../ink/ink641.xml"/><Relationship Id="rId1728" Type="http://schemas.openxmlformats.org/officeDocument/2006/relationships/image" Target="../media/image557.png"/><Relationship Id="rId1935" Type="http://schemas.openxmlformats.org/officeDocument/2006/relationships/customXml" Target="../ink/ink938.xml"/><Relationship Id="rId2113" Type="http://schemas.openxmlformats.org/officeDocument/2006/relationships/customXml" Target="../ink/ink1029.xml"/><Relationship Id="rId1367" Type="http://schemas.openxmlformats.org/officeDocument/2006/relationships/image" Target="../media/image421.png"/><Relationship Id="rId1574" Type="http://schemas.openxmlformats.org/officeDocument/2006/relationships/customXml" Target="../ink/ink752.xml"/><Relationship Id="rId1781" Type="http://schemas.openxmlformats.org/officeDocument/2006/relationships/image" Target="../media/image582.png"/><Relationship Id="rId73" Type="http://schemas.openxmlformats.org/officeDocument/2006/relationships/customXml" Target="../ink/ink564.xml"/><Relationship Id="rId169" Type="http://schemas.openxmlformats.org/officeDocument/2006/relationships/image" Target="../media/image357.png"/><Relationship Id="rId1641" Type="http://schemas.openxmlformats.org/officeDocument/2006/relationships/image" Target="../media/image515.png"/><Relationship Id="rId1879" Type="http://schemas.openxmlformats.org/officeDocument/2006/relationships/image" Target="../media/image630.png"/><Relationship Id="rId2057" Type="http://schemas.openxmlformats.org/officeDocument/2006/relationships/customXml" Target="../ink/ink1000.xml"/><Relationship Id="rId4" Type="http://schemas.openxmlformats.org/officeDocument/2006/relationships/image" Target="../media/image278.png"/><Relationship Id="rId236" Type="http://schemas.openxmlformats.org/officeDocument/2006/relationships/image" Target="../media/image390.png"/><Relationship Id="rId1501" Type="http://schemas.openxmlformats.org/officeDocument/2006/relationships/image" Target="../media/image444.png"/><Relationship Id="rId1739" Type="http://schemas.openxmlformats.org/officeDocument/2006/relationships/image" Target="../media/image562.png"/><Relationship Id="rId1946" Type="http://schemas.openxmlformats.org/officeDocument/2006/relationships/image" Target="../media/image663.png"/><Relationship Id="rId2124" Type="http://schemas.openxmlformats.org/officeDocument/2006/relationships/image" Target="../media/image750.png"/><Relationship Id="rId1378" Type="http://schemas.openxmlformats.org/officeDocument/2006/relationships/customXml" Target="../ink/ink683.xml"/><Relationship Id="rId1585" Type="http://schemas.openxmlformats.org/officeDocument/2006/relationships/image" Target="../media/image488.png"/><Relationship Id="rId1792" Type="http://schemas.openxmlformats.org/officeDocument/2006/relationships/customXml" Target="../ink/ink865.xml"/><Relationship Id="rId1806" Type="http://schemas.openxmlformats.org/officeDocument/2006/relationships/image" Target="../media/image594.png"/><Relationship Id="rId84" Type="http://schemas.openxmlformats.org/officeDocument/2006/relationships/image" Target="../media/image315.png"/><Relationship Id="rId1445" Type="http://schemas.openxmlformats.org/officeDocument/2006/relationships/image" Target="../media/image458.png"/><Relationship Id="rId1652" Type="http://schemas.openxmlformats.org/officeDocument/2006/relationships/customXml" Target="../ink/ink792.xml"/><Relationship Id="rId2068" Type="http://schemas.openxmlformats.org/officeDocument/2006/relationships/image" Target="../media/image723.png"/><Relationship Id="rId247" Type="http://schemas.openxmlformats.org/officeDocument/2006/relationships/image" Target="../media/image395.png"/><Relationship Id="rId1305" Type="http://schemas.openxmlformats.org/officeDocument/2006/relationships/image" Target="../media/image904.png"/><Relationship Id="rId1957" Type="http://schemas.openxmlformats.org/officeDocument/2006/relationships/customXml" Target="../ink/ink949.xml"/><Relationship Id="rId107" Type="http://schemas.openxmlformats.org/officeDocument/2006/relationships/customXml" Target="../ink/ink581.xml"/><Relationship Id="rId1512" Type="http://schemas.openxmlformats.org/officeDocument/2006/relationships/customXml" Target="../ink/ink721.xml"/><Relationship Id="rId1596" Type="http://schemas.openxmlformats.org/officeDocument/2006/relationships/customXml" Target="../ink/ink763.xml"/><Relationship Id="rId1817" Type="http://schemas.openxmlformats.org/officeDocument/2006/relationships/customXml" Target="../ink/ink878.xml"/><Relationship Id="rId2135" Type="http://schemas.openxmlformats.org/officeDocument/2006/relationships/customXml" Target="../ink/ink1040.xml"/><Relationship Id="rId11" Type="http://schemas.openxmlformats.org/officeDocument/2006/relationships/customXml" Target="../ink/ink533.xml"/><Relationship Id="rId2079" Type="http://schemas.openxmlformats.org/officeDocument/2006/relationships/customXml" Target="../ink/ink1011.xml"/><Relationship Id="rId95" Type="http://schemas.openxmlformats.org/officeDocument/2006/relationships/customXml" Target="../ink/ink575.xml"/><Relationship Id="rId160" Type="http://schemas.openxmlformats.org/officeDocument/2006/relationships/customXml" Target="../ink/ink608.xml"/><Relationship Id="rId1456" Type="http://schemas.openxmlformats.org/officeDocument/2006/relationships/customXml" Target="../ink/ink693.xml"/><Relationship Id="rId1663" Type="http://schemas.openxmlformats.org/officeDocument/2006/relationships/customXml" Target="../ink/ink798.xml"/><Relationship Id="rId1870" Type="http://schemas.openxmlformats.org/officeDocument/2006/relationships/customXml" Target="../ink/ink905.xml"/><Relationship Id="rId1968" Type="http://schemas.openxmlformats.org/officeDocument/2006/relationships/image" Target="../media/image674.png"/><Relationship Id="rId1316" Type="http://schemas.openxmlformats.org/officeDocument/2006/relationships/customXml" Target="../ink/ink665.xml"/><Relationship Id="rId1523" Type="http://schemas.openxmlformats.org/officeDocument/2006/relationships/image" Target="../media/image455.png"/><Relationship Id="rId1730" Type="http://schemas.openxmlformats.org/officeDocument/2006/relationships/image" Target="../media/image558.png"/><Relationship Id="rId2146" Type="http://schemas.openxmlformats.org/officeDocument/2006/relationships/customXml" Target="../ink/ink1047.xml"/><Relationship Id="rId22" Type="http://schemas.openxmlformats.org/officeDocument/2006/relationships/image" Target="../media/image148.png"/><Relationship Id="rId118" Type="http://schemas.openxmlformats.org/officeDocument/2006/relationships/image" Target="../media/image332.png"/><Relationship Id="rId1828" Type="http://schemas.openxmlformats.org/officeDocument/2006/relationships/image" Target="../media/image605.png"/><Relationship Id="rId2006" Type="http://schemas.openxmlformats.org/officeDocument/2006/relationships/image" Target="../media/image693.png"/><Relationship Id="rId171" Type="http://schemas.openxmlformats.org/officeDocument/2006/relationships/image" Target="../media/image358.png"/><Relationship Id="rId1467" Type="http://schemas.openxmlformats.org/officeDocument/2006/relationships/image" Target="../media/image415.png"/><Relationship Id="rId1674" Type="http://schemas.openxmlformats.org/officeDocument/2006/relationships/image" Target="../media/image531.png"/><Relationship Id="rId1881" Type="http://schemas.openxmlformats.org/officeDocument/2006/relationships/image" Target="../media/image631.png"/><Relationship Id="rId1327" Type="http://schemas.openxmlformats.org/officeDocument/2006/relationships/image" Target="../media/image401.png"/><Relationship Id="rId1534" Type="http://schemas.openxmlformats.org/officeDocument/2006/relationships/customXml" Target="../ink/ink732.xml"/><Relationship Id="rId1741" Type="http://schemas.openxmlformats.org/officeDocument/2006/relationships/image" Target="../media/image563.png"/><Relationship Id="rId1979" Type="http://schemas.openxmlformats.org/officeDocument/2006/relationships/customXml" Target="../ink/ink960.xml"/><Relationship Id="rId2157" Type="http://schemas.openxmlformats.org/officeDocument/2006/relationships/image" Target="../media/image765.png"/><Relationship Id="rId33" Type="http://schemas.openxmlformats.org/officeDocument/2006/relationships/customXml" Target="../ink/ink544.xml"/><Relationship Id="rId129" Type="http://schemas.openxmlformats.org/officeDocument/2006/relationships/customXml" Target="../ink/ink592.xml"/><Relationship Id="rId1380" Type="http://schemas.openxmlformats.org/officeDocument/2006/relationships/customXml" Target="../ink/ink684.xml"/><Relationship Id="rId1601" Type="http://schemas.openxmlformats.org/officeDocument/2006/relationships/image" Target="../media/image496.png"/><Relationship Id="rId1839" Type="http://schemas.openxmlformats.org/officeDocument/2006/relationships/image" Target="../media/image610.png"/><Relationship Id="rId2017" Type="http://schemas.openxmlformats.org/officeDocument/2006/relationships/customXml" Target="../ink/ink979.xml"/><Relationship Id="rId182" Type="http://schemas.openxmlformats.org/officeDocument/2006/relationships/image" Target="../media/image363.png"/><Relationship Id="rId1478" Type="http://schemas.openxmlformats.org/officeDocument/2006/relationships/customXml" Target="../ink/ink704.xml"/><Relationship Id="rId1685" Type="http://schemas.openxmlformats.org/officeDocument/2006/relationships/customXml" Target="../ink/ink809.xml"/><Relationship Id="rId1892" Type="http://schemas.openxmlformats.org/officeDocument/2006/relationships/customXml" Target="../ink/ink916.xml"/><Relationship Id="rId1906" Type="http://schemas.openxmlformats.org/officeDocument/2006/relationships/image" Target="../media/image643.png"/><Relationship Id="rId1338" Type="http://schemas.openxmlformats.org/officeDocument/2006/relationships/customXml" Target="../ink/ink674.xml"/><Relationship Id="rId1545" Type="http://schemas.openxmlformats.org/officeDocument/2006/relationships/image" Target="../media/image468.png"/><Relationship Id="rId2070" Type="http://schemas.openxmlformats.org/officeDocument/2006/relationships/image" Target="../media/image724.png"/><Relationship Id="rId1752" Type="http://schemas.openxmlformats.org/officeDocument/2006/relationships/image" Target="../media/image568.png"/><Relationship Id="rId2028" Type="http://schemas.openxmlformats.org/officeDocument/2006/relationships/customXml" Target="../ink/ink985.xml"/><Relationship Id="rId44" Type="http://schemas.openxmlformats.org/officeDocument/2006/relationships/image" Target="../media/image296.png"/><Relationship Id="rId1489" Type="http://schemas.openxmlformats.org/officeDocument/2006/relationships/image" Target="../media/image438.png"/><Relationship Id="rId1612" Type="http://schemas.openxmlformats.org/officeDocument/2006/relationships/customXml" Target="../ink/ink771.xml"/><Relationship Id="rId1696" Type="http://schemas.openxmlformats.org/officeDocument/2006/relationships/customXml" Target="../ink/ink815.xml"/><Relationship Id="rId1917" Type="http://schemas.openxmlformats.org/officeDocument/2006/relationships/customXml" Target="../ink/ink929.xml"/><Relationship Id="rId193" Type="http://schemas.openxmlformats.org/officeDocument/2006/relationships/customXml" Target="../ink/ink625.xml"/><Relationship Id="rId207" Type="http://schemas.openxmlformats.org/officeDocument/2006/relationships/customXml" Target="../ink/ink632.xml"/><Relationship Id="rId2081" Type="http://schemas.openxmlformats.org/officeDocument/2006/relationships/image" Target="../media/image729.png"/><Relationship Id="rId1556" Type="http://schemas.openxmlformats.org/officeDocument/2006/relationships/customXml" Target="../ink/ink743.xml"/><Relationship Id="rId1763" Type="http://schemas.openxmlformats.org/officeDocument/2006/relationships/image" Target="../media/image573.png"/><Relationship Id="rId1970" Type="http://schemas.openxmlformats.org/officeDocument/2006/relationships/image" Target="../media/image675.png"/><Relationship Id="rId55" Type="http://schemas.openxmlformats.org/officeDocument/2006/relationships/customXml" Target="../ink/ink555.xml"/><Relationship Id="rId120" Type="http://schemas.openxmlformats.org/officeDocument/2006/relationships/image" Target="../media/image333.png"/><Relationship Id="rId1623" Type="http://schemas.openxmlformats.org/officeDocument/2006/relationships/customXml" Target="../ink/ink777.xml"/><Relationship Id="rId1830" Type="http://schemas.openxmlformats.org/officeDocument/2006/relationships/image" Target="../media/image606.png"/><Relationship Id="rId2039" Type="http://schemas.openxmlformats.org/officeDocument/2006/relationships/image" Target="../media/image709.png"/><Relationship Id="rId218" Type="http://schemas.openxmlformats.org/officeDocument/2006/relationships/image" Target="../media/image381.png"/><Relationship Id="rId1928" Type="http://schemas.openxmlformats.org/officeDocument/2006/relationships/image" Target="../media/image654.png"/><Relationship Id="rId2092" Type="http://schemas.openxmlformats.org/officeDocument/2006/relationships/customXml" Target="../ink/ink1018.xml"/><Relationship Id="rId2106" Type="http://schemas.openxmlformats.org/officeDocument/2006/relationships/image" Target="../media/image741.png"/><Relationship Id="rId1567" Type="http://schemas.openxmlformats.org/officeDocument/2006/relationships/image" Target="../media/image479.png"/><Relationship Id="rId1774" Type="http://schemas.openxmlformats.org/officeDocument/2006/relationships/customXml" Target="../ink/ink856.xml"/><Relationship Id="rId1981" Type="http://schemas.openxmlformats.org/officeDocument/2006/relationships/customXml" Target="../ink/ink961.xml"/><Relationship Id="rId66" Type="http://schemas.openxmlformats.org/officeDocument/2006/relationships/image" Target="../media/image306.png"/><Relationship Id="rId131" Type="http://schemas.openxmlformats.org/officeDocument/2006/relationships/customXml" Target="../ink/ink593.xml"/><Relationship Id="rId1634" Type="http://schemas.openxmlformats.org/officeDocument/2006/relationships/image" Target="../media/image512.png"/><Relationship Id="rId1841" Type="http://schemas.openxmlformats.org/officeDocument/2006/relationships/image" Target="../media/image611.png"/><Relationship Id="rId229" Type="http://schemas.openxmlformats.org/officeDocument/2006/relationships/customXml" Target="../ink/ink643.xml"/><Relationship Id="rId1480" Type="http://schemas.openxmlformats.org/officeDocument/2006/relationships/customXml" Target="../ink/ink705.xml"/><Relationship Id="rId1939" Type="http://schemas.openxmlformats.org/officeDocument/2006/relationships/customXml" Target="../ink/ink940.xml"/><Relationship Id="rId2117" Type="http://schemas.openxmlformats.org/officeDocument/2006/relationships/customXml" Target="../ink/ink1031.xml"/><Relationship Id="rId1578" Type="http://schemas.openxmlformats.org/officeDocument/2006/relationships/customXml" Target="../ink/ink754.xml"/><Relationship Id="rId1701" Type="http://schemas.openxmlformats.org/officeDocument/2006/relationships/image" Target="../media/image544.png"/><Relationship Id="rId1785" Type="http://schemas.openxmlformats.org/officeDocument/2006/relationships/image" Target="../media/image584.png"/><Relationship Id="rId1992" Type="http://schemas.openxmlformats.org/officeDocument/2006/relationships/image" Target="../media/image686.png"/><Relationship Id="rId77" Type="http://schemas.openxmlformats.org/officeDocument/2006/relationships/customXml" Target="../ink/ink566.xml"/><Relationship Id="rId1340" Type="http://schemas.openxmlformats.org/officeDocument/2006/relationships/customXml" Target="../ink/ink675.xml"/><Relationship Id="rId1645" Type="http://schemas.openxmlformats.org/officeDocument/2006/relationships/image" Target="../media/image517.png"/><Relationship Id="rId8" Type="http://schemas.openxmlformats.org/officeDocument/2006/relationships/image" Target="../media/image280.png"/><Relationship Id="rId142" Type="http://schemas.openxmlformats.org/officeDocument/2006/relationships/image" Target="../media/image344.png"/><Relationship Id="rId1852" Type="http://schemas.openxmlformats.org/officeDocument/2006/relationships/customXml" Target="../ink/ink896.xml"/><Relationship Id="rId2030" Type="http://schemas.openxmlformats.org/officeDocument/2006/relationships/customXml" Target="../ink/ink986.xml"/><Relationship Id="rId2128" Type="http://schemas.openxmlformats.org/officeDocument/2006/relationships/image" Target="../media/image752.png"/><Relationship Id="rId1491" Type="http://schemas.openxmlformats.org/officeDocument/2006/relationships/image" Target="../media/image439.png"/><Relationship Id="rId1505" Type="http://schemas.openxmlformats.org/officeDocument/2006/relationships/image" Target="../media/image446.png"/><Relationship Id="rId1589" Type="http://schemas.openxmlformats.org/officeDocument/2006/relationships/image" Target="../media/image490.png"/><Relationship Id="rId1712" Type="http://schemas.openxmlformats.org/officeDocument/2006/relationships/image" Target="../media/image549.png"/><Relationship Id="rId1449" Type="http://schemas.openxmlformats.org/officeDocument/2006/relationships/image" Target="../media/image403.png"/><Relationship Id="rId1796" Type="http://schemas.openxmlformats.org/officeDocument/2006/relationships/customXml" Target="../ink/ink867.xml"/><Relationship Id="rId88" Type="http://schemas.openxmlformats.org/officeDocument/2006/relationships/image" Target="../media/image317.png"/><Relationship Id="rId153" Type="http://schemas.openxmlformats.org/officeDocument/2006/relationships/image" Target="../media/image349.png"/><Relationship Id="rId1656" Type="http://schemas.openxmlformats.org/officeDocument/2006/relationships/customXml" Target="../ink/ink794.xml"/><Relationship Id="rId1863" Type="http://schemas.openxmlformats.org/officeDocument/2006/relationships/image" Target="../media/image622.png"/><Relationship Id="rId2041" Type="http://schemas.openxmlformats.org/officeDocument/2006/relationships/image" Target="../media/image710.png"/><Relationship Id="rId220" Type="http://schemas.openxmlformats.org/officeDocument/2006/relationships/image" Target="../media/image382.png"/><Relationship Id="rId1295" Type="http://schemas.openxmlformats.org/officeDocument/2006/relationships/image" Target="../media/image899.png"/><Relationship Id="rId1309" Type="http://schemas.openxmlformats.org/officeDocument/2006/relationships/image" Target="../media/image906.png"/><Relationship Id="rId1516" Type="http://schemas.openxmlformats.org/officeDocument/2006/relationships/customXml" Target="../ink/ink723.xml"/><Relationship Id="rId1723" Type="http://schemas.openxmlformats.org/officeDocument/2006/relationships/customXml" Target="../ink/ink829.xml"/><Relationship Id="rId1930" Type="http://schemas.openxmlformats.org/officeDocument/2006/relationships/image" Target="../media/image655.png"/><Relationship Id="rId2139" Type="http://schemas.openxmlformats.org/officeDocument/2006/relationships/customXml" Target="../ink/ink1042.xml"/><Relationship Id="rId15" Type="http://schemas.openxmlformats.org/officeDocument/2006/relationships/customXml" Target="../ink/ink535.xml"/><Relationship Id="rId99" Type="http://schemas.openxmlformats.org/officeDocument/2006/relationships/customXml" Target="../ink/ink577.xml"/><Relationship Id="rId164" Type="http://schemas.openxmlformats.org/officeDocument/2006/relationships/customXml" Target="../ink/ink610.xml"/><Relationship Id="rId1667" Type="http://schemas.openxmlformats.org/officeDocument/2006/relationships/customXml" Target="../ink/ink800.xml"/><Relationship Id="rId1874" Type="http://schemas.openxmlformats.org/officeDocument/2006/relationships/customXml" Target="../ink/ink907.xml"/><Relationship Id="rId2052" Type="http://schemas.openxmlformats.org/officeDocument/2006/relationships/image" Target="../media/image715.png"/><Relationship Id="rId1527" Type="http://schemas.openxmlformats.org/officeDocument/2006/relationships/image" Target="../media/image457.png"/><Relationship Id="rId1734" Type="http://schemas.openxmlformats.org/officeDocument/2006/relationships/customXml" Target="../ink/ink835.xml"/><Relationship Id="rId1941" Type="http://schemas.openxmlformats.org/officeDocument/2006/relationships/customXml" Target="../ink/ink941.xml"/><Relationship Id="rId26" Type="http://schemas.openxmlformats.org/officeDocument/2006/relationships/image" Target="../media/image287.png"/><Relationship Id="rId231" Type="http://schemas.openxmlformats.org/officeDocument/2006/relationships/customXml" Target="../ink/ink644.xml"/><Relationship Id="rId1373" Type="http://schemas.openxmlformats.org/officeDocument/2006/relationships/image" Target="../media/image424.png"/><Relationship Id="rId175" Type="http://schemas.openxmlformats.org/officeDocument/2006/relationships/image" Target="../media/image360.png"/><Relationship Id="rId1580" Type="http://schemas.openxmlformats.org/officeDocument/2006/relationships/customXml" Target="../ink/ink755.xml"/><Relationship Id="rId1678" Type="http://schemas.openxmlformats.org/officeDocument/2006/relationships/image" Target="../media/image533.png"/><Relationship Id="rId1801" Type="http://schemas.openxmlformats.org/officeDocument/2006/relationships/image" Target="../media/image592.png"/><Relationship Id="rId1885" Type="http://schemas.openxmlformats.org/officeDocument/2006/relationships/image" Target="../media/image633.png"/><Relationship Id="rId1538" Type="http://schemas.openxmlformats.org/officeDocument/2006/relationships/customXml" Target="../ink/ink734.xml"/><Relationship Id="rId2063" Type="http://schemas.openxmlformats.org/officeDocument/2006/relationships/customXml" Target="../ink/ink1003.xml"/><Relationship Id="rId242" Type="http://schemas.openxmlformats.org/officeDocument/2006/relationships/image" Target="../media/image393.png"/><Relationship Id="rId1300" Type="http://schemas.openxmlformats.org/officeDocument/2006/relationships/customXml" Target="../ink/ink657.xml"/><Relationship Id="rId1745" Type="http://schemas.openxmlformats.org/officeDocument/2006/relationships/image" Target="../media/image565.png"/><Relationship Id="rId1952" Type="http://schemas.openxmlformats.org/officeDocument/2006/relationships/image" Target="../media/image666.png"/><Relationship Id="rId2130" Type="http://schemas.openxmlformats.org/officeDocument/2006/relationships/image" Target="../media/image753.png"/><Relationship Id="rId37" Type="http://schemas.openxmlformats.org/officeDocument/2006/relationships/customXml" Target="../ink/ink546.xml"/><Relationship Id="rId102" Type="http://schemas.openxmlformats.org/officeDocument/2006/relationships/image" Target="../media/image324.png"/><Relationship Id="rId1384" Type="http://schemas.openxmlformats.org/officeDocument/2006/relationships/customXml" Target="../ink/ink686.xml"/><Relationship Id="rId1591" Type="http://schemas.openxmlformats.org/officeDocument/2006/relationships/image" Target="../media/image491.png"/><Relationship Id="rId1605" Type="http://schemas.openxmlformats.org/officeDocument/2006/relationships/image" Target="../media/image498.png"/><Relationship Id="rId1689" Type="http://schemas.openxmlformats.org/officeDocument/2006/relationships/image" Target="../media/image538.png"/><Relationship Id="rId1812" Type="http://schemas.openxmlformats.org/officeDocument/2006/relationships/image" Target="../media/image597.png"/><Relationship Id="rId90" Type="http://schemas.openxmlformats.org/officeDocument/2006/relationships/image" Target="../media/image318.png"/><Relationship Id="rId186" Type="http://schemas.openxmlformats.org/officeDocument/2006/relationships/image" Target="../media/image365.png"/><Relationship Id="rId1451" Type="http://schemas.openxmlformats.org/officeDocument/2006/relationships/image" Target="../media/image404.png"/><Relationship Id="rId1896" Type="http://schemas.openxmlformats.org/officeDocument/2006/relationships/customXml" Target="../ink/ink918.xml"/><Relationship Id="rId2074" Type="http://schemas.openxmlformats.org/officeDocument/2006/relationships/image" Target="../media/image726.png"/><Relationship Id="rId1311" Type="http://schemas.openxmlformats.org/officeDocument/2006/relationships/image" Target="../media/image907.png"/><Relationship Id="rId1549" Type="http://schemas.openxmlformats.org/officeDocument/2006/relationships/image" Target="../media/image470.png"/><Relationship Id="rId1756" Type="http://schemas.openxmlformats.org/officeDocument/2006/relationships/image" Target="../media/image570.png"/><Relationship Id="rId1963" Type="http://schemas.openxmlformats.org/officeDocument/2006/relationships/customXml" Target="../ink/ink952.xml"/><Relationship Id="rId2141" Type="http://schemas.openxmlformats.org/officeDocument/2006/relationships/customXml" Target="../ink/ink1043.xml"/><Relationship Id="rId48" Type="http://schemas.openxmlformats.org/officeDocument/2006/relationships/image" Target="../media/image298.png"/><Relationship Id="rId113" Type="http://schemas.openxmlformats.org/officeDocument/2006/relationships/customXml" Target="../ink/ink584.xml"/><Relationship Id="rId1616" Type="http://schemas.openxmlformats.org/officeDocument/2006/relationships/customXml" Target="../ink/ink773.xml"/><Relationship Id="rId1823" Type="http://schemas.openxmlformats.org/officeDocument/2006/relationships/customXml" Target="../ink/ink881.xml"/><Relationship Id="rId2001" Type="http://schemas.openxmlformats.org/officeDocument/2006/relationships/customXml" Target="../ink/ink971.xml"/><Relationship Id="rId197" Type="http://schemas.openxmlformats.org/officeDocument/2006/relationships/customXml" Target="../ink/ink627.xml"/><Relationship Id="rId1462" Type="http://schemas.openxmlformats.org/officeDocument/2006/relationships/customXml" Target="../ink/ink696.xml"/><Relationship Id="rId2085" Type="http://schemas.openxmlformats.org/officeDocument/2006/relationships/image" Target="../media/image731.png"/><Relationship Id="rId1322" Type="http://schemas.openxmlformats.org/officeDocument/2006/relationships/customXml" Target="../ink/ink668.xml"/><Relationship Id="rId1767" Type="http://schemas.openxmlformats.org/officeDocument/2006/relationships/image" Target="../media/image575.png"/><Relationship Id="rId1974" Type="http://schemas.openxmlformats.org/officeDocument/2006/relationships/image" Target="../media/image677.png"/><Relationship Id="rId2152" Type="http://schemas.openxmlformats.org/officeDocument/2006/relationships/customXml" Target="../ink/ink1050.xml"/><Relationship Id="rId59" Type="http://schemas.openxmlformats.org/officeDocument/2006/relationships/customXml" Target="../ink/ink557.xml"/><Relationship Id="rId124" Type="http://schemas.openxmlformats.org/officeDocument/2006/relationships/image" Target="../media/image335.png"/><Relationship Id="rId1627" Type="http://schemas.openxmlformats.org/officeDocument/2006/relationships/customXml" Target="../ink/ink779.xml"/><Relationship Id="rId1834" Type="http://schemas.openxmlformats.org/officeDocument/2006/relationships/customXml" Target="../ink/ink887.xml"/><Relationship Id="rId1473" Type="http://schemas.openxmlformats.org/officeDocument/2006/relationships/image" Target="../media/image418.png"/><Relationship Id="rId2012" Type="http://schemas.openxmlformats.org/officeDocument/2006/relationships/image" Target="../media/image696.png"/><Relationship Id="rId2096" Type="http://schemas.openxmlformats.org/officeDocument/2006/relationships/image" Target="../media/image736.png"/><Relationship Id="rId1680" Type="http://schemas.openxmlformats.org/officeDocument/2006/relationships/image" Target="../media/image534.png"/><Relationship Id="rId1778" Type="http://schemas.openxmlformats.org/officeDocument/2006/relationships/customXml" Target="../ink/ink858.xml"/><Relationship Id="rId1901" Type="http://schemas.openxmlformats.org/officeDocument/2006/relationships/customXml" Target="../ink/ink921.xml"/><Relationship Id="rId1985" Type="http://schemas.openxmlformats.org/officeDocument/2006/relationships/customXml" Target="../ink/ink963.xml"/><Relationship Id="rId1540" Type="http://schemas.openxmlformats.org/officeDocument/2006/relationships/customXml" Target="../ink/ink735.xml"/><Relationship Id="rId1638" Type="http://schemas.openxmlformats.org/officeDocument/2006/relationships/customXml" Target="../ink/ink785.xml"/><Relationship Id="rId2163" Type="http://schemas.openxmlformats.org/officeDocument/2006/relationships/image" Target="../media/image768.png"/><Relationship Id="rId135" Type="http://schemas.openxmlformats.org/officeDocument/2006/relationships/customXml" Target="../ink/ink595.xml"/><Relationship Id="rId1845" Type="http://schemas.openxmlformats.org/officeDocument/2006/relationships/image" Target="../media/image613.png"/><Relationship Id="rId2023" Type="http://schemas.openxmlformats.org/officeDocument/2006/relationships/customXml" Target="../ink/ink982.xml"/><Relationship Id="rId202" Type="http://schemas.openxmlformats.org/officeDocument/2006/relationships/image" Target="../media/image373.png"/><Relationship Id="rId1484" Type="http://schemas.openxmlformats.org/officeDocument/2006/relationships/customXml" Target="../ink/ink707.xml"/><Relationship Id="rId1691" Type="http://schemas.openxmlformats.org/officeDocument/2006/relationships/image" Target="../media/image539.png"/><Relationship Id="rId1705" Type="http://schemas.openxmlformats.org/officeDocument/2006/relationships/image" Target="../media/image546.png"/><Relationship Id="rId1912" Type="http://schemas.openxmlformats.org/officeDocument/2006/relationships/image" Target="../media/image646.png"/><Relationship Id="rId1551" Type="http://schemas.openxmlformats.org/officeDocument/2006/relationships/image" Target="../media/image471.png"/><Relationship Id="rId1789" Type="http://schemas.openxmlformats.org/officeDocument/2006/relationships/image" Target="../media/image586.png"/><Relationship Id="rId1996" Type="http://schemas.openxmlformats.org/officeDocument/2006/relationships/image" Target="../media/image688.png"/><Relationship Id="rId50" Type="http://schemas.openxmlformats.org/officeDocument/2006/relationships/image" Target="../media/image299.png"/><Relationship Id="rId146" Type="http://schemas.openxmlformats.org/officeDocument/2006/relationships/customXml" Target="../ink/ink601.xml"/><Relationship Id="rId1649" Type="http://schemas.openxmlformats.org/officeDocument/2006/relationships/image" Target="../media/image519.png"/><Relationship Id="rId1856" Type="http://schemas.openxmlformats.org/officeDocument/2006/relationships/customXml" Target="../ink/ink898.xml"/><Relationship Id="rId2034" Type="http://schemas.openxmlformats.org/officeDocument/2006/relationships/customXml" Target="../ink/ink988.xml"/><Relationship Id="rId213" Type="http://schemas.openxmlformats.org/officeDocument/2006/relationships/customXml" Target="../ink/ink635.xml"/><Relationship Id="rId1495" Type="http://schemas.openxmlformats.org/officeDocument/2006/relationships/image" Target="../media/image441.png"/><Relationship Id="rId1509" Type="http://schemas.openxmlformats.org/officeDocument/2006/relationships/image" Target="../media/image448.png"/><Relationship Id="rId1716" Type="http://schemas.openxmlformats.org/officeDocument/2006/relationships/image" Target="../media/image551.png"/><Relationship Id="rId1923" Type="http://schemas.openxmlformats.org/officeDocument/2006/relationships/customXml" Target="../ink/ink932.xml"/><Relationship Id="rId2101" Type="http://schemas.openxmlformats.org/officeDocument/2006/relationships/customXml" Target="../ink/ink1023.xml"/><Relationship Id="rId1562" Type="http://schemas.openxmlformats.org/officeDocument/2006/relationships/customXml" Target="../ink/ink746.xml"/><Relationship Id="rId157" Type="http://schemas.openxmlformats.org/officeDocument/2006/relationships/image" Target="../media/image351.png"/><Relationship Id="rId1867" Type="http://schemas.openxmlformats.org/officeDocument/2006/relationships/image" Target="../media/image624.png"/><Relationship Id="rId2045" Type="http://schemas.openxmlformats.org/officeDocument/2006/relationships/image" Target="../media/image712.png"/><Relationship Id="rId61" Type="http://schemas.openxmlformats.org/officeDocument/2006/relationships/customXml" Target="../ink/ink558.xml"/><Relationship Id="rId1299" Type="http://schemas.openxmlformats.org/officeDocument/2006/relationships/image" Target="../media/image901.png"/><Relationship Id="rId1727" Type="http://schemas.openxmlformats.org/officeDocument/2006/relationships/customXml" Target="../ink/ink831.xml"/><Relationship Id="rId1934" Type="http://schemas.openxmlformats.org/officeDocument/2006/relationships/image" Target="../media/image657.png"/><Relationship Id="rId19" Type="http://schemas.openxmlformats.org/officeDocument/2006/relationships/customXml" Target="../ink/ink537.xml"/><Relationship Id="rId224" Type="http://schemas.openxmlformats.org/officeDocument/2006/relationships/image" Target="../media/image384.png"/><Relationship Id="rId1366" Type="http://schemas.openxmlformats.org/officeDocument/2006/relationships/customXml" Target="../ink/ink677.xml"/><Relationship Id="rId2112" Type="http://schemas.openxmlformats.org/officeDocument/2006/relationships/image" Target="../media/image744.png"/><Relationship Id="rId168" Type="http://schemas.openxmlformats.org/officeDocument/2006/relationships/customXml" Target="../ink/ink612.xml"/><Relationship Id="rId1573" Type="http://schemas.openxmlformats.org/officeDocument/2006/relationships/image" Target="../media/image482.png"/><Relationship Id="rId1780" Type="http://schemas.openxmlformats.org/officeDocument/2006/relationships/customXml" Target="../ink/ink859.xml"/><Relationship Id="rId1878" Type="http://schemas.openxmlformats.org/officeDocument/2006/relationships/customXml" Target="../ink/ink909.xml"/><Relationship Id="rId72" Type="http://schemas.openxmlformats.org/officeDocument/2006/relationships/image" Target="../media/image309.png"/><Relationship Id="rId1640" Type="http://schemas.openxmlformats.org/officeDocument/2006/relationships/customXml" Target="../ink/ink786.xml"/><Relationship Id="rId1738" Type="http://schemas.openxmlformats.org/officeDocument/2006/relationships/customXml" Target="../ink/ink837.xml"/><Relationship Id="rId2056" Type="http://schemas.openxmlformats.org/officeDocument/2006/relationships/image" Target="../media/image717.png"/><Relationship Id="rId3" Type="http://schemas.openxmlformats.org/officeDocument/2006/relationships/customXml" Target="../ink/ink529.xml"/><Relationship Id="rId235" Type="http://schemas.openxmlformats.org/officeDocument/2006/relationships/customXml" Target="../ink/ink646.xml"/><Relationship Id="rId1500" Type="http://schemas.openxmlformats.org/officeDocument/2006/relationships/customXml" Target="../ink/ink715.xml"/><Relationship Id="rId1945" Type="http://schemas.openxmlformats.org/officeDocument/2006/relationships/customXml" Target="../ink/ink943.xml"/><Relationship Id="rId2123" Type="http://schemas.openxmlformats.org/officeDocument/2006/relationships/customXml" Target="../ink/ink1034.xml"/><Relationship Id="rId1377" Type="http://schemas.openxmlformats.org/officeDocument/2006/relationships/image" Target="../media/image426.png"/><Relationship Id="rId1584" Type="http://schemas.openxmlformats.org/officeDocument/2006/relationships/customXml" Target="../ink/ink757.xml"/><Relationship Id="rId1791" Type="http://schemas.openxmlformats.org/officeDocument/2006/relationships/image" Target="../media/image587.png"/><Relationship Id="rId1805" Type="http://schemas.openxmlformats.org/officeDocument/2006/relationships/customXml" Target="../ink/ink872.xml"/><Relationship Id="rId83" Type="http://schemas.openxmlformats.org/officeDocument/2006/relationships/customXml" Target="../ink/ink569.xml"/><Relationship Id="rId179" Type="http://schemas.openxmlformats.org/officeDocument/2006/relationships/image" Target="../media/image362.png"/><Relationship Id="rId1651" Type="http://schemas.openxmlformats.org/officeDocument/2006/relationships/image" Target="../media/image520.png"/><Relationship Id="rId1889" Type="http://schemas.openxmlformats.org/officeDocument/2006/relationships/image" Target="../media/image635.png"/><Relationship Id="rId2067" Type="http://schemas.openxmlformats.org/officeDocument/2006/relationships/customXml" Target="../ink/ink1005.xml"/><Relationship Id="rId246" Type="http://schemas.openxmlformats.org/officeDocument/2006/relationships/customXml" Target="../ink/ink652.xml"/><Relationship Id="rId1304" Type="http://schemas.openxmlformats.org/officeDocument/2006/relationships/customXml" Target="../ink/ink659.xml"/><Relationship Id="rId1511" Type="http://schemas.openxmlformats.org/officeDocument/2006/relationships/image" Target="../media/image449.png"/><Relationship Id="rId1749" Type="http://schemas.openxmlformats.org/officeDocument/2006/relationships/customXml" Target="../ink/ink843.xml"/><Relationship Id="rId1956" Type="http://schemas.openxmlformats.org/officeDocument/2006/relationships/image" Target="../media/image668.png"/><Relationship Id="rId2134" Type="http://schemas.openxmlformats.org/officeDocument/2006/relationships/image" Target="../media/image755.png"/><Relationship Id="rId106" Type="http://schemas.openxmlformats.org/officeDocument/2006/relationships/image" Target="../media/image326.png"/><Relationship Id="rId1595" Type="http://schemas.openxmlformats.org/officeDocument/2006/relationships/image" Target="../media/image493.png"/><Relationship Id="rId1609" Type="http://schemas.openxmlformats.org/officeDocument/2006/relationships/image" Target="../media/image500.png"/><Relationship Id="rId1816" Type="http://schemas.openxmlformats.org/officeDocument/2006/relationships/image" Target="../media/image599.png"/><Relationship Id="rId10" Type="http://schemas.openxmlformats.org/officeDocument/2006/relationships/image" Target="../media/image281.png"/><Relationship Id="rId94" Type="http://schemas.openxmlformats.org/officeDocument/2006/relationships/image" Target="../media/image320.png"/><Relationship Id="rId1455" Type="http://schemas.openxmlformats.org/officeDocument/2006/relationships/image" Target="../media/image409.png"/><Relationship Id="rId1662" Type="http://schemas.openxmlformats.org/officeDocument/2006/relationships/image" Target="../media/image525.png"/><Relationship Id="rId2078" Type="http://schemas.openxmlformats.org/officeDocument/2006/relationships/image" Target="../media/image728.png"/><Relationship Id="rId1315" Type="http://schemas.openxmlformats.org/officeDocument/2006/relationships/image" Target="../media/image909.png"/><Relationship Id="rId1967" Type="http://schemas.openxmlformats.org/officeDocument/2006/relationships/customXml" Target="../ink/ink954.xml"/><Relationship Id="rId2145" Type="http://schemas.openxmlformats.org/officeDocument/2006/relationships/image" Target="../media/image759.png"/><Relationship Id="rId117" Type="http://schemas.openxmlformats.org/officeDocument/2006/relationships/customXml" Target="../ink/ink586.xml"/><Relationship Id="rId1466" Type="http://schemas.openxmlformats.org/officeDocument/2006/relationships/customXml" Target="../ink/ink698.xml"/><Relationship Id="rId2005" Type="http://schemas.openxmlformats.org/officeDocument/2006/relationships/customXml" Target="../ink/ink973.xml"/><Relationship Id="rId1673" Type="http://schemas.openxmlformats.org/officeDocument/2006/relationships/customXml" Target="../ink/ink803.xml"/><Relationship Id="rId1880" Type="http://schemas.openxmlformats.org/officeDocument/2006/relationships/customXml" Target="../ink/ink910.xml"/><Relationship Id="rId1978" Type="http://schemas.openxmlformats.org/officeDocument/2006/relationships/image" Target="../media/image679.png"/><Relationship Id="rId1326" Type="http://schemas.openxmlformats.org/officeDocument/2006/relationships/customXml" Target="../ink/ink670.xml"/><Relationship Id="rId1533" Type="http://schemas.openxmlformats.org/officeDocument/2006/relationships/image" Target="../media/image462.png"/><Relationship Id="rId1740" Type="http://schemas.openxmlformats.org/officeDocument/2006/relationships/customXml" Target="../ink/ink8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7SkWWHhYxA?feature=oembed" TargetMode="External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114.xml"/><Relationship Id="rId1522" Type="http://schemas.openxmlformats.org/officeDocument/2006/relationships/customXml" Target="../ink/ink1251.xml"/><Relationship Id="rId1827" Type="http://schemas.openxmlformats.org/officeDocument/2006/relationships/image" Target="../media/image954.png"/><Relationship Id="rId21" Type="http://schemas.openxmlformats.org/officeDocument/2006/relationships/customXml" Target="../ink/ink1066.xml"/><Relationship Id="rId1466" Type="http://schemas.openxmlformats.org/officeDocument/2006/relationships/customXml" Target="../ink/ink1223.xml"/><Relationship Id="rId170" Type="http://schemas.openxmlformats.org/officeDocument/2006/relationships/customXml" Target="../ink/ink1141.xml"/><Relationship Id="rId1673" Type="http://schemas.openxmlformats.org/officeDocument/2006/relationships/customXml" Target="../ink/ink1329.xml"/><Relationship Id="rId1880" Type="http://schemas.openxmlformats.org/officeDocument/2006/relationships/image" Target="../media/image980.png"/><Relationship Id="rId1326" Type="http://schemas.openxmlformats.org/officeDocument/2006/relationships/customXml" Target="../ink/ink1198.xml"/><Relationship Id="rId1533" Type="http://schemas.openxmlformats.org/officeDocument/2006/relationships/image" Target="../media/image492.png"/><Relationship Id="rId1740" Type="http://schemas.openxmlformats.org/officeDocument/2006/relationships/image" Target="../media/image913.png"/><Relationship Id="rId32" Type="http://schemas.openxmlformats.org/officeDocument/2006/relationships/image" Target="../media/image290.png"/><Relationship Id="rId128" Type="http://schemas.openxmlformats.org/officeDocument/2006/relationships/image" Target="../media/image337.png"/><Relationship Id="rId1600" Type="http://schemas.openxmlformats.org/officeDocument/2006/relationships/customXml" Target="../ink/ink1291.xml"/><Relationship Id="rId1838" Type="http://schemas.openxmlformats.org/officeDocument/2006/relationships/customXml" Target="../ink/ink1415.xml"/><Relationship Id="rId181" Type="http://schemas.openxmlformats.org/officeDocument/2006/relationships/customXml" Target="../ink/ink1147.xml"/><Relationship Id="rId1477" Type="http://schemas.openxmlformats.org/officeDocument/2006/relationships/image" Target="../media/image775.png"/><Relationship Id="rId1684" Type="http://schemas.openxmlformats.org/officeDocument/2006/relationships/image" Target="../media/image875.png"/><Relationship Id="rId1891" Type="http://schemas.openxmlformats.org/officeDocument/2006/relationships/image" Target="../media/image985.png"/><Relationship Id="rId1905" Type="http://schemas.openxmlformats.org/officeDocument/2006/relationships/image" Target="../media/image992.png"/><Relationship Id="rId1337" Type="http://schemas.openxmlformats.org/officeDocument/2006/relationships/image" Target="../media/image406.png"/><Relationship Id="rId1544" Type="http://schemas.openxmlformats.org/officeDocument/2006/relationships/customXml" Target="../ink/ink1262.xml"/><Relationship Id="rId1751" Type="http://schemas.openxmlformats.org/officeDocument/2006/relationships/customXml" Target="../ink/ink1370.xml"/><Relationship Id="rId43" Type="http://schemas.openxmlformats.org/officeDocument/2006/relationships/customXml" Target="../ink/ink1077.xml"/><Relationship Id="rId139" Type="http://schemas.openxmlformats.org/officeDocument/2006/relationships/customXml" Target="../ink/ink1125.xml"/><Relationship Id="rId1611" Type="http://schemas.openxmlformats.org/officeDocument/2006/relationships/customXml" Target="../ink/ink1297.xml"/><Relationship Id="rId1849" Type="http://schemas.openxmlformats.org/officeDocument/2006/relationships/image" Target="../media/image965.png"/><Relationship Id="rId192" Type="http://schemas.openxmlformats.org/officeDocument/2006/relationships/image" Target="../media/image368.png"/><Relationship Id="rId206" Type="http://schemas.openxmlformats.org/officeDocument/2006/relationships/image" Target="../media/image375.png"/><Relationship Id="rId1488" Type="http://schemas.openxmlformats.org/officeDocument/2006/relationships/customXml" Target="../ink/ink1234.xml"/><Relationship Id="rId1695" Type="http://schemas.openxmlformats.org/officeDocument/2006/relationships/customXml" Target="../ink/ink1340.xml"/><Relationship Id="rId1709" Type="http://schemas.openxmlformats.org/officeDocument/2006/relationships/image" Target="../media/image887.png"/><Relationship Id="rId1916" Type="http://schemas.openxmlformats.org/officeDocument/2006/relationships/customXml" Target="../ink/ink1455.xml"/><Relationship Id="rId1555" Type="http://schemas.openxmlformats.org/officeDocument/2006/relationships/image" Target="../media/image813.png"/><Relationship Id="rId1762" Type="http://schemas.openxmlformats.org/officeDocument/2006/relationships/customXml" Target="../ink/ink1376.xml"/><Relationship Id="rId54" Type="http://schemas.openxmlformats.org/officeDocument/2006/relationships/image" Target="../media/image301.png"/><Relationship Id="rId217" Type="http://schemas.openxmlformats.org/officeDocument/2006/relationships/customXml" Target="../ink/ink1165.xml"/><Relationship Id="rId1499" Type="http://schemas.openxmlformats.org/officeDocument/2006/relationships/image" Target="../media/image786.png"/><Relationship Id="rId1622" Type="http://schemas.openxmlformats.org/officeDocument/2006/relationships/customXml" Target="../ink/ink1303.xml"/><Relationship Id="rId1927" Type="http://schemas.openxmlformats.org/officeDocument/2006/relationships/customXml" Target="../ink/ink1461.xml"/><Relationship Id="rId1566" Type="http://schemas.openxmlformats.org/officeDocument/2006/relationships/image" Target="../media/image818.png"/><Relationship Id="rId1773" Type="http://schemas.openxmlformats.org/officeDocument/2006/relationships/image" Target="../media/image928.png"/><Relationship Id="rId65" Type="http://schemas.openxmlformats.org/officeDocument/2006/relationships/customXml" Target="../ink/ink1088.xml"/><Relationship Id="rId130" Type="http://schemas.openxmlformats.org/officeDocument/2006/relationships/image" Target="../media/image338.png"/><Relationship Id="rId1633" Type="http://schemas.openxmlformats.org/officeDocument/2006/relationships/image" Target="../media/image850.png"/><Relationship Id="rId1840" Type="http://schemas.openxmlformats.org/officeDocument/2006/relationships/customXml" Target="../ink/ink1416.xml"/><Relationship Id="rId228" Type="http://schemas.openxmlformats.org/officeDocument/2006/relationships/image" Target="../media/image386.png"/><Relationship Id="rId1700" Type="http://schemas.openxmlformats.org/officeDocument/2006/relationships/customXml" Target="../ink/ink1343.xml"/><Relationship Id="rId1938" Type="http://schemas.openxmlformats.org/officeDocument/2006/relationships/image" Target="../media/image1008.png"/><Relationship Id="rId1577" Type="http://schemas.openxmlformats.org/officeDocument/2006/relationships/customXml" Target="../ink/ink1279.xml"/><Relationship Id="rId1784" Type="http://schemas.openxmlformats.org/officeDocument/2006/relationships/image" Target="../media/image933.png"/><Relationship Id="rId76" Type="http://schemas.openxmlformats.org/officeDocument/2006/relationships/image" Target="../media/image311.png"/><Relationship Id="rId141" Type="http://schemas.openxmlformats.org/officeDocument/2006/relationships/customXml" Target="../ink/ink1126.xml"/><Relationship Id="rId1644" Type="http://schemas.openxmlformats.org/officeDocument/2006/relationships/customXml" Target="../ink/ink1314.xml"/><Relationship Id="rId1851" Type="http://schemas.openxmlformats.org/officeDocument/2006/relationships/image" Target="../media/image966.png"/><Relationship Id="rId7" Type="http://schemas.openxmlformats.org/officeDocument/2006/relationships/customXml" Target="../ink/ink1059.xml"/><Relationship Id="rId239" Type="http://schemas.openxmlformats.org/officeDocument/2006/relationships/customXml" Target="../ink/ink1176.xml"/><Relationship Id="rId1490" Type="http://schemas.openxmlformats.org/officeDocument/2006/relationships/customXml" Target="../ink/ink1235.xml"/><Relationship Id="rId1504" Type="http://schemas.openxmlformats.org/officeDocument/2006/relationships/customXml" Target="../ink/ink1242.xml"/><Relationship Id="rId1711" Type="http://schemas.openxmlformats.org/officeDocument/2006/relationships/image" Target="../media/image888.png"/><Relationship Id="rId1588" Type="http://schemas.openxmlformats.org/officeDocument/2006/relationships/customXml" Target="../ink/ink1285.xml"/><Relationship Id="rId1795" Type="http://schemas.openxmlformats.org/officeDocument/2006/relationships/customXml" Target="../ink/ink1393.xml"/><Relationship Id="rId1809" Type="http://schemas.openxmlformats.org/officeDocument/2006/relationships/customXml" Target="../ink/ink1400.xml"/><Relationship Id="rId87" Type="http://schemas.openxmlformats.org/officeDocument/2006/relationships/customXml" Target="../ink/ink1099.xml"/><Relationship Id="rId1448" Type="http://schemas.openxmlformats.org/officeDocument/2006/relationships/customXml" Target="../ink/ink1214.xml"/><Relationship Id="rId1655" Type="http://schemas.openxmlformats.org/officeDocument/2006/relationships/image" Target="../media/image861.png"/><Relationship Id="rId152" Type="http://schemas.openxmlformats.org/officeDocument/2006/relationships/customXml" Target="../ink/ink1132.xml"/><Relationship Id="rId1294" Type="http://schemas.openxmlformats.org/officeDocument/2006/relationships/customXml" Target="../ink/ink1182.xml"/><Relationship Id="rId1308" Type="http://schemas.openxmlformats.org/officeDocument/2006/relationships/customXml" Target="../ink/ink1189.xml"/><Relationship Id="rId1862" Type="http://schemas.openxmlformats.org/officeDocument/2006/relationships/customXml" Target="../ink/ink1427.xml"/><Relationship Id="rId1515" Type="http://schemas.openxmlformats.org/officeDocument/2006/relationships/image" Target="../media/image794.png"/><Relationship Id="rId1599" Type="http://schemas.openxmlformats.org/officeDocument/2006/relationships/image" Target="../media/image834.png"/><Relationship Id="rId1722" Type="http://schemas.openxmlformats.org/officeDocument/2006/relationships/customXml" Target="../ink/ink1355.xml"/><Relationship Id="rId14" Type="http://schemas.openxmlformats.org/officeDocument/2006/relationships/image" Target="../media/image283.png"/><Relationship Id="rId1459" Type="http://schemas.openxmlformats.org/officeDocument/2006/relationships/image" Target="../media/image764.png"/><Relationship Id="rId98" Type="http://schemas.openxmlformats.org/officeDocument/2006/relationships/image" Target="../media/image322.png"/><Relationship Id="rId163" Type="http://schemas.openxmlformats.org/officeDocument/2006/relationships/image" Target="../media/image354.png"/><Relationship Id="rId1666" Type="http://schemas.openxmlformats.org/officeDocument/2006/relationships/image" Target="../media/image866.png"/><Relationship Id="rId1873" Type="http://schemas.openxmlformats.org/officeDocument/2006/relationships/customXml" Target="../ink/ink1433.xml"/><Relationship Id="rId230" Type="http://schemas.openxmlformats.org/officeDocument/2006/relationships/image" Target="../media/image387.png"/><Relationship Id="rId1319" Type="http://schemas.openxmlformats.org/officeDocument/2006/relationships/image" Target="../media/image397.png"/><Relationship Id="rId1526" Type="http://schemas.openxmlformats.org/officeDocument/2006/relationships/customXml" Target="../ink/ink1253.xml"/><Relationship Id="rId1733" Type="http://schemas.openxmlformats.org/officeDocument/2006/relationships/customXml" Target="../ink/ink1361.xml"/><Relationship Id="rId1940" Type="http://schemas.openxmlformats.org/officeDocument/2006/relationships/image" Target="../media/image1009.png"/><Relationship Id="rId25" Type="http://schemas.openxmlformats.org/officeDocument/2006/relationships/customXml" Target="../ink/ink1068.xml"/><Relationship Id="rId1372" Type="http://schemas.openxmlformats.org/officeDocument/2006/relationships/customXml" Target="../ink/ink1208.xml"/><Relationship Id="rId1800" Type="http://schemas.openxmlformats.org/officeDocument/2006/relationships/image" Target="../media/image941.png"/><Relationship Id="rId174" Type="http://schemas.openxmlformats.org/officeDocument/2006/relationships/customXml" Target="../ink/ink1143.xml"/><Relationship Id="rId1677" Type="http://schemas.openxmlformats.org/officeDocument/2006/relationships/customXml" Target="../ink/ink1331.xml"/><Relationship Id="rId1884" Type="http://schemas.openxmlformats.org/officeDocument/2006/relationships/image" Target="../media/image982.png"/><Relationship Id="rId241" Type="http://schemas.openxmlformats.org/officeDocument/2006/relationships/customXml" Target="../ink/ink1177.xml"/><Relationship Id="rId1537" Type="http://schemas.openxmlformats.org/officeDocument/2006/relationships/image" Target="../media/image804.png"/><Relationship Id="rId1744" Type="http://schemas.openxmlformats.org/officeDocument/2006/relationships/image" Target="../media/image915.png"/><Relationship Id="rId36" Type="http://schemas.openxmlformats.org/officeDocument/2006/relationships/image" Target="../media/image292.png"/><Relationship Id="rId1604" Type="http://schemas.openxmlformats.org/officeDocument/2006/relationships/customXml" Target="../ink/ink1293.xml"/><Relationship Id="rId101" Type="http://schemas.openxmlformats.org/officeDocument/2006/relationships/customXml" Target="../ink/ink1106.xml"/><Relationship Id="rId185" Type="http://schemas.openxmlformats.org/officeDocument/2006/relationships/customXml" Target="../ink/ink1149.xml"/><Relationship Id="rId1590" Type="http://schemas.openxmlformats.org/officeDocument/2006/relationships/customXml" Target="../ink/ink1286.xml"/><Relationship Id="rId1688" Type="http://schemas.openxmlformats.org/officeDocument/2006/relationships/image" Target="../media/image877.png"/><Relationship Id="rId1811" Type="http://schemas.openxmlformats.org/officeDocument/2006/relationships/customXml" Target="../ink/ink1401.xml"/><Relationship Id="rId1895" Type="http://schemas.openxmlformats.org/officeDocument/2006/relationships/image" Target="../media/image987.png"/><Relationship Id="rId1909" Type="http://schemas.openxmlformats.org/officeDocument/2006/relationships/image" Target="../media/image994.png"/><Relationship Id="rId1450" Type="http://schemas.openxmlformats.org/officeDocument/2006/relationships/customXml" Target="../ink/ink1215.xml"/><Relationship Id="rId1548" Type="http://schemas.openxmlformats.org/officeDocument/2006/relationships/customXml" Target="../ink/ink1264.xml"/><Relationship Id="rId1755" Type="http://schemas.openxmlformats.org/officeDocument/2006/relationships/image" Target="../media/image920.png"/><Relationship Id="rId1310" Type="http://schemas.openxmlformats.org/officeDocument/2006/relationships/customXml" Target="../ink/ink1190.xml"/><Relationship Id="rId47" Type="http://schemas.openxmlformats.org/officeDocument/2006/relationships/customXml" Target="../ink/ink1079.xml"/><Relationship Id="rId112" Type="http://schemas.openxmlformats.org/officeDocument/2006/relationships/image" Target="../media/image329.png"/><Relationship Id="rId1615" Type="http://schemas.openxmlformats.org/officeDocument/2006/relationships/image" Target="../media/image841.png"/><Relationship Id="rId1699" Type="http://schemas.openxmlformats.org/officeDocument/2006/relationships/image" Target="../media/image882.png"/><Relationship Id="rId1822" Type="http://schemas.openxmlformats.org/officeDocument/2006/relationships/customXml" Target="../ink/ink1407.xml"/><Relationship Id="rId196" Type="http://schemas.openxmlformats.org/officeDocument/2006/relationships/image" Target="../media/image370.png"/><Relationship Id="rId1461" Type="http://schemas.openxmlformats.org/officeDocument/2006/relationships/image" Target="../media/image765.png"/><Relationship Id="rId1321" Type="http://schemas.openxmlformats.org/officeDocument/2006/relationships/image" Target="../media/image398.png"/><Relationship Id="rId1559" Type="http://schemas.openxmlformats.org/officeDocument/2006/relationships/image" Target="../media/image815.png"/><Relationship Id="rId1766" Type="http://schemas.openxmlformats.org/officeDocument/2006/relationships/customXml" Target="../ink/ink1378.xml"/><Relationship Id="rId58" Type="http://schemas.openxmlformats.org/officeDocument/2006/relationships/image" Target="../media/image302.png"/><Relationship Id="rId123" Type="http://schemas.openxmlformats.org/officeDocument/2006/relationships/customXml" Target="../ink/ink1117.xml"/><Relationship Id="rId1626" Type="http://schemas.openxmlformats.org/officeDocument/2006/relationships/customXml" Target="../ink/ink1305.xml"/><Relationship Id="rId1833" Type="http://schemas.openxmlformats.org/officeDocument/2006/relationships/image" Target="../media/image957.png"/><Relationship Id="rId1472" Type="http://schemas.openxmlformats.org/officeDocument/2006/relationships/customXml" Target="../ink/ink1226.xml"/><Relationship Id="rId1900" Type="http://schemas.openxmlformats.org/officeDocument/2006/relationships/customXml" Target="../ink/ink1447.xml"/><Relationship Id="rId1777" Type="http://schemas.openxmlformats.org/officeDocument/2006/relationships/image" Target="../media/image930.png"/><Relationship Id="rId69" Type="http://schemas.openxmlformats.org/officeDocument/2006/relationships/customXml" Target="../ink/ink1090.xml"/><Relationship Id="rId134" Type="http://schemas.openxmlformats.org/officeDocument/2006/relationships/image" Target="../media/image340.png"/><Relationship Id="rId1637" Type="http://schemas.openxmlformats.org/officeDocument/2006/relationships/image" Target="../media/image852.png"/><Relationship Id="rId1844" Type="http://schemas.openxmlformats.org/officeDocument/2006/relationships/customXml" Target="../ink/ink1418.xml"/><Relationship Id="rId1483" Type="http://schemas.openxmlformats.org/officeDocument/2006/relationships/image" Target="../media/image778.png"/><Relationship Id="rId1704" Type="http://schemas.openxmlformats.org/officeDocument/2006/relationships/customXml" Target="../ink/ink1345.xml"/><Relationship Id="rId201" Type="http://schemas.openxmlformats.org/officeDocument/2006/relationships/customXml" Target="../ink/ink1157.xml"/><Relationship Id="rId1690" Type="http://schemas.openxmlformats.org/officeDocument/2006/relationships/image" Target="../media/image878.png"/><Relationship Id="rId1788" Type="http://schemas.openxmlformats.org/officeDocument/2006/relationships/image" Target="../media/image935.png"/><Relationship Id="rId1911" Type="http://schemas.openxmlformats.org/officeDocument/2006/relationships/image" Target="../media/image995.png"/><Relationship Id="rId1550" Type="http://schemas.openxmlformats.org/officeDocument/2006/relationships/customXml" Target="../ink/ink1265.xml"/><Relationship Id="rId1648" Type="http://schemas.openxmlformats.org/officeDocument/2006/relationships/customXml" Target="../ink/ink1316.xml"/><Relationship Id="rId145" Type="http://schemas.openxmlformats.org/officeDocument/2006/relationships/customXml" Target="../ink/ink1128.xml"/><Relationship Id="rId1508" Type="http://schemas.openxmlformats.org/officeDocument/2006/relationships/customXml" Target="../ink/ink1244.xml"/><Relationship Id="rId1855" Type="http://schemas.openxmlformats.org/officeDocument/2006/relationships/image" Target="../media/image968.png"/><Relationship Id="rId212" Type="http://schemas.openxmlformats.org/officeDocument/2006/relationships/image" Target="../media/image378.png"/><Relationship Id="rId1494" Type="http://schemas.openxmlformats.org/officeDocument/2006/relationships/customXml" Target="../ink/ink1237.xml"/><Relationship Id="rId1715" Type="http://schemas.openxmlformats.org/officeDocument/2006/relationships/customXml" Target="../ink/ink1351.xml"/><Relationship Id="rId1799" Type="http://schemas.openxmlformats.org/officeDocument/2006/relationships/customXml" Target="../ink/ink1395.xml"/><Relationship Id="rId1922" Type="http://schemas.openxmlformats.org/officeDocument/2006/relationships/customXml" Target="../ink/ink1458.xml"/><Relationship Id="rId1561" Type="http://schemas.openxmlformats.org/officeDocument/2006/relationships/customXml" Target="../ink/ink1271.xml"/><Relationship Id="rId60" Type="http://schemas.openxmlformats.org/officeDocument/2006/relationships/image" Target="../media/image303.png"/><Relationship Id="rId156" Type="http://schemas.openxmlformats.org/officeDocument/2006/relationships/customXml" Target="../ink/ink1134.xml"/><Relationship Id="rId1659" Type="http://schemas.openxmlformats.org/officeDocument/2006/relationships/image" Target="../media/image863.png"/><Relationship Id="rId1866" Type="http://schemas.openxmlformats.org/officeDocument/2006/relationships/customXml" Target="../ink/ink1429.xml"/><Relationship Id="rId223" Type="http://schemas.openxmlformats.org/officeDocument/2006/relationships/customXml" Target="../ink/ink1168.xml"/><Relationship Id="rId1298" Type="http://schemas.openxmlformats.org/officeDocument/2006/relationships/customXml" Target="../ink/ink1184.xml"/><Relationship Id="rId1519" Type="http://schemas.openxmlformats.org/officeDocument/2006/relationships/image" Target="../media/image796.png"/><Relationship Id="rId1726" Type="http://schemas.openxmlformats.org/officeDocument/2006/relationships/image" Target="../media/image894.png"/><Relationship Id="rId1933" Type="http://schemas.openxmlformats.org/officeDocument/2006/relationships/customXml" Target="../ink/ink1464.xml"/><Relationship Id="rId18" Type="http://schemas.openxmlformats.org/officeDocument/2006/relationships/image" Target="../media/image285.png"/><Relationship Id="rId1365" Type="http://schemas.openxmlformats.org/officeDocument/2006/relationships/image" Target="../media/image420.png"/><Relationship Id="rId1572" Type="http://schemas.openxmlformats.org/officeDocument/2006/relationships/image" Target="../media/image821.png"/><Relationship Id="rId167" Type="http://schemas.openxmlformats.org/officeDocument/2006/relationships/image" Target="../media/image356.png"/><Relationship Id="rId1877" Type="http://schemas.openxmlformats.org/officeDocument/2006/relationships/customXml" Target="../ink/ink1435.xml"/><Relationship Id="rId71" Type="http://schemas.openxmlformats.org/officeDocument/2006/relationships/customXml" Target="../ink/ink1091.xml"/><Relationship Id="rId234" Type="http://schemas.openxmlformats.org/officeDocument/2006/relationships/image" Target="../media/image389.png"/><Relationship Id="rId1737" Type="http://schemas.openxmlformats.org/officeDocument/2006/relationships/customXml" Target="../ink/ink1363.xml"/><Relationship Id="rId1944" Type="http://schemas.openxmlformats.org/officeDocument/2006/relationships/image" Target="../media/image1011.png"/><Relationship Id="rId2" Type="http://schemas.openxmlformats.org/officeDocument/2006/relationships/notesSlide" Target="../notesSlides/notesSlide3.xml"/><Relationship Id="rId29" Type="http://schemas.openxmlformats.org/officeDocument/2006/relationships/customXml" Target="../ink/ink1070.xml"/><Relationship Id="rId1376" Type="http://schemas.openxmlformats.org/officeDocument/2006/relationships/customXml" Target="../ink/ink1210.xml"/><Relationship Id="rId1583" Type="http://schemas.openxmlformats.org/officeDocument/2006/relationships/customXml" Target="../ink/ink1282.xml"/><Relationship Id="rId178" Type="http://schemas.openxmlformats.org/officeDocument/2006/relationships/customXml" Target="../ink/ink1145.xml"/><Relationship Id="rId1790" Type="http://schemas.openxmlformats.org/officeDocument/2006/relationships/image" Target="../media/image936.png"/><Relationship Id="rId1804" Type="http://schemas.openxmlformats.org/officeDocument/2006/relationships/image" Target="../media/image943.png"/><Relationship Id="rId1888" Type="http://schemas.openxmlformats.org/officeDocument/2006/relationships/customXml" Target="../ink/ink1441.xml"/><Relationship Id="rId82" Type="http://schemas.openxmlformats.org/officeDocument/2006/relationships/image" Target="../media/image314.png"/><Relationship Id="rId1650" Type="http://schemas.openxmlformats.org/officeDocument/2006/relationships/customXml" Target="../ink/ink1317.xml"/><Relationship Id="rId1748" Type="http://schemas.openxmlformats.org/officeDocument/2006/relationships/image" Target="../media/image917.png"/><Relationship Id="rId245" Type="http://schemas.openxmlformats.org/officeDocument/2006/relationships/image" Target="../media/image394.png"/><Relationship Id="rId1303" Type="http://schemas.openxmlformats.org/officeDocument/2006/relationships/image" Target="../media/image903.png"/><Relationship Id="rId1510" Type="http://schemas.openxmlformats.org/officeDocument/2006/relationships/customXml" Target="../ink/ink1245.xml"/><Relationship Id="rId105" Type="http://schemas.openxmlformats.org/officeDocument/2006/relationships/customXml" Target="../ink/ink1108.xml"/><Relationship Id="rId1594" Type="http://schemas.openxmlformats.org/officeDocument/2006/relationships/customXml" Target="../ink/ink1288.xml"/><Relationship Id="rId1608" Type="http://schemas.openxmlformats.org/officeDocument/2006/relationships/customXml" Target="../ink/ink1295.xml"/><Relationship Id="rId1815" Type="http://schemas.openxmlformats.org/officeDocument/2006/relationships/customXml" Target="../ink/ink1403.xml"/><Relationship Id="rId93" Type="http://schemas.openxmlformats.org/officeDocument/2006/relationships/customXml" Target="../ink/ink1102.xml"/><Relationship Id="rId189" Type="http://schemas.openxmlformats.org/officeDocument/2006/relationships/customXml" Target="../ink/ink1151.xml"/><Relationship Id="rId1454" Type="http://schemas.openxmlformats.org/officeDocument/2006/relationships/customXml" Target="../ink/ink1217.xml"/><Relationship Id="rId1661" Type="http://schemas.openxmlformats.org/officeDocument/2006/relationships/image" Target="../media/image864.png"/><Relationship Id="rId1899" Type="http://schemas.openxmlformats.org/officeDocument/2006/relationships/image" Target="../media/image989.png"/><Relationship Id="rId1314" Type="http://schemas.openxmlformats.org/officeDocument/2006/relationships/customXml" Target="../ink/ink1192.xml"/><Relationship Id="rId1521" Type="http://schemas.openxmlformats.org/officeDocument/2006/relationships/image" Target="../media/image797.png"/><Relationship Id="rId1759" Type="http://schemas.openxmlformats.org/officeDocument/2006/relationships/image" Target="../media/image922.png"/><Relationship Id="rId116" Type="http://schemas.openxmlformats.org/officeDocument/2006/relationships/image" Target="../media/image331.png"/><Relationship Id="rId1619" Type="http://schemas.openxmlformats.org/officeDocument/2006/relationships/image" Target="../media/image843.png"/><Relationship Id="rId1826" Type="http://schemas.openxmlformats.org/officeDocument/2006/relationships/customXml" Target="../ink/ink1409.xml"/><Relationship Id="rId20" Type="http://schemas.openxmlformats.org/officeDocument/2006/relationships/image" Target="../media/image190.png"/><Relationship Id="rId1465" Type="http://schemas.openxmlformats.org/officeDocument/2006/relationships/image" Target="../media/image767.png"/><Relationship Id="rId1672" Type="http://schemas.openxmlformats.org/officeDocument/2006/relationships/image" Target="../media/image869.png"/><Relationship Id="rId1325" Type="http://schemas.openxmlformats.org/officeDocument/2006/relationships/image" Target="../media/image400.png"/><Relationship Id="rId1532" Type="http://schemas.openxmlformats.org/officeDocument/2006/relationships/customXml" Target="../ink/ink1256.xml"/><Relationship Id="rId127" Type="http://schemas.openxmlformats.org/officeDocument/2006/relationships/customXml" Target="../ink/ink1119.xml"/><Relationship Id="rId1837" Type="http://schemas.openxmlformats.org/officeDocument/2006/relationships/image" Target="../media/image959.png"/><Relationship Id="rId31" Type="http://schemas.openxmlformats.org/officeDocument/2006/relationships/customXml" Target="../ink/ink1071.xml"/><Relationship Id="rId1476" Type="http://schemas.openxmlformats.org/officeDocument/2006/relationships/customXml" Target="../ink/ink1228.xml"/><Relationship Id="rId180" Type="http://schemas.openxmlformats.org/officeDocument/2006/relationships/customXml" Target="../ink/ink1146.xml"/><Relationship Id="rId1683" Type="http://schemas.openxmlformats.org/officeDocument/2006/relationships/customXml" Target="../ink/ink1334.xml"/><Relationship Id="rId1890" Type="http://schemas.openxmlformats.org/officeDocument/2006/relationships/customXml" Target="../ink/ink1442.xml"/><Relationship Id="rId1904" Type="http://schemas.openxmlformats.org/officeDocument/2006/relationships/customXml" Target="../ink/ink1449.xml"/><Relationship Id="rId1336" Type="http://schemas.openxmlformats.org/officeDocument/2006/relationships/customXml" Target="../ink/ink1201.xml"/><Relationship Id="rId1543" Type="http://schemas.openxmlformats.org/officeDocument/2006/relationships/image" Target="../media/image807.png"/><Relationship Id="rId1750" Type="http://schemas.openxmlformats.org/officeDocument/2006/relationships/image" Target="../media/image918.png"/><Relationship Id="rId42" Type="http://schemas.openxmlformats.org/officeDocument/2006/relationships/image" Target="../media/image295.png"/><Relationship Id="rId138" Type="http://schemas.openxmlformats.org/officeDocument/2006/relationships/image" Target="../media/image342.png"/><Relationship Id="rId1610" Type="http://schemas.openxmlformats.org/officeDocument/2006/relationships/image" Target="../media/image839.png"/><Relationship Id="rId1848" Type="http://schemas.openxmlformats.org/officeDocument/2006/relationships/customXml" Target="../ink/ink1420.xml"/><Relationship Id="rId191" Type="http://schemas.openxmlformats.org/officeDocument/2006/relationships/customXml" Target="../ink/ink1152.xml"/><Relationship Id="rId205" Type="http://schemas.openxmlformats.org/officeDocument/2006/relationships/customXml" Target="../ink/ink1159.xml"/><Relationship Id="rId1487" Type="http://schemas.openxmlformats.org/officeDocument/2006/relationships/image" Target="../media/image780.png"/><Relationship Id="rId1694" Type="http://schemas.openxmlformats.org/officeDocument/2006/relationships/image" Target="../media/image880.png"/><Relationship Id="rId1708" Type="http://schemas.openxmlformats.org/officeDocument/2006/relationships/customXml" Target="../ink/ink1347.xml"/><Relationship Id="rId1915" Type="http://schemas.openxmlformats.org/officeDocument/2006/relationships/image" Target="../media/image997.png"/><Relationship Id="rId1554" Type="http://schemas.openxmlformats.org/officeDocument/2006/relationships/customXml" Target="../ink/ink1267.xml"/><Relationship Id="rId1761" Type="http://schemas.openxmlformats.org/officeDocument/2006/relationships/image" Target="../media/image923.png"/><Relationship Id="rId53" Type="http://schemas.openxmlformats.org/officeDocument/2006/relationships/customXml" Target="../ink/ink1082.xml"/><Relationship Id="rId149" Type="http://schemas.openxmlformats.org/officeDocument/2006/relationships/image" Target="../media/image347.png"/><Relationship Id="rId1621" Type="http://schemas.openxmlformats.org/officeDocument/2006/relationships/image" Target="../media/image844.png"/><Relationship Id="rId1859" Type="http://schemas.openxmlformats.org/officeDocument/2006/relationships/image" Target="../media/image970.png"/><Relationship Id="rId216" Type="http://schemas.openxmlformats.org/officeDocument/2006/relationships/image" Target="../media/image380.png"/><Relationship Id="rId1498" Type="http://schemas.openxmlformats.org/officeDocument/2006/relationships/customXml" Target="../ink/ink1239.xml"/><Relationship Id="rId1719" Type="http://schemas.openxmlformats.org/officeDocument/2006/relationships/image" Target="../media/image891.png"/><Relationship Id="rId1926" Type="http://schemas.openxmlformats.org/officeDocument/2006/relationships/image" Target="../media/image1002.png"/><Relationship Id="rId1565" Type="http://schemas.openxmlformats.org/officeDocument/2006/relationships/customXml" Target="../ink/ink1273.xml"/><Relationship Id="rId1772" Type="http://schemas.openxmlformats.org/officeDocument/2006/relationships/customXml" Target="../ink/ink1381.xml"/><Relationship Id="rId64" Type="http://schemas.openxmlformats.org/officeDocument/2006/relationships/image" Target="../media/image305.png"/><Relationship Id="rId227" Type="http://schemas.openxmlformats.org/officeDocument/2006/relationships/customXml" Target="../ink/ink1170.xml"/><Relationship Id="rId1632" Type="http://schemas.openxmlformats.org/officeDocument/2006/relationships/customXml" Target="../ink/ink1308.xml"/><Relationship Id="rId1937" Type="http://schemas.openxmlformats.org/officeDocument/2006/relationships/customXml" Target="../ink/ink1466.xml"/><Relationship Id="rId1369" Type="http://schemas.openxmlformats.org/officeDocument/2006/relationships/image" Target="../media/image422.png"/><Relationship Id="rId1576" Type="http://schemas.openxmlformats.org/officeDocument/2006/relationships/image" Target="../media/image823.png"/><Relationship Id="rId1783" Type="http://schemas.openxmlformats.org/officeDocument/2006/relationships/customXml" Target="../ink/ink1387.xml"/><Relationship Id="rId75" Type="http://schemas.openxmlformats.org/officeDocument/2006/relationships/customXml" Target="../ink/ink1093.xml"/><Relationship Id="rId140" Type="http://schemas.openxmlformats.org/officeDocument/2006/relationships/image" Target="../media/image343.png"/><Relationship Id="rId182" Type="http://schemas.openxmlformats.org/officeDocument/2006/relationships/image" Target="../media/image363.png"/><Relationship Id="rId1478" Type="http://schemas.openxmlformats.org/officeDocument/2006/relationships/customXml" Target="../ink/ink1229.xml"/><Relationship Id="rId1643" Type="http://schemas.openxmlformats.org/officeDocument/2006/relationships/image" Target="../media/image855.png"/><Relationship Id="rId1685" Type="http://schemas.openxmlformats.org/officeDocument/2006/relationships/customXml" Target="../ink/ink1335.xml"/><Relationship Id="rId1850" Type="http://schemas.openxmlformats.org/officeDocument/2006/relationships/customXml" Target="../ink/ink1421.xml"/><Relationship Id="rId1892" Type="http://schemas.openxmlformats.org/officeDocument/2006/relationships/customXml" Target="../ink/ink1443.xml"/><Relationship Id="rId1906" Type="http://schemas.openxmlformats.org/officeDocument/2006/relationships/customXml" Target="../ink/ink1450.xml"/><Relationship Id="rId6" Type="http://schemas.openxmlformats.org/officeDocument/2006/relationships/image" Target="../media/image279.png"/><Relationship Id="rId238" Type="http://schemas.openxmlformats.org/officeDocument/2006/relationships/image" Target="../media/image391.png"/><Relationship Id="rId1338" Type="http://schemas.openxmlformats.org/officeDocument/2006/relationships/customXml" Target="../ink/ink1202.xml"/><Relationship Id="rId1503" Type="http://schemas.openxmlformats.org/officeDocument/2006/relationships/image" Target="../media/image788.png"/><Relationship Id="rId1545" Type="http://schemas.openxmlformats.org/officeDocument/2006/relationships/image" Target="../media/image808.png"/><Relationship Id="rId1710" Type="http://schemas.openxmlformats.org/officeDocument/2006/relationships/customXml" Target="../ink/ink1348.xml"/><Relationship Id="rId1587" Type="http://schemas.openxmlformats.org/officeDocument/2006/relationships/customXml" Target="../ink/ink1284.xml"/><Relationship Id="rId1752" Type="http://schemas.openxmlformats.org/officeDocument/2006/relationships/customXml" Target="../ink/ink1371.xml"/><Relationship Id="rId1794" Type="http://schemas.openxmlformats.org/officeDocument/2006/relationships/image" Target="../media/image938.png"/><Relationship Id="rId1808" Type="http://schemas.openxmlformats.org/officeDocument/2006/relationships/image" Target="../media/image945.png"/><Relationship Id="rId44" Type="http://schemas.openxmlformats.org/officeDocument/2006/relationships/image" Target="../media/image296.png"/><Relationship Id="rId86" Type="http://schemas.openxmlformats.org/officeDocument/2006/relationships/image" Target="../media/image316.png"/><Relationship Id="rId151" Type="http://schemas.openxmlformats.org/officeDocument/2006/relationships/image" Target="../media/image348.png"/><Relationship Id="rId1447" Type="http://schemas.openxmlformats.org/officeDocument/2006/relationships/image" Target="../media/image459.png"/><Relationship Id="rId1489" Type="http://schemas.openxmlformats.org/officeDocument/2006/relationships/image" Target="../media/image781.png"/><Relationship Id="rId1612" Type="http://schemas.openxmlformats.org/officeDocument/2006/relationships/image" Target="../media/image840.png"/><Relationship Id="rId1654" Type="http://schemas.openxmlformats.org/officeDocument/2006/relationships/customXml" Target="../ink/ink1319.xml"/><Relationship Id="rId1696" Type="http://schemas.openxmlformats.org/officeDocument/2006/relationships/image" Target="../media/image881.png"/><Relationship Id="rId1861" Type="http://schemas.openxmlformats.org/officeDocument/2006/relationships/image" Target="../media/image971.png"/><Relationship Id="rId1917" Type="http://schemas.openxmlformats.org/officeDocument/2006/relationships/image" Target="../media/image998.png"/><Relationship Id="rId193" Type="http://schemas.openxmlformats.org/officeDocument/2006/relationships/customXml" Target="../ink/ink1153.xml"/><Relationship Id="rId207" Type="http://schemas.openxmlformats.org/officeDocument/2006/relationships/customXml" Target="../ink/ink1160.xml"/><Relationship Id="rId1293" Type="http://schemas.openxmlformats.org/officeDocument/2006/relationships/image" Target="../media/image898.png"/><Relationship Id="rId1307" Type="http://schemas.openxmlformats.org/officeDocument/2006/relationships/image" Target="../media/image905.png"/><Relationship Id="rId1514" Type="http://schemas.openxmlformats.org/officeDocument/2006/relationships/customXml" Target="../ink/ink1247.xml"/><Relationship Id="rId1721" Type="http://schemas.openxmlformats.org/officeDocument/2006/relationships/image" Target="../media/image892.png"/><Relationship Id="rId13" Type="http://schemas.openxmlformats.org/officeDocument/2006/relationships/customXml" Target="../ink/ink1062.xml"/><Relationship Id="rId109" Type="http://schemas.openxmlformats.org/officeDocument/2006/relationships/customXml" Target="../ink/ink1110.xml"/><Relationship Id="rId1556" Type="http://schemas.openxmlformats.org/officeDocument/2006/relationships/customXml" Target="../ink/ink1268.xml"/><Relationship Id="rId1598" Type="http://schemas.openxmlformats.org/officeDocument/2006/relationships/customXml" Target="../ink/ink1290.xml"/><Relationship Id="rId1763" Type="http://schemas.openxmlformats.org/officeDocument/2006/relationships/image" Target="../media/image924.png"/><Relationship Id="rId1819" Type="http://schemas.openxmlformats.org/officeDocument/2006/relationships/image" Target="../media/image950.png"/><Relationship Id="rId55" Type="http://schemas.openxmlformats.org/officeDocument/2006/relationships/customXml" Target="../ink/ink1083.xml"/><Relationship Id="rId97" Type="http://schemas.openxmlformats.org/officeDocument/2006/relationships/customXml" Target="../ink/ink1104.xml"/><Relationship Id="rId120" Type="http://schemas.openxmlformats.org/officeDocument/2006/relationships/image" Target="../media/image333.png"/><Relationship Id="rId1458" Type="http://schemas.openxmlformats.org/officeDocument/2006/relationships/customXml" Target="../ink/ink1219.xml"/><Relationship Id="rId1623" Type="http://schemas.openxmlformats.org/officeDocument/2006/relationships/image" Target="../media/image845.png"/><Relationship Id="rId1665" Type="http://schemas.openxmlformats.org/officeDocument/2006/relationships/customXml" Target="../ink/ink1325.xml"/><Relationship Id="rId1830" Type="http://schemas.openxmlformats.org/officeDocument/2006/relationships/customXml" Target="../ink/ink1411.xml"/><Relationship Id="rId1872" Type="http://schemas.openxmlformats.org/officeDocument/2006/relationships/image" Target="../media/image976.png"/><Relationship Id="rId162" Type="http://schemas.openxmlformats.org/officeDocument/2006/relationships/customXml" Target="../ink/ink1137.xml"/><Relationship Id="rId218" Type="http://schemas.openxmlformats.org/officeDocument/2006/relationships/image" Target="../media/image381.png"/><Relationship Id="rId1318" Type="http://schemas.openxmlformats.org/officeDocument/2006/relationships/customXml" Target="../ink/ink1194.xml"/><Relationship Id="rId1525" Type="http://schemas.openxmlformats.org/officeDocument/2006/relationships/image" Target="../media/image799.png"/><Relationship Id="rId1928" Type="http://schemas.openxmlformats.org/officeDocument/2006/relationships/image" Target="../media/image1003.png"/><Relationship Id="rId1567" Type="http://schemas.openxmlformats.org/officeDocument/2006/relationships/customXml" Target="../ink/ink1274.xml"/><Relationship Id="rId1732" Type="http://schemas.openxmlformats.org/officeDocument/2006/relationships/image" Target="../media/image897.png"/><Relationship Id="rId1774" Type="http://schemas.openxmlformats.org/officeDocument/2006/relationships/customXml" Target="../ink/ink1382.xml"/><Relationship Id="rId24" Type="http://schemas.openxmlformats.org/officeDocument/2006/relationships/image" Target="../media/image286.png"/><Relationship Id="rId66" Type="http://schemas.openxmlformats.org/officeDocument/2006/relationships/image" Target="../media/image306.png"/><Relationship Id="rId131" Type="http://schemas.openxmlformats.org/officeDocument/2006/relationships/customXml" Target="../ink/ink1121.xml"/><Relationship Id="rId1371" Type="http://schemas.openxmlformats.org/officeDocument/2006/relationships/image" Target="../media/image423.png"/><Relationship Id="rId1469" Type="http://schemas.openxmlformats.org/officeDocument/2006/relationships/image" Target="../media/image769.png"/><Relationship Id="rId1634" Type="http://schemas.openxmlformats.org/officeDocument/2006/relationships/customXml" Target="../ink/ink1309.xml"/><Relationship Id="rId1841" Type="http://schemas.openxmlformats.org/officeDocument/2006/relationships/image" Target="../media/image961.png"/><Relationship Id="rId173" Type="http://schemas.openxmlformats.org/officeDocument/2006/relationships/image" Target="../media/image359.png"/><Relationship Id="rId229" Type="http://schemas.openxmlformats.org/officeDocument/2006/relationships/customXml" Target="../ink/ink1171.xml"/><Relationship Id="rId1480" Type="http://schemas.openxmlformats.org/officeDocument/2006/relationships/customXml" Target="../ink/ink1230.xml"/><Relationship Id="rId1676" Type="http://schemas.openxmlformats.org/officeDocument/2006/relationships/image" Target="../media/image871.png"/><Relationship Id="rId1883" Type="http://schemas.openxmlformats.org/officeDocument/2006/relationships/customXml" Target="../ink/ink1438.xml"/><Relationship Id="rId1939" Type="http://schemas.openxmlformats.org/officeDocument/2006/relationships/customXml" Target="../ink/ink1467.xml"/><Relationship Id="rId240" Type="http://schemas.openxmlformats.org/officeDocument/2006/relationships/image" Target="../media/image392.png"/><Relationship Id="rId1329" Type="http://schemas.openxmlformats.org/officeDocument/2006/relationships/image" Target="../media/image402.png"/><Relationship Id="rId1536" Type="http://schemas.openxmlformats.org/officeDocument/2006/relationships/customXml" Target="../ink/ink1258.xml"/><Relationship Id="rId1578" Type="http://schemas.openxmlformats.org/officeDocument/2006/relationships/image" Target="../media/image824.png"/><Relationship Id="rId1701" Type="http://schemas.openxmlformats.org/officeDocument/2006/relationships/image" Target="../media/image883.png"/><Relationship Id="rId1743" Type="http://schemas.openxmlformats.org/officeDocument/2006/relationships/customXml" Target="../ink/ink1366.xml"/><Relationship Id="rId1785" Type="http://schemas.openxmlformats.org/officeDocument/2006/relationships/customXml" Target="../ink/ink1388.xml"/><Relationship Id="rId35" Type="http://schemas.openxmlformats.org/officeDocument/2006/relationships/customXml" Target="../ink/ink1073.xml"/><Relationship Id="rId77" Type="http://schemas.openxmlformats.org/officeDocument/2006/relationships/customXml" Target="../ink/ink1094.xml"/><Relationship Id="rId100" Type="http://schemas.openxmlformats.org/officeDocument/2006/relationships/image" Target="../media/image323.png"/><Relationship Id="rId1340" Type="http://schemas.openxmlformats.org/officeDocument/2006/relationships/customXml" Target="../ink/ink1203.xml"/><Relationship Id="rId1603" Type="http://schemas.openxmlformats.org/officeDocument/2006/relationships/image" Target="../media/image836.png"/><Relationship Id="rId1645" Type="http://schemas.openxmlformats.org/officeDocument/2006/relationships/image" Target="../media/image856.png"/><Relationship Id="rId1810" Type="http://schemas.openxmlformats.org/officeDocument/2006/relationships/image" Target="../media/image946.png"/><Relationship Id="rId8" Type="http://schemas.openxmlformats.org/officeDocument/2006/relationships/image" Target="../media/image280.png"/><Relationship Id="rId142" Type="http://schemas.openxmlformats.org/officeDocument/2006/relationships/image" Target="../media/image344.png"/><Relationship Id="rId184" Type="http://schemas.openxmlformats.org/officeDocument/2006/relationships/image" Target="../media/image364.png"/><Relationship Id="rId1687" Type="http://schemas.openxmlformats.org/officeDocument/2006/relationships/customXml" Target="../ink/ink1336.xml"/><Relationship Id="rId1852" Type="http://schemas.openxmlformats.org/officeDocument/2006/relationships/customXml" Target="../ink/ink1422.xml"/><Relationship Id="rId1894" Type="http://schemas.openxmlformats.org/officeDocument/2006/relationships/customXml" Target="../ink/ink1444.xml"/><Relationship Id="rId1908" Type="http://schemas.openxmlformats.org/officeDocument/2006/relationships/customXml" Target="../ink/ink1451.xml"/><Relationship Id="rId1491" Type="http://schemas.openxmlformats.org/officeDocument/2006/relationships/image" Target="../media/image782.png"/><Relationship Id="rId1505" Type="http://schemas.openxmlformats.org/officeDocument/2006/relationships/image" Target="../media/image789.png"/><Relationship Id="rId1547" Type="http://schemas.openxmlformats.org/officeDocument/2006/relationships/image" Target="../media/image809.png"/><Relationship Id="rId1589" Type="http://schemas.openxmlformats.org/officeDocument/2006/relationships/image" Target="../media/image829.png"/><Relationship Id="rId1712" Type="http://schemas.openxmlformats.org/officeDocument/2006/relationships/customXml" Target="../ink/ink1349.xml"/><Relationship Id="rId1754" Type="http://schemas.openxmlformats.org/officeDocument/2006/relationships/customXml" Target="../ink/ink1372.xml"/><Relationship Id="rId46" Type="http://schemas.openxmlformats.org/officeDocument/2006/relationships/image" Target="../media/image297.png"/><Relationship Id="rId1449" Type="http://schemas.openxmlformats.org/officeDocument/2006/relationships/image" Target="../media/image759.png"/><Relationship Id="rId1614" Type="http://schemas.openxmlformats.org/officeDocument/2006/relationships/customXml" Target="../ink/ink1299.xml"/><Relationship Id="rId1796" Type="http://schemas.openxmlformats.org/officeDocument/2006/relationships/image" Target="../media/image939.png"/><Relationship Id="rId1821" Type="http://schemas.openxmlformats.org/officeDocument/2006/relationships/image" Target="../media/image951.png"/><Relationship Id="rId88" Type="http://schemas.openxmlformats.org/officeDocument/2006/relationships/image" Target="../media/image317.png"/><Relationship Id="rId111" Type="http://schemas.openxmlformats.org/officeDocument/2006/relationships/customXml" Target="../ink/ink1111.xml"/><Relationship Id="rId153" Type="http://schemas.openxmlformats.org/officeDocument/2006/relationships/image" Target="../media/image349.png"/><Relationship Id="rId195" Type="http://schemas.openxmlformats.org/officeDocument/2006/relationships/customXml" Target="../ink/ink1154.xml"/><Relationship Id="rId209" Type="http://schemas.openxmlformats.org/officeDocument/2006/relationships/customXml" Target="../ink/ink1161.xml"/><Relationship Id="rId1656" Type="http://schemas.openxmlformats.org/officeDocument/2006/relationships/customXml" Target="../ink/ink1320.xml"/><Relationship Id="rId1698" Type="http://schemas.openxmlformats.org/officeDocument/2006/relationships/customXml" Target="../ink/ink1342.xml"/><Relationship Id="rId1863" Type="http://schemas.openxmlformats.org/officeDocument/2006/relationships/image" Target="../media/image972.png"/><Relationship Id="rId1919" Type="http://schemas.openxmlformats.org/officeDocument/2006/relationships/image" Target="../media/image999.png"/><Relationship Id="rId220" Type="http://schemas.openxmlformats.org/officeDocument/2006/relationships/image" Target="../media/image382.png"/><Relationship Id="rId1295" Type="http://schemas.openxmlformats.org/officeDocument/2006/relationships/image" Target="../media/image899.png"/><Relationship Id="rId1309" Type="http://schemas.openxmlformats.org/officeDocument/2006/relationships/image" Target="../media/image906.png"/><Relationship Id="rId1460" Type="http://schemas.openxmlformats.org/officeDocument/2006/relationships/customXml" Target="../ink/ink1220.xml"/><Relationship Id="rId1516" Type="http://schemas.openxmlformats.org/officeDocument/2006/relationships/customXml" Target="../ink/ink1248.xml"/><Relationship Id="rId1558" Type="http://schemas.openxmlformats.org/officeDocument/2006/relationships/customXml" Target="../ink/ink1269.xml"/><Relationship Id="rId1723" Type="http://schemas.openxmlformats.org/officeDocument/2006/relationships/image" Target="../media/image893.png"/><Relationship Id="rId1765" Type="http://schemas.openxmlformats.org/officeDocument/2006/relationships/image" Target="../media/image925.png"/><Relationship Id="rId1930" Type="http://schemas.openxmlformats.org/officeDocument/2006/relationships/image" Target="../media/image1004.png"/><Relationship Id="rId15" Type="http://schemas.openxmlformats.org/officeDocument/2006/relationships/customXml" Target="../ink/ink1063.xml"/><Relationship Id="rId57" Type="http://schemas.openxmlformats.org/officeDocument/2006/relationships/customXml" Target="../ink/ink1084.xml"/><Relationship Id="rId1320" Type="http://schemas.openxmlformats.org/officeDocument/2006/relationships/customXml" Target="../ink/ink1195.xml"/><Relationship Id="rId99" Type="http://schemas.openxmlformats.org/officeDocument/2006/relationships/customXml" Target="../ink/ink1105.xml"/><Relationship Id="rId122" Type="http://schemas.openxmlformats.org/officeDocument/2006/relationships/image" Target="../media/image334.png"/><Relationship Id="rId164" Type="http://schemas.openxmlformats.org/officeDocument/2006/relationships/customXml" Target="../ink/ink1138.xml"/><Relationship Id="rId1625" Type="http://schemas.openxmlformats.org/officeDocument/2006/relationships/image" Target="../media/image846.png"/><Relationship Id="rId1667" Type="http://schemas.openxmlformats.org/officeDocument/2006/relationships/customXml" Target="../ink/ink1326.xml"/><Relationship Id="rId1832" Type="http://schemas.openxmlformats.org/officeDocument/2006/relationships/customXml" Target="../ink/ink1412.xml"/><Relationship Id="rId1874" Type="http://schemas.openxmlformats.org/officeDocument/2006/relationships/image" Target="../media/image977.png"/><Relationship Id="rId1471" Type="http://schemas.openxmlformats.org/officeDocument/2006/relationships/image" Target="../media/image772.png"/><Relationship Id="rId1527" Type="http://schemas.openxmlformats.org/officeDocument/2006/relationships/image" Target="../media/image800.png"/><Relationship Id="rId1569" Type="http://schemas.openxmlformats.org/officeDocument/2006/relationships/customXml" Target="../ink/ink1275.xml"/><Relationship Id="rId1734" Type="http://schemas.openxmlformats.org/officeDocument/2006/relationships/image" Target="../media/image910.png"/><Relationship Id="rId1941" Type="http://schemas.openxmlformats.org/officeDocument/2006/relationships/customXml" Target="../ink/ink1468.xml"/><Relationship Id="rId26" Type="http://schemas.openxmlformats.org/officeDocument/2006/relationships/image" Target="../media/image287.png"/><Relationship Id="rId231" Type="http://schemas.openxmlformats.org/officeDocument/2006/relationships/customXml" Target="../ink/ink1172.xml"/><Relationship Id="rId1373" Type="http://schemas.openxmlformats.org/officeDocument/2006/relationships/image" Target="../media/image424.png"/><Relationship Id="rId1776" Type="http://schemas.openxmlformats.org/officeDocument/2006/relationships/customXml" Target="../ink/ink1383.xml"/><Relationship Id="rId68" Type="http://schemas.openxmlformats.org/officeDocument/2006/relationships/image" Target="../media/image307.png"/><Relationship Id="rId133" Type="http://schemas.openxmlformats.org/officeDocument/2006/relationships/customXml" Target="../ink/ink1122.xml"/><Relationship Id="rId175" Type="http://schemas.openxmlformats.org/officeDocument/2006/relationships/image" Target="../media/image360.png"/><Relationship Id="rId1580" Type="http://schemas.openxmlformats.org/officeDocument/2006/relationships/image" Target="../media/image825.png"/><Relationship Id="rId1636" Type="http://schemas.openxmlformats.org/officeDocument/2006/relationships/customXml" Target="../ink/ink1310.xml"/><Relationship Id="rId1678" Type="http://schemas.openxmlformats.org/officeDocument/2006/relationships/image" Target="../media/image872.png"/><Relationship Id="rId1801" Type="http://schemas.openxmlformats.org/officeDocument/2006/relationships/customXml" Target="../ink/ink1396.xml"/><Relationship Id="rId1843" Type="http://schemas.openxmlformats.org/officeDocument/2006/relationships/image" Target="../media/image962.png"/><Relationship Id="rId1885" Type="http://schemas.openxmlformats.org/officeDocument/2006/relationships/customXml" Target="../ink/ink1439.xml"/><Relationship Id="rId200" Type="http://schemas.openxmlformats.org/officeDocument/2006/relationships/image" Target="../media/image372.png"/><Relationship Id="rId1482" Type="http://schemas.openxmlformats.org/officeDocument/2006/relationships/customXml" Target="../ink/ink1231.xml"/><Relationship Id="rId1538" Type="http://schemas.openxmlformats.org/officeDocument/2006/relationships/customXml" Target="../ink/ink1259.xml"/><Relationship Id="rId1703" Type="http://schemas.openxmlformats.org/officeDocument/2006/relationships/image" Target="../media/image884.png"/><Relationship Id="rId1910" Type="http://schemas.openxmlformats.org/officeDocument/2006/relationships/customXml" Target="../ink/ink1452.xml"/><Relationship Id="rId242" Type="http://schemas.openxmlformats.org/officeDocument/2006/relationships/image" Target="../media/image393.png"/><Relationship Id="rId1300" Type="http://schemas.openxmlformats.org/officeDocument/2006/relationships/customXml" Target="../ink/ink1185.xml"/><Relationship Id="rId1745" Type="http://schemas.openxmlformats.org/officeDocument/2006/relationships/customXml" Target="../ink/ink1367.xml"/><Relationship Id="rId1787" Type="http://schemas.openxmlformats.org/officeDocument/2006/relationships/customXml" Target="../ink/ink1389.xml"/><Relationship Id="rId37" Type="http://schemas.openxmlformats.org/officeDocument/2006/relationships/customXml" Target="../ink/ink1074.xml"/><Relationship Id="rId79" Type="http://schemas.openxmlformats.org/officeDocument/2006/relationships/customXml" Target="../ink/ink1095.xml"/><Relationship Id="rId102" Type="http://schemas.openxmlformats.org/officeDocument/2006/relationships/image" Target="../media/image324.png"/><Relationship Id="rId144" Type="http://schemas.openxmlformats.org/officeDocument/2006/relationships/image" Target="../media/image345.png"/><Relationship Id="rId1591" Type="http://schemas.openxmlformats.org/officeDocument/2006/relationships/image" Target="../media/image830.png"/><Relationship Id="rId1605" Type="http://schemas.openxmlformats.org/officeDocument/2006/relationships/image" Target="../media/image837.png"/><Relationship Id="rId1647" Type="http://schemas.openxmlformats.org/officeDocument/2006/relationships/image" Target="../media/image857.png"/><Relationship Id="rId1689" Type="http://schemas.openxmlformats.org/officeDocument/2006/relationships/customXml" Target="../ink/ink1337.xml"/><Relationship Id="rId1812" Type="http://schemas.openxmlformats.org/officeDocument/2006/relationships/image" Target="../media/image947.png"/><Relationship Id="rId1854" Type="http://schemas.openxmlformats.org/officeDocument/2006/relationships/customXml" Target="../ink/ink1423.xml"/><Relationship Id="rId90" Type="http://schemas.openxmlformats.org/officeDocument/2006/relationships/image" Target="../media/image318.png"/><Relationship Id="rId186" Type="http://schemas.openxmlformats.org/officeDocument/2006/relationships/image" Target="../media/image365.png"/><Relationship Id="rId1451" Type="http://schemas.openxmlformats.org/officeDocument/2006/relationships/image" Target="../media/image760.png"/><Relationship Id="rId1493" Type="http://schemas.openxmlformats.org/officeDocument/2006/relationships/image" Target="../media/image783.png"/><Relationship Id="rId1507" Type="http://schemas.openxmlformats.org/officeDocument/2006/relationships/image" Target="../media/image790.png"/><Relationship Id="rId1714" Type="http://schemas.openxmlformats.org/officeDocument/2006/relationships/customXml" Target="../ink/ink1350.xml"/><Relationship Id="rId1896" Type="http://schemas.openxmlformats.org/officeDocument/2006/relationships/customXml" Target="../ink/ink1445.xml"/><Relationship Id="rId211" Type="http://schemas.openxmlformats.org/officeDocument/2006/relationships/customXml" Target="../ink/ink1162.xml"/><Relationship Id="rId1311" Type="http://schemas.openxmlformats.org/officeDocument/2006/relationships/image" Target="../media/image907.png"/><Relationship Id="rId1549" Type="http://schemas.openxmlformats.org/officeDocument/2006/relationships/image" Target="../media/image810.png"/><Relationship Id="rId1756" Type="http://schemas.openxmlformats.org/officeDocument/2006/relationships/customXml" Target="../ink/ink1373.xml"/><Relationship Id="rId1798" Type="http://schemas.openxmlformats.org/officeDocument/2006/relationships/image" Target="../media/image940.png"/><Relationship Id="rId1921" Type="http://schemas.openxmlformats.org/officeDocument/2006/relationships/image" Target="../media/image1000.png"/><Relationship Id="rId48" Type="http://schemas.openxmlformats.org/officeDocument/2006/relationships/image" Target="../media/image298.png"/><Relationship Id="rId113" Type="http://schemas.openxmlformats.org/officeDocument/2006/relationships/customXml" Target="../ink/ink1112.xml"/><Relationship Id="rId1560" Type="http://schemas.openxmlformats.org/officeDocument/2006/relationships/customXml" Target="../ink/ink1270.xml"/><Relationship Id="rId1616" Type="http://schemas.openxmlformats.org/officeDocument/2006/relationships/customXml" Target="../ink/ink1300.xml"/><Relationship Id="rId1658" Type="http://schemas.openxmlformats.org/officeDocument/2006/relationships/customXml" Target="../ink/ink1321.xml"/><Relationship Id="rId1823" Type="http://schemas.openxmlformats.org/officeDocument/2006/relationships/image" Target="../media/image952.png"/><Relationship Id="rId1865" Type="http://schemas.openxmlformats.org/officeDocument/2006/relationships/image" Target="../media/image973.png"/><Relationship Id="rId155" Type="http://schemas.openxmlformats.org/officeDocument/2006/relationships/image" Target="../media/image350.png"/><Relationship Id="rId197" Type="http://schemas.openxmlformats.org/officeDocument/2006/relationships/customXml" Target="../ink/ink1155.xml"/><Relationship Id="rId1297" Type="http://schemas.openxmlformats.org/officeDocument/2006/relationships/image" Target="../media/image900.png"/><Relationship Id="rId1462" Type="http://schemas.openxmlformats.org/officeDocument/2006/relationships/customXml" Target="../ink/ink1221.xml"/><Relationship Id="rId1518" Type="http://schemas.openxmlformats.org/officeDocument/2006/relationships/customXml" Target="../ink/ink1249.xml"/><Relationship Id="rId222" Type="http://schemas.openxmlformats.org/officeDocument/2006/relationships/image" Target="../media/image383.png"/><Relationship Id="rId1322" Type="http://schemas.openxmlformats.org/officeDocument/2006/relationships/customXml" Target="../ink/ink1196.xml"/><Relationship Id="rId1725" Type="http://schemas.openxmlformats.org/officeDocument/2006/relationships/customXml" Target="../ink/ink1357.xml"/><Relationship Id="rId1767" Type="http://schemas.openxmlformats.org/officeDocument/2006/relationships/image" Target="../media/image926.png"/><Relationship Id="rId1932" Type="http://schemas.openxmlformats.org/officeDocument/2006/relationships/image" Target="../media/image1005.png"/><Relationship Id="rId17" Type="http://schemas.openxmlformats.org/officeDocument/2006/relationships/customXml" Target="../ink/ink1064.xml"/><Relationship Id="rId59" Type="http://schemas.openxmlformats.org/officeDocument/2006/relationships/customXml" Target="../ink/ink1085.xml"/><Relationship Id="rId124" Type="http://schemas.openxmlformats.org/officeDocument/2006/relationships/image" Target="../media/image335.png"/><Relationship Id="rId1364" Type="http://schemas.openxmlformats.org/officeDocument/2006/relationships/customXml" Target="../ink/ink1204.xml"/><Relationship Id="rId1571" Type="http://schemas.openxmlformats.org/officeDocument/2006/relationships/customXml" Target="../ink/ink1276.xml"/><Relationship Id="rId1627" Type="http://schemas.openxmlformats.org/officeDocument/2006/relationships/image" Target="../media/image847.png"/><Relationship Id="rId1834" Type="http://schemas.openxmlformats.org/officeDocument/2006/relationships/customXml" Target="../ink/ink1413.xml"/><Relationship Id="rId70" Type="http://schemas.openxmlformats.org/officeDocument/2006/relationships/image" Target="../media/image308.png"/><Relationship Id="rId166" Type="http://schemas.openxmlformats.org/officeDocument/2006/relationships/customXml" Target="../ink/ink1139.xml"/><Relationship Id="rId1473" Type="http://schemas.openxmlformats.org/officeDocument/2006/relationships/image" Target="../media/image773.png"/><Relationship Id="rId1669" Type="http://schemas.openxmlformats.org/officeDocument/2006/relationships/customXml" Target="../ink/ink1327.xml"/><Relationship Id="rId1876" Type="http://schemas.openxmlformats.org/officeDocument/2006/relationships/image" Target="../media/image978.png"/><Relationship Id="rId1" Type="http://schemas.openxmlformats.org/officeDocument/2006/relationships/slideLayout" Target="../slideLayouts/slideLayout2.xml"/><Relationship Id="rId233" Type="http://schemas.openxmlformats.org/officeDocument/2006/relationships/customXml" Target="../ink/ink1173.xml"/><Relationship Id="rId1529" Type="http://schemas.openxmlformats.org/officeDocument/2006/relationships/image" Target="../media/image801.png"/><Relationship Id="rId1680" Type="http://schemas.openxmlformats.org/officeDocument/2006/relationships/image" Target="../media/image873.png"/><Relationship Id="rId1736" Type="http://schemas.openxmlformats.org/officeDocument/2006/relationships/image" Target="../media/image911.png"/><Relationship Id="rId1778" Type="http://schemas.openxmlformats.org/officeDocument/2006/relationships/customXml" Target="../ink/ink1384.xml"/><Relationship Id="rId1901" Type="http://schemas.openxmlformats.org/officeDocument/2006/relationships/image" Target="../media/image990.png"/><Relationship Id="rId1943" Type="http://schemas.openxmlformats.org/officeDocument/2006/relationships/customXml" Target="../ink/ink1469.xml"/><Relationship Id="rId28" Type="http://schemas.openxmlformats.org/officeDocument/2006/relationships/image" Target="../media/image288.png"/><Relationship Id="rId1375" Type="http://schemas.openxmlformats.org/officeDocument/2006/relationships/image" Target="../media/image425.png"/><Relationship Id="rId1540" Type="http://schemas.openxmlformats.org/officeDocument/2006/relationships/customXml" Target="../ink/ink1260.xml"/><Relationship Id="rId1582" Type="http://schemas.openxmlformats.org/officeDocument/2006/relationships/image" Target="../media/image826.png"/><Relationship Id="rId1638" Type="http://schemas.openxmlformats.org/officeDocument/2006/relationships/customXml" Target="../ink/ink1311.xml"/><Relationship Id="rId1803" Type="http://schemas.openxmlformats.org/officeDocument/2006/relationships/customXml" Target="../ink/ink1397.xml"/><Relationship Id="rId81" Type="http://schemas.openxmlformats.org/officeDocument/2006/relationships/customXml" Target="../ink/ink1096.xml"/><Relationship Id="rId135" Type="http://schemas.openxmlformats.org/officeDocument/2006/relationships/customXml" Target="../ink/ink1123.xml"/><Relationship Id="rId177" Type="http://schemas.openxmlformats.org/officeDocument/2006/relationships/image" Target="../media/image361.png"/><Relationship Id="rId1845" Type="http://schemas.openxmlformats.org/officeDocument/2006/relationships/image" Target="../media/image963.png"/><Relationship Id="rId1887" Type="http://schemas.openxmlformats.org/officeDocument/2006/relationships/customXml" Target="../ink/ink1440.xml"/><Relationship Id="rId202" Type="http://schemas.openxmlformats.org/officeDocument/2006/relationships/image" Target="../media/image373.png"/><Relationship Id="rId244" Type="http://schemas.openxmlformats.org/officeDocument/2006/relationships/customXml" Target="../ink/ink1179.xml"/><Relationship Id="rId1302" Type="http://schemas.openxmlformats.org/officeDocument/2006/relationships/customXml" Target="../ink/ink1186.xml"/><Relationship Id="rId1484" Type="http://schemas.openxmlformats.org/officeDocument/2006/relationships/customXml" Target="../ink/ink1232.xml"/><Relationship Id="rId1691" Type="http://schemas.openxmlformats.org/officeDocument/2006/relationships/customXml" Target="../ink/ink1338.xml"/><Relationship Id="rId1705" Type="http://schemas.openxmlformats.org/officeDocument/2006/relationships/image" Target="../media/image885.png"/><Relationship Id="rId1747" Type="http://schemas.openxmlformats.org/officeDocument/2006/relationships/customXml" Target="../ink/ink1368.xml"/><Relationship Id="rId1912" Type="http://schemas.openxmlformats.org/officeDocument/2006/relationships/customXml" Target="../ink/ink1453.xml"/><Relationship Id="rId39" Type="http://schemas.openxmlformats.org/officeDocument/2006/relationships/customXml" Target="../ink/ink1075.xml"/><Relationship Id="rId1551" Type="http://schemas.openxmlformats.org/officeDocument/2006/relationships/image" Target="../media/image811.png"/><Relationship Id="rId1593" Type="http://schemas.openxmlformats.org/officeDocument/2006/relationships/image" Target="../media/image831.png"/><Relationship Id="rId1607" Type="http://schemas.openxmlformats.org/officeDocument/2006/relationships/image" Target="../media/image838.png"/><Relationship Id="rId1789" Type="http://schemas.openxmlformats.org/officeDocument/2006/relationships/customXml" Target="../ink/ink1390.xml"/><Relationship Id="rId1814" Type="http://schemas.openxmlformats.org/officeDocument/2006/relationships/image" Target="../media/image948.png"/><Relationship Id="rId50" Type="http://schemas.openxmlformats.org/officeDocument/2006/relationships/image" Target="../media/image299.png"/><Relationship Id="rId104" Type="http://schemas.openxmlformats.org/officeDocument/2006/relationships/image" Target="../media/image325.png"/><Relationship Id="rId146" Type="http://schemas.openxmlformats.org/officeDocument/2006/relationships/customXml" Target="../ink/ink1129.xml"/><Relationship Id="rId188" Type="http://schemas.openxmlformats.org/officeDocument/2006/relationships/image" Target="../media/image366.png"/><Relationship Id="rId1649" Type="http://schemas.openxmlformats.org/officeDocument/2006/relationships/image" Target="../media/image858.png"/><Relationship Id="rId1856" Type="http://schemas.openxmlformats.org/officeDocument/2006/relationships/customXml" Target="../ink/ink1424.xml"/><Relationship Id="rId1898" Type="http://schemas.openxmlformats.org/officeDocument/2006/relationships/customXml" Target="../ink/ink1446.xml"/><Relationship Id="rId92" Type="http://schemas.openxmlformats.org/officeDocument/2006/relationships/image" Target="../media/image319.png"/><Relationship Id="rId213" Type="http://schemas.openxmlformats.org/officeDocument/2006/relationships/customXml" Target="../ink/ink1163.xml"/><Relationship Id="rId1453" Type="http://schemas.openxmlformats.org/officeDocument/2006/relationships/image" Target="../media/image761.png"/><Relationship Id="rId1495" Type="http://schemas.openxmlformats.org/officeDocument/2006/relationships/image" Target="../media/image784.png"/><Relationship Id="rId1509" Type="http://schemas.openxmlformats.org/officeDocument/2006/relationships/image" Target="../media/image791.png"/><Relationship Id="rId1660" Type="http://schemas.openxmlformats.org/officeDocument/2006/relationships/customXml" Target="../ink/ink1322.xml"/><Relationship Id="rId1716" Type="http://schemas.openxmlformats.org/officeDocument/2006/relationships/customXml" Target="../ink/ink1352.xml"/><Relationship Id="rId1758" Type="http://schemas.openxmlformats.org/officeDocument/2006/relationships/customXml" Target="../ink/ink1374.xml"/><Relationship Id="rId1923" Type="http://schemas.openxmlformats.org/officeDocument/2006/relationships/customXml" Target="../ink/ink1459.xml"/><Relationship Id="rId1313" Type="http://schemas.openxmlformats.org/officeDocument/2006/relationships/image" Target="../media/image908.png"/><Relationship Id="rId1520" Type="http://schemas.openxmlformats.org/officeDocument/2006/relationships/customXml" Target="../ink/ink1250.xml"/><Relationship Id="rId1562" Type="http://schemas.openxmlformats.org/officeDocument/2006/relationships/image" Target="../media/image816.png"/><Relationship Id="rId115" Type="http://schemas.openxmlformats.org/officeDocument/2006/relationships/customXml" Target="../ink/ink1113.xml"/><Relationship Id="rId157" Type="http://schemas.openxmlformats.org/officeDocument/2006/relationships/image" Target="../media/image351.png"/><Relationship Id="rId1618" Type="http://schemas.openxmlformats.org/officeDocument/2006/relationships/customXml" Target="../ink/ink1301.xml"/><Relationship Id="rId1825" Type="http://schemas.openxmlformats.org/officeDocument/2006/relationships/image" Target="../media/image953.png"/><Relationship Id="rId1867" Type="http://schemas.openxmlformats.org/officeDocument/2006/relationships/customXml" Target="../ink/ink1430.xml"/><Relationship Id="rId61" Type="http://schemas.openxmlformats.org/officeDocument/2006/relationships/customXml" Target="../ink/ink1086.xml"/><Relationship Id="rId199" Type="http://schemas.openxmlformats.org/officeDocument/2006/relationships/customXml" Target="../ink/ink1156.xml"/><Relationship Id="rId1299" Type="http://schemas.openxmlformats.org/officeDocument/2006/relationships/image" Target="../media/image901.png"/><Relationship Id="rId1464" Type="http://schemas.openxmlformats.org/officeDocument/2006/relationships/customXml" Target="../ink/ink1222.xml"/><Relationship Id="rId1671" Type="http://schemas.openxmlformats.org/officeDocument/2006/relationships/customXml" Target="../ink/ink1328.xml"/><Relationship Id="rId1727" Type="http://schemas.openxmlformats.org/officeDocument/2006/relationships/customXml" Target="../ink/ink1358.xml"/><Relationship Id="rId1934" Type="http://schemas.openxmlformats.org/officeDocument/2006/relationships/image" Target="../media/image1006.png"/><Relationship Id="rId19" Type="http://schemas.openxmlformats.org/officeDocument/2006/relationships/customXml" Target="../ink/ink1065.xml"/><Relationship Id="rId224" Type="http://schemas.openxmlformats.org/officeDocument/2006/relationships/image" Target="../media/image384.png"/><Relationship Id="rId1324" Type="http://schemas.openxmlformats.org/officeDocument/2006/relationships/customXml" Target="../ink/ink1197.xml"/><Relationship Id="rId1366" Type="http://schemas.openxmlformats.org/officeDocument/2006/relationships/customXml" Target="../ink/ink1205.xml"/><Relationship Id="rId1531" Type="http://schemas.openxmlformats.org/officeDocument/2006/relationships/image" Target="../media/image802.png"/><Relationship Id="rId1769" Type="http://schemas.openxmlformats.org/officeDocument/2006/relationships/image" Target="../media/image927.png"/><Relationship Id="rId30" Type="http://schemas.openxmlformats.org/officeDocument/2006/relationships/image" Target="../media/image289.png"/><Relationship Id="rId126" Type="http://schemas.openxmlformats.org/officeDocument/2006/relationships/image" Target="../media/image336.png"/><Relationship Id="rId168" Type="http://schemas.openxmlformats.org/officeDocument/2006/relationships/customXml" Target="../ink/ink1140.xml"/><Relationship Id="rId1573" Type="http://schemas.openxmlformats.org/officeDocument/2006/relationships/customXml" Target="../ink/ink1277.xml"/><Relationship Id="rId1629" Type="http://schemas.openxmlformats.org/officeDocument/2006/relationships/image" Target="../media/image848.png"/><Relationship Id="rId1780" Type="http://schemas.openxmlformats.org/officeDocument/2006/relationships/image" Target="../media/image931.png"/><Relationship Id="rId1836" Type="http://schemas.openxmlformats.org/officeDocument/2006/relationships/customXml" Target="../ink/ink1414.xml"/><Relationship Id="rId1878" Type="http://schemas.openxmlformats.org/officeDocument/2006/relationships/image" Target="../media/image979.png"/><Relationship Id="rId72" Type="http://schemas.openxmlformats.org/officeDocument/2006/relationships/image" Target="../media/image309.png"/><Relationship Id="rId1475" Type="http://schemas.openxmlformats.org/officeDocument/2006/relationships/image" Target="../media/image774.png"/><Relationship Id="rId1640" Type="http://schemas.openxmlformats.org/officeDocument/2006/relationships/customXml" Target="../ink/ink1312.xml"/><Relationship Id="rId1682" Type="http://schemas.openxmlformats.org/officeDocument/2006/relationships/image" Target="../media/image874.png"/><Relationship Id="rId1738" Type="http://schemas.openxmlformats.org/officeDocument/2006/relationships/image" Target="../media/image912.png"/><Relationship Id="rId1903" Type="http://schemas.openxmlformats.org/officeDocument/2006/relationships/image" Target="../media/image991.png"/><Relationship Id="rId3" Type="http://schemas.openxmlformats.org/officeDocument/2006/relationships/customXml" Target="../ink/ink1057.xml"/><Relationship Id="rId235" Type="http://schemas.openxmlformats.org/officeDocument/2006/relationships/customXml" Target="../ink/ink1174.xml"/><Relationship Id="rId1335" Type="http://schemas.openxmlformats.org/officeDocument/2006/relationships/image" Target="../media/image405.png"/><Relationship Id="rId1500" Type="http://schemas.openxmlformats.org/officeDocument/2006/relationships/customXml" Target="../ink/ink1240.xml"/><Relationship Id="rId1542" Type="http://schemas.openxmlformats.org/officeDocument/2006/relationships/customXml" Target="../ink/ink1261.xml"/><Relationship Id="rId137" Type="http://schemas.openxmlformats.org/officeDocument/2006/relationships/customXml" Target="../ink/ink1124.xml"/><Relationship Id="rId1377" Type="http://schemas.openxmlformats.org/officeDocument/2006/relationships/image" Target="../media/image426.png"/><Relationship Id="rId1584" Type="http://schemas.openxmlformats.org/officeDocument/2006/relationships/image" Target="../media/image827.png"/><Relationship Id="rId1791" Type="http://schemas.openxmlformats.org/officeDocument/2006/relationships/customXml" Target="../ink/ink1391.xml"/><Relationship Id="rId1805" Type="http://schemas.openxmlformats.org/officeDocument/2006/relationships/customXml" Target="../ink/ink1398.xml"/><Relationship Id="rId1847" Type="http://schemas.openxmlformats.org/officeDocument/2006/relationships/image" Target="../media/image964.png"/><Relationship Id="rId41" Type="http://schemas.openxmlformats.org/officeDocument/2006/relationships/customXml" Target="../ink/ink1076.xml"/><Relationship Id="rId83" Type="http://schemas.openxmlformats.org/officeDocument/2006/relationships/customXml" Target="../ink/ink1097.xml"/><Relationship Id="rId179" Type="http://schemas.openxmlformats.org/officeDocument/2006/relationships/image" Target="../media/image362.png"/><Relationship Id="rId1486" Type="http://schemas.openxmlformats.org/officeDocument/2006/relationships/customXml" Target="../ink/ink1233.xml"/><Relationship Id="rId1651" Type="http://schemas.openxmlformats.org/officeDocument/2006/relationships/image" Target="../media/image859.png"/><Relationship Id="rId1707" Type="http://schemas.openxmlformats.org/officeDocument/2006/relationships/image" Target="../media/image886.png"/><Relationship Id="rId1889" Type="http://schemas.openxmlformats.org/officeDocument/2006/relationships/image" Target="../media/image984.png"/><Relationship Id="rId190" Type="http://schemas.openxmlformats.org/officeDocument/2006/relationships/image" Target="../media/image367.png"/><Relationship Id="rId204" Type="http://schemas.openxmlformats.org/officeDocument/2006/relationships/image" Target="../media/image374.png"/><Relationship Id="rId246" Type="http://schemas.openxmlformats.org/officeDocument/2006/relationships/customXml" Target="../ink/ink1180.xml"/><Relationship Id="rId1304" Type="http://schemas.openxmlformats.org/officeDocument/2006/relationships/customXml" Target="../ink/ink1187.xml"/><Relationship Id="rId1511" Type="http://schemas.openxmlformats.org/officeDocument/2006/relationships/image" Target="../media/image792.png"/><Relationship Id="rId1693" Type="http://schemas.openxmlformats.org/officeDocument/2006/relationships/customXml" Target="../ink/ink1339.xml"/><Relationship Id="rId1749" Type="http://schemas.openxmlformats.org/officeDocument/2006/relationships/customXml" Target="../ink/ink1369.xml"/><Relationship Id="rId1914" Type="http://schemas.openxmlformats.org/officeDocument/2006/relationships/customXml" Target="../ink/ink1454.xml"/><Relationship Id="rId106" Type="http://schemas.openxmlformats.org/officeDocument/2006/relationships/image" Target="../media/image326.png"/><Relationship Id="rId1553" Type="http://schemas.openxmlformats.org/officeDocument/2006/relationships/image" Target="../media/image812.png"/><Relationship Id="rId1595" Type="http://schemas.openxmlformats.org/officeDocument/2006/relationships/image" Target="../media/image832.png"/><Relationship Id="rId1609" Type="http://schemas.openxmlformats.org/officeDocument/2006/relationships/customXml" Target="../ink/ink1296.xml"/><Relationship Id="rId1760" Type="http://schemas.openxmlformats.org/officeDocument/2006/relationships/customXml" Target="../ink/ink1375.xml"/><Relationship Id="rId1816" Type="http://schemas.openxmlformats.org/officeDocument/2006/relationships/image" Target="../media/image949.png"/><Relationship Id="rId1858" Type="http://schemas.openxmlformats.org/officeDocument/2006/relationships/customXml" Target="../ink/ink1425.xml"/><Relationship Id="rId10" Type="http://schemas.openxmlformats.org/officeDocument/2006/relationships/image" Target="../media/image281.png"/><Relationship Id="rId52" Type="http://schemas.openxmlformats.org/officeDocument/2006/relationships/image" Target="../media/image300.png"/><Relationship Id="rId94" Type="http://schemas.openxmlformats.org/officeDocument/2006/relationships/image" Target="../media/image320.png"/><Relationship Id="rId148" Type="http://schemas.openxmlformats.org/officeDocument/2006/relationships/customXml" Target="../ink/ink1130.xml"/><Relationship Id="rId1455" Type="http://schemas.openxmlformats.org/officeDocument/2006/relationships/image" Target="../media/image762.png"/><Relationship Id="rId1620" Type="http://schemas.openxmlformats.org/officeDocument/2006/relationships/customXml" Target="../ink/ink1302.xml"/><Relationship Id="rId1662" Type="http://schemas.openxmlformats.org/officeDocument/2006/relationships/customXml" Target="../ink/ink1323.xml"/><Relationship Id="rId215" Type="http://schemas.openxmlformats.org/officeDocument/2006/relationships/customXml" Target="../ink/ink1164.xml"/><Relationship Id="rId1315" Type="http://schemas.openxmlformats.org/officeDocument/2006/relationships/image" Target="../media/image909.png"/><Relationship Id="rId1497" Type="http://schemas.openxmlformats.org/officeDocument/2006/relationships/image" Target="../media/image785.png"/><Relationship Id="rId1718" Type="http://schemas.openxmlformats.org/officeDocument/2006/relationships/customXml" Target="../ink/ink1353.xml"/><Relationship Id="rId1925" Type="http://schemas.openxmlformats.org/officeDocument/2006/relationships/customXml" Target="../ink/ink1460.xml"/><Relationship Id="rId1564" Type="http://schemas.openxmlformats.org/officeDocument/2006/relationships/image" Target="../media/image817.png"/><Relationship Id="rId1771" Type="http://schemas.openxmlformats.org/officeDocument/2006/relationships/image" Target="../media/image582.png"/><Relationship Id="rId63" Type="http://schemas.openxmlformats.org/officeDocument/2006/relationships/customXml" Target="../ink/ink1087.xml"/><Relationship Id="rId159" Type="http://schemas.openxmlformats.org/officeDocument/2006/relationships/image" Target="../media/image352.png"/><Relationship Id="rId1631" Type="http://schemas.openxmlformats.org/officeDocument/2006/relationships/image" Target="../media/image849.png"/><Relationship Id="rId1869" Type="http://schemas.openxmlformats.org/officeDocument/2006/relationships/customXml" Target="../ink/ink1431.xml"/><Relationship Id="rId226" Type="http://schemas.openxmlformats.org/officeDocument/2006/relationships/image" Target="../media/image385.png"/><Relationship Id="rId1729" Type="http://schemas.openxmlformats.org/officeDocument/2006/relationships/customXml" Target="../ink/ink1359.xml"/><Relationship Id="rId1936" Type="http://schemas.openxmlformats.org/officeDocument/2006/relationships/image" Target="../media/image1007.png"/><Relationship Id="rId1368" Type="http://schemas.openxmlformats.org/officeDocument/2006/relationships/customXml" Target="../ink/ink1206.xml"/><Relationship Id="rId1575" Type="http://schemas.openxmlformats.org/officeDocument/2006/relationships/customXml" Target="../ink/ink1278.xml"/><Relationship Id="rId1782" Type="http://schemas.openxmlformats.org/officeDocument/2006/relationships/image" Target="../media/image932.png"/><Relationship Id="rId74" Type="http://schemas.openxmlformats.org/officeDocument/2006/relationships/image" Target="../media/image310.png"/><Relationship Id="rId5" Type="http://schemas.openxmlformats.org/officeDocument/2006/relationships/customXml" Target="../ink/ink1058.xml"/><Relationship Id="rId237" Type="http://schemas.openxmlformats.org/officeDocument/2006/relationships/customXml" Target="../ink/ink1175.xml"/><Relationship Id="rId1642" Type="http://schemas.openxmlformats.org/officeDocument/2006/relationships/customXml" Target="../ink/ink1313.xml"/><Relationship Id="rId1379" Type="http://schemas.openxmlformats.org/officeDocument/2006/relationships/image" Target="../media/image427.png"/><Relationship Id="rId1502" Type="http://schemas.openxmlformats.org/officeDocument/2006/relationships/customXml" Target="../ink/ink1241.xml"/><Relationship Id="rId1586" Type="http://schemas.openxmlformats.org/officeDocument/2006/relationships/image" Target="../media/image828.png"/><Relationship Id="rId1807" Type="http://schemas.openxmlformats.org/officeDocument/2006/relationships/customXml" Target="../ink/ink1399.xml"/><Relationship Id="rId1793" Type="http://schemas.openxmlformats.org/officeDocument/2006/relationships/customXml" Target="../ink/ink1392.xml"/><Relationship Id="rId85" Type="http://schemas.openxmlformats.org/officeDocument/2006/relationships/customXml" Target="../ink/ink1098.xml"/><Relationship Id="rId150" Type="http://schemas.openxmlformats.org/officeDocument/2006/relationships/customXml" Target="../ink/ink1131.xml"/><Relationship Id="rId1446" Type="http://schemas.openxmlformats.org/officeDocument/2006/relationships/customXml" Target="../ink/ink1213.xml"/><Relationship Id="rId1653" Type="http://schemas.openxmlformats.org/officeDocument/2006/relationships/image" Target="../media/image860.png"/><Relationship Id="rId1860" Type="http://schemas.openxmlformats.org/officeDocument/2006/relationships/customXml" Target="../ink/ink1426.xml"/><Relationship Id="rId248" Type="http://schemas.openxmlformats.org/officeDocument/2006/relationships/customXml" Target="../ink/ink1181.xml"/><Relationship Id="rId1306" Type="http://schemas.openxmlformats.org/officeDocument/2006/relationships/customXml" Target="../ink/ink1188.xml"/><Relationship Id="rId1513" Type="http://schemas.openxmlformats.org/officeDocument/2006/relationships/image" Target="../media/image793.png"/><Relationship Id="rId1720" Type="http://schemas.openxmlformats.org/officeDocument/2006/relationships/customXml" Target="../ink/ink1354.xml"/><Relationship Id="rId12" Type="http://schemas.openxmlformats.org/officeDocument/2006/relationships/image" Target="../media/image282.png"/><Relationship Id="rId108" Type="http://schemas.openxmlformats.org/officeDocument/2006/relationships/image" Target="../media/image327.png"/><Relationship Id="rId1597" Type="http://schemas.openxmlformats.org/officeDocument/2006/relationships/image" Target="../media/image833.png"/><Relationship Id="rId1818" Type="http://schemas.openxmlformats.org/officeDocument/2006/relationships/customXml" Target="../ink/ink1405.xml"/><Relationship Id="rId96" Type="http://schemas.openxmlformats.org/officeDocument/2006/relationships/image" Target="../media/image321.png"/><Relationship Id="rId161" Type="http://schemas.openxmlformats.org/officeDocument/2006/relationships/image" Target="../media/image353.png"/><Relationship Id="rId1457" Type="http://schemas.openxmlformats.org/officeDocument/2006/relationships/image" Target="../media/image763.png"/><Relationship Id="rId1664" Type="http://schemas.openxmlformats.org/officeDocument/2006/relationships/image" Target="../media/image865.png"/><Relationship Id="rId1871" Type="http://schemas.openxmlformats.org/officeDocument/2006/relationships/customXml" Target="../ink/ink1432.xml"/><Relationship Id="rId1317" Type="http://schemas.openxmlformats.org/officeDocument/2006/relationships/image" Target="../media/image396.png"/><Relationship Id="rId1524" Type="http://schemas.openxmlformats.org/officeDocument/2006/relationships/customXml" Target="../ink/ink1252.xml"/><Relationship Id="rId1731" Type="http://schemas.openxmlformats.org/officeDocument/2006/relationships/customXml" Target="../ink/ink1360.xml"/><Relationship Id="rId23" Type="http://schemas.openxmlformats.org/officeDocument/2006/relationships/customXml" Target="../ink/ink1067.xml"/><Relationship Id="rId119" Type="http://schemas.openxmlformats.org/officeDocument/2006/relationships/customXml" Target="../ink/ink1115.xml"/><Relationship Id="rId1370" Type="http://schemas.openxmlformats.org/officeDocument/2006/relationships/customXml" Target="../ink/ink1207.xml"/><Relationship Id="rId1829" Type="http://schemas.openxmlformats.org/officeDocument/2006/relationships/image" Target="../media/image955.png"/><Relationship Id="rId1468" Type="http://schemas.openxmlformats.org/officeDocument/2006/relationships/customXml" Target="../ink/ink1224.xml"/><Relationship Id="rId1675" Type="http://schemas.openxmlformats.org/officeDocument/2006/relationships/customXml" Target="../ink/ink1330.xml"/><Relationship Id="rId1882" Type="http://schemas.openxmlformats.org/officeDocument/2006/relationships/image" Target="../media/image981.png"/><Relationship Id="rId172" Type="http://schemas.openxmlformats.org/officeDocument/2006/relationships/customXml" Target="../ink/ink1142.xml"/><Relationship Id="rId1328" Type="http://schemas.openxmlformats.org/officeDocument/2006/relationships/customXml" Target="../ink/ink1199.xml"/><Relationship Id="rId1535" Type="http://schemas.openxmlformats.org/officeDocument/2006/relationships/image" Target="../media/image803.png"/><Relationship Id="rId1742" Type="http://schemas.openxmlformats.org/officeDocument/2006/relationships/image" Target="../media/image914.png"/><Relationship Id="rId34" Type="http://schemas.openxmlformats.org/officeDocument/2006/relationships/image" Target="../media/image291.png"/><Relationship Id="rId1479" Type="http://schemas.openxmlformats.org/officeDocument/2006/relationships/image" Target="../media/image776.png"/><Relationship Id="rId1602" Type="http://schemas.openxmlformats.org/officeDocument/2006/relationships/customXml" Target="../ink/ink1292.xml"/><Relationship Id="rId1686" Type="http://schemas.openxmlformats.org/officeDocument/2006/relationships/image" Target="../media/image876.png"/><Relationship Id="rId183" Type="http://schemas.openxmlformats.org/officeDocument/2006/relationships/customXml" Target="../ink/ink1148.xml"/><Relationship Id="rId1339" Type="http://schemas.openxmlformats.org/officeDocument/2006/relationships/image" Target="../media/image407.png"/><Relationship Id="rId1893" Type="http://schemas.openxmlformats.org/officeDocument/2006/relationships/image" Target="../media/image986.png"/><Relationship Id="rId1907" Type="http://schemas.openxmlformats.org/officeDocument/2006/relationships/image" Target="../media/image993.png"/><Relationship Id="rId1546" Type="http://schemas.openxmlformats.org/officeDocument/2006/relationships/customXml" Target="../ink/ink1263.xml"/><Relationship Id="rId1753" Type="http://schemas.openxmlformats.org/officeDocument/2006/relationships/image" Target="../media/image919.png"/><Relationship Id="rId45" Type="http://schemas.openxmlformats.org/officeDocument/2006/relationships/customXml" Target="../ink/ink1078.xml"/><Relationship Id="rId110" Type="http://schemas.openxmlformats.org/officeDocument/2006/relationships/image" Target="../media/image328.png"/><Relationship Id="rId1613" Type="http://schemas.openxmlformats.org/officeDocument/2006/relationships/customXml" Target="../ink/ink1298.xml"/><Relationship Id="rId1820" Type="http://schemas.openxmlformats.org/officeDocument/2006/relationships/customXml" Target="../ink/ink1406.xml"/><Relationship Id="rId194" Type="http://schemas.openxmlformats.org/officeDocument/2006/relationships/image" Target="../media/image369.png"/><Relationship Id="rId208" Type="http://schemas.openxmlformats.org/officeDocument/2006/relationships/image" Target="../media/image376.png"/><Relationship Id="rId1697" Type="http://schemas.openxmlformats.org/officeDocument/2006/relationships/customXml" Target="../ink/ink1341.xml"/><Relationship Id="rId1918" Type="http://schemas.openxmlformats.org/officeDocument/2006/relationships/customXml" Target="../ink/ink1456.xml"/><Relationship Id="rId1557" Type="http://schemas.openxmlformats.org/officeDocument/2006/relationships/image" Target="../media/image814.png"/><Relationship Id="rId1764" Type="http://schemas.openxmlformats.org/officeDocument/2006/relationships/customXml" Target="../ink/ink1377.xml"/><Relationship Id="rId56" Type="http://schemas.openxmlformats.org/officeDocument/2006/relationships/image" Target="../media/image17.png"/><Relationship Id="rId1624" Type="http://schemas.openxmlformats.org/officeDocument/2006/relationships/customXml" Target="../ink/ink1304.xml"/><Relationship Id="rId1831" Type="http://schemas.openxmlformats.org/officeDocument/2006/relationships/image" Target="../media/image956.png"/><Relationship Id="rId121" Type="http://schemas.openxmlformats.org/officeDocument/2006/relationships/customXml" Target="../ink/ink1116.xml"/><Relationship Id="rId219" Type="http://schemas.openxmlformats.org/officeDocument/2006/relationships/customXml" Target="../ink/ink1166.xml"/><Relationship Id="rId1929" Type="http://schemas.openxmlformats.org/officeDocument/2006/relationships/customXml" Target="../ink/ink1462.xml"/><Relationship Id="rId1470" Type="http://schemas.openxmlformats.org/officeDocument/2006/relationships/customXml" Target="../ink/ink1225.xml"/><Relationship Id="rId1568" Type="http://schemas.openxmlformats.org/officeDocument/2006/relationships/image" Target="../media/image819.png"/><Relationship Id="rId1775" Type="http://schemas.openxmlformats.org/officeDocument/2006/relationships/image" Target="../media/image929.png"/><Relationship Id="rId67" Type="http://schemas.openxmlformats.org/officeDocument/2006/relationships/customXml" Target="../ink/ink1089.xml"/><Relationship Id="rId1330" Type="http://schemas.openxmlformats.org/officeDocument/2006/relationships/customXml" Target="../ink/ink1200.xml"/><Relationship Id="rId1635" Type="http://schemas.openxmlformats.org/officeDocument/2006/relationships/image" Target="../media/image851.png"/><Relationship Id="rId132" Type="http://schemas.openxmlformats.org/officeDocument/2006/relationships/image" Target="../media/image339.png"/><Relationship Id="rId1842" Type="http://schemas.openxmlformats.org/officeDocument/2006/relationships/customXml" Target="../ink/ink1417.xml"/><Relationship Id="rId1481" Type="http://schemas.openxmlformats.org/officeDocument/2006/relationships/image" Target="../media/image777.png"/><Relationship Id="rId1579" Type="http://schemas.openxmlformats.org/officeDocument/2006/relationships/customXml" Target="../ink/ink1280.xml"/><Relationship Id="rId1702" Type="http://schemas.openxmlformats.org/officeDocument/2006/relationships/customXml" Target="../ink/ink1344.xml"/><Relationship Id="rId1786" Type="http://schemas.openxmlformats.org/officeDocument/2006/relationships/image" Target="../media/image934.png"/><Relationship Id="rId78" Type="http://schemas.openxmlformats.org/officeDocument/2006/relationships/image" Target="../media/image312.png"/><Relationship Id="rId143" Type="http://schemas.openxmlformats.org/officeDocument/2006/relationships/customXml" Target="../ink/ink1127.xml"/><Relationship Id="rId1646" Type="http://schemas.openxmlformats.org/officeDocument/2006/relationships/customXml" Target="../ink/ink1315.xml"/><Relationship Id="rId1853" Type="http://schemas.openxmlformats.org/officeDocument/2006/relationships/image" Target="../media/image967.png"/><Relationship Id="rId9" Type="http://schemas.openxmlformats.org/officeDocument/2006/relationships/customXml" Target="../ink/ink1060.xml"/><Relationship Id="rId210" Type="http://schemas.openxmlformats.org/officeDocument/2006/relationships/image" Target="../media/image377.png"/><Relationship Id="rId1492" Type="http://schemas.openxmlformats.org/officeDocument/2006/relationships/customXml" Target="../ink/ink1236.xml"/><Relationship Id="rId1506" Type="http://schemas.openxmlformats.org/officeDocument/2006/relationships/customXml" Target="../ink/ink1243.xml"/><Relationship Id="rId1713" Type="http://schemas.openxmlformats.org/officeDocument/2006/relationships/image" Target="../media/image889.png"/><Relationship Id="rId1920" Type="http://schemas.openxmlformats.org/officeDocument/2006/relationships/customXml" Target="../ink/ink1457.xml"/><Relationship Id="rId1797" Type="http://schemas.openxmlformats.org/officeDocument/2006/relationships/customXml" Target="../ink/ink1394.xml"/><Relationship Id="rId89" Type="http://schemas.openxmlformats.org/officeDocument/2006/relationships/customXml" Target="../ink/ink1100.xml"/><Relationship Id="rId154" Type="http://schemas.openxmlformats.org/officeDocument/2006/relationships/customXml" Target="../ink/ink1133.xml"/><Relationship Id="rId1657" Type="http://schemas.openxmlformats.org/officeDocument/2006/relationships/image" Target="../media/image862.png"/><Relationship Id="rId1864" Type="http://schemas.openxmlformats.org/officeDocument/2006/relationships/customXml" Target="../ink/ink1428.xml"/><Relationship Id="rId1296" Type="http://schemas.openxmlformats.org/officeDocument/2006/relationships/customXml" Target="../ink/ink1183.xml"/><Relationship Id="rId1517" Type="http://schemas.openxmlformats.org/officeDocument/2006/relationships/image" Target="../media/image795.png"/><Relationship Id="rId1724" Type="http://schemas.openxmlformats.org/officeDocument/2006/relationships/customXml" Target="../ink/ink1356.xml"/><Relationship Id="rId16" Type="http://schemas.openxmlformats.org/officeDocument/2006/relationships/image" Target="../media/image284.png"/><Relationship Id="rId221" Type="http://schemas.openxmlformats.org/officeDocument/2006/relationships/customXml" Target="../ink/ink1167.xml"/><Relationship Id="rId1363" Type="http://schemas.openxmlformats.org/officeDocument/2006/relationships/image" Target="../media/image419.png"/><Relationship Id="rId1931" Type="http://schemas.openxmlformats.org/officeDocument/2006/relationships/customXml" Target="../ink/ink1463.xml"/><Relationship Id="rId1570" Type="http://schemas.openxmlformats.org/officeDocument/2006/relationships/image" Target="../media/image820.png"/><Relationship Id="rId1668" Type="http://schemas.openxmlformats.org/officeDocument/2006/relationships/image" Target="../media/image867.png"/><Relationship Id="rId1875" Type="http://schemas.openxmlformats.org/officeDocument/2006/relationships/customXml" Target="../ink/ink1434.xml"/><Relationship Id="rId165" Type="http://schemas.openxmlformats.org/officeDocument/2006/relationships/image" Target="../media/image355.png"/><Relationship Id="rId1528" Type="http://schemas.openxmlformats.org/officeDocument/2006/relationships/customXml" Target="../ink/ink1254.xml"/><Relationship Id="rId232" Type="http://schemas.openxmlformats.org/officeDocument/2006/relationships/image" Target="../media/image388.png"/><Relationship Id="rId1735" Type="http://schemas.openxmlformats.org/officeDocument/2006/relationships/customXml" Target="../ink/ink1362.xml"/><Relationship Id="rId1942" Type="http://schemas.openxmlformats.org/officeDocument/2006/relationships/image" Target="../media/image1010.png"/><Relationship Id="rId27" Type="http://schemas.openxmlformats.org/officeDocument/2006/relationships/customXml" Target="../ink/ink1069.xml"/><Relationship Id="rId1374" Type="http://schemas.openxmlformats.org/officeDocument/2006/relationships/customXml" Target="../ink/ink1209.xml"/><Relationship Id="rId1581" Type="http://schemas.openxmlformats.org/officeDocument/2006/relationships/customXml" Target="../ink/ink1281.xml"/><Relationship Id="rId1679" Type="http://schemas.openxmlformats.org/officeDocument/2006/relationships/customXml" Target="../ink/ink1332.xml"/><Relationship Id="rId1802" Type="http://schemas.openxmlformats.org/officeDocument/2006/relationships/image" Target="../media/image942.png"/><Relationship Id="rId80" Type="http://schemas.openxmlformats.org/officeDocument/2006/relationships/image" Target="../media/image313.png"/><Relationship Id="rId176" Type="http://schemas.openxmlformats.org/officeDocument/2006/relationships/customXml" Target="../ink/ink1144.xml"/><Relationship Id="rId1886" Type="http://schemas.openxmlformats.org/officeDocument/2006/relationships/image" Target="../media/image983.png"/><Relationship Id="rId243" Type="http://schemas.openxmlformats.org/officeDocument/2006/relationships/customXml" Target="../ink/ink1178.xml"/><Relationship Id="rId1301" Type="http://schemas.openxmlformats.org/officeDocument/2006/relationships/image" Target="../media/image902.png"/><Relationship Id="rId1539" Type="http://schemas.openxmlformats.org/officeDocument/2006/relationships/image" Target="../media/image805.png"/><Relationship Id="rId1746" Type="http://schemas.openxmlformats.org/officeDocument/2006/relationships/image" Target="../media/image916.png"/><Relationship Id="rId38" Type="http://schemas.openxmlformats.org/officeDocument/2006/relationships/image" Target="../media/image293.png"/><Relationship Id="rId103" Type="http://schemas.openxmlformats.org/officeDocument/2006/relationships/customXml" Target="../ink/ink1107.xml"/><Relationship Id="rId1592" Type="http://schemas.openxmlformats.org/officeDocument/2006/relationships/customXml" Target="../ink/ink1287.xml"/><Relationship Id="rId1606" Type="http://schemas.openxmlformats.org/officeDocument/2006/relationships/customXml" Target="../ink/ink1294.xml"/><Relationship Id="rId1813" Type="http://schemas.openxmlformats.org/officeDocument/2006/relationships/customXml" Target="../ink/ink1402.xml"/><Relationship Id="rId91" Type="http://schemas.openxmlformats.org/officeDocument/2006/relationships/customXml" Target="../ink/ink1101.xml"/><Relationship Id="rId187" Type="http://schemas.openxmlformats.org/officeDocument/2006/relationships/customXml" Target="../ink/ink1150.xml"/><Relationship Id="rId1452" Type="http://schemas.openxmlformats.org/officeDocument/2006/relationships/customXml" Target="../ink/ink1216.xml"/><Relationship Id="rId1897" Type="http://schemas.openxmlformats.org/officeDocument/2006/relationships/image" Target="../media/image988.png"/><Relationship Id="rId1312" Type="http://schemas.openxmlformats.org/officeDocument/2006/relationships/customXml" Target="../ink/ink1191.xml"/><Relationship Id="rId1757" Type="http://schemas.openxmlformats.org/officeDocument/2006/relationships/image" Target="../media/image921.png"/><Relationship Id="rId49" Type="http://schemas.openxmlformats.org/officeDocument/2006/relationships/customXml" Target="../ink/ink1080.xml"/><Relationship Id="rId114" Type="http://schemas.openxmlformats.org/officeDocument/2006/relationships/image" Target="../media/image330.png"/><Relationship Id="rId1617" Type="http://schemas.openxmlformats.org/officeDocument/2006/relationships/image" Target="../media/image842.png"/><Relationship Id="rId1824" Type="http://schemas.openxmlformats.org/officeDocument/2006/relationships/customXml" Target="../ink/ink1408.xml"/><Relationship Id="rId198" Type="http://schemas.openxmlformats.org/officeDocument/2006/relationships/image" Target="../media/image371.png"/><Relationship Id="rId1463" Type="http://schemas.openxmlformats.org/officeDocument/2006/relationships/image" Target="../media/image766.png"/><Relationship Id="rId1670" Type="http://schemas.openxmlformats.org/officeDocument/2006/relationships/image" Target="../media/image868.png"/><Relationship Id="rId1768" Type="http://schemas.openxmlformats.org/officeDocument/2006/relationships/customXml" Target="../ink/ink1379.xml"/><Relationship Id="rId1323" Type="http://schemas.openxmlformats.org/officeDocument/2006/relationships/image" Target="../media/image399.png"/><Relationship Id="rId1530" Type="http://schemas.openxmlformats.org/officeDocument/2006/relationships/customXml" Target="../ink/ink1255.xml"/><Relationship Id="rId1628" Type="http://schemas.openxmlformats.org/officeDocument/2006/relationships/customXml" Target="../ink/ink1306.xml"/><Relationship Id="rId125" Type="http://schemas.openxmlformats.org/officeDocument/2006/relationships/customXml" Target="../ink/ink1118.xml"/><Relationship Id="rId1835" Type="http://schemas.openxmlformats.org/officeDocument/2006/relationships/image" Target="../media/image958.png"/><Relationship Id="rId1474" Type="http://schemas.openxmlformats.org/officeDocument/2006/relationships/customXml" Target="../ink/ink1227.xml"/><Relationship Id="rId1681" Type="http://schemas.openxmlformats.org/officeDocument/2006/relationships/customXml" Target="../ink/ink1333.xml"/><Relationship Id="rId1902" Type="http://schemas.openxmlformats.org/officeDocument/2006/relationships/customXml" Target="../ink/ink1448.xml"/><Relationship Id="rId1541" Type="http://schemas.openxmlformats.org/officeDocument/2006/relationships/image" Target="../media/image806.png"/><Relationship Id="rId1779" Type="http://schemas.openxmlformats.org/officeDocument/2006/relationships/customXml" Target="../ink/ink1385.xml"/><Relationship Id="rId40" Type="http://schemas.openxmlformats.org/officeDocument/2006/relationships/image" Target="../media/image294.png"/><Relationship Id="rId136" Type="http://schemas.openxmlformats.org/officeDocument/2006/relationships/image" Target="../media/image341.png"/><Relationship Id="rId1639" Type="http://schemas.openxmlformats.org/officeDocument/2006/relationships/image" Target="../media/image853.png"/><Relationship Id="rId1846" Type="http://schemas.openxmlformats.org/officeDocument/2006/relationships/customXml" Target="../ink/ink1419.xml"/><Relationship Id="rId203" Type="http://schemas.openxmlformats.org/officeDocument/2006/relationships/customXml" Target="../ink/ink1158.xml"/><Relationship Id="rId1485" Type="http://schemas.openxmlformats.org/officeDocument/2006/relationships/image" Target="../media/image779.png"/><Relationship Id="rId1692" Type="http://schemas.openxmlformats.org/officeDocument/2006/relationships/image" Target="../media/image879.png"/><Relationship Id="rId1706" Type="http://schemas.openxmlformats.org/officeDocument/2006/relationships/customXml" Target="../ink/ink1346.xml"/><Relationship Id="rId1913" Type="http://schemas.openxmlformats.org/officeDocument/2006/relationships/image" Target="../media/image996.png"/><Relationship Id="rId1552" Type="http://schemas.openxmlformats.org/officeDocument/2006/relationships/customXml" Target="../ink/ink1266.xml"/><Relationship Id="rId147" Type="http://schemas.openxmlformats.org/officeDocument/2006/relationships/image" Target="../media/image346.png"/><Relationship Id="rId1857" Type="http://schemas.openxmlformats.org/officeDocument/2006/relationships/image" Target="../media/image969.png"/><Relationship Id="rId51" Type="http://schemas.openxmlformats.org/officeDocument/2006/relationships/customXml" Target="../ink/ink1081.xml"/><Relationship Id="rId1496" Type="http://schemas.openxmlformats.org/officeDocument/2006/relationships/customXml" Target="../ink/ink1238.xml"/><Relationship Id="rId1717" Type="http://schemas.openxmlformats.org/officeDocument/2006/relationships/image" Target="../media/image890.png"/><Relationship Id="rId1924" Type="http://schemas.openxmlformats.org/officeDocument/2006/relationships/image" Target="../media/image1001.png"/><Relationship Id="rId214" Type="http://schemas.openxmlformats.org/officeDocument/2006/relationships/image" Target="../media/image379.png"/><Relationship Id="rId158" Type="http://schemas.openxmlformats.org/officeDocument/2006/relationships/customXml" Target="../ink/ink1135.xml"/><Relationship Id="rId1563" Type="http://schemas.openxmlformats.org/officeDocument/2006/relationships/customXml" Target="../ink/ink1272.xml"/><Relationship Id="rId1770" Type="http://schemas.openxmlformats.org/officeDocument/2006/relationships/customXml" Target="../ink/ink1380.xml"/><Relationship Id="rId1868" Type="http://schemas.openxmlformats.org/officeDocument/2006/relationships/image" Target="../media/image974.png"/><Relationship Id="rId62" Type="http://schemas.openxmlformats.org/officeDocument/2006/relationships/image" Target="../media/image304.png"/><Relationship Id="rId1630" Type="http://schemas.openxmlformats.org/officeDocument/2006/relationships/customXml" Target="../ink/ink1307.xml"/><Relationship Id="rId225" Type="http://schemas.openxmlformats.org/officeDocument/2006/relationships/customXml" Target="../ink/ink1169.xml"/><Relationship Id="rId1728" Type="http://schemas.openxmlformats.org/officeDocument/2006/relationships/image" Target="../media/image895.png"/><Relationship Id="rId1935" Type="http://schemas.openxmlformats.org/officeDocument/2006/relationships/customXml" Target="../ink/ink1465.xml"/><Relationship Id="rId1367" Type="http://schemas.openxmlformats.org/officeDocument/2006/relationships/image" Target="../media/image421.png"/><Relationship Id="rId1574" Type="http://schemas.openxmlformats.org/officeDocument/2006/relationships/image" Target="../media/image822.png"/><Relationship Id="rId1781" Type="http://schemas.openxmlformats.org/officeDocument/2006/relationships/customXml" Target="../ink/ink1386.xml"/><Relationship Id="rId73" Type="http://schemas.openxmlformats.org/officeDocument/2006/relationships/customXml" Target="../ink/ink1092.xml"/><Relationship Id="rId169" Type="http://schemas.openxmlformats.org/officeDocument/2006/relationships/image" Target="../media/image357.png"/><Relationship Id="rId1641" Type="http://schemas.openxmlformats.org/officeDocument/2006/relationships/image" Target="../media/image854.png"/><Relationship Id="rId1879" Type="http://schemas.openxmlformats.org/officeDocument/2006/relationships/customXml" Target="../ink/ink1436.xml"/><Relationship Id="rId4" Type="http://schemas.openxmlformats.org/officeDocument/2006/relationships/image" Target="../media/image278.png"/><Relationship Id="rId236" Type="http://schemas.openxmlformats.org/officeDocument/2006/relationships/image" Target="../media/image390.png"/><Relationship Id="rId1501" Type="http://schemas.openxmlformats.org/officeDocument/2006/relationships/image" Target="../media/image787.png"/><Relationship Id="rId1739" Type="http://schemas.openxmlformats.org/officeDocument/2006/relationships/customXml" Target="../ink/ink1364.xml"/><Relationship Id="rId1378" Type="http://schemas.openxmlformats.org/officeDocument/2006/relationships/customXml" Target="../ink/ink1211.xml"/><Relationship Id="rId1585" Type="http://schemas.openxmlformats.org/officeDocument/2006/relationships/customXml" Target="../ink/ink1283.xml"/><Relationship Id="rId1792" Type="http://schemas.openxmlformats.org/officeDocument/2006/relationships/image" Target="../media/image937.png"/><Relationship Id="rId1806" Type="http://schemas.openxmlformats.org/officeDocument/2006/relationships/image" Target="../media/image944.png"/><Relationship Id="rId84" Type="http://schemas.openxmlformats.org/officeDocument/2006/relationships/image" Target="../media/image315.png"/><Relationship Id="rId1445" Type="http://schemas.openxmlformats.org/officeDocument/2006/relationships/image" Target="../media/image458.png"/><Relationship Id="rId1652" Type="http://schemas.openxmlformats.org/officeDocument/2006/relationships/customXml" Target="../ink/ink1318.xml"/><Relationship Id="rId247" Type="http://schemas.openxmlformats.org/officeDocument/2006/relationships/image" Target="../media/image395.png"/><Relationship Id="rId1305" Type="http://schemas.openxmlformats.org/officeDocument/2006/relationships/image" Target="../media/image904.png"/><Relationship Id="rId107" Type="http://schemas.openxmlformats.org/officeDocument/2006/relationships/customXml" Target="../ink/ink1109.xml"/><Relationship Id="rId1512" Type="http://schemas.openxmlformats.org/officeDocument/2006/relationships/customXml" Target="../ink/ink1246.xml"/><Relationship Id="rId1596" Type="http://schemas.openxmlformats.org/officeDocument/2006/relationships/customXml" Target="../ink/ink1289.xml"/><Relationship Id="rId1817" Type="http://schemas.openxmlformats.org/officeDocument/2006/relationships/customXml" Target="../ink/ink1404.xml"/><Relationship Id="rId11" Type="http://schemas.openxmlformats.org/officeDocument/2006/relationships/customXml" Target="../ink/ink1061.xml"/><Relationship Id="rId95" Type="http://schemas.openxmlformats.org/officeDocument/2006/relationships/customXml" Target="../ink/ink1103.xml"/><Relationship Id="rId160" Type="http://schemas.openxmlformats.org/officeDocument/2006/relationships/customXml" Target="../ink/ink1136.xml"/><Relationship Id="rId1456" Type="http://schemas.openxmlformats.org/officeDocument/2006/relationships/customXml" Target="../ink/ink1218.xml"/><Relationship Id="rId1663" Type="http://schemas.openxmlformats.org/officeDocument/2006/relationships/customXml" Target="../ink/ink1324.xml"/><Relationship Id="rId1870" Type="http://schemas.openxmlformats.org/officeDocument/2006/relationships/image" Target="../media/image975.png"/><Relationship Id="rId1316" Type="http://schemas.openxmlformats.org/officeDocument/2006/relationships/customXml" Target="../ink/ink1193.xml"/><Relationship Id="rId1523" Type="http://schemas.openxmlformats.org/officeDocument/2006/relationships/image" Target="../media/image798.png"/><Relationship Id="rId1730" Type="http://schemas.openxmlformats.org/officeDocument/2006/relationships/image" Target="../media/image896.png"/><Relationship Id="rId22" Type="http://schemas.openxmlformats.org/officeDocument/2006/relationships/image" Target="../media/image148.png"/><Relationship Id="rId118" Type="http://schemas.openxmlformats.org/officeDocument/2006/relationships/image" Target="../media/image332.png"/><Relationship Id="rId1828" Type="http://schemas.openxmlformats.org/officeDocument/2006/relationships/customXml" Target="../ink/ink1410.xml"/><Relationship Id="rId171" Type="http://schemas.openxmlformats.org/officeDocument/2006/relationships/image" Target="../media/image358.png"/><Relationship Id="rId1467" Type="http://schemas.openxmlformats.org/officeDocument/2006/relationships/image" Target="../media/image768.png"/><Relationship Id="rId1674" Type="http://schemas.openxmlformats.org/officeDocument/2006/relationships/image" Target="../media/image870.png"/><Relationship Id="rId1881" Type="http://schemas.openxmlformats.org/officeDocument/2006/relationships/customXml" Target="../ink/ink1437.xml"/><Relationship Id="rId1327" Type="http://schemas.openxmlformats.org/officeDocument/2006/relationships/image" Target="../media/image401.png"/><Relationship Id="rId1534" Type="http://schemas.openxmlformats.org/officeDocument/2006/relationships/customXml" Target="../ink/ink1257.xml"/><Relationship Id="rId1741" Type="http://schemas.openxmlformats.org/officeDocument/2006/relationships/customXml" Target="../ink/ink1365.xml"/><Relationship Id="rId33" Type="http://schemas.openxmlformats.org/officeDocument/2006/relationships/customXml" Target="../ink/ink1072.xml"/><Relationship Id="rId129" Type="http://schemas.openxmlformats.org/officeDocument/2006/relationships/customXml" Target="../ink/ink1120.xml"/><Relationship Id="rId1380" Type="http://schemas.openxmlformats.org/officeDocument/2006/relationships/customXml" Target="../ink/ink1212.xml"/><Relationship Id="rId1601" Type="http://schemas.openxmlformats.org/officeDocument/2006/relationships/image" Target="../media/image835.png"/><Relationship Id="rId1839" Type="http://schemas.openxmlformats.org/officeDocument/2006/relationships/image" Target="../media/image96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W2eGaUzq7E?feature=oembed" TargetMode="External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070.png"/><Relationship Id="rId21" Type="http://schemas.openxmlformats.org/officeDocument/2006/relationships/image" Target="../media/image1022.png"/><Relationship Id="rId42" Type="http://schemas.openxmlformats.org/officeDocument/2006/relationships/customXml" Target="../ink/ink1490.xml"/><Relationship Id="rId63" Type="http://schemas.openxmlformats.org/officeDocument/2006/relationships/image" Target="../media/image1043.png"/><Relationship Id="rId84" Type="http://schemas.openxmlformats.org/officeDocument/2006/relationships/customXml" Target="../ink/ink1511.xml"/><Relationship Id="rId138" Type="http://schemas.openxmlformats.org/officeDocument/2006/relationships/customXml" Target="../ink/ink1538.xml"/><Relationship Id="rId159" Type="http://schemas.openxmlformats.org/officeDocument/2006/relationships/image" Target="../media/image1091.png"/><Relationship Id="rId170" Type="http://schemas.openxmlformats.org/officeDocument/2006/relationships/customXml" Target="../ink/ink1554.xml"/><Relationship Id="rId191" Type="http://schemas.openxmlformats.org/officeDocument/2006/relationships/image" Target="../media/image1107.png"/><Relationship Id="rId205" Type="http://schemas.openxmlformats.org/officeDocument/2006/relationships/image" Target="../media/image1114.png"/><Relationship Id="rId107" Type="http://schemas.openxmlformats.org/officeDocument/2006/relationships/image" Target="../media/image1065.png"/><Relationship Id="rId11" Type="http://schemas.openxmlformats.org/officeDocument/2006/relationships/image" Target="../media/image1017.png"/><Relationship Id="rId32" Type="http://schemas.openxmlformats.org/officeDocument/2006/relationships/customXml" Target="../ink/ink1485.xml"/><Relationship Id="rId53" Type="http://schemas.openxmlformats.org/officeDocument/2006/relationships/image" Target="../media/image1038.png"/><Relationship Id="rId74" Type="http://schemas.openxmlformats.org/officeDocument/2006/relationships/customXml" Target="../ink/ink1506.xml"/><Relationship Id="rId128" Type="http://schemas.openxmlformats.org/officeDocument/2006/relationships/customXml" Target="../ink/ink1533.xml"/><Relationship Id="rId149" Type="http://schemas.openxmlformats.org/officeDocument/2006/relationships/image" Target="../media/image1086.png"/><Relationship Id="rId5" Type="http://schemas.openxmlformats.org/officeDocument/2006/relationships/image" Target="../media/image1014.png"/><Relationship Id="rId95" Type="http://schemas.openxmlformats.org/officeDocument/2006/relationships/image" Target="../media/image1059.png"/><Relationship Id="rId160" Type="http://schemas.openxmlformats.org/officeDocument/2006/relationships/customXml" Target="../ink/ink1549.xml"/><Relationship Id="rId181" Type="http://schemas.openxmlformats.org/officeDocument/2006/relationships/image" Target="../media/image1102.png"/><Relationship Id="rId22" Type="http://schemas.openxmlformats.org/officeDocument/2006/relationships/customXml" Target="../ink/ink1480.xml"/><Relationship Id="rId43" Type="http://schemas.openxmlformats.org/officeDocument/2006/relationships/image" Target="../media/image1033.png"/><Relationship Id="rId64" Type="http://schemas.openxmlformats.org/officeDocument/2006/relationships/customXml" Target="../ink/ink1501.xml"/><Relationship Id="rId118" Type="http://schemas.openxmlformats.org/officeDocument/2006/relationships/customXml" Target="../ink/ink1528.xml"/><Relationship Id="rId139" Type="http://schemas.openxmlformats.org/officeDocument/2006/relationships/image" Target="../media/image1081.png"/><Relationship Id="rId85" Type="http://schemas.openxmlformats.org/officeDocument/2006/relationships/image" Target="../media/image1054.png"/><Relationship Id="rId150" Type="http://schemas.openxmlformats.org/officeDocument/2006/relationships/customXml" Target="../ink/ink1544.xml"/><Relationship Id="rId171" Type="http://schemas.openxmlformats.org/officeDocument/2006/relationships/image" Target="../media/image1097.png"/><Relationship Id="rId192" Type="http://schemas.openxmlformats.org/officeDocument/2006/relationships/customXml" Target="../ink/ink1565.xml"/><Relationship Id="rId206" Type="http://schemas.openxmlformats.org/officeDocument/2006/relationships/customXml" Target="../ink/ink1572.xml"/><Relationship Id="rId12" Type="http://schemas.openxmlformats.org/officeDocument/2006/relationships/customXml" Target="../ink/ink1475.xml"/><Relationship Id="rId33" Type="http://schemas.openxmlformats.org/officeDocument/2006/relationships/image" Target="../media/image1028.png"/><Relationship Id="rId108" Type="http://schemas.openxmlformats.org/officeDocument/2006/relationships/customXml" Target="../ink/ink1523.xml"/><Relationship Id="rId129" Type="http://schemas.openxmlformats.org/officeDocument/2006/relationships/image" Target="../media/image1076.png"/><Relationship Id="rId54" Type="http://schemas.openxmlformats.org/officeDocument/2006/relationships/customXml" Target="../ink/ink1496.xml"/><Relationship Id="rId75" Type="http://schemas.openxmlformats.org/officeDocument/2006/relationships/image" Target="../media/image1049.png"/><Relationship Id="rId96" Type="http://schemas.openxmlformats.org/officeDocument/2006/relationships/customXml" Target="../ink/ink1517.xml"/><Relationship Id="rId140" Type="http://schemas.openxmlformats.org/officeDocument/2006/relationships/customXml" Target="../ink/ink1539.xml"/><Relationship Id="rId161" Type="http://schemas.openxmlformats.org/officeDocument/2006/relationships/image" Target="../media/image1092.png"/><Relationship Id="rId182" Type="http://schemas.openxmlformats.org/officeDocument/2006/relationships/customXml" Target="../ink/ink1560.xml"/><Relationship Id="rId6" Type="http://schemas.openxmlformats.org/officeDocument/2006/relationships/customXml" Target="../ink/ink1472.xml"/><Relationship Id="rId23" Type="http://schemas.openxmlformats.org/officeDocument/2006/relationships/image" Target="../media/image1023.png"/><Relationship Id="rId119" Type="http://schemas.openxmlformats.org/officeDocument/2006/relationships/image" Target="../media/image1071.png"/><Relationship Id="rId44" Type="http://schemas.openxmlformats.org/officeDocument/2006/relationships/customXml" Target="../ink/ink1491.xml"/><Relationship Id="rId65" Type="http://schemas.openxmlformats.org/officeDocument/2006/relationships/image" Target="../media/image1044.png"/><Relationship Id="rId86" Type="http://schemas.openxmlformats.org/officeDocument/2006/relationships/customXml" Target="../ink/ink1512.xml"/><Relationship Id="rId130" Type="http://schemas.openxmlformats.org/officeDocument/2006/relationships/customXml" Target="../ink/ink1534.xml"/><Relationship Id="rId151" Type="http://schemas.openxmlformats.org/officeDocument/2006/relationships/image" Target="../media/image1087.png"/><Relationship Id="rId172" Type="http://schemas.openxmlformats.org/officeDocument/2006/relationships/customXml" Target="../ink/ink1555.xml"/><Relationship Id="rId193" Type="http://schemas.openxmlformats.org/officeDocument/2006/relationships/image" Target="../media/image1108.png"/><Relationship Id="rId207" Type="http://schemas.openxmlformats.org/officeDocument/2006/relationships/image" Target="../media/image1115.png"/><Relationship Id="rId13" Type="http://schemas.openxmlformats.org/officeDocument/2006/relationships/image" Target="../media/image1018.png"/><Relationship Id="rId109" Type="http://schemas.openxmlformats.org/officeDocument/2006/relationships/image" Target="../media/image1066.png"/><Relationship Id="rId34" Type="http://schemas.openxmlformats.org/officeDocument/2006/relationships/customXml" Target="../ink/ink1486.xml"/><Relationship Id="rId55" Type="http://schemas.openxmlformats.org/officeDocument/2006/relationships/image" Target="../media/image1039.png"/><Relationship Id="rId76" Type="http://schemas.openxmlformats.org/officeDocument/2006/relationships/customXml" Target="../ink/ink1507.xml"/><Relationship Id="rId97" Type="http://schemas.openxmlformats.org/officeDocument/2006/relationships/image" Target="../media/image1060.png"/><Relationship Id="rId120" Type="http://schemas.openxmlformats.org/officeDocument/2006/relationships/customXml" Target="../ink/ink1529.xml"/><Relationship Id="rId141" Type="http://schemas.openxmlformats.org/officeDocument/2006/relationships/image" Target="../media/image1082.png"/><Relationship Id="rId7" Type="http://schemas.openxmlformats.org/officeDocument/2006/relationships/image" Target="../media/image1015.png"/><Relationship Id="rId162" Type="http://schemas.openxmlformats.org/officeDocument/2006/relationships/customXml" Target="../ink/ink1550.xml"/><Relationship Id="rId183" Type="http://schemas.openxmlformats.org/officeDocument/2006/relationships/image" Target="../media/image1103.png"/><Relationship Id="rId24" Type="http://schemas.openxmlformats.org/officeDocument/2006/relationships/customXml" Target="../ink/ink1481.xml"/><Relationship Id="rId45" Type="http://schemas.openxmlformats.org/officeDocument/2006/relationships/image" Target="../media/image1034.png"/><Relationship Id="rId66" Type="http://schemas.openxmlformats.org/officeDocument/2006/relationships/customXml" Target="../ink/ink1502.xml"/><Relationship Id="rId87" Type="http://schemas.openxmlformats.org/officeDocument/2006/relationships/image" Target="../media/image1055.png"/><Relationship Id="rId110" Type="http://schemas.openxmlformats.org/officeDocument/2006/relationships/customXml" Target="../ink/ink1524.xml"/><Relationship Id="rId131" Type="http://schemas.openxmlformats.org/officeDocument/2006/relationships/image" Target="../media/image1077.png"/><Relationship Id="rId61" Type="http://schemas.openxmlformats.org/officeDocument/2006/relationships/image" Target="../media/image1042.png"/><Relationship Id="rId82" Type="http://schemas.openxmlformats.org/officeDocument/2006/relationships/customXml" Target="../ink/ink1510.xml"/><Relationship Id="rId152" Type="http://schemas.openxmlformats.org/officeDocument/2006/relationships/customXml" Target="../ink/ink1545.xml"/><Relationship Id="rId173" Type="http://schemas.openxmlformats.org/officeDocument/2006/relationships/image" Target="../media/image1098.png"/><Relationship Id="rId194" Type="http://schemas.openxmlformats.org/officeDocument/2006/relationships/customXml" Target="../ink/ink1566.xml"/><Relationship Id="rId199" Type="http://schemas.openxmlformats.org/officeDocument/2006/relationships/image" Target="../media/image1111.png"/><Relationship Id="rId203" Type="http://schemas.openxmlformats.org/officeDocument/2006/relationships/image" Target="../media/image1113.png"/><Relationship Id="rId208" Type="http://schemas.openxmlformats.org/officeDocument/2006/relationships/customXml" Target="../ink/ink1573.xml"/><Relationship Id="rId19" Type="http://schemas.openxmlformats.org/officeDocument/2006/relationships/image" Target="../media/image1021.png"/><Relationship Id="rId14" Type="http://schemas.openxmlformats.org/officeDocument/2006/relationships/customXml" Target="../ink/ink1476.xml"/><Relationship Id="rId30" Type="http://schemas.openxmlformats.org/officeDocument/2006/relationships/customXml" Target="../ink/ink1484.xml"/><Relationship Id="rId35" Type="http://schemas.openxmlformats.org/officeDocument/2006/relationships/image" Target="../media/image1029.png"/><Relationship Id="rId56" Type="http://schemas.openxmlformats.org/officeDocument/2006/relationships/customXml" Target="../ink/ink1497.xml"/><Relationship Id="rId77" Type="http://schemas.openxmlformats.org/officeDocument/2006/relationships/image" Target="../media/image1050.png"/><Relationship Id="rId100" Type="http://schemas.openxmlformats.org/officeDocument/2006/relationships/customXml" Target="../ink/ink1519.xml"/><Relationship Id="rId105" Type="http://schemas.openxmlformats.org/officeDocument/2006/relationships/image" Target="../media/image1064.png"/><Relationship Id="rId126" Type="http://schemas.openxmlformats.org/officeDocument/2006/relationships/customXml" Target="../ink/ink1532.xml"/><Relationship Id="rId147" Type="http://schemas.openxmlformats.org/officeDocument/2006/relationships/image" Target="../media/image1085.png"/><Relationship Id="rId168" Type="http://schemas.openxmlformats.org/officeDocument/2006/relationships/customXml" Target="../ink/ink1553.xml"/><Relationship Id="rId8" Type="http://schemas.openxmlformats.org/officeDocument/2006/relationships/customXml" Target="../ink/ink1473.xml"/><Relationship Id="rId51" Type="http://schemas.openxmlformats.org/officeDocument/2006/relationships/image" Target="../media/image1037.png"/><Relationship Id="rId72" Type="http://schemas.openxmlformats.org/officeDocument/2006/relationships/customXml" Target="../ink/ink1505.xml"/><Relationship Id="rId93" Type="http://schemas.openxmlformats.org/officeDocument/2006/relationships/image" Target="../media/image1058.png"/><Relationship Id="rId98" Type="http://schemas.openxmlformats.org/officeDocument/2006/relationships/customXml" Target="../ink/ink1518.xml"/><Relationship Id="rId121" Type="http://schemas.openxmlformats.org/officeDocument/2006/relationships/image" Target="../media/image1072.png"/><Relationship Id="rId142" Type="http://schemas.openxmlformats.org/officeDocument/2006/relationships/customXml" Target="../ink/ink1540.xml"/><Relationship Id="rId163" Type="http://schemas.openxmlformats.org/officeDocument/2006/relationships/image" Target="../media/image1093.png"/><Relationship Id="rId184" Type="http://schemas.openxmlformats.org/officeDocument/2006/relationships/customXml" Target="../ink/ink1561.xml"/><Relationship Id="rId189" Type="http://schemas.openxmlformats.org/officeDocument/2006/relationships/image" Target="../media/image1106.png"/><Relationship Id="rId3" Type="http://schemas.openxmlformats.org/officeDocument/2006/relationships/image" Target="../media/image1013.png"/><Relationship Id="rId25" Type="http://schemas.openxmlformats.org/officeDocument/2006/relationships/image" Target="../media/image1024.png"/><Relationship Id="rId46" Type="http://schemas.openxmlformats.org/officeDocument/2006/relationships/customXml" Target="../ink/ink1492.xml"/><Relationship Id="rId67" Type="http://schemas.openxmlformats.org/officeDocument/2006/relationships/image" Target="../media/image1045.png"/><Relationship Id="rId116" Type="http://schemas.openxmlformats.org/officeDocument/2006/relationships/customXml" Target="../ink/ink1527.xml"/><Relationship Id="rId137" Type="http://schemas.openxmlformats.org/officeDocument/2006/relationships/image" Target="../media/image1080.png"/><Relationship Id="rId158" Type="http://schemas.openxmlformats.org/officeDocument/2006/relationships/customXml" Target="../ink/ink1548.xml"/><Relationship Id="rId20" Type="http://schemas.openxmlformats.org/officeDocument/2006/relationships/customXml" Target="../ink/ink1479.xml"/><Relationship Id="rId41" Type="http://schemas.openxmlformats.org/officeDocument/2006/relationships/image" Target="../media/image1032.png"/><Relationship Id="rId62" Type="http://schemas.openxmlformats.org/officeDocument/2006/relationships/customXml" Target="../ink/ink1500.xml"/><Relationship Id="rId83" Type="http://schemas.openxmlformats.org/officeDocument/2006/relationships/image" Target="../media/image1053.png"/><Relationship Id="rId88" Type="http://schemas.openxmlformats.org/officeDocument/2006/relationships/customXml" Target="../ink/ink1513.xml"/><Relationship Id="rId111" Type="http://schemas.openxmlformats.org/officeDocument/2006/relationships/image" Target="../media/image1067.png"/><Relationship Id="rId132" Type="http://schemas.openxmlformats.org/officeDocument/2006/relationships/customXml" Target="../ink/ink1535.xml"/><Relationship Id="rId153" Type="http://schemas.openxmlformats.org/officeDocument/2006/relationships/image" Target="../media/image1088.png"/><Relationship Id="rId174" Type="http://schemas.openxmlformats.org/officeDocument/2006/relationships/customXml" Target="../ink/ink1556.xml"/><Relationship Id="rId179" Type="http://schemas.openxmlformats.org/officeDocument/2006/relationships/image" Target="../media/image1101.png"/><Relationship Id="rId195" Type="http://schemas.openxmlformats.org/officeDocument/2006/relationships/image" Target="../media/image1109.png"/><Relationship Id="rId209" Type="http://schemas.openxmlformats.org/officeDocument/2006/relationships/image" Target="../media/image1116.png"/><Relationship Id="rId190" Type="http://schemas.openxmlformats.org/officeDocument/2006/relationships/customXml" Target="../ink/ink1564.xml"/><Relationship Id="rId204" Type="http://schemas.openxmlformats.org/officeDocument/2006/relationships/customXml" Target="../ink/ink1571.xml"/><Relationship Id="rId15" Type="http://schemas.openxmlformats.org/officeDocument/2006/relationships/image" Target="../media/image1019.png"/><Relationship Id="rId36" Type="http://schemas.openxmlformats.org/officeDocument/2006/relationships/customXml" Target="../ink/ink1487.xml"/><Relationship Id="rId57" Type="http://schemas.openxmlformats.org/officeDocument/2006/relationships/image" Target="../media/image1040.png"/><Relationship Id="rId106" Type="http://schemas.openxmlformats.org/officeDocument/2006/relationships/customXml" Target="../ink/ink1522.xml"/><Relationship Id="rId127" Type="http://schemas.openxmlformats.org/officeDocument/2006/relationships/image" Target="../media/image1075.png"/><Relationship Id="rId10" Type="http://schemas.openxmlformats.org/officeDocument/2006/relationships/customXml" Target="../ink/ink1474.xml"/><Relationship Id="rId31" Type="http://schemas.openxmlformats.org/officeDocument/2006/relationships/image" Target="../media/image1027.png"/><Relationship Id="rId52" Type="http://schemas.openxmlformats.org/officeDocument/2006/relationships/customXml" Target="../ink/ink1495.xml"/><Relationship Id="rId73" Type="http://schemas.openxmlformats.org/officeDocument/2006/relationships/image" Target="../media/image1048.png"/><Relationship Id="rId78" Type="http://schemas.openxmlformats.org/officeDocument/2006/relationships/customXml" Target="../ink/ink1508.xml"/><Relationship Id="rId94" Type="http://schemas.openxmlformats.org/officeDocument/2006/relationships/customXml" Target="../ink/ink1516.xml"/><Relationship Id="rId99" Type="http://schemas.openxmlformats.org/officeDocument/2006/relationships/image" Target="../media/image1061.png"/><Relationship Id="rId101" Type="http://schemas.openxmlformats.org/officeDocument/2006/relationships/image" Target="../media/image1062.png"/><Relationship Id="rId122" Type="http://schemas.openxmlformats.org/officeDocument/2006/relationships/customXml" Target="../ink/ink1530.xml"/><Relationship Id="rId143" Type="http://schemas.openxmlformats.org/officeDocument/2006/relationships/image" Target="../media/image1083.png"/><Relationship Id="rId148" Type="http://schemas.openxmlformats.org/officeDocument/2006/relationships/customXml" Target="../ink/ink1543.xml"/><Relationship Id="rId164" Type="http://schemas.openxmlformats.org/officeDocument/2006/relationships/customXml" Target="../ink/ink1551.xml"/><Relationship Id="rId169" Type="http://schemas.openxmlformats.org/officeDocument/2006/relationships/image" Target="../media/image1096.png"/><Relationship Id="rId185" Type="http://schemas.openxmlformats.org/officeDocument/2006/relationships/image" Target="../media/image1104.png"/><Relationship Id="rId4" Type="http://schemas.openxmlformats.org/officeDocument/2006/relationships/customXml" Target="../ink/ink1471.xml"/><Relationship Id="rId9" Type="http://schemas.openxmlformats.org/officeDocument/2006/relationships/image" Target="../media/image1016.png"/><Relationship Id="rId180" Type="http://schemas.openxmlformats.org/officeDocument/2006/relationships/customXml" Target="../ink/ink1559.xml"/><Relationship Id="rId210" Type="http://schemas.openxmlformats.org/officeDocument/2006/relationships/customXml" Target="../ink/ink1574.xml"/><Relationship Id="rId26" Type="http://schemas.openxmlformats.org/officeDocument/2006/relationships/customXml" Target="../ink/ink1482.xml"/><Relationship Id="rId47" Type="http://schemas.openxmlformats.org/officeDocument/2006/relationships/image" Target="../media/image1035.png"/><Relationship Id="rId68" Type="http://schemas.openxmlformats.org/officeDocument/2006/relationships/customXml" Target="../ink/ink1503.xml"/><Relationship Id="rId89" Type="http://schemas.openxmlformats.org/officeDocument/2006/relationships/image" Target="../media/image1056.png"/><Relationship Id="rId112" Type="http://schemas.openxmlformats.org/officeDocument/2006/relationships/customXml" Target="../ink/ink1525.xml"/><Relationship Id="rId133" Type="http://schemas.openxmlformats.org/officeDocument/2006/relationships/image" Target="../media/image1078.png"/><Relationship Id="rId154" Type="http://schemas.openxmlformats.org/officeDocument/2006/relationships/customXml" Target="../ink/ink1546.xml"/><Relationship Id="rId175" Type="http://schemas.openxmlformats.org/officeDocument/2006/relationships/image" Target="../media/image1099.png"/><Relationship Id="rId196" Type="http://schemas.openxmlformats.org/officeDocument/2006/relationships/customXml" Target="../ink/ink1567.xml"/><Relationship Id="rId200" Type="http://schemas.openxmlformats.org/officeDocument/2006/relationships/customXml" Target="../ink/ink1569.xml"/><Relationship Id="rId16" Type="http://schemas.openxmlformats.org/officeDocument/2006/relationships/customXml" Target="../ink/ink1477.xml"/><Relationship Id="rId37" Type="http://schemas.openxmlformats.org/officeDocument/2006/relationships/image" Target="../media/image1030.png"/><Relationship Id="rId58" Type="http://schemas.openxmlformats.org/officeDocument/2006/relationships/customXml" Target="../ink/ink1498.xml"/><Relationship Id="rId79" Type="http://schemas.openxmlformats.org/officeDocument/2006/relationships/image" Target="../media/image1051.png"/><Relationship Id="rId102" Type="http://schemas.openxmlformats.org/officeDocument/2006/relationships/customXml" Target="../ink/ink1520.xml"/><Relationship Id="rId123" Type="http://schemas.openxmlformats.org/officeDocument/2006/relationships/image" Target="../media/image1073.png"/><Relationship Id="rId144" Type="http://schemas.openxmlformats.org/officeDocument/2006/relationships/customXml" Target="../ink/ink1541.xml"/><Relationship Id="rId90" Type="http://schemas.openxmlformats.org/officeDocument/2006/relationships/customXml" Target="../ink/ink1514.xml"/><Relationship Id="rId165" Type="http://schemas.openxmlformats.org/officeDocument/2006/relationships/image" Target="../media/image1094.png"/><Relationship Id="rId186" Type="http://schemas.openxmlformats.org/officeDocument/2006/relationships/customXml" Target="../ink/ink1562.xml"/><Relationship Id="rId211" Type="http://schemas.openxmlformats.org/officeDocument/2006/relationships/image" Target="../media/image1117.png"/><Relationship Id="rId27" Type="http://schemas.openxmlformats.org/officeDocument/2006/relationships/image" Target="../media/image1025.png"/><Relationship Id="rId48" Type="http://schemas.openxmlformats.org/officeDocument/2006/relationships/customXml" Target="../ink/ink1493.xml"/><Relationship Id="rId69" Type="http://schemas.openxmlformats.org/officeDocument/2006/relationships/image" Target="../media/image1046.png"/><Relationship Id="rId113" Type="http://schemas.openxmlformats.org/officeDocument/2006/relationships/image" Target="../media/image1068.png"/><Relationship Id="rId134" Type="http://schemas.openxmlformats.org/officeDocument/2006/relationships/customXml" Target="../ink/ink1536.xml"/><Relationship Id="rId80" Type="http://schemas.openxmlformats.org/officeDocument/2006/relationships/customXml" Target="../ink/ink1509.xml"/><Relationship Id="rId155" Type="http://schemas.openxmlformats.org/officeDocument/2006/relationships/image" Target="../media/image1089.png"/><Relationship Id="rId176" Type="http://schemas.openxmlformats.org/officeDocument/2006/relationships/customXml" Target="../ink/ink1557.xml"/><Relationship Id="rId197" Type="http://schemas.openxmlformats.org/officeDocument/2006/relationships/image" Target="../media/image1110.png"/><Relationship Id="rId201" Type="http://schemas.openxmlformats.org/officeDocument/2006/relationships/image" Target="../media/image1112.png"/><Relationship Id="rId17" Type="http://schemas.openxmlformats.org/officeDocument/2006/relationships/image" Target="../media/image1020.png"/><Relationship Id="rId38" Type="http://schemas.openxmlformats.org/officeDocument/2006/relationships/customXml" Target="../ink/ink1488.xml"/><Relationship Id="rId59" Type="http://schemas.openxmlformats.org/officeDocument/2006/relationships/image" Target="../media/image1041.png"/><Relationship Id="rId103" Type="http://schemas.openxmlformats.org/officeDocument/2006/relationships/image" Target="../media/image1063.png"/><Relationship Id="rId124" Type="http://schemas.openxmlformats.org/officeDocument/2006/relationships/customXml" Target="../ink/ink1531.xml"/><Relationship Id="rId70" Type="http://schemas.openxmlformats.org/officeDocument/2006/relationships/customXml" Target="../ink/ink1504.xml"/><Relationship Id="rId91" Type="http://schemas.openxmlformats.org/officeDocument/2006/relationships/image" Target="../media/image1057.png"/><Relationship Id="rId145" Type="http://schemas.openxmlformats.org/officeDocument/2006/relationships/image" Target="../media/image1084.png"/><Relationship Id="rId166" Type="http://schemas.openxmlformats.org/officeDocument/2006/relationships/customXml" Target="../ink/ink1552.xml"/><Relationship Id="rId187" Type="http://schemas.openxmlformats.org/officeDocument/2006/relationships/image" Target="../media/image1105.png"/><Relationship Id="rId1" Type="http://schemas.openxmlformats.org/officeDocument/2006/relationships/slideLayout" Target="../slideLayouts/slideLayout2.xml"/><Relationship Id="rId28" Type="http://schemas.openxmlformats.org/officeDocument/2006/relationships/customXml" Target="../ink/ink1483.xml"/><Relationship Id="rId49" Type="http://schemas.openxmlformats.org/officeDocument/2006/relationships/image" Target="../media/image1036.png"/><Relationship Id="rId114" Type="http://schemas.openxmlformats.org/officeDocument/2006/relationships/customXml" Target="../ink/ink1526.xml"/><Relationship Id="rId60" Type="http://schemas.openxmlformats.org/officeDocument/2006/relationships/customXml" Target="../ink/ink1499.xml"/><Relationship Id="rId81" Type="http://schemas.openxmlformats.org/officeDocument/2006/relationships/image" Target="../media/image1052.png"/><Relationship Id="rId135" Type="http://schemas.openxmlformats.org/officeDocument/2006/relationships/image" Target="../media/image1079.png"/><Relationship Id="rId156" Type="http://schemas.openxmlformats.org/officeDocument/2006/relationships/customXml" Target="../ink/ink1547.xml"/><Relationship Id="rId177" Type="http://schemas.openxmlformats.org/officeDocument/2006/relationships/image" Target="../media/image1100.png"/><Relationship Id="rId198" Type="http://schemas.openxmlformats.org/officeDocument/2006/relationships/customXml" Target="../ink/ink1568.xml"/><Relationship Id="rId202" Type="http://schemas.openxmlformats.org/officeDocument/2006/relationships/customXml" Target="../ink/ink1570.xml"/><Relationship Id="rId18" Type="http://schemas.openxmlformats.org/officeDocument/2006/relationships/customXml" Target="../ink/ink1478.xml"/><Relationship Id="rId39" Type="http://schemas.openxmlformats.org/officeDocument/2006/relationships/image" Target="../media/image1031.png"/><Relationship Id="rId50" Type="http://schemas.openxmlformats.org/officeDocument/2006/relationships/customXml" Target="../ink/ink1494.xml"/><Relationship Id="rId104" Type="http://schemas.openxmlformats.org/officeDocument/2006/relationships/customXml" Target="../ink/ink1521.xml"/><Relationship Id="rId125" Type="http://schemas.openxmlformats.org/officeDocument/2006/relationships/image" Target="../media/image1074.png"/><Relationship Id="rId146" Type="http://schemas.openxmlformats.org/officeDocument/2006/relationships/customXml" Target="../ink/ink1542.xml"/><Relationship Id="rId167" Type="http://schemas.openxmlformats.org/officeDocument/2006/relationships/image" Target="../media/image1095.png"/><Relationship Id="rId188" Type="http://schemas.openxmlformats.org/officeDocument/2006/relationships/customXml" Target="../ink/ink1563.xml"/><Relationship Id="rId71" Type="http://schemas.openxmlformats.org/officeDocument/2006/relationships/image" Target="../media/image1047.png"/><Relationship Id="rId92" Type="http://schemas.openxmlformats.org/officeDocument/2006/relationships/customXml" Target="../ink/ink1515.xml"/><Relationship Id="rId2" Type="http://schemas.openxmlformats.org/officeDocument/2006/relationships/customXml" Target="../ink/ink1470.xml"/><Relationship Id="rId29" Type="http://schemas.openxmlformats.org/officeDocument/2006/relationships/image" Target="../media/image1026.png"/><Relationship Id="rId40" Type="http://schemas.openxmlformats.org/officeDocument/2006/relationships/customXml" Target="../ink/ink1489.xml"/><Relationship Id="rId115" Type="http://schemas.openxmlformats.org/officeDocument/2006/relationships/image" Target="../media/image1069.png"/><Relationship Id="rId136" Type="http://schemas.openxmlformats.org/officeDocument/2006/relationships/customXml" Target="../ink/ink1537.xml"/><Relationship Id="rId157" Type="http://schemas.openxmlformats.org/officeDocument/2006/relationships/image" Target="../media/image1090.png"/><Relationship Id="rId178" Type="http://schemas.openxmlformats.org/officeDocument/2006/relationships/customXml" Target="../ink/ink15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AAA85A-2695-B549-A4C7-9938407BE6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86" y="0"/>
            <a:ext cx="118120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43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63139960-231A-CC46-ACDC-A585A7A93097}"/>
              </a:ext>
            </a:extLst>
          </p:cNvPr>
          <p:cNvGrpSpPr/>
          <p:nvPr/>
        </p:nvGrpSpPr>
        <p:grpSpPr>
          <a:xfrm>
            <a:off x="300758" y="214744"/>
            <a:ext cx="2193840" cy="644040"/>
            <a:chOff x="300758" y="214744"/>
            <a:chExt cx="2193840" cy="64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CBEE6AA-7F19-7246-8A67-7EF6037D1B7C}"/>
                    </a:ext>
                  </a:extLst>
                </p14:cNvPr>
                <p14:cNvContentPartPr/>
                <p14:nvPr/>
              </p14:nvContentPartPr>
              <p14:xfrm>
                <a:off x="300758" y="289624"/>
                <a:ext cx="87840" cy="4568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CBEE6AA-7F19-7246-8A67-7EF6037D1B7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85638" y="274504"/>
                  <a:ext cx="118440" cy="48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79F8AFA-9B9B-A14D-A38A-326C60940BF5}"/>
                    </a:ext>
                  </a:extLst>
                </p14:cNvPr>
                <p14:cNvContentPartPr/>
                <p14:nvPr/>
              </p14:nvContentPartPr>
              <p14:xfrm>
                <a:off x="310478" y="277024"/>
                <a:ext cx="234000" cy="4125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79F8AFA-9B9B-A14D-A38A-326C60940BF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94998" y="261904"/>
                  <a:ext cx="264240" cy="44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468223C-7051-A443-93D0-3FF69ADA975A}"/>
                    </a:ext>
                  </a:extLst>
                </p14:cNvPr>
                <p14:cNvContentPartPr/>
                <p14:nvPr/>
              </p14:nvContentPartPr>
              <p14:xfrm>
                <a:off x="581918" y="454504"/>
                <a:ext cx="180000" cy="2368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468223C-7051-A443-93D0-3FF69ADA975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66798" y="439384"/>
                  <a:ext cx="21060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CA7C4B9-CDC4-CA45-997C-A6A1DC53F01A}"/>
                    </a:ext>
                  </a:extLst>
                </p14:cNvPr>
                <p14:cNvContentPartPr/>
                <p14:nvPr/>
              </p14:nvContentPartPr>
              <p14:xfrm>
                <a:off x="869558" y="417424"/>
                <a:ext cx="253440" cy="242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CA7C4B9-CDC4-CA45-997C-A6A1DC53F01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54438" y="402304"/>
                  <a:ext cx="28404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575F028-0DBB-CD40-860E-A0940133BA1A}"/>
                    </a:ext>
                  </a:extLst>
                </p14:cNvPr>
                <p14:cNvContentPartPr/>
                <p14:nvPr/>
              </p14:nvContentPartPr>
              <p14:xfrm>
                <a:off x="1201118" y="433624"/>
                <a:ext cx="203040" cy="2408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575F028-0DBB-CD40-860E-A0940133BA1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85638" y="418504"/>
                  <a:ext cx="23364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EF6E940-259A-3D4F-A6EE-D508E9BF8C55}"/>
                    </a:ext>
                  </a:extLst>
                </p14:cNvPr>
                <p14:cNvContentPartPr/>
                <p14:nvPr/>
              </p14:nvContentPartPr>
              <p14:xfrm>
                <a:off x="1471838" y="378904"/>
                <a:ext cx="245160" cy="2725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EF6E940-259A-3D4F-A6EE-D508E9BF8C5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456358" y="363784"/>
                  <a:ext cx="27540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3C4B5BE-C87E-7549-95C0-0019695B573D}"/>
                    </a:ext>
                  </a:extLst>
                </p14:cNvPr>
                <p14:cNvContentPartPr/>
                <p14:nvPr/>
              </p14:nvContentPartPr>
              <p14:xfrm>
                <a:off x="1735358" y="214744"/>
                <a:ext cx="241200" cy="405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3C4B5BE-C87E-7549-95C0-0019695B573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720238" y="199624"/>
                  <a:ext cx="271800" cy="43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6114E34-403C-5F4E-9B77-67711C5D5578}"/>
                    </a:ext>
                  </a:extLst>
                </p14:cNvPr>
                <p14:cNvContentPartPr/>
                <p14:nvPr/>
              </p14:nvContentPartPr>
              <p14:xfrm>
                <a:off x="2008238" y="375304"/>
                <a:ext cx="344880" cy="2516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6114E34-403C-5F4E-9B77-67711C5D557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992758" y="360184"/>
                  <a:ext cx="37512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B57A1B1-3802-5B46-803D-BC7A8D3350F3}"/>
                    </a:ext>
                  </a:extLst>
                </p14:cNvPr>
                <p14:cNvContentPartPr/>
                <p14:nvPr/>
              </p14:nvContentPartPr>
              <p14:xfrm>
                <a:off x="2475518" y="356584"/>
                <a:ext cx="12600" cy="54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B57A1B1-3802-5B46-803D-BC7A8D3350F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460038" y="341464"/>
                  <a:ext cx="43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BB182B0-7E98-A948-B7BF-399F6A532E29}"/>
                    </a:ext>
                  </a:extLst>
                </p14:cNvPr>
                <p14:cNvContentPartPr/>
                <p14:nvPr/>
              </p14:nvContentPartPr>
              <p14:xfrm>
                <a:off x="2486678" y="511744"/>
                <a:ext cx="7920" cy="162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BB182B0-7E98-A948-B7BF-399F6A532E2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471198" y="496264"/>
                  <a:ext cx="3852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B6FC30C-D471-E247-A375-64B4C0BB73DC}"/>
                    </a:ext>
                  </a:extLst>
                </p14:cNvPr>
                <p14:cNvContentPartPr/>
                <p14:nvPr/>
              </p14:nvContentPartPr>
              <p14:xfrm>
                <a:off x="475358" y="719824"/>
                <a:ext cx="1720080" cy="1389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B6FC30C-D471-E247-A375-64B4C0BB73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59878" y="704344"/>
                  <a:ext cx="175068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24B6C652-4F0E-B441-9C18-097924C25B87}"/>
              </a:ext>
            </a:extLst>
          </p:cNvPr>
          <p:cNvGrpSpPr/>
          <p:nvPr/>
        </p:nvGrpSpPr>
        <p:grpSpPr>
          <a:xfrm>
            <a:off x="165758" y="813784"/>
            <a:ext cx="4369680" cy="2284200"/>
            <a:chOff x="165758" y="813784"/>
            <a:chExt cx="4369680" cy="228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4A41998-5684-4948-9CE2-33114EC7A7EC}"/>
                    </a:ext>
                  </a:extLst>
                </p14:cNvPr>
                <p14:cNvContentPartPr/>
                <p14:nvPr/>
              </p14:nvContentPartPr>
              <p14:xfrm>
                <a:off x="201758" y="1160104"/>
                <a:ext cx="126000" cy="219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4A41998-5684-4948-9CE2-33114EC7A7E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86278" y="1144984"/>
                  <a:ext cx="15660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D54D0709-4B95-364C-82FE-65412AB0839C}"/>
                    </a:ext>
                  </a:extLst>
                </p14:cNvPr>
                <p14:cNvContentPartPr/>
                <p14:nvPr/>
              </p14:nvContentPartPr>
              <p14:xfrm>
                <a:off x="396878" y="1093864"/>
                <a:ext cx="147240" cy="2055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D54D0709-4B95-364C-82FE-65412AB0839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81758" y="1078384"/>
                  <a:ext cx="1778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98B6460-49AB-2A4A-A118-D2B208BBAD7E}"/>
                    </a:ext>
                  </a:extLst>
                </p14:cNvPr>
                <p14:cNvContentPartPr/>
                <p14:nvPr/>
              </p14:nvContentPartPr>
              <p14:xfrm>
                <a:off x="596318" y="1092784"/>
                <a:ext cx="91080" cy="183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98B6460-49AB-2A4A-A118-D2B208BBAD7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81198" y="1077304"/>
                  <a:ext cx="12132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02D7B5E-1A7F-7840-9AEA-EF11BBA33DFD}"/>
                    </a:ext>
                  </a:extLst>
                </p14:cNvPr>
                <p14:cNvContentPartPr/>
                <p14:nvPr/>
              </p14:nvContentPartPr>
              <p14:xfrm>
                <a:off x="835358" y="1101064"/>
                <a:ext cx="126000" cy="1213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02D7B5E-1A7F-7840-9AEA-EF11BBA33DF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20238" y="1085944"/>
                  <a:ext cx="15660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693C3E7-2A98-A34D-B655-BE7CF309C4A6}"/>
                    </a:ext>
                  </a:extLst>
                </p14:cNvPr>
                <p14:cNvContentPartPr/>
                <p14:nvPr/>
              </p14:nvContentPartPr>
              <p14:xfrm>
                <a:off x="932558" y="1092784"/>
                <a:ext cx="30960" cy="3348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693C3E7-2A98-A34D-B655-BE7CF309C4A6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17438" y="1077304"/>
                  <a:ext cx="61560" cy="36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D9BAFCB-C69C-A04A-B1C2-74A714844EEE}"/>
                    </a:ext>
                  </a:extLst>
                </p14:cNvPr>
                <p14:cNvContentPartPr/>
                <p14:nvPr/>
              </p14:nvContentPartPr>
              <p14:xfrm>
                <a:off x="1045598" y="1081624"/>
                <a:ext cx="96480" cy="171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D9BAFCB-C69C-A04A-B1C2-74A714844EE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30478" y="1066144"/>
                  <a:ext cx="12708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8FDBE21-0C78-F545-AB4C-1CBAE679B3C2}"/>
                    </a:ext>
                  </a:extLst>
                </p14:cNvPr>
                <p14:cNvContentPartPr/>
                <p14:nvPr/>
              </p14:nvContentPartPr>
              <p14:xfrm>
                <a:off x="1214798" y="1073704"/>
                <a:ext cx="64800" cy="1587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8FDBE21-0C78-F545-AB4C-1CBAE679B3C2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99318" y="1058224"/>
                  <a:ext cx="954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BE3FD3B-06BD-CB4A-9663-F0AA8714B606}"/>
                    </a:ext>
                  </a:extLst>
                </p14:cNvPr>
                <p14:cNvContentPartPr/>
                <p14:nvPr/>
              </p14:nvContentPartPr>
              <p14:xfrm>
                <a:off x="1392278" y="1085584"/>
                <a:ext cx="105120" cy="1731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BE3FD3B-06BD-CB4A-9663-F0AA8714B60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376798" y="1070464"/>
                  <a:ext cx="13536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DC42FCC-B797-ED41-BA37-BC89C8387CDC}"/>
                    </a:ext>
                  </a:extLst>
                </p14:cNvPr>
                <p14:cNvContentPartPr/>
                <p14:nvPr/>
              </p14:nvContentPartPr>
              <p14:xfrm>
                <a:off x="1511438" y="1102144"/>
                <a:ext cx="98640" cy="1429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DC42FCC-B797-ED41-BA37-BC89C8387CD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496318" y="1087024"/>
                  <a:ext cx="1292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84AFA85F-AF41-5E4B-8947-FD4729DAADB5}"/>
                    </a:ext>
                  </a:extLst>
                </p14:cNvPr>
                <p14:cNvContentPartPr/>
                <p14:nvPr/>
              </p14:nvContentPartPr>
              <p14:xfrm>
                <a:off x="1327838" y="915304"/>
                <a:ext cx="10440" cy="1598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84AFA85F-AF41-5E4B-8947-FD4729DAADB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312358" y="899824"/>
                  <a:ext cx="4104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7C90520-1558-8141-86E0-FD30732BFEE2}"/>
                    </a:ext>
                  </a:extLst>
                </p14:cNvPr>
                <p14:cNvContentPartPr/>
                <p14:nvPr/>
              </p14:nvContentPartPr>
              <p14:xfrm>
                <a:off x="1728158" y="1032304"/>
                <a:ext cx="211320" cy="1904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7C90520-1558-8141-86E0-FD30732BFEE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713038" y="1017184"/>
                  <a:ext cx="24192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B11BE35-ED62-1342-A6C5-8276E3CB0BEA}"/>
                    </a:ext>
                  </a:extLst>
                </p14:cNvPr>
                <p14:cNvContentPartPr/>
                <p14:nvPr/>
              </p14:nvContentPartPr>
              <p14:xfrm>
                <a:off x="1975478" y="1069744"/>
                <a:ext cx="132480" cy="1234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B11BE35-ED62-1342-A6C5-8276E3CB0BE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959998" y="1054624"/>
                  <a:ext cx="16308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AA976C3-8AC8-0247-9984-252209138FC3}"/>
                    </a:ext>
                  </a:extLst>
                </p14:cNvPr>
                <p14:cNvContentPartPr/>
                <p14:nvPr/>
              </p14:nvContentPartPr>
              <p14:xfrm>
                <a:off x="2161238" y="869584"/>
                <a:ext cx="29880" cy="3366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AA976C3-8AC8-0247-9984-252209138FC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146118" y="854464"/>
                  <a:ext cx="6048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69BED12-12AB-6548-AFE2-878B9D8BE273}"/>
                    </a:ext>
                  </a:extLst>
                </p14:cNvPr>
                <p14:cNvContentPartPr/>
                <p14:nvPr/>
              </p14:nvContentPartPr>
              <p14:xfrm>
                <a:off x="2181398" y="1003504"/>
                <a:ext cx="151560" cy="162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69BED12-12AB-6548-AFE2-878B9D8BE27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165918" y="988024"/>
                  <a:ext cx="18180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1AE1E77-6A87-F246-B0BF-AB06F2CDD681}"/>
                    </a:ext>
                  </a:extLst>
                </p14:cNvPr>
                <p14:cNvContentPartPr/>
                <p14:nvPr/>
              </p14:nvContentPartPr>
              <p14:xfrm>
                <a:off x="2352758" y="1048144"/>
                <a:ext cx="46440" cy="1306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1AE1E77-6A87-F246-B0BF-AB06F2CDD68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337638" y="1032664"/>
                  <a:ext cx="770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56A5C57-CA0E-3E47-BE8D-287E3BA11EAA}"/>
                    </a:ext>
                  </a:extLst>
                </p14:cNvPr>
                <p14:cNvContentPartPr/>
                <p14:nvPr/>
              </p14:nvContentPartPr>
              <p14:xfrm>
                <a:off x="2379038" y="931144"/>
                <a:ext cx="7560" cy="57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56A5C57-CA0E-3E47-BE8D-287E3BA11EA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363558" y="915664"/>
                  <a:ext cx="381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71C9FF8-A00E-C042-919C-1B0319BB705A}"/>
                    </a:ext>
                  </a:extLst>
                </p14:cNvPr>
                <p14:cNvContentPartPr/>
                <p14:nvPr/>
              </p14:nvContentPartPr>
              <p14:xfrm>
                <a:off x="2436998" y="1012144"/>
                <a:ext cx="119880" cy="1576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71C9FF8-A00E-C042-919C-1B0319BB705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421878" y="997024"/>
                  <a:ext cx="15012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6EFBB92-D6D3-544E-8D51-2B5B93F0FA62}"/>
                    </a:ext>
                  </a:extLst>
                </p14:cNvPr>
                <p14:cNvContentPartPr/>
                <p14:nvPr/>
              </p14:nvContentPartPr>
              <p14:xfrm>
                <a:off x="2623838" y="1056064"/>
                <a:ext cx="135000" cy="4165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6EFBB92-D6D3-544E-8D51-2B5B93F0FA6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608718" y="1040584"/>
                  <a:ext cx="165600" cy="44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208C66E-BD00-B44F-9817-9AD72DFFBB85}"/>
                    </a:ext>
                  </a:extLst>
                </p14:cNvPr>
                <p14:cNvContentPartPr/>
                <p14:nvPr/>
              </p14:nvContentPartPr>
              <p14:xfrm>
                <a:off x="2858558" y="981184"/>
                <a:ext cx="120960" cy="1764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208C66E-BD00-B44F-9817-9AD72DFFBB8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843078" y="965704"/>
                  <a:ext cx="1512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A17E0AF-41FB-7843-8188-9182EFA4BAEC}"/>
                    </a:ext>
                  </a:extLst>
                </p14:cNvPr>
                <p14:cNvContentPartPr/>
                <p14:nvPr/>
              </p14:nvContentPartPr>
              <p14:xfrm>
                <a:off x="2999678" y="813784"/>
                <a:ext cx="48240" cy="3214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A17E0AF-41FB-7843-8188-9182EFA4BAEC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984198" y="798664"/>
                  <a:ext cx="7884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E3F5ED51-F745-B24B-8BA2-D0E899E70656}"/>
                    </a:ext>
                  </a:extLst>
                </p14:cNvPr>
                <p14:cNvContentPartPr/>
                <p14:nvPr/>
              </p14:nvContentPartPr>
              <p14:xfrm>
                <a:off x="3030638" y="941584"/>
                <a:ext cx="276120" cy="2181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E3F5ED51-F745-B24B-8BA2-D0E899E7065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3015518" y="926104"/>
                  <a:ext cx="30672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17C0BC8-DFDC-1B44-B6EB-6A89F1563548}"/>
                    </a:ext>
                  </a:extLst>
                </p14:cNvPr>
                <p14:cNvContentPartPr/>
                <p14:nvPr/>
              </p14:nvContentPartPr>
              <p14:xfrm>
                <a:off x="3322958" y="925384"/>
                <a:ext cx="30240" cy="1994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17C0BC8-DFDC-1B44-B6EB-6A89F1563548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307478" y="910264"/>
                  <a:ext cx="6084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8241D1E-2A11-E143-91C7-C261B76DED69}"/>
                    </a:ext>
                  </a:extLst>
                </p14:cNvPr>
                <p14:cNvContentPartPr/>
                <p14:nvPr/>
              </p14:nvContentPartPr>
              <p14:xfrm>
                <a:off x="3243038" y="846544"/>
                <a:ext cx="443880" cy="2815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8241D1E-2A11-E143-91C7-C261B76DED69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3227918" y="831064"/>
                  <a:ext cx="47448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71D7A29D-2FD1-C847-BD7C-9DF0FE6A036D}"/>
                    </a:ext>
                  </a:extLst>
                </p14:cNvPr>
                <p14:cNvContentPartPr/>
                <p14:nvPr/>
              </p14:nvContentPartPr>
              <p14:xfrm>
                <a:off x="3711038" y="948784"/>
                <a:ext cx="135720" cy="1609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71D7A29D-2FD1-C847-BD7C-9DF0FE6A036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3695918" y="933664"/>
                  <a:ext cx="1659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117BFAB-0D6C-A749-8F32-EC36DB9EF8EE}"/>
                    </a:ext>
                  </a:extLst>
                </p14:cNvPr>
                <p14:cNvContentPartPr/>
                <p14:nvPr/>
              </p14:nvContentPartPr>
              <p14:xfrm>
                <a:off x="3884198" y="942664"/>
                <a:ext cx="77400" cy="2019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117BFAB-0D6C-A749-8F32-EC36DB9EF8EE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3869078" y="927544"/>
                  <a:ext cx="1080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79D6F02-DDE1-8D4F-9478-644DD5DF3EA0}"/>
                    </a:ext>
                  </a:extLst>
                </p14:cNvPr>
                <p14:cNvContentPartPr/>
                <p14:nvPr/>
              </p14:nvContentPartPr>
              <p14:xfrm>
                <a:off x="4032158" y="1103944"/>
                <a:ext cx="56520" cy="1519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79D6F02-DDE1-8D4F-9478-644DD5DF3EA0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4017038" y="1088464"/>
                  <a:ext cx="8712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427D9721-4852-B542-B01B-ED9B937ACE93}"/>
                    </a:ext>
                  </a:extLst>
                </p14:cNvPr>
                <p14:cNvContentPartPr/>
                <p14:nvPr/>
              </p14:nvContentPartPr>
              <p14:xfrm>
                <a:off x="422438" y="1529824"/>
                <a:ext cx="135360" cy="1702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427D9721-4852-B542-B01B-ED9B937ACE9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07318" y="1514704"/>
                  <a:ext cx="16596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C26A022-1043-1E47-AE86-C92F07912B17}"/>
                    </a:ext>
                  </a:extLst>
                </p14:cNvPr>
                <p14:cNvContentPartPr/>
                <p14:nvPr/>
              </p14:nvContentPartPr>
              <p14:xfrm>
                <a:off x="512078" y="1381144"/>
                <a:ext cx="68040" cy="2844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C26A022-1043-1E47-AE86-C92F07912B1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96958" y="1366024"/>
                  <a:ext cx="9864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BFB481CF-8F80-3249-BC07-7FE81000612C}"/>
                    </a:ext>
                  </a:extLst>
                </p14:cNvPr>
                <p14:cNvContentPartPr/>
                <p14:nvPr/>
              </p14:nvContentPartPr>
              <p14:xfrm>
                <a:off x="635558" y="1447024"/>
                <a:ext cx="217080" cy="1879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BFB481CF-8F80-3249-BC07-7FE81000612C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20078" y="1431904"/>
                  <a:ext cx="24768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830EE5A-7F98-5848-A08E-0448549120D3}"/>
                    </a:ext>
                  </a:extLst>
                </p14:cNvPr>
                <p14:cNvContentPartPr/>
                <p14:nvPr/>
              </p14:nvContentPartPr>
              <p14:xfrm>
                <a:off x="880718" y="1471864"/>
                <a:ext cx="195840" cy="1728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830EE5A-7F98-5848-A08E-0448549120D3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65598" y="1456384"/>
                  <a:ext cx="2264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4E4DE6E-1B9E-8740-B8EC-F80E0AEB8678}"/>
                    </a:ext>
                  </a:extLst>
                </p14:cNvPr>
                <p14:cNvContentPartPr/>
                <p14:nvPr/>
              </p14:nvContentPartPr>
              <p14:xfrm>
                <a:off x="1243238" y="1413904"/>
                <a:ext cx="144000" cy="1936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4E4DE6E-1B9E-8740-B8EC-F80E0AEB8678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228118" y="1398424"/>
                  <a:ext cx="1746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1AEDE7A1-F687-1645-8B8B-F07FD0EDF49C}"/>
                    </a:ext>
                  </a:extLst>
                </p14:cNvPr>
                <p14:cNvContentPartPr/>
                <p14:nvPr/>
              </p14:nvContentPartPr>
              <p14:xfrm>
                <a:off x="1449518" y="1270984"/>
                <a:ext cx="154440" cy="3366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1AEDE7A1-F687-1645-8B8B-F07FD0EDF49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434398" y="1255864"/>
                  <a:ext cx="18468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E2720868-6DD1-8442-AF35-ED82F6979501}"/>
                    </a:ext>
                  </a:extLst>
                </p14:cNvPr>
                <p14:cNvContentPartPr/>
                <p14:nvPr/>
              </p14:nvContentPartPr>
              <p14:xfrm>
                <a:off x="1652198" y="1435864"/>
                <a:ext cx="128160" cy="1609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E2720868-6DD1-8442-AF35-ED82F697950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636718" y="1420744"/>
                  <a:ext cx="1587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5C5A27F4-D833-FF44-A0CB-C281DFC39B35}"/>
                    </a:ext>
                  </a:extLst>
                </p14:cNvPr>
                <p14:cNvContentPartPr/>
                <p14:nvPr/>
              </p14:nvContentPartPr>
              <p14:xfrm>
                <a:off x="1828598" y="1382584"/>
                <a:ext cx="28800" cy="2512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5C5A27F4-D833-FF44-A0CB-C281DFC39B3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813478" y="1367464"/>
                  <a:ext cx="5940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018606E-77BF-004E-9E0B-46558FC4CF76}"/>
                    </a:ext>
                  </a:extLst>
                </p14:cNvPr>
                <p14:cNvContentPartPr/>
                <p14:nvPr/>
              </p14:nvContentPartPr>
              <p14:xfrm>
                <a:off x="1764158" y="1492024"/>
                <a:ext cx="236880" cy="360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6018606E-77BF-004E-9E0B-46558FC4CF76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748678" y="1476544"/>
                  <a:ext cx="26748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5F1D45B-3098-2741-8CCC-62BF3B4638AF}"/>
                    </a:ext>
                  </a:extLst>
                </p14:cNvPr>
                <p14:cNvContentPartPr/>
                <p14:nvPr/>
              </p14:nvContentPartPr>
              <p14:xfrm>
                <a:off x="2038838" y="1436944"/>
                <a:ext cx="113400" cy="1198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5F1D45B-3098-2741-8CCC-62BF3B4638AF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023358" y="1421824"/>
                  <a:ext cx="14400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D19EA055-B1FE-8949-A8DD-4A60FD2ECA11}"/>
                    </a:ext>
                  </a:extLst>
                </p14:cNvPr>
                <p14:cNvContentPartPr/>
                <p14:nvPr/>
              </p14:nvContentPartPr>
              <p14:xfrm>
                <a:off x="2138198" y="1393744"/>
                <a:ext cx="38880" cy="345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D19EA055-B1FE-8949-A8DD-4A60FD2ECA1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122718" y="1378624"/>
                  <a:ext cx="69120" cy="37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A8766CDD-8634-2343-AA93-0A1A87EB7681}"/>
                    </a:ext>
                  </a:extLst>
                </p14:cNvPr>
                <p14:cNvContentPartPr/>
                <p14:nvPr/>
              </p14:nvContentPartPr>
              <p14:xfrm>
                <a:off x="2242598" y="1403104"/>
                <a:ext cx="88920" cy="1764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A8766CDD-8634-2343-AA93-0A1A87EB768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227478" y="1387984"/>
                  <a:ext cx="11952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44B5F3C9-C973-944B-A333-1D75A4054A28}"/>
                    </a:ext>
                  </a:extLst>
                </p14:cNvPr>
                <p14:cNvContentPartPr/>
                <p14:nvPr/>
              </p14:nvContentPartPr>
              <p14:xfrm>
                <a:off x="2376878" y="1409584"/>
                <a:ext cx="88200" cy="1324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44B5F3C9-C973-944B-A333-1D75A4054A28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361398" y="1394464"/>
                  <a:ext cx="11844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AB139EDD-C969-DC4B-8E80-2A0F6221BA2B}"/>
                    </a:ext>
                  </a:extLst>
                </p14:cNvPr>
                <p14:cNvContentPartPr/>
                <p14:nvPr/>
              </p14:nvContentPartPr>
              <p14:xfrm>
                <a:off x="2582798" y="1360264"/>
                <a:ext cx="173520" cy="209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AB139EDD-C969-DC4B-8E80-2A0F6221BA2B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567678" y="1345144"/>
                  <a:ext cx="2041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EF23338-C0FF-5847-8FA7-2C1CDBAF216D}"/>
                    </a:ext>
                  </a:extLst>
                </p14:cNvPr>
                <p14:cNvContentPartPr/>
                <p14:nvPr/>
              </p14:nvContentPartPr>
              <p14:xfrm>
                <a:off x="2787638" y="1390504"/>
                <a:ext cx="109080" cy="1504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EF23338-C0FF-5847-8FA7-2C1CDBAF216D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772518" y="1375384"/>
                  <a:ext cx="13968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B5B7D552-0643-E048-AF99-A5AC2CD889DC}"/>
                    </a:ext>
                  </a:extLst>
                </p14:cNvPr>
                <p14:cNvContentPartPr/>
                <p14:nvPr/>
              </p14:nvContentPartPr>
              <p14:xfrm>
                <a:off x="2943878" y="1383304"/>
                <a:ext cx="108360" cy="1378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B5B7D552-0643-E048-AF99-A5AC2CD889DC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928398" y="1367824"/>
                  <a:ext cx="13896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580EAAC-51D3-F341-AB30-9813C271CDEB}"/>
                    </a:ext>
                  </a:extLst>
                </p14:cNvPr>
                <p14:cNvContentPartPr/>
                <p14:nvPr/>
              </p14:nvContentPartPr>
              <p14:xfrm>
                <a:off x="2588198" y="1628104"/>
                <a:ext cx="397440" cy="558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580EAAC-51D3-F341-AB30-9813C271CDE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572718" y="1612984"/>
                  <a:ext cx="42804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81E39145-59CF-E448-BCFA-1EE8D4453598}"/>
                    </a:ext>
                  </a:extLst>
                </p14:cNvPr>
                <p14:cNvContentPartPr/>
                <p14:nvPr/>
              </p14:nvContentPartPr>
              <p14:xfrm>
                <a:off x="3144398" y="1516504"/>
                <a:ext cx="37080" cy="1479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81E39145-59CF-E448-BCFA-1EE8D4453598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129278" y="1501024"/>
                  <a:ext cx="676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39B4CFF3-AA24-A349-A45F-8C936881133E}"/>
                    </a:ext>
                  </a:extLst>
                </p14:cNvPr>
                <p14:cNvContentPartPr/>
                <p14:nvPr/>
              </p14:nvContentPartPr>
              <p14:xfrm>
                <a:off x="3311798" y="1312384"/>
                <a:ext cx="127080" cy="1800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39B4CFF3-AA24-A349-A45F-8C936881133E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296318" y="1297264"/>
                  <a:ext cx="1576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96DB9913-0C11-C54A-9A5F-792A4ADE0481}"/>
                    </a:ext>
                  </a:extLst>
                </p14:cNvPr>
                <p14:cNvContentPartPr/>
                <p14:nvPr/>
              </p14:nvContentPartPr>
              <p14:xfrm>
                <a:off x="3464798" y="1382584"/>
                <a:ext cx="118800" cy="982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96DB9913-0C11-C54A-9A5F-792A4ADE0481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449678" y="1367104"/>
                  <a:ext cx="1490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6D8BC74-CF64-EF4E-9804-38742FC16A19}"/>
                    </a:ext>
                  </a:extLst>
                </p14:cNvPr>
                <p14:cNvContentPartPr/>
                <p14:nvPr/>
              </p14:nvContentPartPr>
              <p14:xfrm>
                <a:off x="3568118" y="1282144"/>
                <a:ext cx="52200" cy="2102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6D8BC74-CF64-EF4E-9804-38742FC16A19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3552998" y="1267024"/>
                  <a:ext cx="8280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506D637-2D1D-AF47-BE53-EE0F0FB447AB}"/>
                    </a:ext>
                  </a:extLst>
                </p14:cNvPr>
                <p14:cNvContentPartPr/>
                <p14:nvPr/>
              </p14:nvContentPartPr>
              <p14:xfrm>
                <a:off x="3556958" y="1354504"/>
                <a:ext cx="187200" cy="37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506D637-2D1D-AF47-BE53-EE0F0FB447AB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541838" y="1339384"/>
                  <a:ext cx="21744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42A1835-38C0-5B41-993B-CBBCB6716C34}"/>
                    </a:ext>
                  </a:extLst>
                </p14:cNvPr>
                <p14:cNvContentPartPr/>
                <p14:nvPr/>
              </p14:nvContentPartPr>
              <p14:xfrm>
                <a:off x="434678" y="1850944"/>
                <a:ext cx="149760" cy="2055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42A1835-38C0-5B41-993B-CBBCB6716C34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19558" y="1835824"/>
                  <a:ext cx="1800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9CE0F84-36F0-CE46-A10E-4C7B31106614}"/>
                    </a:ext>
                  </a:extLst>
                </p14:cNvPr>
                <p14:cNvContentPartPr/>
                <p14:nvPr/>
              </p14:nvContentPartPr>
              <p14:xfrm>
                <a:off x="613238" y="1753024"/>
                <a:ext cx="137160" cy="2466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9CE0F84-36F0-CE46-A10E-4C7B31106614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597758" y="1737544"/>
                  <a:ext cx="16776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7266F9E-0526-404D-A030-C1867485A35F}"/>
                    </a:ext>
                  </a:extLst>
                </p14:cNvPr>
                <p14:cNvContentPartPr/>
                <p14:nvPr/>
              </p14:nvContentPartPr>
              <p14:xfrm>
                <a:off x="810158" y="1858504"/>
                <a:ext cx="105120" cy="1440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7266F9E-0526-404D-A030-C1867485A35F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794678" y="1843384"/>
                  <a:ext cx="1353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E4BEB246-44B2-DC49-9507-0B40E1C087A3}"/>
                    </a:ext>
                  </a:extLst>
                </p14:cNvPr>
                <p14:cNvContentPartPr/>
                <p14:nvPr/>
              </p14:nvContentPartPr>
              <p14:xfrm>
                <a:off x="992318" y="1783984"/>
                <a:ext cx="31680" cy="2059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E4BEB246-44B2-DC49-9507-0B40E1C087A3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977198" y="1768864"/>
                  <a:ext cx="6192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53C15DA9-D460-4945-965C-DC4955177119}"/>
                    </a:ext>
                  </a:extLst>
                </p14:cNvPr>
                <p14:cNvContentPartPr/>
                <p14:nvPr/>
              </p14:nvContentPartPr>
              <p14:xfrm>
                <a:off x="922118" y="1870024"/>
                <a:ext cx="132480" cy="144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53C15DA9-D460-4945-965C-DC495517711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906638" y="1854904"/>
                  <a:ext cx="1630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E6816E43-7F12-F04B-973F-22D8F68C55C7}"/>
                    </a:ext>
                  </a:extLst>
                </p14:cNvPr>
                <p14:cNvContentPartPr/>
                <p14:nvPr/>
              </p14:nvContentPartPr>
              <p14:xfrm>
                <a:off x="1159718" y="1862104"/>
                <a:ext cx="104040" cy="993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E6816E43-7F12-F04B-973F-22D8F68C55C7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144238" y="1846984"/>
                  <a:ext cx="1346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0E24212F-92BB-EE4E-81C2-38F27CB54512}"/>
                    </a:ext>
                  </a:extLst>
                </p14:cNvPr>
                <p14:cNvContentPartPr/>
                <p14:nvPr/>
              </p14:nvContentPartPr>
              <p14:xfrm>
                <a:off x="1236758" y="1817464"/>
                <a:ext cx="58320" cy="329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0E24212F-92BB-EE4E-81C2-38F27CB5451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221638" y="1802344"/>
                  <a:ext cx="88920" cy="36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36A24F75-191F-4E4D-9D9C-E3C6C8855758}"/>
                    </a:ext>
                  </a:extLst>
                </p14:cNvPr>
                <p14:cNvContentPartPr/>
                <p14:nvPr/>
              </p14:nvContentPartPr>
              <p14:xfrm>
                <a:off x="1326758" y="1873264"/>
                <a:ext cx="98280" cy="856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36A24F75-191F-4E4D-9D9C-E3C6C8855758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311638" y="1858144"/>
                  <a:ext cx="1288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CAC84E57-8E71-F240-8B33-AEB8DA4362B6}"/>
                    </a:ext>
                  </a:extLst>
                </p14:cNvPr>
                <p14:cNvContentPartPr/>
                <p14:nvPr/>
              </p14:nvContentPartPr>
              <p14:xfrm>
                <a:off x="1449518" y="1817464"/>
                <a:ext cx="110520" cy="907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CAC84E57-8E71-F240-8B33-AEB8DA4362B6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434398" y="1801984"/>
                  <a:ext cx="14112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5FD0C5B4-2788-2842-ADB2-B85E12515CED}"/>
                    </a:ext>
                  </a:extLst>
                </p14:cNvPr>
                <p14:cNvContentPartPr/>
                <p14:nvPr/>
              </p14:nvContentPartPr>
              <p14:xfrm>
                <a:off x="1768838" y="1686424"/>
                <a:ext cx="14400" cy="3002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5FD0C5B4-2788-2842-ADB2-B85E12515CED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753718" y="1670944"/>
                  <a:ext cx="4500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51C1A0B-18CC-5743-ADA2-304EF8AF7DA0}"/>
                    </a:ext>
                  </a:extLst>
                </p14:cNvPr>
                <p14:cNvContentPartPr/>
                <p14:nvPr/>
              </p14:nvContentPartPr>
              <p14:xfrm>
                <a:off x="1602518" y="1678864"/>
                <a:ext cx="410400" cy="2844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51C1A0B-18CC-5743-ADA2-304EF8AF7DA0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587038" y="1663744"/>
                  <a:ext cx="44064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92DF6F1-3887-014B-9E72-9AFE82EADE2F}"/>
                    </a:ext>
                  </a:extLst>
                </p14:cNvPr>
                <p14:cNvContentPartPr/>
                <p14:nvPr/>
              </p14:nvContentPartPr>
              <p14:xfrm>
                <a:off x="2062958" y="1828624"/>
                <a:ext cx="29160" cy="1472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92DF6F1-3887-014B-9E72-9AFE82EADE2F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047478" y="1813504"/>
                  <a:ext cx="5940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6DE9D027-CFC4-734B-8389-A9E86A4F60B7}"/>
                    </a:ext>
                  </a:extLst>
                </p14:cNvPr>
                <p14:cNvContentPartPr/>
                <p14:nvPr/>
              </p14:nvContentPartPr>
              <p14:xfrm>
                <a:off x="2104358" y="1687504"/>
                <a:ext cx="3600" cy="75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6DE9D027-CFC4-734B-8389-A9E86A4F60B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088878" y="1672024"/>
                  <a:ext cx="338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6F39339-6128-B743-88C5-2F5D9268ACF8}"/>
                    </a:ext>
                  </a:extLst>
                </p14:cNvPr>
                <p14:cNvContentPartPr/>
                <p14:nvPr/>
              </p14:nvContentPartPr>
              <p14:xfrm>
                <a:off x="2140718" y="1798384"/>
                <a:ext cx="112680" cy="1731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6F39339-6128-B743-88C5-2F5D9268ACF8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125598" y="1782904"/>
                  <a:ext cx="14328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7C327DA-5753-AA47-ABF4-03BA80F93D8E}"/>
                    </a:ext>
                  </a:extLst>
                </p14:cNvPr>
                <p14:cNvContentPartPr/>
                <p14:nvPr/>
              </p14:nvContentPartPr>
              <p14:xfrm>
                <a:off x="2296958" y="1683544"/>
                <a:ext cx="46440" cy="2944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7C327DA-5753-AA47-ABF4-03BA80F93D8E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2281838" y="1668424"/>
                  <a:ext cx="7668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C31ED066-6E91-EC43-8A87-B2F497639B35}"/>
                    </a:ext>
                  </a:extLst>
                </p14:cNvPr>
                <p14:cNvContentPartPr/>
                <p14:nvPr/>
              </p14:nvContentPartPr>
              <p14:xfrm>
                <a:off x="2334398" y="1772824"/>
                <a:ext cx="122760" cy="1548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C31ED066-6E91-EC43-8A87-B2F497639B35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2319278" y="1757704"/>
                  <a:ext cx="1533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E7C4AE72-6B85-6845-BC81-26A6F9E9C0CC}"/>
                    </a:ext>
                  </a:extLst>
                </p14:cNvPr>
                <p14:cNvContentPartPr/>
                <p14:nvPr/>
              </p14:nvContentPartPr>
              <p14:xfrm>
                <a:off x="1736438" y="2053984"/>
                <a:ext cx="570960" cy="536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E7C4AE72-6B85-6845-BC81-26A6F9E9C0CC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721318" y="2038864"/>
                  <a:ext cx="60120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FDB08F1C-33D7-364C-A891-0CA8DCAED63D}"/>
                    </a:ext>
                  </a:extLst>
                </p14:cNvPr>
                <p14:cNvContentPartPr/>
                <p14:nvPr/>
              </p14:nvContentPartPr>
              <p14:xfrm>
                <a:off x="2564438" y="1839784"/>
                <a:ext cx="120960" cy="1206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FDB08F1C-33D7-364C-A891-0CA8DCAED63D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2549318" y="1824664"/>
                  <a:ext cx="1515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66B481B0-67A2-F14E-BBA3-A7B3D53CE655}"/>
                    </a:ext>
                  </a:extLst>
                </p14:cNvPr>
                <p14:cNvContentPartPr/>
                <p14:nvPr/>
              </p14:nvContentPartPr>
              <p14:xfrm>
                <a:off x="2665238" y="1795144"/>
                <a:ext cx="36360" cy="3682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66B481B0-67A2-F14E-BBA3-A7B3D53CE655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649758" y="1780024"/>
                  <a:ext cx="6660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53C43C1D-6426-8F45-B16B-1ECC88A5CA6A}"/>
                    </a:ext>
                  </a:extLst>
                </p14:cNvPr>
                <p14:cNvContentPartPr/>
                <p14:nvPr/>
              </p14:nvContentPartPr>
              <p14:xfrm>
                <a:off x="2765318" y="1862104"/>
                <a:ext cx="84960" cy="1076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53C43C1D-6426-8F45-B16B-1ECC88A5CA6A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750198" y="1846984"/>
                  <a:ext cx="11556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F16654CB-449F-1542-976E-679E65382B5F}"/>
                    </a:ext>
                  </a:extLst>
                </p14:cNvPr>
                <p14:cNvContentPartPr/>
                <p14:nvPr/>
              </p14:nvContentPartPr>
              <p14:xfrm>
                <a:off x="2888078" y="1831144"/>
                <a:ext cx="107280" cy="1314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F16654CB-449F-1542-976E-679E65382B5F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872958" y="1815664"/>
                  <a:ext cx="1375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9F142278-5ED7-874C-9C2E-61D96666B06F}"/>
                    </a:ext>
                  </a:extLst>
                </p14:cNvPr>
                <p14:cNvContentPartPr/>
                <p14:nvPr/>
              </p14:nvContentPartPr>
              <p14:xfrm>
                <a:off x="3119558" y="1750504"/>
                <a:ext cx="129240" cy="2235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9F142278-5ED7-874C-9C2E-61D96666B06F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104078" y="1735384"/>
                  <a:ext cx="15984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DEA58202-F6DE-3349-9555-257AF4817C26}"/>
                    </a:ext>
                  </a:extLst>
                </p14:cNvPr>
                <p14:cNvContentPartPr/>
                <p14:nvPr/>
              </p14:nvContentPartPr>
              <p14:xfrm>
                <a:off x="3211358" y="1647184"/>
                <a:ext cx="182160" cy="3042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DEA58202-F6DE-3349-9555-257AF4817C26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3196238" y="1632064"/>
                  <a:ext cx="212400" cy="33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DD3E3CE1-AF41-604D-AAA1-E4E007743219}"/>
                    </a:ext>
                  </a:extLst>
                </p14:cNvPr>
                <p14:cNvContentPartPr/>
                <p14:nvPr/>
              </p14:nvContentPartPr>
              <p14:xfrm>
                <a:off x="3441758" y="1783984"/>
                <a:ext cx="95400" cy="1328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DD3E3CE1-AF41-604D-AAA1-E4E007743219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3426278" y="1768864"/>
                  <a:ext cx="1260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11DC55B0-8008-874B-B9FF-E816779A7F71}"/>
                    </a:ext>
                  </a:extLst>
                </p14:cNvPr>
                <p14:cNvContentPartPr/>
                <p14:nvPr/>
              </p14:nvContentPartPr>
              <p14:xfrm>
                <a:off x="3561278" y="1783624"/>
                <a:ext cx="98640" cy="1281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11DC55B0-8008-874B-B9FF-E816779A7F71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3545798" y="1768144"/>
                  <a:ext cx="1288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3CA9D094-FBBC-864A-B6AB-7A9A8EC549AB}"/>
                    </a:ext>
                  </a:extLst>
                </p14:cNvPr>
                <p14:cNvContentPartPr/>
                <p14:nvPr/>
              </p14:nvContentPartPr>
              <p14:xfrm>
                <a:off x="3727958" y="1594624"/>
                <a:ext cx="56160" cy="3078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CA9D094-FBBC-864A-B6AB-7A9A8EC549AB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3712838" y="1579144"/>
                  <a:ext cx="8676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8506A08B-53C5-4D47-915C-982ADB866869}"/>
                    </a:ext>
                  </a:extLst>
                </p14:cNvPr>
                <p14:cNvContentPartPr/>
                <p14:nvPr/>
              </p14:nvContentPartPr>
              <p14:xfrm>
                <a:off x="3804998" y="1641784"/>
                <a:ext cx="88200" cy="2836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8506A08B-53C5-4D47-915C-982ADB866869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3789878" y="1626664"/>
                  <a:ext cx="11844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B7DFDB1-ABF4-9344-AD05-BA69421B7AC5}"/>
                    </a:ext>
                  </a:extLst>
                </p14:cNvPr>
                <p14:cNvContentPartPr/>
                <p14:nvPr/>
              </p14:nvContentPartPr>
              <p14:xfrm>
                <a:off x="3982478" y="1743304"/>
                <a:ext cx="88920" cy="1702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B7DFDB1-ABF4-9344-AD05-BA69421B7AC5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3967358" y="1728184"/>
                  <a:ext cx="11952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8AF07314-744F-7E40-95A8-5A1813461F4F}"/>
                    </a:ext>
                  </a:extLst>
                </p14:cNvPr>
                <p14:cNvContentPartPr/>
                <p14:nvPr/>
              </p14:nvContentPartPr>
              <p14:xfrm>
                <a:off x="4121078" y="1724224"/>
                <a:ext cx="114480" cy="1843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8AF07314-744F-7E40-95A8-5A1813461F4F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105598" y="1709104"/>
                  <a:ext cx="14508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DCA1DFE4-A25B-AD48-B104-4C92E7D09ABE}"/>
                    </a:ext>
                  </a:extLst>
                </p14:cNvPr>
                <p14:cNvContentPartPr/>
                <p14:nvPr/>
              </p14:nvContentPartPr>
              <p14:xfrm>
                <a:off x="4270838" y="1749784"/>
                <a:ext cx="152640" cy="1440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DCA1DFE4-A25B-AD48-B104-4C92E7D09ABE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4255358" y="1734664"/>
                  <a:ext cx="18324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B034B91-3683-8B4D-842A-77C3D60EEDA2}"/>
                    </a:ext>
                  </a:extLst>
                </p14:cNvPr>
                <p14:cNvContentPartPr/>
                <p14:nvPr/>
              </p14:nvContentPartPr>
              <p14:xfrm>
                <a:off x="4527158" y="1906744"/>
                <a:ext cx="8280" cy="82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B034B91-3683-8B4D-842A-77C3D60EEDA2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512038" y="1891264"/>
                  <a:ext cx="385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34FA4DA-6F21-2143-9672-C5C47BD1548B}"/>
                    </a:ext>
                  </a:extLst>
                </p14:cNvPr>
                <p14:cNvContentPartPr/>
                <p14:nvPr/>
              </p14:nvContentPartPr>
              <p14:xfrm>
                <a:off x="165758" y="2534584"/>
                <a:ext cx="139680" cy="1908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34FA4DA-6F21-2143-9672-C5C47BD1548B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50278" y="2519464"/>
                  <a:ext cx="1702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ACBC7693-D2B3-8244-86C5-3393AE4259C1}"/>
                    </a:ext>
                  </a:extLst>
                </p14:cNvPr>
                <p14:cNvContentPartPr/>
                <p14:nvPr/>
              </p14:nvContentPartPr>
              <p14:xfrm>
                <a:off x="501638" y="2352784"/>
                <a:ext cx="18360" cy="2754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ACBC7693-D2B3-8244-86C5-3393AE4259C1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486518" y="2337304"/>
                  <a:ext cx="4896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8034B23C-B5FB-A243-BC0B-53055591CF2A}"/>
                    </a:ext>
                  </a:extLst>
                </p14:cNvPr>
                <p14:cNvContentPartPr/>
                <p14:nvPr/>
              </p14:nvContentPartPr>
              <p14:xfrm>
                <a:off x="422438" y="2235424"/>
                <a:ext cx="279360" cy="3196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8034B23C-B5FB-A243-BC0B-53055591CF2A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407318" y="2220304"/>
                  <a:ext cx="30960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4BD164E-CECE-2C42-B613-4468434D4574}"/>
                    </a:ext>
                  </a:extLst>
                </p14:cNvPr>
                <p14:cNvContentPartPr/>
                <p14:nvPr/>
              </p14:nvContentPartPr>
              <p14:xfrm>
                <a:off x="743558" y="2394184"/>
                <a:ext cx="101880" cy="1710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4BD164E-CECE-2C42-B613-4468434D4574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728438" y="2379064"/>
                  <a:ext cx="13248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991B17A-5C78-9B42-AC74-6286748BA1C7}"/>
                    </a:ext>
                  </a:extLst>
                </p14:cNvPr>
                <p14:cNvContentPartPr/>
                <p14:nvPr/>
              </p14:nvContentPartPr>
              <p14:xfrm>
                <a:off x="947318" y="2386264"/>
                <a:ext cx="204120" cy="1710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991B17A-5C78-9B42-AC74-6286748BA1C7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932198" y="2370784"/>
                  <a:ext cx="2347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AD73548-8CCD-F448-B17F-E55650393B4F}"/>
                    </a:ext>
                  </a:extLst>
                </p14:cNvPr>
                <p14:cNvContentPartPr/>
                <p14:nvPr/>
              </p14:nvContentPartPr>
              <p14:xfrm>
                <a:off x="1227398" y="2386624"/>
                <a:ext cx="66960" cy="1544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AD73548-8CCD-F448-B17F-E55650393B4F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212278" y="2371504"/>
                  <a:ext cx="975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2365D44-B51E-6941-B2A2-B4240B240038}"/>
                    </a:ext>
                  </a:extLst>
                </p14:cNvPr>
                <p14:cNvContentPartPr/>
                <p14:nvPr/>
              </p14:nvContentPartPr>
              <p14:xfrm>
                <a:off x="1360238" y="2336584"/>
                <a:ext cx="208800" cy="2124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2365D44-B51E-6941-B2A2-B4240B240038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345118" y="2321104"/>
                  <a:ext cx="23904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F6C5505D-1FFF-B14C-8BD2-A1C2719209D8}"/>
                    </a:ext>
                  </a:extLst>
                </p14:cNvPr>
                <p14:cNvContentPartPr/>
                <p14:nvPr/>
              </p14:nvContentPartPr>
              <p14:xfrm>
                <a:off x="1750478" y="2319304"/>
                <a:ext cx="116280" cy="1533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F6C5505D-1FFF-B14C-8BD2-A1C2719209D8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1735358" y="2304184"/>
                  <a:ext cx="1468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976CD050-D06C-D949-A45A-9D0CB25ABF5E}"/>
                    </a:ext>
                  </a:extLst>
                </p14:cNvPr>
                <p14:cNvContentPartPr/>
                <p14:nvPr/>
              </p14:nvContentPartPr>
              <p14:xfrm>
                <a:off x="1819598" y="2341624"/>
                <a:ext cx="57240" cy="3499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976CD050-D06C-D949-A45A-9D0CB25ABF5E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1804118" y="2326504"/>
                  <a:ext cx="87840" cy="38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FD1EFF29-4B0D-A547-8C1F-3D8056837A1F}"/>
                    </a:ext>
                  </a:extLst>
                </p14:cNvPr>
                <p14:cNvContentPartPr/>
                <p14:nvPr/>
              </p14:nvContentPartPr>
              <p14:xfrm>
                <a:off x="1957118" y="2352784"/>
                <a:ext cx="84240" cy="1623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FD1EFF29-4B0D-A547-8C1F-3D8056837A1F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941998" y="2337304"/>
                  <a:ext cx="1144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044CD9A6-0183-8A40-82B4-99A18885673B}"/>
                    </a:ext>
                  </a:extLst>
                </p14:cNvPr>
                <p14:cNvContentPartPr/>
                <p14:nvPr/>
              </p14:nvContentPartPr>
              <p14:xfrm>
                <a:off x="2051798" y="2350984"/>
                <a:ext cx="133200" cy="1494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044CD9A6-0183-8A40-82B4-99A18885673B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036318" y="2335504"/>
                  <a:ext cx="1638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9EA4512D-F092-3944-A15F-A977AFEB705E}"/>
                    </a:ext>
                  </a:extLst>
                </p14:cNvPr>
                <p14:cNvContentPartPr/>
                <p14:nvPr/>
              </p14:nvContentPartPr>
              <p14:xfrm>
                <a:off x="2336558" y="2205544"/>
                <a:ext cx="371160" cy="3232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9EA4512D-F092-3944-A15F-A977AFEB705E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321438" y="2190424"/>
                  <a:ext cx="40176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02854580-F752-2046-BA7A-BAE99F300402}"/>
                    </a:ext>
                  </a:extLst>
                </p14:cNvPr>
                <p14:cNvContentPartPr/>
                <p14:nvPr/>
              </p14:nvContentPartPr>
              <p14:xfrm>
                <a:off x="2689358" y="2274664"/>
                <a:ext cx="105840" cy="20232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02854580-F752-2046-BA7A-BAE99F300402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2674238" y="2259544"/>
                  <a:ext cx="13644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3B0AAD84-8FAA-F64E-B30E-B1E1E7B3A167}"/>
                    </a:ext>
                  </a:extLst>
                </p14:cNvPr>
                <p14:cNvContentPartPr/>
                <p14:nvPr/>
              </p14:nvContentPartPr>
              <p14:xfrm>
                <a:off x="2845958" y="2282224"/>
                <a:ext cx="153720" cy="2073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3B0AAD84-8FAA-F64E-B30E-B1E1E7B3A167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2830478" y="2266744"/>
                  <a:ext cx="18396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2E6BCFA4-7851-3B4E-9F35-5E316A102D87}"/>
                    </a:ext>
                  </a:extLst>
                </p14:cNvPr>
                <p14:cNvContentPartPr/>
                <p14:nvPr/>
              </p14:nvContentPartPr>
              <p14:xfrm>
                <a:off x="3077438" y="2453224"/>
                <a:ext cx="18360" cy="1062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2E6BCFA4-7851-3B4E-9F35-5E316A102D87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3062318" y="2437744"/>
                  <a:ext cx="489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697306A-B754-1242-A87A-B63BE39160E0}"/>
                    </a:ext>
                  </a:extLst>
                </p14:cNvPr>
                <p14:cNvContentPartPr/>
                <p14:nvPr/>
              </p14:nvContentPartPr>
              <p14:xfrm>
                <a:off x="3322958" y="2241184"/>
                <a:ext cx="23040" cy="2462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697306A-B754-1242-A87A-B63BE39160E0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3307478" y="2226064"/>
                  <a:ext cx="5364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C84AB2EB-D658-5D4C-A587-6988F13BD00D}"/>
                    </a:ext>
                  </a:extLst>
                </p14:cNvPr>
                <p14:cNvContentPartPr/>
                <p14:nvPr/>
              </p14:nvContentPartPr>
              <p14:xfrm>
                <a:off x="3217838" y="2177464"/>
                <a:ext cx="516960" cy="2836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C84AB2EB-D658-5D4C-A587-6988F13BD00D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3202358" y="2162344"/>
                  <a:ext cx="54756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CB97B56D-9212-9E41-B449-738588EE00D6}"/>
                    </a:ext>
                  </a:extLst>
                </p14:cNvPr>
                <p14:cNvContentPartPr/>
                <p14:nvPr/>
              </p14:nvContentPartPr>
              <p14:xfrm>
                <a:off x="3824798" y="2274664"/>
                <a:ext cx="219600" cy="1810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CB97B56D-9212-9E41-B449-738588EE00D6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3809318" y="2259544"/>
                  <a:ext cx="24984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BD0B2174-FC4E-6847-BD7A-87E4A71D656D}"/>
                    </a:ext>
                  </a:extLst>
                </p14:cNvPr>
                <p14:cNvContentPartPr/>
                <p14:nvPr/>
              </p14:nvContentPartPr>
              <p14:xfrm>
                <a:off x="4072478" y="2301304"/>
                <a:ext cx="78480" cy="1490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BD0B2174-FC4E-6847-BD7A-87E4A71D656D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4056998" y="2285824"/>
                  <a:ext cx="10908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697D9FF4-F2A0-8247-8649-95480A185F61}"/>
                    </a:ext>
                  </a:extLst>
                </p14:cNvPr>
                <p14:cNvContentPartPr/>
                <p14:nvPr/>
              </p14:nvContentPartPr>
              <p14:xfrm>
                <a:off x="4215038" y="2251624"/>
                <a:ext cx="226440" cy="1821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697D9FF4-F2A0-8247-8649-95480A185F61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4199558" y="2236144"/>
                  <a:ext cx="2570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6FC3E2F1-2460-1344-83EC-359FACE17561}"/>
                    </a:ext>
                  </a:extLst>
                </p14:cNvPr>
                <p14:cNvContentPartPr/>
                <p14:nvPr/>
              </p14:nvContentPartPr>
              <p14:xfrm>
                <a:off x="509918" y="2727904"/>
                <a:ext cx="97560" cy="1314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6FC3E2F1-2460-1344-83EC-359FACE17561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494798" y="2712784"/>
                  <a:ext cx="12816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73CD71CA-E605-E24A-9BE3-5ECF94AF78C3}"/>
                    </a:ext>
                  </a:extLst>
                </p14:cNvPr>
                <p14:cNvContentPartPr/>
                <p14:nvPr/>
              </p14:nvContentPartPr>
              <p14:xfrm>
                <a:off x="606038" y="2709544"/>
                <a:ext cx="20520" cy="3884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73CD71CA-E605-E24A-9BE3-5ECF94AF78C3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590918" y="2694424"/>
                  <a:ext cx="50760" cy="41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350E8862-CF1E-C645-9699-7CEC47DDE302}"/>
                    </a:ext>
                  </a:extLst>
                </p14:cNvPr>
                <p14:cNvContentPartPr/>
                <p14:nvPr/>
              </p14:nvContentPartPr>
              <p14:xfrm>
                <a:off x="713678" y="2754184"/>
                <a:ext cx="87120" cy="14004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350E8862-CF1E-C645-9699-7CEC47DDE302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698198" y="2739064"/>
                  <a:ext cx="1173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1704B666-7C99-A544-AB65-8BB954CCC047}"/>
                    </a:ext>
                  </a:extLst>
                </p14:cNvPr>
                <p14:cNvContentPartPr/>
                <p14:nvPr/>
              </p14:nvContentPartPr>
              <p14:xfrm>
                <a:off x="802598" y="2731864"/>
                <a:ext cx="106920" cy="1306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1704B666-7C99-A544-AB65-8BB954CCC047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87478" y="2716744"/>
                  <a:ext cx="1375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80A0E876-5978-EF4D-A367-1D7E14A9198B}"/>
                    </a:ext>
                  </a:extLst>
                </p14:cNvPr>
                <p14:cNvContentPartPr/>
                <p14:nvPr/>
              </p14:nvContentPartPr>
              <p14:xfrm>
                <a:off x="958838" y="2597944"/>
                <a:ext cx="27000" cy="1544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80A0E876-5978-EF4D-A367-1D7E14A9198B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943718" y="2582824"/>
                  <a:ext cx="576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0B076D84-994F-D748-86E1-4FC4E7ED904C}"/>
                    </a:ext>
                  </a:extLst>
                </p14:cNvPr>
                <p14:cNvContentPartPr/>
                <p14:nvPr/>
              </p14:nvContentPartPr>
              <p14:xfrm>
                <a:off x="1092758" y="2609104"/>
                <a:ext cx="19800" cy="2638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0B076D84-994F-D748-86E1-4FC4E7ED904C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77278" y="2593984"/>
                  <a:ext cx="5040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CE1C8A45-96CC-7B48-94CE-325C5657B2E3}"/>
                    </a:ext>
                  </a:extLst>
                </p14:cNvPr>
                <p14:cNvContentPartPr/>
                <p14:nvPr/>
              </p14:nvContentPartPr>
              <p14:xfrm>
                <a:off x="1148558" y="2631424"/>
                <a:ext cx="25560" cy="2667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CE1C8A45-96CC-7B48-94CE-325C5657B2E3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133078" y="2616304"/>
                  <a:ext cx="5580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AAEC083A-9B38-4E4D-85BA-A42F1B60DA29}"/>
                    </a:ext>
                  </a:extLst>
                </p14:cNvPr>
                <p14:cNvContentPartPr/>
                <p14:nvPr/>
              </p14:nvContentPartPr>
              <p14:xfrm>
                <a:off x="1337918" y="2674624"/>
                <a:ext cx="148680" cy="2206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AAEC083A-9B38-4E4D-85BA-A42F1B60DA29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322798" y="2659144"/>
                  <a:ext cx="17892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95831637-A27D-5241-9C63-89565F74EC6E}"/>
                    </a:ext>
                  </a:extLst>
                </p14:cNvPr>
                <p14:cNvContentPartPr/>
                <p14:nvPr/>
              </p14:nvContentPartPr>
              <p14:xfrm>
                <a:off x="1566518" y="2722504"/>
                <a:ext cx="77400" cy="1386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95831637-A27D-5241-9C63-89565F74EC6E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551398" y="2707384"/>
                  <a:ext cx="1080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90F72018-EBC9-D946-B8ED-090F9242F95F}"/>
                    </a:ext>
                  </a:extLst>
                </p14:cNvPr>
                <p14:cNvContentPartPr/>
                <p14:nvPr/>
              </p14:nvContentPartPr>
              <p14:xfrm>
                <a:off x="1761638" y="2620264"/>
                <a:ext cx="33480" cy="2221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90F72018-EBC9-D946-B8ED-090F9242F95F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746518" y="2605144"/>
                  <a:ext cx="6372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F6C01610-75E2-954A-B4AB-0CF1106163E7}"/>
                    </a:ext>
                  </a:extLst>
                </p14:cNvPr>
                <p14:cNvContentPartPr/>
                <p14:nvPr/>
              </p14:nvContentPartPr>
              <p14:xfrm>
                <a:off x="1666958" y="2694064"/>
                <a:ext cx="255960" cy="1530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F6C01610-75E2-954A-B4AB-0CF1106163E7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1651478" y="2678944"/>
                  <a:ext cx="2865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E3C7247-E83B-7E4A-AF9C-2F4D13A46B0A}"/>
                    </a:ext>
                  </a:extLst>
                </p14:cNvPr>
                <p14:cNvContentPartPr/>
                <p14:nvPr/>
              </p14:nvContentPartPr>
              <p14:xfrm>
                <a:off x="1940198" y="2604424"/>
                <a:ext cx="3960" cy="50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E3C7247-E83B-7E4A-AF9C-2F4D13A46B0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924718" y="2588944"/>
                  <a:ext cx="34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0E90DAB0-7910-7549-9DE9-B9545DEEB9E3}"/>
                    </a:ext>
                  </a:extLst>
                </p14:cNvPr>
                <p14:cNvContentPartPr/>
                <p14:nvPr/>
              </p14:nvContentPartPr>
              <p14:xfrm>
                <a:off x="2007158" y="2625664"/>
                <a:ext cx="100800" cy="2113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0E90DAB0-7910-7549-9DE9-B9545DEEB9E3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991678" y="2610544"/>
                  <a:ext cx="13104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F867475B-EDB1-E043-A127-C666F512255B}"/>
                    </a:ext>
                  </a:extLst>
                </p14:cNvPr>
                <p14:cNvContentPartPr/>
                <p14:nvPr/>
              </p14:nvContentPartPr>
              <p14:xfrm>
                <a:off x="2163038" y="2654824"/>
                <a:ext cx="124200" cy="1558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F867475B-EDB1-E043-A127-C666F512255B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2147918" y="2639704"/>
                  <a:ext cx="154440" cy="186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48">
            <p14:nvContentPartPr>
              <p14:cNvPr id="966" name="Ink 965">
                <a:extLst>
                  <a:ext uri="{FF2B5EF4-FFF2-40B4-BE49-F238E27FC236}">
                    <a16:creationId xmlns:a16="http://schemas.microsoft.com/office/drawing/2014/main" id="{EB36CD50-7644-224B-BE3A-FB6AE46E7390}"/>
                  </a:ext>
                </a:extLst>
              </p14:cNvPr>
              <p14:cNvContentPartPr/>
              <p14:nvPr/>
            </p14:nvContentPartPr>
            <p14:xfrm>
              <a:off x="445838" y="723784"/>
              <a:ext cx="1772280" cy="137880"/>
            </p14:xfrm>
          </p:contentPart>
        </mc:Choice>
        <mc:Fallback xmlns="">
          <p:pic>
            <p:nvPicPr>
              <p:cNvPr id="966" name="Ink 965">
                <a:extLst>
                  <a:ext uri="{FF2B5EF4-FFF2-40B4-BE49-F238E27FC236}">
                    <a16:creationId xmlns:a16="http://schemas.microsoft.com/office/drawing/2014/main" id="{EB36CD50-7644-224B-BE3A-FB6AE46E7390}"/>
                  </a:ext>
                </a:extLst>
              </p:cNvPr>
              <p:cNvPicPr/>
              <p:nvPr/>
            </p:nvPicPr>
            <p:blipFill>
              <a:blip r:embed="rId1293"/>
              <a:stretch>
                <a:fillRect/>
              </a:stretch>
            </p:blipFill>
            <p:spPr>
              <a:xfrm>
                <a:off x="415238" y="693184"/>
                <a:ext cx="1833480" cy="199080"/>
              </a:xfrm>
              <a:prstGeom prst="rect">
                <a:avLst/>
              </a:prstGeom>
            </p:spPr>
          </p:pic>
        </mc:Fallback>
      </mc:AlternateContent>
      <p:grpSp>
        <p:nvGrpSpPr>
          <p:cNvPr id="971" name="Group 970">
            <a:extLst>
              <a:ext uri="{FF2B5EF4-FFF2-40B4-BE49-F238E27FC236}">
                <a16:creationId xmlns:a16="http://schemas.microsoft.com/office/drawing/2014/main" id="{D8DA9FC5-8662-D24C-8DA1-41B3C6B2067B}"/>
              </a:ext>
            </a:extLst>
          </p:cNvPr>
          <p:cNvGrpSpPr/>
          <p:nvPr/>
        </p:nvGrpSpPr>
        <p:grpSpPr>
          <a:xfrm>
            <a:off x="129758" y="992344"/>
            <a:ext cx="194400" cy="354240"/>
            <a:chOff x="129758" y="992344"/>
            <a:chExt cx="194400" cy="3542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4">
              <p14:nvContentPartPr>
                <p14:cNvPr id="967" name="Ink 966">
                  <a:extLst>
                    <a:ext uri="{FF2B5EF4-FFF2-40B4-BE49-F238E27FC236}">
                      <a16:creationId xmlns:a16="http://schemas.microsoft.com/office/drawing/2014/main" id="{118B1AF3-B7AF-EC49-B362-451A03B69F0A}"/>
                    </a:ext>
                  </a:extLst>
                </p14:cNvPr>
                <p14:cNvContentPartPr/>
                <p14:nvPr/>
              </p14:nvContentPartPr>
              <p14:xfrm>
                <a:off x="139118" y="1168744"/>
                <a:ext cx="181080" cy="35640"/>
              </p14:xfrm>
            </p:contentPart>
          </mc:Choice>
          <mc:Fallback xmlns="">
            <p:pic>
              <p:nvPicPr>
                <p:cNvPr id="967" name="Ink 966">
                  <a:extLst>
                    <a:ext uri="{FF2B5EF4-FFF2-40B4-BE49-F238E27FC236}">
                      <a16:creationId xmlns:a16="http://schemas.microsoft.com/office/drawing/2014/main" id="{118B1AF3-B7AF-EC49-B362-451A03B69F0A}"/>
                    </a:ext>
                  </a:extLst>
                </p:cNvPr>
                <p:cNvPicPr/>
                <p:nvPr/>
              </p:nvPicPr>
              <p:blipFill>
                <a:blip r:embed="rId1295"/>
                <a:stretch>
                  <a:fillRect/>
                </a:stretch>
              </p:blipFill>
              <p:spPr>
                <a:xfrm>
                  <a:off x="108518" y="1138144"/>
                  <a:ext cx="24228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6">
              <p14:nvContentPartPr>
                <p14:cNvPr id="968" name="Ink 967">
                  <a:extLst>
                    <a:ext uri="{FF2B5EF4-FFF2-40B4-BE49-F238E27FC236}">
                      <a16:creationId xmlns:a16="http://schemas.microsoft.com/office/drawing/2014/main" id="{C347C576-EEAF-3A46-A627-35A6C751BA05}"/>
                    </a:ext>
                  </a:extLst>
                </p14:cNvPr>
                <p14:cNvContentPartPr/>
                <p14:nvPr/>
              </p14:nvContentPartPr>
              <p14:xfrm>
                <a:off x="129758" y="1039864"/>
                <a:ext cx="194400" cy="251640"/>
              </p14:xfrm>
            </p:contentPart>
          </mc:Choice>
          <mc:Fallback xmlns="">
            <p:pic>
              <p:nvPicPr>
                <p:cNvPr id="968" name="Ink 967">
                  <a:extLst>
                    <a:ext uri="{FF2B5EF4-FFF2-40B4-BE49-F238E27FC236}">
                      <a16:creationId xmlns:a16="http://schemas.microsoft.com/office/drawing/2014/main" id="{C347C576-EEAF-3A46-A627-35A6C751BA05}"/>
                    </a:ext>
                  </a:extLst>
                </p:cNvPr>
                <p:cNvPicPr/>
                <p:nvPr/>
              </p:nvPicPr>
              <p:blipFill>
                <a:blip r:embed="rId1297"/>
                <a:stretch>
                  <a:fillRect/>
                </a:stretch>
              </p:blipFill>
              <p:spPr>
                <a:xfrm>
                  <a:off x="99158" y="1009264"/>
                  <a:ext cx="25560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8">
              <p14:nvContentPartPr>
                <p14:cNvPr id="969" name="Ink 968">
                  <a:extLst>
                    <a:ext uri="{FF2B5EF4-FFF2-40B4-BE49-F238E27FC236}">
                      <a16:creationId xmlns:a16="http://schemas.microsoft.com/office/drawing/2014/main" id="{D1AD6C69-76E5-4F4E-A5E8-FC39BD726461}"/>
                    </a:ext>
                  </a:extLst>
                </p14:cNvPr>
                <p14:cNvContentPartPr/>
                <p14:nvPr/>
              </p14:nvContentPartPr>
              <p14:xfrm>
                <a:off x="168998" y="1003504"/>
                <a:ext cx="129240" cy="326160"/>
              </p14:xfrm>
            </p:contentPart>
          </mc:Choice>
          <mc:Fallback xmlns="">
            <p:pic>
              <p:nvPicPr>
                <p:cNvPr id="969" name="Ink 968">
                  <a:extLst>
                    <a:ext uri="{FF2B5EF4-FFF2-40B4-BE49-F238E27FC236}">
                      <a16:creationId xmlns:a16="http://schemas.microsoft.com/office/drawing/2014/main" id="{D1AD6C69-76E5-4F4E-A5E8-FC39BD726461}"/>
                    </a:ext>
                  </a:extLst>
                </p:cNvPr>
                <p:cNvPicPr/>
                <p:nvPr/>
              </p:nvPicPr>
              <p:blipFill>
                <a:blip r:embed="rId1299"/>
                <a:stretch>
                  <a:fillRect/>
                </a:stretch>
              </p:blipFill>
              <p:spPr>
                <a:xfrm>
                  <a:off x="138038" y="972904"/>
                  <a:ext cx="19044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0">
              <p14:nvContentPartPr>
                <p14:cNvPr id="970" name="Ink 969">
                  <a:extLst>
                    <a:ext uri="{FF2B5EF4-FFF2-40B4-BE49-F238E27FC236}">
                      <a16:creationId xmlns:a16="http://schemas.microsoft.com/office/drawing/2014/main" id="{C8EFF242-7FC5-DE48-ACCF-68BD6F8A9B9F}"/>
                    </a:ext>
                  </a:extLst>
                </p14:cNvPr>
                <p14:cNvContentPartPr/>
                <p14:nvPr/>
              </p14:nvContentPartPr>
              <p14:xfrm>
                <a:off x="200678" y="992344"/>
                <a:ext cx="70200" cy="354240"/>
              </p14:xfrm>
            </p:contentPart>
          </mc:Choice>
          <mc:Fallback xmlns="">
            <p:pic>
              <p:nvPicPr>
                <p:cNvPr id="970" name="Ink 969">
                  <a:extLst>
                    <a:ext uri="{FF2B5EF4-FFF2-40B4-BE49-F238E27FC236}">
                      <a16:creationId xmlns:a16="http://schemas.microsoft.com/office/drawing/2014/main" id="{C8EFF242-7FC5-DE48-ACCF-68BD6F8A9B9F}"/>
                    </a:ext>
                  </a:extLst>
                </p:cNvPr>
                <p:cNvPicPr/>
                <p:nvPr/>
              </p:nvPicPr>
              <p:blipFill>
                <a:blip r:embed="rId1301"/>
                <a:stretch>
                  <a:fillRect/>
                </a:stretch>
              </p:blipFill>
              <p:spPr>
                <a:xfrm>
                  <a:off x="169718" y="961744"/>
                  <a:ext cx="131400" cy="415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2">
            <p14:nvContentPartPr>
              <p14:cNvPr id="972" name="Ink 971">
                <a:extLst>
                  <a:ext uri="{FF2B5EF4-FFF2-40B4-BE49-F238E27FC236}">
                    <a16:creationId xmlns:a16="http://schemas.microsoft.com/office/drawing/2014/main" id="{567846F8-620F-9147-B5F4-71D544CBBB17}"/>
                  </a:ext>
                </a:extLst>
              </p14:cNvPr>
              <p14:cNvContentPartPr/>
              <p14:nvPr/>
            </p14:nvContentPartPr>
            <p14:xfrm>
              <a:off x="2575598" y="1665184"/>
              <a:ext cx="444600" cy="19440"/>
            </p14:xfrm>
          </p:contentPart>
        </mc:Choice>
        <mc:Fallback xmlns="">
          <p:pic>
            <p:nvPicPr>
              <p:cNvPr id="972" name="Ink 971">
                <a:extLst>
                  <a:ext uri="{FF2B5EF4-FFF2-40B4-BE49-F238E27FC236}">
                    <a16:creationId xmlns:a16="http://schemas.microsoft.com/office/drawing/2014/main" id="{567846F8-620F-9147-B5F4-71D544CBBB17}"/>
                  </a:ext>
                </a:extLst>
              </p:cNvPr>
              <p:cNvPicPr/>
              <p:nvPr/>
            </p:nvPicPr>
            <p:blipFill>
              <a:blip r:embed="rId1303"/>
              <a:stretch>
                <a:fillRect/>
              </a:stretch>
            </p:blipFill>
            <p:spPr>
              <a:xfrm>
                <a:off x="2544998" y="1634584"/>
                <a:ext cx="50616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4">
            <p14:nvContentPartPr>
              <p14:cNvPr id="973" name="Ink 972">
                <a:extLst>
                  <a:ext uri="{FF2B5EF4-FFF2-40B4-BE49-F238E27FC236}">
                    <a16:creationId xmlns:a16="http://schemas.microsoft.com/office/drawing/2014/main" id="{29DA60DA-03D2-5D45-9EAB-DE374F74FBD2}"/>
                  </a:ext>
                </a:extLst>
              </p14:cNvPr>
              <p14:cNvContentPartPr/>
              <p14:nvPr/>
            </p14:nvContentPartPr>
            <p14:xfrm>
              <a:off x="1739318" y="2078104"/>
              <a:ext cx="593280" cy="38520"/>
            </p14:xfrm>
          </p:contentPart>
        </mc:Choice>
        <mc:Fallback xmlns="">
          <p:pic>
            <p:nvPicPr>
              <p:cNvPr id="973" name="Ink 972">
                <a:extLst>
                  <a:ext uri="{FF2B5EF4-FFF2-40B4-BE49-F238E27FC236}">
                    <a16:creationId xmlns:a16="http://schemas.microsoft.com/office/drawing/2014/main" id="{29DA60DA-03D2-5D45-9EAB-DE374F74FBD2}"/>
                  </a:ext>
                </a:extLst>
              </p:cNvPr>
              <p:cNvPicPr/>
              <p:nvPr/>
            </p:nvPicPr>
            <p:blipFill>
              <a:blip r:embed="rId1305"/>
              <a:stretch>
                <a:fillRect/>
              </a:stretch>
            </p:blipFill>
            <p:spPr>
              <a:xfrm>
                <a:off x="1708718" y="2047504"/>
                <a:ext cx="65484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6">
            <p14:nvContentPartPr>
              <p14:cNvPr id="974" name="Ink 973">
                <a:extLst>
                  <a:ext uri="{FF2B5EF4-FFF2-40B4-BE49-F238E27FC236}">
                    <a16:creationId xmlns:a16="http://schemas.microsoft.com/office/drawing/2014/main" id="{B7FC9A90-DDAD-6643-AC2E-C684959E6351}"/>
                  </a:ext>
                </a:extLst>
              </p14:cNvPr>
              <p14:cNvContentPartPr/>
              <p14:nvPr/>
            </p14:nvContentPartPr>
            <p14:xfrm>
              <a:off x="3211358" y="2012944"/>
              <a:ext cx="671760" cy="45720"/>
            </p14:xfrm>
          </p:contentPart>
        </mc:Choice>
        <mc:Fallback xmlns="">
          <p:pic>
            <p:nvPicPr>
              <p:cNvPr id="974" name="Ink 973">
                <a:extLst>
                  <a:ext uri="{FF2B5EF4-FFF2-40B4-BE49-F238E27FC236}">
                    <a16:creationId xmlns:a16="http://schemas.microsoft.com/office/drawing/2014/main" id="{B7FC9A90-DDAD-6643-AC2E-C684959E6351}"/>
                  </a:ext>
                </a:extLst>
              </p:cNvPr>
              <p:cNvPicPr/>
              <p:nvPr/>
            </p:nvPicPr>
            <p:blipFill>
              <a:blip r:embed="rId1307"/>
              <a:stretch>
                <a:fillRect/>
              </a:stretch>
            </p:blipFill>
            <p:spPr>
              <a:xfrm>
                <a:off x="3180758" y="1981984"/>
                <a:ext cx="732960" cy="107280"/>
              </a:xfrm>
              <a:prstGeom prst="rect">
                <a:avLst/>
              </a:prstGeom>
            </p:spPr>
          </p:pic>
        </mc:Fallback>
      </mc:AlternateContent>
      <p:grpSp>
        <p:nvGrpSpPr>
          <p:cNvPr id="979" name="Group 978">
            <a:extLst>
              <a:ext uri="{FF2B5EF4-FFF2-40B4-BE49-F238E27FC236}">
                <a16:creationId xmlns:a16="http://schemas.microsoft.com/office/drawing/2014/main" id="{D09AEEF3-434C-C843-BFF0-3BB3CE251100}"/>
              </a:ext>
            </a:extLst>
          </p:cNvPr>
          <p:cNvGrpSpPr/>
          <p:nvPr/>
        </p:nvGrpSpPr>
        <p:grpSpPr>
          <a:xfrm>
            <a:off x="133718" y="2359264"/>
            <a:ext cx="215280" cy="374040"/>
            <a:chOff x="133718" y="2359264"/>
            <a:chExt cx="215280" cy="3740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8">
              <p14:nvContentPartPr>
                <p14:cNvPr id="975" name="Ink 974">
                  <a:extLst>
                    <a:ext uri="{FF2B5EF4-FFF2-40B4-BE49-F238E27FC236}">
                      <a16:creationId xmlns:a16="http://schemas.microsoft.com/office/drawing/2014/main" id="{A31CECE7-AFFC-D140-BA06-BBC4F5736E2D}"/>
                    </a:ext>
                  </a:extLst>
                </p14:cNvPr>
                <p14:cNvContentPartPr/>
                <p14:nvPr/>
              </p14:nvContentPartPr>
              <p14:xfrm>
                <a:off x="133718" y="2524144"/>
                <a:ext cx="196560" cy="42480"/>
              </p14:xfrm>
            </p:contentPart>
          </mc:Choice>
          <mc:Fallback xmlns="">
            <p:pic>
              <p:nvPicPr>
                <p:cNvPr id="975" name="Ink 974">
                  <a:extLst>
                    <a:ext uri="{FF2B5EF4-FFF2-40B4-BE49-F238E27FC236}">
                      <a16:creationId xmlns:a16="http://schemas.microsoft.com/office/drawing/2014/main" id="{A31CECE7-AFFC-D140-BA06-BBC4F5736E2D}"/>
                    </a:ext>
                  </a:extLst>
                </p:cNvPr>
                <p:cNvPicPr/>
                <p:nvPr/>
              </p:nvPicPr>
              <p:blipFill>
                <a:blip r:embed="rId1309"/>
                <a:stretch>
                  <a:fillRect/>
                </a:stretch>
              </p:blipFill>
              <p:spPr>
                <a:xfrm>
                  <a:off x="103118" y="2493544"/>
                  <a:ext cx="25812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0">
              <p14:nvContentPartPr>
                <p14:cNvPr id="976" name="Ink 975">
                  <a:extLst>
                    <a:ext uri="{FF2B5EF4-FFF2-40B4-BE49-F238E27FC236}">
                      <a16:creationId xmlns:a16="http://schemas.microsoft.com/office/drawing/2014/main" id="{333C2673-EA73-F74C-A290-894024AD35FE}"/>
                    </a:ext>
                  </a:extLst>
                </p14:cNvPr>
                <p14:cNvContentPartPr/>
                <p14:nvPr/>
              </p14:nvContentPartPr>
              <p14:xfrm>
                <a:off x="144878" y="2430904"/>
                <a:ext cx="204120" cy="203400"/>
              </p14:xfrm>
            </p:contentPart>
          </mc:Choice>
          <mc:Fallback xmlns="">
            <p:pic>
              <p:nvPicPr>
                <p:cNvPr id="976" name="Ink 975">
                  <a:extLst>
                    <a:ext uri="{FF2B5EF4-FFF2-40B4-BE49-F238E27FC236}">
                      <a16:creationId xmlns:a16="http://schemas.microsoft.com/office/drawing/2014/main" id="{333C2673-EA73-F74C-A290-894024AD35FE}"/>
                    </a:ext>
                  </a:extLst>
                </p:cNvPr>
                <p:cNvPicPr/>
                <p:nvPr/>
              </p:nvPicPr>
              <p:blipFill>
                <a:blip r:embed="rId1311"/>
                <a:stretch>
                  <a:fillRect/>
                </a:stretch>
              </p:blipFill>
              <p:spPr>
                <a:xfrm>
                  <a:off x="114278" y="2399944"/>
                  <a:ext cx="2653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2">
              <p14:nvContentPartPr>
                <p14:cNvPr id="977" name="Ink 976">
                  <a:extLst>
                    <a:ext uri="{FF2B5EF4-FFF2-40B4-BE49-F238E27FC236}">
                      <a16:creationId xmlns:a16="http://schemas.microsoft.com/office/drawing/2014/main" id="{61BEB444-AE39-814C-9DDA-DE4147E91EBB}"/>
                    </a:ext>
                  </a:extLst>
                </p14:cNvPr>
                <p14:cNvContentPartPr/>
                <p14:nvPr/>
              </p14:nvContentPartPr>
              <p14:xfrm>
                <a:off x="168278" y="2383744"/>
                <a:ext cx="144360" cy="333720"/>
              </p14:xfrm>
            </p:contentPart>
          </mc:Choice>
          <mc:Fallback xmlns="">
            <p:pic>
              <p:nvPicPr>
                <p:cNvPr id="977" name="Ink 976">
                  <a:extLst>
                    <a:ext uri="{FF2B5EF4-FFF2-40B4-BE49-F238E27FC236}">
                      <a16:creationId xmlns:a16="http://schemas.microsoft.com/office/drawing/2014/main" id="{61BEB444-AE39-814C-9DDA-DE4147E91EBB}"/>
                    </a:ext>
                  </a:extLst>
                </p:cNvPr>
                <p:cNvPicPr/>
                <p:nvPr/>
              </p:nvPicPr>
              <p:blipFill>
                <a:blip r:embed="rId1313"/>
                <a:stretch>
                  <a:fillRect/>
                </a:stretch>
              </p:blipFill>
              <p:spPr>
                <a:xfrm>
                  <a:off x="137678" y="2352784"/>
                  <a:ext cx="20592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4">
              <p14:nvContentPartPr>
                <p14:cNvPr id="978" name="Ink 977">
                  <a:extLst>
                    <a:ext uri="{FF2B5EF4-FFF2-40B4-BE49-F238E27FC236}">
                      <a16:creationId xmlns:a16="http://schemas.microsoft.com/office/drawing/2014/main" id="{F820074E-41A9-F847-9576-A17427B6B6F5}"/>
                    </a:ext>
                  </a:extLst>
                </p14:cNvPr>
                <p14:cNvContentPartPr/>
                <p14:nvPr/>
              </p14:nvContentPartPr>
              <p14:xfrm>
                <a:off x="207878" y="2359264"/>
                <a:ext cx="75240" cy="374040"/>
              </p14:xfrm>
            </p:contentPart>
          </mc:Choice>
          <mc:Fallback xmlns="">
            <p:pic>
              <p:nvPicPr>
                <p:cNvPr id="978" name="Ink 977">
                  <a:extLst>
                    <a:ext uri="{FF2B5EF4-FFF2-40B4-BE49-F238E27FC236}">
                      <a16:creationId xmlns:a16="http://schemas.microsoft.com/office/drawing/2014/main" id="{F820074E-41A9-F847-9576-A17427B6B6F5}"/>
                    </a:ext>
                  </a:extLst>
                </p:cNvPr>
                <p:cNvPicPr/>
                <p:nvPr/>
              </p:nvPicPr>
              <p:blipFill>
                <a:blip r:embed="rId1315"/>
                <a:stretch>
                  <a:fillRect/>
                </a:stretch>
              </p:blipFill>
              <p:spPr>
                <a:xfrm>
                  <a:off x="177278" y="2328664"/>
                  <a:ext cx="136800" cy="435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87" name="Group 1386">
            <a:extLst>
              <a:ext uri="{FF2B5EF4-FFF2-40B4-BE49-F238E27FC236}">
                <a16:creationId xmlns:a16="http://schemas.microsoft.com/office/drawing/2014/main" id="{11EDE62E-B4A0-6C40-BF9F-943A809242E1}"/>
              </a:ext>
            </a:extLst>
          </p:cNvPr>
          <p:cNvGrpSpPr/>
          <p:nvPr/>
        </p:nvGrpSpPr>
        <p:grpSpPr>
          <a:xfrm>
            <a:off x="5236358" y="431104"/>
            <a:ext cx="2242440" cy="806760"/>
            <a:chOff x="5236358" y="431104"/>
            <a:chExt cx="2242440" cy="80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6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D13141DF-E8B6-B34F-9A0F-774875C69842}"/>
                    </a:ext>
                  </a:extLst>
                </p14:cNvPr>
                <p14:cNvContentPartPr/>
                <p14:nvPr/>
              </p14:nvContentPartPr>
              <p14:xfrm>
                <a:off x="5236358" y="431104"/>
                <a:ext cx="416520" cy="6879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D13141DF-E8B6-B34F-9A0F-774875C69842}"/>
                    </a:ext>
                  </a:extLst>
                </p:cNvPr>
                <p:cNvPicPr/>
                <p:nvPr/>
              </p:nvPicPr>
              <p:blipFill>
                <a:blip r:embed="rId1317"/>
                <a:stretch>
                  <a:fillRect/>
                </a:stretch>
              </p:blipFill>
              <p:spPr>
                <a:xfrm>
                  <a:off x="5221238" y="415984"/>
                  <a:ext cx="447120" cy="71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8">
              <p14:nvContentPartPr>
                <p14:cNvPr id="1347" name="Ink 1346">
                  <a:extLst>
                    <a:ext uri="{FF2B5EF4-FFF2-40B4-BE49-F238E27FC236}">
                      <a16:creationId xmlns:a16="http://schemas.microsoft.com/office/drawing/2014/main" id="{73AA6895-E2CF-B348-B209-8593AD118F5F}"/>
                    </a:ext>
                  </a:extLst>
                </p14:cNvPr>
                <p14:cNvContentPartPr/>
                <p14:nvPr/>
              </p14:nvContentPartPr>
              <p14:xfrm>
                <a:off x="5730998" y="760864"/>
                <a:ext cx="295200" cy="297360"/>
              </p14:xfrm>
            </p:contentPart>
          </mc:Choice>
          <mc:Fallback xmlns="">
            <p:pic>
              <p:nvPicPr>
                <p:cNvPr id="1347" name="Ink 1346">
                  <a:extLst>
                    <a:ext uri="{FF2B5EF4-FFF2-40B4-BE49-F238E27FC236}">
                      <a16:creationId xmlns:a16="http://schemas.microsoft.com/office/drawing/2014/main" id="{73AA6895-E2CF-B348-B209-8593AD118F5F}"/>
                    </a:ext>
                  </a:extLst>
                </p:cNvPr>
                <p:cNvPicPr/>
                <p:nvPr/>
              </p:nvPicPr>
              <p:blipFill>
                <a:blip r:embed="rId1319"/>
                <a:stretch>
                  <a:fillRect/>
                </a:stretch>
              </p:blipFill>
              <p:spPr>
                <a:xfrm>
                  <a:off x="5715518" y="745744"/>
                  <a:ext cx="32580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0">
              <p14:nvContentPartPr>
                <p14:cNvPr id="1357" name="Ink 1356">
                  <a:extLst>
                    <a:ext uri="{FF2B5EF4-FFF2-40B4-BE49-F238E27FC236}">
                      <a16:creationId xmlns:a16="http://schemas.microsoft.com/office/drawing/2014/main" id="{8328AFA0-DD97-F643-8A02-3AEE3313F3C0}"/>
                    </a:ext>
                  </a:extLst>
                </p14:cNvPr>
                <p14:cNvContentPartPr/>
                <p14:nvPr/>
              </p14:nvContentPartPr>
              <p14:xfrm>
                <a:off x="6151478" y="434704"/>
                <a:ext cx="200160" cy="548280"/>
              </p14:xfrm>
            </p:contentPart>
          </mc:Choice>
          <mc:Fallback xmlns="">
            <p:pic>
              <p:nvPicPr>
                <p:cNvPr id="1357" name="Ink 1356">
                  <a:extLst>
                    <a:ext uri="{FF2B5EF4-FFF2-40B4-BE49-F238E27FC236}">
                      <a16:creationId xmlns:a16="http://schemas.microsoft.com/office/drawing/2014/main" id="{8328AFA0-DD97-F643-8A02-3AEE3313F3C0}"/>
                    </a:ext>
                  </a:extLst>
                </p:cNvPr>
                <p:cNvPicPr/>
                <p:nvPr/>
              </p:nvPicPr>
              <p:blipFill>
                <a:blip r:embed="rId1321"/>
                <a:stretch>
                  <a:fillRect/>
                </a:stretch>
              </p:blipFill>
              <p:spPr>
                <a:xfrm>
                  <a:off x="6135998" y="419584"/>
                  <a:ext cx="230760" cy="57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2">
              <p14:nvContentPartPr>
                <p14:cNvPr id="1363" name="Ink 1362">
                  <a:extLst>
                    <a:ext uri="{FF2B5EF4-FFF2-40B4-BE49-F238E27FC236}">
                      <a16:creationId xmlns:a16="http://schemas.microsoft.com/office/drawing/2014/main" id="{95980AC0-EF4C-D542-BDA2-5E9814443D9F}"/>
                    </a:ext>
                  </a:extLst>
                </p14:cNvPr>
                <p14:cNvContentPartPr/>
                <p14:nvPr/>
              </p14:nvContentPartPr>
              <p14:xfrm>
                <a:off x="6590318" y="664744"/>
                <a:ext cx="20160" cy="331560"/>
              </p14:xfrm>
            </p:contentPart>
          </mc:Choice>
          <mc:Fallback xmlns="">
            <p:pic>
              <p:nvPicPr>
                <p:cNvPr id="1363" name="Ink 1362">
                  <a:extLst>
                    <a:ext uri="{FF2B5EF4-FFF2-40B4-BE49-F238E27FC236}">
                      <a16:creationId xmlns:a16="http://schemas.microsoft.com/office/drawing/2014/main" id="{95980AC0-EF4C-D542-BDA2-5E9814443D9F}"/>
                    </a:ext>
                  </a:extLst>
                </p:cNvPr>
                <p:cNvPicPr/>
                <p:nvPr/>
              </p:nvPicPr>
              <p:blipFill>
                <a:blip r:embed="rId1323"/>
                <a:stretch>
                  <a:fillRect/>
                </a:stretch>
              </p:blipFill>
              <p:spPr>
                <a:xfrm>
                  <a:off x="6574838" y="649624"/>
                  <a:ext cx="50400" cy="36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4">
              <p14:nvContentPartPr>
                <p14:cNvPr id="1365" name="Ink 1364">
                  <a:extLst>
                    <a:ext uri="{FF2B5EF4-FFF2-40B4-BE49-F238E27FC236}">
                      <a16:creationId xmlns:a16="http://schemas.microsoft.com/office/drawing/2014/main" id="{A3E5DF53-F980-B34C-94B9-E5F7C6933785}"/>
                    </a:ext>
                  </a:extLst>
                </p14:cNvPr>
                <p14:cNvContentPartPr/>
                <p14:nvPr/>
              </p14:nvContentPartPr>
              <p14:xfrm>
                <a:off x="6690758" y="610744"/>
                <a:ext cx="10440" cy="325080"/>
              </p14:xfrm>
            </p:contentPart>
          </mc:Choice>
          <mc:Fallback xmlns="">
            <p:pic>
              <p:nvPicPr>
                <p:cNvPr id="1365" name="Ink 1364">
                  <a:extLst>
                    <a:ext uri="{FF2B5EF4-FFF2-40B4-BE49-F238E27FC236}">
                      <a16:creationId xmlns:a16="http://schemas.microsoft.com/office/drawing/2014/main" id="{A3E5DF53-F980-B34C-94B9-E5F7C6933785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6675278" y="595624"/>
                  <a:ext cx="41040" cy="35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6">
              <p14:nvContentPartPr>
                <p14:cNvPr id="1367" name="Ink 1366">
                  <a:extLst>
                    <a:ext uri="{FF2B5EF4-FFF2-40B4-BE49-F238E27FC236}">
                      <a16:creationId xmlns:a16="http://schemas.microsoft.com/office/drawing/2014/main" id="{05FA5DD3-4E86-6244-9BCC-15DF907DFEE0}"/>
                    </a:ext>
                  </a:extLst>
                </p14:cNvPr>
                <p14:cNvContentPartPr/>
                <p14:nvPr/>
              </p14:nvContentPartPr>
              <p14:xfrm>
                <a:off x="6501038" y="786064"/>
                <a:ext cx="315720" cy="61560"/>
              </p14:xfrm>
            </p:contentPart>
          </mc:Choice>
          <mc:Fallback xmlns="">
            <p:pic>
              <p:nvPicPr>
                <p:cNvPr id="1367" name="Ink 1366">
                  <a:extLst>
                    <a:ext uri="{FF2B5EF4-FFF2-40B4-BE49-F238E27FC236}">
                      <a16:creationId xmlns:a16="http://schemas.microsoft.com/office/drawing/2014/main" id="{05FA5DD3-4E86-6244-9BCC-15DF907DFEE0}"/>
                    </a:ext>
                  </a:extLst>
                </p:cNvPr>
                <p:cNvPicPr/>
                <p:nvPr/>
              </p:nvPicPr>
              <p:blipFill>
                <a:blip r:embed="rId1327"/>
                <a:stretch>
                  <a:fillRect/>
                </a:stretch>
              </p:blipFill>
              <p:spPr>
                <a:xfrm>
                  <a:off x="6485558" y="770944"/>
                  <a:ext cx="3463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8">
              <p14:nvContentPartPr>
                <p14:cNvPr id="1370" name="Ink 1369">
                  <a:extLst>
                    <a:ext uri="{FF2B5EF4-FFF2-40B4-BE49-F238E27FC236}">
                      <a16:creationId xmlns:a16="http://schemas.microsoft.com/office/drawing/2014/main" id="{A6260349-7C89-DC48-80C2-FE54F0BF4C11}"/>
                    </a:ext>
                  </a:extLst>
                </p14:cNvPr>
                <p14:cNvContentPartPr/>
                <p14:nvPr/>
              </p14:nvContentPartPr>
              <p14:xfrm>
                <a:off x="6539198" y="818824"/>
                <a:ext cx="337320" cy="77400"/>
              </p14:xfrm>
            </p:contentPart>
          </mc:Choice>
          <mc:Fallback xmlns="">
            <p:pic>
              <p:nvPicPr>
                <p:cNvPr id="1370" name="Ink 1369">
                  <a:extLst>
                    <a:ext uri="{FF2B5EF4-FFF2-40B4-BE49-F238E27FC236}">
                      <a16:creationId xmlns:a16="http://schemas.microsoft.com/office/drawing/2014/main" id="{A6260349-7C89-DC48-80C2-FE54F0BF4C11}"/>
                    </a:ext>
                  </a:extLst>
                </p:cNvPr>
                <p:cNvPicPr/>
                <p:nvPr/>
              </p:nvPicPr>
              <p:blipFill>
                <a:blip r:embed="rId1329"/>
                <a:stretch>
                  <a:fillRect/>
                </a:stretch>
              </p:blipFill>
              <p:spPr>
                <a:xfrm>
                  <a:off x="6523718" y="803704"/>
                  <a:ext cx="3679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0">
              <p14:nvContentPartPr>
                <p14:cNvPr id="1373" name="Ink 1372">
                  <a:extLst>
                    <a:ext uri="{FF2B5EF4-FFF2-40B4-BE49-F238E27FC236}">
                      <a16:creationId xmlns:a16="http://schemas.microsoft.com/office/drawing/2014/main" id="{D991FF44-9392-134B-8675-3EEB7158E47E}"/>
                    </a:ext>
                  </a:extLst>
                </p14:cNvPr>
                <p14:cNvContentPartPr/>
                <p14:nvPr/>
              </p14:nvContentPartPr>
              <p14:xfrm>
                <a:off x="7471238" y="624424"/>
                <a:ext cx="6480" cy="20880"/>
              </p14:xfrm>
            </p:contentPart>
          </mc:Choice>
          <mc:Fallback xmlns="">
            <p:pic>
              <p:nvPicPr>
                <p:cNvPr id="1373" name="Ink 1372">
                  <a:extLst>
                    <a:ext uri="{FF2B5EF4-FFF2-40B4-BE49-F238E27FC236}">
                      <a16:creationId xmlns:a16="http://schemas.microsoft.com/office/drawing/2014/main" id="{D991FF44-9392-134B-8675-3EEB7158E47E}"/>
                    </a:ext>
                  </a:extLst>
                </p:cNvPr>
                <p:cNvPicPr/>
                <p:nvPr/>
              </p:nvPicPr>
              <p:blipFill>
                <a:blip r:embed="rId1335"/>
                <a:stretch>
                  <a:fillRect/>
                </a:stretch>
              </p:blipFill>
              <p:spPr>
                <a:xfrm>
                  <a:off x="7455758" y="608944"/>
                  <a:ext cx="3708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6">
              <p14:nvContentPartPr>
                <p14:cNvPr id="1374" name="Ink 1373">
                  <a:extLst>
                    <a:ext uri="{FF2B5EF4-FFF2-40B4-BE49-F238E27FC236}">
                      <a16:creationId xmlns:a16="http://schemas.microsoft.com/office/drawing/2014/main" id="{39078C08-B05F-5744-8721-79F389C27ECF}"/>
                    </a:ext>
                  </a:extLst>
                </p14:cNvPr>
                <p14:cNvContentPartPr/>
                <p14:nvPr/>
              </p14:nvContentPartPr>
              <p14:xfrm>
                <a:off x="7471238" y="813784"/>
                <a:ext cx="7560" cy="12960"/>
              </p14:xfrm>
            </p:contentPart>
          </mc:Choice>
          <mc:Fallback xmlns="">
            <p:pic>
              <p:nvPicPr>
                <p:cNvPr id="1374" name="Ink 1373">
                  <a:extLst>
                    <a:ext uri="{FF2B5EF4-FFF2-40B4-BE49-F238E27FC236}">
                      <a16:creationId xmlns:a16="http://schemas.microsoft.com/office/drawing/2014/main" id="{39078C08-B05F-5744-8721-79F389C27ECF}"/>
                    </a:ext>
                  </a:extLst>
                </p:cNvPr>
                <p:cNvPicPr/>
                <p:nvPr/>
              </p:nvPicPr>
              <p:blipFill>
                <a:blip r:embed="rId1337"/>
                <a:stretch>
                  <a:fillRect/>
                </a:stretch>
              </p:blipFill>
              <p:spPr>
                <a:xfrm>
                  <a:off x="7455758" y="798664"/>
                  <a:ext cx="381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8">
              <p14:nvContentPartPr>
                <p14:cNvPr id="1375" name="Ink 1374">
                  <a:extLst>
                    <a:ext uri="{FF2B5EF4-FFF2-40B4-BE49-F238E27FC236}">
                      <a16:creationId xmlns:a16="http://schemas.microsoft.com/office/drawing/2014/main" id="{60BBB3B1-CC22-E947-BEA1-52A8C21F4420}"/>
                    </a:ext>
                  </a:extLst>
                </p14:cNvPr>
                <p14:cNvContentPartPr/>
                <p14:nvPr/>
              </p14:nvContentPartPr>
              <p14:xfrm>
                <a:off x="5315918" y="1081984"/>
                <a:ext cx="1688400" cy="155880"/>
              </p14:xfrm>
            </p:contentPart>
          </mc:Choice>
          <mc:Fallback xmlns="">
            <p:pic>
              <p:nvPicPr>
                <p:cNvPr id="1375" name="Ink 1374">
                  <a:extLst>
                    <a:ext uri="{FF2B5EF4-FFF2-40B4-BE49-F238E27FC236}">
                      <a16:creationId xmlns:a16="http://schemas.microsoft.com/office/drawing/2014/main" id="{60BBB3B1-CC22-E947-BEA1-52A8C21F4420}"/>
                    </a:ext>
                  </a:extLst>
                </p:cNvPr>
                <p:cNvPicPr/>
                <p:nvPr/>
              </p:nvPicPr>
              <p:blipFill>
                <a:blip r:embed="rId1339"/>
                <a:stretch>
                  <a:fillRect/>
                </a:stretch>
              </p:blipFill>
              <p:spPr>
                <a:xfrm>
                  <a:off x="5300438" y="1066864"/>
                  <a:ext cx="1719000" cy="186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40">
            <p14:nvContentPartPr>
              <p14:cNvPr id="1112" name="Ink 1111">
                <a:extLst>
                  <a:ext uri="{FF2B5EF4-FFF2-40B4-BE49-F238E27FC236}">
                    <a16:creationId xmlns:a16="http://schemas.microsoft.com/office/drawing/2014/main" id="{180DFAC7-216A-D641-B8C3-AD347E174339}"/>
                  </a:ext>
                </a:extLst>
              </p14:cNvPr>
              <p14:cNvContentPartPr/>
              <p14:nvPr/>
            </p14:nvContentPartPr>
            <p14:xfrm>
              <a:off x="5464598" y="1981984"/>
              <a:ext cx="64440" cy="416160"/>
            </p14:xfrm>
          </p:contentPart>
        </mc:Choice>
        <mc:Fallback xmlns="">
          <p:pic>
            <p:nvPicPr>
              <p:cNvPr id="1112" name="Ink 1111">
                <a:extLst>
                  <a:ext uri="{FF2B5EF4-FFF2-40B4-BE49-F238E27FC236}">
                    <a16:creationId xmlns:a16="http://schemas.microsoft.com/office/drawing/2014/main" id="{180DFAC7-216A-D641-B8C3-AD347E174339}"/>
                  </a:ext>
                </a:extLst>
              </p:cNvPr>
              <p:cNvPicPr/>
              <p:nvPr/>
            </p:nvPicPr>
            <p:blipFill>
              <a:blip r:embed="rId1363"/>
              <a:stretch>
                <a:fillRect/>
              </a:stretch>
            </p:blipFill>
            <p:spPr>
              <a:xfrm>
                <a:off x="5449478" y="1966864"/>
                <a:ext cx="95040" cy="44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4">
            <p14:nvContentPartPr>
              <p14:cNvPr id="1113" name="Ink 1112">
                <a:extLst>
                  <a:ext uri="{FF2B5EF4-FFF2-40B4-BE49-F238E27FC236}">
                    <a16:creationId xmlns:a16="http://schemas.microsoft.com/office/drawing/2014/main" id="{D99CFCE4-F373-034F-9AC0-EB44158A0C40}"/>
                  </a:ext>
                </a:extLst>
              </p14:cNvPr>
              <p14:cNvContentPartPr/>
              <p14:nvPr/>
            </p14:nvContentPartPr>
            <p14:xfrm>
              <a:off x="5461718" y="1950664"/>
              <a:ext cx="252000" cy="433440"/>
            </p14:xfrm>
          </p:contentPart>
        </mc:Choice>
        <mc:Fallback xmlns="">
          <p:pic>
            <p:nvPicPr>
              <p:cNvPr id="1113" name="Ink 1112">
                <a:extLst>
                  <a:ext uri="{FF2B5EF4-FFF2-40B4-BE49-F238E27FC236}">
                    <a16:creationId xmlns:a16="http://schemas.microsoft.com/office/drawing/2014/main" id="{D99CFCE4-F373-034F-9AC0-EB44158A0C40}"/>
                  </a:ext>
                </a:extLst>
              </p:cNvPr>
              <p:cNvPicPr/>
              <p:nvPr/>
            </p:nvPicPr>
            <p:blipFill>
              <a:blip r:embed="rId1365"/>
              <a:stretch>
                <a:fillRect/>
              </a:stretch>
            </p:blipFill>
            <p:spPr>
              <a:xfrm>
                <a:off x="5446238" y="1935184"/>
                <a:ext cx="282240" cy="46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6">
            <p14:nvContentPartPr>
              <p14:cNvPr id="1142" name="Ink 1141">
                <a:extLst>
                  <a:ext uri="{FF2B5EF4-FFF2-40B4-BE49-F238E27FC236}">
                    <a16:creationId xmlns:a16="http://schemas.microsoft.com/office/drawing/2014/main" id="{3AF56254-90FB-8E4D-9EBC-7D2904F08C17}"/>
                  </a:ext>
                </a:extLst>
              </p14:cNvPr>
              <p14:cNvContentPartPr/>
              <p14:nvPr/>
            </p14:nvContentPartPr>
            <p14:xfrm>
              <a:off x="5803358" y="2127784"/>
              <a:ext cx="150840" cy="228960"/>
            </p14:xfrm>
          </p:contentPart>
        </mc:Choice>
        <mc:Fallback xmlns="">
          <p:pic>
            <p:nvPicPr>
              <p:cNvPr id="1142" name="Ink 1141">
                <a:extLst>
                  <a:ext uri="{FF2B5EF4-FFF2-40B4-BE49-F238E27FC236}">
                    <a16:creationId xmlns:a16="http://schemas.microsoft.com/office/drawing/2014/main" id="{3AF56254-90FB-8E4D-9EBC-7D2904F08C17}"/>
                  </a:ext>
                </a:extLst>
              </p:cNvPr>
              <p:cNvPicPr/>
              <p:nvPr/>
            </p:nvPicPr>
            <p:blipFill>
              <a:blip r:embed="rId1367"/>
              <a:stretch>
                <a:fillRect/>
              </a:stretch>
            </p:blipFill>
            <p:spPr>
              <a:xfrm>
                <a:off x="5787878" y="2112664"/>
                <a:ext cx="181440" cy="25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8">
            <p14:nvContentPartPr>
              <p14:cNvPr id="1143" name="Ink 1142">
                <a:extLst>
                  <a:ext uri="{FF2B5EF4-FFF2-40B4-BE49-F238E27FC236}">
                    <a16:creationId xmlns:a16="http://schemas.microsoft.com/office/drawing/2014/main" id="{2D3602B6-EE0B-8447-A60E-DD209EF6BB81}"/>
                  </a:ext>
                </a:extLst>
              </p14:cNvPr>
              <p14:cNvContentPartPr/>
              <p14:nvPr/>
            </p14:nvContentPartPr>
            <p14:xfrm>
              <a:off x="6043478" y="2118424"/>
              <a:ext cx="196920" cy="230400"/>
            </p14:xfrm>
          </p:contentPart>
        </mc:Choice>
        <mc:Fallback xmlns="">
          <p:pic>
            <p:nvPicPr>
              <p:cNvPr id="1143" name="Ink 1142">
                <a:extLst>
                  <a:ext uri="{FF2B5EF4-FFF2-40B4-BE49-F238E27FC236}">
                    <a16:creationId xmlns:a16="http://schemas.microsoft.com/office/drawing/2014/main" id="{2D3602B6-EE0B-8447-A60E-DD209EF6BB81}"/>
                  </a:ext>
                </a:extLst>
              </p:cNvPr>
              <p:cNvPicPr/>
              <p:nvPr/>
            </p:nvPicPr>
            <p:blipFill>
              <a:blip r:embed="rId1369"/>
              <a:stretch>
                <a:fillRect/>
              </a:stretch>
            </p:blipFill>
            <p:spPr>
              <a:xfrm>
                <a:off x="6028358" y="2103304"/>
                <a:ext cx="227520" cy="26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0">
            <p14:nvContentPartPr>
              <p14:cNvPr id="194" name="Ink 193">
                <a:extLst>
                  <a:ext uri="{FF2B5EF4-FFF2-40B4-BE49-F238E27FC236}">
                    <a16:creationId xmlns:a16="http://schemas.microsoft.com/office/drawing/2014/main" id="{495DC40C-7092-BA44-AC18-F01F2A9BEE00}"/>
                  </a:ext>
                </a:extLst>
              </p14:cNvPr>
              <p14:cNvContentPartPr/>
              <p14:nvPr/>
            </p14:nvContentPartPr>
            <p14:xfrm>
              <a:off x="6299438" y="2134984"/>
              <a:ext cx="101880" cy="191880"/>
            </p14:xfrm>
          </p:contentPart>
        </mc:Choice>
        <mc:Fallback xmlns="">
          <p:pic>
            <p:nvPicPr>
              <p:cNvPr id="194" name="Ink 193">
                <a:extLst>
                  <a:ext uri="{FF2B5EF4-FFF2-40B4-BE49-F238E27FC236}">
                    <a16:creationId xmlns:a16="http://schemas.microsoft.com/office/drawing/2014/main" id="{495DC40C-7092-BA44-AC18-F01F2A9BEE00}"/>
                  </a:ext>
                </a:extLst>
              </p:cNvPr>
              <p:cNvPicPr/>
              <p:nvPr/>
            </p:nvPicPr>
            <p:blipFill>
              <a:blip r:embed="rId1371"/>
              <a:stretch>
                <a:fillRect/>
              </a:stretch>
            </p:blipFill>
            <p:spPr>
              <a:xfrm>
                <a:off x="6283958" y="2119504"/>
                <a:ext cx="13248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2">
            <p14:nvContentPartPr>
              <p14:cNvPr id="201" name="Ink 200">
                <a:extLst>
                  <a:ext uri="{FF2B5EF4-FFF2-40B4-BE49-F238E27FC236}">
                    <a16:creationId xmlns:a16="http://schemas.microsoft.com/office/drawing/2014/main" id="{03122147-AC3A-5145-8709-338D9DB67FC1}"/>
                  </a:ext>
                </a:extLst>
              </p14:cNvPr>
              <p14:cNvContentPartPr/>
              <p14:nvPr/>
            </p14:nvContentPartPr>
            <p14:xfrm>
              <a:off x="6590318" y="2057224"/>
              <a:ext cx="44280" cy="290520"/>
            </p14:xfrm>
          </p:contentPart>
        </mc:Choice>
        <mc:Fallback xmlns="">
          <p:pic>
            <p:nvPicPr>
              <p:cNvPr id="201" name="Ink 200">
                <a:extLst>
                  <a:ext uri="{FF2B5EF4-FFF2-40B4-BE49-F238E27FC236}">
                    <a16:creationId xmlns:a16="http://schemas.microsoft.com/office/drawing/2014/main" id="{03122147-AC3A-5145-8709-338D9DB67FC1}"/>
                  </a:ext>
                </a:extLst>
              </p:cNvPr>
              <p:cNvPicPr/>
              <p:nvPr/>
            </p:nvPicPr>
            <p:blipFill>
              <a:blip r:embed="rId1373"/>
              <a:stretch>
                <a:fillRect/>
              </a:stretch>
            </p:blipFill>
            <p:spPr>
              <a:xfrm>
                <a:off x="6574838" y="2041744"/>
                <a:ext cx="74880" cy="32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4">
            <p14:nvContentPartPr>
              <p14:cNvPr id="202" name="Ink 201">
                <a:extLst>
                  <a:ext uri="{FF2B5EF4-FFF2-40B4-BE49-F238E27FC236}">
                    <a16:creationId xmlns:a16="http://schemas.microsoft.com/office/drawing/2014/main" id="{FEA320CD-7AF5-2E4D-8CFE-8B4E91F9F366}"/>
                  </a:ext>
                </a:extLst>
              </p14:cNvPr>
              <p14:cNvContentPartPr/>
              <p14:nvPr/>
            </p14:nvContentPartPr>
            <p14:xfrm>
              <a:off x="6668078" y="2118424"/>
              <a:ext cx="11520" cy="234720"/>
            </p14:xfrm>
          </p:contentPart>
        </mc:Choice>
        <mc:Fallback xmlns="">
          <p:pic>
            <p:nvPicPr>
              <p:cNvPr id="202" name="Ink 201">
                <a:extLst>
                  <a:ext uri="{FF2B5EF4-FFF2-40B4-BE49-F238E27FC236}">
                    <a16:creationId xmlns:a16="http://schemas.microsoft.com/office/drawing/2014/main" id="{FEA320CD-7AF5-2E4D-8CFE-8B4E91F9F366}"/>
                  </a:ext>
                </a:extLst>
              </p:cNvPr>
              <p:cNvPicPr/>
              <p:nvPr/>
            </p:nvPicPr>
            <p:blipFill>
              <a:blip r:embed="rId1375"/>
              <a:stretch>
                <a:fillRect/>
              </a:stretch>
            </p:blipFill>
            <p:spPr>
              <a:xfrm>
                <a:off x="6652598" y="2103304"/>
                <a:ext cx="42120" cy="26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6">
            <p14:nvContentPartPr>
              <p14:cNvPr id="203" name="Ink 202">
                <a:extLst>
                  <a:ext uri="{FF2B5EF4-FFF2-40B4-BE49-F238E27FC236}">
                    <a16:creationId xmlns:a16="http://schemas.microsoft.com/office/drawing/2014/main" id="{E8BD7318-A0B7-C14C-BA40-2C9248C4DA79}"/>
                  </a:ext>
                </a:extLst>
              </p14:cNvPr>
              <p14:cNvContentPartPr/>
              <p14:nvPr/>
            </p14:nvContentPartPr>
            <p14:xfrm>
              <a:off x="6531278" y="2197624"/>
              <a:ext cx="191160" cy="32760"/>
            </p14:xfrm>
          </p:contentPart>
        </mc:Choice>
        <mc:Fallback xmlns="">
          <p:pic>
            <p:nvPicPr>
              <p:cNvPr id="203" name="Ink 202">
                <a:extLst>
                  <a:ext uri="{FF2B5EF4-FFF2-40B4-BE49-F238E27FC236}">
                    <a16:creationId xmlns:a16="http://schemas.microsoft.com/office/drawing/2014/main" id="{E8BD7318-A0B7-C14C-BA40-2C9248C4DA79}"/>
                  </a:ext>
                </a:extLst>
              </p:cNvPr>
              <p:cNvPicPr/>
              <p:nvPr/>
            </p:nvPicPr>
            <p:blipFill>
              <a:blip r:embed="rId1377"/>
              <a:stretch>
                <a:fillRect/>
              </a:stretch>
            </p:blipFill>
            <p:spPr>
              <a:xfrm>
                <a:off x="6515798" y="2182504"/>
                <a:ext cx="221760" cy="6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8">
            <p14:nvContentPartPr>
              <p14:cNvPr id="204" name="Ink 203">
                <a:extLst>
                  <a:ext uri="{FF2B5EF4-FFF2-40B4-BE49-F238E27FC236}">
                    <a16:creationId xmlns:a16="http://schemas.microsoft.com/office/drawing/2014/main" id="{09F3FFDF-CE2F-4C42-A134-B3C8E3BBE317}"/>
                  </a:ext>
                </a:extLst>
              </p14:cNvPr>
              <p14:cNvContentPartPr/>
              <p14:nvPr/>
            </p14:nvContentPartPr>
            <p14:xfrm>
              <a:off x="6529478" y="2262064"/>
              <a:ext cx="236880" cy="4680"/>
            </p14:xfrm>
          </p:contentPart>
        </mc:Choice>
        <mc:Fallback xmlns="">
          <p:pic>
            <p:nvPicPr>
              <p:cNvPr id="204" name="Ink 203">
                <a:extLst>
                  <a:ext uri="{FF2B5EF4-FFF2-40B4-BE49-F238E27FC236}">
                    <a16:creationId xmlns:a16="http://schemas.microsoft.com/office/drawing/2014/main" id="{09F3FFDF-CE2F-4C42-A134-B3C8E3BBE317}"/>
                  </a:ext>
                </a:extLst>
              </p:cNvPr>
              <p:cNvPicPr/>
              <p:nvPr/>
            </p:nvPicPr>
            <p:blipFill>
              <a:blip r:embed="rId1379"/>
              <a:stretch>
                <a:fillRect/>
              </a:stretch>
            </p:blipFill>
            <p:spPr>
              <a:xfrm>
                <a:off x="6514358" y="2246944"/>
                <a:ext cx="267480" cy="3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0">
            <p14:nvContentPartPr>
              <p14:cNvPr id="205" name="Ink 204">
                <a:extLst>
                  <a:ext uri="{FF2B5EF4-FFF2-40B4-BE49-F238E27FC236}">
                    <a16:creationId xmlns:a16="http://schemas.microsoft.com/office/drawing/2014/main" id="{DF4701F8-6A67-BC44-94E9-9EEDCC381DCD}"/>
                  </a:ext>
                </a:extLst>
              </p14:cNvPr>
              <p14:cNvContentPartPr/>
              <p14:nvPr/>
            </p14:nvContentPartPr>
            <p14:xfrm>
              <a:off x="6852758" y="1937704"/>
              <a:ext cx="16200" cy="429840"/>
            </p14:xfrm>
          </p:contentPart>
        </mc:Choice>
        <mc:Fallback xmlns="">
          <p:pic>
            <p:nvPicPr>
              <p:cNvPr id="205" name="Ink 204">
                <a:extLst>
                  <a:ext uri="{FF2B5EF4-FFF2-40B4-BE49-F238E27FC236}">
                    <a16:creationId xmlns:a16="http://schemas.microsoft.com/office/drawing/2014/main" id="{DF4701F8-6A67-BC44-94E9-9EEDCC381DCD}"/>
                  </a:ext>
                </a:extLst>
              </p:cNvPr>
              <p:cNvPicPr/>
              <p:nvPr/>
            </p:nvPicPr>
            <p:blipFill>
              <a:blip r:embed="rId1381"/>
              <a:stretch>
                <a:fillRect/>
              </a:stretch>
            </p:blipFill>
            <p:spPr>
              <a:xfrm>
                <a:off x="6837638" y="1922584"/>
                <a:ext cx="46800" cy="46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2">
            <p14:nvContentPartPr>
              <p14:cNvPr id="206" name="Ink 205">
                <a:extLst>
                  <a:ext uri="{FF2B5EF4-FFF2-40B4-BE49-F238E27FC236}">
                    <a16:creationId xmlns:a16="http://schemas.microsoft.com/office/drawing/2014/main" id="{4DECE561-56B4-184E-8B85-D0E31FEB2819}"/>
                  </a:ext>
                </a:extLst>
              </p14:cNvPr>
              <p14:cNvContentPartPr/>
              <p14:nvPr/>
            </p14:nvContentPartPr>
            <p14:xfrm>
              <a:off x="7090718" y="2146864"/>
              <a:ext cx="1800" cy="5400"/>
            </p14:xfrm>
          </p:contentPart>
        </mc:Choice>
        <mc:Fallback xmlns="">
          <p:pic>
            <p:nvPicPr>
              <p:cNvPr id="206" name="Ink 205">
                <a:extLst>
                  <a:ext uri="{FF2B5EF4-FFF2-40B4-BE49-F238E27FC236}">
                    <a16:creationId xmlns:a16="http://schemas.microsoft.com/office/drawing/2014/main" id="{4DECE561-56B4-184E-8B85-D0E31FEB2819}"/>
                  </a:ext>
                </a:extLst>
              </p:cNvPr>
              <p:cNvPicPr/>
              <p:nvPr/>
            </p:nvPicPr>
            <p:blipFill>
              <a:blip r:embed="rId1383"/>
              <a:stretch>
                <a:fillRect/>
              </a:stretch>
            </p:blipFill>
            <p:spPr>
              <a:xfrm>
                <a:off x="7075238" y="2131744"/>
                <a:ext cx="324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4">
            <p14:nvContentPartPr>
              <p14:cNvPr id="207" name="Ink 206">
                <a:extLst>
                  <a:ext uri="{FF2B5EF4-FFF2-40B4-BE49-F238E27FC236}">
                    <a16:creationId xmlns:a16="http://schemas.microsoft.com/office/drawing/2014/main" id="{95A84405-EF5B-AB47-9F7C-14DEAB74A609}"/>
                  </a:ext>
                </a:extLst>
              </p14:cNvPr>
              <p14:cNvContentPartPr/>
              <p14:nvPr/>
            </p14:nvContentPartPr>
            <p14:xfrm>
              <a:off x="7092158" y="2241184"/>
              <a:ext cx="8280" cy="26640"/>
            </p14:xfrm>
          </p:contentPart>
        </mc:Choice>
        <mc:Fallback xmlns="">
          <p:pic>
            <p:nvPicPr>
              <p:cNvPr id="207" name="Ink 206">
                <a:extLst>
                  <a:ext uri="{FF2B5EF4-FFF2-40B4-BE49-F238E27FC236}">
                    <a16:creationId xmlns:a16="http://schemas.microsoft.com/office/drawing/2014/main" id="{95A84405-EF5B-AB47-9F7C-14DEAB74A609}"/>
                  </a:ext>
                </a:extLst>
              </p:cNvPr>
              <p:cNvPicPr/>
              <p:nvPr/>
            </p:nvPicPr>
            <p:blipFill>
              <a:blip r:embed="rId1385"/>
              <a:stretch>
                <a:fillRect/>
              </a:stretch>
            </p:blipFill>
            <p:spPr>
              <a:xfrm>
                <a:off x="7076678" y="2226064"/>
                <a:ext cx="38880" cy="5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6">
            <p14:nvContentPartPr>
              <p14:cNvPr id="1246" name="Ink 1245">
                <a:extLst>
                  <a:ext uri="{FF2B5EF4-FFF2-40B4-BE49-F238E27FC236}">
                    <a16:creationId xmlns:a16="http://schemas.microsoft.com/office/drawing/2014/main" id="{A95669CB-C125-8043-9C42-71772D8AF21A}"/>
                  </a:ext>
                </a:extLst>
              </p14:cNvPr>
              <p14:cNvContentPartPr/>
              <p14:nvPr/>
            </p14:nvContentPartPr>
            <p14:xfrm>
              <a:off x="3866198" y="2359264"/>
              <a:ext cx="1630440" cy="3947040"/>
            </p14:xfrm>
          </p:contentPart>
        </mc:Choice>
        <mc:Fallback xmlns="">
          <p:pic>
            <p:nvPicPr>
              <p:cNvPr id="1246" name="Ink 1245">
                <a:extLst>
                  <a:ext uri="{FF2B5EF4-FFF2-40B4-BE49-F238E27FC236}">
                    <a16:creationId xmlns:a16="http://schemas.microsoft.com/office/drawing/2014/main" id="{A95669CB-C125-8043-9C42-71772D8AF21A}"/>
                  </a:ext>
                </a:extLst>
              </p:cNvPr>
              <p:cNvPicPr/>
              <p:nvPr/>
            </p:nvPicPr>
            <p:blipFill>
              <a:blip r:embed="rId1445"/>
              <a:stretch>
                <a:fillRect/>
              </a:stretch>
            </p:blipFill>
            <p:spPr>
              <a:xfrm>
                <a:off x="3851078" y="2344144"/>
                <a:ext cx="1661040" cy="397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6">
            <p14:nvContentPartPr>
              <p14:cNvPr id="1255" name="Ink 1254">
                <a:extLst>
                  <a:ext uri="{FF2B5EF4-FFF2-40B4-BE49-F238E27FC236}">
                    <a16:creationId xmlns:a16="http://schemas.microsoft.com/office/drawing/2014/main" id="{D8E9CDDD-016E-3F4D-B3C0-CE8814116E61}"/>
                  </a:ext>
                </a:extLst>
              </p14:cNvPr>
              <p14:cNvContentPartPr/>
              <p14:nvPr/>
            </p14:nvContentPartPr>
            <p14:xfrm>
              <a:off x="5200718" y="2294824"/>
              <a:ext cx="147240" cy="58320"/>
            </p14:xfrm>
          </p:contentPart>
        </mc:Choice>
        <mc:Fallback xmlns="">
          <p:pic>
            <p:nvPicPr>
              <p:cNvPr id="1255" name="Ink 1254">
                <a:extLst>
                  <a:ext uri="{FF2B5EF4-FFF2-40B4-BE49-F238E27FC236}">
                    <a16:creationId xmlns:a16="http://schemas.microsoft.com/office/drawing/2014/main" id="{D8E9CDDD-016E-3F4D-B3C0-CE8814116E61}"/>
                  </a:ext>
                </a:extLst>
              </p:cNvPr>
              <p:cNvPicPr/>
              <p:nvPr/>
            </p:nvPicPr>
            <p:blipFill>
              <a:blip r:embed="rId1447"/>
              <a:stretch>
                <a:fillRect/>
              </a:stretch>
            </p:blipFill>
            <p:spPr>
              <a:xfrm>
                <a:off x="5185238" y="2279704"/>
                <a:ext cx="177840" cy="88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429746C0-CC0A-C14F-B3D7-AE0339E5BFB7}"/>
              </a:ext>
            </a:extLst>
          </p:cNvPr>
          <p:cNvGrpSpPr/>
          <p:nvPr/>
        </p:nvGrpSpPr>
        <p:grpSpPr>
          <a:xfrm>
            <a:off x="226238" y="3307504"/>
            <a:ext cx="4930560" cy="2807640"/>
            <a:chOff x="226238" y="3307504"/>
            <a:chExt cx="4930560" cy="280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4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8841D0FE-2759-2340-8AE6-163D592A2CBC}"/>
                    </a:ext>
                  </a:extLst>
                </p14:cNvPr>
                <p14:cNvContentPartPr/>
                <p14:nvPr/>
              </p14:nvContentPartPr>
              <p14:xfrm>
                <a:off x="249278" y="3454024"/>
                <a:ext cx="37440" cy="2937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8841D0FE-2759-2340-8AE6-163D592A2CBC}"/>
                    </a:ext>
                  </a:extLst>
                </p:cNvPr>
                <p:cNvPicPr/>
                <p:nvPr/>
              </p:nvPicPr>
              <p:blipFill>
                <a:blip r:embed="rId1449"/>
                <a:stretch>
                  <a:fillRect/>
                </a:stretch>
              </p:blipFill>
              <p:spPr>
                <a:xfrm>
                  <a:off x="233798" y="3438544"/>
                  <a:ext cx="6768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F59E4AC9-4453-8041-9B53-A6D16AA7E0D9}"/>
                    </a:ext>
                  </a:extLst>
                </p14:cNvPr>
                <p14:cNvContentPartPr/>
                <p14:nvPr/>
              </p14:nvContentPartPr>
              <p14:xfrm>
                <a:off x="226238" y="3445384"/>
                <a:ext cx="124560" cy="1357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F59E4AC9-4453-8041-9B53-A6D16AA7E0D9}"/>
                    </a:ext>
                  </a:extLst>
                </p:cNvPr>
                <p:cNvPicPr/>
                <p:nvPr/>
              </p:nvPicPr>
              <p:blipFill>
                <a:blip r:embed="rId1451"/>
                <a:stretch>
                  <a:fillRect/>
                </a:stretch>
              </p:blipFill>
              <p:spPr>
                <a:xfrm>
                  <a:off x="211118" y="3429904"/>
                  <a:ext cx="1551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2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0B9CFB3F-1FDB-4748-B65B-AB7D4BC48D85}"/>
                    </a:ext>
                  </a:extLst>
                </p14:cNvPr>
                <p14:cNvContentPartPr/>
                <p14:nvPr/>
              </p14:nvContentPartPr>
              <p14:xfrm>
                <a:off x="412358" y="3434224"/>
                <a:ext cx="123480" cy="2995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0B9CFB3F-1FDB-4748-B65B-AB7D4BC48D85}"/>
                    </a:ext>
                  </a:extLst>
                </p:cNvPr>
                <p:cNvPicPr/>
                <p:nvPr/>
              </p:nvPicPr>
              <p:blipFill>
                <a:blip r:embed="rId1453"/>
                <a:stretch>
                  <a:fillRect/>
                </a:stretch>
              </p:blipFill>
              <p:spPr>
                <a:xfrm>
                  <a:off x="397238" y="3419104"/>
                  <a:ext cx="15372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4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F04E8C3C-8AAD-AE47-8E1B-CD45A14E100F}"/>
                    </a:ext>
                  </a:extLst>
                </p14:cNvPr>
                <p14:cNvContentPartPr/>
                <p14:nvPr/>
              </p14:nvContentPartPr>
              <p14:xfrm>
                <a:off x="546278" y="3545824"/>
                <a:ext cx="84600" cy="10908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F04E8C3C-8AAD-AE47-8E1B-CD45A14E100F}"/>
                    </a:ext>
                  </a:extLst>
                </p:cNvPr>
                <p:cNvPicPr/>
                <p:nvPr/>
              </p:nvPicPr>
              <p:blipFill>
                <a:blip r:embed="rId1455"/>
                <a:stretch>
                  <a:fillRect/>
                </a:stretch>
              </p:blipFill>
              <p:spPr>
                <a:xfrm>
                  <a:off x="531158" y="3530704"/>
                  <a:ext cx="11520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6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8C2AEA49-AE14-0745-A870-62D4C8766F31}"/>
                    </a:ext>
                  </a:extLst>
                </p14:cNvPr>
                <p14:cNvContentPartPr/>
                <p14:nvPr/>
              </p14:nvContentPartPr>
              <p14:xfrm>
                <a:off x="589118" y="3523504"/>
                <a:ext cx="55440" cy="29592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8C2AEA49-AE14-0745-A870-62D4C8766F31}"/>
                    </a:ext>
                  </a:extLst>
                </p:cNvPr>
                <p:cNvPicPr/>
                <p:nvPr/>
              </p:nvPicPr>
              <p:blipFill>
                <a:blip r:embed="rId1457"/>
                <a:stretch>
                  <a:fillRect/>
                </a:stretch>
              </p:blipFill>
              <p:spPr>
                <a:xfrm>
                  <a:off x="573998" y="3508384"/>
                  <a:ext cx="85680" cy="32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8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BD4AB1A4-EB0C-DB44-82D5-2678BF61B504}"/>
                    </a:ext>
                  </a:extLst>
                </p14:cNvPr>
                <p14:cNvContentPartPr/>
                <p14:nvPr/>
              </p14:nvContentPartPr>
              <p14:xfrm>
                <a:off x="669038" y="3412264"/>
                <a:ext cx="42120" cy="33372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BD4AB1A4-EB0C-DB44-82D5-2678BF61B504}"/>
                    </a:ext>
                  </a:extLst>
                </p:cNvPr>
                <p:cNvPicPr/>
                <p:nvPr/>
              </p:nvPicPr>
              <p:blipFill>
                <a:blip r:embed="rId1459"/>
                <a:stretch>
                  <a:fillRect/>
                </a:stretch>
              </p:blipFill>
              <p:spPr>
                <a:xfrm>
                  <a:off x="653558" y="3396784"/>
                  <a:ext cx="72720" cy="36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0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D88F8700-C309-C346-B35C-260ED7350FDF}"/>
                    </a:ext>
                  </a:extLst>
                </p14:cNvPr>
                <p14:cNvContentPartPr/>
                <p14:nvPr/>
              </p14:nvContentPartPr>
              <p14:xfrm>
                <a:off x="746798" y="3534664"/>
                <a:ext cx="57240" cy="18396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D88F8700-C309-C346-B35C-260ED7350FDF}"/>
                    </a:ext>
                  </a:extLst>
                </p:cNvPr>
                <p:cNvPicPr/>
                <p:nvPr/>
              </p:nvPicPr>
              <p:blipFill>
                <a:blip r:embed="rId1461"/>
                <a:stretch>
                  <a:fillRect/>
                </a:stretch>
              </p:blipFill>
              <p:spPr>
                <a:xfrm>
                  <a:off x="731678" y="3519544"/>
                  <a:ext cx="8748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2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4D65FAF7-9F78-804C-BD68-34BD53A0B5A3}"/>
                    </a:ext>
                  </a:extLst>
                </p14:cNvPr>
                <p14:cNvContentPartPr/>
                <p14:nvPr/>
              </p14:nvContentPartPr>
              <p14:xfrm>
                <a:off x="880718" y="3528904"/>
                <a:ext cx="178920" cy="1810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4D65FAF7-9F78-804C-BD68-34BD53A0B5A3}"/>
                    </a:ext>
                  </a:extLst>
                </p:cNvPr>
                <p:cNvPicPr/>
                <p:nvPr/>
              </p:nvPicPr>
              <p:blipFill>
                <a:blip r:embed="rId1463"/>
                <a:stretch>
                  <a:fillRect/>
                </a:stretch>
              </p:blipFill>
              <p:spPr>
                <a:xfrm>
                  <a:off x="865598" y="3513424"/>
                  <a:ext cx="20952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4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3D679E0C-07DD-0341-ACEB-809742B1FD68}"/>
                    </a:ext>
                  </a:extLst>
                </p14:cNvPr>
                <p14:cNvContentPartPr/>
                <p14:nvPr/>
              </p14:nvContentPartPr>
              <p14:xfrm>
                <a:off x="1203998" y="3403984"/>
                <a:ext cx="148680" cy="38484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3D679E0C-07DD-0341-ACEB-809742B1FD68}"/>
                    </a:ext>
                  </a:extLst>
                </p:cNvPr>
                <p:cNvPicPr/>
                <p:nvPr/>
              </p:nvPicPr>
              <p:blipFill>
                <a:blip r:embed="rId1465"/>
                <a:stretch>
                  <a:fillRect/>
                </a:stretch>
              </p:blipFill>
              <p:spPr>
                <a:xfrm>
                  <a:off x="1188878" y="3388864"/>
                  <a:ext cx="179280" cy="41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6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F4595D94-9F3E-084A-9412-6B79C600C9D6}"/>
                    </a:ext>
                  </a:extLst>
                </p14:cNvPr>
                <p14:cNvContentPartPr/>
                <p14:nvPr/>
              </p14:nvContentPartPr>
              <p14:xfrm>
                <a:off x="1177718" y="3541504"/>
                <a:ext cx="342720" cy="1378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F4595D94-9F3E-084A-9412-6B79C600C9D6}"/>
                    </a:ext>
                  </a:extLst>
                </p:cNvPr>
                <p:cNvPicPr/>
                <p:nvPr/>
              </p:nvPicPr>
              <p:blipFill>
                <a:blip r:embed="rId1467"/>
                <a:stretch>
                  <a:fillRect/>
                </a:stretch>
              </p:blipFill>
              <p:spPr>
                <a:xfrm>
                  <a:off x="1162598" y="3526024"/>
                  <a:ext cx="37332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8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634587EE-4192-7346-B194-5EEC2D0BAC5C}"/>
                    </a:ext>
                  </a:extLst>
                </p14:cNvPr>
                <p14:cNvContentPartPr/>
                <p14:nvPr/>
              </p14:nvContentPartPr>
              <p14:xfrm>
                <a:off x="1554998" y="3423424"/>
                <a:ext cx="16200" cy="25056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634587EE-4192-7346-B194-5EEC2D0BAC5C}"/>
                    </a:ext>
                  </a:extLst>
                </p:cNvPr>
                <p:cNvPicPr/>
                <p:nvPr/>
              </p:nvPicPr>
              <p:blipFill>
                <a:blip r:embed="rId1469"/>
                <a:stretch>
                  <a:fillRect/>
                </a:stretch>
              </p:blipFill>
              <p:spPr>
                <a:xfrm>
                  <a:off x="1539518" y="3407944"/>
                  <a:ext cx="4680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0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59C5DCCA-CF99-1C40-B5B2-D96874489CB3}"/>
                    </a:ext>
                  </a:extLst>
                </p14:cNvPr>
                <p14:cNvContentPartPr/>
                <p14:nvPr/>
              </p14:nvContentPartPr>
              <p14:xfrm>
                <a:off x="1449518" y="3307504"/>
                <a:ext cx="258840" cy="37260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59C5DCCA-CF99-1C40-B5B2-D96874489CB3}"/>
                    </a:ext>
                  </a:extLst>
                </p:cNvPr>
                <p:cNvPicPr/>
                <p:nvPr/>
              </p:nvPicPr>
              <p:blipFill>
                <a:blip r:embed="rId1471"/>
                <a:stretch>
                  <a:fillRect/>
                </a:stretch>
              </p:blipFill>
              <p:spPr>
                <a:xfrm>
                  <a:off x="1434398" y="3292384"/>
                  <a:ext cx="289440" cy="40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2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C2FF3208-20CA-B74F-888D-58C8BC6F24C9}"/>
                    </a:ext>
                  </a:extLst>
                </p14:cNvPr>
                <p14:cNvContentPartPr/>
                <p14:nvPr/>
              </p14:nvContentPartPr>
              <p14:xfrm>
                <a:off x="1799798" y="3514144"/>
                <a:ext cx="126000" cy="13572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C2FF3208-20CA-B74F-888D-58C8BC6F24C9}"/>
                    </a:ext>
                  </a:extLst>
                </p:cNvPr>
                <p:cNvPicPr/>
                <p:nvPr/>
              </p:nvPicPr>
              <p:blipFill>
                <a:blip r:embed="rId1473"/>
                <a:stretch>
                  <a:fillRect/>
                </a:stretch>
              </p:blipFill>
              <p:spPr>
                <a:xfrm>
                  <a:off x="1784678" y="3498664"/>
                  <a:ext cx="15660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4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1B97B432-9711-8E4F-A14F-ECB25ABF4E3A}"/>
                    </a:ext>
                  </a:extLst>
                </p14:cNvPr>
                <p14:cNvContentPartPr/>
                <p14:nvPr/>
              </p14:nvContentPartPr>
              <p14:xfrm>
                <a:off x="1926878" y="3518464"/>
                <a:ext cx="77760" cy="13500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1B97B432-9711-8E4F-A14F-ECB25ABF4E3A}"/>
                    </a:ext>
                  </a:extLst>
                </p:cNvPr>
                <p:cNvPicPr/>
                <p:nvPr/>
              </p:nvPicPr>
              <p:blipFill>
                <a:blip r:embed="rId1475"/>
                <a:stretch>
                  <a:fillRect/>
                </a:stretch>
              </p:blipFill>
              <p:spPr>
                <a:xfrm>
                  <a:off x="1911398" y="3503344"/>
                  <a:ext cx="10800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6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ABB07456-A452-8C40-8EAF-4D4EB879CE23}"/>
                    </a:ext>
                  </a:extLst>
                </p14:cNvPr>
                <p14:cNvContentPartPr/>
                <p14:nvPr/>
              </p14:nvContentPartPr>
              <p14:xfrm>
                <a:off x="2054678" y="3502264"/>
                <a:ext cx="91080" cy="25920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ABB07456-A452-8C40-8EAF-4D4EB879CE23}"/>
                    </a:ext>
                  </a:extLst>
                </p:cNvPr>
                <p:cNvPicPr/>
                <p:nvPr/>
              </p:nvPicPr>
              <p:blipFill>
                <a:blip r:embed="rId1477"/>
                <a:stretch>
                  <a:fillRect/>
                </a:stretch>
              </p:blipFill>
              <p:spPr>
                <a:xfrm>
                  <a:off x="2039198" y="3487144"/>
                  <a:ext cx="12168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8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9EE14356-EA32-9D49-8C14-324A963146EE}"/>
                    </a:ext>
                  </a:extLst>
                </p14:cNvPr>
                <p14:cNvContentPartPr/>
                <p14:nvPr/>
              </p14:nvContentPartPr>
              <p14:xfrm>
                <a:off x="2210918" y="3501184"/>
                <a:ext cx="71280" cy="986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9EE14356-EA32-9D49-8C14-324A963146EE}"/>
                    </a:ext>
                  </a:extLst>
                </p:cNvPr>
                <p:cNvPicPr/>
                <p:nvPr/>
              </p:nvPicPr>
              <p:blipFill>
                <a:blip r:embed="rId1479"/>
                <a:stretch>
                  <a:fillRect/>
                </a:stretch>
              </p:blipFill>
              <p:spPr>
                <a:xfrm>
                  <a:off x="2195798" y="3486064"/>
                  <a:ext cx="10152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0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36699220-DEC7-FD46-A30B-A9EA9F89BE0E}"/>
                    </a:ext>
                  </a:extLst>
                </p14:cNvPr>
                <p14:cNvContentPartPr/>
                <p14:nvPr/>
              </p14:nvContentPartPr>
              <p14:xfrm>
                <a:off x="2350238" y="3314704"/>
                <a:ext cx="321480" cy="32220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36699220-DEC7-FD46-A30B-A9EA9F89BE0E}"/>
                    </a:ext>
                  </a:extLst>
                </p:cNvPr>
                <p:cNvPicPr/>
                <p:nvPr/>
              </p:nvPicPr>
              <p:blipFill>
                <a:blip r:embed="rId1481"/>
                <a:stretch>
                  <a:fillRect/>
                </a:stretch>
              </p:blipFill>
              <p:spPr>
                <a:xfrm>
                  <a:off x="2335118" y="3299224"/>
                  <a:ext cx="352080" cy="35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2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9EBD941C-C464-A247-B111-85742BC7B386}"/>
                    </a:ext>
                  </a:extLst>
                </p14:cNvPr>
                <p14:cNvContentPartPr/>
                <p14:nvPr/>
              </p14:nvContentPartPr>
              <p14:xfrm>
                <a:off x="449798" y="3851104"/>
                <a:ext cx="186480" cy="22644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9EBD941C-C464-A247-B111-85742BC7B386}"/>
                    </a:ext>
                  </a:extLst>
                </p:cNvPr>
                <p:cNvPicPr/>
                <p:nvPr/>
              </p:nvPicPr>
              <p:blipFill>
                <a:blip r:embed="rId1483"/>
                <a:stretch>
                  <a:fillRect/>
                </a:stretch>
              </p:blipFill>
              <p:spPr>
                <a:xfrm>
                  <a:off x="434678" y="3835624"/>
                  <a:ext cx="21672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4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66206A9B-77EE-194D-8D82-00CAB807CDF0}"/>
                    </a:ext>
                  </a:extLst>
                </p14:cNvPr>
                <p14:cNvContentPartPr/>
                <p14:nvPr/>
              </p14:nvContentPartPr>
              <p14:xfrm>
                <a:off x="669038" y="3936064"/>
                <a:ext cx="80280" cy="11052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66206A9B-77EE-194D-8D82-00CAB807CDF0}"/>
                    </a:ext>
                  </a:extLst>
                </p:cNvPr>
                <p:cNvPicPr/>
                <p:nvPr/>
              </p:nvPicPr>
              <p:blipFill>
                <a:blip r:embed="rId1485"/>
                <a:stretch>
                  <a:fillRect/>
                </a:stretch>
              </p:blipFill>
              <p:spPr>
                <a:xfrm>
                  <a:off x="653558" y="3920944"/>
                  <a:ext cx="11088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6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F8FA9A34-3FB8-214E-BE8D-ABE397E7C08E}"/>
                    </a:ext>
                  </a:extLst>
                </p14:cNvPr>
                <p14:cNvContentPartPr/>
                <p14:nvPr/>
              </p14:nvContentPartPr>
              <p14:xfrm>
                <a:off x="780278" y="3847144"/>
                <a:ext cx="96120" cy="20916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F8FA9A34-3FB8-214E-BE8D-ABE397E7C08E}"/>
                    </a:ext>
                  </a:extLst>
                </p:cNvPr>
                <p:cNvPicPr/>
                <p:nvPr/>
              </p:nvPicPr>
              <p:blipFill>
                <a:blip r:embed="rId1487"/>
                <a:stretch>
                  <a:fillRect/>
                </a:stretch>
              </p:blipFill>
              <p:spPr>
                <a:xfrm>
                  <a:off x="765158" y="3831664"/>
                  <a:ext cx="12672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8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ED41422B-1C7E-E145-913F-A043769BD6A9}"/>
                    </a:ext>
                  </a:extLst>
                </p14:cNvPr>
                <p14:cNvContentPartPr/>
                <p14:nvPr/>
              </p14:nvContentPartPr>
              <p14:xfrm>
                <a:off x="925358" y="3918424"/>
                <a:ext cx="75240" cy="18216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ED41422B-1C7E-E145-913F-A043769BD6A9}"/>
                    </a:ext>
                  </a:extLst>
                </p:cNvPr>
                <p:cNvPicPr/>
                <p:nvPr/>
              </p:nvPicPr>
              <p:blipFill>
                <a:blip r:embed="rId1489"/>
                <a:stretch>
                  <a:fillRect/>
                </a:stretch>
              </p:blipFill>
              <p:spPr>
                <a:xfrm>
                  <a:off x="910238" y="3903304"/>
                  <a:ext cx="10584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0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5D5EABE1-9391-F04A-9766-6C832F1AE67B}"/>
                    </a:ext>
                  </a:extLst>
                </p14:cNvPr>
                <p14:cNvContentPartPr/>
                <p14:nvPr/>
              </p14:nvContentPartPr>
              <p14:xfrm>
                <a:off x="1014638" y="3769024"/>
                <a:ext cx="130680" cy="25200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5D5EABE1-9391-F04A-9766-6C832F1AE67B}"/>
                    </a:ext>
                  </a:extLst>
                </p:cNvPr>
                <p:cNvPicPr/>
                <p:nvPr/>
              </p:nvPicPr>
              <p:blipFill>
                <a:blip r:embed="rId1491"/>
                <a:stretch>
                  <a:fillRect/>
                </a:stretch>
              </p:blipFill>
              <p:spPr>
                <a:xfrm>
                  <a:off x="999158" y="3753544"/>
                  <a:ext cx="16128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2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A88F336A-D0B1-E643-A0EE-F79CF70468EA}"/>
                    </a:ext>
                  </a:extLst>
                </p14:cNvPr>
                <p14:cNvContentPartPr/>
                <p14:nvPr/>
              </p14:nvContentPartPr>
              <p14:xfrm>
                <a:off x="1148558" y="3884584"/>
                <a:ext cx="92160" cy="26676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A88F336A-D0B1-E643-A0EE-F79CF70468EA}"/>
                    </a:ext>
                  </a:extLst>
                </p:cNvPr>
                <p:cNvPicPr/>
                <p:nvPr/>
              </p:nvPicPr>
              <p:blipFill>
                <a:blip r:embed="rId1493"/>
                <a:stretch>
                  <a:fillRect/>
                </a:stretch>
              </p:blipFill>
              <p:spPr>
                <a:xfrm>
                  <a:off x="1133078" y="3869464"/>
                  <a:ext cx="12240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4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8BC003C8-B639-164D-BE17-3DFD972D434C}"/>
                    </a:ext>
                  </a:extLst>
                </p14:cNvPr>
                <p14:cNvContentPartPr/>
                <p14:nvPr/>
              </p14:nvContentPartPr>
              <p14:xfrm>
                <a:off x="1270958" y="3769024"/>
                <a:ext cx="44280" cy="28116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8BC003C8-B639-164D-BE17-3DFD972D434C}"/>
                    </a:ext>
                  </a:extLst>
                </p:cNvPr>
                <p:cNvPicPr/>
                <p:nvPr/>
              </p:nvPicPr>
              <p:blipFill>
                <a:blip r:embed="rId1495"/>
                <a:stretch>
                  <a:fillRect/>
                </a:stretch>
              </p:blipFill>
              <p:spPr>
                <a:xfrm>
                  <a:off x="1255838" y="3753544"/>
                  <a:ext cx="7488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6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16B219D7-18D4-A14F-8ECE-BBD20C3AA3D3}"/>
                    </a:ext>
                  </a:extLst>
                </p14:cNvPr>
                <p14:cNvContentPartPr/>
                <p14:nvPr/>
              </p14:nvContentPartPr>
              <p14:xfrm>
                <a:off x="1337918" y="3922744"/>
                <a:ext cx="66240" cy="8820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16B219D7-18D4-A14F-8ECE-BBD20C3AA3D3}"/>
                    </a:ext>
                  </a:extLst>
                </p:cNvPr>
                <p:cNvPicPr/>
                <p:nvPr/>
              </p:nvPicPr>
              <p:blipFill>
                <a:blip r:embed="rId1497"/>
                <a:stretch>
                  <a:fillRect/>
                </a:stretch>
              </p:blipFill>
              <p:spPr>
                <a:xfrm>
                  <a:off x="1322798" y="3907624"/>
                  <a:ext cx="9648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8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A71572A6-640C-2B4D-A68A-73BBD3418405}"/>
                    </a:ext>
                  </a:extLst>
                </p14:cNvPr>
                <p14:cNvContentPartPr/>
                <p14:nvPr/>
              </p14:nvContentPartPr>
              <p14:xfrm>
                <a:off x="1495598" y="3883864"/>
                <a:ext cx="165240" cy="13860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A71572A6-640C-2B4D-A68A-73BBD3418405}"/>
                    </a:ext>
                  </a:extLst>
                </p:cNvPr>
                <p:cNvPicPr/>
                <p:nvPr/>
              </p:nvPicPr>
              <p:blipFill>
                <a:blip r:embed="rId1499"/>
                <a:stretch>
                  <a:fillRect/>
                </a:stretch>
              </p:blipFill>
              <p:spPr>
                <a:xfrm>
                  <a:off x="1480478" y="3868384"/>
                  <a:ext cx="19584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0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7078D593-5594-7B48-B0B7-0C5C4C8BAC64}"/>
                    </a:ext>
                  </a:extLst>
                </p14:cNvPr>
                <p14:cNvContentPartPr/>
                <p14:nvPr/>
              </p14:nvContentPartPr>
              <p14:xfrm>
                <a:off x="1819958" y="3755704"/>
                <a:ext cx="172440" cy="26028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7078D593-5594-7B48-B0B7-0C5C4C8BAC64}"/>
                    </a:ext>
                  </a:extLst>
                </p:cNvPr>
                <p:cNvPicPr/>
                <p:nvPr/>
              </p:nvPicPr>
              <p:blipFill>
                <a:blip r:embed="rId1501"/>
                <a:stretch>
                  <a:fillRect/>
                </a:stretch>
              </p:blipFill>
              <p:spPr>
                <a:xfrm>
                  <a:off x="1804838" y="3740584"/>
                  <a:ext cx="20304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2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02DD99F1-05F6-864E-80FE-DD78C1096202}"/>
                    </a:ext>
                  </a:extLst>
                </p14:cNvPr>
                <p14:cNvContentPartPr/>
                <p14:nvPr/>
              </p14:nvContentPartPr>
              <p14:xfrm>
                <a:off x="2018318" y="3836344"/>
                <a:ext cx="153000" cy="13968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02DD99F1-05F6-864E-80FE-DD78C1096202}"/>
                    </a:ext>
                  </a:extLst>
                </p:cNvPr>
                <p:cNvPicPr/>
                <p:nvPr/>
              </p:nvPicPr>
              <p:blipFill>
                <a:blip r:embed="rId1503"/>
                <a:stretch>
                  <a:fillRect/>
                </a:stretch>
              </p:blipFill>
              <p:spPr>
                <a:xfrm>
                  <a:off x="2002838" y="3820864"/>
                  <a:ext cx="18360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4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877C22B6-F255-2E4D-AE65-E96AE0C9ACE1}"/>
                    </a:ext>
                  </a:extLst>
                </p14:cNvPr>
                <p14:cNvContentPartPr/>
                <p14:nvPr/>
              </p14:nvContentPartPr>
              <p14:xfrm>
                <a:off x="2232158" y="3802504"/>
                <a:ext cx="100800" cy="15876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877C22B6-F255-2E4D-AE65-E96AE0C9ACE1}"/>
                    </a:ext>
                  </a:extLst>
                </p:cNvPr>
                <p:cNvPicPr/>
                <p:nvPr/>
              </p:nvPicPr>
              <p:blipFill>
                <a:blip r:embed="rId1505"/>
                <a:stretch>
                  <a:fillRect/>
                </a:stretch>
              </p:blipFill>
              <p:spPr>
                <a:xfrm>
                  <a:off x="2216678" y="3787024"/>
                  <a:ext cx="13104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6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72F707B2-936F-F54C-8C26-02A1430E405E}"/>
                    </a:ext>
                  </a:extLst>
                </p14:cNvPr>
                <p14:cNvContentPartPr/>
                <p14:nvPr/>
              </p14:nvContentPartPr>
              <p14:xfrm>
                <a:off x="2419718" y="3769024"/>
                <a:ext cx="13320" cy="18792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72F707B2-936F-F54C-8C26-02A1430E405E}"/>
                    </a:ext>
                  </a:extLst>
                </p:cNvPr>
                <p:cNvPicPr/>
                <p:nvPr/>
              </p:nvPicPr>
              <p:blipFill>
                <a:blip r:embed="rId1507"/>
                <a:stretch>
                  <a:fillRect/>
                </a:stretch>
              </p:blipFill>
              <p:spPr>
                <a:xfrm>
                  <a:off x="2404598" y="3753544"/>
                  <a:ext cx="4392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8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B833F3AF-43B4-424C-AE81-319809B68CE4}"/>
                    </a:ext>
                  </a:extLst>
                </p14:cNvPr>
                <p14:cNvContentPartPr/>
                <p14:nvPr/>
              </p14:nvContentPartPr>
              <p14:xfrm>
                <a:off x="2330438" y="3830944"/>
                <a:ext cx="279000" cy="13248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B833F3AF-43B4-424C-AE81-319809B68CE4}"/>
                    </a:ext>
                  </a:extLst>
                </p:cNvPr>
                <p:cNvPicPr/>
                <p:nvPr/>
              </p:nvPicPr>
              <p:blipFill>
                <a:blip r:embed="rId1509"/>
                <a:stretch>
                  <a:fillRect/>
                </a:stretch>
              </p:blipFill>
              <p:spPr>
                <a:xfrm>
                  <a:off x="2315318" y="3815464"/>
                  <a:ext cx="30960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0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4CAF8B4F-ADB5-6949-A37E-0A15CF8756AB}"/>
                    </a:ext>
                  </a:extLst>
                </p14:cNvPr>
                <p14:cNvContentPartPr/>
                <p14:nvPr/>
              </p14:nvContentPartPr>
              <p14:xfrm>
                <a:off x="2649398" y="3786304"/>
                <a:ext cx="99720" cy="16092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4CAF8B4F-ADB5-6949-A37E-0A15CF8756AB}"/>
                    </a:ext>
                  </a:extLst>
                </p:cNvPr>
                <p:cNvPicPr/>
                <p:nvPr/>
              </p:nvPicPr>
              <p:blipFill>
                <a:blip r:embed="rId1511"/>
                <a:stretch>
                  <a:fillRect/>
                </a:stretch>
              </p:blipFill>
              <p:spPr>
                <a:xfrm>
                  <a:off x="2633918" y="3770824"/>
                  <a:ext cx="13032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2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19B25EE1-D252-8044-AB57-EADF3CC780A6}"/>
                    </a:ext>
                  </a:extLst>
                </p14:cNvPr>
                <p14:cNvContentPartPr/>
                <p14:nvPr/>
              </p14:nvContentPartPr>
              <p14:xfrm>
                <a:off x="2779358" y="3805384"/>
                <a:ext cx="87120" cy="13788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19B25EE1-D252-8044-AB57-EADF3CC780A6}"/>
                    </a:ext>
                  </a:extLst>
                </p:cNvPr>
                <p:cNvPicPr/>
                <p:nvPr/>
              </p:nvPicPr>
              <p:blipFill>
                <a:blip r:embed="rId1513"/>
                <a:stretch>
                  <a:fillRect/>
                </a:stretch>
              </p:blipFill>
              <p:spPr>
                <a:xfrm>
                  <a:off x="2763878" y="3790264"/>
                  <a:ext cx="11736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4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9C29FE51-368A-6549-B49F-BDEE4D83D68F}"/>
                    </a:ext>
                  </a:extLst>
                </p14:cNvPr>
                <p14:cNvContentPartPr/>
                <p14:nvPr/>
              </p14:nvContentPartPr>
              <p14:xfrm>
                <a:off x="2920838" y="3802144"/>
                <a:ext cx="183240" cy="11556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9C29FE51-368A-6549-B49F-BDEE4D83D68F}"/>
                    </a:ext>
                  </a:extLst>
                </p:cNvPr>
                <p:cNvPicPr/>
                <p:nvPr/>
              </p:nvPicPr>
              <p:blipFill>
                <a:blip r:embed="rId1515"/>
                <a:stretch>
                  <a:fillRect/>
                </a:stretch>
              </p:blipFill>
              <p:spPr>
                <a:xfrm>
                  <a:off x="2905718" y="3786664"/>
                  <a:ext cx="21348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6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319EF983-0EF6-5141-B6EF-4DC7F1A4B1A6}"/>
                    </a:ext>
                  </a:extLst>
                </p14:cNvPr>
                <p14:cNvContentPartPr/>
                <p14:nvPr/>
              </p14:nvContentPartPr>
              <p14:xfrm>
                <a:off x="715118" y="4127584"/>
                <a:ext cx="183240" cy="25092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319EF983-0EF6-5141-B6EF-4DC7F1A4B1A6}"/>
                    </a:ext>
                  </a:extLst>
                </p:cNvPr>
                <p:cNvPicPr/>
                <p:nvPr/>
              </p:nvPicPr>
              <p:blipFill>
                <a:blip r:embed="rId1517"/>
                <a:stretch>
                  <a:fillRect/>
                </a:stretch>
              </p:blipFill>
              <p:spPr>
                <a:xfrm>
                  <a:off x="699638" y="4112464"/>
                  <a:ext cx="21348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8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9F6F85C3-DEF6-5149-9B38-233BDD70AA0B}"/>
                    </a:ext>
                  </a:extLst>
                </p14:cNvPr>
                <p14:cNvContentPartPr/>
                <p14:nvPr/>
              </p14:nvContentPartPr>
              <p14:xfrm>
                <a:off x="901958" y="4092304"/>
                <a:ext cx="61560" cy="26712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9F6F85C3-DEF6-5149-9B38-233BDD70AA0B}"/>
                    </a:ext>
                  </a:extLst>
                </p:cNvPr>
                <p:cNvPicPr/>
                <p:nvPr/>
              </p:nvPicPr>
              <p:blipFill>
                <a:blip r:embed="rId1519"/>
                <a:stretch>
                  <a:fillRect/>
                </a:stretch>
              </p:blipFill>
              <p:spPr>
                <a:xfrm>
                  <a:off x="886838" y="4077184"/>
                  <a:ext cx="9216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0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3803C43A-BAC0-814F-8AE9-B991CA963467}"/>
                    </a:ext>
                  </a:extLst>
                </p14:cNvPr>
                <p14:cNvContentPartPr/>
                <p14:nvPr/>
              </p14:nvContentPartPr>
              <p14:xfrm>
                <a:off x="1006718" y="4233064"/>
                <a:ext cx="121680" cy="13824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3803C43A-BAC0-814F-8AE9-B991CA963467}"/>
                    </a:ext>
                  </a:extLst>
                </p:cNvPr>
                <p:cNvPicPr/>
                <p:nvPr/>
              </p:nvPicPr>
              <p:blipFill>
                <a:blip r:embed="rId1521"/>
                <a:stretch>
                  <a:fillRect/>
                </a:stretch>
              </p:blipFill>
              <p:spPr>
                <a:xfrm>
                  <a:off x="991238" y="4217584"/>
                  <a:ext cx="15228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2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374399C1-4579-3A41-8915-268C5B31EBE2}"/>
                    </a:ext>
                  </a:extLst>
                </p14:cNvPr>
                <p14:cNvContentPartPr/>
                <p14:nvPr/>
              </p14:nvContentPartPr>
              <p14:xfrm>
                <a:off x="1132358" y="4215064"/>
                <a:ext cx="77400" cy="13284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374399C1-4579-3A41-8915-268C5B31EBE2}"/>
                    </a:ext>
                  </a:extLst>
                </p:cNvPr>
                <p:cNvPicPr/>
                <p:nvPr/>
              </p:nvPicPr>
              <p:blipFill>
                <a:blip r:embed="rId1523"/>
                <a:stretch>
                  <a:fillRect/>
                </a:stretch>
              </p:blipFill>
              <p:spPr>
                <a:xfrm>
                  <a:off x="1116878" y="4199584"/>
                  <a:ext cx="1080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4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34361479-26C6-E547-9954-D3F008730A86}"/>
                    </a:ext>
                  </a:extLst>
                </p14:cNvPr>
                <p14:cNvContentPartPr/>
                <p14:nvPr/>
              </p14:nvContentPartPr>
              <p14:xfrm>
                <a:off x="1248638" y="4203904"/>
                <a:ext cx="87120" cy="13248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34361479-26C6-E547-9954-D3F008730A86}"/>
                    </a:ext>
                  </a:extLst>
                </p:cNvPr>
                <p:cNvPicPr/>
                <p:nvPr/>
              </p:nvPicPr>
              <p:blipFill>
                <a:blip r:embed="rId1525"/>
                <a:stretch>
                  <a:fillRect/>
                </a:stretch>
              </p:blipFill>
              <p:spPr>
                <a:xfrm>
                  <a:off x="1233158" y="4188424"/>
                  <a:ext cx="11736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6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E71F1718-88F6-CC48-BCAF-670C7BF5968A}"/>
                    </a:ext>
                  </a:extLst>
                </p14:cNvPr>
                <p14:cNvContentPartPr/>
                <p14:nvPr/>
              </p14:nvContentPartPr>
              <p14:xfrm>
                <a:off x="1527638" y="4054864"/>
                <a:ext cx="187200" cy="29412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E71F1718-88F6-CC48-BCAF-670C7BF5968A}"/>
                    </a:ext>
                  </a:extLst>
                </p:cNvPr>
                <p:cNvPicPr/>
                <p:nvPr/>
              </p:nvPicPr>
              <p:blipFill>
                <a:blip r:embed="rId1527"/>
                <a:stretch>
                  <a:fillRect/>
                </a:stretch>
              </p:blipFill>
              <p:spPr>
                <a:xfrm>
                  <a:off x="1512158" y="4039744"/>
                  <a:ext cx="21780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8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AB25D7EE-3564-0C45-98BE-2303BD40F88A}"/>
                    </a:ext>
                  </a:extLst>
                </p14:cNvPr>
                <p14:cNvContentPartPr/>
                <p14:nvPr/>
              </p14:nvContentPartPr>
              <p14:xfrm>
                <a:off x="1740758" y="4192744"/>
                <a:ext cx="118800" cy="13284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AB25D7EE-3564-0C45-98BE-2303BD40F88A}"/>
                    </a:ext>
                  </a:extLst>
                </p:cNvPr>
                <p:cNvPicPr/>
                <p:nvPr/>
              </p:nvPicPr>
              <p:blipFill>
                <a:blip r:embed="rId1529"/>
                <a:stretch>
                  <a:fillRect/>
                </a:stretch>
              </p:blipFill>
              <p:spPr>
                <a:xfrm>
                  <a:off x="1725638" y="4177264"/>
                  <a:ext cx="14904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0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E865222A-4F1E-B948-8859-23F41DD52AD7}"/>
                    </a:ext>
                  </a:extLst>
                </p14:cNvPr>
                <p14:cNvContentPartPr/>
                <p14:nvPr/>
              </p14:nvContentPartPr>
              <p14:xfrm>
                <a:off x="1884398" y="4014184"/>
                <a:ext cx="59760" cy="29880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E865222A-4F1E-B948-8859-23F41DD52AD7}"/>
                    </a:ext>
                  </a:extLst>
                </p:cNvPr>
                <p:cNvPicPr/>
                <p:nvPr/>
              </p:nvPicPr>
              <p:blipFill>
                <a:blip r:embed="rId1531"/>
                <a:stretch>
                  <a:fillRect/>
                </a:stretch>
              </p:blipFill>
              <p:spPr>
                <a:xfrm>
                  <a:off x="1869278" y="3999064"/>
                  <a:ext cx="90000" cy="32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2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3C8888FF-A41D-CC4F-9258-40FFFA6ABABB}"/>
                    </a:ext>
                  </a:extLst>
                </p14:cNvPr>
                <p14:cNvContentPartPr/>
                <p14:nvPr/>
              </p14:nvContentPartPr>
              <p14:xfrm>
                <a:off x="1971158" y="4193464"/>
                <a:ext cx="98640" cy="12672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3C8888FF-A41D-CC4F-9258-40FFFA6ABABB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1955678" y="4178344"/>
                  <a:ext cx="12924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4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338AB000-3FE5-2341-93DD-95DE3903FABA}"/>
                    </a:ext>
                  </a:extLst>
                </p14:cNvPr>
                <p14:cNvContentPartPr/>
                <p14:nvPr/>
              </p14:nvContentPartPr>
              <p14:xfrm>
                <a:off x="2114798" y="4164664"/>
                <a:ext cx="105120" cy="14400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338AB000-3FE5-2341-93DD-95DE3903FABA}"/>
                    </a:ext>
                  </a:extLst>
                </p:cNvPr>
                <p:cNvPicPr/>
                <p:nvPr/>
              </p:nvPicPr>
              <p:blipFill>
                <a:blip r:embed="rId1535"/>
                <a:stretch>
                  <a:fillRect/>
                </a:stretch>
              </p:blipFill>
              <p:spPr>
                <a:xfrm>
                  <a:off x="2099678" y="4149544"/>
                  <a:ext cx="1353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6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87649A25-69E2-C54D-93EF-C66B4895D666}"/>
                    </a:ext>
                  </a:extLst>
                </p14:cNvPr>
                <p14:cNvContentPartPr/>
                <p14:nvPr/>
              </p14:nvContentPartPr>
              <p14:xfrm>
                <a:off x="2197238" y="4180504"/>
                <a:ext cx="136800" cy="10188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87649A25-69E2-C54D-93EF-C66B4895D666}"/>
                    </a:ext>
                  </a:extLst>
                </p:cNvPr>
                <p:cNvPicPr/>
                <p:nvPr/>
              </p:nvPicPr>
              <p:blipFill>
                <a:blip r:embed="rId1537"/>
                <a:stretch>
                  <a:fillRect/>
                </a:stretch>
              </p:blipFill>
              <p:spPr>
                <a:xfrm>
                  <a:off x="2181758" y="4165384"/>
                  <a:ext cx="1670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8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5F94C9EB-C56B-754E-8978-73D0697103EC}"/>
                    </a:ext>
                  </a:extLst>
                </p14:cNvPr>
                <p14:cNvContentPartPr/>
                <p14:nvPr/>
              </p14:nvContentPartPr>
              <p14:xfrm>
                <a:off x="2385158" y="4125784"/>
                <a:ext cx="66960" cy="14724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5F94C9EB-C56B-754E-8978-73D0697103EC}"/>
                    </a:ext>
                  </a:extLst>
                </p:cNvPr>
                <p:cNvPicPr/>
                <p:nvPr/>
              </p:nvPicPr>
              <p:blipFill>
                <a:blip r:embed="rId1539"/>
                <a:stretch>
                  <a:fillRect/>
                </a:stretch>
              </p:blipFill>
              <p:spPr>
                <a:xfrm>
                  <a:off x="2370038" y="4110664"/>
                  <a:ext cx="9756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0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06D4FDD4-66AC-3B40-8BCE-487616E76FDB}"/>
                    </a:ext>
                  </a:extLst>
                </p14:cNvPr>
                <p14:cNvContentPartPr/>
                <p14:nvPr/>
              </p14:nvContentPartPr>
              <p14:xfrm>
                <a:off x="2531318" y="4092304"/>
                <a:ext cx="32040" cy="19440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06D4FDD4-66AC-3B40-8BCE-487616E76FDB}"/>
                    </a:ext>
                  </a:extLst>
                </p:cNvPr>
                <p:cNvPicPr/>
                <p:nvPr/>
              </p:nvPicPr>
              <p:blipFill>
                <a:blip r:embed="rId1541"/>
                <a:stretch>
                  <a:fillRect/>
                </a:stretch>
              </p:blipFill>
              <p:spPr>
                <a:xfrm>
                  <a:off x="2515838" y="4077184"/>
                  <a:ext cx="6228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2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DA5B89D7-B613-D942-8720-1DECD3985726}"/>
                    </a:ext>
                  </a:extLst>
                </p14:cNvPr>
                <p14:cNvContentPartPr/>
                <p14:nvPr/>
              </p14:nvContentPartPr>
              <p14:xfrm>
                <a:off x="2480198" y="4127584"/>
                <a:ext cx="358560" cy="16848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DA5B89D7-B613-D942-8720-1DECD3985726}"/>
                    </a:ext>
                  </a:extLst>
                </p:cNvPr>
                <p:cNvPicPr/>
                <p:nvPr/>
              </p:nvPicPr>
              <p:blipFill>
                <a:blip r:embed="rId1543"/>
                <a:stretch>
                  <a:fillRect/>
                </a:stretch>
              </p:blipFill>
              <p:spPr>
                <a:xfrm>
                  <a:off x="2465078" y="4112464"/>
                  <a:ext cx="38880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4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854D393F-BA2A-AD43-9574-9C3837929150}"/>
                    </a:ext>
                  </a:extLst>
                </p14:cNvPr>
                <p14:cNvContentPartPr/>
                <p14:nvPr/>
              </p14:nvContentPartPr>
              <p14:xfrm>
                <a:off x="2900678" y="4148104"/>
                <a:ext cx="128160" cy="14364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854D393F-BA2A-AD43-9574-9C3837929150}"/>
                    </a:ext>
                  </a:extLst>
                </p:cNvPr>
                <p:cNvPicPr/>
                <p:nvPr/>
              </p:nvPicPr>
              <p:blipFill>
                <a:blip r:embed="rId1545"/>
                <a:stretch>
                  <a:fillRect/>
                </a:stretch>
              </p:blipFill>
              <p:spPr>
                <a:xfrm>
                  <a:off x="2885558" y="4132984"/>
                  <a:ext cx="15876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6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6056751E-0365-3E46-A0F9-50AE66566C3B}"/>
                    </a:ext>
                  </a:extLst>
                </p14:cNvPr>
                <p14:cNvContentPartPr/>
                <p14:nvPr/>
              </p14:nvContentPartPr>
              <p14:xfrm>
                <a:off x="3031718" y="4170424"/>
                <a:ext cx="185400" cy="10980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6056751E-0365-3E46-A0F9-50AE66566C3B}"/>
                    </a:ext>
                  </a:extLst>
                </p:cNvPr>
                <p:cNvPicPr/>
                <p:nvPr/>
              </p:nvPicPr>
              <p:blipFill>
                <a:blip r:embed="rId1547"/>
                <a:stretch>
                  <a:fillRect/>
                </a:stretch>
              </p:blipFill>
              <p:spPr>
                <a:xfrm>
                  <a:off x="3016598" y="4155304"/>
                  <a:ext cx="21564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8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92A7E69B-CD70-A244-B810-3D5FE896A9E3}"/>
                    </a:ext>
                  </a:extLst>
                </p14:cNvPr>
                <p14:cNvContentPartPr/>
                <p14:nvPr/>
              </p14:nvContentPartPr>
              <p14:xfrm>
                <a:off x="1045598" y="4426744"/>
                <a:ext cx="120600" cy="29304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92A7E69B-CD70-A244-B810-3D5FE896A9E3}"/>
                    </a:ext>
                  </a:extLst>
                </p:cNvPr>
                <p:cNvPicPr/>
                <p:nvPr/>
              </p:nvPicPr>
              <p:blipFill>
                <a:blip r:embed="rId1549"/>
                <a:stretch>
                  <a:fillRect/>
                </a:stretch>
              </p:blipFill>
              <p:spPr>
                <a:xfrm>
                  <a:off x="1030478" y="4411624"/>
                  <a:ext cx="15120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0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9E6DBB31-AC60-DE4F-98D6-A4BD07E4ACE2}"/>
                    </a:ext>
                  </a:extLst>
                </p14:cNvPr>
                <p14:cNvContentPartPr/>
                <p14:nvPr/>
              </p14:nvContentPartPr>
              <p14:xfrm>
                <a:off x="1215158" y="4523224"/>
                <a:ext cx="88560" cy="14040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9E6DBB31-AC60-DE4F-98D6-A4BD07E4ACE2}"/>
                    </a:ext>
                  </a:extLst>
                </p:cNvPr>
                <p:cNvPicPr/>
                <p:nvPr/>
              </p:nvPicPr>
              <p:blipFill>
                <a:blip r:embed="rId1551"/>
                <a:stretch>
                  <a:fillRect/>
                </a:stretch>
              </p:blipFill>
              <p:spPr>
                <a:xfrm>
                  <a:off x="1200038" y="4508104"/>
                  <a:ext cx="11880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2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7F07E5FB-289F-3D49-9912-BD72398EF242}"/>
                    </a:ext>
                  </a:extLst>
                </p14:cNvPr>
                <p14:cNvContentPartPr/>
                <p14:nvPr/>
              </p14:nvContentPartPr>
              <p14:xfrm>
                <a:off x="1326758" y="4416304"/>
                <a:ext cx="277200" cy="27504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7F07E5FB-289F-3D49-9912-BD72398EF242}"/>
                    </a:ext>
                  </a:extLst>
                </p:cNvPr>
                <p:cNvPicPr/>
                <p:nvPr/>
              </p:nvPicPr>
              <p:blipFill>
                <a:blip r:embed="rId1553"/>
                <a:stretch>
                  <a:fillRect/>
                </a:stretch>
              </p:blipFill>
              <p:spPr>
                <a:xfrm>
                  <a:off x="1311278" y="4400824"/>
                  <a:ext cx="30780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4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7A3328BD-AB09-6649-BA7E-A3AA815F688A}"/>
                    </a:ext>
                  </a:extLst>
                </p14:cNvPr>
                <p14:cNvContentPartPr/>
                <p14:nvPr/>
              </p14:nvContentPartPr>
              <p14:xfrm>
                <a:off x="1739318" y="4404424"/>
                <a:ext cx="57600" cy="25056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7A3328BD-AB09-6649-BA7E-A3AA815F688A}"/>
                    </a:ext>
                  </a:extLst>
                </p:cNvPr>
                <p:cNvPicPr/>
                <p:nvPr/>
              </p:nvPicPr>
              <p:blipFill>
                <a:blip r:embed="rId1555"/>
                <a:stretch>
                  <a:fillRect/>
                </a:stretch>
              </p:blipFill>
              <p:spPr>
                <a:xfrm>
                  <a:off x="1724198" y="4389304"/>
                  <a:ext cx="8820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6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344508B8-D203-5441-92AF-793422618B7C}"/>
                    </a:ext>
                  </a:extLst>
                </p14:cNvPr>
                <p14:cNvContentPartPr/>
                <p14:nvPr/>
              </p14:nvContentPartPr>
              <p14:xfrm>
                <a:off x="1811678" y="4504864"/>
                <a:ext cx="113400" cy="14184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344508B8-D203-5441-92AF-793422618B7C}"/>
                    </a:ext>
                  </a:extLst>
                </p:cNvPr>
                <p:cNvPicPr/>
                <p:nvPr/>
              </p:nvPicPr>
              <p:blipFill>
                <a:blip r:embed="rId1557"/>
                <a:stretch>
                  <a:fillRect/>
                </a:stretch>
              </p:blipFill>
              <p:spPr>
                <a:xfrm>
                  <a:off x="1796198" y="4489744"/>
                  <a:ext cx="14400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8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BFE1F03F-557A-8D49-B1A0-0B58BE102520}"/>
                    </a:ext>
                  </a:extLst>
                </p14:cNvPr>
                <p14:cNvContentPartPr/>
                <p14:nvPr/>
              </p14:nvContentPartPr>
              <p14:xfrm>
                <a:off x="1950998" y="4504864"/>
                <a:ext cx="76320" cy="11556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BFE1F03F-557A-8D49-B1A0-0B58BE102520}"/>
                    </a:ext>
                  </a:extLst>
                </p:cNvPr>
                <p:cNvPicPr/>
                <p:nvPr/>
              </p:nvPicPr>
              <p:blipFill>
                <a:blip r:embed="rId1559"/>
                <a:stretch>
                  <a:fillRect/>
                </a:stretch>
              </p:blipFill>
              <p:spPr>
                <a:xfrm>
                  <a:off x="1935878" y="4489744"/>
                  <a:ext cx="10692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0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7055097F-A69E-824E-B7B9-3477F3E3BAFE}"/>
                    </a:ext>
                  </a:extLst>
                </p14:cNvPr>
                <p14:cNvContentPartPr/>
                <p14:nvPr/>
              </p14:nvContentPartPr>
              <p14:xfrm>
                <a:off x="2115878" y="4510624"/>
                <a:ext cx="103320" cy="24588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7055097F-A69E-824E-B7B9-3477F3E3BAFE}"/>
                    </a:ext>
                  </a:extLst>
                </p:cNvPr>
                <p:cNvPicPr/>
                <p:nvPr/>
              </p:nvPicPr>
              <p:blipFill>
                <a:blip r:embed="rId1561"/>
                <a:stretch>
                  <a:fillRect/>
                </a:stretch>
              </p:blipFill>
              <p:spPr>
                <a:xfrm>
                  <a:off x="2100758" y="4495504"/>
                  <a:ext cx="13392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2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B52A83A3-B980-7F44-BBCA-0023B36C33C4}"/>
                    </a:ext>
                  </a:extLst>
                </p14:cNvPr>
                <p14:cNvContentPartPr/>
                <p14:nvPr/>
              </p14:nvContentPartPr>
              <p14:xfrm>
                <a:off x="2286878" y="4504864"/>
                <a:ext cx="96480" cy="11124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B52A83A3-B980-7F44-BBCA-0023B36C33C4}"/>
                    </a:ext>
                  </a:extLst>
                </p:cNvPr>
                <p:cNvPicPr/>
                <p:nvPr/>
              </p:nvPicPr>
              <p:blipFill>
                <a:blip r:embed="rId1563"/>
                <a:stretch>
                  <a:fillRect/>
                </a:stretch>
              </p:blipFill>
              <p:spPr>
                <a:xfrm>
                  <a:off x="2271758" y="4489744"/>
                  <a:ext cx="1270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4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2C215142-8D66-6246-BC81-45BD1878298F}"/>
                    </a:ext>
                  </a:extLst>
                </p14:cNvPr>
                <p14:cNvContentPartPr/>
                <p14:nvPr/>
              </p14:nvContentPartPr>
              <p14:xfrm>
                <a:off x="2440238" y="4349704"/>
                <a:ext cx="371160" cy="28152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2C215142-8D66-6246-BC81-45BD1878298F}"/>
                    </a:ext>
                  </a:extLst>
                </p:cNvPr>
                <p:cNvPicPr/>
                <p:nvPr/>
              </p:nvPicPr>
              <p:blipFill>
                <a:blip r:embed="rId1565"/>
                <a:stretch>
                  <a:fillRect/>
                </a:stretch>
              </p:blipFill>
              <p:spPr>
                <a:xfrm>
                  <a:off x="2424758" y="4334224"/>
                  <a:ext cx="40176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6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7BA784BF-7258-C948-A9B5-6F217E72D0EF}"/>
                    </a:ext>
                  </a:extLst>
                </p14:cNvPr>
                <p14:cNvContentPartPr/>
                <p14:nvPr/>
              </p14:nvContentPartPr>
              <p14:xfrm>
                <a:off x="1384718" y="4750024"/>
                <a:ext cx="140760" cy="21996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7BA784BF-7258-C948-A9B5-6F217E72D0EF}"/>
                    </a:ext>
                  </a:extLst>
                </p:cNvPr>
                <p:cNvPicPr/>
                <p:nvPr/>
              </p:nvPicPr>
              <p:blipFill>
                <a:blip r:embed="rId1567"/>
                <a:stretch>
                  <a:fillRect/>
                </a:stretch>
              </p:blipFill>
              <p:spPr>
                <a:xfrm>
                  <a:off x="1369598" y="4734904"/>
                  <a:ext cx="17136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8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281879D5-5788-1644-9D8B-9F39AFCFF784}"/>
                    </a:ext>
                  </a:extLst>
                </p14:cNvPr>
                <p14:cNvContentPartPr/>
                <p14:nvPr/>
              </p14:nvContentPartPr>
              <p14:xfrm>
                <a:off x="1561118" y="4861624"/>
                <a:ext cx="87120" cy="12096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281879D5-5788-1644-9D8B-9F39AFCFF784}"/>
                    </a:ext>
                  </a:extLst>
                </p:cNvPr>
                <p:cNvPicPr/>
                <p:nvPr/>
              </p:nvPicPr>
              <p:blipFill>
                <a:blip r:embed="rId1569"/>
                <a:stretch>
                  <a:fillRect/>
                </a:stretch>
              </p:blipFill>
              <p:spPr>
                <a:xfrm>
                  <a:off x="1545638" y="4846504"/>
                  <a:ext cx="11772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0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E665A283-B2FC-DC46-B48C-0293BC418FDD}"/>
                    </a:ext>
                  </a:extLst>
                </p14:cNvPr>
                <p14:cNvContentPartPr/>
                <p14:nvPr/>
              </p14:nvContentPartPr>
              <p14:xfrm>
                <a:off x="1650038" y="4705744"/>
                <a:ext cx="134280" cy="26352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E665A283-B2FC-DC46-B48C-0293BC418FDD}"/>
                    </a:ext>
                  </a:extLst>
                </p:cNvPr>
                <p:cNvPicPr/>
                <p:nvPr/>
              </p:nvPicPr>
              <p:blipFill>
                <a:blip r:embed="rId1571"/>
                <a:stretch>
                  <a:fillRect/>
                </a:stretch>
              </p:blipFill>
              <p:spPr>
                <a:xfrm>
                  <a:off x="1634918" y="4690264"/>
                  <a:ext cx="16488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2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DEA3CA77-9235-954D-97B0-82ED17A661D2}"/>
                    </a:ext>
                  </a:extLst>
                </p14:cNvPr>
                <p14:cNvContentPartPr/>
                <p14:nvPr/>
              </p14:nvContentPartPr>
              <p14:xfrm>
                <a:off x="1849478" y="4836784"/>
                <a:ext cx="97560" cy="9540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DEA3CA77-9235-954D-97B0-82ED17A661D2}"/>
                    </a:ext>
                  </a:extLst>
                </p:cNvPr>
                <p:cNvPicPr/>
                <p:nvPr/>
              </p:nvPicPr>
              <p:blipFill>
                <a:blip r:embed="rId1573"/>
                <a:stretch>
                  <a:fillRect/>
                </a:stretch>
              </p:blipFill>
              <p:spPr>
                <a:xfrm>
                  <a:off x="1834358" y="4821304"/>
                  <a:ext cx="12816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4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FF336718-3DBD-D047-956C-963B32442843}"/>
                    </a:ext>
                  </a:extLst>
                </p14:cNvPr>
                <p14:cNvContentPartPr/>
                <p14:nvPr/>
              </p14:nvContentPartPr>
              <p14:xfrm>
                <a:off x="1982678" y="4706824"/>
                <a:ext cx="485280" cy="25272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FF336718-3DBD-D047-956C-963B32442843}"/>
                    </a:ext>
                  </a:extLst>
                </p:cNvPr>
                <p:cNvPicPr/>
                <p:nvPr/>
              </p:nvPicPr>
              <p:blipFill>
                <a:blip r:embed="rId1575"/>
                <a:stretch>
                  <a:fillRect/>
                </a:stretch>
              </p:blipFill>
              <p:spPr>
                <a:xfrm>
                  <a:off x="1967558" y="4691344"/>
                  <a:ext cx="51588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6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1F716C8A-166A-F04E-A53D-AAB8DDCA9C62}"/>
                    </a:ext>
                  </a:extLst>
                </p14:cNvPr>
                <p14:cNvContentPartPr/>
                <p14:nvPr/>
              </p14:nvContentPartPr>
              <p14:xfrm>
                <a:off x="2533118" y="4698184"/>
                <a:ext cx="135720" cy="22608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1F716C8A-166A-F04E-A53D-AAB8DDCA9C62}"/>
                    </a:ext>
                  </a:extLst>
                </p:cNvPr>
                <p:cNvPicPr/>
                <p:nvPr/>
              </p:nvPicPr>
              <p:blipFill>
                <a:blip r:embed="rId1577"/>
                <a:stretch>
                  <a:fillRect/>
                </a:stretch>
              </p:blipFill>
              <p:spPr>
                <a:xfrm>
                  <a:off x="2517998" y="4683064"/>
                  <a:ext cx="16596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8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26E23204-40E7-714C-8BB5-F4D57F659F18}"/>
                    </a:ext>
                  </a:extLst>
                </p14:cNvPr>
                <p14:cNvContentPartPr/>
                <p14:nvPr/>
              </p14:nvContentPartPr>
              <p14:xfrm>
                <a:off x="2664878" y="4755424"/>
                <a:ext cx="136800" cy="34272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26E23204-40E7-714C-8BB5-F4D57F659F18}"/>
                    </a:ext>
                  </a:extLst>
                </p:cNvPr>
                <p:cNvPicPr/>
                <p:nvPr/>
              </p:nvPicPr>
              <p:blipFill>
                <a:blip r:embed="rId1579"/>
                <a:stretch>
                  <a:fillRect/>
                </a:stretch>
              </p:blipFill>
              <p:spPr>
                <a:xfrm>
                  <a:off x="2649758" y="4739944"/>
                  <a:ext cx="16740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0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521124FC-E11E-A142-BF80-53C0E4ECE32C}"/>
                    </a:ext>
                  </a:extLst>
                </p14:cNvPr>
                <p14:cNvContentPartPr/>
                <p14:nvPr/>
              </p14:nvContentPartPr>
              <p14:xfrm>
                <a:off x="2877638" y="4756504"/>
                <a:ext cx="141840" cy="16308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521124FC-E11E-A142-BF80-53C0E4ECE32C}"/>
                    </a:ext>
                  </a:extLst>
                </p:cNvPr>
                <p:cNvPicPr/>
                <p:nvPr/>
              </p:nvPicPr>
              <p:blipFill>
                <a:blip r:embed="rId1581"/>
                <a:stretch>
                  <a:fillRect/>
                </a:stretch>
              </p:blipFill>
              <p:spPr>
                <a:xfrm>
                  <a:off x="2862158" y="4741024"/>
                  <a:ext cx="17244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2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5B0E5BBC-BEF7-3343-8DA9-39A6219CA4FB}"/>
                    </a:ext>
                  </a:extLst>
                </p14:cNvPr>
                <p14:cNvContentPartPr/>
                <p14:nvPr/>
              </p14:nvContentPartPr>
              <p14:xfrm>
                <a:off x="3068798" y="4750384"/>
                <a:ext cx="81720" cy="11088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5B0E5BBC-BEF7-3343-8DA9-39A6219CA4FB}"/>
                    </a:ext>
                  </a:extLst>
                </p:cNvPr>
                <p:cNvPicPr/>
                <p:nvPr/>
              </p:nvPicPr>
              <p:blipFill>
                <a:blip r:embed="rId1583"/>
                <a:stretch>
                  <a:fillRect/>
                </a:stretch>
              </p:blipFill>
              <p:spPr>
                <a:xfrm>
                  <a:off x="3053318" y="4734904"/>
                  <a:ext cx="11232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4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D84185C4-DC7A-E949-8EA6-A5279AE9470A}"/>
                    </a:ext>
                  </a:extLst>
                </p14:cNvPr>
                <p14:cNvContentPartPr/>
                <p14:nvPr/>
              </p14:nvContentPartPr>
              <p14:xfrm>
                <a:off x="3222518" y="4697464"/>
                <a:ext cx="36720" cy="19368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D84185C4-DC7A-E949-8EA6-A5279AE9470A}"/>
                    </a:ext>
                  </a:extLst>
                </p:cNvPr>
                <p:cNvPicPr/>
                <p:nvPr/>
              </p:nvPicPr>
              <p:blipFill>
                <a:blip r:embed="rId1585"/>
                <a:stretch>
                  <a:fillRect/>
                </a:stretch>
              </p:blipFill>
              <p:spPr>
                <a:xfrm>
                  <a:off x="3207398" y="4681984"/>
                  <a:ext cx="6732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6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7F33E241-FFEB-6748-B9F1-4A5963F3C596}"/>
                    </a:ext>
                  </a:extLst>
                </p14:cNvPr>
                <p14:cNvContentPartPr/>
                <p14:nvPr/>
              </p14:nvContentPartPr>
              <p14:xfrm>
                <a:off x="3105518" y="4629424"/>
                <a:ext cx="283320" cy="24336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7F33E241-FFEB-6748-B9F1-4A5963F3C596}"/>
                    </a:ext>
                  </a:extLst>
                </p:cNvPr>
                <p:cNvPicPr/>
                <p:nvPr/>
              </p:nvPicPr>
              <p:blipFill>
                <a:blip r:embed="rId1587"/>
                <a:stretch>
                  <a:fillRect/>
                </a:stretch>
              </p:blipFill>
              <p:spPr>
                <a:xfrm>
                  <a:off x="3090398" y="4614304"/>
                  <a:ext cx="31392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8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63740D5B-34CF-9E4F-9940-359FF7AAA8B6}"/>
                    </a:ext>
                  </a:extLst>
                </p14:cNvPr>
                <p14:cNvContentPartPr/>
                <p14:nvPr/>
              </p14:nvContentPartPr>
              <p14:xfrm>
                <a:off x="3410078" y="4750384"/>
                <a:ext cx="137160" cy="13392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63740D5B-34CF-9E4F-9940-359FF7AAA8B6}"/>
                    </a:ext>
                  </a:extLst>
                </p:cNvPr>
                <p:cNvPicPr/>
                <p:nvPr/>
              </p:nvPicPr>
              <p:blipFill>
                <a:blip r:embed="rId1589"/>
                <a:stretch>
                  <a:fillRect/>
                </a:stretch>
              </p:blipFill>
              <p:spPr>
                <a:xfrm>
                  <a:off x="3394598" y="4734904"/>
                  <a:ext cx="1677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0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6904CFC7-E60D-8C40-9A60-0FF62D689338}"/>
                    </a:ext>
                  </a:extLst>
                </p14:cNvPr>
                <p14:cNvContentPartPr/>
                <p14:nvPr/>
              </p14:nvContentPartPr>
              <p14:xfrm>
                <a:off x="3601598" y="4761544"/>
                <a:ext cx="15840" cy="11052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6904CFC7-E60D-8C40-9A60-0FF62D689338}"/>
                    </a:ext>
                  </a:extLst>
                </p:cNvPr>
                <p:cNvPicPr/>
                <p:nvPr/>
              </p:nvPicPr>
              <p:blipFill>
                <a:blip r:embed="rId1591"/>
                <a:stretch>
                  <a:fillRect/>
                </a:stretch>
              </p:blipFill>
              <p:spPr>
                <a:xfrm>
                  <a:off x="3586478" y="4746064"/>
                  <a:ext cx="4608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2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F01EE58F-E724-0140-B674-6063902124ED}"/>
                    </a:ext>
                  </a:extLst>
                </p14:cNvPr>
                <p14:cNvContentPartPr/>
                <p14:nvPr/>
              </p14:nvContentPartPr>
              <p14:xfrm>
                <a:off x="3601238" y="4641304"/>
                <a:ext cx="720" cy="900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F01EE58F-E724-0140-B674-6063902124ED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3585758" y="4625824"/>
                  <a:ext cx="3132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4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AA49BD94-17F3-1C43-9C36-538A752FB1F5}"/>
                    </a:ext>
                  </a:extLst>
                </p14:cNvPr>
                <p14:cNvContentPartPr/>
                <p14:nvPr/>
              </p14:nvContentPartPr>
              <p14:xfrm>
                <a:off x="3690878" y="4563904"/>
                <a:ext cx="428400" cy="31104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AA49BD94-17F3-1C43-9C36-538A752FB1F5}"/>
                    </a:ext>
                  </a:extLst>
                </p:cNvPr>
                <p:cNvPicPr/>
                <p:nvPr/>
              </p:nvPicPr>
              <p:blipFill>
                <a:blip r:embed="rId1595"/>
                <a:stretch>
                  <a:fillRect/>
                </a:stretch>
              </p:blipFill>
              <p:spPr>
                <a:xfrm>
                  <a:off x="3675758" y="4548784"/>
                  <a:ext cx="45900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6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19068E11-6CDE-0146-8156-78A70A48A5DB}"/>
                    </a:ext>
                  </a:extLst>
                </p14:cNvPr>
                <p14:cNvContentPartPr/>
                <p14:nvPr/>
              </p14:nvContentPartPr>
              <p14:xfrm>
                <a:off x="1847318" y="5066824"/>
                <a:ext cx="144000" cy="20520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19068E11-6CDE-0146-8156-78A70A48A5DB}"/>
                    </a:ext>
                  </a:extLst>
                </p:cNvPr>
                <p:cNvPicPr/>
                <p:nvPr/>
              </p:nvPicPr>
              <p:blipFill>
                <a:blip r:embed="rId1597"/>
                <a:stretch>
                  <a:fillRect/>
                </a:stretch>
              </p:blipFill>
              <p:spPr>
                <a:xfrm>
                  <a:off x="1832198" y="5051704"/>
                  <a:ext cx="17460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8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E6A64A59-C188-8646-AC8C-F6447163EC0E}"/>
                    </a:ext>
                  </a:extLst>
                </p14:cNvPr>
                <p14:cNvContentPartPr/>
                <p14:nvPr/>
              </p14:nvContentPartPr>
              <p14:xfrm>
                <a:off x="2029478" y="5162944"/>
                <a:ext cx="54000" cy="8928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E6A64A59-C188-8646-AC8C-F6447163EC0E}"/>
                    </a:ext>
                  </a:extLst>
                </p:cNvPr>
                <p:cNvPicPr/>
                <p:nvPr/>
              </p:nvPicPr>
              <p:blipFill>
                <a:blip r:embed="rId1599"/>
                <a:stretch>
                  <a:fillRect/>
                </a:stretch>
              </p:blipFill>
              <p:spPr>
                <a:xfrm>
                  <a:off x="2013998" y="5147464"/>
                  <a:ext cx="8460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0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FF82E954-88BF-3E4D-A473-7A1EEAD9A491}"/>
                    </a:ext>
                  </a:extLst>
                </p14:cNvPr>
                <p14:cNvContentPartPr/>
                <p14:nvPr/>
              </p14:nvContentPartPr>
              <p14:xfrm>
                <a:off x="2129558" y="5159704"/>
                <a:ext cx="72000" cy="25488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FF82E954-88BF-3E4D-A473-7A1EEAD9A491}"/>
                    </a:ext>
                  </a:extLst>
                </p:cNvPr>
                <p:cNvPicPr/>
                <p:nvPr/>
              </p:nvPicPr>
              <p:blipFill>
                <a:blip r:embed="rId1601"/>
                <a:stretch>
                  <a:fillRect/>
                </a:stretch>
              </p:blipFill>
              <p:spPr>
                <a:xfrm>
                  <a:off x="2114438" y="5144584"/>
                  <a:ext cx="10260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2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3F1C4F34-84A3-9C40-ABE3-F55F4F95CE82}"/>
                    </a:ext>
                  </a:extLst>
                </p14:cNvPr>
                <p14:cNvContentPartPr/>
                <p14:nvPr/>
              </p14:nvContentPartPr>
              <p14:xfrm>
                <a:off x="2239358" y="5119744"/>
                <a:ext cx="182160" cy="15984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3F1C4F34-84A3-9C40-ABE3-F55F4F95CE82}"/>
                    </a:ext>
                  </a:extLst>
                </p:cNvPr>
                <p:cNvPicPr/>
                <p:nvPr/>
              </p:nvPicPr>
              <p:blipFill>
                <a:blip r:embed="rId1603"/>
                <a:stretch>
                  <a:fillRect/>
                </a:stretch>
              </p:blipFill>
              <p:spPr>
                <a:xfrm>
                  <a:off x="2224238" y="5104624"/>
                  <a:ext cx="2127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4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278C6E65-1274-9F43-8DDA-687AABC907B5}"/>
                    </a:ext>
                  </a:extLst>
                </p14:cNvPr>
                <p14:cNvContentPartPr/>
                <p14:nvPr/>
              </p14:nvContentPartPr>
              <p14:xfrm>
                <a:off x="2482358" y="4996264"/>
                <a:ext cx="117720" cy="31212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278C6E65-1274-9F43-8DDA-687AABC907B5}"/>
                    </a:ext>
                  </a:extLst>
                </p:cNvPr>
                <p:cNvPicPr/>
                <p:nvPr/>
              </p:nvPicPr>
              <p:blipFill>
                <a:blip r:embed="rId1605"/>
                <a:stretch>
                  <a:fillRect/>
                </a:stretch>
              </p:blipFill>
              <p:spPr>
                <a:xfrm>
                  <a:off x="2467238" y="4980784"/>
                  <a:ext cx="147960" cy="34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6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4B00C865-A4EB-5449-B7CA-49B1663E9B9E}"/>
                    </a:ext>
                  </a:extLst>
                </p14:cNvPr>
                <p14:cNvContentPartPr/>
                <p14:nvPr/>
              </p14:nvContentPartPr>
              <p14:xfrm>
                <a:off x="2420078" y="5118664"/>
                <a:ext cx="275040" cy="13788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4B00C865-A4EB-5449-B7CA-49B1663E9B9E}"/>
                    </a:ext>
                  </a:extLst>
                </p:cNvPr>
                <p:cNvPicPr/>
                <p:nvPr/>
              </p:nvPicPr>
              <p:blipFill>
                <a:blip r:embed="rId1607"/>
                <a:stretch>
                  <a:fillRect/>
                </a:stretch>
              </p:blipFill>
              <p:spPr>
                <a:xfrm>
                  <a:off x="2404958" y="5103544"/>
                  <a:ext cx="30564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8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606F57B5-4FEC-B547-BD0F-4601DDFF2CE3}"/>
                    </a:ext>
                  </a:extLst>
                </p14:cNvPr>
                <p14:cNvContentPartPr/>
                <p14:nvPr/>
              </p14:nvContentPartPr>
              <p14:xfrm>
                <a:off x="2776478" y="5114344"/>
                <a:ext cx="140400" cy="12492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606F57B5-4FEC-B547-BD0F-4601DDFF2CE3}"/>
                    </a:ext>
                  </a:extLst>
                </p:cNvPr>
                <p:cNvPicPr/>
                <p:nvPr/>
              </p:nvPicPr>
              <p:blipFill>
                <a:blip r:embed="rId1609"/>
                <a:stretch>
                  <a:fillRect/>
                </a:stretch>
              </p:blipFill>
              <p:spPr>
                <a:xfrm>
                  <a:off x="2761358" y="5099224"/>
                  <a:ext cx="17100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0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9A383125-809D-ED49-8D00-D47F9BA2010F}"/>
                    </a:ext>
                  </a:extLst>
                </p14:cNvPr>
                <p14:cNvContentPartPr/>
                <p14:nvPr/>
              </p14:nvContentPartPr>
              <p14:xfrm>
                <a:off x="2932718" y="5140624"/>
                <a:ext cx="36000" cy="8928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9A383125-809D-ED49-8D00-D47F9BA2010F}"/>
                    </a:ext>
                  </a:extLst>
                </p:cNvPr>
                <p:cNvPicPr/>
                <p:nvPr/>
              </p:nvPicPr>
              <p:blipFill>
                <a:blip r:embed="rId1611"/>
                <a:stretch>
                  <a:fillRect/>
                </a:stretch>
              </p:blipFill>
              <p:spPr>
                <a:xfrm>
                  <a:off x="2917238" y="5125144"/>
                  <a:ext cx="6660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2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7C027AD0-74D2-7149-8CF1-681E9029228E}"/>
                    </a:ext>
                  </a:extLst>
                </p14:cNvPr>
                <p14:cNvContentPartPr/>
                <p14:nvPr/>
              </p14:nvContentPartPr>
              <p14:xfrm>
                <a:off x="2977358" y="4984384"/>
                <a:ext cx="65520" cy="28044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7C027AD0-74D2-7149-8CF1-681E9029228E}"/>
                    </a:ext>
                  </a:extLst>
                </p:cNvPr>
                <p:cNvPicPr/>
                <p:nvPr/>
              </p:nvPicPr>
              <p:blipFill>
                <a:blip r:embed="rId1613"/>
                <a:stretch>
                  <a:fillRect/>
                </a:stretch>
              </p:blipFill>
              <p:spPr>
                <a:xfrm>
                  <a:off x="2961878" y="4969264"/>
                  <a:ext cx="9612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4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53A9D05E-BD32-8A44-8D80-DFD99D3C32C1}"/>
                    </a:ext>
                  </a:extLst>
                </p14:cNvPr>
                <p14:cNvContentPartPr/>
                <p14:nvPr/>
              </p14:nvContentPartPr>
              <p14:xfrm>
                <a:off x="3055118" y="5184184"/>
                <a:ext cx="102600" cy="4680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53A9D05E-BD32-8A44-8D80-DFD99D3C32C1}"/>
                    </a:ext>
                  </a:extLst>
                </p:cNvPr>
                <p:cNvPicPr/>
                <p:nvPr/>
              </p:nvPicPr>
              <p:blipFill>
                <a:blip r:embed="rId1615"/>
                <a:stretch>
                  <a:fillRect/>
                </a:stretch>
              </p:blipFill>
              <p:spPr>
                <a:xfrm>
                  <a:off x="3039998" y="5169064"/>
                  <a:ext cx="13320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6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DDE1D567-D85B-1247-9929-6BC652D9ABCC}"/>
                    </a:ext>
                  </a:extLst>
                </p14:cNvPr>
                <p14:cNvContentPartPr/>
                <p14:nvPr/>
              </p14:nvContentPartPr>
              <p14:xfrm>
                <a:off x="3166718" y="5144944"/>
                <a:ext cx="6840" cy="22212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DDE1D567-D85B-1247-9929-6BC652D9ABCC}"/>
                    </a:ext>
                  </a:extLst>
                </p:cNvPr>
                <p:cNvPicPr/>
                <p:nvPr/>
              </p:nvPicPr>
              <p:blipFill>
                <a:blip r:embed="rId1617"/>
                <a:stretch>
                  <a:fillRect/>
                </a:stretch>
              </p:blipFill>
              <p:spPr>
                <a:xfrm>
                  <a:off x="3151598" y="5129824"/>
                  <a:ext cx="3744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8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A82DF6BD-FBC8-BC41-A2D1-96F90BD87047}"/>
                    </a:ext>
                  </a:extLst>
                </p14:cNvPr>
                <p14:cNvContentPartPr/>
                <p14:nvPr/>
              </p14:nvContentPartPr>
              <p14:xfrm>
                <a:off x="2886998" y="5043784"/>
                <a:ext cx="1440" cy="792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A82DF6BD-FBC8-BC41-A2D1-96F90BD87047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2871878" y="5028304"/>
                  <a:ext cx="316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9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8E2FA1FF-80D5-CA49-B355-1FB99E194D06}"/>
                    </a:ext>
                  </a:extLst>
                </p14:cNvPr>
                <p14:cNvContentPartPr/>
                <p14:nvPr/>
              </p14:nvContentPartPr>
              <p14:xfrm>
                <a:off x="3289478" y="5079424"/>
                <a:ext cx="45000" cy="20016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8E2FA1FF-80D5-CA49-B355-1FB99E194D06}"/>
                    </a:ext>
                  </a:extLst>
                </p:cNvPr>
                <p:cNvPicPr/>
                <p:nvPr/>
              </p:nvPicPr>
              <p:blipFill>
                <a:blip r:embed="rId1620"/>
                <a:stretch>
                  <a:fillRect/>
                </a:stretch>
              </p:blipFill>
              <p:spPr>
                <a:xfrm>
                  <a:off x="3274358" y="5064304"/>
                  <a:ext cx="7524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1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826D3066-CE68-BD4B-A1D2-4F4D9D7CC339}"/>
                    </a:ext>
                  </a:extLst>
                </p14:cNvPr>
                <p14:cNvContentPartPr/>
                <p14:nvPr/>
              </p14:nvContentPartPr>
              <p14:xfrm>
                <a:off x="3267158" y="5058544"/>
                <a:ext cx="167400" cy="20304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826D3066-CE68-BD4B-A1D2-4F4D9D7CC339}"/>
                    </a:ext>
                  </a:extLst>
                </p:cNvPr>
                <p:cNvPicPr/>
                <p:nvPr/>
              </p:nvPicPr>
              <p:blipFill>
                <a:blip r:embed="rId1622"/>
                <a:stretch>
                  <a:fillRect/>
                </a:stretch>
              </p:blipFill>
              <p:spPr>
                <a:xfrm>
                  <a:off x="3252038" y="5043064"/>
                  <a:ext cx="19800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3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1A4145AA-5E78-684E-818E-FC9D4AB10BFB}"/>
                    </a:ext>
                  </a:extLst>
                </p14:cNvPr>
                <p14:cNvContentPartPr/>
                <p14:nvPr/>
              </p14:nvContentPartPr>
              <p14:xfrm>
                <a:off x="3440678" y="5129464"/>
                <a:ext cx="87120" cy="10800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1A4145AA-5E78-684E-818E-FC9D4AB10BFB}"/>
                    </a:ext>
                  </a:extLst>
                </p:cNvPr>
                <p:cNvPicPr/>
                <p:nvPr/>
              </p:nvPicPr>
              <p:blipFill>
                <a:blip r:embed="rId1624"/>
                <a:stretch>
                  <a:fillRect/>
                </a:stretch>
              </p:blipFill>
              <p:spPr>
                <a:xfrm>
                  <a:off x="3425198" y="5113984"/>
                  <a:ext cx="11736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5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F2C6FD8A-25FE-9748-9B1D-C31B48921D46}"/>
                    </a:ext>
                  </a:extLst>
                </p14:cNvPr>
                <p14:cNvContentPartPr/>
                <p14:nvPr/>
              </p14:nvContentPartPr>
              <p14:xfrm>
                <a:off x="3593678" y="5151784"/>
                <a:ext cx="40680" cy="19980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F2C6FD8A-25FE-9748-9B1D-C31B48921D46}"/>
                    </a:ext>
                  </a:extLst>
                </p:cNvPr>
                <p:cNvPicPr/>
                <p:nvPr/>
              </p:nvPicPr>
              <p:blipFill>
                <a:blip r:embed="rId1626"/>
                <a:stretch>
                  <a:fillRect/>
                </a:stretch>
              </p:blipFill>
              <p:spPr>
                <a:xfrm>
                  <a:off x="3578558" y="5136304"/>
                  <a:ext cx="7092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7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C13DCB22-599E-F840-B071-CA2CB5500EA0}"/>
                    </a:ext>
                  </a:extLst>
                </p14:cNvPr>
                <p14:cNvContentPartPr/>
                <p14:nvPr/>
              </p14:nvContentPartPr>
              <p14:xfrm>
                <a:off x="3590438" y="5122984"/>
                <a:ext cx="96480" cy="11448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C13DCB22-599E-F840-B071-CA2CB5500EA0}"/>
                    </a:ext>
                  </a:extLst>
                </p:cNvPr>
                <p:cNvPicPr/>
                <p:nvPr/>
              </p:nvPicPr>
              <p:blipFill>
                <a:blip r:embed="rId1628"/>
                <a:stretch>
                  <a:fillRect/>
                </a:stretch>
              </p:blipFill>
              <p:spPr>
                <a:xfrm>
                  <a:off x="3575318" y="5107504"/>
                  <a:ext cx="12708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9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0F777E41-D3B1-ED46-9545-83ECF5343F62}"/>
                    </a:ext>
                  </a:extLst>
                </p14:cNvPr>
                <p14:cNvContentPartPr/>
                <p14:nvPr/>
              </p14:nvContentPartPr>
              <p14:xfrm>
                <a:off x="3702038" y="5129464"/>
                <a:ext cx="99000" cy="7848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0F777E41-D3B1-ED46-9545-83ECF5343F62}"/>
                    </a:ext>
                  </a:extLst>
                </p:cNvPr>
                <p:cNvPicPr/>
                <p:nvPr/>
              </p:nvPicPr>
              <p:blipFill>
                <a:blip r:embed="rId1630"/>
                <a:stretch>
                  <a:fillRect/>
                </a:stretch>
              </p:blipFill>
              <p:spPr>
                <a:xfrm>
                  <a:off x="3686918" y="5113984"/>
                  <a:ext cx="12960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1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FF067606-86F1-AF44-9161-1E3B8D06ED98}"/>
                    </a:ext>
                  </a:extLst>
                </p14:cNvPr>
                <p14:cNvContentPartPr/>
                <p14:nvPr/>
              </p14:nvContentPartPr>
              <p14:xfrm>
                <a:off x="3773318" y="5084824"/>
                <a:ext cx="44640" cy="27396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FF067606-86F1-AF44-9161-1E3B8D06ED98}"/>
                    </a:ext>
                  </a:extLst>
                </p:cNvPr>
                <p:cNvPicPr/>
                <p:nvPr/>
              </p:nvPicPr>
              <p:blipFill>
                <a:blip r:embed="rId1632"/>
                <a:stretch>
                  <a:fillRect/>
                </a:stretch>
              </p:blipFill>
              <p:spPr>
                <a:xfrm>
                  <a:off x="3758198" y="5069704"/>
                  <a:ext cx="7524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3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687E4F0E-45AE-DE4E-903D-4718C469C444}"/>
                    </a:ext>
                  </a:extLst>
                </p14:cNvPr>
                <p14:cNvContentPartPr/>
                <p14:nvPr/>
              </p14:nvContentPartPr>
              <p14:xfrm>
                <a:off x="3879158" y="5084824"/>
                <a:ext cx="189000" cy="15264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687E4F0E-45AE-DE4E-903D-4718C469C444}"/>
                    </a:ext>
                  </a:extLst>
                </p:cNvPr>
                <p:cNvPicPr/>
                <p:nvPr/>
              </p:nvPicPr>
              <p:blipFill>
                <a:blip r:embed="rId1634"/>
                <a:stretch>
                  <a:fillRect/>
                </a:stretch>
              </p:blipFill>
              <p:spPr>
                <a:xfrm>
                  <a:off x="3863678" y="5069704"/>
                  <a:ext cx="21960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5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A1811484-CDC5-C04C-81F0-54A45AAA2619}"/>
                    </a:ext>
                  </a:extLst>
                </p14:cNvPr>
                <p14:cNvContentPartPr/>
                <p14:nvPr/>
              </p14:nvContentPartPr>
              <p14:xfrm>
                <a:off x="4114598" y="5073664"/>
                <a:ext cx="43560" cy="14472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A1811484-CDC5-C04C-81F0-54A45AAA2619}"/>
                    </a:ext>
                  </a:extLst>
                </p:cNvPr>
                <p:cNvPicPr/>
                <p:nvPr/>
              </p:nvPicPr>
              <p:blipFill>
                <a:blip r:embed="rId1636"/>
                <a:stretch>
                  <a:fillRect/>
                </a:stretch>
              </p:blipFill>
              <p:spPr>
                <a:xfrm>
                  <a:off x="4099478" y="5058544"/>
                  <a:ext cx="7416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7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830A4474-262B-F24D-9B6E-70A8F5857717}"/>
                    </a:ext>
                  </a:extLst>
                </p14:cNvPr>
                <p14:cNvContentPartPr/>
                <p14:nvPr/>
              </p14:nvContentPartPr>
              <p14:xfrm>
                <a:off x="4136918" y="4984384"/>
                <a:ext cx="1440" cy="792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830A4474-262B-F24D-9B6E-70A8F5857717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4121798" y="4969264"/>
                  <a:ext cx="316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8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42BBA17C-A1F8-804A-944A-9731D6D210CD}"/>
                    </a:ext>
                  </a:extLst>
                </p14:cNvPr>
                <p14:cNvContentPartPr/>
                <p14:nvPr/>
              </p14:nvContentPartPr>
              <p14:xfrm>
                <a:off x="4208558" y="4913104"/>
                <a:ext cx="90000" cy="30960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42BBA17C-A1F8-804A-944A-9731D6D210CD}"/>
                    </a:ext>
                  </a:extLst>
                </p:cNvPr>
                <p:cNvPicPr/>
                <p:nvPr/>
              </p:nvPicPr>
              <p:blipFill>
                <a:blip r:embed="rId1639"/>
                <a:stretch>
                  <a:fillRect/>
                </a:stretch>
              </p:blipFill>
              <p:spPr>
                <a:xfrm>
                  <a:off x="4193438" y="4897984"/>
                  <a:ext cx="120600" cy="33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0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6C597875-6CE1-A846-95F2-579D600B6F59}"/>
                    </a:ext>
                  </a:extLst>
                </p14:cNvPr>
                <p14:cNvContentPartPr/>
                <p14:nvPr/>
              </p14:nvContentPartPr>
              <p14:xfrm>
                <a:off x="4333118" y="5077624"/>
                <a:ext cx="137880" cy="14220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6C597875-6CE1-A846-95F2-579D600B6F59}"/>
                    </a:ext>
                  </a:extLst>
                </p:cNvPr>
                <p:cNvPicPr/>
                <p:nvPr/>
              </p:nvPicPr>
              <p:blipFill>
                <a:blip r:embed="rId1641"/>
                <a:stretch>
                  <a:fillRect/>
                </a:stretch>
              </p:blipFill>
              <p:spPr>
                <a:xfrm>
                  <a:off x="4317998" y="5062144"/>
                  <a:ext cx="16812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2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DD114203-F9D3-1F4A-8975-6D305CE50B37}"/>
                    </a:ext>
                  </a:extLst>
                </p14:cNvPr>
                <p14:cNvContentPartPr/>
                <p14:nvPr/>
              </p14:nvContentPartPr>
              <p14:xfrm>
                <a:off x="4489718" y="5093464"/>
                <a:ext cx="142920" cy="10296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DD114203-F9D3-1F4A-8975-6D305CE50B37}"/>
                    </a:ext>
                  </a:extLst>
                </p:cNvPr>
                <p:cNvPicPr/>
                <p:nvPr/>
              </p:nvPicPr>
              <p:blipFill>
                <a:blip r:embed="rId1643"/>
                <a:stretch>
                  <a:fillRect/>
                </a:stretch>
              </p:blipFill>
              <p:spPr>
                <a:xfrm>
                  <a:off x="4474238" y="5077984"/>
                  <a:ext cx="17352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4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B1D6DB56-12C4-8640-8C89-0E82F829E0D4}"/>
                    </a:ext>
                  </a:extLst>
                </p14:cNvPr>
                <p14:cNvContentPartPr/>
                <p14:nvPr/>
              </p14:nvContentPartPr>
              <p14:xfrm>
                <a:off x="2341598" y="5426104"/>
                <a:ext cx="58680" cy="21924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B1D6DB56-12C4-8640-8C89-0E82F829E0D4}"/>
                    </a:ext>
                  </a:extLst>
                </p:cNvPr>
                <p:cNvPicPr/>
                <p:nvPr/>
              </p:nvPicPr>
              <p:blipFill>
                <a:blip r:embed="rId1645"/>
                <a:stretch>
                  <a:fillRect/>
                </a:stretch>
              </p:blipFill>
              <p:spPr>
                <a:xfrm>
                  <a:off x="2326478" y="5410624"/>
                  <a:ext cx="8928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6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7C902AAA-5760-C349-A895-9E74B6DF0963}"/>
                    </a:ext>
                  </a:extLst>
                </p14:cNvPr>
                <p14:cNvContentPartPr/>
                <p14:nvPr/>
              </p14:nvContentPartPr>
              <p14:xfrm>
                <a:off x="2319278" y="5398744"/>
                <a:ext cx="184680" cy="6912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7C902AAA-5760-C349-A895-9E74B6DF0963}"/>
                    </a:ext>
                  </a:extLst>
                </p:cNvPr>
                <p:cNvPicPr/>
                <p:nvPr/>
              </p:nvPicPr>
              <p:blipFill>
                <a:blip r:embed="rId1647"/>
                <a:stretch>
                  <a:fillRect/>
                </a:stretch>
              </p:blipFill>
              <p:spPr>
                <a:xfrm>
                  <a:off x="2304158" y="5383264"/>
                  <a:ext cx="21528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8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E6600BE3-2E85-BF47-88F9-9F0637F2F6CA}"/>
                    </a:ext>
                  </a:extLst>
                </p14:cNvPr>
                <p14:cNvContentPartPr/>
                <p14:nvPr/>
              </p14:nvContentPartPr>
              <p14:xfrm>
                <a:off x="2341598" y="5519704"/>
                <a:ext cx="151920" cy="504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E6600BE3-2E85-BF47-88F9-9F0637F2F6CA}"/>
                    </a:ext>
                  </a:extLst>
                </p:cNvPr>
                <p:cNvPicPr/>
                <p:nvPr/>
              </p:nvPicPr>
              <p:blipFill>
                <a:blip r:embed="rId1649"/>
                <a:stretch>
                  <a:fillRect/>
                </a:stretch>
              </p:blipFill>
              <p:spPr>
                <a:xfrm>
                  <a:off x="2326478" y="5504584"/>
                  <a:ext cx="18216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0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B40E7EE7-B373-2C42-A502-18CEA98F2E9A}"/>
                    </a:ext>
                  </a:extLst>
                </p14:cNvPr>
                <p14:cNvContentPartPr/>
                <p14:nvPr/>
              </p14:nvContentPartPr>
              <p14:xfrm>
                <a:off x="2501438" y="5463904"/>
                <a:ext cx="114480" cy="17172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B40E7EE7-B373-2C42-A502-18CEA98F2E9A}"/>
                    </a:ext>
                  </a:extLst>
                </p:cNvPr>
                <p:cNvPicPr/>
                <p:nvPr/>
              </p:nvPicPr>
              <p:blipFill>
                <a:blip r:embed="rId1651"/>
                <a:stretch>
                  <a:fillRect/>
                </a:stretch>
              </p:blipFill>
              <p:spPr>
                <a:xfrm>
                  <a:off x="2486318" y="5448784"/>
                  <a:ext cx="14508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2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02B6D9F9-E0EB-D14F-8E00-B1E8BC961986}"/>
                    </a:ext>
                  </a:extLst>
                </p14:cNvPr>
                <p14:cNvContentPartPr/>
                <p14:nvPr/>
              </p14:nvContentPartPr>
              <p14:xfrm>
                <a:off x="2631398" y="5452744"/>
                <a:ext cx="162000" cy="15228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02B6D9F9-E0EB-D14F-8E00-B1E8BC961986}"/>
                    </a:ext>
                  </a:extLst>
                </p:cNvPr>
                <p:cNvPicPr/>
                <p:nvPr/>
              </p:nvPicPr>
              <p:blipFill>
                <a:blip r:embed="rId1653"/>
                <a:stretch>
                  <a:fillRect/>
                </a:stretch>
              </p:blipFill>
              <p:spPr>
                <a:xfrm>
                  <a:off x="2616278" y="5437624"/>
                  <a:ext cx="1922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4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5AE07F58-B27B-734F-BDB2-A074AB458D17}"/>
                    </a:ext>
                  </a:extLst>
                </p14:cNvPr>
                <p14:cNvContentPartPr/>
                <p14:nvPr/>
              </p14:nvContentPartPr>
              <p14:xfrm>
                <a:off x="2821118" y="5475064"/>
                <a:ext cx="34560" cy="10980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5AE07F58-B27B-734F-BDB2-A074AB458D17}"/>
                    </a:ext>
                  </a:extLst>
                </p:cNvPr>
                <p:cNvPicPr/>
                <p:nvPr/>
              </p:nvPicPr>
              <p:blipFill>
                <a:blip r:embed="rId1655"/>
                <a:stretch>
                  <a:fillRect/>
                </a:stretch>
              </p:blipFill>
              <p:spPr>
                <a:xfrm>
                  <a:off x="2805998" y="5459944"/>
                  <a:ext cx="6516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6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5A9ADE12-E0FB-9646-9275-3582DC1BEFBE}"/>
                    </a:ext>
                  </a:extLst>
                </p14:cNvPr>
                <p14:cNvContentPartPr/>
                <p14:nvPr/>
              </p14:nvContentPartPr>
              <p14:xfrm>
                <a:off x="2832278" y="5361664"/>
                <a:ext cx="6480" cy="216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5A9ADE12-E0FB-9646-9275-3582DC1BEFBE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2817158" y="5346544"/>
                  <a:ext cx="370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7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6BC56FBE-71EB-1649-9094-80CA7A58E63F}"/>
                    </a:ext>
                  </a:extLst>
                </p14:cNvPr>
                <p14:cNvContentPartPr/>
                <p14:nvPr/>
              </p14:nvContentPartPr>
              <p14:xfrm>
                <a:off x="2838398" y="5361664"/>
                <a:ext cx="88200" cy="23472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6BC56FBE-71EB-1649-9094-80CA7A58E63F}"/>
                    </a:ext>
                  </a:extLst>
                </p:cNvPr>
                <p:cNvPicPr/>
                <p:nvPr/>
              </p:nvPicPr>
              <p:blipFill>
                <a:blip r:embed="rId1658"/>
                <a:stretch>
                  <a:fillRect/>
                </a:stretch>
              </p:blipFill>
              <p:spPr>
                <a:xfrm>
                  <a:off x="2823278" y="5346544"/>
                  <a:ext cx="11844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9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5395E9F9-270E-5547-8476-E576601C8253}"/>
                    </a:ext>
                  </a:extLst>
                </p14:cNvPr>
                <p14:cNvContentPartPr/>
                <p14:nvPr/>
              </p14:nvContentPartPr>
              <p14:xfrm>
                <a:off x="2966198" y="5419264"/>
                <a:ext cx="94680" cy="14652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5395E9F9-270E-5547-8476-E576601C8253}"/>
                    </a:ext>
                  </a:extLst>
                </p:cNvPr>
                <p:cNvPicPr/>
                <p:nvPr/>
              </p:nvPicPr>
              <p:blipFill>
                <a:blip r:embed="rId1660"/>
                <a:stretch>
                  <a:fillRect/>
                </a:stretch>
              </p:blipFill>
              <p:spPr>
                <a:xfrm>
                  <a:off x="2950718" y="5404144"/>
                  <a:ext cx="12492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1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28E657FD-1B23-EF4E-B5EC-94BA54BCED6F}"/>
                    </a:ext>
                  </a:extLst>
                </p14:cNvPr>
                <p14:cNvContentPartPr/>
                <p14:nvPr/>
              </p14:nvContentPartPr>
              <p14:xfrm>
                <a:off x="3055118" y="5419264"/>
                <a:ext cx="11880" cy="33876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28E657FD-1B23-EF4E-B5EC-94BA54BCED6F}"/>
                    </a:ext>
                  </a:extLst>
                </p:cNvPr>
                <p:cNvPicPr/>
                <p:nvPr/>
              </p:nvPicPr>
              <p:blipFill>
                <a:blip r:embed="rId1662"/>
                <a:stretch>
                  <a:fillRect/>
                </a:stretch>
              </p:blipFill>
              <p:spPr>
                <a:xfrm>
                  <a:off x="3039998" y="5404144"/>
                  <a:ext cx="42120" cy="36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3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6CDD4C04-3973-864A-823D-2D1A16A2EA28}"/>
                    </a:ext>
                  </a:extLst>
                </p14:cNvPr>
                <p14:cNvContentPartPr/>
                <p14:nvPr/>
              </p14:nvContentPartPr>
              <p14:xfrm>
                <a:off x="3166718" y="5352304"/>
                <a:ext cx="211680" cy="22212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6CDD4C04-3973-864A-823D-2D1A16A2EA28}"/>
                    </a:ext>
                  </a:extLst>
                </p:cNvPr>
                <p:cNvPicPr/>
                <p:nvPr/>
              </p:nvPicPr>
              <p:blipFill>
                <a:blip r:embed="rId1664"/>
                <a:stretch>
                  <a:fillRect/>
                </a:stretch>
              </p:blipFill>
              <p:spPr>
                <a:xfrm>
                  <a:off x="3151598" y="5337184"/>
                  <a:ext cx="24228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5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DE99C020-C01A-1840-8B7A-1939472E7FBC}"/>
                    </a:ext>
                  </a:extLst>
                </p14:cNvPr>
                <p14:cNvContentPartPr/>
                <p14:nvPr/>
              </p14:nvContentPartPr>
              <p14:xfrm>
                <a:off x="3221798" y="5464264"/>
                <a:ext cx="77400" cy="3348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DE99C020-C01A-1840-8B7A-1939472E7FBC}"/>
                    </a:ext>
                  </a:extLst>
                </p:cNvPr>
                <p:cNvPicPr/>
                <p:nvPr/>
              </p:nvPicPr>
              <p:blipFill>
                <a:blip r:embed="rId1666"/>
                <a:stretch>
                  <a:fillRect/>
                </a:stretch>
              </p:blipFill>
              <p:spPr>
                <a:xfrm>
                  <a:off x="3206678" y="5448784"/>
                  <a:ext cx="10800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7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771FADC1-E836-F24D-812D-8F02312211D1}"/>
                    </a:ext>
                  </a:extLst>
                </p14:cNvPr>
                <p14:cNvContentPartPr/>
                <p14:nvPr/>
              </p14:nvContentPartPr>
              <p14:xfrm>
                <a:off x="3166718" y="5361664"/>
                <a:ext cx="155880" cy="2160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771FADC1-E836-F24D-812D-8F02312211D1}"/>
                    </a:ext>
                  </a:extLst>
                </p:cNvPr>
                <p:cNvPicPr/>
                <p:nvPr/>
              </p:nvPicPr>
              <p:blipFill>
                <a:blip r:embed="rId1668"/>
                <a:stretch>
                  <a:fillRect/>
                </a:stretch>
              </p:blipFill>
              <p:spPr>
                <a:xfrm>
                  <a:off x="3151598" y="5346544"/>
                  <a:ext cx="18648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9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F71590BD-7A8B-5E4F-B759-E149A472CC85}"/>
                    </a:ext>
                  </a:extLst>
                </p14:cNvPr>
                <p14:cNvContentPartPr/>
                <p14:nvPr/>
              </p14:nvContentPartPr>
              <p14:xfrm>
                <a:off x="3389918" y="5391184"/>
                <a:ext cx="127080" cy="16092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F71590BD-7A8B-5E4F-B759-E149A472CC85}"/>
                    </a:ext>
                  </a:extLst>
                </p:cNvPr>
                <p:cNvPicPr/>
                <p:nvPr/>
              </p:nvPicPr>
              <p:blipFill>
                <a:blip r:embed="rId1670"/>
                <a:stretch>
                  <a:fillRect/>
                </a:stretch>
              </p:blipFill>
              <p:spPr>
                <a:xfrm>
                  <a:off x="3374438" y="5376064"/>
                  <a:ext cx="1576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1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247416AC-72E2-7D4D-90D0-68B0C31DB161}"/>
                    </a:ext>
                  </a:extLst>
                </p14:cNvPr>
                <p14:cNvContentPartPr/>
                <p14:nvPr/>
              </p14:nvContentPartPr>
              <p14:xfrm>
                <a:off x="3601598" y="5363464"/>
                <a:ext cx="31680" cy="20340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247416AC-72E2-7D4D-90D0-68B0C31DB161}"/>
                    </a:ext>
                  </a:extLst>
                </p:cNvPr>
                <p:cNvPicPr/>
                <p:nvPr/>
              </p:nvPicPr>
              <p:blipFill>
                <a:blip r:embed="rId1672"/>
                <a:stretch>
                  <a:fillRect/>
                </a:stretch>
              </p:blipFill>
              <p:spPr>
                <a:xfrm>
                  <a:off x="3586478" y="5348344"/>
                  <a:ext cx="6192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3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6D514652-26AD-7A4A-8044-AE08E41FA73D}"/>
                    </a:ext>
                  </a:extLst>
                </p14:cNvPr>
                <p14:cNvContentPartPr/>
                <p14:nvPr/>
              </p14:nvContentPartPr>
              <p14:xfrm>
                <a:off x="3525278" y="5435464"/>
                <a:ext cx="237960" cy="11772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6D514652-26AD-7A4A-8044-AE08E41FA73D}"/>
                    </a:ext>
                  </a:extLst>
                </p:cNvPr>
                <p:cNvPicPr/>
                <p:nvPr/>
              </p:nvPicPr>
              <p:blipFill>
                <a:blip r:embed="rId1674"/>
                <a:stretch>
                  <a:fillRect/>
                </a:stretch>
              </p:blipFill>
              <p:spPr>
                <a:xfrm>
                  <a:off x="3509798" y="5420344"/>
                  <a:ext cx="26856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5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778E0D55-045D-1340-8845-95F22A96B472}"/>
                    </a:ext>
                  </a:extLst>
                </p14:cNvPr>
                <p14:cNvContentPartPr/>
                <p14:nvPr/>
              </p14:nvContentPartPr>
              <p14:xfrm>
                <a:off x="3802478" y="5425024"/>
                <a:ext cx="114840" cy="14076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778E0D55-045D-1340-8845-95F22A96B472}"/>
                    </a:ext>
                  </a:extLst>
                </p:cNvPr>
                <p:cNvPicPr/>
                <p:nvPr/>
              </p:nvPicPr>
              <p:blipFill>
                <a:blip r:embed="rId1676"/>
                <a:stretch>
                  <a:fillRect/>
                </a:stretch>
              </p:blipFill>
              <p:spPr>
                <a:xfrm>
                  <a:off x="3786998" y="5409904"/>
                  <a:ext cx="14544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7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0A831E73-0E53-CB48-B42E-02F0A54DE71E}"/>
                    </a:ext>
                  </a:extLst>
                </p14:cNvPr>
                <p14:cNvContentPartPr/>
                <p14:nvPr/>
              </p14:nvContentPartPr>
              <p14:xfrm>
                <a:off x="3947198" y="5419264"/>
                <a:ext cx="39960" cy="13932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0A831E73-0E53-CB48-B42E-02F0A54DE71E}"/>
                    </a:ext>
                  </a:extLst>
                </p:cNvPr>
                <p:cNvPicPr/>
                <p:nvPr/>
              </p:nvPicPr>
              <p:blipFill>
                <a:blip r:embed="rId1678"/>
                <a:stretch>
                  <a:fillRect/>
                </a:stretch>
              </p:blipFill>
              <p:spPr>
                <a:xfrm>
                  <a:off x="3932078" y="5404144"/>
                  <a:ext cx="7020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9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09B07096-27E5-FF4B-8599-212756028FC9}"/>
                    </a:ext>
                  </a:extLst>
                </p14:cNvPr>
                <p14:cNvContentPartPr/>
                <p14:nvPr/>
              </p14:nvContentPartPr>
              <p14:xfrm>
                <a:off x="3991838" y="5362744"/>
                <a:ext cx="11160" cy="108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09B07096-27E5-FF4B-8599-212756028FC9}"/>
                    </a:ext>
                  </a:extLst>
                </p:cNvPr>
                <p:cNvPicPr/>
                <p:nvPr/>
              </p:nvPicPr>
              <p:blipFill>
                <a:blip r:embed="rId1680"/>
                <a:stretch>
                  <a:fillRect/>
                </a:stretch>
              </p:blipFill>
              <p:spPr>
                <a:xfrm>
                  <a:off x="3976718" y="5347624"/>
                  <a:ext cx="4140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1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AAC79367-0504-8A47-AFA8-01044256049C}"/>
                    </a:ext>
                  </a:extLst>
                </p14:cNvPr>
                <p14:cNvContentPartPr/>
                <p14:nvPr/>
              </p14:nvContentPartPr>
              <p14:xfrm>
                <a:off x="4053398" y="5396944"/>
                <a:ext cx="72360" cy="13500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AAC79367-0504-8A47-AFA8-01044256049C}"/>
                    </a:ext>
                  </a:extLst>
                </p:cNvPr>
                <p:cNvPicPr/>
                <p:nvPr/>
              </p:nvPicPr>
              <p:blipFill>
                <a:blip r:embed="rId1682"/>
                <a:stretch>
                  <a:fillRect/>
                </a:stretch>
              </p:blipFill>
              <p:spPr>
                <a:xfrm>
                  <a:off x="4037918" y="5381824"/>
                  <a:ext cx="10260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3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9C576FB3-DCB1-C242-B7B6-487EC2BD226F}"/>
                    </a:ext>
                  </a:extLst>
                </p14:cNvPr>
                <p14:cNvContentPartPr/>
                <p14:nvPr/>
              </p14:nvContentPartPr>
              <p14:xfrm>
                <a:off x="4190558" y="5396584"/>
                <a:ext cx="100800" cy="15264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9C576FB3-DCB1-C242-B7B6-487EC2BD226F}"/>
                    </a:ext>
                  </a:extLst>
                </p:cNvPr>
                <p:cNvPicPr/>
                <p:nvPr/>
              </p:nvPicPr>
              <p:blipFill>
                <a:blip r:embed="rId1684"/>
                <a:stretch>
                  <a:fillRect/>
                </a:stretch>
              </p:blipFill>
              <p:spPr>
                <a:xfrm>
                  <a:off x="4175438" y="5381104"/>
                  <a:ext cx="1310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5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96F90C76-ADD8-174D-B4B8-D4B8A267B003}"/>
                    </a:ext>
                  </a:extLst>
                </p14:cNvPr>
                <p14:cNvContentPartPr/>
                <p14:nvPr/>
              </p14:nvContentPartPr>
              <p14:xfrm>
                <a:off x="4268678" y="5449504"/>
                <a:ext cx="98640" cy="8712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96F90C76-ADD8-174D-B4B8-D4B8A267B003}"/>
                    </a:ext>
                  </a:extLst>
                </p:cNvPr>
                <p:cNvPicPr/>
                <p:nvPr/>
              </p:nvPicPr>
              <p:blipFill>
                <a:blip r:embed="rId1686"/>
                <a:stretch>
                  <a:fillRect/>
                </a:stretch>
              </p:blipFill>
              <p:spPr>
                <a:xfrm>
                  <a:off x="4253558" y="5434024"/>
                  <a:ext cx="12924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7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8188EF0A-E09A-E941-946F-BA545865481C}"/>
                    </a:ext>
                  </a:extLst>
                </p14:cNvPr>
                <p14:cNvContentPartPr/>
                <p14:nvPr/>
              </p14:nvContentPartPr>
              <p14:xfrm>
                <a:off x="4359758" y="5335384"/>
                <a:ext cx="720" cy="648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8188EF0A-E09A-E941-946F-BA545865481C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4344278" y="5319904"/>
                  <a:ext cx="309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8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6531181E-A551-B54C-9D0A-1A55DE91884B}"/>
                    </a:ext>
                  </a:extLst>
                </p14:cNvPr>
                <p14:cNvContentPartPr/>
                <p14:nvPr/>
              </p14:nvContentPartPr>
              <p14:xfrm>
                <a:off x="4400798" y="5300464"/>
                <a:ext cx="98640" cy="26028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6531181E-A551-B54C-9D0A-1A55DE91884B}"/>
                    </a:ext>
                  </a:extLst>
                </p:cNvPr>
                <p:cNvPicPr/>
                <p:nvPr/>
              </p:nvPicPr>
              <p:blipFill>
                <a:blip r:embed="rId1689"/>
                <a:stretch>
                  <a:fillRect/>
                </a:stretch>
              </p:blipFill>
              <p:spPr>
                <a:xfrm>
                  <a:off x="4385678" y="5284984"/>
                  <a:ext cx="12924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0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BEA4BB1E-1A72-9F45-A045-E55BBB9288C9}"/>
                    </a:ext>
                  </a:extLst>
                </p14:cNvPr>
                <p14:cNvContentPartPr/>
                <p14:nvPr/>
              </p14:nvContentPartPr>
              <p14:xfrm>
                <a:off x="4548758" y="5386864"/>
                <a:ext cx="309960" cy="16092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BEA4BB1E-1A72-9F45-A045-E55BBB9288C9}"/>
                    </a:ext>
                  </a:extLst>
                </p:cNvPr>
                <p:cNvPicPr/>
                <p:nvPr/>
              </p:nvPicPr>
              <p:blipFill>
                <a:blip r:embed="rId1691"/>
                <a:stretch>
                  <a:fillRect/>
                </a:stretch>
              </p:blipFill>
              <p:spPr>
                <a:xfrm>
                  <a:off x="4533638" y="5371744"/>
                  <a:ext cx="3405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2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FB9C9EAB-C650-794B-B116-8B488B4CDA97}"/>
                    </a:ext>
                  </a:extLst>
                </p14:cNvPr>
                <p14:cNvContentPartPr/>
                <p14:nvPr/>
              </p14:nvContentPartPr>
              <p14:xfrm>
                <a:off x="2843438" y="5764864"/>
                <a:ext cx="59760" cy="23724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FB9C9EAB-C650-794B-B116-8B488B4CDA97}"/>
                    </a:ext>
                  </a:extLst>
                </p:cNvPr>
                <p:cNvPicPr/>
                <p:nvPr/>
              </p:nvPicPr>
              <p:blipFill>
                <a:blip r:embed="rId1693"/>
                <a:stretch>
                  <a:fillRect/>
                </a:stretch>
              </p:blipFill>
              <p:spPr>
                <a:xfrm>
                  <a:off x="2827958" y="5749744"/>
                  <a:ext cx="9036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4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6704D349-437A-DB40-96D7-578CB925EF34}"/>
                    </a:ext>
                  </a:extLst>
                </p14:cNvPr>
                <p14:cNvContentPartPr/>
                <p14:nvPr/>
              </p14:nvContentPartPr>
              <p14:xfrm>
                <a:off x="2821118" y="5728144"/>
                <a:ext cx="142200" cy="15768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6704D349-437A-DB40-96D7-578CB925EF34}"/>
                    </a:ext>
                  </a:extLst>
                </p:cNvPr>
                <p:cNvPicPr/>
                <p:nvPr/>
              </p:nvPicPr>
              <p:blipFill>
                <a:blip r:embed="rId1695"/>
                <a:stretch>
                  <a:fillRect/>
                </a:stretch>
              </p:blipFill>
              <p:spPr>
                <a:xfrm>
                  <a:off x="2805998" y="5713024"/>
                  <a:ext cx="17280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6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BA598EF5-D8EB-784E-9841-C4D66EFC20B9}"/>
                    </a:ext>
                  </a:extLst>
                </p14:cNvPr>
                <p14:cNvContentPartPr/>
                <p14:nvPr/>
              </p14:nvContentPartPr>
              <p14:xfrm>
                <a:off x="2995718" y="5831824"/>
                <a:ext cx="86040" cy="12816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BA598EF5-D8EB-784E-9841-C4D66EFC20B9}"/>
                    </a:ext>
                  </a:extLst>
                </p:cNvPr>
                <p:cNvPicPr/>
                <p:nvPr/>
              </p:nvPicPr>
              <p:blipFill>
                <a:blip r:embed="rId1697"/>
                <a:stretch>
                  <a:fillRect/>
                </a:stretch>
              </p:blipFill>
              <p:spPr>
                <a:xfrm>
                  <a:off x="2980598" y="5816704"/>
                  <a:ext cx="11628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8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BFAB8EA8-2C4D-A745-ABCE-7BF22934ABB4}"/>
                    </a:ext>
                  </a:extLst>
                </p14:cNvPr>
                <p14:cNvContentPartPr/>
                <p14:nvPr/>
              </p14:nvContentPartPr>
              <p14:xfrm>
                <a:off x="3135398" y="5793664"/>
                <a:ext cx="80640" cy="16200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BFAB8EA8-2C4D-A745-ABCE-7BF22934ABB4}"/>
                    </a:ext>
                  </a:extLst>
                </p:cNvPr>
                <p:cNvPicPr/>
                <p:nvPr/>
              </p:nvPicPr>
              <p:blipFill>
                <a:blip r:embed="rId1699"/>
                <a:stretch>
                  <a:fillRect/>
                </a:stretch>
              </p:blipFill>
              <p:spPr>
                <a:xfrm>
                  <a:off x="3119918" y="5778544"/>
                  <a:ext cx="11124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0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373E1468-0BC4-8447-9984-A52AD2C050DC}"/>
                    </a:ext>
                  </a:extLst>
                </p14:cNvPr>
                <p14:cNvContentPartPr/>
                <p14:nvPr/>
              </p14:nvContentPartPr>
              <p14:xfrm>
                <a:off x="3233678" y="5743984"/>
                <a:ext cx="74160" cy="17784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373E1468-0BC4-8447-9984-A52AD2C050DC}"/>
                    </a:ext>
                  </a:extLst>
                </p:cNvPr>
                <p:cNvPicPr/>
                <p:nvPr/>
              </p:nvPicPr>
              <p:blipFill>
                <a:blip r:embed="rId1701"/>
                <a:stretch>
                  <a:fillRect/>
                </a:stretch>
              </p:blipFill>
              <p:spPr>
                <a:xfrm>
                  <a:off x="3218558" y="5728864"/>
                  <a:ext cx="10476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2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677CB5D5-086D-0743-A5B2-2B1711BE713C}"/>
                    </a:ext>
                  </a:extLst>
                </p14:cNvPr>
                <p14:cNvContentPartPr/>
                <p14:nvPr/>
              </p14:nvContentPartPr>
              <p14:xfrm>
                <a:off x="3189038" y="5789704"/>
                <a:ext cx="150480" cy="6264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677CB5D5-086D-0743-A5B2-2B1711BE713C}"/>
                    </a:ext>
                  </a:extLst>
                </p:cNvPr>
                <p:cNvPicPr/>
                <p:nvPr/>
              </p:nvPicPr>
              <p:blipFill>
                <a:blip r:embed="rId1703"/>
                <a:stretch>
                  <a:fillRect/>
                </a:stretch>
              </p:blipFill>
              <p:spPr>
                <a:xfrm>
                  <a:off x="3173918" y="5774224"/>
                  <a:ext cx="18108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4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4FB14289-B543-FF44-814C-F1CA5EF8CC0A}"/>
                    </a:ext>
                  </a:extLst>
                </p14:cNvPr>
                <p14:cNvContentPartPr/>
                <p14:nvPr/>
              </p14:nvContentPartPr>
              <p14:xfrm>
                <a:off x="3334118" y="5776024"/>
                <a:ext cx="106920" cy="12888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4FB14289-B543-FF44-814C-F1CA5EF8CC0A}"/>
                    </a:ext>
                  </a:extLst>
                </p:cNvPr>
                <p:cNvPicPr/>
                <p:nvPr/>
              </p:nvPicPr>
              <p:blipFill>
                <a:blip r:embed="rId1705"/>
                <a:stretch>
                  <a:fillRect/>
                </a:stretch>
              </p:blipFill>
              <p:spPr>
                <a:xfrm>
                  <a:off x="3318638" y="5760904"/>
                  <a:ext cx="13752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6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03CA3B75-6665-1148-9A35-86316DE9B5A9}"/>
                    </a:ext>
                  </a:extLst>
                </p14:cNvPr>
                <p14:cNvContentPartPr/>
                <p14:nvPr/>
              </p14:nvContentPartPr>
              <p14:xfrm>
                <a:off x="3479198" y="5775664"/>
                <a:ext cx="109800" cy="14292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03CA3B75-6665-1148-9A35-86316DE9B5A9}"/>
                    </a:ext>
                  </a:extLst>
                </p:cNvPr>
                <p:cNvPicPr/>
                <p:nvPr/>
              </p:nvPicPr>
              <p:blipFill>
                <a:blip r:embed="rId1707"/>
                <a:stretch>
                  <a:fillRect/>
                </a:stretch>
              </p:blipFill>
              <p:spPr>
                <a:xfrm>
                  <a:off x="3463718" y="5760544"/>
                  <a:ext cx="14040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8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4CA62ABB-89F1-2F49-9C19-E37069AD5FA5}"/>
                    </a:ext>
                  </a:extLst>
                </p14:cNvPr>
                <p14:cNvContentPartPr/>
                <p14:nvPr/>
              </p14:nvContentPartPr>
              <p14:xfrm>
                <a:off x="3612758" y="5787184"/>
                <a:ext cx="32040" cy="13680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4CA62ABB-89F1-2F49-9C19-E37069AD5FA5}"/>
                    </a:ext>
                  </a:extLst>
                </p:cNvPr>
                <p:cNvPicPr/>
                <p:nvPr/>
              </p:nvPicPr>
              <p:blipFill>
                <a:blip r:embed="rId1709"/>
                <a:stretch>
                  <a:fillRect/>
                </a:stretch>
              </p:blipFill>
              <p:spPr>
                <a:xfrm>
                  <a:off x="3597638" y="5772064"/>
                  <a:ext cx="626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0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947A66FA-23D3-0744-95FF-D0C4DBAD3919}"/>
                    </a:ext>
                  </a:extLst>
                </p14:cNvPr>
                <p14:cNvContentPartPr/>
                <p14:nvPr/>
              </p14:nvContentPartPr>
              <p14:xfrm>
                <a:off x="3635078" y="5698264"/>
                <a:ext cx="6480" cy="828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947A66FA-23D3-0744-95FF-D0C4DBAD3919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3619958" y="5682784"/>
                  <a:ext cx="370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1">
              <p14:nvContentPartPr>
                <p14:cNvPr id="985" name="Ink 984">
                  <a:extLst>
                    <a:ext uri="{FF2B5EF4-FFF2-40B4-BE49-F238E27FC236}">
                      <a16:creationId xmlns:a16="http://schemas.microsoft.com/office/drawing/2014/main" id="{DD97D13C-FE9F-0647-A9B9-785DF30422CD}"/>
                    </a:ext>
                  </a:extLst>
                </p14:cNvPr>
                <p14:cNvContentPartPr/>
                <p14:nvPr/>
              </p14:nvContentPartPr>
              <p14:xfrm>
                <a:off x="3641198" y="5706184"/>
                <a:ext cx="139680" cy="175680"/>
              </p14:xfrm>
            </p:contentPart>
          </mc:Choice>
          <mc:Fallback xmlns="">
            <p:pic>
              <p:nvPicPr>
                <p:cNvPr id="985" name="Ink 984">
                  <a:extLst>
                    <a:ext uri="{FF2B5EF4-FFF2-40B4-BE49-F238E27FC236}">
                      <a16:creationId xmlns:a16="http://schemas.microsoft.com/office/drawing/2014/main" id="{DD97D13C-FE9F-0647-A9B9-785DF30422CD}"/>
                    </a:ext>
                  </a:extLst>
                </p:cNvPr>
                <p:cNvPicPr/>
                <p:nvPr/>
              </p:nvPicPr>
              <p:blipFill>
                <a:blip r:embed="rId1712"/>
                <a:stretch>
                  <a:fillRect/>
                </a:stretch>
              </p:blipFill>
              <p:spPr>
                <a:xfrm>
                  <a:off x="3626078" y="5690704"/>
                  <a:ext cx="17028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3">
              <p14:nvContentPartPr>
                <p14:cNvPr id="1000" name="Ink 999">
                  <a:extLst>
                    <a:ext uri="{FF2B5EF4-FFF2-40B4-BE49-F238E27FC236}">
                      <a16:creationId xmlns:a16="http://schemas.microsoft.com/office/drawing/2014/main" id="{326EFFF5-C327-224D-BBCC-2F4468B162FE}"/>
                    </a:ext>
                  </a:extLst>
                </p14:cNvPr>
                <p14:cNvContentPartPr/>
                <p14:nvPr/>
              </p14:nvContentPartPr>
              <p14:xfrm>
                <a:off x="3780158" y="5758744"/>
                <a:ext cx="129960" cy="118800"/>
              </p14:xfrm>
            </p:contentPart>
          </mc:Choice>
          <mc:Fallback xmlns="">
            <p:pic>
              <p:nvPicPr>
                <p:cNvPr id="1000" name="Ink 999">
                  <a:extLst>
                    <a:ext uri="{FF2B5EF4-FFF2-40B4-BE49-F238E27FC236}">
                      <a16:creationId xmlns:a16="http://schemas.microsoft.com/office/drawing/2014/main" id="{326EFFF5-C327-224D-BBCC-2F4468B162FE}"/>
                    </a:ext>
                  </a:extLst>
                </p:cNvPr>
                <p:cNvPicPr/>
                <p:nvPr/>
              </p:nvPicPr>
              <p:blipFill>
                <a:blip r:embed="rId1714"/>
                <a:stretch>
                  <a:fillRect/>
                </a:stretch>
              </p:blipFill>
              <p:spPr>
                <a:xfrm>
                  <a:off x="3764678" y="5743624"/>
                  <a:ext cx="16056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5">
              <p14:nvContentPartPr>
                <p14:cNvPr id="1012" name="Ink 1011">
                  <a:extLst>
                    <a:ext uri="{FF2B5EF4-FFF2-40B4-BE49-F238E27FC236}">
                      <a16:creationId xmlns:a16="http://schemas.microsoft.com/office/drawing/2014/main" id="{AE298BE6-21E6-0842-A405-5DC6C5164F06}"/>
                    </a:ext>
                  </a:extLst>
                </p14:cNvPr>
                <p14:cNvContentPartPr/>
                <p14:nvPr/>
              </p14:nvContentPartPr>
              <p14:xfrm>
                <a:off x="4020638" y="5711224"/>
                <a:ext cx="90000" cy="196920"/>
              </p14:xfrm>
            </p:contentPart>
          </mc:Choice>
          <mc:Fallback xmlns="">
            <p:pic>
              <p:nvPicPr>
                <p:cNvPr id="1012" name="Ink 1011">
                  <a:extLst>
                    <a:ext uri="{FF2B5EF4-FFF2-40B4-BE49-F238E27FC236}">
                      <a16:creationId xmlns:a16="http://schemas.microsoft.com/office/drawing/2014/main" id="{AE298BE6-21E6-0842-A405-5DC6C5164F06}"/>
                    </a:ext>
                  </a:extLst>
                </p:cNvPr>
                <p:cNvPicPr/>
                <p:nvPr/>
              </p:nvPicPr>
              <p:blipFill>
                <a:blip r:embed="rId1716"/>
                <a:stretch>
                  <a:fillRect/>
                </a:stretch>
              </p:blipFill>
              <p:spPr>
                <a:xfrm>
                  <a:off x="4005158" y="5696104"/>
                  <a:ext cx="12060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7">
              <p14:nvContentPartPr>
                <p14:cNvPr id="1023" name="Ink 1022">
                  <a:extLst>
                    <a:ext uri="{FF2B5EF4-FFF2-40B4-BE49-F238E27FC236}">
                      <a16:creationId xmlns:a16="http://schemas.microsoft.com/office/drawing/2014/main" id="{5A900AA2-0306-6142-AAFA-9289BAA13D85}"/>
                    </a:ext>
                  </a:extLst>
                </p14:cNvPr>
                <p14:cNvContentPartPr/>
                <p14:nvPr/>
              </p14:nvContentPartPr>
              <p14:xfrm>
                <a:off x="4111358" y="5764864"/>
                <a:ext cx="91080" cy="105120"/>
              </p14:xfrm>
            </p:contentPart>
          </mc:Choice>
          <mc:Fallback xmlns="">
            <p:pic>
              <p:nvPicPr>
                <p:cNvPr id="1023" name="Ink 1022">
                  <a:extLst>
                    <a:ext uri="{FF2B5EF4-FFF2-40B4-BE49-F238E27FC236}">
                      <a16:creationId xmlns:a16="http://schemas.microsoft.com/office/drawing/2014/main" id="{5A900AA2-0306-6142-AAFA-9289BAA13D85}"/>
                    </a:ext>
                  </a:extLst>
                </p:cNvPr>
                <p:cNvPicPr/>
                <p:nvPr/>
              </p:nvPicPr>
              <p:blipFill>
                <a:blip r:embed="rId1718"/>
                <a:stretch>
                  <a:fillRect/>
                </a:stretch>
              </p:blipFill>
              <p:spPr>
                <a:xfrm>
                  <a:off x="4096238" y="5749744"/>
                  <a:ext cx="12168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9">
              <p14:nvContentPartPr>
                <p14:cNvPr id="1033" name="Ink 1032">
                  <a:extLst>
                    <a:ext uri="{FF2B5EF4-FFF2-40B4-BE49-F238E27FC236}">
                      <a16:creationId xmlns:a16="http://schemas.microsoft.com/office/drawing/2014/main" id="{38FA3982-5282-4E40-8119-64EED81856E8}"/>
                    </a:ext>
                  </a:extLst>
                </p14:cNvPr>
                <p14:cNvContentPartPr/>
                <p14:nvPr/>
              </p14:nvContentPartPr>
              <p14:xfrm>
                <a:off x="4237358" y="5722024"/>
                <a:ext cx="105840" cy="165240"/>
              </p14:xfrm>
            </p:contentPart>
          </mc:Choice>
          <mc:Fallback xmlns="">
            <p:pic>
              <p:nvPicPr>
                <p:cNvPr id="1033" name="Ink 1032">
                  <a:extLst>
                    <a:ext uri="{FF2B5EF4-FFF2-40B4-BE49-F238E27FC236}">
                      <a16:creationId xmlns:a16="http://schemas.microsoft.com/office/drawing/2014/main" id="{38FA3982-5282-4E40-8119-64EED81856E8}"/>
                    </a:ext>
                  </a:extLst>
                </p:cNvPr>
                <p:cNvPicPr/>
                <p:nvPr/>
              </p:nvPicPr>
              <p:blipFill>
                <a:blip r:embed="rId1720"/>
                <a:stretch>
                  <a:fillRect/>
                </a:stretch>
              </p:blipFill>
              <p:spPr>
                <a:xfrm>
                  <a:off x="4222238" y="5706544"/>
                  <a:ext cx="1364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1">
              <p14:nvContentPartPr>
                <p14:cNvPr id="1035" name="Ink 1034">
                  <a:extLst>
                    <a:ext uri="{FF2B5EF4-FFF2-40B4-BE49-F238E27FC236}">
                      <a16:creationId xmlns:a16="http://schemas.microsoft.com/office/drawing/2014/main" id="{8B466FF5-F97E-FC4E-B807-183543BD7D67}"/>
                    </a:ext>
                  </a:extLst>
                </p14:cNvPr>
                <p14:cNvContentPartPr/>
                <p14:nvPr/>
              </p14:nvContentPartPr>
              <p14:xfrm>
                <a:off x="4401878" y="5593144"/>
                <a:ext cx="127080" cy="330840"/>
              </p14:xfrm>
            </p:contentPart>
          </mc:Choice>
          <mc:Fallback xmlns="">
            <p:pic>
              <p:nvPicPr>
                <p:cNvPr id="1035" name="Ink 1034">
                  <a:extLst>
                    <a:ext uri="{FF2B5EF4-FFF2-40B4-BE49-F238E27FC236}">
                      <a16:creationId xmlns:a16="http://schemas.microsoft.com/office/drawing/2014/main" id="{8B466FF5-F97E-FC4E-B807-183543BD7D67}"/>
                    </a:ext>
                  </a:extLst>
                </p:cNvPr>
                <p:cNvPicPr/>
                <p:nvPr/>
              </p:nvPicPr>
              <p:blipFill>
                <a:blip r:embed="rId1722"/>
                <a:stretch>
                  <a:fillRect/>
                </a:stretch>
              </p:blipFill>
              <p:spPr>
                <a:xfrm>
                  <a:off x="4386758" y="5577664"/>
                  <a:ext cx="157680" cy="36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3">
              <p14:nvContentPartPr>
                <p14:cNvPr id="1036" name="Ink 1035">
                  <a:extLst>
                    <a:ext uri="{FF2B5EF4-FFF2-40B4-BE49-F238E27FC236}">
                      <a16:creationId xmlns:a16="http://schemas.microsoft.com/office/drawing/2014/main" id="{BAC25261-C856-4043-925C-750D9D080C3C}"/>
                    </a:ext>
                  </a:extLst>
                </p14:cNvPr>
                <p14:cNvContentPartPr/>
                <p14:nvPr/>
              </p14:nvContentPartPr>
              <p14:xfrm>
                <a:off x="4339598" y="5757664"/>
                <a:ext cx="240120" cy="114480"/>
              </p14:xfrm>
            </p:contentPart>
          </mc:Choice>
          <mc:Fallback xmlns="">
            <p:pic>
              <p:nvPicPr>
                <p:cNvPr id="1036" name="Ink 1035">
                  <a:extLst>
                    <a:ext uri="{FF2B5EF4-FFF2-40B4-BE49-F238E27FC236}">
                      <a16:creationId xmlns:a16="http://schemas.microsoft.com/office/drawing/2014/main" id="{BAC25261-C856-4043-925C-750D9D080C3C}"/>
                    </a:ext>
                  </a:extLst>
                </p:cNvPr>
                <p:cNvPicPr/>
                <p:nvPr/>
              </p:nvPicPr>
              <p:blipFill>
                <a:blip r:embed="rId1724"/>
                <a:stretch>
                  <a:fillRect/>
                </a:stretch>
              </p:blipFill>
              <p:spPr>
                <a:xfrm>
                  <a:off x="4324478" y="5742544"/>
                  <a:ext cx="27072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5">
              <p14:nvContentPartPr>
                <p14:cNvPr id="1037" name="Ink 1036">
                  <a:extLst>
                    <a:ext uri="{FF2B5EF4-FFF2-40B4-BE49-F238E27FC236}">
                      <a16:creationId xmlns:a16="http://schemas.microsoft.com/office/drawing/2014/main" id="{09DA27FF-87D6-A249-9889-3E34208FEE74}"/>
                    </a:ext>
                  </a:extLst>
                </p14:cNvPr>
                <p14:cNvContentPartPr/>
                <p14:nvPr/>
              </p14:nvContentPartPr>
              <p14:xfrm>
                <a:off x="4649918" y="5741824"/>
                <a:ext cx="66240" cy="131400"/>
              </p14:xfrm>
            </p:contentPart>
          </mc:Choice>
          <mc:Fallback xmlns="">
            <p:pic>
              <p:nvPicPr>
                <p:cNvPr id="1037" name="Ink 1036">
                  <a:extLst>
                    <a:ext uri="{FF2B5EF4-FFF2-40B4-BE49-F238E27FC236}">
                      <a16:creationId xmlns:a16="http://schemas.microsoft.com/office/drawing/2014/main" id="{09DA27FF-87D6-A249-9889-3E34208FEE74}"/>
                    </a:ext>
                  </a:extLst>
                </p:cNvPr>
                <p:cNvPicPr/>
                <p:nvPr/>
              </p:nvPicPr>
              <p:blipFill>
                <a:blip r:embed="rId1726"/>
                <a:stretch>
                  <a:fillRect/>
                </a:stretch>
              </p:blipFill>
              <p:spPr>
                <a:xfrm>
                  <a:off x="4634798" y="5726704"/>
                  <a:ext cx="9684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7">
              <p14:nvContentPartPr>
                <p14:cNvPr id="1038" name="Ink 1037">
                  <a:extLst>
                    <a:ext uri="{FF2B5EF4-FFF2-40B4-BE49-F238E27FC236}">
                      <a16:creationId xmlns:a16="http://schemas.microsoft.com/office/drawing/2014/main" id="{2D7D5265-15AA-3D41-8E45-BB76DA4B4052}"/>
                    </a:ext>
                  </a:extLst>
                </p14:cNvPr>
                <p14:cNvContentPartPr/>
                <p14:nvPr/>
              </p14:nvContentPartPr>
              <p14:xfrm>
                <a:off x="4772678" y="5751904"/>
                <a:ext cx="191880" cy="169920"/>
              </p14:xfrm>
            </p:contentPart>
          </mc:Choice>
          <mc:Fallback xmlns="">
            <p:pic>
              <p:nvPicPr>
                <p:cNvPr id="1038" name="Ink 1037">
                  <a:extLst>
                    <a:ext uri="{FF2B5EF4-FFF2-40B4-BE49-F238E27FC236}">
                      <a16:creationId xmlns:a16="http://schemas.microsoft.com/office/drawing/2014/main" id="{2D7D5265-15AA-3D41-8E45-BB76DA4B4052}"/>
                    </a:ext>
                  </a:extLst>
                </p:cNvPr>
                <p:cNvPicPr/>
                <p:nvPr/>
              </p:nvPicPr>
              <p:blipFill>
                <a:blip r:embed="rId1728"/>
                <a:stretch>
                  <a:fillRect/>
                </a:stretch>
              </p:blipFill>
              <p:spPr>
                <a:xfrm>
                  <a:off x="4757198" y="5736424"/>
                  <a:ext cx="22248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9">
              <p14:nvContentPartPr>
                <p14:cNvPr id="1039" name="Ink 1038">
                  <a:extLst>
                    <a:ext uri="{FF2B5EF4-FFF2-40B4-BE49-F238E27FC236}">
                      <a16:creationId xmlns:a16="http://schemas.microsoft.com/office/drawing/2014/main" id="{00479FF3-67BC-6740-9BAF-0186073C40F0}"/>
                    </a:ext>
                  </a:extLst>
                </p14:cNvPr>
                <p14:cNvContentPartPr/>
                <p14:nvPr/>
              </p14:nvContentPartPr>
              <p14:xfrm>
                <a:off x="4995518" y="5731384"/>
                <a:ext cx="34200" cy="158760"/>
              </p14:xfrm>
            </p:contentPart>
          </mc:Choice>
          <mc:Fallback xmlns="">
            <p:pic>
              <p:nvPicPr>
                <p:cNvPr id="1039" name="Ink 1038">
                  <a:extLst>
                    <a:ext uri="{FF2B5EF4-FFF2-40B4-BE49-F238E27FC236}">
                      <a16:creationId xmlns:a16="http://schemas.microsoft.com/office/drawing/2014/main" id="{00479FF3-67BC-6740-9BAF-0186073C40F0}"/>
                    </a:ext>
                  </a:extLst>
                </p:cNvPr>
                <p:cNvPicPr/>
                <p:nvPr/>
              </p:nvPicPr>
              <p:blipFill>
                <a:blip r:embed="rId1730"/>
                <a:stretch>
                  <a:fillRect/>
                </a:stretch>
              </p:blipFill>
              <p:spPr>
                <a:xfrm>
                  <a:off x="4980398" y="5716264"/>
                  <a:ext cx="648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1">
              <p14:nvContentPartPr>
                <p14:cNvPr id="1040" name="Ink 1039">
                  <a:extLst>
                    <a:ext uri="{FF2B5EF4-FFF2-40B4-BE49-F238E27FC236}">
                      <a16:creationId xmlns:a16="http://schemas.microsoft.com/office/drawing/2014/main" id="{DFB784E2-C650-794E-B6CC-572C9773A094}"/>
                    </a:ext>
                  </a:extLst>
                </p14:cNvPr>
                <p14:cNvContentPartPr/>
                <p14:nvPr/>
              </p14:nvContentPartPr>
              <p14:xfrm>
                <a:off x="5028998" y="5675944"/>
                <a:ext cx="10440" cy="9360"/>
              </p14:xfrm>
            </p:contentPart>
          </mc:Choice>
          <mc:Fallback xmlns="">
            <p:pic>
              <p:nvPicPr>
                <p:cNvPr id="1040" name="Ink 1039">
                  <a:extLst>
                    <a:ext uri="{FF2B5EF4-FFF2-40B4-BE49-F238E27FC236}">
                      <a16:creationId xmlns:a16="http://schemas.microsoft.com/office/drawing/2014/main" id="{DFB784E2-C650-794E-B6CC-572C9773A094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5013878" y="5660464"/>
                  <a:ext cx="406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2">
              <p14:nvContentPartPr>
                <p14:cNvPr id="1041" name="Ink 1040">
                  <a:extLst>
                    <a:ext uri="{FF2B5EF4-FFF2-40B4-BE49-F238E27FC236}">
                      <a16:creationId xmlns:a16="http://schemas.microsoft.com/office/drawing/2014/main" id="{43878DB3-8B1C-B543-8EA7-74A95E861348}"/>
                    </a:ext>
                  </a:extLst>
                </p14:cNvPr>
                <p14:cNvContentPartPr/>
                <p14:nvPr/>
              </p14:nvContentPartPr>
              <p14:xfrm>
                <a:off x="5086598" y="5698264"/>
                <a:ext cx="70200" cy="164520"/>
              </p14:xfrm>
            </p:contentPart>
          </mc:Choice>
          <mc:Fallback xmlns="">
            <p:pic>
              <p:nvPicPr>
                <p:cNvPr id="1041" name="Ink 1040">
                  <a:extLst>
                    <a:ext uri="{FF2B5EF4-FFF2-40B4-BE49-F238E27FC236}">
                      <a16:creationId xmlns:a16="http://schemas.microsoft.com/office/drawing/2014/main" id="{43878DB3-8B1C-B543-8EA7-74A95E861348}"/>
                    </a:ext>
                  </a:extLst>
                </p:cNvPr>
                <p:cNvPicPr/>
                <p:nvPr/>
              </p:nvPicPr>
              <p:blipFill>
                <a:blip r:embed="rId1733"/>
                <a:stretch>
                  <a:fillRect/>
                </a:stretch>
              </p:blipFill>
              <p:spPr>
                <a:xfrm>
                  <a:off x="5071118" y="5682784"/>
                  <a:ext cx="10044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4">
              <p14:nvContentPartPr>
                <p14:cNvPr id="1043" name="Ink 1042">
                  <a:extLst>
                    <a:ext uri="{FF2B5EF4-FFF2-40B4-BE49-F238E27FC236}">
                      <a16:creationId xmlns:a16="http://schemas.microsoft.com/office/drawing/2014/main" id="{7A25BA80-F1DB-524A-9E42-DCCBD7B490AD}"/>
                    </a:ext>
                  </a:extLst>
                </p14:cNvPr>
                <p14:cNvContentPartPr/>
                <p14:nvPr/>
              </p14:nvContentPartPr>
              <p14:xfrm>
                <a:off x="3099758" y="6019744"/>
                <a:ext cx="707760" cy="95400"/>
              </p14:xfrm>
            </p:contentPart>
          </mc:Choice>
          <mc:Fallback xmlns="">
            <p:pic>
              <p:nvPicPr>
                <p:cNvPr id="1043" name="Ink 1042">
                  <a:extLst>
                    <a:ext uri="{FF2B5EF4-FFF2-40B4-BE49-F238E27FC236}">
                      <a16:creationId xmlns:a16="http://schemas.microsoft.com/office/drawing/2014/main" id="{7A25BA80-F1DB-524A-9E42-DCCBD7B490AD}"/>
                    </a:ext>
                  </a:extLst>
                </p:cNvPr>
                <p:cNvPicPr/>
                <p:nvPr/>
              </p:nvPicPr>
              <p:blipFill>
                <a:blip r:embed="rId1735"/>
                <a:stretch>
                  <a:fillRect/>
                </a:stretch>
              </p:blipFill>
              <p:spPr>
                <a:xfrm>
                  <a:off x="3084638" y="6004624"/>
                  <a:ext cx="738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6">
              <p14:nvContentPartPr>
                <p14:cNvPr id="1044" name="Ink 1043">
                  <a:extLst>
                    <a:ext uri="{FF2B5EF4-FFF2-40B4-BE49-F238E27FC236}">
                      <a16:creationId xmlns:a16="http://schemas.microsoft.com/office/drawing/2014/main" id="{7933BB3E-91C0-384E-BE59-73976E68EB63}"/>
                    </a:ext>
                  </a:extLst>
                </p14:cNvPr>
                <p14:cNvContentPartPr/>
                <p14:nvPr/>
              </p14:nvContentPartPr>
              <p14:xfrm>
                <a:off x="4222238" y="5936224"/>
                <a:ext cx="572040" cy="96480"/>
              </p14:xfrm>
            </p:contentPart>
          </mc:Choice>
          <mc:Fallback xmlns="">
            <p:pic>
              <p:nvPicPr>
                <p:cNvPr id="1044" name="Ink 1043">
                  <a:extLst>
                    <a:ext uri="{FF2B5EF4-FFF2-40B4-BE49-F238E27FC236}">
                      <a16:creationId xmlns:a16="http://schemas.microsoft.com/office/drawing/2014/main" id="{7933BB3E-91C0-384E-BE59-73976E68EB63}"/>
                    </a:ext>
                  </a:extLst>
                </p:cNvPr>
                <p:cNvPicPr/>
                <p:nvPr/>
              </p:nvPicPr>
              <p:blipFill>
                <a:blip r:embed="rId1737"/>
                <a:stretch>
                  <a:fillRect/>
                </a:stretch>
              </p:blipFill>
              <p:spPr>
                <a:xfrm>
                  <a:off x="4207118" y="5921104"/>
                  <a:ext cx="602280" cy="12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7" name="Group 1076">
            <a:extLst>
              <a:ext uri="{FF2B5EF4-FFF2-40B4-BE49-F238E27FC236}">
                <a16:creationId xmlns:a16="http://schemas.microsoft.com/office/drawing/2014/main" id="{4520F7A2-0903-444F-9153-F719B760D7FE}"/>
              </a:ext>
            </a:extLst>
          </p:cNvPr>
          <p:cNvGrpSpPr/>
          <p:nvPr/>
        </p:nvGrpSpPr>
        <p:grpSpPr>
          <a:xfrm>
            <a:off x="7374758" y="1968304"/>
            <a:ext cx="680040" cy="366840"/>
            <a:chOff x="7374758" y="1968304"/>
            <a:chExt cx="680040" cy="366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38">
              <p14:nvContentPartPr>
                <p14:cNvPr id="1061" name="Ink 1060">
                  <a:extLst>
                    <a:ext uri="{FF2B5EF4-FFF2-40B4-BE49-F238E27FC236}">
                      <a16:creationId xmlns:a16="http://schemas.microsoft.com/office/drawing/2014/main" id="{FA476C18-6741-354E-AF9E-E5AE6AF9C542}"/>
                    </a:ext>
                  </a:extLst>
                </p14:cNvPr>
                <p14:cNvContentPartPr/>
                <p14:nvPr/>
              </p14:nvContentPartPr>
              <p14:xfrm>
                <a:off x="7374758" y="2105824"/>
                <a:ext cx="168480" cy="222120"/>
              </p14:xfrm>
            </p:contentPart>
          </mc:Choice>
          <mc:Fallback xmlns="">
            <p:pic>
              <p:nvPicPr>
                <p:cNvPr id="1061" name="Ink 1060">
                  <a:extLst>
                    <a:ext uri="{FF2B5EF4-FFF2-40B4-BE49-F238E27FC236}">
                      <a16:creationId xmlns:a16="http://schemas.microsoft.com/office/drawing/2014/main" id="{FA476C18-6741-354E-AF9E-E5AE6AF9C542}"/>
                    </a:ext>
                  </a:extLst>
                </p:cNvPr>
                <p:cNvPicPr/>
                <p:nvPr/>
              </p:nvPicPr>
              <p:blipFill>
                <a:blip r:embed="rId1739"/>
                <a:stretch>
                  <a:fillRect/>
                </a:stretch>
              </p:blipFill>
              <p:spPr>
                <a:xfrm>
                  <a:off x="7359638" y="2090344"/>
                  <a:ext cx="19872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0">
              <p14:nvContentPartPr>
                <p14:cNvPr id="1062" name="Ink 1061">
                  <a:extLst>
                    <a:ext uri="{FF2B5EF4-FFF2-40B4-BE49-F238E27FC236}">
                      <a16:creationId xmlns:a16="http://schemas.microsoft.com/office/drawing/2014/main" id="{16F1E75D-7D09-C449-BD35-97F3D29129AD}"/>
                    </a:ext>
                  </a:extLst>
                </p14:cNvPr>
                <p14:cNvContentPartPr/>
                <p14:nvPr/>
              </p14:nvContentPartPr>
              <p14:xfrm>
                <a:off x="7560518" y="2129944"/>
                <a:ext cx="311400" cy="205200"/>
              </p14:xfrm>
            </p:contentPart>
          </mc:Choice>
          <mc:Fallback xmlns="">
            <p:pic>
              <p:nvPicPr>
                <p:cNvPr id="1062" name="Ink 1061">
                  <a:extLst>
                    <a:ext uri="{FF2B5EF4-FFF2-40B4-BE49-F238E27FC236}">
                      <a16:creationId xmlns:a16="http://schemas.microsoft.com/office/drawing/2014/main" id="{16F1E75D-7D09-C449-BD35-97F3D29129AD}"/>
                    </a:ext>
                  </a:extLst>
                </p:cNvPr>
                <p:cNvPicPr/>
                <p:nvPr/>
              </p:nvPicPr>
              <p:blipFill>
                <a:blip r:embed="rId1741"/>
                <a:stretch>
                  <a:fillRect/>
                </a:stretch>
              </p:blipFill>
              <p:spPr>
                <a:xfrm>
                  <a:off x="7545038" y="2114824"/>
                  <a:ext cx="3416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2">
              <p14:nvContentPartPr>
                <p14:cNvPr id="1064" name="Ink 1063">
                  <a:extLst>
                    <a:ext uri="{FF2B5EF4-FFF2-40B4-BE49-F238E27FC236}">
                      <a16:creationId xmlns:a16="http://schemas.microsoft.com/office/drawing/2014/main" id="{71ED3A86-B758-9942-81D1-24FB34FA5075}"/>
                    </a:ext>
                  </a:extLst>
                </p14:cNvPr>
                <p14:cNvContentPartPr/>
                <p14:nvPr/>
              </p14:nvContentPartPr>
              <p14:xfrm>
                <a:off x="7917638" y="1968304"/>
                <a:ext cx="137160" cy="331200"/>
              </p14:xfrm>
            </p:contentPart>
          </mc:Choice>
          <mc:Fallback xmlns="">
            <p:pic>
              <p:nvPicPr>
                <p:cNvPr id="1064" name="Ink 1063">
                  <a:extLst>
                    <a:ext uri="{FF2B5EF4-FFF2-40B4-BE49-F238E27FC236}">
                      <a16:creationId xmlns:a16="http://schemas.microsoft.com/office/drawing/2014/main" id="{71ED3A86-B758-9942-81D1-24FB34FA5075}"/>
                    </a:ext>
                  </a:extLst>
                </p:cNvPr>
                <p:cNvPicPr/>
                <p:nvPr/>
              </p:nvPicPr>
              <p:blipFill>
                <a:blip r:embed="rId1743"/>
                <a:stretch>
                  <a:fillRect/>
                </a:stretch>
              </p:blipFill>
              <p:spPr>
                <a:xfrm>
                  <a:off x="7902518" y="1953184"/>
                  <a:ext cx="167760" cy="361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6" name="Group 1075">
            <a:extLst>
              <a:ext uri="{FF2B5EF4-FFF2-40B4-BE49-F238E27FC236}">
                <a16:creationId xmlns:a16="http://schemas.microsoft.com/office/drawing/2014/main" id="{09A165FB-7DB5-C64F-8F4D-5EC82A1444B0}"/>
              </a:ext>
            </a:extLst>
          </p:cNvPr>
          <p:cNvGrpSpPr/>
          <p:nvPr/>
        </p:nvGrpSpPr>
        <p:grpSpPr>
          <a:xfrm>
            <a:off x="8276918" y="1950304"/>
            <a:ext cx="1859760" cy="392400"/>
            <a:chOff x="8276918" y="1950304"/>
            <a:chExt cx="1859760" cy="39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44">
              <p14:nvContentPartPr>
                <p14:cNvPr id="1065" name="Ink 1064">
                  <a:extLst>
                    <a:ext uri="{FF2B5EF4-FFF2-40B4-BE49-F238E27FC236}">
                      <a16:creationId xmlns:a16="http://schemas.microsoft.com/office/drawing/2014/main" id="{792FEE80-2778-1642-A9AB-2A6B290E873E}"/>
                    </a:ext>
                  </a:extLst>
                </p14:cNvPr>
                <p14:cNvContentPartPr/>
                <p14:nvPr/>
              </p14:nvContentPartPr>
              <p14:xfrm>
                <a:off x="8276918" y="1950304"/>
                <a:ext cx="214920" cy="378720"/>
              </p14:xfrm>
            </p:contentPart>
          </mc:Choice>
          <mc:Fallback xmlns="">
            <p:pic>
              <p:nvPicPr>
                <p:cNvPr id="1065" name="Ink 1064">
                  <a:extLst>
                    <a:ext uri="{FF2B5EF4-FFF2-40B4-BE49-F238E27FC236}">
                      <a16:creationId xmlns:a16="http://schemas.microsoft.com/office/drawing/2014/main" id="{792FEE80-2778-1642-A9AB-2A6B290E873E}"/>
                    </a:ext>
                  </a:extLst>
                </p:cNvPr>
                <p:cNvPicPr/>
                <p:nvPr/>
              </p:nvPicPr>
              <p:blipFill>
                <a:blip r:embed="rId1745"/>
                <a:stretch>
                  <a:fillRect/>
                </a:stretch>
              </p:blipFill>
              <p:spPr>
                <a:xfrm>
                  <a:off x="8261798" y="1935184"/>
                  <a:ext cx="245160" cy="40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6">
              <p14:nvContentPartPr>
                <p14:cNvPr id="1066" name="Ink 1065">
                  <a:extLst>
                    <a:ext uri="{FF2B5EF4-FFF2-40B4-BE49-F238E27FC236}">
                      <a16:creationId xmlns:a16="http://schemas.microsoft.com/office/drawing/2014/main" id="{411BD43C-4518-D540-A764-BB9D25BA44A7}"/>
                    </a:ext>
                  </a:extLst>
                </p14:cNvPr>
                <p14:cNvContentPartPr/>
                <p14:nvPr/>
              </p14:nvContentPartPr>
              <p14:xfrm>
                <a:off x="8552678" y="2104744"/>
                <a:ext cx="23400" cy="191520"/>
              </p14:xfrm>
            </p:contentPart>
          </mc:Choice>
          <mc:Fallback xmlns="">
            <p:pic>
              <p:nvPicPr>
                <p:cNvPr id="1066" name="Ink 1065">
                  <a:extLst>
                    <a:ext uri="{FF2B5EF4-FFF2-40B4-BE49-F238E27FC236}">
                      <a16:creationId xmlns:a16="http://schemas.microsoft.com/office/drawing/2014/main" id="{411BD43C-4518-D540-A764-BB9D25BA44A7}"/>
                    </a:ext>
                  </a:extLst>
                </p:cNvPr>
                <p:cNvPicPr/>
                <p:nvPr/>
              </p:nvPicPr>
              <p:blipFill>
                <a:blip r:embed="rId1747"/>
                <a:stretch>
                  <a:fillRect/>
                </a:stretch>
              </p:blipFill>
              <p:spPr>
                <a:xfrm>
                  <a:off x="8537558" y="2089624"/>
                  <a:ext cx="5400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8">
              <p14:nvContentPartPr>
                <p14:cNvPr id="1067" name="Ink 1066">
                  <a:extLst>
                    <a:ext uri="{FF2B5EF4-FFF2-40B4-BE49-F238E27FC236}">
                      <a16:creationId xmlns:a16="http://schemas.microsoft.com/office/drawing/2014/main" id="{0F2B694D-53BE-354F-98A8-212C0FC31826}"/>
                    </a:ext>
                  </a:extLst>
                </p14:cNvPr>
                <p14:cNvContentPartPr/>
                <p14:nvPr/>
              </p14:nvContentPartPr>
              <p14:xfrm>
                <a:off x="8563838" y="2018344"/>
                <a:ext cx="1800" cy="3240"/>
              </p14:xfrm>
            </p:contentPart>
          </mc:Choice>
          <mc:Fallback xmlns="">
            <p:pic>
              <p:nvPicPr>
                <p:cNvPr id="1067" name="Ink 1066">
                  <a:extLst>
                    <a:ext uri="{FF2B5EF4-FFF2-40B4-BE49-F238E27FC236}">
                      <a16:creationId xmlns:a16="http://schemas.microsoft.com/office/drawing/2014/main" id="{0F2B694D-53BE-354F-98A8-212C0FC31826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8548718" y="2002864"/>
                  <a:ext cx="3240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9">
              <p14:nvContentPartPr>
                <p14:cNvPr id="1068" name="Ink 1067">
                  <a:extLst>
                    <a:ext uri="{FF2B5EF4-FFF2-40B4-BE49-F238E27FC236}">
                      <a16:creationId xmlns:a16="http://schemas.microsoft.com/office/drawing/2014/main" id="{94C865E1-A40D-DC44-8608-73713C63DEDA}"/>
                    </a:ext>
                  </a:extLst>
                </p14:cNvPr>
                <p14:cNvContentPartPr/>
                <p14:nvPr/>
              </p14:nvContentPartPr>
              <p14:xfrm>
                <a:off x="8690198" y="2106904"/>
                <a:ext cx="137520" cy="231840"/>
              </p14:xfrm>
            </p:contentPart>
          </mc:Choice>
          <mc:Fallback xmlns="">
            <p:pic>
              <p:nvPicPr>
                <p:cNvPr id="1068" name="Ink 1067">
                  <a:extLst>
                    <a:ext uri="{FF2B5EF4-FFF2-40B4-BE49-F238E27FC236}">
                      <a16:creationId xmlns:a16="http://schemas.microsoft.com/office/drawing/2014/main" id="{94C865E1-A40D-DC44-8608-73713C63DEDA}"/>
                    </a:ext>
                  </a:extLst>
                </p:cNvPr>
                <p:cNvPicPr/>
                <p:nvPr/>
              </p:nvPicPr>
              <p:blipFill>
                <a:blip r:embed="rId1750"/>
                <a:stretch>
                  <a:fillRect/>
                </a:stretch>
              </p:blipFill>
              <p:spPr>
                <a:xfrm>
                  <a:off x="8674718" y="2091424"/>
                  <a:ext cx="16812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1">
              <p14:nvContentPartPr>
                <p14:cNvPr id="1069" name="Ink 1068">
                  <a:extLst>
                    <a:ext uri="{FF2B5EF4-FFF2-40B4-BE49-F238E27FC236}">
                      <a16:creationId xmlns:a16="http://schemas.microsoft.com/office/drawing/2014/main" id="{907205CF-0504-EE4D-9483-F3FAD23E149C}"/>
                    </a:ext>
                  </a:extLst>
                </p14:cNvPr>
                <p14:cNvContentPartPr/>
                <p14:nvPr/>
              </p14:nvContentPartPr>
              <p14:xfrm>
                <a:off x="8885318" y="2107264"/>
                <a:ext cx="142920" cy="203760"/>
              </p14:xfrm>
            </p:contentPart>
          </mc:Choice>
          <mc:Fallback xmlns="">
            <p:pic>
              <p:nvPicPr>
                <p:cNvPr id="1069" name="Ink 1068">
                  <a:extLst>
                    <a:ext uri="{FF2B5EF4-FFF2-40B4-BE49-F238E27FC236}">
                      <a16:creationId xmlns:a16="http://schemas.microsoft.com/office/drawing/2014/main" id="{907205CF-0504-EE4D-9483-F3FAD23E149C}"/>
                    </a:ext>
                  </a:extLst>
                </p:cNvPr>
                <p:cNvPicPr/>
                <p:nvPr/>
              </p:nvPicPr>
              <p:blipFill>
                <a:blip r:embed="rId1752"/>
                <a:stretch>
                  <a:fillRect/>
                </a:stretch>
              </p:blipFill>
              <p:spPr>
                <a:xfrm>
                  <a:off x="8870198" y="2092144"/>
                  <a:ext cx="17352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3">
              <p14:nvContentPartPr>
                <p14:cNvPr id="1070" name="Ink 1069">
                  <a:extLst>
                    <a:ext uri="{FF2B5EF4-FFF2-40B4-BE49-F238E27FC236}">
                      <a16:creationId xmlns:a16="http://schemas.microsoft.com/office/drawing/2014/main" id="{6DBA44C4-B255-704B-94E5-998FCDF1CF42}"/>
                    </a:ext>
                  </a:extLst>
                </p14:cNvPr>
                <p14:cNvContentPartPr/>
                <p14:nvPr/>
              </p14:nvContentPartPr>
              <p14:xfrm>
                <a:off x="9106358" y="2137504"/>
                <a:ext cx="115560" cy="164160"/>
              </p14:xfrm>
            </p:contentPart>
          </mc:Choice>
          <mc:Fallback xmlns="">
            <p:pic>
              <p:nvPicPr>
                <p:cNvPr id="1070" name="Ink 1069">
                  <a:extLst>
                    <a:ext uri="{FF2B5EF4-FFF2-40B4-BE49-F238E27FC236}">
                      <a16:creationId xmlns:a16="http://schemas.microsoft.com/office/drawing/2014/main" id="{6DBA44C4-B255-704B-94E5-998FCDF1CF42}"/>
                    </a:ext>
                  </a:extLst>
                </p:cNvPr>
                <p:cNvPicPr/>
                <p:nvPr/>
              </p:nvPicPr>
              <p:blipFill>
                <a:blip r:embed="rId1754"/>
                <a:stretch>
                  <a:fillRect/>
                </a:stretch>
              </p:blipFill>
              <p:spPr>
                <a:xfrm>
                  <a:off x="9090878" y="2122024"/>
                  <a:ext cx="14616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5">
              <p14:nvContentPartPr>
                <p14:cNvPr id="1071" name="Ink 1070">
                  <a:extLst>
                    <a:ext uri="{FF2B5EF4-FFF2-40B4-BE49-F238E27FC236}">
                      <a16:creationId xmlns:a16="http://schemas.microsoft.com/office/drawing/2014/main" id="{F63FD766-0345-C64A-A554-D03E82803203}"/>
                    </a:ext>
                  </a:extLst>
                </p14:cNvPr>
                <p14:cNvContentPartPr/>
                <p14:nvPr/>
              </p14:nvContentPartPr>
              <p14:xfrm>
                <a:off x="9318038" y="2070904"/>
                <a:ext cx="262800" cy="271800"/>
              </p14:xfrm>
            </p:contentPart>
          </mc:Choice>
          <mc:Fallback xmlns="">
            <p:pic>
              <p:nvPicPr>
                <p:cNvPr id="1071" name="Ink 1070">
                  <a:extLst>
                    <a:ext uri="{FF2B5EF4-FFF2-40B4-BE49-F238E27FC236}">
                      <a16:creationId xmlns:a16="http://schemas.microsoft.com/office/drawing/2014/main" id="{F63FD766-0345-C64A-A554-D03E82803203}"/>
                    </a:ext>
                  </a:extLst>
                </p:cNvPr>
                <p:cNvPicPr/>
                <p:nvPr/>
              </p:nvPicPr>
              <p:blipFill>
                <a:blip r:embed="rId1756"/>
                <a:stretch>
                  <a:fillRect/>
                </a:stretch>
              </p:blipFill>
              <p:spPr>
                <a:xfrm>
                  <a:off x="9302918" y="2055784"/>
                  <a:ext cx="293400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7">
              <p14:nvContentPartPr>
                <p14:cNvPr id="1072" name="Ink 1071">
                  <a:extLst>
                    <a:ext uri="{FF2B5EF4-FFF2-40B4-BE49-F238E27FC236}">
                      <a16:creationId xmlns:a16="http://schemas.microsoft.com/office/drawing/2014/main" id="{5B9F7304-18B4-0345-9E62-37DED47A73BC}"/>
                    </a:ext>
                  </a:extLst>
                </p14:cNvPr>
                <p14:cNvContentPartPr/>
                <p14:nvPr/>
              </p14:nvContentPartPr>
              <p14:xfrm>
                <a:off x="9413798" y="2119504"/>
                <a:ext cx="308880" cy="187200"/>
              </p14:xfrm>
            </p:contentPart>
          </mc:Choice>
          <mc:Fallback xmlns="">
            <p:pic>
              <p:nvPicPr>
                <p:cNvPr id="1072" name="Ink 1071">
                  <a:extLst>
                    <a:ext uri="{FF2B5EF4-FFF2-40B4-BE49-F238E27FC236}">
                      <a16:creationId xmlns:a16="http://schemas.microsoft.com/office/drawing/2014/main" id="{5B9F7304-18B4-0345-9E62-37DED47A73BC}"/>
                    </a:ext>
                  </a:extLst>
                </p:cNvPr>
                <p:cNvPicPr/>
                <p:nvPr/>
              </p:nvPicPr>
              <p:blipFill>
                <a:blip r:embed="rId1758"/>
                <a:stretch>
                  <a:fillRect/>
                </a:stretch>
              </p:blipFill>
              <p:spPr>
                <a:xfrm>
                  <a:off x="9398318" y="2104384"/>
                  <a:ext cx="33948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9">
              <p14:nvContentPartPr>
                <p14:cNvPr id="1073" name="Ink 1072">
                  <a:extLst>
                    <a:ext uri="{FF2B5EF4-FFF2-40B4-BE49-F238E27FC236}">
                      <a16:creationId xmlns:a16="http://schemas.microsoft.com/office/drawing/2014/main" id="{98CF9739-87D4-194D-B7F6-BE126DDB18B6}"/>
                    </a:ext>
                  </a:extLst>
                </p14:cNvPr>
                <p14:cNvContentPartPr/>
                <p14:nvPr/>
              </p14:nvContentPartPr>
              <p14:xfrm>
                <a:off x="9751838" y="2029864"/>
                <a:ext cx="5760" cy="11160"/>
              </p14:xfrm>
            </p:contentPart>
          </mc:Choice>
          <mc:Fallback xmlns="">
            <p:pic>
              <p:nvPicPr>
                <p:cNvPr id="1073" name="Ink 1072">
                  <a:extLst>
                    <a:ext uri="{FF2B5EF4-FFF2-40B4-BE49-F238E27FC236}">
                      <a16:creationId xmlns:a16="http://schemas.microsoft.com/office/drawing/2014/main" id="{98CF9739-87D4-194D-B7F6-BE126DDB18B6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9736358" y="2014384"/>
                  <a:ext cx="363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0">
              <p14:nvContentPartPr>
                <p14:cNvPr id="1074" name="Ink 1073">
                  <a:extLst>
                    <a:ext uri="{FF2B5EF4-FFF2-40B4-BE49-F238E27FC236}">
                      <a16:creationId xmlns:a16="http://schemas.microsoft.com/office/drawing/2014/main" id="{BB1C58DF-7306-AD4E-8FF0-E6C5F32016D0}"/>
                    </a:ext>
                  </a:extLst>
                </p14:cNvPr>
                <p14:cNvContentPartPr/>
                <p14:nvPr/>
              </p14:nvContentPartPr>
              <p14:xfrm>
                <a:off x="9774878" y="2143624"/>
                <a:ext cx="113400" cy="170640"/>
              </p14:xfrm>
            </p:contentPart>
          </mc:Choice>
          <mc:Fallback xmlns="">
            <p:pic>
              <p:nvPicPr>
                <p:cNvPr id="1074" name="Ink 1073">
                  <a:extLst>
                    <a:ext uri="{FF2B5EF4-FFF2-40B4-BE49-F238E27FC236}">
                      <a16:creationId xmlns:a16="http://schemas.microsoft.com/office/drawing/2014/main" id="{BB1C58DF-7306-AD4E-8FF0-E6C5F32016D0}"/>
                    </a:ext>
                  </a:extLst>
                </p:cNvPr>
                <p:cNvPicPr/>
                <p:nvPr/>
              </p:nvPicPr>
              <p:blipFill>
                <a:blip r:embed="rId1761"/>
                <a:stretch>
                  <a:fillRect/>
                </a:stretch>
              </p:blipFill>
              <p:spPr>
                <a:xfrm>
                  <a:off x="9759758" y="2128504"/>
                  <a:ext cx="14364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2">
              <p14:nvContentPartPr>
                <p14:cNvPr id="1075" name="Ink 1074">
                  <a:extLst>
                    <a:ext uri="{FF2B5EF4-FFF2-40B4-BE49-F238E27FC236}">
                      <a16:creationId xmlns:a16="http://schemas.microsoft.com/office/drawing/2014/main" id="{AA4A195B-EA50-1841-B7AC-51D9461E5862}"/>
                    </a:ext>
                  </a:extLst>
                </p14:cNvPr>
                <p14:cNvContentPartPr/>
                <p14:nvPr/>
              </p14:nvContentPartPr>
              <p14:xfrm>
                <a:off x="9946598" y="2082064"/>
                <a:ext cx="190080" cy="201600"/>
              </p14:xfrm>
            </p:contentPart>
          </mc:Choice>
          <mc:Fallback xmlns="">
            <p:pic>
              <p:nvPicPr>
                <p:cNvPr id="1075" name="Ink 1074">
                  <a:extLst>
                    <a:ext uri="{FF2B5EF4-FFF2-40B4-BE49-F238E27FC236}">
                      <a16:creationId xmlns:a16="http://schemas.microsoft.com/office/drawing/2014/main" id="{AA4A195B-EA50-1841-B7AC-51D9461E5862}"/>
                    </a:ext>
                  </a:extLst>
                </p:cNvPr>
                <p:cNvPicPr/>
                <p:nvPr/>
              </p:nvPicPr>
              <p:blipFill>
                <a:blip r:embed="rId1763"/>
                <a:stretch>
                  <a:fillRect/>
                </a:stretch>
              </p:blipFill>
              <p:spPr>
                <a:xfrm>
                  <a:off x="9931478" y="2066584"/>
                  <a:ext cx="220320" cy="232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64">
            <p14:nvContentPartPr>
              <p14:cNvPr id="1229" name="Ink 1228">
                <a:extLst>
                  <a:ext uri="{FF2B5EF4-FFF2-40B4-BE49-F238E27FC236}">
                    <a16:creationId xmlns:a16="http://schemas.microsoft.com/office/drawing/2014/main" id="{B2D4618C-0756-F848-B492-C69F4C059225}"/>
                  </a:ext>
                </a:extLst>
              </p14:cNvPr>
              <p14:cNvContentPartPr/>
              <p14:nvPr/>
            </p14:nvContentPartPr>
            <p14:xfrm>
              <a:off x="5723438" y="5188504"/>
              <a:ext cx="216000" cy="30600"/>
            </p14:xfrm>
          </p:contentPart>
        </mc:Choice>
        <mc:Fallback xmlns="">
          <p:pic>
            <p:nvPicPr>
              <p:cNvPr id="1229" name="Ink 1228">
                <a:extLst>
                  <a:ext uri="{FF2B5EF4-FFF2-40B4-BE49-F238E27FC236}">
                    <a16:creationId xmlns:a16="http://schemas.microsoft.com/office/drawing/2014/main" id="{B2D4618C-0756-F848-B492-C69F4C059225}"/>
                  </a:ext>
                </a:extLst>
              </p:cNvPr>
              <p:cNvPicPr/>
              <p:nvPr/>
            </p:nvPicPr>
            <p:blipFill>
              <a:blip r:embed="rId1765"/>
              <a:stretch>
                <a:fillRect/>
              </a:stretch>
            </p:blipFill>
            <p:spPr>
              <a:xfrm>
                <a:off x="5708318" y="5173024"/>
                <a:ext cx="246240" cy="60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316" name="Group 1315">
            <a:extLst>
              <a:ext uri="{FF2B5EF4-FFF2-40B4-BE49-F238E27FC236}">
                <a16:creationId xmlns:a16="http://schemas.microsoft.com/office/drawing/2014/main" id="{682BACAA-97A9-0642-A673-F35551C60815}"/>
              </a:ext>
            </a:extLst>
          </p:cNvPr>
          <p:cNvGrpSpPr/>
          <p:nvPr/>
        </p:nvGrpSpPr>
        <p:grpSpPr>
          <a:xfrm>
            <a:off x="5527958" y="2483464"/>
            <a:ext cx="6114240" cy="4232880"/>
            <a:chOff x="5527958" y="2483464"/>
            <a:chExt cx="6114240" cy="423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66">
              <p14:nvContentPartPr>
                <p14:cNvPr id="1078" name="Ink 1077">
                  <a:extLst>
                    <a:ext uri="{FF2B5EF4-FFF2-40B4-BE49-F238E27FC236}">
                      <a16:creationId xmlns:a16="http://schemas.microsoft.com/office/drawing/2014/main" id="{5AB26FEC-0906-3F46-88D2-D9713B354131}"/>
                    </a:ext>
                  </a:extLst>
                </p14:cNvPr>
                <p14:cNvContentPartPr/>
                <p14:nvPr/>
              </p14:nvContentPartPr>
              <p14:xfrm>
                <a:off x="5527958" y="2758504"/>
                <a:ext cx="225360" cy="40320"/>
              </p14:xfrm>
            </p:contentPart>
          </mc:Choice>
          <mc:Fallback xmlns="">
            <p:pic>
              <p:nvPicPr>
                <p:cNvPr id="1078" name="Ink 1077">
                  <a:extLst>
                    <a:ext uri="{FF2B5EF4-FFF2-40B4-BE49-F238E27FC236}">
                      <a16:creationId xmlns:a16="http://schemas.microsoft.com/office/drawing/2014/main" id="{5AB26FEC-0906-3F46-88D2-D9713B354131}"/>
                    </a:ext>
                  </a:extLst>
                </p:cNvPr>
                <p:cNvPicPr/>
                <p:nvPr/>
              </p:nvPicPr>
              <p:blipFill>
                <a:blip r:embed="rId1767"/>
                <a:stretch>
                  <a:fillRect/>
                </a:stretch>
              </p:blipFill>
              <p:spPr>
                <a:xfrm>
                  <a:off x="5512838" y="2743384"/>
                  <a:ext cx="25596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8">
              <p14:nvContentPartPr>
                <p14:cNvPr id="1079" name="Ink 1078">
                  <a:extLst>
                    <a:ext uri="{FF2B5EF4-FFF2-40B4-BE49-F238E27FC236}">
                      <a16:creationId xmlns:a16="http://schemas.microsoft.com/office/drawing/2014/main" id="{F2F557BF-2713-D84C-8EF7-C54953519E5C}"/>
                    </a:ext>
                  </a:extLst>
                </p14:cNvPr>
                <p14:cNvContentPartPr/>
                <p14:nvPr/>
              </p14:nvContentPartPr>
              <p14:xfrm>
                <a:off x="5820638" y="2542144"/>
                <a:ext cx="52200" cy="369720"/>
              </p14:xfrm>
            </p:contentPart>
          </mc:Choice>
          <mc:Fallback xmlns="">
            <p:pic>
              <p:nvPicPr>
                <p:cNvPr id="1079" name="Ink 1078">
                  <a:extLst>
                    <a:ext uri="{FF2B5EF4-FFF2-40B4-BE49-F238E27FC236}">
                      <a16:creationId xmlns:a16="http://schemas.microsoft.com/office/drawing/2014/main" id="{F2F557BF-2713-D84C-8EF7-C54953519E5C}"/>
                    </a:ext>
                  </a:extLst>
                </p:cNvPr>
                <p:cNvPicPr/>
                <p:nvPr/>
              </p:nvPicPr>
              <p:blipFill>
                <a:blip r:embed="rId1769"/>
                <a:stretch>
                  <a:fillRect/>
                </a:stretch>
              </p:blipFill>
              <p:spPr>
                <a:xfrm>
                  <a:off x="5805518" y="2527024"/>
                  <a:ext cx="82440" cy="40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0">
              <p14:nvContentPartPr>
                <p14:cNvPr id="1080" name="Ink 1079">
                  <a:extLst>
                    <a:ext uri="{FF2B5EF4-FFF2-40B4-BE49-F238E27FC236}">
                      <a16:creationId xmlns:a16="http://schemas.microsoft.com/office/drawing/2014/main" id="{05397F87-7172-B241-8E32-B20C2BBFE3BD}"/>
                    </a:ext>
                  </a:extLst>
                </p14:cNvPr>
                <p14:cNvContentPartPr/>
                <p14:nvPr/>
              </p14:nvContentPartPr>
              <p14:xfrm>
                <a:off x="5828198" y="2733304"/>
                <a:ext cx="194760" cy="77040"/>
              </p14:xfrm>
            </p:contentPart>
          </mc:Choice>
          <mc:Fallback xmlns="">
            <p:pic>
              <p:nvPicPr>
                <p:cNvPr id="1080" name="Ink 1079">
                  <a:extLst>
                    <a:ext uri="{FF2B5EF4-FFF2-40B4-BE49-F238E27FC236}">
                      <a16:creationId xmlns:a16="http://schemas.microsoft.com/office/drawing/2014/main" id="{05397F87-7172-B241-8E32-B20C2BBFE3BD}"/>
                    </a:ext>
                  </a:extLst>
                </p:cNvPr>
                <p:cNvPicPr/>
                <p:nvPr/>
              </p:nvPicPr>
              <p:blipFill>
                <a:blip r:embed="rId1771"/>
                <a:stretch>
                  <a:fillRect/>
                </a:stretch>
              </p:blipFill>
              <p:spPr>
                <a:xfrm>
                  <a:off x="5812718" y="2718184"/>
                  <a:ext cx="22536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2">
              <p14:nvContentPartPr>
                <p14:cNvPr id="1081" name="Ink 1080">
                  <a:extLst>
                    <a:ext uri="{FF2B5EF4-FFF2-40B4-BE49-F238E27FC236}">
                      <a16:creationId xmlns:a16="http://schemas.microsoft.com/office/drawing/2014/main" id="{8CAC40AB-E340-CC40-B668-12F3B8DDC76E}"/>
                    </a:ext>
                  </a:extLst>
                </p14:cNvPr>
                <p14:cNvContentPartPr/>
                <p14:nvPr/>
              </p14:nvContentPartPr>
              <p14:xfrm>
                <a:off x="5973998" y="2579944"/>
                <a:ext cx="64800" cy="364680"/>
              </p14:xfrm>
            </p:contentPart>
          </mc:Choice>
          <mc:Fallback xmlns="">
            <p:pic>
              <p:nvPicPr>
                <p:cNvPr id="1081" name="Ink 1080">
                  <a:extLst>
                    <a:ext uri="{FF2B5EF4-FFF2-40B4-BE49-F238E27FC236}">
                      <a16:creationId xmlns:a16="http://schemas.microsoft.com/office/drawing/2014/main" id="{8CAC40AB-E340-CC40-B668-12F3B8DDC76E}"/>
                    </a:ext>
                  </a:extLst>
                </p:cNvPr>
                <p:cNvPicPr/>
                <p:nvPr/>
              </p:nvPicPr>
              <p:blipFill>
                <a:blip r:embed="rId1773"/>
                <a:stretch>
                  <a:fillRect/>
                </a:stretch>
              </p:blipFill>
              <p:spPr>
                <a:xfrm>
                  <a:off x="5958518" y="2564824"/>
                  <a:ext cx="95400" cy="39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4">
              <p14:nvContentPartPr>
                <p14:cNvPr id="1082" name="Ink 1081">
                  <a:extLst>
                    <a:ext uri="{FF2B5EF4-FFF2-40B4-BE49-F238E27FC236}">
                      <a16:creationId xmlns:a16="http://schemas.microsoft.com/office/drawing/2014/main" id="{4BA7039B-B6E9-C844-ADC1-9D199C590326}"/>
                    </a:ext>
                  </a:extLst>
                </p14:cNvPr>
                <p14:cNvContentPartPr/>
                <p14:nvPr/>
              </p14:nvContentPartPr>
              <p14:xfrm>
                <a:off x="6089198" y="2737624"/>
                <a:ext cx="149400" cy="212040"/>
              </p14:xfrm>
            </p:contentPart>
          </mc:Choice>
          <mc:Fallback xmlns="">
            <p:pic>
              <p:nvPicPr>
                <p:cNvPr id="1082" name="Ink 1081">
                  <a:extLst>
                    <a:ext uri="{FF2B5EF4-FFF2-40B4-BE49-F238E27FC236}">
                      <a16:creationId xmlns:a16="http://schemas.microsoft.com/office/drawing/2014/main" id="{4BA7039B-B6E9-C844-ADC1-9D199C590326}"/>
                    </a:ext>
                  </a:extLst>
                </p:cNvPr>
                <p:cNvPicPr/>
                <p:nvPr/>
              </p:nvPicPr>
              <p:blipFill>
                <a:blip r:embed="rId1775"/>
                <a:stretch>
                  <a:fillRect/>
                </a:stretch>
              </p:blipFill>
              <p:spPr>
                <a:xfrm>
                  <a:off x="6073718" y="2722144"/>
                  <a:ext cx="17964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6">
              <p14:nvContentPartPr>
                <p14:cNvPr id="1083" name="Ink 1082">
                  <a:extLst>
                    <a:ext uri="{FF2B5EF4-FFF2-40B4-BE49-F238E27FC236}">
                      <a16:creationId xmlns:a16="http://schemas.microsoft.com/office/drawing/2014/main" id="{05820929-C85D-8B43-92F2-989011EA73A7}"/>
                    </a:ext>
                  </a:extLst>
                </p14:cNvPr>
                <p14:cNvContentPartPr/>
                <p14:nvPr/>
              </p14:nvContentPartPr>
              <p14:xfrm>
                <a:off x="6305558" y="2718544"/>
                <a:ext cx="193680" cy="198000"/>
              </p14:xfrm>
            </p:contentPart>
          </mc:Choice>
          <mc:Fallback xmlns="">
            <p:pic>
              <p:nvPicPr>
                <p:cNvPr id="1083" name="Ink 1082">
                  <a:extLst>
                    <a:ext uri="{FF2B5EF4-FFF2-40B4-BE49-F238E27FC236}">
                      <a16:creationId xmlns:a16="http://schemas.microsoft.com/office/drawing/2014/main" id="{05820929-C85D-8B43-92F2-989011EA73A7}"/>
                    </a:ext>
                  </a:extLst>
                </p:cNvPr>
                <p:cNvPicPr/>
                <p:nvPr/>
              </p:nvPicPr>
              <p:blipFill>
                <a:blip r:embed="rId1777"/>
                <a:stretch>
                  <a:fillRect/>
                </a:stretch>
              </p:blipFill>
              <p:spPr>
                <a:xfrm>
                  <a:off x="6290438" y="2703064"/>
                  <a:ext cx="22428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8">
              <p14:nvContentPartPr>
                <p14:cNvPr id="1084" name="Ink 1083">
                  <a:extLst>
                    <a:ext uri="{FF2B5EF4-FFF2-40B4-BE49-F238E27FC236}">
                      <a16:creationId xmlns:a16="http://schemas.microsoft.com/office/drawing/2014/main" id="{C627A8B0-D975-A64B-97E9-F1DD8641FD7F}"/>
                    </a:ext>
                  </a:extLst>
                </p14:cNvPr>
                <p14:cNvContentPartPr/>
                <p14:nvPr/>
              </p14:nvContentPartPr>
              <p14:xfrm>
                <a:off x="6523358" y="2731864"/>
                <a:ext cx="36360" cy="206640"/>
              </p14:xfrm>
            </p:contentPart>
          </mc:Choice>
          <mc:Fallback xmlns="">
            <p:pic>
              <p:nvPicPr>
                <p:cNvPr id="1084" name="Ink 1083">
                  <a:extLst>
                    <a:ext uri="{FF2B5EF4-FFF2-40B4-BE49-F238E27FC236}">
                      <a16:creationId xmlns:a16="http://schemas.microsoft.com/office/drawing/2014/main" id="{C627A8B0-D975-A64B-97E9-F1DD8641FD7F}"/>
                    </a:ext>
                  </a:extLst>
                </p:cNvPr>
                <p:cNvPicPr/>
                <p:nvPr/>
              </p:nvPicPr>
              <p:blipFill>
                <a:blip r:embed="rId1779"/>
                <a:stretch>
                  <a:fillRect/>
                </a:stretch>
              </p:blipFill>
              <p:spPr>
                <a:xfrm>
                  <a:off x="6508238" y="2716744"/>
                  <a:ext cx="6660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0">
              <p14:nvContentPartPr>
                <p14:cNvPr id="1085" name="Ink 1084">
                  <a:extLst>
                    <a:ext uri="{FF2B5EF4-FFF2-40B4-BE49-F238E27FC236}">
                      <a16:creationId xmlns:a16="http://schemas.microsoft.com/office/drawing/2014/main" id="{94853FF1-1342-B74C-B0E5-9E11EA666E69}"/>
                    </a:ext>
                  </a:extLst>
                </p14:cNvPr>
                <p14:cNvContentPartPr/>
                <p14:nvPr/>
              </p14:nvContentPartPr>
              <p14:xfrm>
                <a:off x="6556118" y="2698384"/>
                <a:ext cx="1080" cy="11520"/>
              </p14:xfrm>
            </p:contentPart>
          </mc:Choice>
          <mc:Fallback xmlns="">
            <p:pic>
              <p:nvPicPr>
                <p:cNvPr id="1085" name="Ink 1084">
                  <a:extLst>
                    <a:ext uri="{FF2B5EF4-FFF2-40B4-BE49-F238E27FC236}">
                      <a16:creationId xmlns:a16="http://schemas.microsoft.com/office/drawing/2014/main" id="{94853FF1-1342-B74C-B0E5-9E11EA666E69}"/>
                    </a:ext>
                  </a:extLst>
                </p:cNvPr>
                <p:cNvPicPr/>
                <p:nvPr/>
              </p:nvPicPr>
              <p:blipFill>
                <a:blip r:embed="rId1781"/>
                <a:stretch>
                  <a:fillRect/>
                </a:stretch>
              </p:blipFill>
              <p:spPr>
                <a:xfrm>
                  <a:off x="6540638" y="2683264"/>
                  <a:ext cx="316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2">
              <p14:nvContentPartPr>
                <p14:cNvPr id="1086" name="Ink 1085">
                  <a:extLst>
                    <a:ext uri="{FF2B5EF4-FFF2-40B4-BE49-F238E27FC236}">
                      <a16:creationId xmlns:a16="http://schemas.microsoft.com/office/drawing/2014/main" id="{10254D28-0666-0245-8F42-FCF6CF6E21A4}"/>
                    </a:ext>
                  </a:extLst>
                </p14:cNvPr>
                <p14:cNvContentPartPr/>
                <p14:nvPr/>
              </p14:nvContentPartPr>
              <p14:xfrm>
                <a:off x="6655118" y="2728624"/>
                <a:ext cx="169560" cy="393840"/>
              </p14:xfrm>
            </p:contentPart>
          </mc:Choice>
          <mc:Fallback xmlns="">
            <p:pic>
              <p:nvPicPr>
                <p:cNvPr id="1086" name="Ink 1085">
                  <a:extLst>
                    <a:ext uri="{FF2B5EF4-FFF2-40B4-BE49-F238E27FC236}">
                      <a16:creationId xmlns:a16="http://schemas.microsoft.com/office/drawing/2014/main" id="{10254D28-0666-0245-8F42-FCF6CF6E21A4}"/>
                    </a:ext>
                  </a:extLst>
                </p:cNvPr>
                <p:cNvPicPr/>
                <p:nvPr/>
              </p:nvPicPr>
              <p:blipFill>
                <a:blip r:embed="rId1783"/>
                <a:stretch>
                  <a:fillRect/>
                </a:stretch>
              </p:blipFill>
              <p:spPr>
                <a:xfrm>
                  <a:off x="6639998" y="2713144"/>
                  <a:ext cx="200160" cy="42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4">
              <p14:nvContentPartPr>
                <p14:cNvPr id="1087" name="Ink 1086">
                  <a:extLst>
                    <a:ext uri="{FF2B5EF4-FFF2-40B4-BE49-F238E27FC236}">
                      <a16:creationId xmlns:a16="http://schemas.microsoft.com/office/drawing/2014/main" id="{CD20B23A-6FE9-F547-AA4D-71E937DF63C4}"/>
                    </a:ext>
                  </a:extLst>
                </p14:cNvPr>
                <p14:cNvContentPartPr/>
                <p14:nvPr/>
              </p14:nvContentPartPr>
              <p14:xfrm>
                <a:off x="6902438" y="2704864"/>
                <a:ext cx="324360" cy="347760"/>
              </p14:xfrm>
            </p:contentPart>
          </mc:Choice>
          <mc:Fallback xmlns="">
            <p:pic>
              <p:nvPicPr>
                <p:cNvPr id="1087" name="Ink 1086">
                  <a:extLst>
                    <a:ext uri="{FF2B5EF4-FFF2-40B4-BE49-F238E27FC236}">
                      <a16:creationId xmlns:a16="http://schemas.microsoft.com/office/drawing/2014/main" id="{CD20B23A-6FE9-F547-AA4D-71E937DF63C4}"/>
                    </a:ext>
                  </a:extLst>
                </p:cNvPr>
                <p:cNvPicPr/>
                <p:nvPr/>
              </p:nvPicPr>
              <p:blipFill>
                <a:blip r:embed="rId1785"/>
                <a:stretch>
                  <a:fillRect/>
                </a:stretch>
              </p:blipFill>
              <p:spPr>
                <a:xfrm>
                  <a:off x="6887318" y="2689384"/>
                  <a:ext cx="354960" cy="37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6">
              <p14:nvContentPartPr>
                <p14:cNvPr id="1088" name="Ink 1087">
                  <a:extLst>
                    <a:ext uri="{FF2B5EF4-FFF2-40B4-BE49-F238E27FC236}">
                      <a16:creationId xmlns:a16="http://schemas.microsoft.com/office/drawing/2014/main" id="{D740258D-F162-1642-9F27-B9E423B140A9}"/>
                    </a:ext>
                  </a:extLst>
                </p14:cNvPr>
                <p14:cNvContentPartPr/>
                <p14:nvPr/>
              </p14:nvContentPartPr>
              <p14:xfrm>
                <a:off x="7273238" y="2720704"/>
                <a:ext cx="71280" cy="164520"/>
              </p14:xfrm>
            </p:contentPart>
          </mc:Choice>
          <mc:Fallback xmlns="">
            <p:pic>
              <p:nvPicPr>
                <p:cNvPr id="1088" name="Ink 1087">
                  <a:extLst>
                    <a:ext uri="{FF2B5EF4-FFF2-40B4-BE49-F238E27FC236}">
                      <a16:creationId xmlns:a16="http://schemas.microsoft.com/office/drawing/2014/main" id="{D740258D-F162-1642-9F27-B9E423B140A9}"/>
                    </a:ext>
                  </a:extLst>
                </p:cNvPr>
                <p:cNvPicPr/>
                <p:nvPr/>
              </p:nvPicPr>
              <p:blipFill>
                <a:blip r:embed="rId1787"/>
                <a:stretch>
                  <a:fillRect/>
                </a:stretch>
              </p:blipFill>
              <p:spPr>
                <a:xfrm>
                  <a:off x="7258118" y="2705584"/>
                  <a:ext cx="1015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8">
              <p14:nvContentPartPr>
                <p14:cNvPr id="1089" name="Ink 1088">
                  <a:extLst>
                    <a:ext uri="{FF2B5EF4-FFF2-40B4-BE49-F238E27FC236}">
                      <a16:creationId xmlns:a16="http://schemas.microsoft.com/office/drawing/2014/main" id="{DBA77EC6-DC60-FC4C-95C5-AC6C6F2FE703}"/>
                    </a:ext>
                  </a:extLst>
                </p14:cNvPr>
                <p14:cNvContentPartPr/>
                <p14:nvPr/>
              </p14:nvContentPartPr>
              <p14:xfrm>
                <a:off x="7403198" y="2720704"/>
                <a:ext cx="89280" cy="154440"/>
              </p14:xfrm>
            </p:contentPart>
          </mc:Choice>
          <mc:Fallback xmlns="">
            <p:pic>
              <p:nvPicPr>
                <p:cNvPr id="1089" name="Ink 1088">
                  <a:extLst>
                    <a:ext uri="{FF2B5EF4-FFF2-40B4-BE49-F238E27FC236}">
                      <a16:creationId xmlns:a16="http://schemas.microsoft.com/office/drawing/2014/main" id="{DBA77EC6-DC60-FC4C-95C5-AC6C6F2FE703}"/>
                    </a:ext>
                  </a:extLst>
                </p:cNvPr>
                <p:cNvPicPr/>
                <p:nvPr/>
              </p:nvPicPr>
              <p:blipFill>
                <a:blip r:embed="rId1789"/>
                <a:stretch>
                  <a:fillRect/>
                </a:stretch>
              </p:blipFill>
              <p:spPr>
                <a:xfrm>
                  <a:off x="7388078" y="2705584"/>
                  <a:ext cx="11988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0">
              <p14:nvContentPartPr>
                <p14:cNvPr id="1090" name="Ink 1089">
                  <a:extLst>
                    <a:ext uri="{FF2B5EF4-FFF2-40B4-BE49-F238E27FC236}">
                      <a16:creationId xmlns:a16="http://schemas.microsoft.com/office/drawing/2014/main" id="{4D7ADAB7-54B7-0943-A7E5-23D276B27371}"/>
                    </a:ext>
                  </a:extLst>
                </p14:cNvPr>
                <p14:cNvContentPartPr/>
                <p14:nvPr/>
              </p14:nvContentPartPr>
              <p14:xfrm>
                <a:off x="7573478" y="2724664"/>
                <a:ext cx="101160" cy="168480"/>
              </p14:xfrm>
            </p:contentPart>
          </mc:Choice>
          <mc:Fallback xmlns="">
            <p:pic>
              <p:nvPicPr>
                <p:cNvPr id="1090" name="Ink 1089">
                  <a:extLst>
                    <a:ext uri="{FF2B5EF4-FFF2-40B4-BE49-F238E27FC236}">
                      <a16:creationId xmlns:a16="http://schemas.microsoft.com/office/drawing/2014/main" id="{4D7ADAB7-54B7-0943-A7E5-23D276B27371}"/>
                    </a:ext>
                  </a:extLst>
                </p:cNvPr>
                <p:cNvPicPr/>
                <p:nvPr/>
              </p:nvPicPr>
              <p:blipFill>
                <a:blip r:embed="rId1791"/>
                <a:stretch>
                  <a:fillRect/>
                </a:stretch>
              </p:blipFill>
              <p:spPr>
                <a:xfrm>
                  <a:off x="7557998" y="2709544"/>
                  <a:ext cx="13176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2">
              <p14:nvContentPartPr>
                <p14:cNvPr id="1118" name="Ink 1117">
                  <a:extLst>
                    <a:ext uri="{FF2B5EF4-FFF2-40B4-BE49-F238E27FC236}">
                      <a16:creationId xmlns:a16="http://schemas.microsoft.com/office/drawing/2014/main" id="{11E6444B-B4B7-094D-AF3F-D4290DAC6916}"/>
                    </a:ext>
                  </a:extLst>
                </p14:cNvPr>
                <p14:cNvContentPartPr/>
                <p14:nvPr/>
              </p14:nvContentPartPr>
              <p14:xfrm>
                <a:off x="5988038" y="3005824"/>
                <a:ext cx="1258200" cy="104040"/>
              </p14:xfrm>
            </p:contentPart>
          </mc:Choice>
          <mc:Fallback xmlns="">
            <p:pic>
              <p:nvPicPr>
                <p:cNvPr id="1118" name="Ink 1117">
                  <a:extLst>
                    <a:ext uri="{FF2B5EF4-FFF2-40B4-BE49-F238E27FC236}">
                      <a16:creationId xmlns:a16="http://schemas.microsoft.com/office/drawing/2014/main" id="{11E6444B-B4B7-094D-AF3F-D4290DAC6916}"/>
                    </a:ext>
                  </a:extLst>
                </p:cNvPr>
                <p:cNvPicPr/>
                <p:nvPr/>
              </p:nvPicPr>
              <p:blipFill>
                <a:blip r:embed="rId1793"/>
                <a:stretch>
                  <a:fillRect/>
                </a:stretch>
              </p:blipFill>
              <p:spPr>
                <a:xfrm>
                  <a:off x="5972918" y="2990704"/>
                  <a:ext cx="128880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4">
              <p14:nvContentPartPr>
                <p14:cNvPr id="1102" name="Ink 1101">
                  <a:extLst>
                    <a:ext uri="{FF2B5EF4-FFF2-40B4-BE49-F238E27FC236}">
                      <a16:creationId xmlns:a16="http://schemas.microsoft.com/office/drawing/2014/main" id="{D9F6209C-C619-4347-81E2-63A772195D9F}"/>
                    </a:ext>
                  </a:extLst>
                </p14:cNvPr>
                <p14:cNvContentPartPr/>
                <p14:nvPr/>
              </p14:nvContentPartPr>
              <p14:xfrm>
                <a:off x="9946598" y="2709544"/>
                <a:ext cx="141480" cy="8280"/>
              </p14:xfrm>
            </p:contentPart>
          </mc:Choice>
          <mc:Fallback xmlns="">
            <p:pic>
              <p:nvPicPr>
                <p:cNvPr id="1102" name="Ink 1101">
                  <a:extLst>
                    <a:ext uri="{FF2B5EF4-FFF2-40B4-BE49-F238E27FC236}">
                      <a16:creationId xmlns:a16="http://schemas.microsoft.com/office/drawing/2014/main" id="{D9F6209C-C619-4347-81E2-63A772195D9F}"/>
                    </a:ext>
                  </a:extLst>
                </p:cNvPr>
                <p:cNvPicPr/>
                <p:nvPr/>
              </p:nvPicPr>
              <p:blipFill>
                <a:blip r:embed="rId1795"/>
                <a:stretch>
                  <a:fillRect/>
                </a:stretch>
              </p:blipFill>
              <p:spPr>
                <a:xfrm>
                  <a:off x="9931478" y="2694424"/>
                  <a:ext cx="1717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6">
              <p14:nvContentPartPr>
                <p14:cNvPr id="1103" name="Ink 1102">
                  <a:extLst>
                    <a:ext uri="{FF2B5EF4-FFF2-40B4-BE49-F238E27FC236}">
                      <a16:creationId xmlns:a16="http://schemas.microsoft.com/office/drawing/2014/main" id="{99EAA86E-1BB6-884F-BE50-169DC484EED5}"/>
                    </a:ext>
                  </a:extLst>
                </p14:cNvPr>
                <p14:cNvContentPartPr/>
                <p14:nvPr/>
              </p14:nvContentPartPr>
              <p14:xfrm>
                <a:off x="10012478" y="2611624"/>
                <a:ext cx="30960" cy="203040"/>
              </p14:xfrm>
            </p:contentPart>
          </mc:Choice>
          <mc:Fallback xmlns="">
            <p:pic>
              <p:nvPicPr>
                <p:cNvPr id="1103" name="Ink 1102">
                  <a:extLst>
                    <a:ext uri="{FF2B5EF4-FFF2-40B4-BE49-F238E27FC236}">
                      <a16:creationId xmlns:a16="http://schemas.microsoft.com/office/drawing/2014/main" id="{99EAA86E-1BB6-884F-BE50-169DC484EED5}"/>
                    </a:ext>
                  </a:extLst>
                </p:cNvPr>
                <p:cNvPicPr/>
                <p:nvPr/>
              </p:nvPicPr>
              <p:blipFill>
                <a:blip r:embed="rId1797"/>
                <a:stretch>
                  <a:fillRect/>
                </a:stretch>
              </p:blipFill>
              <p:spPr>
                <a:xfrm>
                  <a:off x="9997358" y="2596504"/>
                  <a:ext cx="6156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8">
              <p14:nvContentPartPr>
                <p14:cNvPr id="1104" name="Ink 1103">
                  <a:extLst>
                    <a:ext uri="{FF2B5EF4-FFF2-40B4-BE49-F238E27FC236}">
                      <a16:creationId xmlns:a16="http://schemas.microsoft.com/office/drawing/2014/main" id="{0175E760-B1A2-E94E-8F1E-4DCD229A3108}"/>
                    </a:ext>
                  </a:extLst>
                </p14:cNvPr>
                <p14:cNvContentPartPr/>
                <p14:nvPr/>
              </p14:nvContentPartPr>
              <p14:xfrm>
                <a:off x="10314878" y="2553304"/>
                <a:ext cx="38520" cy="261000"/>
              </p14:xfrm>
            </p:contentPart>
          </mc:Choice>
          <mc:Fallback xmlns="">
            <p:pic>
              <p:nvPicPr>
                <p:cNvPr id="1104" name="Ink 1103">
                  <a:extLst>
                    <a:ext uri="{FF2B5EF4-FFF2-40B4-BE49-F238E27FC236}">
                      <a16:creationId xmlns:a16="http://schemas.microsoft.com/office/drawing/2014/main" id="{0175E760-B1A2-E94E-8F1E-4DCD229A3108}"/>
                    </a:ext>
                  </a:extLst>
                </p:cNvPr>
                <p:cNvPicPr/>
                <p:nvPr/>
              </p:nvPicPr>
              <p:blipFill>
                <a:blip r:embed="rId1799"/>
                <a:stretch>
                  <a:fillRect/>
                </a:stretch>
              </p:blipFill>
              <p:spPr>
                <a:xfrm>
                  <a:off x="10299398" y="2538184"/>
                  <a:ext cx="6912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0">
              <p14:nvContentPartPr>
                <p14:cNvPr id="1105" name="Ink 1104">
                  <a:extLst>
                    <a:ext uri="{FF2B5EF4-FFF2-40B4-BE49-F238E27FC236}">
                      <a16:creationId xmlns:a16="http://schemas.microsoft.com/office/drawing/2014/main" id="{8CEA04A3-9B62-4042-94EC-914D9ECD4803}"/>
                    </a:ext>
                  </a:extLst>
                </p14:cNvPr>
                <p14:cNvContentPartPr/>
                <p14:nvPr/>
              </p14:nvContentPartPr>
              <p14:xfrm>
                <a:off x="10286078" y="2488144"/>
                <a:ext cx="207360" cy="376560"/>
              </p14:xfrm>
            </p:contentPart>
          </mc:Choice>
          <mc:Fallback xmlns="">
            <p:pic>
              <p:nvPicPr>
                <p:cNvPr id="1105" name="Ink 1104">
                  <a:extLst>
                    <a:ext uri="{FF2B5EF4-FFF2-40B4-BE49-F238E27FC236}">
                      <a16:creationId xmlns:a16="http://schemas.microsoft.com/office/drawing/2014/main" id="{8CEA04A3-9B62-4042-94EC-914D9ECD4803}"/>
                    </a:ext>
                  </a:extLst>
                </p:cNvPr>
                <p:cNvPicPr/>
                <p:nvPr/>
              </p:nvPicPr>
              <p:blipFill>
                <a:blip r:embed="rId1801"/>
                <a:stretch>
                  <a:fillRect/>
                </a:stretch>
              </p:blipFill>
              <p:spPr>
                <a:xfrm>
                  <a:off x="10270958" y="2473024"/>
                  <a:ext cx="237960" cy="40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2">
              <p14:nvContentPartPr>
                <p14:cNvPr id="1106" name="Ink 1105">
                  <a:extLst>
                    <a:ext uri="{FF2B5EF4-FFF2-40B4-BE49-F238E27FC236}">
                      <a16:creationId xmlns:a16="http://schemas.microsoft.com/office/drawing/2014/main" id="{8FE25FB1-D941-5C49-B70E-2BC4609B308D}"/>
                    </a:ext>
                  </a:extLst>
                </p14:cNvPr>
                <p14:cNvContentPartPr/>
                <p14:nvPr/>
              </p14:nvContentPartPr>
              <p14:xfrm>
                <a:off x="10649318" y="2832304"/>
                <a:ext cx="9360" cy="5040"/>
              </p14:xfrm>
            </p:contentPart>
          </mc:Choice>
          <mc:Fallback xmlns="">
            <p:pic>
              <p:nvPicPr>
                <p:cNvPr id="1106" name="Ink 1105">
                  <a:extLst>
                    <a:ext uri="{FF2B5EF4-FFF2-40B4-BE49-F238E27FC236}">
                      <a16:creationId xmlns:a16="http://schemas.microsoft.com/office/drawing/2014/main" id="{8FE25FB1-D941-5C49-B70E-2BC4609B308D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10633838" y="2816824"/>
                  <a:ext cx="396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3">
              <p14:nvContentPartPr>
                <p14:cNvPr id="1107" name="Ink 1106">
                  <a:extLst>
                    <a:ext uri="{FF2B5EF4-FFF2-40B4-BE49-F238E27FC236}">
                      <a16:creationId xmlns:a16="http://schemas.microsoft.com/office/drawing/2014/main" id="{8711FC42-87B6-FB45-B6EB-4684C7158047}"/>
                    </a:ext>
                  </a:extLst>
                </p14:cNvPr>
                <p14:cNvContentPartPr/>
                <p14:nvPr/>
              </p14:nvContentPartPr>
              <p14:xfrm>
                <a:off x="10788998" y="2602264"/>
                <a:ext cx="175680" cy="237240"/>
              </p14:xfrm>
            </p:contentPart>
          </mc:Choice>
          <mc:Fallback xmlns="">
            <p:pic>
              <p:nvPicPr>
                <p:cNvPr id="1107" name="Ink 1106">
                  <a:extLst>
                    <a:ext uri="{FF2B5EF4-FFF2-40B4-BE49-F238E27FC236}">
                      <a16:creationId xmlns:a16="http://schemas.microsoft.com/office/drawing/2014/main" id="{8711FC42-87B6-FB45-B6EB-4684C7158047}"/>
                    </a:ext>
                  </a:extLst>
                </p:cNvPr>
                <p:cNvPicPr/>
                <p:nvPr/>
              </p:nvPicPr>
              <p:blipFill>
                <a:blip r:embed="rId1804"/>
                <a:stretch>
                  <a:fillRect/>
                </a:stretch>
              </p:blipFill>
              <p:spPr>
                <a:xfrm>
                  <a:off x="10773878" y="2586784"/>
                  <a:ext cx="20628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5">
              <p14:nvContentPartPr>
                <p14:cNvPr id="1108" name="Ink 1107">
                  <a:extLst>
                    <a:ext uri="{FF2B5EF4-FFF2-40B4-BE49-F238E27FC236}">
                      <a16:creationId xmlns:a16="http://schemas.microsoft.com/office/drawing/2014/main" id="{A0500F66-AEB7-2D4A-9B44-95DADB1EF305}"/>
                    </a:ext>
                  </a:extLst>
                </p14:cNvPr>
                <p14:cNvContentPartPr/>
                <p14:nvPr/>
              </p14:nvContentPartPr>
              <p14:xfrm>
                <a:off x="11042798" y="2665624"/>
                <a:ext cx="81720" cy="150480"/>
              </p14:xfrm>
            </p:contentPart>
          </mc:Choice>
          <mc:Fallback xmlns="">
            <p:pic>
              <p:nvPicPr>
                <p:cNvPr id="1108" name="Ink 1107">
                  <a:extLst>
                    <a:ext uri="{FF2B5EF4-FFF2-40B4-BE49-F238E27FC236}">
                      <a16:creationId xmlns:a16="http://schemas.microsoft.com/office/drawing/2014/main" id="{A0500F66-AEB7-2D4A-9B44-95DADB1EF305}"/>
                    </a:ext>
                  </a:extLst>
                </p:cNvPr>
                <p:cNvPicPr/>
                <p:nvPr/>
              </p:nvPicPr>
              <p:blipFill>
                <a:blip r:embed="rId1806"/>
                <a:stretch>
                  <a:fillRect/>
                </a:stretch>
              </p:blipFill>
              <p:spPr>
                <a:xfrm>
                  <a:off x="11027318" y="2650504"/>
                  <a:ext cx="11232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7">
              <p14:nvContentPartPr>
                <p14:cNvPr id="1109" name="Ink 1108">
                  <a:extLst>
                    <a:ext uri="{FF2B5EF4-FFF2-40B4-BE49-F238E27FC236}">
                      <a16:creationId xmlns:a16="http://schemas.microsoft.com/office/drawing/2014/main" id="{25EC6F17-F99F-2248-ACC9-09E6AA250699}"/>
                    </a:ext>
                  </a:extLst>
                </p14:cNvPr>
                <p14:cNvContentPartPr/>
                <p14:nvPr/>
              </p14:nvContentPartPr>
              <p14:xfrm>
                <a:off x="11181038" y="2483464"/>
                <a:ext cx="148320" cy="348480"/>
              </p14:xfrm>
            </p:contentPart>
          </mc:Choice>
          <mc:Fallback xmlns="">
            <p:pic>
              <p:nvPicPr>
                <p:cNvPr id="1109" name="Ink 1108">
                  <a:extLst>
                    <a:ext uri="{FF2B5EF4-FFF2-40B4-BE49-F238E27FC236}">
                      <a16:creationId xmlns:a16="http://schemas.microsoft.com/office/drawing/2014/main" id="{25EC6F17-F99F-2248-ACC9-09E6AA250699}"/>
                    </a:ext>
                  </a:extLst>
                </p:cNvPr>
                <p:cNvPicPr/>
                <p:nvPr/>
              </p:nvPicPr>
              <p:blipFill>
                <a:blip r:embed="rId1808"/>
                <a:stretch>
                  <a:fillRect/>
                </a:stretch>
              </p:blipFill>
              <p:spPr>
                <a:xfrm>
                  <a:off x="11165918" y="2467984"/>
                  <a:ext cx="178920" cy="37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9">
              <p14:nvContentPartPr>
                <p14:cNvPr id="1110" name="Ink 1109">
                  <a:extLst>
                    <a:ext uri="{FF2B5EF4-FFF2-40B4-BE49-F238E27FC236}">
                      <a16:creationId xmlns:a16="http://schemas.microsoft.com/office/drawing/2014/main" id="{48E9DC39-1C4F-B54B-B557-B44BAE9C62A0}"/>
                    </a:ext>
                  </a:extLst>
                </p14:cNvPr>
                <p14:cNvContentPartPr/>
                <p14:nvPr/>
              </p14:nvContentPartPr>
              <p14:xfrm>
                <a:off x="11351678" y="2625664"/>
                <a:ext cx="140400" cy="154440"/>
              </p14:xfrm>
            </p:contentPart>
          </mc:Choice>
          <mc:Fallback xmlns="">
            <p:pic>
              <p:nvPicPr>
                <p:cNvPr id="1110" name="Ink 1109">
                  <a:extLst>
                    <a:ext uri="{FF2B5EF4-FFF2-40B4-BE49-F238E27FC236}">
                      <a16:creationId xmlns:a16="http://schemas.microsoft.com/office/drawing/2014/main" id="{48E9DC39-1C4F-B54B-B557-B44BAE9C62A0}"/>
                    </a:ext>
                  </a:extLst>
                </p:cNvPr>
                <p:cNvPicPr/>
                <p:nvPr/>
              </p:nvPicPr>
              <p:blipFill>
                <a:blip r:embed="rId1810"/>
                <a:stretch>
                  <a:fillRect/>
                </a:stretch>
              </p:blipFill>
              <p:spPr>
                <a:xfrm>
                  <a:off x="11336558" y="2610184"/>
                  <a:ext cx="17064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1">
              <p14:nvContentPartPr>
                <p14:cNvPr id="1111" name="Ink 1110">
                  <a:extLst>
                    <a:ext uri="{FF2B5EF4-FFF2-40B4-BE49-F238E27FC236}">
                      <a16:creationId xmlns:a16="http://schemas.microsoft.com/office/drawing/2014/main" id="{BB54BF86-BA9E-674A-BE84-72E2B7F20D76}"/>
                    </a:ext>
                  </a:extLst>
                </p14:cNvPr>
                <p14:cNvContentPartPr/>
                <p14:nvPr/>
              </p14:nvContentPartPr>
              <p14:xfrm>
                <a:off x="11570918" y="2596864"/>
                <a:ext cx="71280" cy="186480"/>
              </p14:xfrm>
            </p:contentPart>
          </mc:Choice>
          <mc:Fallback xmlns="">
            <p:pic>
              <p:nvPicPr>
                <p:cNvPr id="1111" name="Ink 1110">
                  <a:extLst>
                    <a:ext uri="{FF2B5EF4-FFF2-40B4-BE49-F238E27FC236}">
                      <a16:creationId xmlns:a16="http://schemas.microsoft.com/office/drawing/2014/main" id="{BB54BF86-BA9E-674A-BE84-72E2B7F20D76}"/>
                    </a:ext>
                  </a:extLst>
                </p:cNvPr>
                <p:cNvPicPr/>
                <p:nvPr/>
              </p:nvPicPr>
              <p:blipFill>
                <a:blip r:embed="rId1812"/>
                <a:stretch>
                  <a:fillRect/>
                </a:stretch>
              </p:blipFill>
              <p:spPr>
                <a:xfrm>
                  <a:off x="11555798" y="2581744"/>
                  <a:ext cx="10152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3">
              <p14:nvContentPartPr>
                <p14:cNvPr id="1091" name="Ink 1090">
                  <a:extLst>
                    <a:ext uri="{FF2B5EF4-FFF2-40B4-BE49-F238E27FC236}">
                      <a16:creationId xmlns:a16="http://schemas.microsoft.com/office/drawing/2014/main" id="{81C5E58B-7D42-6645-B943-BA73D5FCFCEF}"/>
                    </a:ext>
                  </a:extLst>
                </p14:cNvPr>
                <p14:cNvContentPartPr/>
                <p14:nvPr/>
              </p14:nvContentPartPr>
              <p14:xfrm>
                <a:off x="7918718" y="2642584"/>
                <a:ext cx="130320" cy="226800"/>
              </p14:xfrm>
            </p:contentPart>
          </mc:Choice>
          <mc:Fallback xmlns="">
            <p:pic>
              <p:nvPicPr>
                <p:cNvPr id="1091" name="Ink 1090">
                  <a:extLst>
                    <a:ext uri="{FF2B5EF4-FFF2-40B4-BE49-F238E27FC236}">
                      <a16:creationId xmlns:a16="http://schemas.microsoft.com/office/drawing/2014/main" id="{81C5E58B-7D42-6645-B943-BA73D5FCFCEF}"/>
                    </a:ext>
                  </a:extLst>
                </p:cNvPr>
                <p:cNvPicPr/>
                <p:nvPr/>
              </p:nvPicPr>
              <p:blipFill>
                <a:blip r:embed="rId1814"/>
                <a:stretch>
                  <a:fillRect/>
                </a:stretch>
              </p:blipFill>
              <p:spPr>
                <a:xfrm>
                  <a:off x="7903598" y="2627464"/>
                  <a:ext cx="16092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5">
              <p14:nvContentPartPr>
                <p14:cNvPr id="1092" name="Ink 1091">
                  <a:extLst>
                    <a:ext uri="{FF2B5EF4-FFF2-40B4-BE49-F238E27FC236}">
                      <a16:creationId xmlns:a16="http://schemas.microsoft.com/office/drawing/2014/main" id="{122923A4-9B41-004D-8985-6E3E4FAB4440}"/>
                    </a:ext>
                  </a:extLst>
                </p14:cNvPr>
                <p14:cNvContentPartPr/>
                <p14:nvPr/>
              </p14:nvContentPartPr>
              <p14:xfrm>
                <a:off x="8091518" y="2640064"/>
                <a:ext cx="249840" cy="204480"/>
              </p14:xfrm>
            </p:contentPart>
          </mc:Choice>
          <mc:Fallback xmlns="">
            <p:pic>
              <p:nvPicPr>
                <p:cNvPr id="1092" name="Ink 1091">
                  <a:extLst>
                    <a:ext uri="{FF2B5EF4-FFF2-40B4-BE49-F238E27FC236}">
                      <a16:creationId xmlns:a16="http://schemas.microsoft.com/office/drawing/2014/main" id="{122923A4-9B41-004D-8985-6E3E4FAB4440}"/>
                    </a:ext>
                  </a:extLst>
                </p:cNvPr>
                <p:cNvPicPr/>
                <p:nvPr/>
              </p:nvPicPr>
              <p:blipFill>
                <a:blip r:embed="rId1816"/>
                <a:stretch>
                  <a:fillRect/>
                </a:stretch>
              </p:blipFill>
              <p:spPr>
                <a:xfrm>
                  <a:off x="8076398" y="2624944"/>
                  <a:ext cx="28044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7">
              <p14:nvContentPartPr>
                <p14:cNvPr id="1093" name="Ink 1092">
                  <a:extLst>
                    <a:ext uri="{FF2B5EF4-FFF2-40B4-BE49-F238E27FC236}">
                      <a16:creationId xmlns:a16="http://schemas.microsoft.com/office/drawing/2014/main" id="{F71F320A-798C-6A4C-835C-C41E7762DB43}"/>
                    </a:ext>
                  </a:extLst>
                </p14:cNvPr>
                <p14:cNvContentPartPr/>
                <p14:nvPr/>
              </p14:nvContentPartPr>
              <p14:xfrm>
                <a:off x="8428118" y="2685064"/>
                <a:ext cx="198000" cy="510840"/>
              </p14:xfrm>
            </p:contentPart>
          </mc:Choice>
          <mc:Fallback xmlns="">
            <p:pic>
              <p:nvPicPr>
                <p:cNvPr id="1093" name="Ink 1092">
                  <a:extLst>
                    <a:ext uri="{FF2B5EF4-FFF2-40B4-BE49-F238E27FC236}">
                      <a16:creationId xmlns:a16="http://schemas.microsoft.com/office/drawing/2014/main" id="{F71F320A-798C-6A4C-835C-C41E7762DB43}"/>
                    </a:ext>
                  </a:extLst>
                </p:cNvPr>
                <p:cNvPicPr/>
                <p:nvPr/>
              </p:nvPicPr>
              <p:blipFill>
                <a:blip r:embed="rId1818"/>
                <a:stretch>
                  <a:fillRect/>
                </a:stretch>
              </p:blipFill>
              <p:spPr>
                <a:xfrm>
                  <a:off x="8412638" y="2669944"/>
                  <a:ext cx="228240" cy="54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9">
              <p14:nvContentPartPr>
                <p14:cNvPr id="1094" name="Ink 1093">
                  <a:extLst>
                    <a:ext uri="{FF2B5EF4-FFF2-40B4-BE49-F238E27FC236}">
                      <a16:creationId xmlns:a16="http://schemas.microsoft.com/office/drawing/2014/main" id="{CB798FCF-17CF-584F-BB95-BCF6B5345CF8}"/>
                    </a:ext>
                  </a:extLst>
                </p14:cNvPr>
                <p14:cNvContentPartPr/>
                <p14:nvPr/>
              </p14:nvContentPartPr>
              <p14:xfrm>
                <a:off x="8649878" y="2734384"/>
                <a:ext cx="96480" cy="112320"/>
              </p14:xfrm>
            </p:contentPart>
          </mc:Choice>
          <mc:Fallback xmlns="">
            <p:pic>
              <p:nvPicPr>
                <p:cNvPr id="1094" name="Ink 1093">
                  <a:extLst>
                    <a:ext uri="{FF2B5EF4-FFF2-40B4-BE49-F238E27FC236}">
                      <a16:creationId xmlns:a16="http://schemas.microsoft.com/office/drawing/2014/main" id="{CB798FCF-17CF-584F-BB95-BCF6B5345CF8}"/>
                    </a:ext>
                  </a:extLst>
                </p:cNvPr>
                <p:cNvPicPr/>
                <p:nvPr/>
              </p:nvPicPr>
              <p:blipFill>
                <a:blip r:embed="rId1820"/>
                <a:stretch>
                  <a:fillRect/>
                </a:stretch>
              </p:blipFill>
              <p:spPr>
                <a:xfrm>
                  <a:off x="8634758" y="2718904"/>
                  <a:ext cx="12708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1">
              <p14:nvContentPartPr>
                <p14:cNvPr id="1095" name="Ink 1094">
                  <a:extLst>
                    <a:ext uri="{FF2B5EF4-FFF2-40B4-BE49-F238E27FC236}">
                      <a16:creationId xmlns:a16="http://schemas.microsoft.com/office/drawing/2014/main" id="{FF747AFD-2036-C640-9280-DEFBEFCDC272}"/>
                    </a:ext>
                  </a:extLst>
                </p14:cNvPr>
                <p14:cNvContentPartPr/>
                <p14:nvPr/>
              </p14:nvContentPartPr>
              <p14:xfrm>
                <a:off x="8831678" y="2658784"/>
                <a:ext cx="119880" cy="214200"/>
              </p14:xfrm>
            </p:contentPart>
          </mc:Choice>
          <mc:Fallback xmlns="">
            <p:pic>
              <p:nvPicPr>
                <p:cNvPr id="1095" name="Ink 1094">
                  <a:extLst>
                    <a:ext uri="{FF2B5EF4-FFF2-40B4-BE49-F238E27FC236}">
                      <a16:creationId xmlns:a16="http://schemas.microsoft.com/office/drawing/2014/main" id="{FF747AFD-2036-C640-9280-DEFBEFCDC272}"/>
                    </a:ext>
                  </a:extLst>
                </p:cNvPr>
                <p:cNvPicPr/>
                <p:nvPr/>
              </p:nvPicPr>
              <p:blipFill>
                <a:blip r:embed="rId1822"/>
                <a:stretch>
                  <a:fillRect/>
                </a:stretch>
              </p:blipFill>
              <p:spPr>
                <a:xfrm>
                  <a:off x="8816198" y="2643304"/>
                  <a:ext cx="15012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3">
              <p14:nvContentPartPr>
                <p14:cNvPr id="1096" name="Ink 1095">
                  <a:extLst>
                    <a:ext uri="{FF2B5EF4-FFF2-40B4-BE49-F238E27FC236}">
                      <a16:creationId xmlns:a16="http://schemas.microsoft.com/office/drawing/2014/main" id="{185E38D5-82F6-E74D-9D79-A7604C074E68}"/>
                    </a:ext>
                  </a:extLst>
                </p14:cNvPr>
                <p14:cNvContentPartPr/>
                <p14:nvPr/>
              </p14:nvContentPartPr>
              <p14:xfrm>
                <a:off x="9005918" y="2653384"/>
                <a:ext cx="168480" cy="199080"/>
              </p14:xfrm>
            </p:contentPart>
          </mc:Choice>
          <mc:Fallback xmlns="">
            <p:pic>
              <p:nvPicPr>
                <p:cNvPr id="1096" name="Ink 1095">
                  <a:extLst>
                    <a:ext uri="{FF2B5EF4-FFF2-40B4-BE49-F238E27FC236}">
                      <a16:creationId xmlns:a16="http://schemas.microsoft.com/office/drawing/2014/main" id="{185E38D5-82F6-E74D-9D79-A7604C074E68}"/>
                    </a:ext>
                  </a:extLst>
                </p:cNvPr>
                <p:cNvPicPr/>
                <p:nvPr/>
              </p:nvPicPr>
              <p:blipFill>
                <a:blip r:embed="rId1824"/>
                <a:stretch>
                  <a:fillRect/>
                </a:stretch>
              </p:blipFill>
              <p:spPr>
                <a:xfrm>
                  <a:off x="8990798" y="2638264"/>
                  <a:ext cx="19872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5">
              <p14:nvContentPartPr>
                <p14:cNvPr id="1097" name="Ink 1096">
                  <a:extLst>
                    <a:ext uri="{FF2B5EF4-FFF2-40B4-BE49-F238E27FC236}">
                      <a16:creationId xmlns:a16="http://schemas.microsoft.com/office/drawing/2014/main" id="{349B65E9-02B9-5946-999E-7214E61F5FD2}"/>
                    </a:ext>
                  </a:extLst>
                </p14:cNvPr>
                <p14:cNvContentPartPr/>
                <p14:nvPr/>
              </p14:nvContentPartPr>
              <p14:xfrm>
                <a:off x="9199598" y="2664544"/>
                <a:ext cx="125640" cy="172440"/>
              </p14:xfrm>
            </p:contentPart>
          </mc:Choice>
          <mc:Fallback xmlns="">
            <p:pic>
              <p:nvPicPr>
                <p:cNvPr id="1097" name="Ink 1096">
                  <a:extLst>
                    <a:ext uri="{FF2B5EF4-FFF2-40B4-BE49-F238E27FC236}">
                      <a16:creationId xmlns:a16="http://schemas.microsoft.com/office/drawing/2014/main" id="{349B65E9-02B9-5946-999E-7214E61F5FD2}"/>
                    </a:ext>
                  </a:extLst>
                </p:cNvPr>
                <p:cNvPicPr/>
                <p:nvPr/>
              </p:nvPicPr>
              <p:blipFill>
                <a:blip r:embed="rId1826"/>
                <a:stretch>
                  <a:fillRect/>
                </a:stretch>
              </p:blipFill>
              <p:spPr>
                <a:xfrm>
                  <a:off x="9184478" y="2649424"/>
                  <a:ext cx="1562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7">
              <p14:nvContentPartPr>
                <p14:cNvPr id="1098" name="Ink 1097">
                  <a:extLst>
                    <a:ext uri="{FF2B5EF4-FFF2-40B4-BE49-F238E27FC236}">
                      <a16:creationId xmlns:a16="http://schemas.microsoft.com/office/drawing/2014/main" id="{51C7870B-C5D2-504B-8A5F-D993801ACD06}"/>
                    </a:ext>
                  </a:extLst>
                </p14:cNvPr>
                <p14:cNvContentPartPr/>
                <p14:nvPr/>
              </p14:nvContentPartPr>
              <p14:xfrm>
                <a:off x="9378878" y="2644384"/>
                <a:ext cx="111240" cy="199080"/>
              </p14:xfrm>
            </p:contentPart>
          </mc:Choice>
          <mc:Fallback xmlns="">
            <p:pic>
              <p:nvPicPr>
                <p:cNvPr id="1098" name="Ink 1097">
                  <a:extLst>
                    <a:ext uri="{FF2B5EF4-FFF2-40B4-BE49-F238E27FC236}">
                      <a16:creationId xmlns:a16="http://schemas.microsoft.com/office/drawing/2014/main" id="{51C7870B-C5D2-504B-8A5F-D993801ACD06}"/>
                    </a:ext>
                  </a:extLst>
                </p:cNvPr>
                <p:cNvPicPr/>
                <p:nvPr/>
              </p:nvPicPr>
              <p:blipFill>
                <a:blip r:embed="rId1828"/>
                <a:stretch>
                  <a:fillRect/>
                </a:stretch>
              </p:blipFill>
              <p:spPr>
                <a:xfrm>
                  <a:off x="9363398" y="2629264"/>
                  <a:ext cx="14184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9">
              <p14:nvContentPartPr>
                <p14:cNvPr id="1099" name="Ink 1098">
                  <a:extLst>
                    <a:ext uri="{FF2B5EF4-FFF2-40B4-BE49-F238E27FC236}">
                      <a16:creationId xmlns:a16="http://schemas.microsoft.com/office/drawing/2014/main" id="{24065C94-69E4-4641-B5E8-72D1A244AC61}"/>
                    </a:ext>
                  </a:extLst>
                </p14:cNvPr>
                <p14:cNvContentPartPr/>
                <p14:nvPr/>
              </p14:nvContentPartPr>
              <p14:xfrm>
                <a:off x="9556358" y="2664904"/>
                <a:ext cx="48960" cy="185760"/>
              </p14:xfrm>
            </p:contentPart>
          </mc:Choice>
          <mc:Fallback xmlns="">
            <p:pic>
              <p:nvPicPr>
                <p:cNvPr id="1099" name="Ink 1098">
                  <a:extLst>
                    <a:ext uri="{FF2B5EF4-FFF2-40B4-BE49-F238E27FC236}">
                      <a16:creationId xmlns:a16="http://schemas.microsoft.com/office/drawing/2014/main" id="{24065C94-69E4-4641-B5E8-72D1A244AC61}"/>
                    </a:ext>
                  </a:extLst>
                </p:cNvPr>
                <p:cNvPicPr/>
                <p:nvPr/>
              </p:nvPicPr>
              <p:blipFill>
                <a:blip r:embed="rId1830"/>
                <a:stretch>
                  <a:fillRect/>
                </a:stretch>
              </p:blipFill>
              <p:spPr>
                <a:xfrm>
                  <a:off x="9541238" y="2649784"/>
                  <a:ext cx="7920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1">
              <p14:nvContentPartPr>
                <p14:cNvPr id="1100" name="Ink 1099">
                  <a:extLst>
                    <a:ext uri="{FF2B5EF4-FFF2-40B4-BE49-F238E27FC236}">
                      <a16:creationId xmlns:a16="http://schemas.microsoft.com/office/drawing/2014/main" id="{2374B22D-999D-0144-90DE-350B554DB626}"/>
                    </a:ext>
                  </a:extLst>
                </p14:cNvPr>
                <p14:cNvContentPartPr/>
                <p14:nvPr/>
              </p14:nvContentPartPr>
              <p14:xfrm>
                <a:off x="9623318" y="2586784"/>
                <a:ext cx="1800" cy="3960"/>
              </p14:xfrm>
            </p:contentPart>
          </mc:Choice>
          <mc:Fallback xmlns="">
            <p:pic>
              <p:nvPicPr>
                <p:cNvPr id="1100" name="Ink 1099">
                  <a:extLst>
                    <a:ext uri="{FF2B5EF4-FFF2-40B4-BE49-F238E27FC236}">
                      <a16:creationId xmlns:a16="http://schemas.microsoft.com/office/drawing/2014/main" id="{2374B22D-999D-0144-90DE-350B554DB626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9608198" y="2571664"/>
                  <a:ext cx="3240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2">
              <p14:nvContentPartPr>
                <p14:cNvPr id="1101" name="Ink 1100">
                  <a:extLst>
                    <a:ext uri="{FF2B5EF4-FFF2-40B4-BE49-F238E27FC236}">
                      <a16:creationId xmlns:a16="http://schemas.microsoft.com/office/drawing/2014/main" id="{EA13A6B0-6162-2A44-A51C-07422C10B7E1}"/>
                    </a:ext>
                  </a:extLst>
                </p14:cNvPr>
                <p14:cNvContentPartPr/>
                <p14:nvPr/>
              </p14:nvContentPartPr>
              <p14:xfrm>
                <a:off x="9650318" y="2662384"/>
                <a:ext cx="92880" cy="181080"/>
              </p14:xfrm>
            </p:contentPart>
          </mc:Choice>
          <mc:Fallback xmlns="">
            <p:pic>
              <p:nvPicPr>
                <p:cNvPr id="1101" name="Ink 1100">
                  <a:extLst>
                    <a:ext uri="{FF2B5EF4-FFF2-40B4-BE49-F238E27FC236}">
                      <a16:creationId xmlns:a16="http://schemas.microsoft.com/office/drawing/2014/main" id="{EA13A6B0-6162-2A44-A51C-07422C10B7E1}"/>
                    </a:ext>
                  </a:extLst>
                </p:cNvPr>
                <p:cNvPicPr/>
                <p:nvPr/>
              </p:nvPicPr>
              <p:blipFill>
                <a:blip r:embed="rId1833"/>
                <a:stretch>
                  <a:fillRect/>
                </a:stretch>
              </p:blipFill>
              <p:spPr>
                <a:xfrm>
                  <a:off x="9635198" y="2647264"/>
                  <a:ext cx="12348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4">
              <p14:nvContentPartPr>
                <p14:cNvPr id="1120" name="Ink 1119">
                  <a:extLst>
                    <a:ext uri="{FF2B5EF4-FFF2-40B4-BE49-F238E27FC236}">
                      <a16:creationId xmlns:a16="http://schemas.microsoft.com/office/drawing/2014/main" id="{400AC10C-C6D7-FB4B-A2A6-5C12634B1887}"/>
                    </a:ext>
                  </a:extLst>
                </p14:cNvPr>
                <p14:cNvContentPartPr/>
                <p14:nvPr/>
              </p14:nvContentPartPr>
              <p14:xfrm>
                <a:off x="8028878" y="2879104"/>
                <a:ext cx="1184760" cy="109800"/>
              </p14:xfrm>
            </p:contentPart>
          </mc:Choice>
          <mc:Fallback xmlns="">
            <p:pic>
              <p:nvPicPr>
                <p:cNvPr id="1120" name="Ink 1119">
                  <a:extLst>
                    <a:ext uri="{FF2B5EF4-FFF2-40B4-BE49-F238E27FC236}">
                      <a16:creationId xmlns:a16="http://schemas.microsoft.com/office/drawing/2014/main" id="{400AC10C-C6D7-FB4B-A2A6-5C12634B1887}"/>
                    </a:ext>
                  </a:extLst>
                </p:cNvPr>
                <p:cNvPicPr/>
                <p:nvPr/>
              </p:nvPicPr>
              <p:blipFill>
                <a:blip r:embed="rId1835"/>
                <a:stretch>
                  <a:fillRect/>
                </a:stretch>
              </p:blipFill>
              <p:spPr>
                <a:xfrm>
                  <a:off x="8013398" y="2863984"/>
                  <a:ext cx="121500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6">
              <p14:nvContentPartPr>
                <p14:cNvPr id="1122" name="Ink 1121">
                  <a:extLst>
                    <a:ext uri="{FF2B5EF4-FFF2-40B4-BE49-F238E27FC236}">
                      <a16:creationId xmlns:a16="http://schemas.microsoft.com/office/drawing/2014/main" id="{741CEF74-9D76-0447-B8C2-E10BC2E37092}"/>
                    </a:ext>
                  </a:extLst>
                </p14:cNvPr>
                <p14:cNvContentPartPr/>
                <p14:nvPr/>
              </p14:nvContentPartPr>
              <p14:xfrm>
                <a:off x="10325678" y="2929864"/>
                <a:ext cx="333720" cy="12960"/>
              </p14:xfrm>
            </p:contentPart>
          </mc:Choice>
          <mc:Fallback xmlns="">
            <p:pic>
              <p:nvPicPr>
                <p:cNvPr id="1122" name="Ink 1121">
                  <a:extLst>
                    <a:ext uri="{FF2B5EF4-FFF2-40B4-BE49-F238E27FC236}">
                      <a16:creationId xmlns:a16="http://schemas.microsoft.com/office/drawing/2014/main" id="{741CEF74-9D76-0447-B8C2-E10BC2E37092}"/>
                    </a:ext>
                  </a:extLst>
                </p:cNvPr>
                <p:cNvPicPr/>
                <p:nvPr/>
              </p:nvPicPr>
              <p:blipFill>
                <a:blip r:embed="rId1837"/>
                <a:stretch>
                  <a:fillRect/>
                </a:stretch>
              </p:blipFill>
              <p:spPr>
                <a:xfrm>
                  <a:off x="10310558" y="2914384"/>
                  <a:ext cx="3643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8">
              <p14:nvContentPartPr>
                <p14:cNvPr id="1123" name="Ink 1122">
                  <a:extLst>
                    <a:ext uri="{FF2B5EF4-FFF2-40B4-BE49-F238E27FC236}">
                      <a16:creationId xmlns:a16="http://schemas.microsoft.com/office/drawing/2014/main" id="{63DBA9F7-F49F-6848-AE21-23DFC531E395}"/>
                    </a:ext>
                  </a:extLst>
                </p14:cNvPr>
                <p14:cNvContentPartPr/>
                <p14:nvPr/>
              </p14:nvContentPartPr>
              <p14:xfrm>
                <a:off x="10981598" y="2882344"/>
                <a:ext cx="549720" cy="50760"/>
              </p14:xfrm>
            </p:contentPart>
          </mc:Choice>
          <mc:Fallback xmlns="">
            <p:pic>
              <p:nvPicPr>
                <p:cNvPr id="1123" name="Ink 1122">
                  <a:extLst>
                    <a:ext uri="{FF2B5EF4-FFF2-40B4-BE49-F238E27FC236}">
                      <a16:creationId xmlns:a16="http://schemas.microsoft.com/office/drawing/2014/main" id="{63DBA9F7-F49F-6848-AE21-23DFC531E395}"/>
                    </a:ext>
                  </a:extLst>
                </p:cNvPr>
                <p:cNvPicPr/>
                <p:nvPr/>
              </p:nvPicPr>
              <p:blipFill>
                <a:blip r:embed="rId1839"/>
                <a:stretch>
                  <a:fillRect/>
                </a:stretch>
              </p:blipFill>
              <p:spPr>
                <a:xfrm>
                  <a:off x="10966118" y="2866864"/>
                  <a:ext cx="58032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0">
              <p14:nvContentPartPr>
                <p14:cNvPr id="1125" name="Ink 1124">
                  <a:extLst>
                    <a:ext uri="{FF2B5EF4-FFF2-40B4-BE49-F238E27FC236}">
                      <a16:creationId xmlns:a16="http://schemas.microsoft.com/office/drawing/2014/main" id="{02CC41EF-0DA5-064F-BBE2-F28D2B267584}"/>
                    </a:ext>
                  </a:extLst>
                </p14:cNvPr>
                <p14:cNvContentPartPr/>
                <p14:nvPr/>
              </p14:nvContentPartPr>
              <p14:xfrm>
                <a:off x="5586278" y="3547624"/>
                <a:ext cx="207360" cy="32040"/>
              </p14:xfrm>
            </p:contentPart>
          </mc:Choice>
          <mc:Fallback xmlns="">
            <p:pic>
              <p:nvPicPr>
                <p:cNvPr id="1125" name="Ink 1124">
                  <a:extLst>
                    <a:ext uri="{FF2B5EF4-FFF2-40B4-BE49-F238E27FC236}">
                      <a16:creationId xmlns:a16="http://schemas.microsoft.com/office/drawing/2014/main" id="{02CC41EF-0DA5-064F-BBE2-F28D2B267584}"/>
                    </a:ext>
                  </a:extLst>
                </p:cNvPr>
                <p:cNvPicPr/>
                <p:nvPr/>
              </p:nvPicPr>
              <p:blipFill>
                <a:blip r:embed="rId1841"/>
                <a:stretch>
                  <a:fillRect/>
                </a:stretch>
              </p:blipFill>
              <p:spPr>
                <a:xfrm>
                  <a:off x="5570798" y="3532504"/>
                  <a:ext cx="2379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2">
              <p14:nvContentPartPr>
                <p14:cNvPr id="1137" name="Ink 1136">
                  <a:extLst>
                    <a:ext uri="{FF2B5EF4-FFF2-40B4-BE49-F238E27FC236}">
                      <a16:creationId xmlns:a16="http://schemas.microsoft.com/office/drawing/2014/main" id="{73757C46-10C3-7744-B770-3B4FAD2E1900}"/>
                    </a:ext>
                  </a:extLst>
                </p14:cNvPr>
                <p14:cNvContentPartPr/>
                <p14:nvPr/>
              </p14:nvContentPartPr>
              <p14:xfrm>
                <a:off x="8474558" y="3397864"/>
                <a:ext cx="96480" cy="180000"/>
              </p14:xfrm>
            </p:contentPart>
          </mc:Choice>
          <mc:Fallback xmlns="">
            <p:pic>
              <p:nvPicPr>
                <p:cNvPr id="1137" name="Ink 1136">
                  <a:extLst>
                    <a:ext uri="{FF2B5EF4-FFF2-40B4-BE49-F238E27FC236}">
                      <a16:creationId xmlns:a16="http://schemas.microsoft.com/office/drawing/2014/main" id="{73757C46-10C3-7744-B770-3B4FAD2E1900}"/>
                    </a:ext>
                  </a:extLst>
                </p:cNvPr>
                <p:cNvPicPr/>
                <p:nvPr/>
              </p:nvPicPr>
              <p:blipFill>
                <a:blip r:embed="rId1843"/>
                <a:stretch>
                  <a:fillRect/>
                </a:stretch>
              </p:blipFill>
              <p:spPr>
                <a:xfrm>
                  <a:off x="8459078" y="3382384"/>
                  <a:ext cx="1270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4">
              <p14:nvContentPartPr>
                <p14:cNvPr id="1138" name="Ink 1137">
                  <a:extLst>
                    <a:ext uri="{FF2B5EF4-FFF2-40B4-BE49-F238E27FC236}">
                      <a16:creationId xmlns:a16="http://schemas.microsoft.com/office/drawing/2014/main" id="{0F8997EF-86D2-E444-BA62-AFF97C7E1EED}"/>
                    </a:ext>
                  </a:extLst>
                </p14:cNvPr>
                <p14:cNvContentPartPr/>
                <p14:nvPr/>
              </p14:nvContentPartPr>
              <p14:xfrm>
                <a:off x="8619638" y="3382024"/>
                <a:ext cx="120240" cy="196920"/>
              </p14:xfrm>
            </p:contentPart>
          </mc:Choice>
          <mc:Fallback xmlns="">
            <p:pic>
              <p:nvPicPr>
                <p:cNvPr id="1138" name="Ink 1137">
                  <a:extLst>
                    <a:ext uri="{FF2B5EF4-FFF2-40B4-BE49-F238E27FC236}">
                      <a16:creationId xmlns:a16="http://schemas.microsoft.com/office/drawing/2014/main" id="{0F8997EF-86D2-E444-BA62-AFF97C7E1EED}"/>
                    </a:ext>
                  </a:extLst>
                </p:cNvPr>
                <p:cNvPicPr/>
                <p:nvPr/>
              </p:nvPicPr>
              <p:blipFill>
                <a:blip r:embed="rId1845"/>
                <a:stretch>
                  <a:fillRect/>
                </a:stretch>
              </p:blipFill>
              <p:spPr>
                <a:xfrm>
                  <a:off x="8604518" y="3366544"/>
                  <a:ext cx="15084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6">
              <p14:nvContentPartPr>
                <p14:cNvPr id="1139" name="Ink 1138">
                  <a:extLst>
                    <a:ext uri="{FF2B5EF4-FFF2-40B4-BE49-F238E27FC236}">
                      <a16:creationId xmlns:a16="http://schemas.microsoft.com/office/drawing/2014/main" id="{AC270D0A-AF5A-604D-AF95-003DC6A0480A}"/>
                    </a:ext>
                  </a:extLst>
                </p14:cNvPr>
                <p14:cNvContentPartPr/>
                <p14:nvPr/>
              </p14:nvContentPartPr>
              <p14:xfrm>
                <a:off x="8866598" y="3191224"/>
                <a:ext cx="469440" cy="385560"/>
              </p14:xfrm>
            </p:contentPart>
          </mc:Choice>
          <mc:Fallback xmlns="">
            <p:pic>
              <p:nvPicPr>
                <p:cNvPr id="1139" name="Ink 1138">
                  <a:extLst>
                    <a:ext uri="{FF2B5EF4-FFF2-40B4-BE49-F238E27FC236}">
                      <a16:creationId xmlns:a16="http://schemas.microsoft.com/office/drawing/2014/main" id="{AC270D0A-AF5A-604D-AF95-003DC6A0480A}"/>
                    </a:ext>
                  </a:extLst>
                </p:cNvPr>
                <p:cNvPicPr/>
                <p:nvPr/>
              </p:nvPicPr>
              <p:blipFill>
                <a:blip r:embed="rId1847"/>
                <a:stretch>
                  <a:fillRect/>
                </a:stretch>
              </p:blipFill>
              <p:spPr>
                <a:xfrm>
                  <a:off x="8851118" y="3175744"/>
                  <a:ext cx="500040" cy="41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8">
              <p14:nvContentPartPr>
                <p14:cNvPr id="1140" name="Ink 1139">
                  <a:extLst>
                    <a:ext uri="{FF2B5EF4-FFF2-40B4-BE49-F238E27FC236}">
                      <a16:creationId xmlns:a16="http://schemas.microsoft.com/office/drawing/2014/main" id="{BAF2FE1A-9221-5842-A7AA-7925E201A72F}"/>
                    </a:ext>
                  </a:extLst>
                </p14:cNvPr>
                <p14:cNvContentPartPr/>
                <p14:nvPr/>
              </p14:nvContentPartPr>
              <p14:xfrm>
                <a:off x="9467078" y="3312184"/>
                <a:ext cx="230760" cy="261360"/>
              </p14:xfrm>
            </p:contentPart>
          </mc:Choice>
          <mc:Fallback xmlns="">
            <p:pic>
              <p:nvPicPr>
                <p:cNvPr id="1140" name="Ink 1139">
                  <a:extLst>
                    <a:ext uri="{FF2B5EF4-FFF2-40B4-BE49-F238E27FC236}">
                      <a16:creationId xmlns:a16="http://schemas.microsoft.com/office/drawing/2014/main" id="{BAF2FE1A-9221-5842-A7AA-7925E201A72F}"/>
                    </a:ext>
                  </a:extLst>
                </p:cNvPr>
                <p:cNvPicPr/>
                <p:nvPr/>
              </p:nvPicPr>
              <p:blipFill>
                <a:blip r:embed="rId1849"/>
                <a:stretch>
                  <a:fillRect/>
                </a:stretch>
              </p:blipFill>
              <p:spPr>
                <a:xfrm>
                  <a:off x="9451958" y="3297064"/>
                  <a:ext cx="26100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0">
              <p14:nvContentPartPr>
                <p14:cNvPr id="1141" name="Ink 1140">
                  <a:extLst>
                    <a:ext uri="{FF2B5EF4-FFF2-40B4-BE49-F238E27FC236}">
                      <a16:creationId xmlns:a16="http://schemas.microsoft.com/office/drawing/2014/main" id="{04895884-CAE8-704A-88C3-C4C382B0BF49}"/>
                    </a:ext>
                  </a:extLst>
                </p14:cNvPr>
                <p14:cNvContentPartPr/>
                <p14:nvPr/>
              </p14:nvContentPartPr>
              <p14:xfrm>
                <a:off x="9801518" y="3367624"/>
                <a:ext cx="139680" cy="185400"/>
              </p14:xfrm>
            </p:contentPart>
          </mc:Choice>
          <mc:Fallback xmlns="">
            <p:pic>
              <p:nvPicPr>
                <p:cNvPr id="1141" name="Ink 1140">
                  <a:extLst>
                    <a:ext uri="{FF2B5EF4-FFF2-40B4-BE49-F238E27FC236}">
                      <a16:creationId xmlns:a16="http://schemas.microsoft.com/office/drawing/2014/main" id="{04895884-CAE8-704A-88C3-C4C382B0BF49}"/>
                    </a:ext>
                  </a:extLst>
                </p:cNvPr>
                <p:cNvPicPr/>
                <p:nvPr/>
              </p:nvPicPr>
              <p:blipFill>
                <a:blip r:embed="rId1851"/>
                <a:stretch>
                  <a:fillRect/>
                </a:stretch>
              </p:blipFill>
              <p:spPr>
                <a:xfrm>
                  <a:off x="9786038" y="3352144"/>
                  <a:ext cx="17028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2">
              <p14:nvContentPartPr>
                <p14:cNvPr id="1144" name="Ink 1143">
                  <a:extLst>
                    <a:ext uri="{FF2B5EF4-FFF2-40B4-BE49-F238E27FC236}">
                      <a16:creationId xmlns:a16="http://schemas.microsoft.com/office/drawing/2014/main" id="{7EB7D0D4-79ED-B340-8701-AA66F45FAE40}"/>
                    </a:ext>
                  </a:extLst>
                </p14:cNvPr>
                <p14:cNvContentPartPr/>
                <p14:nvPr/>
              </p14:nvContentPartPr>
              <p14:xfrm>
                <a:off x="9968918" y="3166744"/>
                <a:ext cx="53640" cy="402480"/>
              </p14:xfrm>
            </p:contentPart>
          </mc:Choice>
          <mc:Fallback xmlns="">
            <p:pic>
              <p:nvPicPr>
                <p:cNvPr id="1144" name="Ink 1143">
                  <a:extLst>
                    <a:ext uri="{FF2B5EF4-FFF2-40B4-BE49-F238E27FC236}">
                      <a16:creationId xmlns:a16="http://schemas.microsoft.com/office/drawing/2014/main" id="{7EB7D0D4-79ED-B340-8701-AA66F45FAE40}"/>
                    </a:ext>
                  </a:extLst>
                </p:cNvPr>
                <p:cNvPicPr/>
                <p:nvPr/>
              </p:nvPicPr>
              <p:blipFill>
                <a:blip r:embed="rId1853"/>
                <a:stretch>
                  <a:fillRect/>
                </a:stretch>
              </p:blipFill>
              <p:spPr>
                <a:xfrm>
                  <a:off x="9953798" y="3151624"/>
                  <a:ext cx="83880" cy="43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4">
              <p14:nvContentPartPr>
                <p14:cNvPr id="1145" name="Ink 1144">
                  <a:extLst>
                    <a:ext uri="{FF2B5EF4-FFF2-40B4-BE49-F238E27FC236}">
                      <a16:creationId xmlns:a16="http://schemas.microsoft.com/office/drawing/2014/main" id="{37262F01-35C3-F846-A05E-5D1E654541CD}"/>
                    </a:ext>
                  </a:extLst>
                </p14:cNvPr>
                <p14:cNvContentPartPr/>
                <p14:nvPr/>
              </p14:nvContentPartPr>
              <p14:xfrm>
                <a:off x="9986558" y="3375184"/>
                <a:ext cx="60840" cy="118080"/>
              </p14:xfrm>
            </p:contentPart>
          </mc:Choice>
          <mc:Fallback xmlns="">
            <p:pic>
              <p:nvPicPr>
                <p:cNvPr id="1145" name="Ink 1144">
                  <a:extLst>
                    <a:ext uri="{FF2B5EF4-FFF2-40B4-BE49-F238E27FC236}">
                      <a16:creationId xmlns:a16="http://schemas.microsoft.com/office/drawing/2014/main" id="{37262F01-35C3-F846-A05E-5D1E654541CD}"/>
                    </a:ext>
                  </a:extLst>
                </p:cNvPr>
                <p:cNvPicPr/>
                <p:nvPr/>
              </p:nvPicPr>
              <p:blipFill>
                <a:blip r:embed="rId1855"/>
                <a:stretch>
                  <a:fillRect/>
                </a:stretch>
              </p:blipFill>
              <p:spPr>
                <a:xfrm>
                  <a:off x="9971438" y="3360064"/>
                  <a:ext cx="9108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6">
              <p14:nvContentPartPr>
                <p14:cNvPr id="1146" name="Ink 1145">
                  <a:extLst>
                    <a:ext uri="{FF2B5EF4-FFF2-40B4-BE49-F238E27FC236}">
                      <a16:creationId xmlns:a16="http://schemas.microsoft.com/office/drawing/2014/main" id="{3E031918-9C5F-5C4D-B62A-67433429BF26}"/>
                    </a:ext>
                  </a:extLst>
                </p14:cNvPr>
                <p14:cNvContentPartPr/>
                <p14:nvPr/>
              </p14:nvContentPartPr>
              <p14:xfrm>
                <a:off x="10117238" y="3372304"/>
                <a:ext cx="108360" cy="169560"/>
              </p14:xfrm>
            </p:contentPart>
          </mc:Choice>
          <mc:Fallback xmlns="">
            <p:pic>
              <p:nvPicPr>
                <p:cNvPr id="1146" name="Ink 1145">
                  <a:extLst>
                    <a:ext uri="{FF2B5EF4-FFF2-40B4-BE49-F238E27FC236}">
                      <a16:creationId xmlns:a16="http://schemas.microsoft.com/office/drawing/2014/main" id="{3E031918-9C5F-5C4D-B62A-67433429BF26}"/>
                    </a:ext>
                  </a:extLst>
                </p:cNvPr>
                <p:cNvPicPr/>
                <p:nvPr/>
              </p:nvPicPr>
              <p:blipFill>
                <a:blip r:embed="rId1857"/>
                <a:stretch>
                  <a:fillRect/>
                </a:stretch>
              </p:blipFill>
              <p:spPr>
                <a:xfrm>
                  <a:off x="10102118" y="3357184"/>
                  <a:ext cx="13896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8">
              <p14:nvContentPartPr>
                <p14:cNvPr id="1147" name="Ink 1146">
                  <a:extLst>
                    <a:ext uri="{FF2B5EF4-FFF2-40B4-BE49-F238E27FC236}">
                      <a16:creationId xmlns:a16="http://schemas.microsoft.com/office/drawing/2014/main" id="{9EE376BA-2863-984C-B90E-4356CBEA301A}"/>
                    </a:ext>
                  </a:extLst>
                </p14:cNvPr>
                <p14:cNvContentPartPr/>
                <p14:nvPr/>
              </p14:nvContentPartPr>
              <p14:xfrm>
                <a:off x="10410998" y="3380944"/>
                <a:ext cx="157680" cy="179280"/>
              </p14:xfrm>
            </p:contentPart>
          </mc:Choice>
          <mc:Fallback xmlns="">
            <p:pic>
              <p:nvPicPr>
                <p:cNvPr id="1147" name="Ink 1146">
                  <a:extLst>
                    <a:ext uri="{FF2B5EF4-FFF2-40B4-BE49-F238E27FC236}">
                      <a16:creationId xmlns:a16="http://schemas.microsoft.com/office/drawing/2014/main" id="{9EE376BA-2863-984C-B90E-4356CBEA301A}"/>
                    </a:ext>
                  </a:extLst>
                </p:cNvPr>
                <p:cNvPicPr/>
                <p:nvPr/>
              </p:nvPicPr>
              <p:blipFill>
                <a:blip r:embed="rId1859"/>
                <a:stretch>
                  <a:fillRect/>
                </a:stretch>
              </p:blipFill>
              <p:spPr>
                <a:xfrm>
                  <a:off x="10395518" y="3365464"/>
                  <a:ext cx="18828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0">
              <p14:nvContentPartPr>
                <p14:cNvPr id="1148" name="Ink 1147">
                  <a:extLst>
                    <a:ext uri="{FF2B5EF4-FFF2-40B4-BE49-F238E27FC236}">
                      <a16:creationId xmlns:a16="http://schemas.microsoft.com/office/drawing/2014/main" id="{2F95E692-DACA-A94B-986B-55C000E6EFB4}"/>
                    </a:ext>
                  </a:extLst>
                </p14:cNvPr>
                <p14:cNvContentPartPr/>
                <p14:nvPr/>
              </p14:nvContentPartPr>
              <p14:xfrm>
                <a:off x="10626998" y="3289504"/>
                <a:ext cx="38880" cy="273600"/>
              </p14:xfrm>
            </p:contentPart>
          </mc:Choice>
          <mc:Fallback xmlns="">
            <p:pic>
              <p:nvPicPr>
                <p:cNvPr id="1148" name="Ink 1147">
                  <a:extLst>
                    <a:ext uri="{FF2B5EF4-FFF2-40B4-BE49-F238E27FC236}">
                      <a16:creationId xmlns:a16="http://schemas.microsoft.com/office/drawing/2014/main" id="{2F95E692-DACA-A94B-986B-55C000E6EFB4}"/>
                    </a:ext>
                  </a:extLst>
                </p:cNvPr>
                <p:cNvPicPr/>
                <p:nvPr/>
              </p:nvPicPr>
              <p:blipFill>
                <a:blip r:embed="rId1861"/>
                <a:stretch>
                  <a:fillRect/>
                </a:stretch>
              </p:blipFill>
              <p:spPr>
                <a:xfrm>
                  <a:off x="10611518" y="3274024"/>
                  <a:ext cx="6948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2">
              <p14:nvContentPartPr>
                <p14:cNvPr id="1149" name="Ink 1148">
                  <a:extLst>
                    <a:ext uri="{FF2B5EF4-FFF2-40B4-BE49-F238E27FC236}">
                      <a16:creationId xmlns:a16="http://schemas.microsoft.com/office/drawing/2014/main" id="{B2F18AE9-B691-4E46-80FA-E4B1FFCF2EA8}"/>
                    </a:ext>
                  </a:extLst>
                </p14:cNvPr>
                <p14:cNvContentPartPr/>
                <p14:nvPr/>
              </p14:nvContentPartPr>
              <p14:xfrm>
                <a:off x="10567238" y="3392464"/>
                <a:ext cx="231840" cy="75600"/>
              </p14:xfrm>
            </p:contentPart>
          </mc:Choice>
          <mc:Fallback xmlns="">
            <p:pic>
              <p:nvPicPr>
                <p:cNvPr id="1149" name="Ink 1148">
                  <a:extLst>
                    <a:ext uri="{FF2B5EF4-FFF2-40B4-BE49-F238E27FC236}">
                      <a16:creationId xmlns:a16="http://schemas.microsoft.com/office/drawing/2014/main" id="{B2F18AE9-B691-4E46-80FA-E4B1FFCF2EA8}"/>
                    </a:ext>
                  </a:extLst>
                </p:cNvPr>
                <p:cNvPicPr/>
                <p:nvPr/>
              </p:nvPicPr>
              <p:blipFill>
                <a:blip r:embed="rId1863"/>
                <a:stretch>
                  <a:fillRect/>
                </a:stretch>
              </p:blipFill>
              <p:spPr>
                <a:xfrm>
                  <a:off x="10552118" y="3377344"/>
                  <a:ext cx="26208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4">
              <p14:nvContentPartPr>
                <p14:cNvPr id="1150" name="Ink 1149">
                  <a:extLst>
                    <a:ext uri="{FF2B5EF4-FFF2-40B4-BE49-F238E27FC236}">
                      <a16:creationId xmlns:a16="http://schemas.microsoft.com/office/drawing/2014/main" id="{7B483451-85E2-9F49-94EF-A2C228702751}"/>
                    </a:ext>
                  </a:extLst>
                </p14:cNvPr>
                <p14:cNvContentPartPr/>
                <p14:nvPr/>
              </p14:nvContentPartPr>
              <p14:xfrm>
                <a:off x="10849838" y="3177904"/>
                <a:ext cx="74880" cy="356400"/>
              </p14:xfrm>
            </p:contentPart>
          </mc:Choice>
          <mc:Fallback xmlns="">
            <p:pic>
              <p:nvPicPr>
                <p:cNvPr id="1150" name="Ink 1149">
                  <a:extLst>
                    <a:ext uri="{FF2B5EF4-FFF2-40B4-BE49-F238E27FC236}">
                      <a16:creationId xmlns:a16="http://schemas.microsoft.com/office/drawing/2014/main" id="{7B483451-85E2-9F49-94EF-A2C228702751}"/>
                    </a:ext>
                  </a:extLst>
                </p:cNvPr>
                <p:cNvPicPr/>
                <p:nvPr/>
              </p:nvPicPr>
              <p:blipFill>
                <a:blip r:embed="rId1865"/>
                <a:stretch>
                  <a:fillRect/>
                </a:stretch>
              </p:blipFill>
              <p:spPr>
                <a:xfrm>
                  <a:off x="10834718" y="3162784"/>
                  <a:ext cx="105120" cy="38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6">
              <p14:nvContentPartPr>
                <p14:cNvPr id="1151" name="Ink 1150">
                  <a:extLst>
                    <a:ext uri="{FF2B5EF4-FFF2-40B4-BE49-F238E27FC236}">
                      <a16:creationId xmlns:a16="http://schemas.microsoft.com/office/drawing/2014/main" id="{92E2A8F1-4E8B-DF46-876B-801A547CCDB3}"/>
                    </a:ext>
                  </a:extLst>
                </p14:cNvPr>
                <p14:cNvContentPartPr/>
                <p14:nvPr/>
              </p14:nvContentPartPr>
              <p14:xfrm>
                <a:off x="10970798" y="3334144"/>
                <a:ext cx="122760" cy="197640"/>
              </p14:xfrm>
            </p:contentPart>
          </mc:Choice>
          <mc:Fallback xmlns="">
            <p:pic>
              <p:nvPicPr>
                <p:cNvPr id="1151" name="Ink 1150">
                  <a:extLst>
                    <a:ext uri="{FF2B5EF4-FFF2-40B4-BE49-F238E27FC236}">
                      <a16:creationId xmlns:a16="http://schemas.microsoft.com/office/drawing/2014/main" id="{92E2A8F1-4E8B-DF46-876B-801A547CCDB3}"/>
                    </a:ext>
                  </a:extLst>
                </p:cNvPr>
                <p:cNvPicPr/>
                <p:nvPr/>
              </p:nvPicPr>
              <p:blipFill>
                <a:blip r:embed="rId1867"/>
                <a:stretch>
                  <a:fillRect/>
                </a:stretch>
              </p:blipFill>
              <p:spPr>
                <a:xfrm>
                  <a:off x="10955678" y="3318664"/>
                  <a:ext cx="15336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8">
              <p14:nvContentPartPr>
                <p14:cNvPr id="1152" name="Ink 1151">
                  <a:extLst>
                    <a:ext uri="{FF2B5EF4-FFF2-40B4-BE49-F238E27FC236}">
                      <a16:creationId xmlns:a16="http://schemas.microsoft.com/office/drawing/2014/main" id="{1DE27878-8BB9-A644-A35F-AC083AB6AC0D}"/>
                    </a:ext>
                  </a:extLst>
                </p14:cNvPr>
                <p14:cNvContentPartPr/>
                <p14:nvPr/>
              </p14:nvContentPartPr>
              <p14:xfrm>
                <a:off x="11161958" y="3345304"/>
                <a:ext cx="191520" cy="191160"/>
              </p14:xfrm>
            </p:contentPart>
          </mc:Choice>
          <mc:Fallback xmlns="">
            <p:pic>
              <p:nvPicPr>
                <p:cNvPr id="1152" name="Ink 1151">
                  <a:extLst>
                    <a:ext uri="{FF2B5EF4-FFF2-40B4-BE49-F238E27FC236}">
                      <a16:creationId xmlns:a16="http://schemas.microsoft.com/office/drawing/2014/main" id="{1DE27878-8BB9-A644-A35F-AC083AB6AC0D}"/>
                    </a:ext>
                  </a:extLst>
                </p:cNvPr>
                <p:cNvPicPr/>
                <p:nvPr/>
              </p:nvPicPr>
              <p:blipFill>
                <a:blip r:embed="rId1869"/>
                <a:stretch>
                  <a:fillRect/>
                </a:stretch>
              </p:blipFill>
              <p:spPr>
                <a:xfrm>
                  <a:off x="11146838" y="3329824"/>
                  <a:ext cx="22212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0">
              <p14:nvContentPartPr>
                <p14:cNvPr id="1126" name="Ink 1125">
                  <a:extLst>
                    <a:ext uri="{FF2B5EF4-FFF2-40B4-BE49-F238E27FC236}">
                      <a16:creationId xmlns:a16="http://schemas.microsoft.com/office/drawing/2014/main" id="{A94B7D0E-6DCB-9F4C-B9C6-F6397C37CDC7}"/>
                    </a:ext>
                  </a:extLst>
                </p14:cNvPr>
                <p14:cNvContentPartPr/>
                <p14:nvPr/>
              </p14:nvContentPartPr>
              <p14:xfrm>
                <a:off x="6015038" y="3364024"/>
                <a:ext cx="124920" cy="257760"/>
              </p14:xfrm>
            </p:contentPart>
          </mc:Choice>
          <mc:Fallback xmlns="">
            <p:pic>
              <p:nvPicPr>
                <p:cNvPr id="1126" name="Ink 1125">
                  <a:extLst>
                    <a:ext uri="{FF2B5EF4-FFF2-40B4-BE49-F238E27FC236}">
                      <a16:creationId xmlns:a16="http://schemas.microsoft.com/office/drawing/2014/main" id="{A94B7D0E-6DCB-9F4C-B9C6-F6397C37CDC7}"/>
                    </a:ext>
                  </a:extLst>
                </p:cNvPr>
                <p:cNvPicPr/>
                <p:nvPr/>
              </p:nvPicPr>
              <p:blipFill>
                <a:blip r:embed="rId1871"/>
                <a:stretch>
                  <a:fillRect/>
                </a:stretch>
              </p:blipFill>
              <p:spPr>
                <a:xfrm>
                  <a:off x="5999918" y="3348544"/>
                  <a:ext cx="15552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2">
              <p14:nvContentPartPr>
                <p14:cNvPr id="1127" name="Ink 1126">
                  <a:extLst>
                    <a:ext uri="{FF2B5EF4-FFF2-40B4-BE49-F238E27FC236}">
                      <a16:creationId xmlns:a16="http://schemas.microsoft.com/office/drawing/2014/main" id="{2407D3EF-F421-6744-90A7-B0AB8585AECC}"/>
                    </a:ext>
                  </a:extLst>
                </p14:cNvPr>
                <p14:cNvContentPartPr/>
                <p14:nvPr/>
              </p14:nvContentPartPr>
              <p14:xfrm>
                <a:off x="6175598" y="3444304"/>
                <a:ext cx="109080" cy="163080"/>
              </p14:xfrm>
            </p:contentPart>
          </mc:Choice>
          <mc:Fallback xmlns="">
            <p:pic>
              <p:nvPicPr>
                <p:cNvPr id="1127" name="Ink 1126">
                  <a:extLst>
                    <a:ext uri="{FF2B5EF4-FFF2-40B4-BE49-F238E27FC236}">
                      <a16:creationId xmlns:a16="http://schemas.microsoft.com/office/drawing/2014/main" id="{2407D3EF-F421-6744-90A7-B0AB8585AECC}"/>
                    </a:ext>
                  </a:extLst>
                </p:cNvPr>
                <p:cNvPicPr/>
                <p:nvPr/>
              </p:nvPicPr>
              <p:blipFill>
                <a:blip r:embed="rId1873"/>
                <a:stretch>
                  <a:fillRect/>
                </a:stretch>
              </p:blipFill>
              <p:spPr>
                <a:xfrm>
                  <a:off x="6160478" y="3428824"/>
                  <a:ext cx="13968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4">
              <p14:nvContentPartPr>
                <p14:cNvPr id="1128" name="Ink 1127">
                  <a:extLst>
                    <a:ext uri="{FF2B5EF4-FFF2-40B4-BE49-F238E27FC236}">
                      <a16:creationId xmlns:a16="http://schemas.microsoft.com/office/drawing/2014/main" id="{39FFD76D-B917-AF44-A023-5D940F5F78EE}"/>
                    </a:ext>
                  </a:extLst>
                </p14:cNvPr>
                <p14:cNvContentPartPr/>
                <p14:nvPr/>
              </p14:nvContentPartPr>
              <p14:xfrm>
                <a:off x="6322478" y="3211384"/>
                <a:ext cx="92160" cy="385200"/>
              </p14:xfrm>
            </p:contentPart>
          </mc:Choice>
          <mc:Fallback xmlns="">
            <p:pic>
              <p:nvPicPr>
                <p:cNvPr id="1128" name="Ink 1127">
                  <a:extLst>
                    <a:ext uri="{FF2B5EF4-FFF2-40B4-BE49-F238E27FC236}">
                      <a16:creationId xmlns:a16="http://schemas.microsoft.com/office/drawing/2014/main" id="{39FFD76D-B917-AF44-A023-5D940F5F78EE}"/>
                    </a:ext>
                  </a:extLst>
                </p:cNvPr>
                <p:cNvPicPr/>
                <p:nvPr/>
              </p:nvPicPr>
              <p:blipFill>
                <a:blip r:embed="rId1875"/>
                <a:stretch>
                  <a:fillRect/>
                </a:stretch>
              </p:blipFill>
              <p:spPr>
                <a:xfrm>
                  <a:off x="6307358" y="3196264"/>
                  <a:ext cx="122760" cy="41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6">
              <p14:nvContentPartPr>
                <p14:cNvPr id="1129" name="Ink 1128">
                  <a:extLst>
                    <a:ext uri="{FF2B5EF4-FFF2-40B4-BE49-F238E27FC236}">
                      <a16:creationId xmlns:a16="http://schemas.microsoft.com/office/drawing/2014/main" id="{010E256E-A77D-684B-8685-CD635254903E}"/>
                    </a:ext>
                  </a:extLst>
                </p14:cNvPr>
                <p14:cNvContentPartPr/>
                <p14:nvPr/>
              </p14:nvContentPartPr>
              <p14:xfrm>
                <a:off x="6445238" y="3211384"/>
                <a:ext cx="66960" cy="363240"/>
              </p14:xfrm>
            </p:contentPart>
          </mc:Choice>
          <mc:Fallback xmlns="">
            <p:pic>
              <p:nvPicPr>
                <p:cNvPr id="1129" name="Ink 1128">
                  <a:extLst>
                    <a:ext uri="{FF2B5EF4-FFF2-40B4-BE49-F238E27FC236}">
                      <a16:creationId xmlns:a16="http://schemas.microsoft.com/office/drawing/2014/main" id="{010E256E-A77D-684B-8685-CD635254903E}"/>
                    </a:ext>
                  </a:extLst>
                </p:cNvPr>
                <p:cNvPicPr/>
                <p:nvPr/>
              </p:nvPicPr>
              <p:blipFill>
                <a:blip r:embed="rId1877"/>
                <a:stretch>
                  <a:fillRect/>
                </a:stretch>
              </p:blipFill>
              <p:spPr>
                <a:xfrm>
                  <a:off x="6430118" y="3196264"/>
                  <a:ext cx="97200" cy="39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8">
              <p14:nvContentPartPr>
                <p14:cNvPr id="1130" name="Ink 1129">
                  <a:extLst>
                    <a:ext uri="{FF2B5EF4-FFF2-40B4-BE49-F238E27FC236}">
                      <a16:creationId xmlns:a16="http://schemas.microsoft.com/office/drawing/2014/main" id="{9EF44D56-B407-7E47-8613-D079CA5E20EA}"/>
                    </a:ext>
                  </a:extLst>
                </p14:cNvPr>
                <p14:cNvContentPartPr/>
                <p14:nvPr/>
              </p14:nvContentPartPr>
              <p14:xfrm>
                <a:off x="6574478" y="3385264"/>
                <a:ext cx="119160" cy="159840"/>
              </p14:xfrm>
            </p:contentPart>
          </mc:Choice>
          <mc:Fallback xmlns="">
            <p:pic>
              <p:nvPicPr>
                <p:cNvPr id="1130" name="Ink 1129">
                  <a:extLst>
                    <a:ext uri="{FF2B5EF4-FFF2-40B4-BE49-F238E27FC236}">
                      <a16:creationId xmlns:a16="http://schemas.microsoft.com/office/drawing/2014/main" id="{9EF44D56-B407-7E47-8613-D079CA5E20EA}"/>
                    </a:ext>
                  </a:extLst>
                </p:cNvPr>
                <p:cNvPicPr/>
                <p:nvPr/>
              </p:nvPicPr>
              <p:blipFill>
                <a:blip r:embed="rId1879"/>
                <a:stretch>
                  <a:fillRect/>
                </a:stretch>
              </p:blipFill>
              <p:spPr>
                <a:xfrm>
                  <a:off x="6559358" y="3369784"/>
                  <a:ext cx="1497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0">
              <p14:nvContentPartPr>
                <p14:cNvPr id="1131" name="Ink 1130">
                  <a:extLst>
                    <a:ext uri="{FF2B5EF4-FFF2-40B4-BE49-F238E27FC236}">
                      <a16:creationId xmlns:a16="http://schemas.microsoft.com/office/drawing/2014/main" id="{FA7BDF9F-70EB-2D45-910C-C67FD63C5B0C}"/>
                    </a:ext>
                  </a:extLst>
                </p14:cNvPr>
                <p14:cNvContentPartPr/>
                <p14:nvPr/>
              </p14:nvContentPartPr>
              <p14:xfrm>
                <a:off x="6777878" y="3387424"/>
                <a:ext cx="168480" cy="221040"/>
              </p14:xfrm>
            </p:contentPart>
          </mc:Choice>
          <mc:Fallback xmlns="">
            <p:pic>
              <p:nvPicPr>
                <p:cNvPr id="1131" name="Ink 1130">
                  <a:extLst>
                    <a:ext uri="{FF2B5EF4-FFF2-40B4-BE49-F238E27FC236}">
                      <a16:creationId xmlns:a16="http://schemas.microsoft.com/office/drawing/2014/main" id="{FA7BDF9F-70EB-2D45-910C-C67FD63C5B0C}"/>
                    </a:ext>
                  </a:extLst>
                </p:cNvPr>
                <p:cNvPicPr/>
                <p:nvPr/>
              </p:nvPicPr>
              <p:blipFill>
                <a:blip r:embed="rId1881"/>
                <a:stretch>
                  <a:fillRect/>
                </a:stretch>
              </p:blipFill>
              <p:spPr>
                <a:xfrm>
                  <a:off x="6762758" y="3372304"/>
                  <a:ext cx="19872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2">
              <p14:nvContentPartPr>
                <p14:cNvPr id="1132" name="Ink 1131">
                  <a:extLst>
                    <a:ext uri="{FF2B5EF4-FFF2-40B4-BE49-F238E27FC236}">
                      <a16:creationId xmlns:a16="http://schemas.microsoft.com/office/drawing/2014/main" id="{08822BC6-0AA3-D248-A4EF-873B140F0F59}"/>
                    </a:ext>
                  </a:extLst>
                </p14:cNvPr>
                <p14:cNvContentPartPr/>
                <p14:nvPr/>
              </p14:nvContentPartPr>
              <p14:xfrm>
                <a:off x="6980558" y="3323704"/>
                <a:ext cx="40680" cy="236880"/>
              </p14:xfrm>
            </p:contentPart>
          </mc:Choice>
          <mc:Fallback xmlns="">
            <p:pic>
              <p:nvPicPr>
                <p:cNvPr id="1132" name="Ink 1131">
                  <a:extLst>
                    <a:ext uri="{FF2B5EF4-FFF2-40B4-BE49-F238E27FC236}">
                      <a16:creationId xmlns:a16="http://schemas.microsoft.com/office/drawing/2014/main" id="{08822BC6-0AA3-D248-A4EF-873B140F0F59}"/>
                    </a:ext>
                  </a:extLst>
                </p:cNvPr>
                <p:cNvPicPr/>
                <p:nvPr/>
              </p:nvPicPr>
              <p:blipFill>
                <a:blip r:embed="rId1883"/>
                <a:stretch>
                  <a:fillRect/>
                </a:stretch>
              </p:blipFill>
              <p:spPr>
                <a:xfrm>
                  <a:off x="6965078" y="3308584"/>
                  <a:ext cx="7128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4">
              <p14:nvContentPartPr>
                <p14:cNvPr id="1133" name="Ink 1132">
                  <a:extLst>
                    <a:ext uri="{FF2B5EF4-FFF2-40B4-BE49-F238E27FC236}">
                      <a16:creationId xmlns:a16="http://schemas.microsoft.com/office/drawing/2014/main" id="{4F8E78DE-8D44-BE4B-9B55-B0754FD19A17}"/>
                    </a:ext>
                  </a:extLst>
                </p14:cNvPr>
                <p14:cNvContentPartPr/>
                <p14:nvPr/>
              </p14:nvContentPartPr>
              <p14:xfrm>
                <a:off x="6898118" y="3217504"/>
                <a:ext cx="508680" cy="350280"/>
              </p14:xfrm>
            </p:contentPart>
          </mc:Choice>
          <mc:Fallback xmlns="">
            <p:pic>
              <p:nvPicPr>
                <p:cNvPr id="1133" name="Ink 1132">
                  <a:extLst>
                    <a:ext uri="{FF2B5EF4-FFF2-40B4-BE49-F238E27FC236}">
                      <a16:creationId xmlns:a16="http://schemas.microsoft.com/office/drawing/2014/main" id="{4F8E78DE-8D44-BE4B-9B55-B0754FD19A17}"/>
                    </a:ext>
                  </a:extLst>
                </p:cNvPr>
                <p:cNvPicPr/>
                <p:nvPr/>
              </p:nvPicPr>
              <p:blipFill>
                <a:blip r:embed="rId1885"/>
                <a:stretch>
                  <a:fillRect/>
                </a:stretch>
              </p:blipFill>
              <p:spPr>
                <a:xfrm>
                  <a:off x="6882998" y="3202024"/>
                  <a:ext cx="538920" cy="38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6">
              <p14:nvContentPartPr>
                <p14:cNvPr id="1134" name="Ink 1133">
                  <a:extLst>
                    <a:ext uri="{FF2B5EF4-FFF2-40B4-BE49-F238E27FC236}">
                      <a16:creationId xmlns:a16="http://schemas.microsoft.com/office/drawing/2014/main" id="{92AC77FB-31F9-7941-84A3-FCF0A143E1B1}"/>
                    </a:ext>
                  </a:extLst>
                </p14:cNvPr>
                <p14:cNvContentPartPr/>
                <p14:nvPr/>
              </p14:nvContentPartPr>
              <p14:xfrm>
                <a:off x="7595438" y="3189424"/>
                <a:ext cx="166320" cy="416880"/>
              </p14:xfrm>
            </p:contentPart>
          </mc:Choice>
          <mc:Fallback xmlns="">
            <p:pic>
              <p:nvPicPr>
                <p:cNvPr id="1134" name="Ink 1133">
                  <a:extLst>
                    <a:ext uri="{FF2B5EF4-FFF2-40B4-BE49-F238E27FC236}">
                      <a16:creationId xmlns:a16="http://schemas.microsoft.com/office/drawing/2014/main" id="{92AC77FB-31F9-7941-84A3-FCF0A143E1B1}"/>
                    </a:ext>
                  </a:extLst>
                </p:cNvPr>
                <p:cNvPicPr/>
                <p:nvPr/>
              </p:nvPicPr>
              <p:blipFill>
                <a:blip r:embed="rId1887"/>
                <a:stretch>
                  <a:fillRect/>
                </a:stretch>
              </p:blipFill>
              <p:spPr>
                <a:xfrm>
                  <a:off x="7580318" y="3174304"/>
                  <a:ext cx="196560" cy="44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8">
              <p14:nvContentPartPr>
                <p14:cNvPr id="1135" name="Ink 1134">
                  <a:extLst>
                    <a:ext uri="{FF2B5EF4-FFF2-40B4-BE49-F238E27FC236}">
                      <a16:creationId xmlns:a16="http://schemas.microsoft.com/office/drawing/2014/main" id="{5D15F43B-4DA5-C14C-BAAD-8BE9A814C6C5}"/>
                    </a:ext>
                  </a:extLst>
                </p14:cNvPr>
                <p14:cNvContentPartPr/>
                <p14:nvPr/>
              </p14:nvContentPartPr>
              <p14:xfrm>
                <a:off x="7481318" y="3355024"/>
                <a:ext cx="464760" cy="198720"/>
              </p14:xfrm>
            </p:contentPart>
          </mc:Choice>
          <mc:Fallback xmlns="">
            <p:pic>
              <p:nvPicPr>
                <p:cNvPr id="1135" name="Ink 1134">
                  <a:extLst>
                    <a:ext uri="{FF2B5EF4-FFF2-40B4-BE49-F238E27FC236}">
                      <a16:creationId xmlns:a16="http://schemas.microsoft.com/office/drawing/2014/main" id="{5D15F43B-4DA5-C14C-BAAD-8BE9A814C6C5}"/>
                    </a:ext>
                  </a:extLst>
                </p:cNvPr>
                <p:cNvPicPr/>
                <p:nvPr/>
              </p:nvPicPr>
              <p:blipFill>
                <a:blip r:embed="rId1889"/>
                <a:stretch>
                  <a:fillRect/>
                </a:stretch>
              </p:blipFill>
              <p:spPr>
                <a:xfrm>
                  <a:off x="7466198" y="3339544"/>
                  <a:ext cx="49536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0">
              <p14:nvContentPartPr>
                <p14:cNvPr id="1136" name="Ink 1135">
                  <a:extLst>
                    <a:ext uri="{FF2B5EF4-FFF2-40B4-BE49-F238E27FC236}">
                      <a16:creationId xmlns:a16="http://schemas.microsoft.com/office/drawing/2014/main" id="{6C2C11B8-AC2A-A74D-92E7-109DF71F1C2C}"/>
                    </a:ext>
                  </a:extLst>
                </p14:cNvPr>
                <p14:cNvContentPartPr/>
                <p14:nvPr/>
              </p14:nvContentPartPr>
              <p14:xfrm>
                <a:off x="8044358" y="3373024"/>
                <a:ext cx="226440" cy="190080"/>
              </p14:xfrm>
            </p:contentPart>
          </mc:Choice>
          <mc:Fallback xmlns="">
            <p:pic>
              <p:nvPicPr>
                <p:cNvPr id="1136" name="Ink 1135">
                  <a:extLst>
                    <a:ext uri="{FF2B5EF4-FFF2-40B4-BE49-F238E27FC236}">
                      <a16:creationId xmlns:a16="http://schemas.microsoft.com/office/drawing/2014/main" id="{6C2C11B8-AC2A-A74D-92E7-109DF71F1C2C}"/>
                    </a:ext>
                  </a:extLst>
                </p:cNvPr>
                <p:cNvPicPr/>
                <p:nvPr/>
              </p:nvPicPr>
              <p:blipFill>
                <a:blip r:embed="rId1891"/>
                <a:stretch>
                  <a:fillRect/>
                </a:stretch>
              </p:blipFill>
              <p:spPr>
                <a:xfrm>
                  <a:off x="8029238" y="3357544"/>
                  <a:ext cx="25704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2">
              <p14:nvContentPartPr>
                <p14:cNvPr id="1155" name="Ink 1154">
                  <a:extLst>
                    <a:ext uri="{FF2B5EF4-FFF2-40B4-BE49-F238E27FC236}">
                      <a16:creationId xmlns:a16="http://schemas.microsoft.com/office/drawing/2014/main" id="{D148992F-9A56-594C-B00A-2C155DDE8A9C}"/>
                    </a:ext>
                  </a:extLst>
                </p14:cNvPr>
                <p14:cNvContentPartPr/>
                <p14:nvPr/>
              </p14:nvContentPartPr>
              <p14:xfrm>
                <a:off x="6099638" y="3668584"/>
                <a:ext cx="43920" cy="338040"/>
              </p14:xfrm>
            </p:contentPart>
          </mc:Choice>
          <mc:Fallback xmlns="">
            <p:pic>
              <p:nvPicPr>
                <p:cNvPr id="1155" name="Ink 1154">
                  <a:extLst>
                    <a:ext uri="{FF2B5EF4-FFF2-40B4-BE49-F238E27FC236}">
                      <a16:creationId xmlns:a16="http://schemas.microsoft.com/office/drawing/2014/main" id="{D148992F-9A56-594C-B00A-2C155DDE8A9C}"/>
                    </a:ext>
                  </a:extLst>
                </p:cNvPr>
                <p:cNvPicPr/>
                <p:nvPr/>
              </p:nvPicPr>
              <p:blipFill>
                <a:blip r:embed="rId1893"/>
                <a:stretch>
                  <a:fillRect/>
                </a:stretch>
              </p:blipFill>
              <p:spPr>
                <a:xfrm>
                  <a:off x="6084158" y="3653464"/>
                  <a:ext cx="74160" cy="36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4">
              <p14:nvContentPartPr>
                <p14:cNvPr id="1157" name="Ink 1156">
                  <a:extLst>
                    <a:ext uri="{FF2B5EF4-FFF2-40B4-BE49-F238E27FC236}">
                      <a16:creationId xmlns:a16="http://schemas.microsoft.com/office/drawing/2014/main" id="{3AF995B2-77CA-4F49-9509-A5672EFD8114}"/>
                    </a:ext>
                  </a:extLst>
                </p14:cNvPr>
                <p14:cNvContentPartPr/>
                <p14:nvPr/>
              </p14:nvContentPartPr>
              <p14:xfrm>
                <a:off x="6013958" y="3846784"/>
                <a:ext cx="249480" cy="158040"/>
              </p14:xfrm>
            </p:contentPart>
          </mc:Choice>
          <mc:Fallback xmlns="">
            <p:pic>
              <p:nvPicPr>
                <p:cNvPr id="1157" name="Ink 1156">
                  <a:extLst>
                    <a:ext uri="{FF2B5EF4-FFF2-40B4-BE49-F238E27FC236}">
                      <a16:creationId xmlns:a16="http://schemas.microsoft.com/office/drawing/2014/main" id="{3AF995B2-77CA-4F49-9509-A5672EFD8114}"/>
                    </a:ext>
                  </a:extLst>
                </p:cNvPr>
                <p:cNvPicPr/>
                <p:nvPr/>
              </p:nvPicPr>
              <p:blipFill>
                <a:blip r:embed="rId1895"/>
                <a:stretch>
                  <a:fillRect/>
                </a:stretch>
              </p:blipFill>
              <p:spPr>
                <a:xfrm>
                  <a:off x="5998838" y="3831304"/>
                  <a:ext cx="28008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6">
              <p14:nvContentPartPr>
                <p14:cNvPr id="1158" name="Ink 1157">
                  <a:extLst>
                    <a:ext uri="{FF2B5EF4-FFF2-40B4-BE49-F238E27FC236}">
                      <a16:creationId xmlns:a16="http://schemas.microsoft.com/office/drawing/2014/main" id="{F327F3F0-C977-AD46-88CE-906485E18821}"/>
                    </a:ext>
                  </a:extLst>
                </p14:cNvPr>
                <p14:cNvContentPartPr/>
                <p14:nvPr/>
              </p14:nvContentPartPr>
              <p14:xfrm>
                <a:off x="6255518" y="3735544"/>
                <a:ext cx="7920" cy="9000"/>
              </p14:xfrm>
            </p:contentPart>
          </mc:Choice>
          <mc:Fallback xmlns="">
            <p:pic>
              <p:nvPicPr>
                <p:cNvPr id="1158" name="Ink 1157">
                  <a:extLst>
                    <a:ext uri="{FF2B5EF4-FFF2-40B4-BE49-F238E27FC236}">
                      <a16:creationId xmlns:a16="http://schemas.microsoft.com/office/drawing/2014/main" id="{F327F3F0-C977-AD46-88CE-906485E18821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6240398" y="3720064"/>
                  <a:ext cx="3852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7">
              <p14:nvContentPartPr>
                <p14:cNvPr id="1159" name="Ink 1158">
                  <a:extLst>
                    <a:ext uri="{FF2B5EF4-FFF2-40B4-BE49-F238E27FC236}">
                      <a16:creationId xmlns:a16="http://schemas.microsoft.com/office/drawing/2014/main" id="{041E6C87-E614-9D42-8D16-4764F4183BC4}"/>
                    </a:ext>
                  </a:extLst>
                </p14:cNvPr>
                <p14:cNvContentPartPr/>
                <p14:nvPr/>
              </p14:nvContentPartPr>
              <p14:xfrm>
                <a:off x="6363878" y="3669304"/>
                <a:ext cx="158760" cy="351720"/>
              </p14:xfrm>
            </p:contentPart>
          </mc:Choice>
          <mc:Fallback xmlns="">
            <p:pic>
              <p:nvPicPr>
                <p:cNvPr id="1159" name="Ink 1158">
                  <a:extLst>
                    <a:ext uri="{FF2B5EF4-FFF2-40B4-BE49-F238E27FC236}">
                      <a16:creationId xmlns:a16="http://schemas.microsoft.com/office/drawing/2014/main" id="{041E6C87-E614-9D42-8D16-4764F4183BC4}"/>
                    </a:ext>
                  </a:extLst>
                </p:cNvPr>
                <p:cNvPicPr/>
                <p:nvPr/>
              </p:nvPicPr>
              <p:blipFill>
                <a:blip r:embed="rId1898"/>
                <a:stretch>
                  <a:fillRect/>
                </a:stretch>
              </p:blipFill>
              <p:spPr>
                <a:xfrm>
                  <a:off x="6348398" y="3654184"/>
                  <a:ext cx="189360" cy="38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9">
              <p14:nvContentPartPr>
                <p14:cNvPr id="1160" name="Ink 1159">
                  <a:extLst>
                    <a:ext uri="{FF2B5EF4-FFF2-40B4-BE49-F238E27FC236}">
                      <a16:creationId xmlns:a16="http://schemas.microsoft.com/office/drawing/2014/main" id="{BD015352-B578-8343-B10B-229DDAC40261}"/>
                    </a:ext>
                  </a:extLst>
                </p14:cNvPr>
                <p14:cNvContentPartPr/>
                <p14:nvPr/>
              </p14:nvContentPartPr>
              <p14:xfrm>
                <a:off x="6601478" y="3789544"/>
                <a:ext cx="137880" cy="191520"/>
              </p14:xfrm>
            </p:contentPart>
          </mc:Choice>
          <mc:Fallback xmlns="">
            <p:pic>
              <p:nvPicPr>
                <p:cNvPr id="1160" name="Ink 1159">
                  <a:extLst>
                    <a:ext uri="{FF2B5EF4-FFF2-40B4-BE49-F238E27FC236}">
                      <a16:creationId xmlns:a16="http://schemas.microsoft.com/office/drawing/2014/main" id="{BD015352-B578-8343-B10B-229DDAC40261}"/>
                    </a:ext>
                  </a:extLst>
                </p:cNvPr>
                <p:cNvPicPr/>
                <p:nvPr/>
              </p:nvPicPr>
              <p:blipFill>
                <a:blip r:embed="rId1900"/>
                <a:stretch>
                  <a:fillRect/>
                </a:stretch>
              </p:blipFill>
              <p:spPr>
                <a:xfrm>
                  <a:off x="6586358" y="3774424"/>
                  <a:ext cx="16812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1">
              <p14:nvContentPartPr>
                <p14:cNvPr id="1162" name="Ink 1161">
                  <a:extLst>
                    <a:ext uri="{FF2B5EF4-FFF2-40B4-BE49-F238E27FC236}">
                      <a16:creationId xmlns:a16="http://schemas.microsoft.com/office/drawing/2014/main" id="{A65FA2E1-5DB6-D34E-88B1-DDCB3340E41F}"/>
                    </a:ext>
                  </a:extLst>
                </p14:cNvPr>
                <p14:cNvContentPartPr/>
                <p14:nvPr/>
              </p14:nvContentPartPr>
              <p14:xfrm>
                <a:off x="6907838" y="3725104"/>
                <a:ext cx="234000" cy="333000"/>
              </p14:xfrm>
            </p:contentPart>
          </mc:Choice>
          <mc:Fallback xmlns="">
            <p:pic>
              <p:nvPicPr>
                <p:cNvPr id="1162" name="Ink 1161">
                  <a:extLst>
                    <a:ext uri="{FF2B5EF4-FFF2-40B4-BE49-F238E27FC236}">
                      <a16:creationId xmlns:a16="http://schemas.microsoft.com/office/drawing/2014/main" id="{A65FA2E1-5DB6-D34E-88B1-DDCB3340E41F}"/>
                    </a:ext>
                  </a:extLst>
                </p:cNvPr>
                <p:cNvPicPr/>
                <p:nvPr/>
              </p:nvPicPr>
              <p:blipFill>
                <a:blip r:embed="rId1902"/>
                <a:stretch>
                  <a:fillRect/>
                </a:stretch>
              </p:blipFill>
              <p:spPr>
                <a:xfrm>
                  <a:off x="6892358" y="3709984"/>
                  <a:ext cx="264240" cy="36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3">
              <p14:nvContentPartPr>
                <p14:cNvPr id="1163" name="Ink 1162">
                  <a:extLst>
                    <a:ext uri="{FF2B5EF4-FFF2-40B4-BE49-F238E27FC236}">
                      <a16:creationId xmlns:a16="http://schemas.microsoft.com/office/drawing/2014/main" id="{34B0AEA1-E913-C341-9900-08B95B48F223}"/>
                    </a:ext>
                  </a:extLst>
                </p14:cNvPr>
                <p14:cNvContentPartPr/>
                <p14:nvPr/>
              </p14:nvContentPartPr>
              <p14:xfrm>
                <a:off x="7404278" y="3769024"/>
                <a:ext cx="45000" cy="264240"/>
              </p14:xfrm>
            </p:contentPart>
          </mc:Choice>
          <mc:Fallback xmlns="">
            <p:pic>
              <p:nvPicPr>
                <p:cNvPr id="1163" name="Ink 1162">
                  <a:extLst>
                    <a:ext uri="{FF2B5EF4-FFF2-40B4-BE49-F238E27FC236}">
                      <a16:creationId xmlns:a16="http://schemas.microsoft.com/office/drawing/2014/main" id="{34B0AEA1-E913-C341-9900-08B95B48F223}"/>
                    </a:ext>
                  </a:extLst>
                </p:cNvPr>
                <p:cNvPicPr/>
                <p:nvPr/>
              </p:nvPicPr>
              <p:blipFill>
                <a:blip r:embed="rId1904"/>
                <a:stretch>
                  <a:fillRect/>
                </a:stretch>
              </p:blipFill>
              <p:spPr>
                <a:xfrm>
                  <a:off x="7389158" y="3753544"/>
                  <a:ext cx="7524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5">
              <p14:nvContentPartPr>
                <p14:cNvPr id="1164" name="Ink 1163">
                  <a:extLst>
                    <a:ext uri="{FF2B5EF4-FFF2-40B4-BE49-F238E27FC236}">
                      <a16:creationId xmlns:a16="http://schemas.microsoft.com/office/drawing/2014/main" id="{D78ACF12-EE45-4E40-93EB-4A7AE949F2B5}"/>
                    </a:ext>
                  </a:extLst>
                </p14:cNvPr>
                <p14:cNvContentPartPr/>
                <p14:nvPr/>
              </p14:nvContentPartPr>
              <p14:xfrm>
                <a:off x="7258478" y="3721144"/>
                <a:ext cx="323640" cy="92880"/>
              </p14:xfrm>
            </p:contentPart>
          </mc:Choice>
          <mc:Fallback xmlns="">
            <p:pic>
              <p:nvPicPr>
                <p:cNvPr id="1164" name="Ink 1163">
                  <a:extLst>
                    <a:ext uri="{FF2B5EF4-FFF2-40B4-BE49-F238E27FC236}">
                      <a16:creationId xmlns:a16="http://schemas.microsoft.com/office/drawing/2014/main" id="{D78ACF12-EE45-4E40-93EB-4A7AE949F2B5}"/>
                    </a:ext>
                  </a:extLst>
                </p:cNvPr>
                <p:cNvPicPr/>
                <p:nvPr/>
              </p:nvPicPr>
              <p:blipFill>
                <a:blip r:embed="rId1906"/>
                <a:stretch>
                  <a:fillRect/>
                </a:stretch>
              </p:blipFill>
              <p:spPr>
                <a:xfrm>
                  <a:off x="7243358" y="3705664"/>
                  <a:ext cx="35424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7">
              <p14:nvContentPartPr>
                <p14:cNvPr id="1165" name="Ink 1164">
                  <a:extLst>
                    <a:ext uri="{FF2B5EF4-FFF2-40B4-BE49-F238E27FC236}">
                      <a16:creationId xmlns:a16="http://schemas.microsoft.com/office/drawing/2014/main" id="{84659012-6FFA-4640-B2A3-5DB635598671}"/>
                    </a:ext>
                  </a:extLst>
                </p14:cNvPr>
                <p14:cNvContentPartPr/>
                <p14:nvPr/>
              </p14:nvContentPartPr>
              <p14:xfrm>
                <a:off x="7551158" y="3791344"/>
                <a:ext cx="140760" cy="214200"/>
              </p14:xfrm>
            </p:contentPart>
          </mc:Choice>
          <mc:Fallback xmlns="">
            <p:pic>
              <p:nvPicPr>
                <p:cNvPr id="1165" name="Ink 1164">
                  <a:extLst>
                    <a:ext uri="{FF2B5EF4-FFF2-40B4-BE49-F238E27FC236}">
                      <a16:creationId xmlns:a16="http://schemas.microsoft.com/office/drawing/2014/main" id="{84659012-6FFA-4640-B2A3-5DB635598671}"/>
                    </a:ext>
                  </a:extLst>
                </p:cNvPr>
                <p:cNvPicPr/>
                <p:nvPr/>
              </p:nvPicPr>
              <p:blipFill>
                <a:blip r:embed="rId1908"/>
                <a:stretch>
                  <a:fillRect/>
                </a:stretch>
              </p:blipFill>
              <p:spPr>
                <a:xfrm>
                  <a:off x="7536038" y="3775864"/>
                  <a:ext cx="17136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9">
              <p14:nvContentPartPr>
                <p14:cNvPr id="1166" name="Ink 1165">
                  <a:extLst>
                    <a:ext uri="{FF2B5EF4-FFF2-40B4-BE49-F238E27FC236}">
                      <a16:creationId xmlns:a16="http://schemas.microsoft.com/office/drawing/2014/main" id="{D14993BF-0EC2-134A-89D5-700CD0BCC424}"/>
                    </a:ext>
                  </a:extLst>
                </p14:cNvPr>
                <p14:cNvContentPartPr/>
                <p14:nvPr/>
              </p14:nvContentPartPr>
              <p14:xfrm>
                <a:off x="7718198" y="3777304"/>
                <a:ext cx="123840" cy="214560"/>
              </p14:xfrm>
            </p:contentPart>
          </mc:Choice>
          <mc:Fallback xmlns="">
            <p:pic>
              <p:nvPicPr>
                <p:cNvPr id="1166" name="Ink 1165">
                  <a:extLst>
                    <a:ext uri="{FF2B5EF4-FFF2-40B4-BE49-F238E27FC236}">
                      <a16:creationId xmlns:a16="http://schemas.microsoft.com/office/drawing/2014/main" id="{D14993BF-0EC2-134A-89D5-700CD0BCC424}"/>
                    </a:ext>
                  </a:extLst>
                </p:cNvPr>
                <p:cNvPicPr/>
                <p:nvPr/>
              </p:nvPicPr>
              <p:blipFill>
                <a:blip r:embed="rId1910"/>
                <a:stretch>
                  <a:fillRect/>
                </a:stretch>
              </p:blipFill>
              <p:spPr>
                <a:xfrm>
                  <a:off x="7702718" y="3762184"/>
                  <a:ext cx="15444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1">
              <p14:nvContentPartPr>
                <p14:cNvPr id="1167" name="Ink 1166">
                  <a:extLst>
                    <a:ext uri="{FF2B5EF4-FFF2-40B4-BE49-F238E27FC236}">
                      <a16:creationId xmlns:a16="http://schemas.microsoft.com/office/drawing/2014/main" id="{E579AA9B-D469-5C42-A66E-E00D3A09079F}"/>
                    </a:ext>
                  </a:extLst>
                </p14:cNvPr>
                <p14:cNvContentPartPr/>
                <p14:nvPr/>
              </p14:nvContentPartPr>
              <p14:xfrm>
                <a:off x="7863998" y="3794944"/>
                <a:ext cx="96480" cy="167400"/>
              </p14:xfrm>
            </p:contentPart>
          </mc:Choice>
          <mc:Fallback xmlns="">
            <p:pic>
              <p:nvPicPr>
                <p:cNvPr id="1167" name="Ink 1166">
                  <a:extLst>
                    <a:ext uri="{FF2B5EF4-FFF2-40B4-BE49-F238E27FC236}">
                      <a16:creationId xmlns:a16="http://schemas.microsoft.com/office/drawing/2014/main" id="{E579AA9B-D469-5C42-A66E-E00D3A09079F}"/>
                    </a:ext>
                  </a:extLst>
                </p:cNvPr>
                <p:cNvPicPr/>
                <p:nvPr/>
              </p:nvPicPr>
              <p:blipFill>
                <a:blip r:embed="rId1912"/>
                <a:stretch>
                  <a:fillRect/>
                </a:stretch>
              </p:blipFill>
              <p:spPr>
                <a:xfrm>
                  <a:off x="7848518" y="3779824"/>
                  <a:ext cx="12708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3">
              <p14:nvContentPartPr>
                <p14:cNvPr id="1168" name="Ink 1167">
                  <a:extLst>
                    <a:ext uri="{FF2B5EF4-FFF2-40B4-BE49-F238E27FC236}">
                      <a16:creationId xmlns:a16="http://schemas.microsoft.com/office/drawing/2014/main" id="{C0939222-CB08-054A-837D-E613C23A20FE}"/>
                    </a:ext>
                  </a:extLst>
                </p14:cNvPr>
                <p14:cNvContentPartPr/>
                <p14:nvPr/>
              </p14:nvContentPartPr>
              <p14:xfrm>
                <a:off x="8061998" y="3787024"/>
                <a:ext cx="221400" cy="194400"/>
              </p14:xfrm>
            </p:contentPart>
          </mc:Choice>
          <mc:Fallback xmlns="">
            <p:pic>
              <p:nvPicPr>
                <p:cNvPr id="1168" name="Ink 1167">
                  <a:extLst>
                    <a:ext uri="{FF2B5EF4-FFF2-40B4-BE49-F238E27FC236}">
                      <a16:creationId xmlns:a16="http://schemas.microsoft.com/office/drawing/2014/main" id="{C0939222-CB08-054A-837D-E613C23A20FE}"/>
                    </a:ext>
                  </a:extLst>
                </p:cNvPr>
                <p:cNvPicPr/>
                <p:nvPr/>
              </p:nvPicPr>
              <p:blipFill>
                <a:blip r:embed="rId1914"/>
                <a:stretch>
                  <a:fillRect/>
                </a:stretch>
              </p:blipFill>
              <p:spPr>
                <a:xfrm>
                  <a:off x="8046878" y="3771544"/>
                  <a:ext cx="25200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5">
              <p14:nvContentPartPr>
                <p14:cNvPr id="1169" name="Ink 1168">
                  <a:extLst>
                    <a:ext uri="{FF2B5EF4-FFF2-40B4-BE49-F238E27FC236}">
                      <a16:creationId xmlns:a16="http://schemas.microsoft.com/office/drawing/2014/main" id="{A1906869-C8BA-F945-9C82-82757E510C2D}"/>
                    </a:ext>
                  </a:extLst>
                </p14:cNvPr>
                <p14:cNvContentPartPr/>
                <p14:nvPr/>
              </p14:nvContentPartPr>
              <p14:xfrm>
                <a:off x="8305358" y="3813664"/>
                <a:ext cx="159840" cy="179280"/>
              </p14:xfrm>
            </p:contentPart>
          </mc:Choice>
          <mc:Fallback xmlns="">
            <p:pic>
              <p:nvPicPr>
                <p:cNvPr id="1169" name="Ink 1168">
                  <a:extLst>
                    <a:ext uri="{FF2B5EF4-FFF2-40B4-BE49-F238E27FC236}">
                      <a16:creationId xmlns:a16="http://schemas.microsoft.com/office/drawing/2014/main" id="{A1906869-C8BA-F945-9C82-82757E510C2D}"/>
                    </a:ext>
                  </a:extLst>
                </p:cNvPr>
                <p:cNvPicPr/>
                <p:nvPr/>
              </p:nvPicPr>
              <p:blipFill>
                <a:blip r:embed="rId1916"/>
                <a:stretch>
                  <a:fillRect/>
                </a:stretch>
              </p:blipFill>
              <p:spPr>
                <a:xfrm>
                  <a:off x="8290238" y="3798184"/>
                  <a:ext cx="19044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7">
              <p14:nvContentPartPr>
                <p14:cNvPr id="1170" name="Ink 1169">
                  <a:extLst>
                    <a:ext uri="{FF2B5EF4-FFF2-40B4-BE49-F238E27FC236}">
                      <a16:creationId xmlns:a16="http://schemas.microsoft.com/office/drawing/2014/main" id="{B72DBF2F-9705-D141-B0B2-FD5E209CBB30}"/>
                    </a:ext>
                  </a:extLst>
                </p14:cNvPr>
                <p14:cNvContentPartPr/>
                <p14:nvPr/>
              </p14:nvContentPartPr>
              <p14:xfrm>
                <a:off x="8639438" y="3720064"/>
                <a:ext cx="175680" cy="318240"/>
              </p14:xfrm>
            </p:contentPart>
          </mc:Choice>
          <mc:Fallback xmlns="">
            <p:pic>
              <p:nvPicPr>
                <p:cNvPr id="1170" name="Ink 1169">
                  <a:extLst>
                    <a:ext uri="{FF2B5EF4-FFF2-40B4-BE49-F238E27FC236}">
                      <a16:creationId xmlns:a16="http://schemas.microsoft.com/office/drawing/2014/main" id="{B72DBF2F-9705-D141-B0B2-FD5E209CBB30}"/>
                    </a:ext>
                  </a:extLst>
                </p:cNvPr>
                <p:cNvPicPr/>
                <p:nvPr/>
              </p:nvPicPr>
              <p:blipFill>
                <a:blip r:embed="rId1918"/>
                <a:stretch>
                  <a:fillRect/>
                </a:stretch>
              </p:blipFill>
              <p:spPr>
                <a:xfrm>
                  <a:off x="8623958" y="3704584"/>
                  <a:ext cx="20628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9">
              <p14:nvContentPartPr>
                <p14:cNvPr id="1171" name="Ink 1170">
                  <a:extLst>
                    <a:ext uri="{FF2B5EF4-FFF2-40B4-BE49-F238E27FC236}">
                      <a16:creationId xmlns:a16="http://schemas.microsoft.com/office/drawing/2014/main" id="{9E95C642-C467-4547-8929-613EF8EFCAA8}"/>
                    </a:ext>
                  </a:extLst>
                </p14:cNvPr>
                <p14:cNvContentPartPr/>
                <p14:nvPr/>
              </p14:nvContentPartPr>
              <p14:xfrm>
                <a:off x="8906558" y="3808624"/>
                <a:ext cx="157680" cy="168480"/>
              </p14:xfrm>
            </p:contentPart>
          </mc:Choice>
          <mc:Fallback xmlns="">
            <p:pic>
              <p:nvPicPr>
                <p:cNvPr id="1171" name="Ink 1170">
                  <a:extLst>
                    <a:ext uri="{FF2B5EF4-FFF2-40B4-BE49-F238E27FC236}">
                      <a16:creationId xmlns:a16="http://schemas.microsoft.com/office/drawing/2014/main" id="{9E95C642-C467-4547-8929-613EF8EFCAA8}"/>
                    </a:ext>
                  </a:extLst>
                </p:cNvPr>
                <p:cNvPicPr/>
                <p:nvPr/>
              </p:nvPicPr>
              <p:blipFill>
                <a:blip r:embed="rId1920"/>
                <a:stretch>
                  <a:fillRect/>
                </a:stretch>
              </p:blipFill>
              <p:spPr>
                <a:xfrm>
                  <a:off x="8891438" y="3793504"/>
                  <a:ext cx="1882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1">
              <p14:nvContentPartPr>
                <p14:cNvPr id="1172" name="Ink 1171">
                  <a:extLst>
                    <a:ext uri="{FF2B5EF4-FFF2-40B4-BE49-F238E27FC236}">
                      <a16:creationId xmlns:a16="http://schemas.microsoft.com/office/drawing/2014/main" id="{F74FB347-AB51-E848-AAC9-5B8F798BCFB0}"/>
                    </a:ext>
                  </a:extLst>
                </p14:cNvPr>
                <p14:cNvContentPartPr/>
                <p14:nvPr/>
              </p14:nvContentPartPr>
              <p14:xfrm>
                <a:off x="9090518" y="3797104"/>
                <a:ext cx="381960" cy="164160"/>
              </p14:xfrm>
            </p:contentPart>
          </mc:Choice>
          <mc:Fallback xmlns="">
            <p:pic>
              <p:nvPicPr>
                <p:cNvPr id="1172" name="Ink 1171">
                  <a:extLst>
                    <a:ext uri="{FF2B5EF4-FFF2-40B4-BE49-F238E27FC236}">
                      <a16:creationId xmlns:a16="http://schemas.microsoft.com/office/drawing/2014/main" id="{F74FB347-AB51-E848-AAC9-5B8F798BCFB0}"/>
                    </a:ext>
                  </a:extLst>
                </p:cNvPr>
                <p:cNvPicPr/>
                <p:nvPr/>
              </p:nvPicPr>
              <p:blipFill>
                <a:blip r:embed="rId1922"/>
                <a:stretch>
                  <a:fillRect/>
                </a:stretch>
              </p:blipFill>
              <p:spPr>
                <a:xfrm>
                  <a:off x="9075038" y="3781984"/>
                  <a:ext cx="41220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3">
              <p14:nvContentPartPr>
                <p14:cNvPr id="1173" name="Ink 1172">
                  <a:extLst>
                    <a:ext uri="{FF2B5EF4-FFF2-40B4-BE49-F238E27FC236}">
                      <a16:creationId xmlns:a16="http://schemas.microsoft.com/office/drawing/2014/main" id="{867CE5C5-8745-9943-8A02-C9FB1D0E0F0C}"/>
                    </a:ext>
                  </a:extLst>
                </p14:cNvPr>
                <p14:cNvContentPartPr/>
                <p14:nvPr/>
              </p14:nvContentPartPr>
              <p14:xfrm>
                <a:off x="9522878" y="3813664"/>
                <a:ext cx="211320" cy="142200"/>
              </p14:xfrm>
            </p:contentPart>
          </mc:Choice>
          <mc:Fallback xmlns="">
            <p:pic>
              <p:nvPicPr>
                <p:cNvPr id="1173" name="Ink 1172">
                  <a:extLst>
                    <a:ext uri="{FF2B5EF4-FFF2-40B4-BE49-F238E27FC236}">
                      <a16:creationId xmlns:a16="http://schemas.microsoft.com/office/drawing/2014/main" id="{867CE5C5-8745-9943-8A02-C9FB1D0E0F0C}"/>
                    </a:ext>
                  </a:extLst>
                </p:cNvPr>
                <p:cNvPicPr/>
                <p:nvPr/>
              </p:nvPicPr>
              <p:blipFill>
                <a:blip r:embed="rId1924"/>
                <a:stretch>
                  <a:fillRect/>
                </a:stretch>
              </p:blipFill>
              <p:spPr>
                <a:xfrm>
                  <a:off x="9507758" y="3798184"/>
                  <a:ext cx="24156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5">
              <p14:nvContentPartPr>
                <p14:cNvPr id="1174" name="Ink 1173">
                  <a:extLst>
                    <a:ext uri="{FF2B5EF4-FFF2-40B4-BE49-F238E27FC236}">
                      <a16:creationId xmlns:a16="http://schemas.microsoft.com/office/drawing/2014/main" id="{1A916C34-FEFB-0B48-A640-C6C1E55C7DB4}"/>
                    </a:ext>
                  </a:extLst>
                </p14:cNvPr>
                <p14:cNvContentPartPr/>
                <p14:nvPr/>
              </p14:nvContentPartPr>
              <p14:xfrm>
                <a:off x="9796118" y="3758944"/>
                <a:ext cx="139680" cy="209520"/>
              </p14:xfrm>
            </p:contentPart>
          </mc:Choice>
          <mc:Fallback xmlns="">
            <p:pic>
              <p:nvPicPr>
                <p:cNvPr id="1174" name="Ink 1173">
                  <a:extLst>
                    <a:ext uri="{FF2B5EF4-FFF2-40B4-BE49-F238E27FC236}">
                      <a16:creationId xmlns:a16="http://schemas.microsoft.com/office/drawing/2014/main" id="{1A916C34-FEFB-0B48-A640-C6C1E55C7DB4}"/>
                    </a:ext>
                  </a:extLst>
                </p:cNvPr>
                <p:cNvPicPr/>
                <p:nvPr/>
              </p:nvPicPr>
              <p:blipFill>
                <a:blip r:embed="rId1926"/>
                <a:stretch>
                  <a:fillRect/>
                </a:stretch>
              </p:blipFill>
              <p:spPr>
                <a:xfrm>
                  <a:off x="9780998" y="3743824"/>
                  <a:ext cx="17028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7">
              <p14:nvContentPartPr>
                <p14:cNvPr id="1176" name="Ink 1175">
                  <a:extLst>
                    <a:ext uri="{FF2B5EF4-FFF2-40B4-BE49-F238E27FC236}">
                      <a16:creationId xmlns:a16="http://schemas.microsoft.com/office/drawing/2014/main" id="{06C995C2-0E12-134D-9809-866A01894EF4}"/>
                    </a:ext>
                  </a:extLst>
                </p14:cNvPr>
                <p14:cNvContentPartPr/>
                <p14:nvPr/>
              </p14:nvContentPartPr>
              <p14:xfrm>
                <a:off x="10158638" y="3834184"/>
                <a:ext cx="118440" cy="105840"/>
              </p14:xfrm>
            </p:contentPart>
          </mc:Choice>
          <mc:Fallback xmlns="">
            <p:pic>
              <p:nvPicPr>
                <p:cNvPr id="1176" name="Ink 1175">
                  <a:extLst>
                    <a:ext uri="{FF2B5EF4-FFF2-40B4-BE49-F238E27FC236}">
                      <a16:creationId xmlns:a16="http://schemas.microsoft.com/office/drawing/2014/main" id="{06C995C2-0E12-134D-9809-866A01894EF4}"/>
                    </a:ext>
                  </a:extLst>
                </p:cNvPr>
                <p:cNvPicPr/>
                <p:nvPr/>
              </p:nvPicPr>
              <p:blipFill>
                <a:blip r:embed="rId1928"/>
                <a:stretch>
                  <a:fillRect/>
                </a:stretch>
              </p:blipFill>
              <p:spPr>
                <a:xfrm>
                  <a:off x="10143158" y="3818704"/>
                  <a:ext cx="14904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9">
              <p14:nvContentPartPr>
                <p14:cNvPr id="1179" name="Ink 1178">
                  <a:extLst>
                    <a:ext uri="{FF2B5EF4-FFF2-40B4-BE49-F238E27FC236}">
                      <a16:creationId xmlns:a16="http://schemas.microsoft.com/office/drawing/2014/main" id="{ACD86A85-C29D-7E48-9BE4-8775CF2885E6}"/>
                    </a:ext>
                  </a:extLst>
                </p14:cNvPr>
                <p14:cNvContentPartPr/>
                <p14:nvPr/>
              </p14:nvContentPartPr>
              <p14:xfrm>
                <a:off x="10399118" y="3860464"/>
                <a:ext cx="164880" cy="200160"/>
              </p14:xfrm>
            </p:contentPart>
          </mc:Choice>
          <mc:Fallback xmlns="">
            <p:pic>
              <p:nvPicPr>
                <p:cNvPr id="1179" name="Ink 1178">
                  <a:extLst>
                    <a:ext uri="{FF2B5EF4-FFF2-40B4-BE49-F238E27FC236}">
                      <a16:creationId xmlns:a16="http://schemas.microsoft.com/office/drawing/2014/main" id="{ACD86A85-C29D-7E48-9BE4-8775CF2885E6}"/>
                    </a:ext>
                  </a:extLst>
                </p:cNvPr>
                <p:cNvPicPr/>
                <p:nvPr/>
              </p:nvPicPr>
              <p:blipFill>
                <a:blip r:embed="rId1930"/>
                <a:stretch>
                  <a:fillRect/>
                </a:stretch>
              </p:blipFill>
              <p:spPr>
                <a:xfrm>
                  <a:off x="10383998" y="3845344"/>
                  <a:ext cx="19512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1">
              <p14:nvContentPartPr>
                <p14:cNvPr id="1180" name="Ink 1179">
                  <a:extLst>
                    <a:ext uri="{FF2B5EF4-FFF2-40B4-BE49-F238E27FC236}">
                      <a16:creationId xmlns:a16="http://schemas.microsoft.com/office/drawing/2014/main" id="{6DF539CC-D325-4545-AF07-6C4A7BD84D9F}"/>
                    </a:ext>
                  </a:extLst>
                </p14:cNvPr>
                <p14:cNvContentPartPr/>
                <p14:nvPr/>
              </p14:nvContentPartPr>
              <p14:xfrm>
                <a:off x="10403438" y="3729424"/>
                <a:ext cx="112320" cy="160920"/>
              </p14:xfrm>
            </p:contentPart>
          </mc:Choice>
          <mc:Fallback xmlns="">
            <p:pic>
              <p:nvPicPr>
                <p:cNvPr id="1180" name="Ink 1179">
                  <a:extLst>
                    <a:ext uri="{FF2B5EF4-FFF2-40B4-BE49-F238E27FC236}">
                      <a16:creationId xmlns:a16="http://schemas.microsoft.com/office/drawing/2014/main" id="{6DF539CC-D325-4545-AF07-6C4A7BD84D9F}"/>
                    </a:ext>
                  </a:extLst>
                </p:cNvPr>
                <p:cNvPicPr/>
                <p:nvPr/>
              </p:nvPicPr>
              <p:blipFill>
                <a:blip r:embed="rId1932"/>
                <a:stretch>
                  <a:fillRect/>
                </a:stretch>
              </p:blipFill>
              <p:spPr>
                <a:xfrm>
                  <a:off x="10388318" y="3714304"/>
                  <a:ext cx="14292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3">
              <p14:nvContentPartPr>
                <p14:cNvPr id="1183" name="Ink 1182">
                  <a:extLst>
                    <a:ext uri="{FF2B5EF4-FFF2-40B4-BE49-F238E27FC236}">
                      <a16:creationId xmlns:a16="http://schemas.microsoft.com/office/drawing/2014/main" id="{CE084888-80A4-5945-BBCB-EECEDABD734B}"/>
                    </a:ext>
                  </a:extLst>
                </p14:cNvPr>
                <p14:cNvContentPartPr/>
                <p14:nvPr/>
              </p14:nvContentPartPr>
              <p14:xfrm>
                <a:off x="10626998" y="3802504"/>
                <a:ext cx="164520" cy="103680"/>
              </p14:xfrm>
            </p:contentPart>
          </mc:Choice>
          <mc:Fallback xmlns="">
            <p:pic>
              <p:nvPicPr>
                <p:cNvPr id="1183" name="Ink 1182">
                  <a:extLst>
                    <a:ext uri="{FF2B5EF4-FFF2-40B4-BE49-F238E27FC236}">
                      <a16:creationId xmlns:a16="http://schemas.microsoft.com/office/drawing/2014/main" id="{CE084888-80A4-5945-BBCB-EECEDABD734B}"/>
                    </a:ext>
                  </a:extLst>
                </p:cNvPr>
                <p:cNvPicPr/>
                <p:nvPr/>
              </p:nvPicPr>
              <p:blipFill>
                <a:blip r:embed="rId1934"/>
                <a:stretch>
                  <a:fillRect/>
                </a:stretch>
              </p:blipFill>
              <p:spPr>
                <a:xfrm>
                  <a:off x="10611518" y="3787024"/>
                  <a:ext cx="1951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5">
              <p14:nvContentPartPr>
                <p14:cNvPr id="1184" name="Ink 1183">
                  <a:extLst>
                    <a:ext uri="{FF2B5EF4-FFF2-40B4-BE49-F238E27FC236}">
                      <a16:creationId xmlns:a16="http://schemas.microsoft.com/office/drawing/2014/main" id="{6B34380F-D378-084F-A100-FE70C9419A9C}"/>
                    </a:ext>
                  </a:extLst>
                </p14:cNvPr>
                <p14:cNvContentPartPr/>
                <p14:nvPr/>
              </p14:nvContentPartPr>
              <p14:xfrm>
                <a:off x="10726718" y="3724384"/>
                <a:ext cx="43560" cy="365760"/>
              </p14:xfrm>
            </p:contentPart>
          </mc:Choice>
          <mc:Fallback xmlns="">
            <p:pic>
              <p:nvPicPr>
                <p:cNvPr id="1184" name="Ink 1183">
                  <a:extLst>
                    <a:ext uri="{FF2B5EF4-FFF2-40B4-BE49-F238E27FC236}">
                      <a16:creationId xmlns:a16="http://schemas.microsoft.com/office/drawing/2014/main" id="{6B34380F-D378-084F-A100-FE70C9419A9C}"/>
                    </a:ext>
                  </a:extLst>
                </p:cNvPr>
                <p:cNvPicPr/>
                <p:nvPr/>
              </p:nvPicPr>
              <p:blipFill>
                <a:blip r:embed="rId1936"/>
                <a:stretch>
                  <a:fillRect/>
                </a:stretch>
              </p:blipFill>
              <p:spPr>
                <a:xfrm>
                  <a:off x="10711598" y="3708904"/>
                  <a:ext cx="74160" cy="39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7">
              <p14:nvContentPartPr>
                <p14:cNvPr id="1185" name="Ink 1184">
                  <a:extLst>
                    <a:ext uri="{FF2B5EF4-FFF2-40B4-BE49-F238E27FC236}">
                      <a16:creationId xmlns:a16="http://schemas.microsoft.com/office/drawing/2014/main" id="{81E1168E-BB95-4B46-A6C3-43329B019A26}"/>
                    </a:ext>
                  </a:extLst>
                </p14:cNvPr>
                <p14:cNvContentPartPr/>
                <p14:nvPr/>
              </p14:nvContentPartPr>
              <p14:xfrm>
                <a:off x="10860998" y="3758944"/>
                <a:ext cx="186120" cy="48960"/>
              </p14:xfrm>
            </p:contentPart>
          </mc:Choice>
          <mc:Fallback xmlns="">
            <p:pic>
              <p:nvPicPr>
                <p:cNvPr id="1185" name="Ink 1184">
                  <a:extLst>
                    <a:ext uri="{FF2B5EF4-FFF2-40B4-BE49-F238E27FC236}">
                      <a16:creationId xmlns:a16="http://schemas.microsoft.com/office/drawing/2014/main" id="{81E1168E-BB95-4B46-A6C3-43329B019A26}"/>
                    </a:ext>
                  </a:extLst>
                </p:cNvPr>
                <p:cNvPicPr/>
                <p:nvPr/>
              </p:nvPicPr>
              <p:blipFill>
                <a:blip r:embed="rId1938"/>
                <a:stretch>
                  <a:fillRect/>
                </a:stretch>
              </p:blipFill>
              <p:spPr>
                <a:xfrm>
                  <a:off x="10845878" y="3743824"/>
                  <a:ext cx="21672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9">
              <p14:nvContentPartPr>
                <p14:cNvPr id="1186" name="Ink 1185">
                  <a:extLst>
                    <a:ext uri="{FF2B5EF4-FFF2-40B4-BE49-F238E27FC236}">
                      <a16:creationId xmlns:a16="http://schemas.microsoft.com/office/drawing/2014/main" id="{72C170E5-D308-4B4F-AAE4-04E68EBDB288}"/>
                    </a:ext>
                  </a:extLst>
                </p14:cNvPr>
                <p14:cNvContentPartPr/>
                <p14:nvPr/>
              </p14:nvContentPartPr>
              <p14:xfrm>
                <a:off x="10819598" y="3778024"/>
                <a:ext cx="231840" cy="302400"/>
              </p14:xfrm>
            </p:contentPart>
          </mc:Choice>
          <mc:Fallback xmlns="">
            <p:pic>
              <p:nvPicPr>
                <p:cNvPr id="1186" name="Ink 1185">
                  <a:extLst>
                    <a:ext uri="{FF2B5EF4-FFF2-40B4-BE49-F238E27FC236}">
                      <a16:creationId xmlns:a16="http://schemas.microsoft.com/office/drawing/2014/main" id="{72C170E5-D308-4B4F-AAE4-04E68EBDB288}"/>
                    </a:ext>
                  </a:extLst>
                </p:cNvPr>
                <p:cNvPicPr/>
                <p:nvPr/>
              </p:nvPicPr>
              <p:blipFill>
                <a:blip r:embed="rId1940"/>
                <a:stretch>
                  <a:fillRect/>
                </a:stretch>
              </p:blipFill>
              <p:spPr>
                <a:xfrm>
                  <a:off x="10804478" y="3762904"/>
                  <a:ext cx="262440" cy="33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1">
              <p14:nvContentPartPr>
                <p14:cNvPr id="1187" name="Ink 1186">
                  <a:extLst>
                    <a:ext uri="{FF2B5EF4-FFF2-40B4-BE49-F238E27FC236}">
                      <a16:creationId xmlns:a16="http://schemas.microsoft.com/office/drawing/2014/main" id="{B3401D6D-5E8C-0449-AB37-8247629BE77B}"/>
                    </a:ext>
                  </a:extLst>
                </p14:cNvPr>
                <p14:cNvContentPartPr/>
                <p14:nvPr/>
              </p14:nvContentPartPr>
              <p14:xfrm>
                <a:off x="11113358" y="3886744"/>
                <a:ext cx="41400" cy="304560"/>
              </p14:xfrm>
            </p:contentPart>
          </mc:Choice>
          <mc:Fallback xmlns="">
            <p:pic>
              <p:nvPicPr>
                <p:cNvPr id="1187" name="Ink 1186">
                  <a:extLst>
                    <a:ext uri="{FF2B5EF4-FFF2-40B4-BE49-F238E27FC236}">
                      <a16:creationId xmlns:a16="http://schemas.microsoft.com/office/drawing/2014/main" id="{B3401D6D-5E8C-0449-AB37-8247629BE77B}"/>
                    </a:ext>
                  </a:extLst>
                </p:cNvPr>
                <p:cNvPicPr/>
                <p:nvPr/>
              </p:nvPicPr>
              <p:blipFill>
                <a:blip r:embed="rId1942"/>
                <a:stretch>
                  <a:fillRect/>
                </a:stretch>
              </p:blipFill>
              <p:spPr>
                <a:xfrm>
                  <a:off x="11098238" y="3871624"/>
                  <a:ext cx="7200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3">
              <p14:nvContentPartPr>
                <p14:cNvPr id="1188" name="Ink 1187">
                  <a:extLst>
                    <a:ext uri="{FF2B5EF4-FFF2-40B4-BE49-F238E27FC236}">
                      <a16:creationId xmlns:a16="http://schemas.microsoft.com/office/drawing/2014/main" id="{4ED2E640-1F67-E149-BDED-380FC1E6B017}"/>
                    </a:ext>
                  </a:extLst>
                </p14:cNvPr>
                <p14:cNvContentPartPr/>
                <p14:nvPr/>
              </p14:nvContentPartPr>
              <p14:xfrm>
                <a:off x="11106518" y="3857224"/>
                <a:ext cx="141480" cy="120600"/>
              </p14:xfrm>
            </p:contentPart>
          </mc:Choice>
          <mc:Fallback xmlns="">
            <p:pic>
              <p:nvPicPr>
                <p:cNvPr id="1188" name="Ink 1187">
                  <a:extLst>
                    <a:ext uri="{FF2B5EF4-FFF2-40B4-BE49-F238E27FC236}">
                      <a16:creationId xmlns:a16="http://schemas.microsoft.com/office/drawing/2014/main" id="{4ED2E640-1F67-E149-BDED-380FC1E6B017}"/>
                    </a:ext>
                  </a:extLst>
                </p:cNvPr>
                <p:cNvPicPr/>
                <p:nvPr/>
              </p:nvPicPr>
              <p:blipFill>
                <a:blip r:embed="rId1944"/>
                <a:stretch>
                  <a:fillRect/>
                </a:stretch>
              </p:blipFill>
              <p:spPr>
                <a:xfrm>
                  <a:off x="11091038" y="3842104"/>
                  <a:ext cx="1720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5">
              <p14:nvContentPartPr>
                <p14:cNvPr id="1189" name="Ink 1188">
                  <a:extLst>
                    <a:ext uri="{FF2B5EF4-FFF2-40B4-BE49-F238E27FC236}">
                      <a16:creationId xmlns:a16="http://schemas.microsoft.com/office/drawing/2014/main" id="{4A4E997A-D104-874B-B625-3CD08E1FF462}"/>
                    </a:ext>
                  </a:extLst>
                </p14:cNvPr>
                <p14:cNvContentPartPr/>
                <p14:nvPr/>
              </p14:nvContentPartPr>
              <p14:xfrm>
                <a:off x="11284718" y="3843544"/>
                <a:ext cx="232560" cy="166320"/>
              </p14:xfrm>
            </p:contentPart>
          </mc:Choice>
          <mc:Fallback xmlns="">
            <p:pic>
              <p:nvPicPr>
                <p:cNvPr id="1189" name="Ink 1188">
                  <a:extLst>
                    <a:ext uri="{FF2B5EF4-FFF2-40B4-BE49-F238E27FC236}">
                      <a16:creationId xmlns:a16="http://schemas.microsoft.com/office/drawing/2014/main" id="{4A4E997A-D104-874B-B625-3CD08E1FF462}"/>
                    </a:ext>
                  </a:extLst>
                </p:cNvPr>
                <p:cNvPicPr/>
                <p:nvPr/>
              </p:nvPicPr>
              <p:blipFill>
                <a:blip r:embed="rId1946"/>
                <a:stretch>
                  <a:fillRect/>
                </a:stretch>
              </p:blipFill>
              <p:spPr>
                <a:xfrm>
                  <a:off x="11269598" y="3828424"/>
                  <a:ext cx="26316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7">
              <p14:nvContentPartPr>
                <p14:cNvPr id="1191" name="Ink 1190">
                  <a:extLst>
                    <a:ext uri="{FF2B5EF4-FFF2-40B4-BE49-F238E27FC236}">
                      <a16:creationId xmlns:a16="http://schemas.microsoft.com/office/drawing/2014/main" id="{B10C793F-5A68-8E48-B7DC-DDF39CA7041E}"/>
                    </a:ext>
                  </a:extLst>
                </p14:cNvPr>
                <p14:cNvContentPartPr/>
                <p14:nvPr/>
              </p14:nvContentPartPr>
              <p14:xfrm>
                <a:off x="6208358" y="4258624"/>
                <a:ext cx="102960" cy="203040"/>
              </p14:xfrm>
            </p:contentPart>
          </mc:Choice>
          <mc:Fallback xmlns="">
            <p:pic>
              <p:nvPicPr>
                <p:cNvPr id="1191" name="Ink 1190">
                  <a:extLst>
                    <a:ext uri="{FF2B5EF4-FFF2-40B4-BE49-F238E27FC236}">
                      <a16:creationId xmlns:a16="http://schemas.microsoft.com/office/drawing/2014/main" id="{B10C793F-5A68-8E48-B7DC-DDF39CA7041E}"/>
                    </a:ext>
                  </a:extLst>
                </p:cNvPr>
                <p:cNvPicPr/>
                <p:nvPr/>
              </p:nvPicPr>
              <p:blipFill>
                <a:blip r:embed="rId1948"/>
                <a:stretch>
                  <a:fillRect/>
                </a:stretch>
              </p:blipFill>
              <p:spPr>
                <a:xfrm>
                  <a:off x="6193238" y="4243504"/>
                  <a:ext cx="13320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9">
              <p14:nvContentPartPr>
                <p14:cNvPr id="1192" name="Ink 1191">
                  <a:extLst>
                    <a:ext uri="{FF2B5EF4-FFF2-40B4-BE49-F238E27FC236}">
                      <a16:creationId xmlns:a16="http://schemas.microsoft.com/office/drawing/2014/main" id="{8CC28188-59A9-7840-8CEE-676FFF0A4106}"/>
                    </a:ext>
                  </a:extLst>
                </p14:cNvPr>
                <p14:cNvContentPartPr/>
                <p14:nvPr/>
              </p14:nvContentPartPr>
              <p14:xfrm>
                <a:off x="6367118" y="4240264"/>
                <a:ext cx="144720" cy="194400"/>
              </p14:xfrm>
            </p:contentPart>
          </mc:Choice>
          <mc:Fallback xmlns="">
            <p:pic>
              <p:nvPicPr>
                <p:cNvPr id="1192" name="Ink 1191">
                  <a:extLst>
                    <a:ext uri="{FF2B5EF4-FFF2-40B4-BE49-F238E27FC236}">
                      <a16:creationId xmlns:a16="http://schemas.microsoft.com/office/drawing/2014/main" id="{8CC28188-59A9-7840-8CEE-676FFF0A4106}"/>
                    </a:ext>
                  </a:extLst>
                </p:cNvPr>
                <p:cNvPicPr/>
                <p:nvPr/>
              </p:nvPicPr>
              <p:blipFill>
                <a:blip r:embed="rId1950"/>
                <a:stretch>
                  <a:fillRect/>
                </a:stretch>
              </p:blipFill>
              <p:spPr>
                <a:xfrm>
                  <a:off x="6351998" y="4224784"/>
                  <a:ext cx="17532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1">
              <p14:nvContentPartPr>
                <p14:cNvPr id="1193" name="Ink 1192">
                  <a:extLst>
                    <a:ext uri="{FF2B5EF4-FFF2-40B4-BE49-F238E27FC236}">
                      <a16:creationId xmlns:a16="http://schemas.microsoft.com/office/drawing/2014/main" id="{25F36E7B-55A2-C248-9196-277A884C90CB}"/>
                    </a:ext>
                  </a:extLst>
                </p14:cNvPr>
                <p14:cNvContentPartPr/>
                <p14:nvPr/>
              </p14:nvContentPartPr>
              <p14:xfrm>
                <a:off x="6612998" y="4130824"/>
                <a:ext cx="212760" cy="314280"/>
              </p14:xfrm>
            </p:contentPart>
          </mc:Choice>
          <mc:Fallback xmlns="">
            <p:pic>
              <p:nvPicPr>
                <p:cNvPr id="1193" name="Ink 1192">
                  <a:extLst>
                    <a:ext uri="{FF2B5EF4-FFF2-40B4-BE49-F238E27FC236}">
                      <a16:creationId xmlns:a16="http://schemas.microsoft.com/office/drawing/2014/main" id="{25F36E7B-55A2-C248-9196-277A884C90CB}"/>
                    </a:ext>
                  </a:extLst>
                </p:cNvPr>
                <p:cNvPicPr/>
                <p:nvPr/>
              </p:nvPicPr>
              <p:blipFill>
                <a:blip r:embed="rId1952"/>
                <a:stretch>
                  <a:fillRect/>
                </a:stretch>
              </p:blipFill>
              <p:spPr>
                <a:xfrm>
                  <a:off x="6597878" y="4115704"/>
                  <a:ext cx="24336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3">
              <p14:nvContentPartPr>
                <p14:cNvPr id="1194" name="Ink 1193">
                  <a:extLst>
                    <a:ext uri="{FF2B5EF4-FFF2-40B4-BE49-F238E27FC236}">
                      <a16:creationId xmlns:a16="http://schemas.microsoft.com/office/drawing/2014/main" id="{A38737A9-D89B-D541-AC46-FC41410F10FD}"/>
                    </a:ext>
                  </a:extLst>
                </p14:cNvPr>
                <p14:cNvContentPartPr/>
                <p14:nvPr/>
              </p14:nvContentPartPr>
              <p14:xfrm>
                <a:off x="6835478" y="4282024"/>
                <a:ext cx="105480" cy="128160"/>
              </p14:xfrm>
            </p:contentPart>
          </mc:Choice>
          <mc:Fallback xmlns="">
            <p:pic>
              <p:nvPicPr>
                <p:cNvPr id="1194" name="Ink 1193">
                  <a:extLst>
                    <a:ext uri="{FF2B5EF4-FFF2-40B4-BE49-F238E27FC236}">
                      <a16:creationId xmlns:a16="http://schemas.microsoft.com/office/drawing/2014/main" id="{A38737A9-D89B-D541-AC46-FC41410F10FD}"/>
                    </a:ext>
                  </a:extLst>
                </p:cNvPr>
                <p:cNvPicPr/>
                <p:nvPr/>
              </p:nvPicPr>
              <p:blipFill>
                <a:blip r:embed="rId1954"/>
                <a:stretch>
                  <a:fillRect/>
                </a:stretch>
              </p:blipFill>
              <p:spPr>
                <a:xfrm>
                  <a:off x="6820358" y="4266544"/>
                  <a:ext cx="1357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5">
              <p14:nvContentPartPr>
                <p14:cNvPr id="1195" name="Ink 1194">
                  <a:extLst>
                    <a:ext uri="{FF2B5EF4-FFF2-40B4-BE49-F238E27FC236}">
                      <a16:creationId xmlns:a16="http://schemas.microsoft.com/office/drawing/2014/main" id="{8CF79B88-5D78-CC40-882E-4EC8823A3C10}"/>
                    </a:ext>
                  </a:extLst>
                </p14:cNvPr>
                <p14:cNvContentPartPr/>
                <p14:nvPr/>
              </p14:nvContentPartPr>
              <p14:xfrm>
                <a:off x="6980558" y="4274104"/>
                <a:ext cx="126360" cy="158400"/>
              </p14:xfrm>
            </p:contentPart>
          </mc:Choice>
          <mc:Fallback xmlns="">
            <p:pic>
              <p:nvPicPr>
                <p:cNvPr id="1195" name="Ink 1194">
                  <a:extLst>
                    <a:ext uri="{FF2B5EF4-FFF2-40B4-BE49-F238E27FC236}">
                      <a16:creationId xmlns:a16="http://schemas.microsoft.com/office/drawing/2014/main" id="{8CF79B88-5D78-CC40-882E-4EC8823A3C10}"/>
                    </a:ext>
                  </a:extLst>
                </p:cNvPr>
                <p:cNvPicPr/>
                <p:nvPr/>
              </p:nvPicPr>
              <p:blipFill>
                <a:blip r:embed="rId1956"/>
                <a:stretch>
                  <a:fillRect/>
                </a:stretch>
              </p:blipFill>
              <p:spPr>
                <a:xfrm>
                  <a:off x="6965438" y="4258624"/>
                  <a:ext cx="15660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7">
              <p14:nvContentPartPr>
                <p14:cNvPr id="1196" name="Ink 1195">
                  <a:extLst>
                    <a:ext uri="{FF2B5EF4-FFF2-40B4-BE49-F238E27FC236}">
                      <a16:creationId xmlns:a16="http://schemas.microsoft.com/office/drawing/2014/main" id="{CD78A167-6F65-A44F-AF1F-14C12A54557D}"/>
                    </a:ext>
                  </a:extLst>
                </p14:cNvPr>
                <p14:cNvContentPartPr/>
                <p14:nvPr/>
              </p14:nvContentPartPr>
              <p14:xfrm>
                <a:off x="7181438" y="4098424"/>
                <a:ext cx="170280" cy="347400"/>
              </p14:xfrm>
            </p:contentPart>
          </mc:Choice>
          <mc:Fallback xmlns="">
            <p:pic>
              <p:nvPicPr>
                <p:cNvPr id="1196" name="Ink 1195">
                  <a:extLst>
                    <a:ext uri="{FF2B5EF4-FFF2-40B4-BE49-F238E27FC236}">
                      <a16:creationId xmlns:a16="http://schemas.microsoft.com/office/drawing/2014/main" id="{CD78A167-6F65-A44F-AF1F-14C12A54557D}"/>
                    </a:ext>
                  </a:extLst>
                </p:cNvPr>
                <p:cNvPicPr/>
                <p:nvPr/>
              </p:nvPicPr>
              <p:blipFill>
                <a:blip r:embed="rId1958"/>
                <a:stretch>
                  <a:fillRect/>
                </a:stretch>
              </p:blipFill>
              <p:spPr>
                <a:xfrm>
                  <a:off x="7166318" y="4083304"/>
                  <a:ext cx="200880" cy="37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9">
              <p14:nvContentPartPr>
                <p14:cNvPr id="1197" name="Ink 1196">
                  <a:extLst>
                    <a:ext uri="{FF2B5EF4-FFF2-40B4-BE49-F238E27FC236}">
                      <a16:creationId xmlns:a16="http://schemas.microsoft.com/office/drawing/2014/main" id="{D7A921A5-1D58-8947-8C6A-E5E90DCA24BB}"/>
                    </a:ext>
                  </a:extLst>
                </p14:cNvPr>
                <p14:cNvContentPartPr/>
                <p14:nvPr/>
              </p14:nvContentPartPr>
              <p14:xfrm>
                <a:off x="7403198" y="4219744"/>
                <a:ext cx="313200" cy="360720"/>
              </p14:xfrm>
            </p:contentPart>
          </mc:Choice>
          <mc:Fallback xmlns="">
            <p:pic>
              <p:nvPicPr>
                <p:cNvPr id="1197" name="Ink 1196">
                  <a:extLst>
                    <a:ext uri="{FF2B5EF4-FFF2-40B4-BE49-F238E27FC236}">
                      <a16:creationId xmlns:a16="http://schemas.microsoft.com/office/drawing/2014/main" id="{D7A921A5-1D58-8947-8C6A-E5E90DCA24BB}"/>
                    </a:ext>
                  </a:extLst>
                </p:cNvPr>
                <p:cNvPicPr/>
                <p:nvPr/>
              </p:nvPicPr>
              <p:blipFill>
                <a:blip r:embed="rId1960"/>
                <a:stretch>
                  <a:fillRect/>
                </a:stretch>
              </p:blipFill>
              <p:spPr>
                <a:xfrm>
                  <a:off x="7388078" y="4204264"/>
                  <a:ext cx="343440" cy="39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1">
              <p14:nvContentPartPr>
                <p14:cNvPr id="1198" name="Ink 1197">
                  <a:extLst>
                    <a:ext uri="{FF2B5EF4-FFF2-40B4-BE49-F238E27FC236}">
                      <a16:creationId xmlns:a16="http://schemas.microsoft.com/office/drawing/2014/main" id="{E71CFA0A-2897-1A4A-963B-6A7A4F994D21}"/>
                    </a:ext>
                  </a:extLst>
                </p14:cNvPr>
                <p14:cNvContentPartPr/>
                <p14:nvPr/>
              </p14:nvContentPartPr>
              <p14:xfrm>
                <a:off x="7827998" y="4337824"/>
                <a:ext cx="42480" cy="158040"/>
              </p14:xfrm>
            </p:contentPart>
          </mc:Choice>
          <mc:Fallback xmlns="">
            <p:pic>
              <p:nvPicPr>
                <p:cNvPr id="1198" name="Ink 1197">
                  <a:extLst>
                    <a:ext uri="{FF2B5EF4-FFF2-40B4-BE49-F238E27FC236}">
                      <a16:creationId xmlns:a16="http://schemas.microsoft.com/office/drawing/2014/main" id="{E71CFA0A-2897-1A4A-963B-6A7A4F994D21}"/>
                    </a:ext>
                  </a:extLst>
                </p:cNvPr>
                <p:cNvPicPr/>
                <p:nvPr/>
              </p:nvPicPr>
              <p:blipFill>
                <a:blip r:embed="rId1962"/>
                <a:stretch>
                  <a:fillRect/>
                </a:stretch>
              </p:blipFill>
              <p:spPr>
                <a:xfrm>
                  <a:off x="7812878" y="4322344"/>
                  <a:ext cx="7308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3">
              <p14:nvContentPartPr>
                <p14:cNvPr id="1201" name="Ink 1200">
                  <a:extLst>
                    <a:ext uri="{FF2B5EF4-FFF2-40B4-BE49-F238E27FC236}">
                      <a16:creationId xmlns:a16="http://schemas.microsoft.com/office/drawing/2014/main" id="{687DC887-0BBD-C64B-B7E1-515BD2778863}"/>
                    </a:ext>
                  </a:extLst>
                </p14:cNvPr>
                <p14:cNvContentPartPr/>
                <p14:nvPr/>
              </p14:nvContentPartPr>
              <p14:xfrm>
                <a:off x="8039318" y="4146664"/>
                <a:ext cx="32040" cy="262440"/>
              </p14:xfrm>
            </p:contentPart>
          </mc:Choice>
          <mc:Fallback xmlns="">
            <p:pic>
              <p:nvPicPr>
                <p:cNvPr id="1201" name="Ink 1200">
                  <a:extLst>
                    <a:ext uri="{FF2B5EF4-FFF2-40B4-BE49-F238E27FC236}">
                      <a16:creationId xmlns:a16="http://schemas.microsoft.com/office/drawing/2014/main" id="{687DC887-0BBD-C64B-B7E1-515BD2778863}"/>
                    </a:ext>
                  </a:extLst>
                </p:cNvPr>
                <p:cNvPicPr/>
                <p:nvPr/>
              </p:nvPicPr>
              <p:blipFill>
                <a:blip r:embed="rId1964"/>
                <a:stretch>
                  <a:fillRect/>
                </a:stretch>
              </p:blipFill>
              <p:spPr>
                <a:xfrm>
                  <a:off x="8023838" y="4131544"/>
                  <a:ext cx="6264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5">
              <p14:nvContentPartPr>
                <p14:cNvPr id="1202" name="Ink 1201">
                  <a:extLst>
                    <a:ext uri="{FF2B5EF4-FFF2-40B4-BE49-F238E27FC236}">
                      <a16:creationId xmlns:a16="http://schemas.microsoft.com/office/drawing/2014/main" id="{AD046D94-DFD4-8C4C-9ECC-8F7EA70E63F6}"/>
                    </a:ext>
                  </a:extLst>
                </p14:cNvPr>
                <p14:cNvContentPartPr/>
                <p14:nvPr/>
              </p14:nvContentPartPr>
              <p14:xfrm>
                <a:off x="8128958" y="4110664"/>
                <a:ext cx="182880" cy="56520"/>
              </p14:xfrm>
            </p:contentPart>
          </mc:Choice>
          <mc:Fallback xmlns="">
            <p:pic>
              <p:nvPicPr>
                <p:cNvPr id="1202" name="Ink 1201">
                  <a:extLst>
                    <a:ext uri="{FF2B5EF4-FFF2-40B4-BE49-F238E27FC236}">
                      <a16:creationId xmlns:a16="http://schemas.microsoft.com/office/drawing/2014/main" id="{AD046D94-DFD4-8C4C-9ECC-8F7EA70E63F6}"/>
                    </a:ext>
                  </a:extLst>
                </p:cNvPr>
                <p:cNvPicPr/>
                <p:nvPr/>
              </p:nvPicPr>
              <p:blipFill>
                <a:blip r:embed="rId1966"/>
                <a:stretch>
                  <a:fillRect/>
                </a:stretch>
              </p:blipFill>
              <p:spPr>
                <a:xfrm>
                  <a:off x="8113838" y="4095544"/>
                  <a:ext cx="21348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7">
              <p14:nvContentPartPr>
                <p14:cNvPr id="1203" name="Ink 1202">
                  <a:extLst>
                    <a:ext uri="{FF2B5EF4-FFF2-40B4-BE49-F238E27FC236}">
                      <a16:creationId xmlns:a16="http://schemas.microsoft.com/office/drawing/2014/main" id="{E94AFD46-E952-A24F-AF9E-4980C7D326EF}"/>
                    </a:ext>
                  </a:extLst>
                </p14:cNvPr>
                <p14:cNvContentPartPr/>
                <p14:nvPr/>
              </p14:nvContentPartPr>
              <p14:xfrm>
                <a:off x="8138678" y="4170064"/>
                <a:ext cx="190440" cy="228600"/>
              </p14:xfrm>
            </p:contentPart>
          </mc:Choice>
          <mc:Fallback xmlns="">
            <p:pic>
              <p:nvPicPr>
                <p:cNvPr id="1203" name="Ink 1202">
                  <a:extLst>
                    <a:ext uri="{FF2B5EF4-FFF2-40B4-BE49-F238E27FC236}">
                      <a16:creationId xmlns:a16="http://schemas.microsoft.com/office/drawing/2014/main" id="{E94AFD46-E952-A24F-AF9E-4980C7D326EF}"/>
                    </a:ext>
                  </a:extLst>
                </p:cNvPr>
                <p:cNvPicPr/>
                <p:nvPr/>
              </p:nvPicPr>
              <p:blipFill>
                <a:blip r:embed="rId1968"/>
                <a:stretch>
                  <a:fillRect/>
                </a:stretch>
              </p:blipFill>
              <p:spPr>
                <a:xfrm>
                  <a:off x="8123198" y="4154584"/>
                  <a:ext cx="22104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9">
              <p14:nvContentPartPr>
                <p14:cNvPr id="1204" name="Ink 1203">
                  <a:extLst>
                    <a:ext uri="{FF2B5EF4-FFF2-40B4-BE49-F238E27FC236}">
                      <a16:creationId xmlns:a16="http://schemas.microsoft.com/office/drawing/2014/main" id="{BD9F9119-B2E0-0640-AE26-916C657D40ED}"/>
                    </a:ext>
                  </a:extLst>
                </p14:cNvPr>
                <p14:cNvContentPartPr/>
                <p14:nvPr/>
              </p14:nvContentPartPr>
              <p14:xfrm>
                <a:off x="8447198" y="4121464"/>
                <a:ext cx="188280" cy="291960"/>
              </p14:xfrm>
            </p:contentPart>
          </mc:Choice>
          <mc:Fallback xmlns="">
            <p:pic>
              <p:nvPicPr>
                <p:cNvPr id="1204" name="Ink 1203">
                  <a:extLst>
                    <a:ext uri="{FF2B5EF4-FFF2-40B4-BE49-F238E27FC236}">
                      <a16:creationId xmlns:a16="http://schemas.microsoft.com/office/drawing/2014/main" id="{BD9F9119-B2E0-0640-AE26-916C657D40ED}"/>
                    </a:ext>
                  </a:extLst>
                </p:cNvPr>
                <p:cNvPicPr/>
                <p:nvPr/>
              </p:nvPicPr>
              <p:blipFill>
                <a:blip r:embed="rId1970"/>
                <a:stretch>
                  <a:fillRect/>
                </a:stretch>
              </p:blipFill>
              <p:spPr>
                <a:xfrm>
                  <a:off x="8431718" y="4106344"/>
                  <a:ext cx="218880" cy="32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1">
              <p14:nvContentPartPr>
                <p14:cNvPr id="1205" name="Ink 1204">
                  <a:extLst>
                    <a:ext uri="{FF2B5EF4-FFF2-40B4-BE49-F238E27FC236}">
                      <a16:creationId xmlns:a16="http://schemas.microsoft.com/office/drawing/2014/main" id="{8CCC84F8-523E-874D-A9FC-CCAF0D22C198}"/>
                    </a:ext>
                  </a:extLst>
                </p14:cNvPr>
                <p14:cNvContentPartPr/>
                <p14:nvPr/>
              </p14:nvContentPartPr>
              <p14:xfrm>
                <a:off x="8646638" y="4181584"/>
                <a:ext cx="112320" cy="209520"/>
              </p14:xfrm>
            </p:contentPart>
          </mc:Choice>
          <mc:Fallback xmlns="">
            <p:pic>
              <p:nvPicPr>
                <p:cNvPr id="1205" name="Ink 1204">
                  <a:extLst>
                    <a:ext uri="{FF2B5EF4-FFF2-40B4-BE49-F238E27FC236}">
                      <a16:creationId xmlns:a16="http://schemas.microsoft.com/office/drawing/2014/main" id="{8CCC84F8-523E-874D-A9FC-CCAF0D22C198}"/>
                    </a:ext>
                  </a:extLst>
                </p:cNvPr>
                <p:cNvPicPr/>
                <p:nvPr/>
              </p:nvPicPr>
              <p:blipFill>
                <a:blip r:embed="rId1972"/>
                <a:stretch>
                  <a:fillRect/>
                </a:stretch>
              </p:blipFill>
              <p:spPr>
                <a:xfrm>
                  <a:off x="8631518" y="4166104"/>
                  <a:ext cx="1429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3">
              <p14:nvContentPartPr>
                <p14:cNvPr id="1206" name="Ink 1205">
                  <a:extLst>
                    <a:ext uri="{FF2B5EF4-FFF2-40B4-BE49-F238E27FC236}">
                      <a16:creationId xmlns:a16="http://schemas.microsoft.com/office/drawing/2014/main" id="{C09F13FB-8089-C948-876E-7900514E1240}"/>
                    </a:ext>
                  </a:extLst>
                </p14:cNvPr>
                <p14:cNvContentPartPr/>
                <p14:nvPr/>
              </p14:nvContentPartPr>
              <p14:xfrm>
                <a:off x="8798198" y="4167904"/>
                <a:ext cx="159480" cy="204120"/>
              </p14:xfrm>
            </p:contentPart>
          </mc:Choice>
          <mc:Fallback xmlns="">
            <p:pic>
              <p:nvPicPr>
                <p:cNvPr id="1206" name="Ink 1205">
                  <a:extLst>
                    <a:ext uri="{FF2B5EF4-FFF2-40B4-BE49-F238E27FC236}">
                      <a16:creationId xmlns:a16="http://schemas.microsoft.com/office/drawing/2014/main" id="{C09F13FB-8089-C948-876E-7900514E1240}"/>
                    </a:ext>
                  </a:extLst>
                </p:cNvPr>
                <p:cNvPicPr/>
                <p:nvPr/>
              </p:nvPicPr>
              <p:blipFill>
                <a:blip r:embed="rId1974"/>
                <a:stretch>
                  <a:fillRect/>
                </a:stretch>
              </p:blipFill>
              <p:spPr>
                <a:xfrm>
                  <a:off x="8783078" y="4152784"/>
                  <a:ext cx="19008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5">
              <p14:nvContentPartPr>
                <p14:cNvPr id="1208" name="Ink 1207">
                  <a:extLst>
                    <a:ext uri="{FF2B5EF4-FFF2-40B4-BE49-F238E27FC236}">
                      <a16:creationId xmlns:a16="http://schemas.microsoft.com/office/drawing/2014/main" id="{87974347-21EE-D841-83C9-6F7D93BB40FA}"/>
                    </a:ext>
                  </a:extLst>
                </p14:cNvPr>
                <p14:cNvContentPartPr/>
                <p14:nvPr/>
              </p14:nvContentPartPr>
              <p14:xfrm>
                <a:off x="6738638" y="4577944"/>
                <a:ext cx="164160" cy="374400"/>
              </p14:xfrm>
            </p:contentPart>
          </mc:Choice>
          <mc:Fallback xmlns="">
            <p:pic>
              <p:nvPicPr>
                <p:cNvPr id="1208" name="Ink 1207">
                  <a:extLst>
                    <a:ext uri="{FF2B5EF4-FFF2-40B4-BE49-F238E27FC236}">
                      <a16:creationId xmlns:a16="http://schemas.microsoft.com/office/drawing/2014/main" id="{87974347-21EE-D841-83C9-6F7D93BB40FA}"/>
                    </a:ext>
                  </a:extLst>
                </p:cNvPr>
                <p:cNvPicPr/>
                <p:nvPr/>
              </p:nvPicPr>
              <p:blipFill>
                <a:blip r:embed="rId1976"/>
                <a:stretch>
                  <a:fillRect/>
                </a:stretch>
              </p:blipFill>
              <p:spPr>
                <a:xfrm>
                  <a:off x="6723518" y="4562464"/>
                  <a:ext cx="19476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7">
              <p14:nvContentPartPr>
                <p14:cNvPr id="1209" name="Ink 1208">
                  <a:extLst>
                    <a:ext uri="{FF2B5EF4-FFF2-40B4-BE49-F238E27FC236}">
                      <a16:creationId xmlns:a16="http://schemas.microsoft.com/office/drawing/2014/main" id="{4D9ED063-A418-2340-8B13-CC3D1292173F}"/>
                    </a:ext>
                  </a:extLst>
                </p14:cNvPr>
                <p14:cNvContentPartPr/>
                <p14:nvPr/>
              </p14:nvContentPartPr>
              <p14:xfrm>
                <a:off x="6947078" y="4605304"/>
                <a:ext cx="56160" cy="294120"/>
              </p14:xfrm>
            </p:contentPart>
          </mc:Choice>
          <mc:Fallback xmlns="">
            <p:pic>
              <p:nvPicPr>
                <p:cNvPr id="1209" name="Ink 1208">
                  <a:extLst>
                    <a:ext uri="{FF2B5EF4-FFF2-40B4-BE49-F238E27FC236}">
                      <a16:creationId xmlns:a16="http://schemas.microsoft.com/office/drawing/2014/main" id="{4D9ED063-A418-2340-8B13-CC3D1292173F}"/>
                    </a:ext>
                  </a:extLst>
                </p:cNvPr>
                <p:cNvPicPr/>
                <p:nvPr/>
              </p:nvPicPr>
              <p:blipFill>
                <a:blip r:embed="rId1978"/>
                <a:stretch>
                  <a:fillRect/>
                </a:stretch>
              </p:blipFill>
              <p:spPr>
                <a:xfrm>
                  <a:off x="6931958" y="4590184"/>
                  <a:ext cx="8676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9">
              <p14:nvContentPartPr>
                <p14:cNvPr id="1210" name="Ink 1209">
                  <a:extLst>
                    <a:ext uri="{FF2B5EF4-FFF2-40B4-BE49-F238E27FC236}">
                      <a16:creationId xmlns:a16="http://schemas.microsoft.com/office/drawing/2014/main" id="{258E2F00-4F32-7442-9543-35A5477DD6D8}"/>
                    </a:ext>
                  </a:extLst>
                </p14:cNvPr>
                <p14:cNvContentPartPr/>
                <p14:nvPr/>
              </p14:nvContentPartPr>
              <p14:xfrm>
                <a:off x="6801998" y="4537264"/>
                <a:ext cx="393480" cy="325800"/>
              </p14:xfrm>
            </p:contentPart>
          </mc:Choice>
          <mc:Fallback xmlns="">
            <p:pic>
              <p:nvPicPr>
                <p:cNvPr id="1210" name="Ink 1209">
                  <a:extLst>
                    <a:ext uri="{FF2B5EF4-FFF2-40B4-BE49-F238E27FC236}">
                      <a16:creationId xmlns:a16="http://schemas.microsoft.com/office/drawing/2014/main" id="{258E2F00-4F32-7442-9543-35A5477DD6D8}"/>
                    </a:ext>
                  </a:extLst>
                </p:cNvPr>
                <p:cNvPicPr/>
                <p:nvPr/>
              </p:nvPicPr>
              <p:blipFill>
                <a:blip r:embed="rId1980"/>
                <a:stretch>
                  <a:fillRect/>
                </a:stretch>
              </p:blipFill>
              <p:spPr>
                <a:xfrm>
                  <a:off x="6786878" y="4522144"/>
                  <a:ext cx="42408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1">
              <p14:nvContentPartPr>
                <p14:cNvPr id="1211" name="Ink 1210">
                  <a:extLst>
                    <a:ext uri="{FF2B5EF4-FFF2-40B4-BE49-F238E27FC236}">
                      <a16:creationId xmlns:a16="http://schemas.microsoft.com/office/drawing/2014/main" id="{2042C3BC-F76D-714D-8D3B-C29F06C2E5CC}"/>
                    </a:ext>
                  </a:extLst>
                </p14:cNvPr>
                <p14:cNvContentPartPr/>
                <p14:nvPr/>
              </p14:nvContentPartPr>
              <p14:xfrm>
                <a:off x="7243718" y="4668664"/>
                <a:ext cx="122760" cy="185400"/>
              </p14:xfrm>
            </p:contentPart>
          </mc:Choice>
          <mc:Fallback xmlns="">
            <p:pic>
              <p:nvPicPr>
                <p:cNvPr id="1211" name="Ink 1210">
                  <a:extLst>
                    <a:ext uri="{FF2B5EF4-FFF2-40B4-BE49-F238E27FC236}">
                      <a16:creationId xmlns:a16="http://schemas.microsoft.com/office/drawing/2014/main" id="{2042C3BC-F76D-714D-8D3B-C29F06C2E5CC}"/>
                    </a:ext>
                  </a:extLst>
                </p:cNvPr>
                <p:cNvPicPr/>
                <p:nvPr/>
              </p:nvPicPr>
              <p:blipFill>
                <a:blip r:embed="rId1982"/>
                <a:stretch>
                  <a:fillRect/>
                </a:stretch>
              </p:blipFill>
              <p:spPr>
                <a:xfrm>
                  <a:off x="7228598" y="4653544"/>
                  <a:ext cx="15336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3">
              <p14:nvContentPartPr>
                <p14:cNvPr id="1212" name="Ink 1211">
                  <a:extLst>
                    <a:ext uri="{FF2B5EF4-FFF2-40B4-BE49-F238E27FC236}">
                      <a16:creationId xmlns:a16="http://schemas.microsoft.com/office/drawing/2014/main" id="{0AD63E66-D542-E448-90DE-32E06BBD7E88}"/>
                    </a:ext>
                  </a:extLst>
                </p14:cNvPr>
                <p14:cNvContentPartPr/>
                <p14:nvPr/>
              </p14:nvContentPartPr>
              <p14:xfrm>
                <a:off x="7404278" y="4671544"/>
                <a:ext cx="124200" cy="178920"/>
              </p14:xfrm>
            </p:contentPart>
          </mc:Choice>
          <mc:Fallback xmlns="">
            <p:pic>
              <p:nvPicPr>
                <p:cNvPr id="1212" name="Ink 1211">
                  <a:extLst>
                    <a:ext uri="{FF2B5EF4-FFF2-40B4-BE49-F238E27FC236}">
                      <a16:creationId xmlns:a16="http://schemas.microsoft.com/office/drawing/2014/main" id="{0AD63E66-D542-E448-90DE-32E06BBD7E88}"/>
                    </a:ext>
                  </a:extLst>
                </p:cNvPr>
                <p:cNvPicPr/>
                <p:nvPr/>
              </p:nvPicPr>
              <p:blipFill>
                <a:blip r:embed="rId1984"/>
                <a:stretch>
                  <a:fillRect/>
                </a:stretch>
              </p:blipFill>
              <p:spPr>
                <a:xfrm>
                  <a:off x="7389158" y="4656424"/>
                  <a:ext cx="15444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5">
              <p14:nvContentPartPr>
                <p14:cNvPr id="1213" name="Ink 1212">
                  <a:extLst>
                    <a:ext uri="{FF2B5EF4-FFF2-40B4-BE49-F238E27FC236}">
                      <a16:creationId xmlns:a16="http://schemas.microsoft.com/office/drawing/2014/main" id="{E501855C-4346-A547-BEE9-E8EE4E776BA6}"/>
                    </a:ext>
                  </a:extLst>
                </p14:cNvPr>
                <p14:cNvContentPartPr/>
                <p14:nvPr/>
              </p14:nvContentPartPr>
              <p14:xfrm>
                <a:off x="7615958" y="4493704"/>
                <a:ext cx="52560" cy="363240"/>
              </p14:xfrm>
            </p:contentPart>
          </mc:Choice>
          <mc:Fallback xmlns="">
            <p:pic>
              <p:nvPicPr>
                <p:cNvPr id="1213" name="Ink 1212">
                  <a:extLst>
                    <a:ext uri="{FF2B5EF4-FFF2-40B4-BE49-F238E27FC236}">
                      <a16:creationId xmlns:a16="http://schemas.microsoft.com/office/drawing/2014/main" id="{E501855C-4346-A547-BEE9-E8EE4E776BA6}"/>
                    </a:ext>
                  </a:extLst>
                </p:cNvPr>
                <p:cNvPicPr/>
                <p:nvPr/>
              </p:nvPicPr>
              <p:blipFill>
                <a:blip r:embed="rId1986"/>
                <a:stretch>
                  <a:fillRect/>
                </a:stretch>
              </p:blipFill>
              <p:spPr>
                <a:xfrm>
                  <a:off x="7600838" y="4478584"/>
                  <a:ext cx="83160" cy="39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7">
              <p14:nvContentPartPr>
                <p14:cNvPr id="1214" name="Ink 1213">
                  <a:extLst>
                    <a:ext uri="{FF2B5EF4-FFF2-40B4-BE49-F238E27FC236}">
                      <a16:creationId xmlns:a16="http://schemas.microsoft.com/office/drawing/2014/main" id="{76992B1C-4507-1442-940C-9BC32B95B256}"/>
                    </a:ext>
                  </a:extLst>
                </p14:cNvPr>
                <p14:cNvContentPartPr/>
                <p14:nvPr/>
              </p14:nvContentPartPr>
              <p14:xfrm>
                <a:off x="7677878" y="4683424"/>
                <a:ext cx="148320" cy="111960"/>
              </p14:xfrm>
            </p:contentPart>
          </mc:Choice>
          <mc:Fallback xmlns="">
            <p:pic>
              <p:nvPicPr>
                <p:cNvPr id="1214" name="Ink 1213">
                  <a:extLst>
                    <a:ext uri="{FF2B5EF4-FFF2-40B4-BE49-F238E27FC236}">
                      <a16:creationId xmlns:a16="http://schemas.microsoft.com/office/drawing/2014/main" id="{76992B1C-4507-1442-940C-9BC32B95B256}"/>
                    </a:ext>
                  </a:extLst>
                </p:cNvPr>
                <p:cNvPicPr/>
                <p:nvPr/>
              </p:nvPicPr>
              <p:blipFill>
                <a:blip r:embed="rId1988"/>
                <a:stretch>
                  <a:fillRect/>
                </a:stretch>
              </p:blipFill>
              <p:spPr>
                <a:xfrm>
                  <a:off x="7662398" y="4667944"/>
                  <a:ext cx="17892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9">
              <p14:nvContentPartPr>
                <p14:cNvPr id="1215" name="Ink 1214">
                  <a:extLst>
                    <a:ext uri="{FF2B5EF4-FFF2-40B4-BE49-F238E27FC236}">
                      <a16:creationId xmlns:a16="http://schemas.microsoft.com/office/drawing/2014/main" id="{D94BFD28-30B4-8449-96DD-699771A9C735}"/>
                    </a:ext>
                  </a:extLst>
                </p14:cNvPr>
                <p14:cNvContentPartPr/>
                <p14:nvPr/>
              </p14:nvContentPartPr>
              <p14:xfrm>
                <a:off x="7968398" y="4647424"/>
                <a:ext cx="110160" cy="150480"/>
              </p14:xfrm>
            </p:contentPart>
          </mc:Choice>
          <mc:Fallback xmlns="">
            <p:pic>
              <p:nvPicPr>
                <p:cNvPr id="1215" name="Ink 1214">
                  <a:extLst>
                    <a:ext uri="{FF2B5EF4-FFF2-40B4-BE49-F238E27FC236}">
                      <a16:creationId xmlns:a16="http://schemas.microsoft.com/office/drawing/2014/main" id="{D94BFD28-30B4-8449-96DD-699771A9C735}"/>
                    </a:ext>
                  </a:extLst>
                </p:cNvPr>
                <p:cNvPicPr/>
                <p:nvPr/>
              </p:nvPicPr>
              <p:blipFill>
                <a:blip r:embed="rId1990"/>
                <a:stretch>
                  <a:fillRect/>
                </a:stretch>
              </p:blipFill>
              <p:spPr>
                <a:xfrm>
                  <a:off x="7953278" y="4632304"/>
                  <a:ext cx="14076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1">
              <p14:nvContentPartPr>
                <p14:cNvPr id="1216" name="Ink 1215">
                  <a:extLst>
                    <a:ext uri="{FF2B5EF4-FFF2-40B4-BE49-F238E27FC236}">
                      <a16:creationId xmlns:a16="http://schemas.microsoft.com/office/drawing/2014/main" id="{3C58D196-EF5F-694E-ADA5-3965B2281D0A}"/>
                    </a:ext>
                  </a:extLst>
                </p14:cNvPr>
                <p14:cNvContentPartPr/>
                <p14:nvPr/>
              </p14:nvContentPartPr>
              <p14:xfrm>
                <a:off x="8057318" y="4549504"/>
                <a:ext cx="43560" cy="480600"/>
              </p14:xfrm>
            </p:contentPart>
          </mc:Choice>
          <mc:Fallback xmlns="">
            <p:pic>
              <p:nvPicPr>
                <p:cNvPr id="1216" name="Ink 1215">
                  <a:extLst>
                    <a:ext uri="{FF2B5EF4-FFF2-40B4-BE49-F238E27FC236}">
                      <a16:creationId xmlns:a16="http://schemas.microsoft.com/office/drawing/2014/main" id="{3C58D196-EF5F-694E-ADA5-3965B2281D0A}"/>
                    </a:ext>
                  </a:extLst>
                </p:cNvPr>
                <p:cNvPicPr/>
                <p:nvPr/>
              </p:nvPicPr>
              <p:blipFill>
                <a:blip r:embed="rId1992"/>
                <a:stretch>
                  <a:fillRect/>
                </a:stretch>
              </p:blipFill>
              <p:spPr>
                <a:xfrm>
                  <a:off x="8041838" y="4534384"/>
                  <a:ext cx="74160" cy="51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3">
              <p14:nvContentPartPr>
                <p14:cNvPr id="1217" name="Ink 1216">
                  <a:extLst>
                    <a:ext uri="{FF2B5EF4-FFF2-40B4-BE49-F238E27FC236}">
                      <a16:creationId xmlns:a16="http://schemas.microsoft.com/office/drawing/2014/main" id="{9ED38D92-F128-0C4B-9214-624FD8802310}"/>
                    </a:ext>
                  </a:extLst>
                </p14:cNvPr>
                <p14:cNvContentPartPr/>
                <p14:nvPr/>
              </p14:nvContentPartPr>
              <p14:xfrm>
                <a:off x="8168198" y="4658224"/>
                <a:ext cx="120240" cy="119160"/>
              </p14:xfrm>
            </p:contentPart>
          </mc:Choice>
          <mc:Fallback xmlns="">
            <p:pic>
              <p:nvPicPr>
                <p:cNvPr id="1217" name="Ink 1216">
                  <a:extLst>
                    <a:ext uri="{FF2B5EF4-FFF2-40B4-BE49-F238E27FC236}">
                      <a16:creationId xmlns:a16="http://schemas.microsoft.com/office/drawing/2014/main" id="{9ED38D92-F128-0C4B-9214-624FD8802310}"/>
                    </a:ext>
                  </a:extLst>
                </p:cNvPr>
                <p:cNvPicPr/>
                <p:nvPr/>
              </p:nvPicPr>
              <p:blipFill>
                <a:blip r:embed="rId1994"/>
                <a:stretch>
                  <a:fillRect/>
                </a:stretch>
              </p:blipFill>
              <p:spPr>
                <a:xfrm>
                  <a:off x="8152718" y="4642744"/>
                  <a:ext cx="15084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5">
              <p14:nvContentPartPr>
                <p14:cNvPr id="1218" name="Ink 1217">
                  <a:extLst>
                    <a:ext uri="{FF2B5EF4-FFF2-40B4-BE49-F238E27FC236}">
                      <a16:creationId xmlns:a16="http://schemas.microsoft.com/office/drawing/2014/main" id="{19E6B5DA-C61B-C24B-AE23-E80B4E875311}"/>
                    </a:ext>
                  </a:extLst>
                </p14:cNvPr>
                <p14:cNvContentPartPr/>
                <p14:nvPr/>
              </p14:nvContentPartPr>
              <p14:xfrm>
                <a:off x="8285198" y="4650664"/>
                <a:ext cx="132840" cy="131400"/>
              </p14:xfrm>
            </p:contentPart>
          </mc:Choice>
          <mc:Fallback xmlns="">
            <p:pic>
              <p:nvPicPr>
                <p:cNvPr id="1218" name="Ink 1217">
                  <a:extLst>
                    <a:ext uri="{FF2B5EF4-FFF2-40B4-BE49-F238E27FC236}">
                      <a16:creationId xmlns:a16="http://schemas.microsoft.com/office/drawing/2014/main" id="{19E6B5DA-C61B-C24B-AE23-E80B4E875311}"/>
                    </a:ext>
                  </a:extLst>
                </p:cNvPr>
                <p:cNvPicPr/>
                <p:nvPr/>
              </p:nvPicPr>
              <p:blipFill>
                <a:blip r:embed="rId1996"/>
                <a:stretch>
                  <a:fillRect/>
                </a:stretch>
              </p:blipFill>
              <p:spPr>
                <a:xfrm>
                  <a:off x="8270078" y="4635544"/>
                  <a:ext cx="16308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7">
              <p14:nvContentPartPr>
                <p14:cNvPr id="1220" name="Ink 1219">
                  <a:extLst>
                    <a:ext uri="{FF2B5EF4-FFF2-40B4-BE49-F238E27FC236}">
                      <a16:creationId xmlns:a16="http://schemas.microsoft.com/office/drawing/2014/main" id="{3504E976-0F44-674E-BAAA-661858E708F7}"/>
                    </a:ext>
                  </a:extLst>
                </p14:cNvPr>
                <p14:cNvContentPartPr/>
                <p14:nvPr/>
              </p14:nvContentPartPr>
              <p14:xfrm>
                <a:off x="8513438" y="4739224"/>
                <a:ext cx="48960" cy="227880"/>
              </p14:xfrm>
            </p:contentPart>
          </mc:Choice>
          <mc:Fallback xmlns="">
            <p:pic>
              <p:nvPicPr>
                <p:cNvPr id="1220" name="Ink 1219">
                  <a:extLst>
                    <a:ext uri="{FF2B5EF4-FFF2-40B4-BE49-F238E27FC236}">
                      <a16:creationId xmlns:a16="http://schemas.microsoft.com/office/drawing/2014/main" id="{3504E976-0F44-674E-BAAA-661858E708F7}"/>
                    </a:ext>
                  </a:extLst>
                </p:cNvPr>
                <p:cNvPicPr/>
                <p:nvPr/>
              </p:nvPicPr>
              <p:blipFill>
                <a:blip r:embed="rId1998"/>
                <a:stretch>
                  <a:fillRect/>
                </a:stretch>
              </p:blipFill>
              <p:spPr>
                <a:xfrm>
                  <a:off x="8498318" y="4723744"/>
                  <a:ext cx="7956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9">
              <p14:nvContentPartPr>
                <p14:cNvPr id="1221" name="Ink 1220">
                  <a:extLst>
                    <a:ext uri="{FF2B5EF4-FFF2-40B4-BE49-F238E27FC236}">
                      <a16:creationId xmlns:a16="http://schemas.microsoft.com/office/drawing/2014/main" id="{C12A9F53-F333-1D46-8000-3B89A0DE3C51}"/>
                    </a:ext>
                  </a:extLst>
                </p14:cNvPr>
                <p14:cNvContentPartPr/>
                <p14:nvPr/>
              </p14:nvContentPartPr>
              <p14:xfrm>
                <a:off x="8767238" y="4532224"/>
                <a:ext cx="205200" cy="306720"/>
              </p14:xfrm>
            </p:contentPart>
          </mc:Choice>
          <mc:Fallback xmlns="">
            <p:pic>
              <p:nvPicPr>
                <p:cNvPr id="1221" name="Ink 1220">
                  <a:extLst>
                    <a:ext uri="{FF2B5EF4-FFF2-40B4-BE49-F238E27FC236}">
                      <a16:creationId xmlns:a16="http://schemas.microsoft.com/office/drawing/2014/main" id="{C12A9F53-F333-1D46-8000-3B89A0DE3C51}"/>
                    </a:ext>
                  </a:extLst>
                </p:cNvPr>
                <p:cNvPicPr/>
                <p:nvPr/>
              </p:nvPicPr>
              <p:blipFill>
                <a:blip r:embed="rId2000"/>
                <a:stretch>
                  <a:fillRect/>
                </a:stretch>
              </p:blipFill>
              <p:spPr>
                <a:xfrm>
                  <a:off x="8751758" y="4517104"/>
                  <a:ext cx="23580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1">
              <p14:nvContentPartPr>
                <p14:cNvPr id="1222" name="Ink 1221">
                  <a:extLst>
                    <a:ext uri="{FF2B5EF4-FFF2-40B4-BE49-F238E27FC236}">
                      <a16:creationId xmlns:a16="http://schemas.microsoft.com/office/drawing/2014/main" id="{4DA9B601-5536-0F4E-9D6A-70E82E923099}"/>
                    </a:ext>
                  </a:extLst>
                </p14:cNvPr>
                <p14:cNvContentPartPr/>
                <p14:nvPr/>
              </p14:nvContentPartPr>
              <p14:xfrm>
                <a:off x="9027878" y="4623304"/>
                <a:ext cx="443160" cy="210240"/>
              </p14:xfrm>
            </p:contentPart>
          </mc:Choice>
          <mc:Fallback xmlns="">
            <p:pic>
              <p:nvPicPr>
                <p:cNvPr id="1222" name="Ink 1221">
                  <a:extLst>
                    <a:ext uri="{FF2B5EF4-FFF2-40B4-BE49-F238E27FC236}">
                      <a16:creationId xmlns:a16="http://schemas.microsoft.com/office/drawing/2014/main" id="{4DA9B601-5536-0F4E-9D6A-70E82E923099}"/>
                    </a:ext>
                  </a:extLst>
                </p:cNvPr>
                <p:cNvPicPr/>
                <p:nvPr/>
              </p:nvPicPr>
              <p:blipFill>
                <a:blip r:embed="rId2002"/>
                <a:stretch>
                  <a:fillRect/>
                </a:stretch>
              </p:blipFill>
              <p:spPr>
                <a:xfrm>
                  <a:off x="9012758" y="4607824"/>
                  <a:ext cx="47340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3">
              <p14:nvContentPartPr>
                <p14:cNvPr id="1223" name="Ink 1222">
                  <a:extLst>
                    <a:ext uri="{FF2B5EF4-FFF2-40B4-BE49-F238E27FC236}">
                      <a16:creationId xmlns:a16="http://schemas.microsoft.com/office/drawing/2014/main" id="{E64BE507-318D-2F40-BBEC-D059719989D3}"/>
                    </a:ext>
                  </a:extLst>
                </p14:cNvPr>
                <p14:cNvContentPartPr/>
                <p14:nvPr/>
              </p14:nvContentPartPr>
              <p14:xfrm>
                <a:off x="9534038" y="4437904"/>
                <a:ext cx="30960" cy="276480"/>
              </p14:xfrm>
            </p:contentPart>
          </mc:Choice>
          <mc:Fallback xmlns="">
            <p:pic>
              <p:nvPicPr>
                <p:cNvPr id="1223" name="Ink 1222">
                  <a:extLst>
                    <a:ext uri="{FF2B5EF4-FFF2-40B4-BE49-F238E27FC236}">
                      <a16:creationId xmlns:a16="http://schemas.microsoft.com/office/drawing/2014/main" id="{E64BE507-318D-2F40-BBEC-D059719989D3}"/>
                    </a:ext>
                  </a:extLst>
                </p:cNvPr>
                <p:cNvPicPr/>
                <p:nvPr/>
              </p:nvPicPr>
              <p:blipFill>
                <a:blip r:embed="rId2004"/>
                <a:stretch>
                  <a:fillRect/>
                </a:stretch>
              </p:blipFill>
              <p:spPr>
                <a:xfrm>
                  <a:off x="9518918" y="4422784"/>
                  <a:ext cx="6156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5">
              <p14:nvContentPartPr>
                <p14:cNvPr id="1224" name="Ink 1223">
                  <a:extLst>
                    <a:ext uri="{FF2B5EF4-FFF2-40B4-BE49-F238E27FC236}">
                      <a16:creationId xmlns:a16="http://schemas.microsoft.com/office/drawing/2014/main" id="{D48625DA-C2CE-4A45-B09B-E96DD4947D77}"/>
                    </a:ext>
                  </a:extLst>
                </p14:cNvPr>
                <p14:cNvContentPartPr/>
                <p14:nvPr/>
              </p14:nvContentPartPr>
              <p14:xfrm>
                <a:off x="9556358" y="4838584"/>
                <a:ext cx="23400" cy="30960"/>
              </p14:xfrm>
            </p:contentPart>
          </mc:Choice>
          <mc:Fallback xmlns="">
            <p:pic>
              <p:nvPicPr>
                <p:cNvPr id="1224" name="Ink 1223">
                  <a:extLst>
                    <a:ext uri="{FF2B5EF4-FFF2-40B4-BE49-F238E27FC236}">
                      <a16:creationId xmlns:a16="http://schemas.microsoft.com/office/drawing/2014/main" id="{D48625DA-C2CE-4A45-B09B-E96DD4947D77}"/>
                    </a:ext>
                  </a:extLst>
                </p:cNvPr>
                <p:cNvPicPr/>
                <p:nvPr/>
              </p:nvPicPr>
              <p:blipFill>
                <a:blip r:embed="rId2006"/>
                <a:stretch>
                  <a:fillRect/>
                </a:stretch>
              </p:blipFill>
              <p:spPr>
                <a:xfrm>
                  <a:off x="9541238" y="4823464"/>
                  <a:ext cx="5400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7">
              <p14:nvContentPartPr>
                <p14:cNvPr id="1225" name="Ink 1224">
                  <a:extLst>
                    <a:ext uri="{FF2B5EF4-FFF2-40B4-BE49-F238E27FC236}">
                      <a16:creationId xmlns:a16="http://schemas.microsoft.com/office/drawing/2014/main" id="{92C55884-9128-4041-BE2B-CC6E06EABED4}"/>
                    </a:ext>
                  </a:extLst>
                </p14:cNvPr>
                <p14:cNvContentPartPr/>
                <p14:nvPr/>
              </p14:nvContentPartPr>
              <p14:xfrm>
                <a:off x="9667958" y="4404424"/>
                <a:ext cx="16560" cy="301320"/>
              </p14:xfrm>
            </p:contentPart>
          </mc:Choice>
          <mc:Fallback xmlns="">
            <p:pic>
              <p:nvPicPr>
                <p:cNvPr id="1225" name="Ink 1224">
                  <a:extLst>
                    <a:ext uri="{FF2B5EF4-FFF2-40B4-BE49-F238E27FC236}">
                      <a16:creationId xmlns:a16="http://schemas.microsoft.com/office/drawing/2014/main" id="{92C55884-9128-4041-BE2B-CC6E06EABED4}"/>
                    </a:ext>
                  </a:extLst>
                </p:cNvPr>
                <p:cNvPicPr/>
                <p:nvPr/>
              </p:nvPicPr>
              <p:blipFill>
                <a:blip r:embed="rId2008"/>
                <a:stretch>
                  <a:fillRect/>
                </a:stretch>
              </p:blipFill>
              <p:spPr>
                <a:xfrm>
                  <a:off x="9652838" y="4389304"/>
                  <a:ext cx="47160" cy="33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9">
              <p14:nvContentPartPr>
                <p14:cNvPr id="1226" name="Ink 1225">
                  <a:extLst>
                    <a:ext uri="{FF2B5EF4-FFF2-40B4-BE49-F238E27FC236}">
                      <a16:creationId xmlns:a16="http://schemas.microsoft.com/office/drawing/2014/main" id="{2E15697C-4E15-1846-B335-22179CFD631E}"/>
                    </a:ext>
                  </a:extLst>
                </p14:cNvPr>
                <p14:cNvContentPartPr/>
                <p14:nvPr/>
              </p14:nvContentPartPr>
              <p14:xfrm>
                <a:off x="9734918" y="4817704"/>
                <a:ext cx="12960" cy="29880"/>
              </p14:xfrm>
            </p:contentPart>
          </mc:Choice>
          <mc:Fallback xmlns="">
            <p:pic>
              <p:nvPicPr>
                <p:cNvPr id="1226" name="Ink 1225">
                  <a:extLst>
                    <a:ext uri="{FF2B5EF4-FFF2-40B4-BE49-F238E27FC236}">
                      <a16:creationId xmlns:a16="http://schemas.microsoft.com/office/drawing/2014/main" id="{2E15697C-4E15-1846-B335-22179CFD631E}"/>
                    </a:ext>
                  </a:extLst>
                </p:cNvPr>
                <p:cNvPicPr/>
                <p:nvPr/>
              </p:nvPicPr>
              <p:blipFill>
                <a:blip r:embed="rId2010"/>
                <a:stretch>
                  <a:fillRect/>
                </a:stretch>
              </p:blipFill>
              <p:spPr>
                <a:xfrm>
                  <a:off x="9719438" y="4802224"/>
                  <a:ext cx="4356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1">
              <p14:nvContentPartPr>
                <p14:cNvPr id="1227" name="Ink 1226">
                  <a:extLst>
                    <a:ext uri="{FF2B5EF4-FFF2-40B4-BE49-F238E27FC236}">
                      <a16:creationId xmlns:a16="http://schemas.microsoft.com/office/drawing/2014/main" id="{2CA048C6-2E4D-7543-ACF4-E26900296A8F}"/>
                    </a:ext>
                  </a:extLst>
                </p14:cNvPr>
                <p14:cNvContentPartPr/>
                <p14:nvPr/>
              </p14:nvContentPartPr>
              <p14:xfrm>
                <a:off x="9757238" y="4393264"/>
                <a:ext cx="247320" cy="469080"/>
              </p14:xfrm>
            </p:contentPart>
          </mc:Choice>
          <mc:Fallback xmlns="">
            <p:pic>
              <p:nvPicPr>
                <p:cNvPr id="1227" name="Ink 1226">
                  <a:extLst>
                    <a:ext uri="{FF2B5EF4-FFF2-40B4-BE49-F238E27FC236}">
                      <a16:creationId xmlns:a16="http://schemas.microsoft.com/office/drawing/2014/main" id="{2CA048C6-2E4D-7543-ACF4-E26900296A8F}"/>
                    </a:ext>
                  </a:extLst>
                </p:cNvPr>
                <p:cNvPicPr/>
                <p:nvPr/>
              </p:nvPicPr>
              <p:blipFill>
                <a:blip r:embed="rId2012"/>
                <a:stretch>
                  <a:fillRect/>
                </a:stretch>
              </p:blipFill>
              <p:spPr>
                <a:xfrm>
                  <a:off x="9741758" y="4378144"/>
                  <a:ext cx="277920" cy="49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3">
              <p14:nvContentPartPr>
                <p14:cNvPr id="1230" name="Ink 1229">
                  <a:extLst>
                    <a:ext uri="{FF2B5EF4-FFF2-40B4-BE49-F238E27FC236}">
                      <a16:creationId xmlns:a16="http://schemas.microsoft.com/office/drawing/2014/main" id="{0185219C-0F46-4640-B0D3-F4ED67E50487}"/>
                    </a:ext>
                  </a:extLst>
                </p14:cNvPr>
                <p14:cNvContentPartPr/>
                <p14:nvPr/>
              </p14:nvContentPartPr>
              <p14:xfrm>
                <a:off x="6107198" y="5175904"/>
                <a:ext cx="157680" cy="236520"/>
              </p14:xfrm>
            </p:contentPart>
          </mc:Choice>
          <mc:Fallback xmlns="">
            <p:pic>
              <p:nvPicPr>
                <p:cNvPr id="1230" name="Ink 1229">
                  <a:extLst>
                    <a:ext uri="{FF2B5EF4-FFF2-40B4-BE49-F238E27FC236}">
                      <a16:creationId xmlns:a16="http://schemas.microsoft.com/office/drawing/2014/main" id="{0185219C-0F46-4640-B0D3-F4ED67E50487}"/>
                    </a:ext>
                  </a:extLst>
                </p:cNvPr>
                <p:cNvPicPr/>
                <p:nvPr/>
              </p:nvPicPr>
              <p:blipFill>
                <a:blip r:embed="rId2014"/>
                <a:stretch>
                  <a:fillRect/>
                </a:stretch>
              </p:blipFill>
              <p:spPr>
                <a:xfrm>
                  <a:off x="6091718" y="5160424"/>
                  <a:ext cx="18828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5">
              <p14:nvContentPartPr>
                <p14:cNvPr id="1231" name="Ink 1230">
                  <a:extLst>
                    <a:ext uri="{FF2B5EF4-FFF2-40B4-BE49-F238E27FC236}">
                      <a16:creationId xmlns:a16="http://schemas.microsoft.com/office/drawing/2014/main" id="{BB7C0D23-4A2E-B546-919B-9C66EBF7E2CD}"/>
                    </a:ext>
                  </a:extLst>
                </p14:cNvPr>
                <p14:cNvContentPartPr/>
                <p14:nvPr/>
              </p14:nvContentPartPr>
              <p14:xfrm>
                <a:off x="6306638" y="5212624"/>
                <a:ext cx="135720" cy="204840"/>
              </p14:xfrm>
            </p:contentPart>
          </mc:Choice>
          <mc:Fallback xmlns="">
            <p:pic>
              <p:nvPicPr>
                <p:cNvPr id="1231" name="Ink 1230">
                  <a:extLst>
                    <a:ext uri="{FF2B5EF4-FFF2-40B4-BE49-F238E27FC236}">
                      <a16:creationId xmlns:a16="http://schemas.microsoft.com/office/drawing/2014/main" id="{BB7C0D23-4A2E-B546-919B-9C66EBF7E2CD}"/>
                    </a:ext>
                  </a:extLst>
                </p:cNvPr>
                <p:cNvPicPr/>
                <p:nvPr/>
              </p:nvPicPr>
              <p:blipFill>
                <a:blip r:embed="rId2016"/>
                <a:stretch>
                  <a:fillRect/>
                </a:stretch>
              </p:blipFill>
              <p:spPr>
                <a:xfrm>
                  <a:off x="6291518" y="5197504"/>
                  <a:ext cx="16596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7">
              <p14:nvContentPartPr>
                <p14:cNvPr id="1232" name="Ink 1231">
                  <a:extLst>
                    <a:ext uri="{FF2B5EF4-FFF2-40B4-BE49-F238E27FC236}">
                      <a16:creationId xmlns:a16="http://schemas.microsoft.com/office/drawing/2014/main" id="{98B1EB0A-0285-2D48-9C20-6A064D8B6FCC}"/>
                    </a:ext>
                  </a:extLst>
                </p14:cNvPr>
                <p14:cNvContentPartPr/>
                <p14:nvPr/>
              </p14:nvContentPartPr>
              <p14:xfrm>
                <a:off x="6579158" y="5062504"/>
                <a:ext cx="40680" cy="356760"/>
              </p14:xfrm>
            </p:contentPart>
          </mc:Choice>
          <mc:Fallback xmlns="">
            <p:pic>
              <p:nvPicPr>
                <p:cNvPr id="1232" name="Ink 1231">
                  <a:extLst>
                    <a:ext uri="{FF2B5EF4-FFF2-40B4-BE49-F238E27FC236}">
                      <a16:creationId xmlns:a16="http://schemas.microsoft.com/office/drawing/2014/main" id="{98B1EB0A-0285-2D48-9C20-6A064D8B6FCC}"/>
                    </a:ext>
                  </a:extLst>
                </p:cNvPr>
                <p:cNvPicPr/>
                <p:nvPr/>
              </p:nvPicPr>
              <p:blipFill>
                <a:blip r:embed="rId2018"/>
                <a:stretch>
                  <a:fillRect/>
                </a:stretch>
              </p:blipFill>
              <p:spPr>
                <a:xfrm>
                  <a:off x="6563678" y="5047384"/>
                  <a:ext cx="71280" cy="38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9">
              <p14:nvContentPartPr>
                <p14:cNvPr id="1233" name="Ink 1232">
                  <a:extLst>
                    <a:ext uri="{FF2B5EF4-FFF2-40B4-BE49-F238E27FC236}">
                      <a16:creationId xmlns:a16="http://schemas.microsoft.com/office/drawing/2014/main" id="{62DF7428-81D0-134B-A34C-6DE49BC5090E}"/>
                    </a:ext>
                  </a:extLst>
                </p14:cNvPr>
                <p14:cNvContentPartPr/>
                <p14:nvPr/>
              </p14:nvContentPartPr>
              <p14:xfrm>
                <a:off x="6417518" y="5084824"/>
                <a:ext cx="394560" cy="311040"/>
              </p14:xfrm>
            </p:contentPart>
          </mc:Choice>
          <mc:Fallback xmlns="">
            <p:pic>
              <p:nvPicPr>
                <p:cNvPr id="1233" name="Ink 1232">
                  <a:extLst>
                    <a:ext uri="{FF2B5EF4-FFF2-40B4-BE49-F238E27FC236}">
                      <a16:creationId xmlns:a16="http://schemas.microsoft.com/office/drawing/2014/main" id="{62DF7428-81D0-134B-A34C-6DE49BC5090E}"/>
                    </a:ext>
                  </a:extLst>
                </p:cNvPr>
                <p:cNvPicPr/>
                <p:nvPr/>
              </p:nvPicPr>
              <p:blipFill>
                <a:blip r:embed="rId2020"/>
                <a:stretch>
                  <a:fillRect/>
                </a:stretch>
              </p:blipFill>
              <p:spPr>
                <a:xfrm>
                  <a:off x="6402398" y="5069704"/>
                  <a:ext cx="424800" cy="34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1">
              <p14:nvContentPartPr>
                <p14:cNvPr id="1234" name="Ink 1233">
                  <a:extLst>
                    <a:ext uri="{FF2B5EF4-FFF2-40B4-BE49-F238E27FC236}">
                      <a16:creationId xmlns:a16="http://schemas.microsoft.com/office/drawing/2014/main" id="{205D72CF-1270-9246-9C42-CD96A7E8F4CF}"/>
                    </a:ext>
                  </a:extLst>
                </p14:cNvPr>
                <p14:cNvContentPartPr/>
                <p14:nvPr/>
              </p14:nvContentPartPr>
              <p14:xfrm>
                <a:off x="6898118" y="5196424"/>
                <a:ext cx="144000" cy="204840"/>
              </p14:xfrm>
            </p:contentPart>
          </mc:Choice>
          <mc:Fallback xmlns="">
            <p:pic>
              <p:nvPicPr>
                <p:cNvPr id="1234" name="Ink 1233">
                  <a:extLst>
                    <a:ext uri="{FF2B5EF4-FFF2-40B4-BE49-F238E27FC236}">
                      <a16:creationId xmlns:a16="http://schemas.microsoft.com/office/drawing/2014/main" id="{205D72CF-1270-9246-9C42-CD96A7E8F4CF}"/>
                    </a:ext>
                  </a:extLst>
                </p:cNvPr>
                <p:cNvPicPr/>
                <p:nvPr/>
              </p:nvPicPr>
              <p:blipFill>
                <a:blip r:embed="rId2022"/>
                <a:stretch>
                  <a:fillRect/>
                </a:stretch>
              </p:blipFill>
              <p:spPr>
                <a:xfrm>
                  <a:off x="6882998" y="5180944"/>
                  <a:ext cx="17460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3">
              <p14:nvContentPartPr>
                <p14:cNvPr id="1235" name="Ink 1234">
                  <a:extLst>
                    <a:ext uri="{FF2B5EF4-FFF2-40B4-BE49-F238E27FC236}">
                      <a16:creationId xmlns:a16="http://schemas.microsoft.com/office/drawing/2014/main" id="{34F76F4A-9703-B043-968C-62952AA26E50}"/>
                    </a:ext>
                  </a:extLst>
                </p14:cNvPr>
                <p14:cNvContentPartPr/>
                <p14:nvPr/>
              </p14:nvContentPartPr>
              <p14:xfrm>
                <a:off x="7121318" y="5181304"/>
                <a:ext cx="162000" cy="190080"/>
              </p14:xfrm>
            </p:contentPart>
          </mc:Choice>
          <mc:Fallback xmlns="">
            <p:pic>
              <p:nvPicPr>
                <p:cNvPr id="1235" name="Ink 1234">
                  <a:extLst>
                    <a:ext uri="{FF2B5EF4-FFF2-40B4-BE49-F238E27FC236}">
                      <a16:creationId xmlns:a16="http://schemas.microsoft.com/office/drawing/2014/main" id="{34F76F4A-9703-B043-968C-62952AA26E50}"/>
                    </a:ext>
                  </a:extLst>
                </p:cNvPr>
                <p:cNvPicPr/>
                <p:nvPr/>
              </p:nvPicPr>
              <p:blipFill>
                <a:blip r:embed="rId2024"/>
                <a:stretch>
                  <a:fillRect/>
                </a:stretch>
              </p:blipFill>
              <p:spPr>
                <a:xfrm>
                  <a:off x="7105838" y="5166184"/>
                  <a:ext cx="19260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5">
              <p14:nvContentPartPr>
                <p14:cNvPr id="1236" name="Ink 1235">
                  <a:extLst>
                    <a:ext uri="{FF2B5EF4-FFF2-40B4-BE49-F238E27FC236}">
                      <a16:creationId xmlns:a16="http://schemas.microsoft.com/office/drawing/2014/main" id="{0096D59B-E1EE-9040-8398-5340FD9357DB}"/>
                    </a:ext>
                  </a:extLst>
                </p14:cNvPr>
                <p14:cNvContentPartPr/>
                <p14:nvPr/>
              </p14:nvContentPartPr>
              <p14:xfrm>
                <a:off x="7326158" y="5162944"/>
                <a:ext cx="53280" cy="221400"/>
              </p14:xfrm>
            </p:contentPart>
          </mc:Choice>
          <mc:Fallback xmlns="">
            <p:pic>
              <p:nvPicPr>
                <p:cNvPr id="1236" name="Ink 1235">
                  <a:extLst>
                    <a:ext uri="{FF2B5EF4-FFF2-40B4-BE49-F238E27FC236}">
                      <a16:creationId xmlns:a16="http://schemas.microsoft.com/office/drawing/2014/main" id="{0096D59B-E1EE-9040-8398-5340FD9357DB}"/>
                    </a:ext>
                  </a:extLst>
                </p:cNvPr>
                <p:cNvPicPr/>
                <p:nvPr/>
              </p:nvPicPr>
              <p:blipFill>
                <a:blip r:embed="rId2026"/>
                <a:stretch>
                  <a:fillRect/>
                </a:stretch>
              </p:blipFill>
              <p:spPr>
                <a:xfrm>
                  <a:off x="7311038" y="5147464"/>
                  <a:ext cx="8352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7">
              <p14:nvContentPartPr>
                <p14:cNvPr id="1237" name="Ink 1236">
                  <a:extLst>
                    <a:ext uri="{FF2B5EF4-FFF2-40B4-BE49-F238E27FC236}">
                      <a16:creationId xmlns:a16="http://schemas.microsoft.com/office/drawing/2014/main" id="{BB055BC0-B97E-9944-9505-EF288E465449}"/>
                    </a:ext>
                  </a:extLst>
                </p14:cNvPr>
                <p14:cNvContentPartPr/>
                <p14:nvPr/>
              </p14:nvContentPartPr>
              <p14:xfrm>
                <a:off x="7381958" y="5061784"/>
                <a:ext cx="5760" cy="1080"/>
              </p14:xfrm>
            </p:contentPart>
          </mc:Choice>
          <mc:Fallback xmlns="">
            <p:pic>
              <p:nvPicPr>
                <p:cNvPr id="1237" name="Ink 1236">
                  <a:extLst>
                    <a:ext uri="{FF2B5EF4-FFF2-40B4-BE49-F238E27FC236}">
                      <a16:creationId xmlns:a16="http://schemas.microsoft.com/office/drawing/2014/main" id="{BB055BC0-B97E-9944-9505-EF288E465449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7366838" y="5046304"/>
                  <a:ext cx="3636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8">
              <p14:nvContentPartPr>
                <p14:cNvPr id="1238" name="Ink 1237">
                  <a:extLst>
                    <a:ext uri="{FF2B5EF4-FFF2-40B4-BE49-F238E27FC236}">
                      <a16:creationId xmlns:a16="http://schemas.microsoft.com/office/drawing/2014/main" id="{2D2D48DA-DF2A-924C-9301-C8FB5D5DB121}"/>
                    </a:ext>
                  </a:extLst>
                </p14:cNvPr>
                <p14:cNvContentPartPr/>
                <p14:nvPr/>
              </p14:nvContentPartPr>
              <p14:xfrm>
                <a:off x="7411838" y="5136664"/>
                <a:ext cx="208440" cy="218160"/>
              </p14:xfrm>
            </p:contentPart>
          </mc:Choice>
          <mc:Fallback xmlns="">
            <p:pic>
              <p:nvPicPr>
                <p:cNvPr id="1238" name="Ink 1237">
                  <a:extLst>
                    <a:ext uri="{FF2B5EF4-FFF2-40B4-BE49-F238E27FC236}">
                      <a16:creationId xmlns:a16="http://schemas.microsoft.com/office/drawing/2014/main" id="{2D2D48DA-DF2A-924C-9301-C8FB5D5DB121}"/>
                    </a:ext>
                  </a:extLst>
                </p:cNvPr>
                <p:cNvPicPr/>
                <p:nvPr/>
              </p:nvPicPr>
              <p:blipFill>
                <a:blip r:embed="rId2029"/>
                <a:stretch>
                  <a:fillRect/>
                </a:stretch>
              </p:blipFill>
              <p:spPr>
                <a:xfrm>
                  <a:off x="7396358" y="5121544"/>
                  <a:ext cx="23904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0">
              <p14:nvContentPartPr>
                <p14:cNvPr id="1239" name="Ink 1238">
                  <a:extLst>
                    <a:ext uri="{FF2B5EF4-FFF2-40B4-BE49-F238E27FC236}">
                      <a16:creationId xmlns:a16="http://schemas.microsoft.com/office/drawing/2014/main" id="{242AD199-AF32-DE4A-8064-FE71FCA63785}"/>
                    </a:ext>
                  </a:extLst>
                </p14:cNvPr>
                <p14:cNvContentPartPr/>
                <p14:nvPr/>
              </p14:nvContentPartPr>
              <p14:xfrm>
                <a:off x="7408598" y="5028664"/>
                <a:ext cx="558360" cy="333720"/>
              </p14:xfrm>
            </p:contentPart>
          </mc:Choice>
          <mc:Fallback xmlns="">
            <p:pic>
              <p:nvPicPr>
                <p:cNvPr id="1239" name="Ink 1238">
                  <a:extLst>
                    <a:ext uri="{FF2B5EF4-FFF2-40B4-BE49-F238E27FC236}">
                      <a16:creationId xmlns:a16="http://schemas.microsoft.com/office/drawing/2014/main" id="{242AD199-AF32-DE4A-8064-FE71FCA63785}"/>
                    </a:ext>
                  </a:extLst>
                </p:cNvPr>
                <p:cNvPicPr/>
                <p:nvPr/>
              </p:nvPicPr>
              <p:blipFill>
                <a:blip r:embed="rId2031"/>
                <a:stretch>
                  <a:fillRect/>
                </a:stretch>
              </p:blipFill>
              <p:spPr>
                <a:xfrm>
                  <a:off x="7393118" y="5013544"/>
                  <a:ext cx="588600" cy="36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2">
              <p14:nvContentPartPr>
                <p14:cNvPr id="1240" name="Ink 1239">
                  <a:extLst>
                    <a:ext uri="{FF2B5EF4-FFF2-40B4-BE49-F238E27FC236}">
                      <a16:creationId xmlns:a16="http://schemas.microsoft.com/office/drawing/2014/main" id="{C5A1AFE4-E2B1-2A44-BE83-A47DA0BB9C0D}"/>
                    </a:ext>
                  </a:extLst>
                </p14:cNvPr>
                <p14:cNvContentPartPr/>
                <p14:nvPr/>
              </p14:nvContentPartPr>
              <p14:xfrm>
                <a:off x="8158478" y="5023624"/>
                <a:ext cx="178920" cy="288720"/>
              </p14:xfrm>
            </p:contentPart>
          </mc:Choice>
          <mc:Fallback xmlns="">
            <p:pic>
              <p:nvPicPr>
                <p:cNvPr id="1240" name="Ink 1239">
                  <a:extLst>
                    <a:ext uri="{FF2B5EF4-FFF2-40B4-BE49-F238E27FC236}">
                      <a16:creationId xmlns:a16="http://schemas.microsoft.com/office/drawing/2014/main" id="{C5A1AFE4-E2B1-2A44-BE83-A47DA0BB9C0D}"/>
                    </a:ext>
                  </a:extLst>
                </p:cNvPr>
                <p:cNvPicPr/>
                <p:nvPr/>
              </p:nvPicPr>
              <p:blipFill>
                <a:blip r:embed="rId2033"/>
                <a:stretch>
                  <a:fillRect/>
                </a:stretch>
              </p:blipFill>
              <p:spPr>
                <a:xfrm>
                  <a:off x="8143358" y="5008504"/>
                  <a:ext cx="20952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4">
              <p14:nvContentPartPr>
                <p14:cNvPr id="1241" name="Ink 1240">
                  <a:extLst>
                    <a:ext uri="{FF2B5EF4-FFF2-40B4-BE49-F238E27FC236}">
                      <a16:creationId xmlns:a16="http://schemas.microsoft.com/office/drawing/2014/main" id="{A6EF9CB6-9274-5946-B47C-E49E2586EA7F}"/>
                    </a:ext>
                  </a:extLst>
                </p14:cNvPr>
                <p14:cNvContentPartPr/>
                <p14:nvPr/>
              </p14:nvContentPartPr>
              <p14:xfrm>
                <a:off x="8363318" y="5185264"/>
                <a:ext cx="160200" cy="123840"/>
              </p14:xfrm>
            </p:contentPart>
          </mc:Choice>
          <mc:Fallback xmlns="">
            <p:pic>
              <p:nvPicPr>
                <p:cNvPr id="1241" name="Ink 1240">
                  <a:extLst>
                    <a:ext uri="{FF2B5EF4-FFF2-40B4-BE49-F238E27FC236}">
                      <a16:creationId xmlns:a16="http://schemas.microsoft.com/office/drawing/2014/main" id="{A6EF9CB6-9274-5946-B47C-E49E2586EA7F}"/>
                    </a:ext>
                  </a:extLst>
                </p:cNvPr>
                <p:cNvPicPr/>
                <p:nvPr/>
              </p:nvPicPr>
              <p:blipFill>
                <a:blip r:embed="rId2035"/>
                <a:stretch>
                  <a:fillRect/>
                </a:stretch>
              </p:blipFill>
              <p:spPr>
                <a:xfrm>
                  <a:off x="8348198" y="5169784"/>
                  <a:ext cx="19080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6">
              <p14:nvContentPartPr>
                <p14:cNvPr id="1242" name="Ink 1241">
                  <a:extLst>
                    <a:ext uri="{FF2B5EF4-FFF2-40B4-BE49-F238E27FC236}">
                      <a16:creationId xmlns:a16="http://schemas.microsoft.com/office/drawing/2014/main" id="{6B52900F-CCB5-3040-B313-CE3B55D1623E}"/>
                    </a:ext>
                  </a:extLst>
                </p14:cNvPr>
                <p14:cNvContentPartPr/>
                <p14:nvPr/>
              </p14:nvContentPartPr>
              <p14:xfrm>
                <a:off x="8464118" y="5120824"/>
                <a:ext cx="96480" cy="429120"/>
              </p14:xfrm>
            </p:contentPart>
          </mc:Choice>
          <mc:Fallback xmlns="">
            <p:pic>
              <p:nvPicPr>
                <p:cNvPr id="1242" name="Ink 1241">
                  <a:extLst>
                    <a:ext uri="{FF2B5EF4-FFF2-40B4-BE49-F238E27FC236}">
                      <a16:creationId xmlns:a16="http://schemas.microsoft.com/office/drawing/2014/main" id="{6B52900F-CCB5-3040-B313-CE3B55D1623E}"/>
                    </a:ext>
                  </a:extLst>
                </p:cNvPr>
                <p:cNvPicPr/>
                <p:nvPr/>
              </p:nvPicPr>
              <p:blipFill>
                <a:blip r:embed="rId2037"/>
                <a:stretch>
                  <a:fillRect/>
                </a:stretch>
              </p:blipFill>
              <p:spPr>
                <a:xfrm>
                  <a:off x="8448638" y="5105704"/>
                  <a:ext cx="127080" cy="45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8">
              <p14:nvContentPartPr>
                <p14:cNvPr id="1243" name="Ink 1242">
                  <a:extLst>
                    <a:ext uri="{FF2B5EF4-FFF2-40B4-BE49-F238E27FC236}">
                      <a16:creationId xmlns:a16="http://schemas.microsoft.com/office/drawing/2014/main" id="{0811BC6F-DF4D-F442-BC57-2DBEB3D4BE4E}"/>
                    </a:ext>
                  </a:extLst>
                </p14:cNvPr>
                <p14:cNvContentPartPr/>
                <p14:nvPr/>
              </p14:nvContentPartPr>
              <p14:xfrm>
                <a:off x="8741678" y="5156104"/>
                <a:ext cx="156960" cy="207000"/>
              </p14:xfrm>
            </p:contentPart>
          </mc:Choice>
          <mc:Fallback xmlns="">
            <p:pic>
              <p:nvPicPr>
                <p:cNvPr id="1243" name="Ink 1242">
                  <a:extLst>
                    <a:ext uri="{FF2B5EF4-FFF2-40B4-BE49-F238E27FC236}">
                      <a16:creationId xmlns:a16="http://schemas.microsoft.com/office/drawing/2014/main" id="{0811BC6F-DF4D-F442-BC57-2DBEB3D4BE4E}"/>
                    </a:ext>
                  </a:extLst>
                </p:cNvPr>
                <p:cNvPicPr/>
                <p:nvPr/>
              </p:nvPicPr>
              <p:blipFill>
                <a:blip r:embed="rId2039"/>
                <a:stretch>
                  <a:fillRect/>
                </a:stretch>
              </p:blipFill>
              <p:spPr>
                <a:xfrm>
                  <a:off x="8726558" y="5140624"/>
                  <a:ext cx="18756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0">
              <p14:nvContentPartPr>
                <p14:cNvPr id="1244" name="Ink 1243">
                  <a:extLst>
                    <a:ext uri="{FF2B5EF4-FFF2-40B4-BE49-F238E27FC236}">
                      <a16:creationId xmlns:a16="http://schemas.microsoft.com/office/drawing/2014/main" id="{5524A6B7-CC8A-A946-AE7C-19D599F8631C}"/>
                    </a:ext>
                  </a:extLst>
                </p14:cNvPr>
                <p14:cNvContentPartPr/>
                <p14:nvPr/>
              </p14:nvContentPartPr>
              <p14:xfrm>
                <a:off x="8865158" y="5182024"/>
                <a:ext cx="182520" cy="151560"/>
              </p14:xfrm>
            </p:contentPart>
          </mc:Choice>
          <mc:Fallback xmlns="">
            <p:pic>
              <p:nvPicPr>
                <p:cNvPr id="1244" name="Ink 1243">
                  <a:extLst>
                    <a:ext uri="{FF2B5EF4-FFF2-40B4-BE49-F238E27FC236}">
                      <a16:creationId xmlns:a16="http://schemas.microsoft.com/office/drawing/2014/main" id="{5524A6B7-CC8A-A946-AE7C-19D599F8631C}"/>
                    </a:ext>
                  </a:extLst>
                </p:cNvPr>
                <p:cNvPicPr/>
                <p:nvPr/>
              </p:nvPicPr>
              <p:blipFill>
                <a:blip r:embed="rId2041"/>
                <a:stretch>
                  <a:fillRect/>
                </a:stretch>
              </p:blipFill>
              <p:spPr>
                <a:xfrm>
                  <a:off x="8849678" y="5166904"/>
                  <a:ext cx="21276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2">
              <p14:nvContentPartPr>
                <p14:cNvPr id="1245" name="Ink 1244">
                  <a:extLst>
                    <a:ext uri="{FF2B5EF4-FFF2-40B4-BE49-F238E27FC236}">
                      <a16:creationId xmlns:a16="http://schemas.microsoft.com/office/drawing/2014/main" id="{182E8A7B-CA99-B54A-96E0-3DA243E4E39A}"/>
                    </a:ext>
                  </a:extLst>
                </p14:cNvPr>
                <p14:cNvContentPartPr/>
                <p14:nvPr/>
              </p14:nvContentPartPr>
              <p14:xfrm>
                <a:off x="9110318" y="5158984"/>
                <a:ext cx="430560" cy="167400"/>
              </p14:xfrm>
            </p:contentPart>
          </mc:Choice>
          <mc:Fallback xmlns="">
            <p:pic>
              <p:nvPicPr>
                <p:cNvPr id="1245" name="Ink 1244">
                  <a:extLst>
                    <a:ext uri="{FF2B5EF4-FFF2-40B4-BE49-F238E27FC236}">
                      <a16:creationId xmlns:a16="http://schemas.microsoft.com/office/drawing/2014/main" id="{182E8A7B-CA99-B54A-96E0-3DA243E4E39A}"/>
                    </a:ext>
                  </a:extLst>
                </p:cNvPr>
                <p:cNvPicPr/>
                <p:nvPr/>
              </p:nvPicPr>
              <p:blipFill>
                <a:blip r:embed="rId2043"/>
                <a:stretch>
                  <a:fillRect/>
                </a:stretch>
              </p:blipFill>
              <p:spPr>
                <a:xfrm>
                  <a:off x="9095198" y="5143504"/>
                  <a:ext cx="46080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4">
              <p14:nvContentPartPr>
                <p14:cNvPr id="1247" name="Ink 1246">
                  <a:extLst>
                    <a:ext uri="{FF2B5EF4-FFF2-40B4-BE49-F238E27FC236}">
                      <a16:creationId xmlns:a16="http://schemas.microsoft.com/office/drawing/2014/main" id="{362C8F0F-7693-C444-95CF-B82044ED6408}"/>
                    </a:ext>
                  </a:extLst>
                </p14:cNvPr>
                <p14:cNvContentPartPr/>
                <p14:nvPr/>
              </p14:nvContentPartPr>
              <p14:xfrm>
                <a:off x="9540518" y="5161864"/>
                <a:ext cx="54360" cy="115560"/>
              </p14:xfrm>
            </p:contentPart>
          </mc:Choice>
          <mc:Fallback xmlns="">
            <p:pic>
              <p:nvPicPr>
                <p:cNvPr id="1247" name="Ink 1246">
                  <a:extLst>
                    <a:ext uri="{FF2B5EF4-FFF2-40B4-BE49-F238E27FC236}">
                      <a16:creationId xmlns:a16="http://schemas.microsoft.com/office/drawing/2014/main" id="{362C8F0F-7693-C444-95CF-B82044ED6408}"/>
                    </a:ext>
                  </a:extLst>
                </p:cNvPr>
                <p:cNvPicPr/>
                <p:nvPr/>
              </p:nvPicPr>
              <p:blipFill>
                <a:blip r:embed="rId2045"/>
                <a:stretch>
                  <a:fillRect/>
                </a:stretch>
              </p:blipFill>
              <p:spPr>
                <a:xfrm>
                  <a:off x="9525038" y="5146744"/>
                  <a:ext cx="8460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6">
              <p14:nvContentPartPr>
                <p14:cNvPr id="1248" name="Ink 1247">
                  <a:extLst>
                    <a:ext uri="{FF2B5EF4-FFF2-40B4-BE49-F238E27FC236}">
                      <a16:creationId xmlns:a16="http://schemas.microsoft.com/office/drawing/2014/main" id="{4DB70D98-C790-9C42-B3E5-0A5860DC816D}"/>
                    </a:ext>
                  </a:extLst>
                </p14:cNvPr>
                <p14:cNvContentPartPr/>
                <p14:nvPr/>
              </p14:nvContentPartPr>
              <p14:xfrm>
                <a:off x="9600638" y="4984384"/>
                <a:ext cx="720" cy="7920"/>
              </p14:xfrm>
            </p:contentPart>
          </mc:Choice>
          <mc:Fallback xmlns="">
            <p:pic>
              <p:nvPicPr>
                <p:cNvPr id="1248" name="Ink 1247">
                  <a:extLst>
                    <a:ext uri="{FF2B5EF4-FFF2-40B4-BE49-F238E27FC236}">
                      <a16:creationId xmlns:a16="http://schemas.microsoft.com/office/drawing/2014/main" id="{4DB70D98-C790-9C42-B3E5-0A5860DC816D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9585518" y="4969264"/>
                  <a:ext cx="313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7">
              <p14:nvContentPartPr>
                <p14:cNvPr id="1249" name="Ink 1248">
                  <a:extLst>
                    <a:ext uri="{FF2B5EF4-FFF2-40B4-BE49-F238E27FC236}">
                      <a16:creationId xmlns:a16="http://schemas.microsoft.com/office/drawing/2014/main" id="{E278320B-2251-B243-8D15-67205B4B85FB}"/>
                    </a:ext>
                  </a:extLst>
                </p14:cNvPr>
                <p14:cNvContentPartPr/>
                <p14:nvPr/>
              </p14:nvContentPartPr>
              <p14:xfrm>
                <a:off x="9629078" y="5123344"/>
                <a:ext cx="176760" cy="177480"/>
              </p14:xfrm>
            </p:contentPart>
          </mc:Choice>
          <mc:Fallback xmlns="">
            <p:pic>
              <p:nvPicPr>
                <p:cNvPr id="1249" name="Ink 1248">
                  <a:extLst>
                    <a:ext uri="{FF2B5EF4-FFF2-40B4-BE49-F238E27FC236}">
                      <a16:creationId xmlns:a16="http://schemas.microsoft.com/office/drawing/2014/main" id="{E278320B-2251-B243-8D15-67205B4B85FB}"/>
                    </a:ext>
                  </a:extLst>
                </p:cNvPr>
                <p:cNvPicPr/>
                <p:nvPr/>
              </p:nvPicPr>
              <p:blipFill>
                <a:blip r:embed="rId2048"/>
                <a:stretch>
                  <a:fillRect/>
                </a:stretch>
              </p:blipFill>
              <p:spPr>
                <a:xfrm>
                  <a:off x="9613958" y="5108224"/>
                  <a:ext cx="20736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9">
              <p14:nvContentPartPr>
                <p14:cNvPr id="1250" name="Ink 1249">
                  <a:extLst>
                    <a:ext uri="{FF2B5EF4-FFF2-40B4-BE49-F238E27FC236}">
                      <a16:creationId xmlns:a16="http://schemas.microsoft.com/office/drawing/2014/main" id="{17029880-6FCC-944B-BCE4-732B811B597A}"/>
                    </a:ext>
                  </a:extLst>
                </p14:cNvPr>
                <p14:cNvContentPartPr/>
                <p14:nvPr/>
              </p14:nvContentPartPr>
              <p14:xfrm>
                <a:off x="9888998" y="5167264"/>
                <a:ext cx="185400" cy="461880"/>
              </p14:xfrm>
            </p:contentPart>
          </mc:Choice>
          <mc:Fallback xmlns="">
            <p:pic>
              <p:nvPicPr>
                <p:cNvPr id="1250" name="Ink 1249">
                  <a:extLst>
                    <a:ext uri="{FF2B5EF4-FFF2-40B4-BE49-F238E27FC236}">
                      <a16:creationId xmlns:a16="http://schemas.microsoft.com/office/drawing/2014/main" id="{17029880-6FCC-944B-BCE4-732B811B597A}"/>
                    </a:ext>
                  </a:extLst>
                </p:cNvPr>
                <p:cNvPicPr/>
                <p:nvPr/>
              </p:nvPicPr>
              <p:blipFill>
                <a:blip r:embed="rId2050"/>
                <a:stretch>
                  <a:fillRect/>
                </a:stretch>
              </p:blipFill>
              <p:spPr>
                <a:xfrm>
                  <a:off x="9873878" y="5152144"/>
                  <a:ext cx="215640" cy="49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1">
              <p14:nvContentPartPr>
                <p14:cNvPr id="1251" name="Ink 1250">
                  <a:extLst>
                    <a:ext uri="{FF2B5EF4-FFF2-40B4-BE49-F238E27FC236}">
                      <a16:creationId xmlns:a16="http://schemas.microsoft.com/office/drawing/2014/main" id="{94251532-2ED9-834F-938B-B6E0A4B4DABC}"/>
                    </a:ext>
                  </a:extLst>
                </p14:cNvPr>
                <p14:cNvContentPartPr/>
                <p14:nvPr/>
              </p14:nvContentPartPr>
              <p14:xfrm>
                <a:off x="10388678" y="4984384"/>
                <a:ext cx="31680" cy="336600"/>
              </p14:xfrm>
            </p:contentPart>
          </mc:Choice>
          <mc:Fallback xmlns="">
            <p:pic>
              <p:nvPicPr>
                <p:cNvPr id="1251" name="Ink 1250">
                  <a:extLst>
                    <a:ext uri="{FF2B5EF4-FFF2-40B4-BE49-F238E27FC236}">
                      <a16:creationId xmlns:a16="http://schemas.microsoft.com/office/drawing/2014/main" id="{94251532-2ED9-834F-938B-B6E0A4B4DABC}"/>
                    </a:ext>
                  </a:extLst>
                </p:cNvPr>
                <p:cNvPicPr/>
                <p:nvPr/>
              </p:nvPicPr>
              <p:blipFill>
                <a:blip r:embed="rId2052"/>
                <a:stretch>
                  <a:fillRect/>
                </a:stretch>
              </p:blipFill>
              <p:spPr>
                <a:xfrm>
                  <a:off x="10373558" y="4969264"/>
                  <a:ext cx="6192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3">
              <p14:nvContentPartPr>
                <p14:cNvPr id="1252" name="Ink 1251">
                  <a:extLst>
                    <a:ext uri="{FF2B5EF4-FFF2-40B4-BE49-F238E27FC236}">
                      <a16:creationId xmlns:a16="http://schemas.microsoft.com/office/drawing/2014/main" id="{53694FCA-1A74-234C-970C-51130A2D3B34}"/>
                    </a:ext>
                  </a:extLst>
                </p14:cNvPr>
                <p14:cNvContentPartPr/>
                <p14:nvPr/>
              </p14:nvContentPartPr>
              <p14:xfrm>
                <a:off x="10191038" y="4989424"/>
                <a:ext cx="698760" cy="296640"/>
              </p14:xfrm>
            </p:contentPart>
          </mc:Choice>
          <mc:Fallback xmlns="">
            <p:pic>
              <p:nvPicPr>
                <p:cNvPr id="1252" name="Ink 1251">
                  <a:extLst>
                    <a:ext uri="{FF2B5EF4-FFF2-40B4-BE49-F238E27FC236}">
                      <a16:creationId xmlns:a16="http://schemas.microsoft.com/office/drawing/2014/main" id="{53694FCA-1A74-234C-970C-51130A2D3B34}"/>
                    </a:ext>
                  </a:extLst>
                </p:cNvPr>
                <p:cNvPicPr/>
                <p:nvPr/>
              </p:nvPicPr>
              <p:blipFill>
                <a:blip r:embed="rId2054"/>
                <a:stretch>
                  <a:fillRect/>
                </a:stretch>
              </p:blipFill>
              <p:spPr>
                <a:xfrm>
                  <a:off x="10175918" y="4974304"/>
                  <a:ext cx="72900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5">
              <p14:nvContentPartPr>
                <p14:cNvPr id="1254" name="Ink 1253">
                  <a:extLst>
                    <a:ext uri="{FF2B5EF4-FFF2-40B4-BE49-F238E27FC236}">
                      <a16:creationId xmlns:a16="http://schemas.microsoft.com/office/drawing/2014/main" id="{0941A053-AE2A-C04F-97D5-AA834D08969A}"/>
                    </a:ext>
                  </a:extLst>
                </p14:cNvPr>
                <p14:cNvContentPartPr/>
                <p14:nvPr/>
              </p14:nvContentPartPr>
              <p14:xfrm>
                <a:off x="6210518" y="5539144"/>
                <a:ext cx="194760" cy="250920"/>
              </p14:xfrm>
            </p:contentPart>
          </mc:Choice>
          <mc:Fallback xmlns="">
            <p:pic>
              <p:nvPicPr>
                <p:cNvPr id="1254" name="Ink 1253">
                  <a:extLst>
                    <a:ext uri="{FF2B5EF4-FFF2-40B4-BE49-F238E27FC236}">
                      <a16:creationId xmlns:a16="http://schemas.microsoft.com/office/drawing/2014/main" id="{0941A053-AE2A-C04F-97D5-AA834D08969A}"/>
                    </a:ext>
                  </a:extLst>
                </p:cNvPr>
                <p:cNvPicPr/>
                <p:nvPr/>
              </p:nvPicPr>
              <p:blipFill>
                <a:blip r:embed="rId2056"/>
                <a:stretch>
                  <a:fillRect/>
                </a:stretch>
              </p:blipFill>
              <p:spPr>
                <a:xfrm>
                  <a:off x="6195398" y="5524024"/>
                  <a:ext cx="22536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7">
              <p14:nvContentPartPr>
                <p14:cNvPr id="1256" name="Ink 1255">
                  <a:extLst>
                    <a:ext uri="{FF2B5EF4-FFF2-40B4-BE49-F238E27FC236}">
                      <a16:creationId xmlns:a16="http://schemas.microsoft.com/office/drawing/2014/main" id="{3008E165-5F0E-BD49-8304-34D866F538AE}"/>
                    </a:ext>
                  </a:extLst>
                </p14:cNvPr>
                <p14:cNvContentPartPr/>
                <p14:nvPr/>
              </p14:nvContentPartPr>
              <p14:xfrm>
                <a:off x="6422918" y="5581264"/>
                <a:ext cx="333000" cy="211680"/>
              </p14:xfrm>
            </p:contentPart>
          </mc:Choice>
          <mc:Fallback xmlns="">
            <p:pic>
              <p:nvPicPr>
                <p:cNvPr id="1256" name="Ink 1255">
                  <a:extLst>
                    <a:ext uri="{FF2B5EF4-FFF2-40B4-BE49-F238E27FC236}">
                      <a16:creationId xmlns:a16="http://schemas.microsoft.com/office/drawing/2014/main" id="{3008E165-5F0E-BD49-8304-34D866F538AE}"/>
                    </a:ext>
                  </a:extLst>
                </p:cNvPr>
                <p:cNvPicPr/>
                <p:nvPr/>
              </p:nvPicPr>
              <p:blipFill>
                <a:blip r:embed="rId2058"/>
                <a:stretch>
                  <a:fillRect/>
                </a:stretch>
              </p:blipFill>
              <p:spPr>
                <a:xfrm>
                  <a:off x="6407798" y="5566144"/>
                  <a:ext cx="36360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9">
              <p14:nvContentPartPr>
                <p14:cNvPr id="1257" name="Ink 1256">
                  <a:extLst>
                    <a:ext uri="{FF2B5EF4-FFF2-40B4-BE49-F238E27FC236}">
                      <a16:creationId xmlns:a16="http://schemas.microsoft.com/office/drawing/2014/main" id="{AF87E02A-8E37-AB47-8107-D1C8EC2A7B83}"/>
                    </a:ext>
                  </a:extLst>
                </p14:cNvPr>
                <p14:cNvContentPartPr/>
                <p14:nvPr/>
              </p14:nvContentPartPr>
              <p14:xfrm>
                <a:off x="6732518" y="5585584"/>
                <a:ext cx="126000" cy="198000"/>
              </p14:xfrm>
            </p:contentPart>
          </mc:Choice>
          <mc:Fallback xmlns="">
            <p:pic>
              <p:nvPicPr>
                <p:cNvPr id="1257" name="Ink 1256">
                  <a:extLst>
                    <a:ext uri="{FF2B5EF4-FFF2-40B4-BE49-F238E27FC236}">
                      <a16:creationId xmlns:a16="http://schemas.microsoft.com/office/drawing/2014/main" id="{AF87E02A-8E37-AB47-8107-D1C8EC2A7B83}"/>
                    </a:ext>
                  </a:extLst>
                </p:cNvPr>
                <p:cNvPicPr/>
                <p:nvPr/>
              </p:nvPicPr>
              <p:blipFill>
                <a:blip r:embed="rId2060"/>
                <a:stretch>
                  <a:fillRect/>
                </a:stretch>
              </p:blipFill>
              <p:spPr>
                <a:xfrm>
                  <a:off x="6717038" y="5570464"/>
                  <a:ext cx="15660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1">
              <p14:nvContentPartPr>
                <p14:cNvPr id="1258" name="Ink 1257">
                  <a:extLst>
                    <a:ext uri="{FF2B5EF4-FFF2-40B4-BE49-F238E27FC236}">
                      <a16:creationId xmlns:a16="http://schemas.microsoft.com/office/drawing/2014/main" id="{2B1612AC-6EA6-1F4A-80C7-EB2CBEF2B6F5}"/>
                    </a:ext>
                  </a:extLst>
                </p14:cNvPr>
                <p14:cNvContentPartPr/>
                <p14:nvPr/>
              </p14:nvContentPartPr>
              <p14:xfrm>
                <a:off x="6754478" y="5620144"/>
                <a:ext cx="86040" cy="129600"/>
              </p14:xfrm>
            </p:contentPart>
          </mc:Choice>
          <mc:Fallback xmlns="">
            <p:pic>
              <p:nvPicPr>
                <p:cNvPr id="1258" name="Ink 1257">
                  <a:extLst>
                    <a:ext uri="{FF2B5EF4-FFF2-40B4-BE49-F238E27FC236}">
                      <a16:creationId xmlns:a16="http://schemas.microsoft.com/office/drawing/2014/main" id="{2B1612AC-6EA6-1F4A-80C7-EB2CBEF2B6F5}"/>
                    </a:ext>
                  </a:extLst>
                </p:cNvPr>
                <p:cNvPicPr/>
                <p:nvPr/>
              </p:nvPicPr>
              <p:blipFill>
                <a:blip r:embed="rId2062"/>
                <a:stretch>
                  <a:fillRect/>
                </a:stretch>
              </p:blipFill>
              <p:spPr>
                <a:xfrm>
                  <a:off x="6739358" y="5604664"/>
                  <a:ext cx="11628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3">
              <p14:nvContentPartPr>
                <p14:cNvPr id="1259" name="Ink 1258">
                  <a:extLst>
                    <a:ext uri="{FF2B5EF4-FFF2-40B4-BE49-F238E27FC236}">
                      <a16:creationId xmlns:a16="http://schemas.microsoft.com/office/drawing/2014/main" id="{2A681CEB-A509-AE47-8DB5-6E9B1B9FE43F}"/>
                    </a:ext>
                  </a:extLst>
                </p14:cNvPr>
                <p14:cNvContentPartPr/>
                <p14:nvPr/>
              </p14:nvContentPartPr>
              <p14:xfrm>
                <a:off x="6954638" y="5453464"/>
                <a:ext cx="174240" cy="329040"/>
              </p14:xfrm>
            </p:contentPart>
          </mc:Choice>
          <mc:Fallback xmlns="">
            <p:pic>
              <p:nvPicPr>
                <p:cNvPr id="1259" name="Ink 1258">
                  <a:extLst>
                    <a:ext uri="{FF2B5EF4-FFF2-40B4-BE49-F238E27FC236}">
                      <a16:creationId xmlns:a16="http://schemas.microsoft.com/office/drawing/2014/main" id="{2A681CEB-A509-AE47-8DB5-6E9B1B9FE43F}"/>
                    </a:ext>
                  </a:extLst>
                </p:cNvPr>
                <p:cNvPicPr/>
                <p:nvPr/>
              </p:nvPicPr>
              <p:blipFill>
                <a:blip r:embed="rId2064"/>
                <a:stretch>
                  <a:fillRect/>
                </a:stretch>
              </p:blipFill>
              <p:spPr>
                <a:xfrm>
                  <a:off x="6939518" y="5438344"/>
                  <a:ext cx="204840" cy="35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5">
              <p14:nvContentPartPr>
                <p14:cNvPr id="1260" name="Ink 1259">
                  <a:extLst>
                    <a:ext uri="{FF2B5EF4-FFF2-40B4-BE49-F238E27FC236}">
                      <a16:creationId xmlns:a16="http://schemas.microsoft.com/office/drawing/2014/main" id="{F3CC115C-923A-4842-B806-69E8D1D0D4AA}"/>
                    </a:ext>
                  </a:extLst>
                </p14:cNvPr>
                <p14:cNvContentPartPr/>
                <p14:nvPr/>
              </p14:nvContentPartPr>
              <p14:xfrm>
                <a:off x="7147958" y="5588824"/>
                <a:ext cx="307440" cy="188280"/>
              </p14:xfrm>
            </p:contentPart>
          </mc:Choice>
          <mc:Fallback xmlns="">
            <p:pic>
              <p:nvPicPr>
                <p:cNvPr id="1260" name="Ink 1259">
                  <a:extLst>
                    <a:ext uri="{FF2B5EF4-FFF2-40B4-BE49-F238E27FC236}">
                      <a16:creationId xmlns:a16="http://schemas.microsoft.com/office/drawing/2014/main" id="{F3CC115C-923A-4842-B806-69E8D1D0D4AA}"/>
                    </a:ext>
                  </a:extLst>
                </p:cNvPr>
                <p:cNvPicPr/>
                <p:nvPr/>
              </p:nvPicPr>
              <p:blipFill>
                <a:blip r:embed="rId2066"/>
                <a:stretch>
                  <a:fillRect/>
                </a:stretch>
              </p:blipFill>
              <p:spPr>
                <a:xfrm>
                  <a:off x="7132478" y="5573704"/>
                  <a:ext cx="33804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7">
              <p14:nvContentPartPr>
                <p14:cNvPr id="1261" name="Ink 1260">
                  <a:extLst>
                    <a:ext uri="{FF2B5EF4-FFF2-40B4-BE49-F238E27FC236}">
                      <a16:creationId xmlns:a16="http://schemas.microsoft.com/office/drawing/2014/main" id="{201E524A-C778-6B46-8C3A-4C01CD4F3F91}"/>
                    </a:ext>
                  </a:extLst>
                </p14:cNvPr>
                <p14:cNvContentPartPr/>
                <p14:nvPr/>
              </p14:nvContentPartPr>
              <p14:xfrm>
                <a:off x="7460078" y="5441584"/>
                <a:ext cx="85320" cy="318600"/>
              </p14:xfrm>
            </p:contentPart>
          </mc:Choice>
          <mc:Fallback xmlns="">
            <p:pic>
              <p:nvPicPr>
                <p:cNvPr id="1261" name="Ink 1260">
                  <a:extLst>
                    <a:ext uri="{FF2B5EF4-FFF2-40B4-BE49-F238E27FC236}">
                      <a16:creationId xmlns:a16="http://schemas.microsoft.com/office/drawing/2014/main" id="{201E524A-C778-6B46-8C3A-4C01CD4F3F91}"/>
                    </a:ext>
                  </a:extLst>
                </p:cNvPr>
                <p:cNvPicPr/>
                <p:nvPr/>
              </p:nvPicPr>
              <p:blipFill>
                <a:blip r:embed="rId2068"/>
                <a:stretch>
                  <a:fillRect/>
                </a:stretch>
              </p:blipFill>
              <p:spPr>
                <a:xfrm>
                  <a:off x="7444598" y="5426464"/>
                  <a:ext cx="115560" cy="34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9">
              <p14:nvContentPartPr>
                <p14:cNvPr id="1262" name="Ink 1261">
                  <a:extLst>
                    <a:ext uri="{FF2B5EF4-FFF2-40B4-BE49-F238E27FC236}">
                      <a16:creationId xmlns:a16="http://schemas.microsoft.com/office/drawing/2014/main" id="{4E550AE4-445D-BF40-80C7-5786B781F913}"/>
                    </a:ext>
                  </a:extLst>
                </p14:cNvPr>
                <p14:cNvContentPartPr/>
                <p14:nvPr/>
              </p14:nvContentPartPr>
              <p14:xfrm>
                <a:off x="7741958" y="5604664"/>
                <a:ext cx="256680" cy="471960"/>
              </p14:xfrm>
            </p:contentPart>
          </mc:Choice>
          <mc:Fallback xmlns="">
            <p:pic>
              <p:nvPicPr>
                <p:cNvPr id="1262" name="Ink 1261">
                  <a:extLst>
                    <a:ext uri="{FF2B5EF4-FFF2-40B4-BE49-F238E27FC236}">
                      <a16:creationId xmlns:a16="http://schemas.microsoft.com/office/drawing/2014/main" id="{4E550AE4-445D-BF40-80C7-5786B781F913}"/>
                    </a:ext>
                  </a:extLst>
                </p:cNvPr>
                <p:cNvPicPr/>
                <p:nvPr/>
              </p:nvPicPr>
              <p:blipFill>
                <a:blip r:embed="rId2070"/>
                <a:stretch>
                  <a:fillRect/>
                </a:stretch>
              </p:blipFill>
              <p:spPr>
                <a:xfrm>
                  <a:off x="7726478" y="5589544"/>
                  <a:ext cx="286920" cy="50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1">
              <p14:nvContentPartPr>
                <p14:cNvPr id="1263" name="Ink 1262">
                  <a:extLst>
                    <a:ext uri="{FF2B5EF4-FFF2-40B4-BE49-F238E27FC236}">
                      <a16:creationId xmlns:a16="http://schemas.microsoft.com/office/drawing/2014/main" id="{D487510E-0B40-D842-BFD1-E2EE556CABCD}"/>
                    </a:ext>
                  </a:extLst>
                </p14:cNvPr>
                <p14:cNvContentPartPr/>
                <p14:nvPr/>
              </p14:nvContentPartPr>
              <p14:xfrm>
                <a:off x="8033918" y="5565424"/>
                <a:ext cx="282240" cy="206280"/>
              </p14:xfrm>
            </p:contentPart>
          </mc:Choice>
          <mc:Fallback xmlns="">
            <p:pic>
              <p:nvPicPr>
                <p:cNvPr id="1263" name="Ink 1262">
                  <a:extLst>
                    <a:ext uri="{FF2B5EF4-FFF2-40B4-BE49-F238E27FC236}">
                      <a16:creationId xmlns:a16="http://schemas.microsoft.com/office/drawing/2014/main" id="{D487510E-0B40-D842-BFD1-E2EE556CABCD}"/>
                    </a:ext>
                  </a:extLst>
                </p:cNvPr>
                <p:cNvPicPr/>
                <p:nvPr/>
              </p:nvPicPr>
              <p:blipFill>
                <a:blip r:embed="rId2072"/>
                <a:stretch>
                  <a:fillRect/>
                </a:stretch>
              </p:blipFill>
              <p:spPr>
                <a:xfrm>
                  <a:off x="8018798" y="5550304"/>
                  <a:ext cx="31284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3">
              <p14:nvContentPartPr>
                <p14:cNvPr id="1264" name="Ink 1263">
                  <a:extLst>
                    <a:ext uri="{FF2B5EF4-FFF2-40B4-BE49-F238E27FC236}">
                      <a16:creationId xmlns:a16="http://schemas.microsoft.com/office/drawing/2014/main" id="{F38A490A-D31F-A04B-BC09-027DF6418F2F}"/>
                    </a:ext>
                  </a:extLst>
                </p14:cNvPr>
                <p14:cNvContentPartPr/>
                <p14:nvPr/>
              </p14:nvContentPartPr>
              <p14:xfrm>
                <a:off x="8383478" y="5597824"/>
                <a:ext cx="200160" cy="455760"/>
              </p14:xfrm>
            </p:contentPart>
          </mc:Choice>
          <mc:Fallback xmlns="">
            <p:pic>
              <p:nvPicPr>
                <p:cNvPr id="1264" name="Ink 1263">
                  <a:extLst>
                    <a:ext uri="{FF2B5EF4-FFF2-40B4-BE49-F238E27FC236}">
                      <a16:creationId xmlns:a16="http://schemas.microsoft.com/office/drawing/2014/main" id="{F38A490A-D31F-A04B-BC09-027DF6418F2F}"/>
                    </a:ext>
                  </a:extLst>
                </p:cNvPr>
                <p:cNvPicPr/>
                <p:nvPr/>
              </p:nvPicPr>
              <p:blipFill>
                <a:blip r:embed="rId2074"/>
                <a:stretch>
                  <a:fillRect/>
                </a:stretch>
              </p:blipFill>
              <p:spPr>
                <a:xfrm>
                  <a:off x="8368358" y="5582344"/>
                  <a:ext cx="230400" cy="48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5">
              <p14:nvContentPartPr>
                <p14:cNvPr id="1265" name="Ink 1264">
                  <a:extLst>
                    <a:ext uri="{FF2B5EF4-FFF2-40B4-BE49-F238E27FC236}">
                      <a16:creationId xmlns:a16="http://schemas.microsoft.com/office/drawing/2014/main" id="{B6B443B5-4344-0B40-8BBC-EE9DEC6880F7}"/>
                    </a:ext>
                  </a:extLst>
                </p14:cNvPr>
                <p14:cNvContentPartPr/>
                <p14:nvPr/>
              </p14:nvContentPartPr>
              <p14:xfrm>
                <a:off x="8630798" y="5396944"/>
                <a:ext cx="65880" cy="356760"/>
              </p14:xfrm>
            </p:contentPart>
          </mc:Choice>
          <mc:Fallback xmlns="">
            <p:pic>
              <p:nvPicPr>
                <p:cNvPr id="1265" name="Ink 1264">
                  <a:extLst>
                    <a:ext uri="{FF2B5EF4-FFF2-40B4-BE49-F238E27FC236}">
                      <a16:creationId xmlns:a16="http://schemas.microsoft.com/office/drawing/2014/main" id="{B6B443B5-4344-0B40-8BBC-EE9DEC6880F7}"/>
                    </a:ext>
                  </a:extLst>
                </p:cNvPr>
                <p:cNvPicPr/>
                <p:nvPr/>
              </p:nvPicPr>
              <p:blipFill>
                <a:blip r:embed="rId2076"/>
                <a:stretch>
                  <a:fillRect/>
                </a:stretch>
              </p:blipFill>
              <p:spPr>
                <a:xfrm>
                  <a:off x="8615678" y="5381824"/>
                  <a:ext cx="9612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7">
              <p14:nvContentPartPr>
                <p14:cNvPr id="1266" name="Ink 1265">
                  <a:extLst>
                    <a:ext uri="{FF2B5EF4-FFF2-40B4-BE49-F238E27FC236}">
                      <a16:creationId xmlns:a16="http://schemas.microsoft.com/office/drawing/2014/main" id="{D41E2B77-AC94-954E-A883-CBDB79D9062C}"/>
                    </a:ext>
                  </a:extLst>
                </p14:cNvPr>
                <p14:cNvContentPartPr/>
                <p14:nvPr/>
              </p14:nvContentPartPr>
              <p14:xfrm>
                <a:off x="8720078" y="5608984"/>
                <a:ext cx="24120" cy="133560"/>
              </p14:xfrm>
            </p:contentPart>
          </mc:Choice>
          <mc:Fallback xmlns="">
            <p:pic>
              <p:nvPicPr>
                <p:cNvPr id="1266" name="Ink 1265">
                  <a:extLst>
                    <a:ext uri="{FF2B5EF4-FFF2-40B4-BE49-F238E27FC236}">
                      <a16:creationId xmlns:a16="http://schemas.microsoft.com/office/drawing/2014/main" id="{D41E2B77-AC94-954E-A883-CBDB79D9062C}"/>
                    </a:ext>
                  </a:extLst>
                </p:cNvPr>
                <p:cNvPicPr/>
                <p:nvPr/>
              </p:nvPicPr>
              <p:blipFill>
                <a:blip r:embed="rId2078"/>
                <a:stretch>
                  <a:fillRect/>
                </a:stretch>
              </p:blipFill>
              <p:spPr>
                <a:xfrm>
                  <a:off x="8704958" y="5593504"/>
                  <a:ext cx="547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9">
              <p14:nvContentPartPr>
                <p14:cNvPr id="1267" name="Ink 1266">
                  <a:extLst>
                    <a:ext uri="{FF2B5EF4-FFF2-40B4-BE49-F238E27FC236}">
                      <a16:creationId xmlns:a16="http://schemas.microsoft.com/office/drawing/2014/main" id="{BD2BA726-375C-1B4C-8C4F-2B98B009AC1C}"/>
                    </a:ext>
                  </a:extLst>
                </p14:cNvPr>
                <p14:cNvContentPartPr/>
                <p14:nvPr/>
              </p14:nvContentPartPr>
              <p14:xfrm>
                <a:off x="8742398" y="5475064"/>
                <a:ext cx="8280" cy="8280"/>
              </p14:xfrm>
            </p:contentPart>
          </mc:Choice>
          <mc:Fallback xmlns="">
            <p:pic>
              <p:nvPicPr>
                <p:cNvPr id="1267" name="Ink 1266">
                  <a:extLst>
                    <a:ext uri="{FF2B5EF4-FFF2-40B4-BE49-F238E27FC236}">
                      <a16:creationId xmlns:a16="http://schemas.microsoft.com/office/drawing/2014/main" id="{BD2BA726-375C-1B4C-8C4F-2B98B009AC1C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8727278" y="5459944"/>
                  <a:ext cx="385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0">
              <p14:nvContentPartPr>
                <p14:cNvPr id="1268" name="Ink 1267">
                  <a:extLst>
                    <a:ext uri="{FF2B5EF4-FFF2-40B4-BE49-F238E27FC236}">
                      <a16:creationId xmlns:a16="http://schemas.microsoft.com/office/drawing/2014/main" id="{BA422778-BE07-2E40-A3CD-5B65C2470F22}"/>
                    </a:ext>
                  </a:extLst>
                </p14:cNvPr>
                <p14:cNvContentPartPr/>
                <p14:nvPr/>
              </p14:nvContentPartPr>
              <p14:xfrm>
                <a:off x="8818718" y="5586664"/>
                <a:ext cx="142920" cy="145080"/>
              </p14:xfrm>
            </p:contentPart>
          </mc:Choice>
          <mc:Fallback xmlns="">
            <p:pic>
              <p:nvPicPr>
                <p:cNvPr id="1268" name="Ink 1267">
                  <a:extLst>
                    <a:ext uri="{FF2B5EF4-FFF2-40B4-BE49-F238E27FC236}">
                      <a16:creationId xmlns:a16="http://schemas.microsoft.com/office/drawing/2014/main" id="{BA422778-BE07-2E40-A3CD-5B65C2470F22}"/>
                    </a:ext>
                  </a:extLst>
                </p:cNvPr>
                <p:cNvPicPr/>
                <p:nvPr/>
              </p:nvPicPr>
              <p:blipFill>
                <a:blip r:embed="rId2081"/>
                <a:stretch>
                  <a:fillRect/>
                </a:stretch>
              </p:blipFill>
              <p:spPr>
                <a:xfrm>
                  <a:off x="8803598" y="5571184"/>
                  <a:ext cx="17352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2">
              <p14:nvContentPartPr>
                <p14:cNvPr id="1269" name="Ink 1268">
                  <a:extLst>
                    <a:ext uri="{FF2B5EF4-FFF2-40B4-BE49-F238E27FC236}">
                      <a16:creationId xmlns:a16="http://schemas.microsoft.com/office/drawing/2014/main" id="{E2725217-A71D-064C-834F-AC07AB43ED58}"/>
                    </a:ext>
                  </a:extLst>
                </p14:cNvPr>
                <p14:cNvContentPartPr/>
                <p14:nvPr/>
              </p14:nvContentPartPr>
              <p14:xfrm>
                <a:off x="8999078" y="5556064"/>
                <a:ext cx="186840" cy="172080"/>
              </p14:xfrm>
            </p:contentPart>
          </mc:Choice>
          <mc:Fallback xmlns="">
            <p:pic>
              <p:nvPicPr>
                <p:cNvPr id="1269" name="Ink 1268">
                  <a:extLst>
                    <a:ext uri="{FF2B5EF4-FFF2-40B4-BE49-F238E27FC236}">
                      <a16:creationId xmlns:a16="http://schemas.microsoft.com/office/drawing/2014/main" id="{E2725217-A71D-064C-834F-AC07AB43ED58}"/>
                    </a:ext>
                  </a:extLst>
                </p:cNvPr>
                <p:cNvPicPr/>
                <p:nvPr/>
              </p:nvPicPr>
              <p:blipFill>
                <a:blip r:embed="rId2083"/>
                <a:stretch>
                  <a:fillRect/>
                </a:stretch>
              </p:blipFill>
              <p:spPr>
                <a:xfrm>
                  <a:off x="8983598" y="5540584"/>
                  <a:ext cx="21744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4">
              <p14:nvContentPartPr>
                <p14:cNvPr id="1271" name="Ink 1270">
                  <a:extLst>
                    <a:ext uri="{FF2B5EF4-FFF2-40B4-BE49-F238E27FC236}">
                      <a16:creationId xmlns:a16="http://schemas.microsoft.com/office/drawing/2014/main" id="{0C52846D-6B73-8947-894D-19C0C34281FC}"/>
                    </a:ext>
                  </a:extLst>
                </p14:cNvPr>
                <p14:cNvContentPartPr/>
                <p14:nvPr/>
              </p14:nvContentPartPr>
              <p14:xfrm>
                <a:off x="5758358" y="6142504"/>
                <a:ext cx="176760" cy="13320"/>
              </p14:xfrm>
            </p:contentPart>
          </mc:Choice>
          <mc:Fallback xmlns="">
            <p:pic>
              <p:nvPicPr>
                <p:cNvPr id="1271" name="Ink 1270">
                  <a:extLst>
                    <a:ext uri="{FF2B5EF4-FFF2-40B4-BE49-F238E27FC236}">
                      <a16:creationId xmlns:a16="http://schemas.microsoft.com/office/drawing/2014/main" id="{0C52846D-6B73-8947-894D-19C0C34281FC}"/>
                    </a:ext>
                  </a:extLst>
                </p:cNvPr>
                <p:cNvPicPr/>
                <p:nvPr/>
              </p:nvPicPr>
              <p:blipFill>
                <a:blip r:embed="rId2085"/>
                <a:stretch>
                  <a:fillRect/>
                </a:stretch>
              </p:blipFill>
              <p:spPr>
                <a:xfrm>
                  <a:off x="5743238" y="6127024"/>
                  <a:ext cx="20736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6">
              <p14:nvContentPartPr>
                <p14:cNvPr id="1272" name="Ink 1271">
                  <a:extLst>
                    <a:ext uri="{FF2B5EF4-FFF2-40B4-BE49-F238E27FC236}">
                      <a16:creationId xmlns:a16="http://schemas.microsoft.com/office/drawing/2014/main" id="{7EEC6FF8-5A8B-3644-A58C-7C5F9A40B493}"/>
                    </a:ext>
                  </a:extLst>
                </p14:cNvPr>
                <p14:cNvContentPartPr/>
                <p14:nvPr/>
              </p14:nvContentPartPr>
              <p14:xfrm>
                <a:off x="6228878" y="5886544"/>
                <a:ext cx="171000" cy="352440"/>
              </p14:xfrm>
            </p:contentPart>
          </mc:Choice>
          <mc:Fallback xmlns="">
            <p:pic>
              <p:nvPicPr>
                <p:cNvPr id="1272" name="Ink 1271">
                  <a:extLst>
                    <a:ext uri="{FF2B5EF4-FFF2-40B4-BE49-F238E27FC236}">
                      <a16:creationId xmlns:a16="http://schemas.microsoft.com/office/drawing/2014/main" id="{7EEC6FF8-5A8B-3644-A58C-7C5F9A40B493}"/>
                    </a:ext>
                  </a:extLst>
                </p:cNvPr>
                <p:cNvPicPr/>
                <p:nvPr/>
              </p:nvPicPr>
              <p:blipFill>
                <a:blip r:embed="rId2087"/>
                <a:stretch>
                  <a:fillRect/>
                </a:stretch>
              </p:blipFill>
              <p:spPr>
                <a:xfrm>
                  <a:off x="6213758" y="5871064"/>
                  <a:ext cx="201600" cy="38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8">
              <p14:nvContentPartPr>
                <p14:cNvPr id="1273" name="Ink 1272">
                  <a:extLst>
                    <a:ext uri="{FF2B5EF4-FFF2-40B4-BE49-F238E27FC236}">
                      <a16:creationId xmlns:a16="http://schemas.microsoft.com/office/drawing/2014/main" id="{5D346275-4978-004E-8BBB-92F9B897030F}"/>
                    </a:ext>
                  </a:extLst>
                </p14:cNvPr>
                <p14:cNvContentPartPr/>
                <p14:nvPr/>
              </p14:nvContentPartPr>
              <p14:xfrm>
                <a:off x="6120878" y="5955304"/>
                <a:ext cx="334080" cy="320400"/>
              </p14:xfrm>
            </p:contentPart>
          </mc:Choice>
          <mc:Fallback xmlns="">
            <p:pic>
              <p:nvPicPr>
                <p:cNvPr id="1273" name="Ink 1272">
                  <a:extLst>
                    <a:ext uri="{FF2B5EF4-FFF2-40B4-BE49-F238E27FC236}">
                      <a16:creationId xmlns:a16="http://schemas.microsoft.com/office/drawing/2014/main" id="{5D346275-4978-004E-8BBB-92F9B897030F}"/>
                    </a:ext>
                  </a:extLst>
                </p:cNvPr>
                <p:cNvPicPr/>
                <p:nvPr/>
              </p:nvPicPr>
              <p:blipFill>
                <a:blip r:embed="rId2089"/>
                <a:stretch>
                  <a:fillRect/>
                </a:stretch>
              </p:blipFill>
              <p:spPr>
                <a:xfrm>
                  <a:off x="6105398" y="5940184"/>
                  <a:ext cx="364680" cy="35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0">
              <p14:nvContentPartPr>
                <p14:cNvPr id="1276" name="Ink 1275">
                  <a:extLst>
                    <a:ext uri="{FF2B5EF4-FFF2-40B4-BE49-F238E27FC236}">
                      <a16:creationId xmlns:a16="http://schemas.microsoft.com/office/drawing/2014/main" id="{43C62D18-EDA8-F742-B423-A75813FD270F}"/>
                    </a:ext>
                  </a:extLst>
                </p14:cNvPr>
                <p14:cNvContentPartPr/>
                <p14:nvPr/>
              </p14:nvContentPartPr>
              <p14:xfrm>
                <a:off x="6523358" y="6077344"/>
                <a:ext cx="36360" cy="152280"/>
              </p14:xfrm>
            </p:contentPart>
          </mc:Choice>
          <mc:Fallback xmlns="">
            <p:pic>
              <p:nvPicPr>
                <p:cNvPr id="1276" name="Ink 1275">
                  <a:extLst>
                    <a:ext uri="{FF2B5EF4-FFF2-40B4-BE49-F238E27FC236}">
                      <a16:creationId xmlns:a16="http://schemas.microsoft.com/office/drawing/2014/main" id="{43C62D18-EDA8-F742-B423-A75813FD270F}"/>
                    </a:ext>
                  </a:extLst>
                </p:cNvPr>
                <p:cNvPicPr/>
                <p:nvPr/>
              </p:nvPicPr>
              <p:blipFill>
                <a:blip r:embed="rId2091"/>
                <a:stretch>
                  <a:fillRect/>
                </a:stretch>
              </p:blipFill>
              <p:spPr>
                <a:xfrm>
                  <a:off x="6507878" y="6061864"/>
                  <a:ext cx="6660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2">
              <p14:nvContentPartPr>
                <p14:cNvPr id="1277" name="Ink 1276">
                  <a:extLst>
                    <a:ext uri="{FF2B5EF4-FFF2-40B4-BE49-F238E27FC236}">
                      <a16:creationId xmlns:a16="http://schemas.microsoft.com/office/drawing/2014/main" id="{A86EA1DE-3149-7742-AD5A-2ECD5F60A897}"/>
                    </a:ext>
                  </a:extLst>
                </p14:cNvPr>
                <p14:cNvContentPartPr/>
                <p14:nvPr/>
              </p14:nvContentPartPr>
              <p14:xfrm>
                <a:off x="6532718" y="5943424"/>
                <a:ext cx="2160" cy="2880"/>
              </p14:xfrm>
            </p:contentPart>
          </mc:Choice>
          <mc:Fallback xmlns="">
            <p:pic>
              <p:nvPicPr>
                <p:cNvPr id="1277" name="Ink 1276">
                  <a:extLst>
                    <a:ext uri="{FF2B5EF4-FFF2-40B4-BE49-F238E27FC236}">
                      <a16:creationId xmlns:a16="http://schemas.microsoft.com/office/drawing/2014/main" id="{A86EA1DE-3149-7742-AD5A-2ECD5F60A897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6517598" y="5928304"/>
                  <a:ext cx="324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3">
              <p14:nvContentPartPr>
                <p14:cNvPr id="1278" name="Ink 1277">
                  <a:extLst>
                    <a:ext uri="{FF2B5EF4-FFF2-40B4-BE49-F238E27FC236}">
                      <a16:creationId xmlns:a16="http://schemas.microsoft.com/office/drawing/2014/main" id="{57894CDB-8E98-C347-BEA3-7B6BF724C3A2}"/>
                    </a:ext>
                  </a:extLst>
                </p14:cNvPr>
                <p14:cNvContentPartPr/>
                <p14:nvPr/>
              </p14:nvContentPartPr>
              <p14:xfrm>
                <a:off x="6611558" y="6066184"/>
                <a:ext cx="122400" cy="317160"/>
              </p14:xfrm>
            </p:contentPart>
          </mc:Choice>
          <mc:Fallback xmlns="">
            <p:pic>
              <p:nvPicPr>
                <p:cNvPr id="1278" name="Ink 1277">
                  <a:extLst>
                    <a:ext uri="{FF2B5EF4-FFF2-40B4-BE49-F238E27FC236}">
                      <a16:creationId xmlns:a16="http://schemas.microsoft.com/office/drawing/2014/main" id="{57894CDB-8E98-C347-BEA3-7B6BF724C3A2}"/>
                    </a:ext>
                  </a:extLst>
                </p:cNvPr>
                <p:cNvPicPr/>
                <p:nvPr/>
              </p:nvPicPr>
              <p:blipFill>
                <a:blip r:embed="rId2094"/>
                <a:stretch>
                  <a:fillRect/>
                </a:stretch>
              </p:blipFill>
              <p:spPr>
                <a:xfrm>
                  <a:off x="6596438" y="6051064"/>
                  <a:ext cx="15264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5">
              <p14:nvContentPartPr>
                <p14:cNvPr id="1279" name="Ink 1278">
                  <a:extLst>
                    <a:ext uri="{FF2B5EF4-FFF2-40B4-BE49-F238E27FC236}">
                      <a16:creationId xmlns:a16="http://schemas.microsoft.com/office/drawing/2014/main" id="{6780CD99-B067-F84C-9C7B-E385A0049385}"/>
                    </a:ext>
                  </a:extLst>
                </p14:cNvPr>
                <p14:cNvContentPartPr/>
                <p14:nvPr/>
              </p14:nvContentPartPr>
              <p14:xfrm>
                <a:off x="6808478" y="6110824"/>
                <a:ext cx="92160" cy="262440"/>
              </p14:xfrm>
            </p:contentPart>
          </mc:Choice>
          <mc:Fallback xmlns="">
            <p:pic>
              <p:nvPicPr>
                <p:cNvPr id="1279" name="Ink 1278">
                  <a:extLst>
                    <a:ext uri="{FF2B5EF4-FFF2-40B4-BE49-F238E27FC236}">
                      <a16:creationId xmlns:a16="http://schemas.microsoft.com/office/drawing/2014/main" id="{6780CD99-B067-F84C-9C7B-E385A0049385}"/>
                    </a:ext>
                  </a:extLst>
                </p:cNvPr>
                <p:cNvPicPr/>
                <p:nvPr/>
              </p:nvPicPr>
              <p:blipFill>
                <a:blip r:embed="rId2096"/>
                <a:stretch>
                  <a:fillRect/>
                </a:stretch>
              </p:blipFill>
              <p:spPr>
                <a:xfrm>
                  <a:off x="6793358" y="6095344"/>
                  <a:ext cx="12276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7">
              <p14:nvContentPartPr>
                <p14:cNvPr id="1280" name="Ink 1279">
                  <a:extLst>
                    <a:ext uri="{FF2B5EF4-FFF2-40B4-BE49-F238E27FC236}">
                      <a16:creationId xmlns:a16="http://schemas.microsoft.com/office/drawing/2014/main" id="{7ADF2F12-ABBD-D44E-81E8-48EB984AA45D}"/>
                    </a:ext>
                  </a:extLst>
                </p14:cNvPr>
                <p14:cNvContentPartPr/>
                <p14:nvPr/>
              </p14:nvContentPartPr>
              <p14:xfrm>
                <a:off x="6924758" y="6128464"/>
                <a:ext cx="155520" cy="133560"/>
              </p14:xfrm>
            </p:contentPart>
          </mc:Choice>
          <mc:Fallback xmlns="">
            <p:pic>
              <p:nvPicPr>
                <p:cNvPr id="1280" name="Ink 1279">
                  <a:extLst>
                    <a:ext uri="{FF2B5EF4-FFF2-40B4-BE49-F238E27FC236}">
                      <a16:creationId xmlns:a16="http://schemas.microsoft.com/office/drawing/2014/main" id="{7ADF2F12-ABBD-D44E-81E8-48EB984AA45D}"/>
                    </a:ext>
                  </a:extLst>
                </p:cNvPr>
                <p:cNvPicPr/>
                <p:nvPr/>
              </p:nvPicPr>
              <p:blipFill>
                <a:blip r:embed="rId2098"/>
                <a:stretch>
                  <a:fillRect/>
                </a:stretch>
              </p:blipFill>
              <p:spPr>
                <a:xfrm>
                  <a:off x="6909638" y="6113344"/>
                  <a:ext cx="1861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9">
              <p14:nvContentPartPr>
                <p14:cNvPr id="1285" name="Ink 1284">
                  <a:extLst>
                    <a:ext uri="{FF2B5EF4-FFF2-40B4-BE49-F238E27FC236}">
                      <a16:creationId xmlns:a16="http://schemas.microsoft.com/office/drawing/2014/main" id="{C45A3F48-682F-AA40-9D9A-915B9EFA21F5}"/>
                    </a:ext>
                  </a:extLst>
                </p14:cNvPr>
                <p14:cNvContentPartPr/>
                <p14:nvPr/>
              </p14:nvContentPartPr>
              <p14:xfrm>
                <a:off x="7179278" y="5964664"/>
                <a:ext cx="135720" cy="291240"/>
              </p14:xfrm>
            </p:contentPart>
          </mc:Choice>
          <mc:Fallback xmlns="">
            <p:pic>
              <p:nvPicPr>
                <p:cNvPr id="1285" name="Ink 1284">
                  <a:extLst>
                    <a:ext uri="{FF2B5EF4-FFF2-40B4-BE49-F238E27FC236}">
                      <a16:creationId xmlns:a16="http://schemas.microsoft.com/office/drawing/2014/main" id="{C45A3F48-682F-AA40-9D9A-915B9EFA21F5}"/>
                    </a:ext>
                  </a:extLst>
                </p:cNvPr>
                <p:cNvPicPr/>
                <p:nvPr/>
              </p:nvPicPr>
              <p:blipFill>
                <a:blip r:embed="rId2100"/>
                <a:stretch>
                  <a:fillRect/>
                </a:stretch>
              </p:blipFill>
              <p:spPr>
                <a:xfrm>
                  <a:off x="7164158" y="5949184"/>
                  <a:ext cx="165960" cy="32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1">
              <p14:nvContentPartPr>
                <p14:cNvPr id="1286" name="Ink 1285">
                  <a:extLst>
                    <a:ext uri="{FF2B5EF4-FFF2-40B4-BE49-F238E27FC236}">
                      <a16:creationId xmlns:a16="http://schemas.microsoft.com/office/drawing/2014/main" id="{1B0305C5-0EA1-624B-B2FF-54FBCC0A73A5}"/>
                    </a:ext>
                  </a:extLst>
                </p14:cNvPr>
                <p14:cNvContentPartPr/>
                <p14:nvPr/>
              </p14:nvContentPartPr>
              <p14:xfrm>
                <a:off x="7589678" y="6072664"/>
                <a:ext cx="97200" cy="150480"/>
              </p14:xfrm>
            </p:contentPart>
          </mc:Choice>
          <mc:Fallback xmlns="">
            <p:pic>
              <p:nvPicPr>
                <p:cNvPr id="1286" name="Ink 1285">
                  <a:extLst>
                    <a:ext uri="{FF2B5EF4-FFF2-40B4-BE49-F238E27FC236}">
                      <a16:creationId xmlns:a16="http://schemas.microsoft.com/office/drawing/2014/main" id="{1B0305C5-0EA1-624B-B2FF-54FBCC0A73A5}"/>
                    </a:ext>
                  </a:extLst>
                </p:cNvPr>
                <p:cNvPicPr/>
                <p:nvPr/>
              </p:nvPicPr>
              <p:blipFill>
                <a:blip r:embed="rId2102"/>
                <a:stretch>
                  <a:fillRect/>
                </a:stretch>
              </p:blipFill>
              <p:spPr>
                <a:xfrm>
                  <a:off x="7574558" y="6057544"/>
                  <a:ext cx="12744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3">
              <p14:nvContentPartPr>
                <p14:cNvPr id="1287" name="Ink 1286">
                  <a:extLst>
                    <a:ext uri="{FF2B5EF4-FFF2-40B4-BE49-F238E27FC236}">
                      <a16:creationId xmlns:a16="http://schemas.microsoft.com/office/drawing/2014/main" id="{91A0375C-E5F6-8F45-A957-EE6362891472}"/>
                    </a:ext>
                  </a:extLst>
                </p14:cNvPr>
                <p14:cNvContentPartPr/>
                <p14:nvPr/>
              </p14:nvContentPartPr>
              <p14:xfrm>
                <a:off x="7778318" y="6080944"/>
                <a:ext cx="151560" cy="347040"/>
              </p14:xfrm>
            </p:contentPart>
          </mc:Choice>
          <mc:Fallback xmlns="">
            <p:pic>
              <p:nvPicPr>
                <p:cNvPr id="1287" name="Ink 1286">
                  <a:extLst>
                    <a:ext uri="{FF2B5EF4-FFF2-40B4-BE49-F238E27FC236}">
                      <a16:creationId xmlns:a16="http://schemas.microsoft.com/office/drawing/2014/main" id="{91A0375C-E5F6-8F45-A957-EE6362891472}"/>
                    </a:ext>
                  </a:extLst>
                </p:cNvPr>
                <p:cNvPicPr/>
                <p:nvPr/>
              </p:nvPicPr>
              <p:blipFill>
                <a:blip r:embed="rId2104"/>
                <a:stretch>
                  <a:fillRect/>
                </a:stretch>
              </p:blipFill>
              <p:spPr>
                <a:xfrm>
                  <a:off x="7763198" y="6065824"/>
                  <a:ext cx="18180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5">
              <p14:nvContentPartPr>
                <p14:cNvPr id="1288" name="Ink 1287">
                  <a:extLst>
                    <a:ext uri="{FF2B5EF4-FFF2-40B4-BE49-F238E27FC236}">
                      <a16:creationId xmlns:a16="http://schemas.microsoft.com/office/drawing/2014/main" id="{CC99D7AB-507A-194D-907F-0168B3602927}"/>
                    </a:ext>
                  </a:extLst>
                </p14:cNvPr>
                <p14:cNvContentPartPr/>
                <p14:nvPr/>
              </p14:nvContentPartPr>
              <p14:xfrm>
                <a:off x="8126798" y="6046744"/>
                <a:ext cx="676440" cy="211320"/>
              </p14:xfrm>
            </p:contentPart>
          </mc:Choice>
          <mc:Fallback xmlns="">
            <p:pic>
              <p:nvPicPr>
                <p:cNvPr id="1288" name="Ink 1287">
                  <a:extLst>
                    <a:ext uri="{FF2B5EF4-FFF2-40B4-BE49-F238E27FC236}">
                      <a16:creationId xmlns:a16="http://schemas.microsoft.com/office/drawing/2014/main" id="{CC99D7AB-507A-194D-907F-0168B3602927}"/>
                    </a:ext>
                  </a:extLst>
                </p:cNvPr>
                <p:cNvPicPr/>
                <p:nvPr/>
              </p:nvPicPr>
              <p:blipFill>
                <a:blip r:embed="rId2106"/>
                <a:stretch>
                  <a:fillRect/>
                </a:stretch>
              </p:blipFill>
              <p:spPr>
                <a:xfrm>
                  <a:off x="8111678" y="6031264"/>
                  <a:ext cx="70704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7">
              <p14:nvContentPartPr>
                <p14:cNvPr id="1293" name="Ink 1292">
                  <a:extLst>
                    <a:ext uri="{FF2B5EF4-FFF2-40B4-BE49-F238E27FC236}">
                      <a16:creationId xmlns:a16="http://schemas.microsoft.com/office/drawing/2014/main" id="{719C47D4-D8EB-1B49-8A64-5DC70159360B}"/>
                    </a:ext>
                  </a:extLst>
                </p14:cNvPr>
                <p14:cNvContentPartPr/>
                <p14:nvPr/>
              </p14:nvContentPartPr>
              <p14:xfrm>
                <a:off x="8865158" y="6077344"/>
                <a:ext cx="51480" cy="276840"/>
              </p14:xfrm>
            </p:contentPart>
          </mc:Choice>
          <mc:Fallback xmlns="">
            <p:pic>
              <p:nvPicPr>
                <p:cNvPr id="1293" name="Ink 1292">
                  <a:extLst>
                    <a:ext uri="{FF2B5EF4-FFF2-40B4-BE49-F238E27FC236}">
                      <a16:creationId xmlns:a16="http://schemas.microsoft.com/office/drawing/2014/main" id="{719C47D4-D8EB-1B49-8A64-5DC70159360B}"/>
                    </a:ext>
                  </a:extLst>
                </p:cNvPr>
                <p:cNvPicPr/>
                <p:nvPr/>
              </p:nvPicPr>
              <p:blipFill>
                <a:blip r:embed="rId2108"/>
                <a:stretch>
                  <a:fillRect/>
                </a:stretch>
              </p:blipFill>
              <p:spPr>
                <a:xfrm>
                  <a:off x="8849678" y="6061864"/>
                  <a:ext cx="8172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9">
              <p14:nvContentPartPr>
                <p14:cNvPr id="1294" name="Ink 1293">
                  <a:extLst>
                    <a:ext uri="{FF2B5EF4-FFF2-40B4-BE49-F238E27FC236}">
                      <a16:creationId xmlns:a16="http://schemas.microsoft.com/office/drawing/2014/main" id="{290DAC1A-4E5B-E34D-B15B-C7F040C63CCA}"/>
                    </a:ext>
                  </a:extLst>
                </p14:cNvPr>
                <p14:cNvContentPartPr/>
                <p14:nvPr/>
              </p14:nvContentPartPr>
              <p14:xfrm>
                <a:off x="8838878" y="6045304"/>
                <a:ext cx="196920" cy="174600"/>
              </p14:xfrm>
            </p:contentPart>
          </mc:Choice>
          <mc:Fallback xmlns="">
            <p:pic>
              <p:nvPicPr>
                <p:cNvPr id="1294" name="Ink 1293">
                  <a:extLst>
                    <a:ext uri="{FF2B5EF4-FFF2-40B4-BE49-F238E27FC236}">
                      <a16:creationId xmlns:a16="http://schemas.microsoft.com/office/drawing/2014/main" id="{290DAC1A-4E5B-E34D-B15B-C7F040C63CCA}"/>
                    </a:ext>
                  </a:extLst>
                </p:cNvPr>
                <p:cNvPicPr/>
                <p:nvPr/>
              </p:nvPicPr>
              <p:blipFill>
                <a:blip r:embed="rId2110"/>
                <a:stretch>
                  <a:fillRect/>
                </a:stretch>
              </p:blipFill>
              <p:spPr>
                <a:xfrm>
                  <a:off x="8823758" y="6029824"/>
                  <a:ext cx="22752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1">
              <p14:nvContentPartPr>
                <p14:cNvPr id="1295" name="Ink 1294">
                  <a:extLst>
                    <a:ext uri="{FF2B5EF4-FFF2-40B4-BE49-F238E27FC236}">
                      <a16:creationId xmlns:a16="http://schemas.microsoft.com/office/drawing/2014/main" id="{68505E0C-41C5-A549-BF7B-A6138669297C}"/>
                    </a:ext>
                  </a:extLst>
                </p14:cNvPr>
                <p14:cNvContentPartPr/>
                <p14:nvPr/>
              </p14:nvContentPartPr>
              <p14:xfrm>
                <a:off x="9035798" y="6075904"/>
                <a:ext cx="121320" cy="172440"/>
              </p14:xfrm>
            </p:contentPart>
          </mc:Choice>
          <mc:Fallback xmlns="">
            <p:pic>
              <p:nvPicPr>
                <p:cNvPr id="1295" name="Ink 1294">
                  <a:extLst>
                    <a:ext uri="{FF2B5EF4-FFF2-40B4-BE49-F238E27FC236}">
                      <a16:creationId xmlns:a16="http://schemas.microsoft.com/office/drawing/2014/main" id="{68505E0C-41C5-A549-BF7B-A6138669297C}"/>
                    </a:ext>
                  </a:extLst>
                </p:cNvPr>
                <p:cNvPicPr/>
                <p:nvPr/>
              </p:nvPicPr>
              <p:blipFill>
                <a:blip r:embed="rId2112"/>
                <a:stretch>
                  <a:fillRect/>
                </a:stretch>
              </p:blipFill>
              <p:spPr>
                <a:xfrm>
                  <a:off x="9020678" y="6060424"/>
                  <a:ext cx="1519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3">
              <p14:nvContentPartPr>
                <p14:cNvPr id="1296" name="Ink 1295">
                  <a:extLst>
                    <a:ext uri="{FF2B5EF4-FFF2-40B4-BE49-F238E27FC236}">
                      <a16:creationId xmlns:a16="http://schemas.microsoft.com/office/drawing/2014/main" id="{9466B910-52AD-2A41-813C-9B3AE9AC257B}"/>
                    </a:ext>
                  </a:extLst>
                </p14:cNvPr>
                <p14:cNvContentPartPr/>
                <p14:nvPr/>
              </p14:nvContentPartPr>
              <p14:xfrm>
                <a:off x="9199238" y="6067264"/>
                <a:ext cx="134640" cy="167760"/>
              </p14:xfrm>
            </p:contentPart>
          </mc:Choice>
          <mc:Fallback xmlns="">
            <p:pic>
              <p:nvPicPr>
                <p:cNvPr id="1296" name="Ink 1295">
                  <a:extLst>
                    <a:ext uri="{FF2B5EF4-FFF2-40B4-BE49-F238E27FC236}">
                      <a16:creationId xmlns:a16="http://schemas.microsoft.com/office/drawing/2014/main" id="{9466B910-52AD-2A41-813C-9B3AE9AC257B}"/>
                    </a:ext>
                  </a:extLst>
                </p:cNvPr>
                <p:cNvPicPr/>
                <p:nvPr/>
              </p:nvPicPr>
              <p:blipFill>
                <a:blip r:embed="rId2114"/>
                <a:stretch>
                  <a:fillRect/>
                </a:stretch>
              </p:blipFill>
              <p:spPr>
                <a:xfrm>
                  <a:off x="9183758" y="6052144"/>
                  <a:ext cx="16524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5">
              <p14:nvContentPartPr>
                <p14:cNvPr id="1297" name="Ink 1296">
                  <a:extLst>
                    <a:ext uri="{FF2B5EF4-FFF2-40B4-BE49-F238E27FC236}">
                      <a16:creationId xmlns:a16="http://schemas.microsoft.com/office/drawing/2014/main" id="{C4923EDB-F961-DB41-8294-961572F63821}"/>
                    </a:ext>
                  </a:extLst>
                </p14:cNvPr>
                <p14:cNvContentPartPr/>
                <p14:nvPr/>
              </p14:nvContentPartPr>
              <p14:xfrm>
                <a:off x="9364118" y="6070504"/>
                <a:ext cx="134640" cy="142200"/>
              </p14:xfrm>
            </p:contentPart>
          </mc:Choice>
          <mc:Fallback xmlns="">
            <p:pic>
              <p:nvPicPr>
                <p:cNvPr id="1297" name="Ink 1296">
                  <a:extLst>
                    <a:ext uri="{FF2B5EF4-FFF2-40B4-BE49-F238E27FC236}">
                      <a16:creationId xmlns:a16="http://schemas.microsoft.com/office/drawing/2014/main" id="{C4923EDB-F961-DB41-8294-961572F63821}"/>
                    </a:ext>
                  </a:extLst>
                </p:cNvPr>
                <p:cNvPicPr/>
                <p:nvPr/>
              </p:nvPicPr>
              <p:blipFill>
                <a:blip r:embed="rId2116"/>
                <a:stretch>
                  <a:fillRect/>
                </a:stretch>
              </p:blipFill>
              <p:spPr>
                <a:xfrm>
                  <a:off x="9348638" y="6055384"/>
                  <a:ext cx="16488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7">
              <p14:nvContentPartPr>
                <p14:cNvPr id="1298" name="Ink 1297">
                  <a:extLst>
                    <a:ext uri="{FF2B5EF4-FFF2-40B4-BE49-F238E27FC236}">
                      <a16:creationId xmlns:a16="http://schemas.microsoft.com/office/drawing/2014/main" id="{9C83ABD1-8534-8242-8F39-0201BCA2220C}"/>
                    </a:ext>
                  </a:extLst>
                </p14:cNvPr>
                <p14:cNvContentPartPr/>
                <p14:nvPr/>
              </p14:nvContentPartPr>
              <p14:xfrm>
                <a:off x="9716918" y="5889784"/>
                <a:ext cx="45720" cy="313200"/>
              </p14:xfrm>
            </p:contentPart>
          </mc:Choice>
          <mc:Fallback xmlns="">
            <p:pic>
              <p:nvPicPr>
                <p:cNvPr id="1298" name="Ink 1297">
                  <a:extLst>
                    <a:ext uri="{FF2B5EF4-FFF2-40B4-BE49-F238E27FC236}">
                      <a16:creationId xmlns:a16="http://schemas.microsoft.com/office/drawing/2014/main" id="{9C83ABD1-8534-8242-8F39-0201BCA2220C}"/>
                    </a:ext>
                  </a:extLst>
                </p:cNvPr>
                <p:cNvPicPr/>
                <p:nvPr/>
              </p:nvPicPr>
              <p:blipFill>
                <a:blip r:embed="rId2118"/>
                <a:stretch>
                  <a:fillRect/>
                </a:stretch>
              </p:blipFill>
              <p:spPr>
                <a:xfrm>
                  <a:off x="9701438" y="5874664"/>
                  <a:ext cx="76320" cy="34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9">
              <p14:nvContentPartPr>
                <p14:cNvPr id="1299" name="Ink 1298">
                  <a:extLst>
                    <a:ext uri="{FF2B5EF4-FFF2-40B4-BE49-F238E27FC236}">
                      <a16:creationId xmlns:a16="http://schemas.microsoft.com/office/drawing/2014/main" id="{3C7B4149-F9DF-314F-B137-C36FB7E38AD7}"/>
                    </a:ext>
                  </a:extLst>
                </p14:cNvPr>
                <p14:cNvContentPartPr/>
                <p14:nvPr/>
              </p14:nvContentPartPr>
              <p14:xfrm>
                <a:off x="9801878" y="6010384"/>
                <a:ext cx="60120" cy="200160"/>
              </p14:xfrm>
            </p:contentPart>
          </mc:Choice>
          <mc:Fallback xmlns="">
            <p:pic>
              <p:nvPicPr>
                <p:cNvPr id="1299" name="Ink 1298">
                  <a:extLst>
                    <a:ext uri="{FF2B5EF4-FFF2-40B4-BE49-F238E27FC236}">
                      <a16:creationId xmlns:a16="http://schemas.microsoft.com/office/drawing/2014/main" id="{3C7B4149-F9DF-314F-B137-C36FB7E38AD7}"/>
                    </a:ext>
                  </a:extLst>
                </p:cNvPr>
                <p:cNvPicPr/>
                <p:nvPr/>
              </p:nvPicPr>
              <p:blipFill>
                <a:blip r:embed="rId2120"/>
                <a:stretch>
                  <a:fillRect/>
                </a:stretch>
              </p:blipFill>
              <p:spPr>
                <a:xfrm>
                  <a:off x="9786398" y="5994904"/>
                  <a:ext cx="9072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1">
              <p14:nvContentPartPr>
                <p14:cNvPr id="1300" name="Ink 1299">
                  <a:extLst>
                    <a:ext uri="{FF2B5EF4-FFF2-40B4-BE49-F238E27FC236}">
                      <a16:creationId xmlns:a16="http://schemas.microsoft.com/office/drawing/2014/main" id="{2FA28037-C523-524C-BB38-5F3C16B6294C}"/>
                    </a:ext>
                  </a:extLst>
                </p14:cNvPr>
                <p14:cNvContentPartPr/>
                <p14:nvPr/>
              </p14:nvContentPartPr>
              <p14:xfrm>
                <a:off x="9913118" y="5831824"/>
                <a:ext cx="116640" cy="395280"/>
              </p14:xfrm>
            </p:contentPart>
          </mc:Choice>
          <mc:Fallback xmlns="">
            <p:pic>
              <p:nvPicPr>
                <p:cNvPr id="1300" name="Ink 1299">
                  <a:extLst>
                    <a:ext uri="{FF2B5EF4-FFF2-40B4-BE49-F238E27FC236}">
                      <a16:creationId xmlns:a16="http://schemas.microsoft.com/office/drawing/2014/main" id="{2FA28037-C523-524C-BB38-5F3C16B6294C}"/>
                    </a:ext>
                  </a:extLst>
                </p:cNvPr>
                <p:cNvPicPr/>
                <p:nvPr/>
              </p:nvPicPr>
              <p:blipFill>
                <a:blip r:embed="rId2122"/>
                <a:stretch>
                  <a:fillRect/>
                </a:stretch>
              </p:blipFill>
              <p:spPr>
                <a:xfrm>
                  <a:off x="9897998" y="5816704"/>
                  <a:ext cx="14724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3">
              <p14:nvContentPartPr>
                <p14:cNvPr id="1301" name="Ink 1300">
                  <a:extLst>
                    <a:ext uri="{FF2B5EF4-FFF2-40B4-BE49-F238E27FC236}">
                      <a16:creationId xmlns:a16="http://schemas.microsoft.com/office/drawing/2014/main" id="{4FB22BAF-5D89-FD4D-9B4F-0BFDB23087A4}"/>
                    </a:ext>
                  </a:extLst>
                </p14:cNvPr>
                <p14:cNvContentPartPr/>
                <p14:nvPr/>
              </p14:nvContentPartPr>
              <p14:xfrm>
                <a:off x="9984758" y="5981944"/>
                <a:ext cx="320040" cy="218160"/>
              </p14:xfrm>
            </p:contentPart>
          </mc:Choice>
          <mc:Fallback xmlns="">
            <p:pic>
              <p:nvPicPr>
                <p:cNvPr id="1301" name="Ink 1300">
                  <a:extLst>
                    <a:ext uri="{FF2B5EF4-FFF2-40B4-BE49-F238E27FC236}">
                      <a16:creationId xmlns:a16="http://schemas.microsoft.com/office/drawing/2014/main" id="{4FB22BAF-5D89-FD4D-9B4F-0BFDB23087A4}"/>
                    </a:ext>
                  </a:extLst>
                </p:cNvPr>
                <p:cNvPicPr/>
                <p:nvPr/>
              </p:nvPicPr>
              <p:blipFill>
                <a:blip r:embed="rId2124"/>
                <a:stretch>
                  <a:fillRect/>
                </a:stretch>
              </p:blipFill>
              <p:spPr>
                <a:xfrm>
                  <a:off x="9969278" y="5966464"/>
                  <a:ext cx="35064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5">
              <p14:nvContentPartPr>
                <p14:cNvPr id="1302" name="Ink 1301">
                  <a:extLst>
                    <a:ext uri="{FF2B5EF4-FFF2-40B4-BE49-F238E27FC236}">
                      <a16:creationId xmlns:a16="http://schemas.microsoft.com/office/drawing/2014/main" id="{43C403DD-B187-4746-9F43-1A81B880726D}"/>
                    </a:ext>
                  </a:extLst>
                </p14:cNvPr>
                <p14:cNvContentPartPr/>
                <p14:nvPr/>
              </p14:nvContentPartPr>
              <p14:xfrm>
                <a:off x="10403078" y="5999224"/>
                <a:ext cx="248040" cy="161640"/>
              </p14:xfrm>
            </p:contentPart>
          </mc:Choice>
          <mc:Fallback xmlns="">
            <p:pic>
              <p:nvPicPr>
                <p:cNvPr id="1302" name="Ink 1301">
                  <a:extLst>
                    <a:ext uri="{FF2B5EF4-FFF2-40B4-BE49-F238E27FC236}">
                      <a16:creationId xmlns:a16="http://schemas.microsoft.com/office/drawing/2014/main" id="{43C403DD-B187-4746-9F43-1A81B880726D}"/>
                    </a:ext>
                  </a:extLst>
                </p:cNvPr>
                <p:cNvPicPr/>
                <p:nvPr/>
              </p:nvPicPr>
              <p:blipFill>
                <a:blip r:embed="rId2126"/>
                <a:stretch>
                  <a:fillRect/>
                </a:stretch>
              </p:blipFill>
              <p:spPr>
                <a:xfrm>
                  <a:off x="10387598" y="5984104"/>
                  <a:ext cx="27864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7">
              <p14:nvContentPartPr>
                <p14:cNvPr id="1303" name="Ink 1302">
                  <a:extLst>
                    <a:ext uri="{FF2B5EF4-FFF2-40B4-BE49-F238E27FC236}">
                      <a16:creationId xmlns:a16="http://schemas.microsoft.com/office/drawing/2014/main" id="{D0C4B558-43C5-E44C-AA58-5B11FBA93B85}"/>
                    </a:ext>
                  </a:extLst>
                </p14:cNvPr>
                <p14:cNvContentPartPr/>
                <p14:nvPr/>
              </p14:nvContentPartPr>
              <p14:xfrm>
                <a:off x="10821758" y="5942704"/>
                <a:ext cx="654480" cy="216360"/>
              </p14:xfrm>
            </p:contentPart>
          </mc:Choice>
          <mc:Fallback xmlns="">
            <p:pic>
              <p:nvPicPr>
                <p:cNvPr id="1303" name="Ink 1302">
                  <a:extLst>
                    <a:ext uri="{FF2B5EF4-FFF2-40B4-BE49-F238E27FC236}">
                      <a16:creationId xmlns:a16="http://schemas.microsoft.com/office/drawing/2014/main" id="{D0C4B558-43C5-E44C-AA58-5B11FBA93B85}"/>
                    </a:ext>
                  </a:extLst>
                </p:cNvPr>
                <p:cNvPicPr/>
                <p:nvPr/>
              </p:nvPicPr>
              <p:blipFill>
                <a:blip r:embed="rId2128"/>
                <a:stretch>
                  <a:fillRect/>
                </a:stretch>
              </p:blipFill>
              <p:spPr>
                <a:xfrm>
                  <a:off x="10806638" y="5927584"/>
                  <a:ext cx="68472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9">
              <p14:nvContentPartPr>
                <p14:cNvPr id="1304" name="Ink 1303">
                  <a:extLst>
                    <a:ext uri="{FF2B5EF4-FFF2-40B4-BE49-F238E27FC236}">
                      <a16:creationId xmlns:a16="http://schemas.microsoft.com/office/drawing/2014/main" id="{4A1BC525-1C8F-1F40-B478-2A8A150F47FA}"/>
                    </a:ext>
                  </a:extLst>
                </p14:cNvPr>
                <p14:cNvContentPartPr/>
                <p14:nvPr/>
              </p14:nvContentPartPr>
              <p14:xfrm>
                <a:off x="11373998" y="5664784"/>
                <a:ext cx="41760" cy="191880"/>
              </p14:xfrm>
            </p:contentPart>
          </mc:Choice>
          <mc:Fallback xmlns="">
            <p:pic>
              <p:nvPicPr>
                <p:cNvPr id="1304" name="Ink 1303">
                  <a:extLst>
                    <a:ext uri="{FF2B5EF4-FFF2-40B4-BE49-F238E27FC236}">
                      <a16:creationId xmlns:a16="http://schemas.microsoft.com/office/drawing/2014/main" id="{4A1BC525-1C8F-1F40-B478-2A8A150F47FA}"/>
                    </a:ext>
                  </a:extLst>
                </p:cNvPr>
                <p:cNvPicPr/>
                <p:nvPr/>
              </p:nvPicPr>
              <p:blipFill>
                <a:blip r:embed="rId2130"/>
                <a:stretch>
                  <a:fillRect/>
                </a:stretch>
              </p:blipFill>
              <p:spPr>
                <a:xfrm>
                  <a:off x="11358878" y="5649304"/>
                  <a:ext cx="7236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1">
              <p14:nvContentPartPr>
                <p14:cNvPr id="1307" name="Ink 1306">
                  <a:extLst>
                    <a:ext uri="{FF2B5EF4-FFF2-40B4-BE49-F238E27FC236}">
                      <a16:creationId xmlns:a16="http://schemas.microsoft.com/office/drawing/2014/main" id="{E35D50DA-CEED-D14E-A955-DE2831DC716A}"/>
                    </a:ext>
                  </a:extLst>
                </p14:cNvPr>
                <p14:cNvContentPartPr/>
                <p14:nvPr/>
              </p14:nvContentPartPr>
              <p14:xfrm>
                <a:off x="6534518" y="6434104"/>
                <a:ext cx="203760" cy="282240"/>
              </p14:xfrm>
            </p:contentPart>
          </mc:Choice>
          <mc:Fallback xmlns="">
            <p:pic>
              <p:nvPicPr>
                <p:cNvPr id="1307" name="Ink 1306">
                  <a:extLst>
                    <a:ext uri="{FF2B5EF4-FFF2-40B4-BE49-F238E27FC236}">
                      <a16:creationId xmlns:a16="http://schemas.microsoft.com/office/drawing/2014/main" id="{E35D50DA-CEED-D14E-A955-DE2831DC716A}"/>
                    </a:ext>
                  </a:extLst>
                </p:cNvPr>
                <p:cNvPicPr/>
                <p:nvPr/>
              </p:nvPicPr>
              <p:blipFill>
                <a:blip r:embed="rId2132"/>
                <a:stretch>
                  <a:fillRect/>
                </a:stretch>
              </p:blipFill>
              <p:spPr>
                <a:xfrm>
                  <a:off x="6519038" y="6418984"/>
                  <a:ext cx="23400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3">
              <p14:nvContentPartPr>
                <p14:cNvPr id="1308" name="Ink 1307">
                  <a:extLst>
                    <a:ext uri="{FF2B5EF4-FFF2-40B4-BE49-F238E27FC236}">
                      <a16:creationId xmlns:a16="http://schemas.microsoft.com/office/drawing/2014/main" id="{777CFCF4-31F3-6746-9A92-A5A105EC54C9}"/>
                    </a:ext>
                  </a:extLst>
                </p14:cNvPr>
                <p14:cNvContentPartPr/>
                <p14:nvPr/>
              </p14:nvContentPartPr>
              <p14:xfrm>
                <a:off x="6813878" y="6512224"/>
                <a:ext cx="133560" cy="157680"/>
              </p14:xfrm>
            </p:contentPart>
          </mc:Choice>
          <mc:Fallback xmlns="">
            <p:pic>
              <p:nvPicPr>
                <p:cNvPr id="1308" name="Ink 1307">
                  <a:extLst>
                    <a:ext uri="{FF2B5EF4-FFF2-40B4-BE49-F238E27FC236}">
                      <a16:creationId xmlns:a16="http://schemas.microsoft.com/office/drawing/2014/main" id="{777CFCF4-31F3-6746-9A92-A5A105EC54C9}"/>
                    </a:ext>
                  </a:extLst>
                </p:cNvPr>
                <p:cNvPicPr/>
                <p:nvPr/>
              </p:nvPicPr>
              <p:blipFill>
                <a:blip r:embed="rId2134"/>
                <a:stretch>
                  <a:fillRect/>
                </a:stretch>
              </p:blipFill>
              <p:spPr>
                <a:xfrm>
                  <a:off x="6798398" y="6496744"/>
                  <a:ext cx="16416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5">
              <p14:nvContentPartPr>
                <p14:cNvPr id="1309" name="Ink 1308">
                  <a:extLst>
                    <a:ext uri="{FF2B5EF4-FFF2-40B4-BE49-F238E27FC236}">
                      <a16:creationId xmlns:a16="http://schemas.microsoft.com/office/drawing/2014/main" id="{07BB8A6E-F0EF-3142-A4A9-C9679099B1FD}"/>
                    </a:ext>
                  </a:extLst>
                </p14:cNvPr>
                <p14:cNvContentPartPr/>
                <p14:nvPr/>
              </p14:nvContentPartPr>
              <p14:xfrm>
                <a:off x="7013318" y="6523384"/>
                <a:ext cx="123480" cy="113760"/>
              </p14:xfrm>
            </p:contentPart>
          </mc:Choice>
          <mc:Fallback xmlns="">
            <p:pic>
              <p:nvPicPr>
                <p:cNvPr id="1309" name="Ink 1308">
                  <a:extLst>
                    <a:ext uri="{FF2B5EF4-FFF2-40B4-BE49-F238E27FC236}">
                      <a16:creationId xmlns:a16="http://schemas.microsoft.com/office/drawing/2014/main" id="{07BB8A6E-F0EF-3142-A4A9-C9679099B1FD}"/>
                    </a:ext>
                  </a:extLst>
                </p:cNvPr>
                <p:cNvPicPr/>
                <p:nvPr/>
              </p:nvPicPr>
              <p:blipFill>
                <a:blip r:embed="rId2136"/>
                <a:stretch>
                  <a:fillRect/>
                </a:stretch>
              </p:blipFill>
              <p:spPr>
                <a:xfrm>
                  <a:off x="6998198" y="6507904"/>
                  <a:ext cx="15408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7">
              <p14:nvContentPartPr>
                <p14:cNvPr id="1310" name="Ink 1309">
                  <a:extLst>
                    <a:ext uri="{FF2B5EF4-FFF2-40B4-BE49-F238E27FC236}">
                      <a16:creationId xmlns:a16="http://schemas.microsoft.com/office/drawing/2014/main" id="{0A431CA3-DF9A-9F4F-9CE1-C246B11B1BED}"/>
                    </a:ext>
                  </a:extLst>
                </p14:cNvPr>
                <p14:cNvContentPartPr/>
                <p14:nvPr/>
              </p14:nvContentPartPr>
              <p14:xfrm>
                <a:off x="7200518" y="6380104"/>
                <a:ext cx="120960" cy="323640"/>
              </p14:xfrm>
            </p:contentPart>
          </mc:Choice>
          <mc:Fallback xmlns="">
            <p:pic>
              <p:nvPicPr>
                <p:cNvPr id="1310" name="Ink 1309">
                  <a:extLst>
                    <a:ext uri="{FF2B5EF4-FFF2-40B4-BE49-F238E27FC236}">
                      <a16:creationId xmlns:a16="http://schemas.microsoft.com/office/drawing/2014/main" id="{0A431CA3-DF9A-9F4F-9CE1-C246B11B1BED}"/>
                    </a:ext>
                  </a:extLst>
                </p:cNvPr>
                <p:cNvPicPr/>
                <p:nvPr/>
              </p:nvPicPr>
              <p:blipFill>
                <a:blip r:embed="rId2138"/>
                <a:stretch>
                  <a:fillRect/>
                </a:stretch>
              </p:blipFill>
              <p:spPr>
                <a:xfrm>
                  <a:off x="7185038" y="6364624"/>
                  <a:ext cx="151200" cy="35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9">
              <p14:nvContentPartPr>
                <p14:cNvPr id="1311" name="Ink 1310">
                  <a:extLst>
                    <a:ext uri="{FF2B5EF4-FFF2-40B4-BE49-F238E27FC236}">
                      <a16:creationId xmlns:a16="http://schemas.microsoft.com/office/drawing/2014/main" id="{4E54A9CF-545C-4F43-A720-FB69C11FFD6E}"/>
                    </a:ext>
                  </a:extLst>
                </p14:cNvPr>
                <p14:cNvContentPartPr/>
                <p14:nvPr/>
              </p14:nvContentPartPr>
              <p14:xfrm>
                <a:off x="7426598" y="6634624"/>
                <a:ext cx="18360" cy="11880"/>
              </p14:xfrm>
            </p:contentPart>
          </mc:Choice>
          <mc:Fallback xmlns="">
            <p:pic>
              <p:nvPicPr>
                <p:cNvPr id="1311" name="Ink 1310">
                  <a:extLst>
                    <a:ext uri="{FF2B5EF4-FFF2-40B4-BE49-F238E27FC236}">
                      <a16:creationId xmlns:a16="http://schemas.microsoft.com/office/drawing/2014/main" id="{4E54A9CF-545C-4F43-A720-FB69C11FFD6E}"/>
                    </a:ext>
                  </a:extLst>
                </p:cNvPr>
                <p:cNvPicPr/>
                <p:nvPr/>
              </p:nvPicPr>
              <p:blipFill>
                <a:blip r:embed="rId2140"/>
                <a:stretch>
                  <a:fillRect/>
                </a:stretch>
              </p:blipFill>
              <p:spPr>
                <a:xfrm>
                  <a:off x="7411478" y="6619504"/>
                  <a:ext cx="486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1">
              <p14:nvContentPartPr>
                <p14:cNvPr id="1312" name="Ink 1311">
                  <a:extLst>
                    <a:ext uri="{FF2B5EF4-FFF2-40B4-BE49-F238E27FC236}">
                      <a16:creationId xmlns:a16="http://schemas.microsoft.com/office/drawing/2014/main" id="{800980B3-F283-E141-987F-A57814FDD8FF}"/>
                    </a:ext>
                  </a:extLst>
                </p14:cNvPr>
                <p14:cNvContentPartPr/>
                <p14:nvPr/>
              </p14:nvContentPartPr>
              <p14:xfrm>
                <a:off x="7515878" y="6634624"/>
                <a:ext cx="10440" cy="6480"/>
              </p14:xfrm>
            </p:contentPart>
          </mc:Choice>
          <mc:Fallback xmlns="">
            <p:pic>
              <p:nvPicPr>
                <p:cNvPr id="1312" name="Ink 1311">
                  <a:extLst>
                    <a:ext uri="{FF2B5EF4-FFF2-40B4-BE49-F238E27FC236}">
                      <a16:creationId xmlns:a16="http://schemas.microsoft.com/office/drawing/2014/main" id="{800980B3-F283-E141-987F-A57814FDD8FF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7500398" y="6619504"/>
                  <a:ext cx="410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2">
              <p14:nvContentPartPr>
                <p14:cNvPr id="1314" name="Ink 1313">
                  <a:extLst>
                    <a:ext uri="{FF2B5EF4-FFF2-40B4-BE49-F238E27FC236}">
                      <a16:creationId xmlns:a16="http://schemas.microsoft.com/office/drawing/2014/main" id="{5743D242-60C6-B246-BA85-E523CCCF67B0}"/>
                    </a:ext>
                  </a:extLst>
                </p14:cNvPr>
                <p14:cNvContentPartPr/>
                <p14:nvPr/>
              </p14:nvContentPartPr>
              <p14:xfrm>
                <a:off x="7649438" y="6623824"/>
                <a:ext cx="10800" cy="720"/>
              </p14:xfrm>
            </p:contentPart>
          </mc:Choice>
          <mc:Fallback xmlns="">
            <p:pic>
              <p:nvPicPr>
                <p:cNvPr id="1314" name="Ink 1313">
                  <a:extLst>
                    <a:ext uri="{FF2B5EF4-FFF2-40B4-BE49-F238E27FC236}">
                      <a16:creationId xmlns:a16="http://schemas.microsoft.com/office/drawing/2014/main" id="{5743D242-60C6-B246-BA85-E523CCCF67B0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7634318" y="6608344"/>
                  <a:ext cx="414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3">
              <p14:nvContentPartPr>
                <p14:cNvPr id="1315" name="Ink 1314">
                  <a:extLst>
                    <a:ext uri="{FF2B5EF4-FFF2-40B4-BE49-F238E27FC236}">
                      <a16:creationId xmlns:a16="http://schemas.microsoft.com/office/drawing/2014/main" id="{D15BF2A1-019B-DF4E-90BF-B5873B8CBC14}"/>
                    </a:ext>
                  </a:extLst>
                </p14:cNvPr>
                <p14:cNvContentPartPr/>
                <p14:nvPr/>
              </p14:nvContentPartPr>
              <p14:xfrm>
                <a:off x="7772198" y="6623824"/>
                <a:ext cx="9720" cy="9360"/>
              </p14:xfrm>
            </p:contentPart>
          </mc:Choice>
          <mc:Fallback xmlns="">
            <p:pic>
              <p:nvPicPr>
                <p:cNvPr id="1315" name="Ink 1314">
                  <a:extLst>
                    <a:ext uri="{FF2B5EF4-FFF2-40B4-BE49-F238E27FC236}">
                      <a16:creationId xmlns:a16="http://schemas.microsoft.com/office/drawing/2014/main" id="{D15BF2A1-019B-DF4E-90BF-B5873B8CBC14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7757078" y="6608344"/>
                  <a:ext cx="39960" cy="39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44">
            <p14:nvContentPartPr>
              <p14:cNvPr id="1317" name="Ink 1316">
                <a:extLst>
                  <a:ext uri="{FF2B5EF4-FFF2-40B4-BE49-F238E27FC236}">
                    <a16:creationId xmlns:a16="http://schemas.microsoft.com/office/drawing/2014/main" id="{583948FB-2C18-1E4A-87B4-F1FB0311D76C}"/>
                  </a:ext>
                </a:extLst>
              </p14:cNvPr>
              <p14:cNvContentPartPr/>
              <p14:nvPr/>
            </p14:nvContentPartPr>
            <p14:xfrm>
              <a:off x="4696718" y="6082024"/>
              <a:ext cx="537120" cy="232920"/>
            </p14:xfrm>
          </p:contentPart>
        </mc:Choice>
        <mc:Fallback xmlns="">
          <p:pic>
            <p:nvPicPr>
              <p:cNvPr id="1317" name="Ink 1316">
                <a:extLst>
                  <a:ext uri="{FF2B5EF4-FFF2-40B4-BE49-F238E27FC236}">
                    <a16:creationId xmlns:a16="http://schemas.microsoft.com/office/drawing/2014/main" id="{583948FB-2C18-1E4A-87B4-F1FB0311D76C}"/>
                  </a:ext>
                </a:extLst>
              </p:cNvPr>
              <p:cNvPicPr/>
              <p:nvPr/>
            </p:nvPicPr>
            <p:blipFill>
              <a:blip r:embed="rId2145"/>
              <a:stretch>
                <a:fillRect/>
              </a:stretch>
            </p:blipFill>
            <p:spPr>
              <a:xfrm>
                <a:off x="4681598" y="6066904"/>
                <a:ext cx="567360" cy="26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6">
            <p14:nvContentPartPr>
              <p14:cNvPr id="1318" name="Ink 1317">
                <a:extLst>
                  <a:ext uri="{FF2B5EF4-FFF2-40B4-BE49-F238E27FC236}">
                    <a16:creationId xmlns:a16="http://schemas.microsoft.com/office/drawing/2014/main" id="{16F089CF-E51D-AF46-8638-7DE6F7005152}"/>
                  </a:ext>
                </a:extLst>
              </p14:cNvPr>
              <p14:cNvContentPartPr/>
              <p14:nvPr/>
            </p14:nvContentPartPr>
            <p14:xfrm>
              <a:off x="6977678" y="334264"/>
              <a:ext cx="243360" cy="687960"/>
            </p14:xfrm>
          </p:contentPart>
        </mc:Choice>
        <mc:Fallback xmlns="">
          <p:pic>
            <p:nvPicPr>
              <p:cNvPr id="1318" name="Ink 1317">
                <a:extLst>
                  <a:ext uri="{FF2B5EF4-FFF2-40B4-BE49-F238E27FC236}">
                    <a16:creationId xmlns:a16="http://schemas.microsoft.com/office/drawing/2014/main" id="{16F089CF-E51D-AF46-8638-7DE6F7005152}"/>
                  </a:ext>
                </a:extLst>
              </p:cNvPr>
              <p:cNvPicPr/>
              <p:nvPr/>
            </p:nvPicPr>
            <p:blipFill>
              <a:blip r:embed="rId2147"/>
              <a:stretch>
                <a:fillRect/>
              </a:stretch>
            </p:blipFill>
            <p:spPr>
              <a:xfrm>
                <a:off x="6962198" y="319144"/>
                <a:ext cx="273960" cy="718200"/>
              </a:xfrm>
              <a:prstGeom prst="rect">
                <a:avLst/>
              </a:prstGeom>
            </p:spPr>
          </p:pic>
        </mc:Fallback>
      </mc:AlternateContent>
      <p:grpSp>
        <p:nvGrpSpPr>
          <p:cNvPr id="1331" name="Group 1330">
            <a:extLst>
              <a:ext uri="{FF2B5EF4-FFF2-40B4-BE49-F238E27FC236}">
                <a16:creationId xmlns:a16="http://schemas.microsoft.com/office/drawing/2014/main" id="{C7758223-F22D-FE4F-8AE1-92C7A985442E}"/>
              </a:ext>
            </a:extLst>
          </p:cNvPr>
          <p:cNvGrpSpPr/>
          <p:nvPr/>
        </p:nvGrpSpPr>
        <p:grpSpPr>
          <a:xfrm>
            <a:off x="7839158" y="319504"/>
            <a:ext cx="2940480" cy="768240"/>
            <a:chOff x="7839158" y="319504"/>
            <a:chExt cx="2940480" cy="76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48">
              <p14:nvContentPartPr>
                <p14:cNvPr id="1320" name="Ink 1319">
                  <a:extLst>
                    <a:ext uri="{FF2B5EF4-FFF2-40B4-BE49-F238E27FC236}">
                      <a16:creationId xmlns:a16="http://schemas.microsoft.com/office/drawing/2014/main" id="{8EF4784A-774B-D040-9575-36144DC8FFA1}"/>
                    </a:ext>
                  </a:extLst>
                </p14:cNvPr>
                <p14:cNvContentPartPr/>
                <p14:nvPr/>
              </p14:nvContentPartPr>
              <p14:xfrm>
                <a:off x="7839158" y="410224"/>
                <a:ext cx="281160" cy="608760"/>
              </p14:xfrm>
            </p:contentPart>
          </mc:Choice>
          <mc:Fallback xmlns="">
            <p:pic>
              <p:nvPicPr>
                <p:cNvPr id="1320" name="Ink 1319">
                  <a:extLst>
                    <a:ext uri="{FF2B5EF4-FFF2-40B4-BE49-F238E27FC236}">
                      <a16:creationId xmlns:a16="http://schemas.microsoft.com/office/drawing/2014/main" id="{8EF4784A-774B-D040-9575-36144DC8FFA1}"/>
                    </a:ext>
                  </a:extLst>
                </p:cNvPr>
                <p:cNvPicPr/>
                <p:nvPr/>
              </p:nvPicPr>
              <p:blipFill>
                <a:blip r:embed="rId2149"/>
                <a:stretch>
                  <a:fillRect/>
                </a:stretch>
              </p:blipFill>
              <p:spPr>
                <a:xfrm>
                  <a:off x="7824038" y="394744"/>
                  <a:ext cx="311760" cy="63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0">
              <p14:nvContentPartPr>
                <p14:cNvPr id="1321" name="Ink 1320">
                  <a:extLst>
                    <a:ext uri="{FF2B5EF4-FFF2-40B4-BE49-F238E27FC236}">
                      <a16:creationId xmlns:a16="http://schemas.microsoft.com/office/drawing/2014/main" id="{2975F702-E420-C243-9C3B-878CB9F37306}"/>
                    </a:ext>
                  </a:extLst>
                </p14:cNvPr>
                <p14:cNvContentPartPr/>
                <p14:nvPr/>
              </p14:nvContentPartPr>
              <p14:xfrm>
                <a:off x="7839158" y="663664"/>
                <a:ext cx="635760" cy="238320"/>
              </p14:xfrm>
            </p:contentPart>
          </mc:Choice>
          <mc:Fallback xmlns="">
            <p:pic>
              <p:nvPicPr>
                <p:cNvPr id="1321" name="Ink 1320">
                  <a:extLst>
                    <a:ext uri="{FF2B5EF4-FFF2-40B4-BE49-F238E27FC236}">
                      <a16:creationId xmlns:a16="http://schemas.microsoft.com/office/drawing/2014/main" id="{2975F702-E420-C243-9C3B-878CB9F37306}"/>
                    </a:ext>
                  </a:extLst>
                </p:cNvPr>
                <p:cNvPicPr/>
                <p:nvPr/>
              </p:nvPicPr>
              <p:blipFill>
                <a:blip r:embed="rId2151"/>
                <a:stretch>
                  <a:fillRect/>
                </a:stretch>
              </p:blipFill>
              <p:spPr>
                <a:xfrm>
                  <a:off x="7824038" y="648184"/>
                  <a:ext cx="66600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2">
              <p14:nvContentPartPr>
                <p14:cNvPr id="1323" name="Ink 1322">
                  <a:extLst>
                    <a:ext uri="{FF2B5EF4-FFF2-40B4-BE49-F238E27FC236}">
                      <a16:creationId xmlns:a16="http://schemas.microsoft.com/office/drawing/2014/main" id="{AD4080BD-14E9-4248-A045-D8B5EA7E7735}"/>
                    </a:ext>
                  </a:extLst>
                </p14:cNvPr>
                <p14:cNvContentPartPr/>
                <p14:nvPr/>
              </p14:nvContentPartPr>
              <p14:xfrm>
                <a:off x="8608478" y="501664"/>
                <a:ext cx="52200" cy="473040"/>
              </p14:xfrm>
            </p:contentPart>
          </mc:Choice>
          <mc:Fallback xmlns="">
            <p:pic>
              <p:nvPicPr>
                <p:cNvPr id="1323" name="Ink 1322">
                  <a:extLst>
                    <a:ext uri="{FF2B5EF4-FFF2-40B4-BE49-F238E27FC236}">
                      <a16:creationId xmlns:a16="http://schemas.microsoft.com/office/drawing/2014/main" id="{AD4080BD-14E9-4248-A045-D8B5EA7E7735}"/>
                    </a:ext>
                  </a:extLst>
                </p:cNvPr>
                <p:cNvPicPr/>
                <p:nvPr/>
              </p:nvPicPr>
              <p:blipFill>
                <a:blip r:embed="rId2153"/>
                <a:stretch>
                  <a:fillRect/>
                </a:stretch>
              </p:blipFill>
              <p:spPr>
                <a:xfrm>
                  <a:off x="8593358" y="486544"/>
                  <a:ext cx="82800" cy="50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4">
              <p14:nvContentPartPr>
                <p14:cNvPr id="1324" name="Ink 1323">
                  <a:extLst>
                    <a:ext uri="{FF2B5EF4-FFF2-40B4-BE49-F238E27FC236}">
                      <a16:creationId xmlns:a16="http://schemas.microsoft.com/office/drawing/2014/main" id="{554EAF42-8FB5-7749-9B4E-F6CE3CC59F39}"/>
                    </a:ext>
                  </a:extLst>
                </p14:cNvPr>
                <p14:cNvContentPartPr/>
                <p14:nvPr/>
              </p14:nvContentPartPr>
              <p14:xfrm>
                <a:off x="8437478" y="385024"/>
                <a:ext cx="587880" cy="575280"/>
              </p14:xfrm>
            </p:contentPart>
          </mc:Choice>
          <mc:Fallback xmlns="">
            <p:pic>
              <p:nvPicPr>
                <p:cNvPr id="1324" name="Ink 1323">
                  <a:extLst>
                    <a:ext uri="{FF2B5EF4-FFF2-40B4-BE49-F238E27FC236}">
                      <a16:creationId xmlns:a16="http://schemas.microsoft.com/office/drawing/2014/main" id="{554EAF42-8FB5-7749-9B4E-F6CE3CC59F39}"/>
                    </a:ext>
                  </a:extLst>
                </p:cNvPr>
                <p:cNvPicPr/>
                <p:nvPr/>
              </p:nvPicPr>
              <p:blipFill>
                <a:blip r:embed="rId2155"/>
                <a:stretch>
                  <a:fillRect/>
                </a:stretch>
              </p:blipFill>
              <p:spPr>
                <a:xfrm>
                  <a:off x="8422358" y="369904"/>
                  <a:ext cx="618120" cy="60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6">
              <p14:nvContentPartPr>
                <p14:cNvPr id="1325" name="Ink 1324">
                  <a:extLst>
                    <a:ext uri="{FF2B5EF4-FFF2-40B4-BE49-F238E27FC236}">
                      <a16:creationId xmlns:a16="http://schemas.microsoft.com/office/drawing/2014/main" id="{E0F0A71E-DCD0-774F-AC6C-117AFE9CFA6B}"/>
                    </a:ext>
                  </a:extLst>
                </p14:cNvPr>
                <p14:cNvContentPartPr/>
                <p14:nvPr/>
              </p14:nvContentPartPr>
              <p14:xfrm>
                <a:off x="9075398" y="586264"/>
                <a:ext cx="361800" cy="347040"/>
              </p14:xfrm>
            </p:contentPart>
          </mc:Choice>
          <mc:Fallback xmlns="">
            <p:pic>
              <p:nvPicPr>
                <p:cNvPr id="1325" name="Ink 1324">
                  <a:extLst>
                    <a:ext uri="{FF2B5EF4-FFF2-40B4-BE49-F238E27FC236}">
                      <a16:creationId xmlns:a16="http://schemas.microsoft.com/office/drawing/2014/main" id="{E0F0A71E-DCD0-774F-AC6C-117AFE9CFA6B}"/>
                    </a:ext>
                  </a:extLst>
                </p:cNvPr>
                <p:cNvPicPr/>
                <p:nvPr/>
              </p:nvPicPr>
              <p:blipFill>
                <a:blip r:embed="rId2157"/>
                <a:stretch>
                  <a:fillRect/>
                </a:stretch>
              </p:blipFill>
              <p:spPr>
                <a:xfrm>
                  <a:off x="9060278" y="571144"/>
                  <a:ext cx="39240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8">
              <p14:nvContentPartPr>
                <p14:cNvPr id="1326" name="Ink 1325">
                  <a:extLst>
                    <a:ext uri="{FF2B5EF4-FFF2-40B4-BE49-F238E27FC236}">
                      <a16:creationId xmlns:a16="http://schemas.microsoft.com/office/drawing/2014/main" id="{9CC049A2-7516-DB49-B54F-20AAB810AACD}"/>
                    </a:ext>
                  </a:extLst>
                </p14:cNvPr>
                <p14:cNvContentPartPr/>
                <p14:nvPr/>
              </p14:nvContentPartPr>
              <p14:xfrm>
                <a:off x="9645638" y="617944"/>
                <a:ext cx="155160" cy="469800"/>
              </p14:xfrm>
            </p:contentPart>
          </mc:Choice>
          <mc:Fallback xmlns="">
            <p:pic>
              <p:nvPicPr>
                <p:cNvPr id="1326" name="Ink 1325">
                  <a:extLst>
                    <a:ext uri="{FF2B5EF4-FFF2-40B4-BE49-F238E27FC236}">
                      <a16:creationId xmlns:a16="http://schemas.microsoft.com/office/drawing/2014/main" id="{9CC049A2-7516-DB49-B54F-20AAB810AACD}"/>
                    </a:ext>
                  </a:extLst>
                </p:cNvPr>
                <p:cNvPicPr/>
                <p:nvPr/>
              </p:nvPicPr>
              <p:blipFill>
                <a:blip r:embed="rId2159"/>
                <a:stretch>
                  <a:fillRect/>
                </a:stretch>
              </p:blipFill>
              <p:spPr>
                <a:xfrm>
                  <a:off x="9630518" y="602824"/>
                  <a:ext cx="185400" cy="50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0">
              <p14:nvContentPartPr>
                <p14:cNvPr id="1328" name="Ink 1327">
                  <a:extLst>
                    <a:ext uri="{FF2B5EF4-FFF2-40B4-BE49-F238E27FC236}">
                      <a16:creationId xmlns:a16="http://schemas.microsoft.com/office/drawing/2014/main" id="{AB03E723-F9A9-CB4B-8C6F-2DFB6169D0BF}"/>
                    </a:ext>
                  </a:extLst>
                </p14:cNvPr>
                <p14:cNvContentPartPr/>
                <p14:nvPr/>
              </p14:nvContentPartPr>
              <p14:xfrm>
                <a:off x="9921758" y="661864"/>
                <a:ext cx="193680" cy="189360"/>
              </p14:xfrm>
            </p:contentPart>
          </mc:Choice>
          <mc:Fallback xmlns="">
            <p:pic>
              <p:nvPicPr>
                <p:cNvPr id="1328" name="Ink 1327">
                  <a:extLst>
                    <a:ext uri="{FF2B5EF4-FFF2-40B4-BE49-F238E27FC236}">
                      <a16:creationId xmlns:a16="http://schemas.microsoft.com/office/drawing/2014/main" id="{AB03E723-F9A9-CB4B-8C6F-2DFB6169D0BF}"/>
                    </a:ext>
                  </a:extLst>
                </p:cNvPr>
                <p:cNvPicPr/>
                <p:nvPr/>
              </p:nvPicPr>
              <p:blipFill>
                <a:blip r:embed="rId2161"/>
                <a:stretch>
                  <a:fillRect/>
                </a:stretch>
              </p:blipFill>
              <p:spPr>
                <a:xfrm>
                  <a:off x="9906638" y="646744"/>
                  <a:ext cx="22428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2">
              <p14:nvContentPartPr>
                <p14:cNvPr id="1329" name="Ink 1328">
                  <a:extLst>
                    <a:ext uri="{FF2B5EF4-FFF2-40B4-BE49-F238E27FC236}">
                      <a16:creationId xmlns:a16="http://schemas.microsoft.com/office/drawing/2014/main" id="{B61D9F5F-C856-1949-A193-9E0D4932D4B7}"/>
                    </a:ext>
                  </a:extLst>
                </p14:cNvPr>
                <p14:cNvContentPartPr/>
                <p14:nvPr/>
              </p14:nvContentPartPr>
              <p14:xfrm>
                <a:off x="10203638" y="319504"/>
                <a:ext cx="286920" cy="597240"/>
              </p14:xfrm>
            </p:contentPart>
          </mc:Choice>
          <mc:Fallback xmlns="">
            <p:pic>
              <p:nvPicPr>
                <p:cNvPr id="1329" name="Ink 1328">
                  <a:extLst>
                    <a:ext uri="{FF2B5EF4-FFF2-40B4-BE49-F238E27FC236}">
                      <a16:creationId xmlns:a16="http://schemas.microsoft.com/office/drawing/2014/main" id="{B61D9F5F-C856-1949-A193-9E0D4932D4B7}"/>
                    </a:ext>
                  </a:extLst>
                </p:cNvPr>
                <p:cNvPicPr/>
                <p:nvPr/>
              </p:nvPicPr>
              <p:blipFill>
                <a:blip r:embed="rId2163"/>
                <a:stretch>
                  <a:fillRect/>
                </a:stretch>
              </p:blipFill>
              <p:spPr>
                <a:xfrm>
                  <a:off x="10188518" y="304024"/>
                  <a:ext cx="317520" cy="62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4">
              <p14:nvContentPartPr>
                <p14:cNvPr id="1330" name="Ink 1329">
                  <a:extLst>
                    <a:ext uri="{FF2B5EF4-FFF2-40B4-BE49-F238E27FC236}">
                      <a16:creationId xmlns:a16="http://schemas.microsoft.com/office/drawing/2014/main" id="{F59995ED-BD8E-6A46-85C7-07DE9ECD79DA}"/>
                    </a:ext>
                  </a:extLst>
                </p14:cNvPr>
                <p14:cNvContentPartPr/>
                <p14:nvPr/>
              </p14:nvContentPartPr>
              <p14:xfrm>
                <a:off x="10589918" y="636304"/>
                <a:ext cx="189720" cy="300960"/>
              </p14:xfrm>
            </p:contentPart>
          </mc:Choice>
          <mc:Fallback xmlns="">
            <p:pic>
              <p:nvPicPr>
                <p:cNvPr id="1330" name="Ink 1329">
                  <a:extLst>
                    <a:ext uri="{FF2B5EF4-FFF2-40B4-BE49-F238E27FC236}">
                      <a16:creationId xmlns:a16="http://schemas.microsoft.com/office/drawing/2014/main" id="{F59995ED-BD8E-6A46-85C7-07DE9ECD79DA}"/>
                    </a:ext>
                  </a:extLst>
                </p:cNvPr>
                <p:cNvPicPr/>
                <p:nvPr/>
              </p:nvPicPr>
              <p:blipFill>
                <a:blip r:embed="rId2165"/>
                <a:stretch>
                  <a:fillRect/>
                </a:stretch>
              </p:blipFill>
              <p:spPr>
                <a:xfrm>
                  <a:off x="10574438" y="621184"/>
                  <a:ext cx="220320" cy="3312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15179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294CDC-91E5-DB45-B83F-7097380D5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378" y="0"/>
            <a:ext cx="83672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91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63139960-231A-CC46-ACDC-A585A7A93097}"/>
              </a:ext>
            </a:extLst>
          </p:cNvPr>
          <p:cNvGrpSpPr/>
          <p:nvPr/>
        </p:nvGrpSpPr>
        <p:grpSpPr>
          <a:xfrm>
            <a:off x="300758" y="214744"/>
            <a:ext cx="2193840" cy="644040"/>
            <a:chOff x="300758" y="214744"/>
            <a:chExt cx="2193840" cy="64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CBEE6AA-7F19-7246-8A67-7EF6037D1B7C}"/>
                    </a:ext>
                  </a:extLst>
                </p14:cNvPr>
                <p14:cNvContentPartPr/>
                <p14:nvPr/>
              </p14:nvContentPartPr>
              <p14:xfrm>
                <a:off x="300758" y="289624"/>
                <a:ext cx="87840" cy="4568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CBEE6AA-7F19-7246-8A67-7EF6037D1B7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85638" y="274504"/>
                  <a:ext cx="118440" cy="48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79F8AFA-9B9B-A14D-A38A-326C60940BF5}"/>
                    </a:ext>
                  </a:extLst>
                </p14:cNvPr>
                <p14:cNvContentPartPr/>
                <p14:nvPr/>
              </p14:nvContentPartPr>
              <p14:xfrm>
                <a:off x="310478" y="277024"/>
                <a:ext cx="234000" cy="4125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79F8AFA-9B9B-A14D-A38A-326C60940BF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94998" y="261904"/>
                  <a:ext cx="264240" cy="44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468223C-7051-A443-93D0-3FF69ADA975A}"/>
                    </a:ext>
                  </a:extLst>
                </p14:cNvPr>
                <p14:cNvContentPartPr/>
                <p14:nvPr/>
              </p14:nvContentPartPr>
              <p14:xfrm>
                <a:off x="581918" y="454504"/>
                <a:ext cx="180000" cy="2368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468223C-7051-A443-93D0-3FF69ADA975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66798" y="439384"/>
                  <a:ext cx="21060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CA7C4B9-CDC4-CA45-997C-A6A1DC53F01A}"/>
                    </a:ext>
                  </a:extLst>
                </p14:cNvPr>
                <p14:cNvContentPartPr/>
                <p14:nvPr/>
              </p14:nvContentPartPr>
              <p14:xfrm>
                <a:off x="869558" y="417424"/>
                <a:ext cx="253440" cy="242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CA7C4B9-CDC4-CA45-997C-A6A1DC53F01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54438" y="402304"/>
                  <a:ext cx="28404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575F028-0DBB-CD40-860E-A0940133BA1A}"/>
                    </a:ext>
                  </a:extLst>
                </p14:cNvPr>
                <p14:cNvContentPartPr/>
                <p14:nvPr/>
              </p14:nvContentPartPr>
              <p14:xfrm>
                <a:off x="1201118" y="433624"/>
                <a:ext cx="203040" cy="2408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575F028-0DBB-CD40-860E-A0940133BA1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85638" y="418504"/>
                  <a:ext cx="23364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EF6E940-259A-3D4F-A6EE-D508E9BF8C55}"/>
                    </a:ext>
                  </a:extLst>
                </p14:cNvPr>
                <p14:cNvContentPartPr/>
                <p14:nvPr/>
              </p14:nvContentPartPr>
              <p14:xfrm>
                <a:off x="1471838" y="378904"/>
                <a:ext cx="245160" cy="2725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EF6E940-259A-3D4F-A6EE-D508E9BF8C5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456358" y="363784"/>
                  <a:ext cx="27540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3C4B5BE-C87E-7549-95C0-0019695B573D}"/>
                    </a:ext>
                  </a:extLst>
                </p14:cNvPr>
                <p14:cNvContentPartPr/>
                <p14:nvPr/>
              </p14:nvContentPartPr>
              <p14:xfrm>
                <a:off x="1735358" y="214744"/>
                <a:ext cx="241200" cy="405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3C4B5BE-C87E-7549-95C0-0019695B573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720238" y="199624"/>
                  <a:ext cx="271800" cy="43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6114E34-403C-5F4E-9B77-67711C5D5578}"/>
                    </a:ext>
                  </a:extLst>
                </p14:cNvPr>
                <p14:cNvContentPartPr/>
                <p14:nvPr/>
              </p14:nvContentPartPr>
              <p14:xfrm>
                <a:off x="2008238" y="375304"/>
                <a:ext cx="344880" cy="2516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6114E34-403C-5F4E-9B77-67711C5D557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992758" y="360184"/>
                  <a:ext cx="37512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B57A1B1-3802-5B46-803D-BC7A8D3350F3}"/>
                    </a:ext>
                  </a:extLst>
                </p14:cNvPr>
                <p14:cNvContentPartPr/>
                <p14:nvPr/>
              </p14:nvContentPartPr>
              <p14:xfrm>
                <a:off x="2475518" y="356584"/>
                <a:ext cx="12600" cy="54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B57A1B1-3802-5B46-803D-BC7A8D3350F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460038" y="341464"/>
                  <a:ext cx="43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BB182B0-7E98-A948-B7BF-399F6A532E29}"/>
                    </a:ext>
                  </a:extLst>
                </p14:cNvPr>
                <p14:cNvContentPartPr/>
                <p14:nvPr/>
              </p14:nvContentPartPr>
              <p14:xfrm>
                <a:off x="2486678" y="511744"/>
                <a:ext cx="7920" cy="162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BB182B0-7E98-A948-B7BF-399F6A532E2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471198" y="496264"/>
                  <a:ext cx="3852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B6FC30C-D471-E247-A375-64B4C0BB73DC}"/>
                    </a:ext>
                  </a:extLst>
                </p14:cNvPr>
                <p14:cNvContentPartPr/>
                <p14:nvPr/>
              </p14:nvContentPartPr>
              <p14:xfrm>
                <a:off x="475358" y="719824"/>
                <a:ext cx="1720080" cy="1389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B6FC30C-D471-E247-A375-64B4C0BB73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59878" y="704344"/>
                  <a:ext cx="175068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24B6C652-4F0E-B441-9C18-097924C25B87}"/>
              </a:ext>
            </a:extLst>
          </p:cNvPr>
          <p:cNvGrpSpPr/>
          <p:nvPr/>
        </p:nvGrpSpPr>
        <p:grpSpPr>
          <a:xfrm>
            <a:off x="165758" y="813784"/>
            <a:ext cx="4369680" cy="2284200"/>
            <a:chOff x="165758" y="813784"/>
            <a:chExt cx="4369680" cy="228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4A41998-5684-4948-9CE2-33114EC7A7EC}"/>
                    </a:ext>
                  </a:extLst>
                </p14:cNvPr>
                <p14:cNvContentPartPr/>
                <p14:nvPr/>
              </p14:nvContentPartPr>
              <p14:xfrm>
                <a:off x="201758" y="1160104"/>
                <a:ext cx="126000" cy="219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4A41998-5684-4948-9CE2-33114EC7A7E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86278" y="1144984"/>
                  <a:ext cx="15660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D54D0709-4B95-364C-82FE-65412AB0839C}"/>
                    </a:ext>
                  </a:extLst>
                </p14:cNvPr>
                <p14:cNvContentPartPr/>
                <p14:nvPr/>
              </p14:nvContentPartPr>
              <p14:xfrm>
                <a:off x="396878" y="1093864"/>
                <a:ext cx="147240" cy="2055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D54D0709-4B95-364C-82FE-65412AB0839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81758" y="1078384"/>
                  <a:ext cx="1778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98B6460-49AB-2A4A-A118-D2B208BBAD7E}"/>
                    </a:ext>
                  </a:extLst>
                </p14:cNvPr>
                <p14:cNvContentPartPr/>
                <p14:nvPr/>
              </p14:nvContentPartPr>
              <p14:xfrm>
                <a:off x="596318" y="1092784"/>
                <a:ext cx="91080" cy="183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98B6460-49AB-2A4A-A118-D2B208BBAD7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81198" y="1077304"/>
                  <a:ext cx="12132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02D7B5E-1A7F-7840-9AEA-EF11BBA33DFD}"/>
                    </a:ext>
                  </a:extLst>
                </p14:cNvPr>
                <p14:cNvContentPartPr/>
                <p14:nvPr/>
              </p14:nvContentPartPr>
              <p14:xfrm>
                <a:off x="835358" y="1101064"/>
                <a:ext cx="126000" cy="1213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02D7B5E-1A7F-7840-9AEA-EF11BBA33DF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20238" y="1085944"/>
                  <a:ext cx="15660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693C3E7-2A98-A34D-B655-BE7CF309C4A6}"/>
                    </a:ext>
                  </a:extLst>
                </p14:cNvPr>
                <p14:cNvContentPartPr/>
                <p14:nvPr/>
              </p14:nvContentPartPr>
              <p14:xfrm>
                <a:off x="932558" y="1092784"/>
                <a:ext cx="30960" cy="3348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693C3E7-2A98-A34D-B655-BE7CF309C4A6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17438" y="1077304"/>
                  <a:ext cx="61560" cy="36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D9BAFCB-C69C-A04A-B1C2-74A714844EEE}"/>
                    </a:ext>
                  </a:extLst>
                </p14:cNvPr>
                <p14:cNvContentPartPr/>
                <p14:nvPr/>
              </p14:nvContentPartPr>
              <p14:xfrm>
                <a:off x="1045598" y="1081624"/>
                <a:ext cx="96480" cy="171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D9BAFCB-C69C-A04A-B1C2-74A714844EE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30478" y="1066144"/>
                  <a:ext cx="12708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8FDBE21-0C78-F545-AB4C-1CBAE679B3C2}"/>
                    </a:ext>
                  </a:extLst>
                </p14:cNvPr>
                <p14:cNvContentPartPr/>
                <p14:nvPr/>
              </p14:nvContentPartPr>
              <p14:xfrm>
                <a:off x="1214798" y="1073704"/>
                <a:ext cx="64800" cy="1587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8FDBE21-0C78-F545-AB4C-1CBAE679B3C2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99318" y="1058224"/>
                  <a:ext cx="954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BE3FD3B-06BD-CB4A-9663-F0AA8714B606}"/>
                    </a:ext>
                  </a:extLst>
                </p14:cNvPr>
                <p14:cNvContentPartPr/>
                <p14:nvPr/>
              </p14:nvContentPartPr>
              <p14:xfrm>
                <a:off x="1392278" y="1085584"/>
                <a:ext cx="105120" cy="1731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BE3FD3B-06BD-CB4A-9663-F0AA8714B60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376798" y="1070464"/>
                  <a:ext cx="13536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DC42FCC-B797-ED41-BA37-BC89C8387CDC}"/>
                    </a:ext>
                  </a:extLst>
                </p14:cNvPr>
                <p14:cNvContentPartPr/>
                <p14:nvPr/>
              </p14:nvContentPartPr>
              <p14:xfrm>
                <a:off x="1511438" y="1102144"/>
                <a:ext cx="98640" cy="1429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DC42FCC-B797-ED41-BA37-BC89C8387CD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496318" y="1087024"/>
                  <a:ext cx="1292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84AFA85F-AF41-5E4B-8947-FD4729DAADB5}"/>
                    </a:ext>
                  </a:extLst>
                </p14:cNvPr>
                <p14:cNvContentPartPr/>
                <p14:nvPr/>
              </p14:nvContentPartPr>
              <p14:xfrm>
                <a:off x="1327838" y="915304"/>
                <a:ext cx="10440" cy="1598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84AFA85F-AF41-5E4B-8947-FD4729DAADB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312358" y="899824"/>
                  <a:ext cx="4104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7C90520-1558-8141-86E0-FD30732BFEE2}"/>
                    </a:ext>
                  </a:extLst>
                </p14:cNvPr>
                <p14:cNvContentPartPr/>
                <p14:nvPr/>
              </p14:nvContentPartPr>
              <p14:xfrm>
                <a:off x="1728158" y="1032304"/>
                <a:ext cx="211320" cy="1904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7C90520-1558-8141-86E0-FD30732BFEE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713038" y="1017184"/>
                  <a:ext cx="24192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B11BE35-ED62-1342-A6C5-8276E3CB0BEA}"/>
                    </a:ext>
                  </a:extLst>
                </p14:cNvPr>
                <p14:cNvContentPartPr/>
                <p14:nvPr/>
              </p14:nvContentPartPr>
              <p14:xfrm>
                <a:off x="1975478" y="1069744"/>
                <a:ext cx="132480" cy="1234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B11BE35-ED62-1342-A6C5-8276E3CB0BE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959998" y="1054624"/>
                  <a:ext cx="16308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AA976C3-8AC8-0247-9984-252209138FC3}"/>
                    </a:ext>
                  </a:extLst>
                </p14:cNvPr>
                <p14:cNvContentPartPr/>
                <p14:nvPr/>
              </p14:nvContentPartPr>
              <p14:xfrm>
                <a:off x="2161238" y="869584"/>
                <a:ext cx="29880" cy="3366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AA976C3-8AC8-0247-9984-252209138FC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146118" y="854464"/>
                  <a:ext cx="6048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69BED12-12AB-6548-AFE2-878B9D8BE273}"/>
                    </a:ext>
                  </a:extLst>
                </p14:cNvPr>
                <p14:cNvContentPartPr/>
                <p14:nvPr/>
              </p14:nvContentPartPr>
              <p14:xfrm>
                <a:off x="2181398" y="1003504"/>
                <a:ext cx="151560" cy="162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69BED12-12AB-6548-AFE2-878B9D8BE27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165918" y="988024"/>
                  <a:ext cx="18180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1AE1E77-6A87-F246-B0BF-AB06F2CDD681}"/>
                    </a:ext>
                  </a:extLst>
                </p14:cNvPr>
                <p14:cNvContentPartPr/>
                <p14:nvPr/>
              </p14:nvContentPartPr>
              <p14:xfrm>
                <a:off x="2352758" y="1048144"/>
                <a:ext cx="46440" cy="1306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1AE1E77-6A87-F246-B0BF-AB06F2CDD68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337638" y="1032664"/>
                  <a:ext cx="770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56A5C57-CA0E-3E47-BE8D-287E3BA11EAA}"/>
                    </a:ext>
                  </a:extLst>
                </p14:cNvPr>
                <p14:cNvContentPartPr/>
                <p14:nvPr/>
              </p14:nvContentPartPr>
              <p14:xfrm>
                <a:off x="2379038" y="931144"/>
                <a:ext cx="7560" cy="57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56A5C57-CA0E-3E47-BE8D-287E3BA11EA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363558" y="915664"/>
                  <a:ext cx="381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71C9FF8-A00E-C042-919C-1B0319BB705A}"/>
                    </a:ext>
                  </a:extLst>
                </p14:cNvPr>
                <p14:cNvContentPartPr/>
                <p14:nvPr/>
              </p14:nvContentPartPr>
              <p14:xfrm>
                <a:off x="2436998" y="1012144"/>
                <a:ext cx="119880" cy="1576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71C9FF8-A00E-C042-919C-1B0319BB705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421878" y="997024"/>
                  <a:ext cx="15012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6EFBB92-D6D3-544E-8D51-2B5B93F0FA62}"/>
                    </a:ext>
                  </a:extLst>
                </p14:cNvPr>
                <p14:cNvContentPartPr/>
                <p14:nvPr/>
              </p14:nvContentPartPr>
              <p14:xfrm>
                <a:off x="2623838" y="1056064"/>
                <a:ext cx="135000" cy="4165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6EFBB92-D6D3-544E-8D51-2B5B93F0FA6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608718" y="1040584"/>
                  <a:ext cx="165600" cy="44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208C66E-BD00-B44F-9817-9AD72DFFBB85}"/>
                    </a:ext>
                  </a:extLst>
                </p14:cNvPr>
                <p14:cNvContentPartPr/>
                <p14:nvPr/>
              </p14:nvContentPartPr>
              <p14:xfrm>
                <a:off x="2858558" y="981184"/>
                <a:ext cx="120960" cy="1764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208C66E-BD00-B44F-9817-9AD72DFFBB8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843078" y="965704"/>
                  <a:ext cx="1512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A17E0AF-41FB-7843-8188-9182EFA4BAEC}"/>
                    </a:ext>
                  </a:extLst>
                </p14:cNvPr>
                <p14:cNvContentPartPr/>
                <p14:nvPr/>
              </p14:nvContentPartPr>
              <p14:xfrm>
                <a:off x="2999678" y="813784"/>
                <a:ext cx="48240" cy="3214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A17E0AF-41FB-7843-8188-9182EFA4BAEC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984198" y="798664"/>
                  <a:ext cx="7884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E3F5ED51-F745-B24B-8BA2-D0E899E70656}"/>
                    </a:ext>
                  </a:extLst>
                </p14:cNvPr>
                <p14:cNvContentPartPr/>
                <p14:nvPr/>
              </p14:nvContentPartPr>
              <p14:xfrm>
                <a:off x="3030638" y="941584"/>
                <a:ext cx="276120" cy="2181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E3F5ED51-F745-B24B-8BA2-D0E899E7065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3015518" y="926104"/>
                  <a:ext cx="30672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17C0BC8-DFDC-1B44-B6EB-6A89F1563548}"/>
                    </a:ext>
                  </a:extLst>
                </p14:cNvPr>
                <p14:cNvContentPartPr/>
                <p14:nvPr/>
              </p14:nvContentPartPr>
              <p14:xfrm>
                <a:off x="3322958" y="925384"/>
                <a:ext cx="30240" cy="1994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17C0BC8-DFDC-1B44-B6EB-6A89F1563548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307478" y="910264"/>
                  <a:ext cx="6084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8241D1E-2A11-E143-91C7-C261B76DED69}"/>
                    </a:ext>
                  </a:extLst>
                </p14:cNvPr>
                <p14:cNvContentPartPr/>
                <p14:nvPr/>
              </p14:nvContentPartPr>
              <p14:xfrm>
                <a:off x="3243038" y="846544"/>
                <a:ext cx="443880" cy="2815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8241D1E-2A11-E143-91C7-C261B76DED69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3227918" y="831064"/>
                  <a:ext cx="47448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71D7A29D-2FD1-C847-BD7C-9DF0FE6A036D}"/>
                    </a:ext>
                  </a:extLst>
                </p14:cNvPr>
                <p14:cNvContentPartPr/>
                <p14:nvPr/>
              </p14:nvContentPartPr>
              <p14:xfrm>
                <a:off x="3711038" y="948784"/>
                <a:ext cx="135720" cy="1609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71D7A29D-2FD1-C847-BD7C-9DF0FE6A036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3695918" y="933664"/>
                  <a:ext cx="1659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117BFAB-0D6C-A749-8F32-EC36DB9EF8EE}"/>
                    </a:ext>
                  </a:extLst>
                </p14:cNvPr>
                <p14:cNvContentPartPr/>
                <p14:nvPr/>
              </p14:nvContentPartPr>
              <p14:xfrm>
                <a:off x="3884198" y="942664"/>
                <a:ext cx="77400" cy="2019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117BFAB-0D6C-A749-8F32-EC36DB9EF8EE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3869078" y="927544"/>
                  <a:ext cx="1080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79D6F02-DDE1-8D4F-9478-644DD5DF3EA0}"/>
                    </a:ext>
                  </a:extLst>
                </p14:cNvPr>
                <p14:cNvContentPartPr/>
                <p14:nvPr/>
              </p14:nvContentPartPr>
              <p14:xfrm>
                <a:off x="4032158" y="1103944"/>
                <a:ext cx="56520" cy="1519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79D6F02-DDE1-8D4F-9478-644DD5DF3EA0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4017038" y="1088464"/>
                  <a:ext cx="8712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427D9721-4852-B542-B01B-ED9B937ACE93}"/>
                    </a:ext>
                  </a:extLst>
                </p14:cNvPr>
                <p14:cNvContentPartPr/>
                <p14:nvPr/>
              </p14:nvContentPartPr>
              <p14:xfrm>
                <a:off x="422438" y="1529824"/>
                <a:ext cx="135360" cy="1702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427D9721-4852-B542-B01B-ED9B937ACE9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07318" y="1514704"/>
                  <a:ext cx="16596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C26A022-1043-1E47-AE86-C92F07912B17}"/>
                    </a:ext>
                  </a:extLst>
                </p14:cNvPr>
                <p14:cNvContentPartPr/>
                <p14:nvPr/>
              </p14:nvContentPartPr>
              <p14:xfrm>
                <a:off x="512078" y="1381144"/>
                <a:ext cx="68040" cy="2844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C26A022-1043-1E47-AE86-C92F07912B1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96958" y="1366024"/>
                  <a:ext cx="9864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BFB481CF-8F80-3249-BC07-7FE81000612C}"/>
                    </a:ext>
                  </a:extLst>
                </p14:cNvPr>
                <p14:cNvContentPartPr/>
                <p14:nvPr/>
              </p14:nvContentPartPr>
              <p14:xfrm>
                <a:off x="635558" y="1447024"/>
                <a:ext cx="217080" cy="1879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BFB481CF-8F80-3249-BC07-7FE81000612C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20078" y="1431904"/>
                  <a:ext cx="24768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830EE5A-7F98-5848-A08E-0448549120D3}"/>
                    </a:ext>
                  </a:extLst>
                </p14:cNvPr>
                <p14:cNvContentPartPr/>
                <p14:nvPr/>
              </p14:nvContentPartPr>
              <p14:xfrm>
                <a:off x="880718" y="1471864"/>
                <a:ext cx="195840" cy="1728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830EE5A-7F98-5848-A08E-0448549120D3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65598" y="1456384"/>
                  <a:ext cx="2264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4E4DE6E-1B9E-8740-B8EC-F80E0AEB8678}"/>
                    </a:ext>
                  </a:extLst>
                </p14:cNvPr>
                <p14:cNvContentPartPr/>
                <p14:nvPr/>
              </p14:nvContentPartPr>
              <p14:xfrm>
                <a:off x="1243238" y="1413904"/>
                <a:ext cx="144000" cy="1936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4E4DE6E-1B9E-8740-B8EC-F80E0AEB8678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228118" y="1398424"/>
                  <a:ext cx="1746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1AEDE7A1-F687-1645-8B8B-F07FD0EDF49C}"/>
                    </a:ext>
                  </a:extLst>
                </p14:cNvPr>
                <p14:cNvContentPartPr/>
                <p14:nvPr/>
              </p14:nvContentPartPr>
              <p14:xfrm>
                <a:off x="1449518" y="1270984"/>
                <a:ext cx="154440" cy="3366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1AEDE7A1-F687-1645-8B8B-F07FD0EDF49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434398" y="1255864"/>
                  <a:ext cx="18468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E2720868-6DD1-8442-AF35-ED82F6979501}"/>
                    </a:ext>
                  </a:extLst>
                </p14:cNvPr>
                <p14:cNvContentPartPr/>
                <p14:nvPr/>
              </p14:nvContentPartPr>
              <p14:xfrm>
                <a:off x="1652198" y="1435864"/>
                <a:ext cx="128160" cy="1609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E2720868-6DD1-8442-AF35-ED82F697950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636718" y="1420744"/>
                  <a:ext cx="1587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5C5A27F4-D833-FF44-A0CB-C281DFC39B35}"/>
                    </a:ext>
                  </a:extLst>
                </p14:cNvPr>
                <p14:cNvContentPartPr/>
                <p14:nvPr/>
              </p14:nvContentPartPr>
              <p14:xfrm>
                <a:off x="1828598" y="1382584"/>
                <a:ext cx="28800" cy="2512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5C5A27F4-D833-FF44-A0CB-C281DFC39B3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813478" y="1367464"/>
                  <a:ext cx="5940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018606E-77BF-004E-9E0B-46558FC4CF76}"/>
                    </a:ext>
                  </a:extLst>
                </p14:cNvPr>
                <p14:cNvContentPartPr/>
                <p14:nvPr/>
              </p14:nvContentPartPr>
              <p14:xfrm>
                <a:off x="1764158" y="1492024"/>
                <a:ext cx="236880" cy="360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6018606E-77BF-004E-9E0B-46558FC4CF76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748678" y="1476544"/>
                  <a:ext cx="26748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5F1D45B-3098-2741-8CCC-62BF3B4638AF}"/>
                    </a:ext>
                  </a:extLst>
                </p14:cNvPr>
                <p14:cNvContentPartPr/>
                <p14:nvPr/>
              </p14:nvContentPartPr>
              <p14:xfrm>
                <a:off x="2038838" y="1436944"/>
                <a:ext cx="113400" cy="1198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5F1D45B-3098-2741-8CCC-62BF3B4638AF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023358" y="1421824"/>
                  <a:ext cx="14400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D19EA055-B1FE-8949-A8DD-4A60FD2ECA11}"/>
                    </a:ext>
                  </a:extLst>
                </p14:cNvPr>
                <p14:cNvContentPartPr/>
                <p14:nvPr/>
              </p14:nvContentPartPr>
              <p14:xfrm>
                <a:off x="2138198" y="1393744"/>
                <a:ext cx="38880" cy="345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D19EA055-B1FE-8949-A8DD-4A60FD2ECA1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122718" y="1378624"/>
                  <a:ext cx="69120" cy="37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A8766CDD-8634-2343-AA93-0A1A87EB7681}"/>
                    </a:ext>
                  </a:extLst>
                </p14:cNvPr>
                <p14:cNvContentPartPr/>
                <p14:nvPr/>
              </p14:nvContentPartPr>
              <p14:xfrm>
                <a:off x="2242598" y="1403104"/>
                <a:ext cx="88920" cy="1764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A8766CDD-8634-2343-AA93-0A1A87EB768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227478" y="1387984"/>
                  <a:ext cx="11952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44B5F3C9-C973-944B-A333-1D75A4054A28}"/>
                    </a:ext>
                  </a:extLst>
                </p14:cNvPr>
                <p14:cNvContentPartPr/>
                <p14:nvPr/>
              </p14:nvContentPartPr>
              <p14:xfrm>
                <a:off x="2376878" y="1409584"/>
                <a:ext cx="88200" cy="1324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44B5F3C9-C973-944B-A333-1D75A4054A28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361398" y="1394464"/>
                  <a:ext cx="11844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AB139EDD-C969-DC4B-8E80-2A0F6221BA2B}"/>
                    </a:ext>
                  </a:extLst>
                </p14:cNvPr>
                <p14:cNvContentPartPr/>
                <p14:nvPr/>
              </p14:nvContentPartPr>
              <p14:xfrm>
                <a:off x="2582798" y="1360264"/>
                <a:ext cx="173520" cy="209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AB139EDD-C969-DC4B-8E80-2A0F6221BA2B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567678" y="1345144"/>
                  <a:ext cx="2041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EF23338-C0FF-5847-8FA7-2C1CDBAF216D}"/>
                    </a:ext>
                  </a:extLst>
                </p14:cNvPr>
                <p14:cNvContentPartPr/>
                <p14:nvPr/>
              </p14:nvContentPartPr>
              <p14:xfrm>
                <a:off x="2787638" y="1390504"/>
                <a:ext cx="109080" cy="1504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EF23338-C0FF-5847-8FA7-2C1CDBAF216D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772518" y="1375384"/>
                  <a:ext cx="13968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B5B7D552-0643-E048-AF99-A5AC2CD889DC}"/>
                    </a:ext>
                  </a:extLst>
                </p14:cNvPr>
                <p14:cNvContentPartPr/>
                <p14:nvPr/>
              </p14:nvContentPartPr>
              <p14:xfrm>
                <a:off x="2943878" y="1383304"/>
                <a:ext cx="108360" cy="1378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B5B7D552-0643-E048-AF99-A5AC2CD889DC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928398" y="1367824"/>
                  <a:ext cx="13896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580EAAC-51D3-F341-AB30-9813C271CDEB}"/>
                    </a:ext>
                  </a:extLst>
                </p14:cNvPr>
                <p14:cNvContentPartPr/>
                <p14:nvPr/>
              </p14:nvContentPartPr>
              <p14:xfrm>
                <a:off x="2588198" y="1628104"/>
                <a:ext cx="397440" cy="558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580EAAC-51D3-F341-AB30-9813C271CDE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572718" y="1612984"/>
                  <a:ext cx="42804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81E39145-59CF-E448-BCFA-1EE8D4453598}"/>
                    </a:ext>
                  </a:extLst>
                </p14:cNvPr>
                <p14:cNvContentPartPr/>
                <p14:nvPr/>
              </p14:nvContentPartPr>
              <p14:xfrm>
                <a:off x="3144398" y="1516504"/>
                <a:ext cx="37080" cy="1479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81E39145-59CF-E448-BCFA-1EE8D4453598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129278" y="1501024"/>
                  <a:ext cx="676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39B4CFF3-AA24-A349-A45F-8C936881133E}"/>
                    </a:ext>
                  </a:extLst>
                </p14:cNvPr>
                <p14:cNvContentPartPr/>
                <p14:nvPr/>
              </p14:nvContentPartPr>
              <p14:xfrm>
                <a:off x="3311798" y="1312384"/>
                <a:ext cx="127080" cy="1800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39B4CFF3-AA24-A349-A45F-8C936881133E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296318" y="1297264"/>
                  <a:ext cx="1576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96DB9913-0C11-C54A-9A5F-792A4ADE0481}"/>
                    </a:ext>
                  </a:extLst>
                </p14:cNvPr>
                <p14:cNvContentPartPr/>
                <p14:nvPr/>
              </p14:nvContentPartPr>
              <p14:xfrm>
                <a:off x="3464798" y="1382584"/>
                <a:ext cx="118800" cy="982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96DB9913-0C11-C54A-9A5F-792A4ADE0481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449678" y="1367104"/>
                  <a:ext cx="1490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6D8BC74-CF64-EF4E-9804-38742FC16A19}"/>
                    </a:ext>
                  </a:extLst>
                </p14:cNvPr>
                <p14:cNvContentPartPr/>
                <p14:nvPr/>
              </p14:nvContentPartPr>
              <p14:xfrm>
                <a:off x="3568118" y="1282144"/>
                <a:ext cx="52200" cy="2102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6D8BC74-CF64-EF4E-9804-38742FC16A19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3552998" y="1267024"/>
                  <a:ext cx="8280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506D637-2D1D-AF47-BE53-EE0F0FB447AB}"/>
                    </a:ext>
                  </a:extLst>
                </p14:cNvPr>
                <p14:cNvContentPartPr/>
                <p14:nvPr/>
              </p14:nvContentPartPr>
              <p14:xfrm>
                <a:off x="3556958" y="1354504"/>
                <a:ext cx="187200" cy="37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506D637-2D1D-AF47-BE53-EE0F0FB447AB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541838" y="1339384"/>
                  <a:ext cx="21744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42A1835-38C0-5B41-993B-CBBCB6716C34}"/>
                    </a:ext>
                  </a:extLst>
                </p14:cNvPr>
                <p14:cNvContentPartPr/>
                <p14:nvPr/>
              </p14:nvContentPartPr>
              <p14:xfrm>
                <a:off x="434678" y="1850944"/>
                <a:ext cx="149760" cy="2055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42A1835-38C0-5B41-993B-CBBCB6716C34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19558" y="1835824"/>
                  <a:ext cx="1800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9CE0F84-36F0-CE46-A10E-4C7B31106614}"/>
                    </a:ext>
                  </a:extLst>
                </p14:cNvPr>
                <p14:cNvContentPartPr/>
                <p14:nvPr/>
              </p14:nvContentPartPr>
              <p14:xfrm>
                <a:off x="613238" y="1753024"/>
                <a:ext cx="137160" cy="2466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9CE0F84-36F0-CE46-A10E-4C7B31106614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597758" y="1737544"/>
                  <a:ext cx="16776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7266F9E-0526-404D-A030-C1867485A35F}"/>
                    </a:ext>
                  </a:extLst>
                </p14:cNvPr>
                <p14:cNvContentPartPr/>
                <p14:nvPr/>
              </p14:nvContentPartPr>
              <p14:xfrm>
                <a:off x="810158" y="1858504"/>
                <a:ext cx="105120" cy="1440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7266F9E-0526-404D-A030-C1867485A35F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794678" y="1843384"/>
                  <a:ext cx="1353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E4BEB246-44B2-DC49-9507-0B40E1C087A3}"/>
                    </a:ext>
                  </a:extLst>
                </p14:cNvPr>
                <p14:cNvContentPartPr/>
                <p14:nvPr/>
              </p14:nvContentPartPr>
              <p14:xfrm>
                <a:off x="992318" y="1783984"/>
                <a:ext cx="31680" cy="2059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E4BEB246-44B2-DC49-9507-0B40E1C087A3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977198" y="1768864"/>
                  <a:ext cx="6192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53C15DA9-D460-4945-965C-DC4955177119}"/>
                    </a:ext>
                  </a:extLst>
                </p14:cNvPr>
                <p14:cNvContentPartPr/>
                <p14:nvPr/>
              </p14:nvContentPartPr>
              <p14:xfrm>
                <a:off x="922118" y="1870024"/>
                <a:ext cx="132480" cy="144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53C15DA9-D460-4945-965C-DC495517711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906638" y="1854904"/>
                  <a:ext cx="1630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E6816E43-7F12-F04B-973F-22D8F68C55C7}"/>
                    </a:ext>
                  </a:extLst>
                </p14:cNvPr>
                <p14:cNvContentPartPr/>
                <p14:nvPr/>
              </p14:nvContentPartPr>
              <p14:xfrm>
                <a:off x="1159718" y="1862104"/>
                <a:ext cx="104040" cy="993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E6816E43-7F12-F04B-973F-22D8F68C55C7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144238" y="1846984"/>
                  <a:ext cx="1346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0E24212F-92BB-EE4E-81C2-38F27CB54512}"/>
                    </a:ext>
                  </a:extLst>
                </p14:cNvPr>
                <p14:cNvContentPartPr/>
                <p14:nvPr/>
              </p14:nvContentPartPr>
              <p14:xfrm>
                <a:off x="1236758" y="1817464"/>
                <a:ext cx="58320" cy="329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0E24212F-92BB-EE4E-81C2-38F27CB5451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221638" y="1802344"/>
                  <a:ext cx="88920" cy="36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36A24F75-191F-4E4D-9D9C-E3C6C8855758}"/>
                    </a:ext>
                  </a:extLst>
                </p14:cNvPr>
                <p14:cNvContentPartPr/>
                <p14:nvPr/>
              </p14:nvContentPartPr>
              <p14:xfrm>
                <a:off x="1326758" y="1873264"/>
                <a:ext cx="98280" cy="856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36A24F75-191F-4E4D-9D9C-E3C6C8855758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311638" y="1858144"/>
                  <a:ext cx="1288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CAC84E57-8E71-F240-8B33-AEB8DA4362B6}"/>
                    </a:ext>
                  </a:extLst>
                </p14:cNvPr>
                <p14:cNvContentPartPr/>
                <p14:nvPr/>
              </p14:nvContentPartPr>
              <p14:xfrm>
                <a:off x="1449518" y="1817464"/>
                <a:ext cx="110520" cy="907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CAC84E57-8E71-F240-8B33-AEB8DA4362B6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434398" y="1801984"/>
                  <a:ext cx="14112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5FD0C5B4-2788-2842-ADB2-B85E12515CED}"/>
                    </a:ext>
                  </a:extLst>
                </p14:cNvPr>
                <p14:cNvContentPartPr/>
                <p14:nvPr/>
              </p14:nvContentPartPr>
              <p14:xfrm>
                <a:off x="1768838" y="1686424"/>
                <a:ext cx="14400" cy="3002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5FD0C5B4-2788-2842-ADB2-B85E12515CED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753718" y="1670944"/>
                  <a:ext cx="4500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51C1A0B-18CC-5743-ADA2-304EF8AF7DA0}"/>
                    </a:ext>
                  </a:extLst>
                </p14:cNvPr>
                <p14:cNvContentPartPr/>
                <p14:nvPr/>
              </p14:nvContentPartPr>
              <p14:xfrm>
                <a:off x="1602518" y="1678864"/>
                <a:ext cx="410400" cy="2844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51C1A0B-18CC-5743-ADA2-304EF8AF7DA0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587038" y="1663744"/>
                  <a:ext cx="44064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92DF6F1-3887-014B-9E72-9AFE82EADE2F}"/>
                    </a:ext>
                  </a:extLst>
                </p14:cNvPr>
                <p14:cNvContentPartPr/>
                <p14:nvPr/>
              </p14:nvContentPartPr>
              <p14:xfrm>
                <a:off x="2062958" y="1828624"/>
                <a:ext cx="29160" cy="1472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92DF6F1-3887-014B-9E72-9AFE82EADE2F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047478" y="1813504"/>
                  <a:ext cx="5940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6DE9D027-CFC4-734B-8389-A9E86A4F60B7}"/>
                    </a:ext>
                  </a:extLst>
                </p14:cNvPr>
                <p14:cNvContentPartPr/>
                <p14:nvPr/>
              </p14:nvContentPartPr>
              <p14:xfrm>
                <a:off x="2104358" y="1687504"/>
                <a:ext cx="3600" cy="75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6DE9D027-CFC4-734B-8389-A9E86A4F60B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088878" y="1672024"/>
                  <a:ext cx="338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6F39339-6128-B743-88C5-2F5D9268ACF8}"/>
                    </a:ext>
                  </a:extLst>
                </p14:cNvPr>
                <p14:cNvContentPartPr/>
                <p14:nvPr/>
              </p14:nvContentPartPr>
              <p14:xfrm>
                <a:off x="2140718" y="1798384"/>
                <a:ext cx="112680" cy="1731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6F39339-6128-B743-88C5-2F5D9268ACF8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125598" y="1782904"/>
                  <a:ext cx="14328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7C327DA-5753-AA47-ABF4-03BA80F93D8E}"/>
                    </a:ext>
                  </a:extLst>
                </p14:cNvPr>
                <p14:cNvContentPartPr/>
                <p14:nvPr/>
              </p14:nvContentPartPr>
              <p14:xfrm>
                <a:off x="2296958" y="1683544"/>
                <a:ext cx="46440" cy="2944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7C327DA-5753-AA47-ABF4-03BA80F93D8E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2281838" y="1668424"/>
                  <a:ext cx="7668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C31ED066-6E91-EC43-8A87-B2F497639B35}"/>
                    </a:ext>
                  </a:extLst>
                </p14:cNvPr>
                <p14:cNvContentPartPr/>
                <p14:nvPr/>
              </p14:nvContentPartPr>
              <p14:xfrm>
                <a:off x="2334398" y="1772824"/>
                <a:ext cx="122760" cy="1548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C31ED066-6E91-EC43-8A87-B2F497639B35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2319278" y="1757704"/>
                  <a:ext cx="1533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E7C4AE72-6B85-6845-BC81-26A6F9E9C0CC}"/>
                    </a:ext>
                  </a:extLst>
                </p14:cNvPr>
                <p14:cNvContentPartPr/>
                <p14:nvPr/>
              </p14:nvContentPartPr>
              <p14:xfrm>
                <a:off x="1736438" y="2053984"/>
                <a:ext cx="570960" cy="536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E7C4AE72-6B85-6845-BC81-26A6F9E9C0CC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721318" y="2038864"/>
                  <a:ext cx="60120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FDB08F1C-33D7-364C-A891-0CA8DCAED63D}"/>
                    </a:ext>
                  </a:extLst>
                </p14:cNvPr>
                <p14:cNvContentPartPr/>
                <p14:nvPr/>
              </p14:nvContentPartPr>
              <p14:xfrm>
                <a:off x="2564438" y="1839784"/>
                <a:ext cx="120960" cy="1206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FDB08F1C-33D7-364C-A891-0CA8DCAED63D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2549318" y="1824664"/>
                  <a:ext cx="1515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66B481B0-67A2-F14E-BBA3-A7B3D53CE655}"/>
                    </a:ext>
                  </a:extLst>
                </p14:cNvPr>
                <p14:cNvContentPartPr/>
                <p14:nvPr/>
              </p14:nvContentPartPr>
              <p14:xfrm>
                <a:off x="2665238" y="1795144"/>
                <a:ext cx="36360" cy="3682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66B481B0-67A2-F14E-BBA3-A7B3D53CE655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649758" y="1780024"/>
                  <a:ext cx="6660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53C43C1D-6426-8F45-B16B-1ECC88A5CA6A}"/>
                    </a:ext>
                  </a:extLst>
                </p14:cNvPr>
                <p14:cNvContentPartPr/>
                <p14:nvPr/>
              </p14:nvContentPartPr>
              <p14:xfrm>
                <a:off x="2765318" y="1862104"/>
                <a:ext cx="84960" cy="1076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53C43C1D-6426-8F45-B16B-1ECC88A5CA6A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750198" y="1846984"/>
                  <a:ext cx="11556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F16654CB-449F-1542-976E-679E65382B5F}"/>
                    </a:ext>
                  </a:extLst>
                </p14:cNvPr>
                <p14:cNvContentPartPr/>
                <p14:nvPr/>
              </p14:nvContentPartPr>
              <p14:xfrm>
                <a:off x="2888078" y="1831144"/>
                <a:ext cx="107280" cy="1314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F16654CB-449F-1542-976E-679E65382B5F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872958" y="1815664"/>
                  <a:ext cx="1375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9F142278-5ED7-874C-9C2E-61D96666B06F}"/>
                    </a:ext>
                  </a:extLst>
                </p14:cNvPr>
                <p14:cNvContentPartPr/>
                <p14:nvPr/>
              </p14:nvContentPartPr>
              <p14:xfrm>
                <a:off x="3119558" y="1750504"/>
                <a:ext cx="129240" cy="2235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9F142278-5ED7-874C-9C2E-61D96666B06F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104078" y="1735384"/>
                  <a:ext cx="15984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DEA58202-F6DE-3349-9555-257AF4817C26}"/>
                    </a:ext>
                  </a:extLst>
                </p14:cNvPr>
                <p14:cNvContentPartPr/>
                <p14:nvPr/>
              </p14:nvContentPartPr>
              <p14:xfrm>
                <a:off x="3211358" y="1647184"/>
                <a:ext cx="182160" cy="3042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DEA58202-F6DE-3349-9555-257AF4817C26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3196238" y="1632064"/>
                  <a:ext cx="212400" cy="33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DD3E3CE1-AF41-604D-AAA1-E4E007743219}"/>
                    </a:ext>
                  </a:extLst>
                </p14:cNvPr>
                <p14:cNvContentPartPr/>
                <p14:nvPr/>
              </p14:nvContentPartPr>
              <p14:xfrm>
                <a:off x="3441758" y="1783984"/>
                <a:ext cx="95400" cy="1328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DD3E3CE1-AF41-604D-AAA1-E4E007743219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3426278" y="1768864"/>
                  <a:ext cx="1260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11DC55B0-8008-874B-B9FF-E816779A7F71}"/>
                    </a:ext>
                  </a:extLst>
                </p14:cNvPr>
                <p14:cNvContentPartPr/>
                <p14:nvPr/>
              </p14:nvContentPartPr>
              <p14:xfrm>
                <a:off x="3561278" y="1783624"/>
                <a:ext cx="98640" cy="1281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11DC55B0-8008-874B-B9FF-E816779A7F71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3545798" y="1768144"/>
                  <a:ext cx="1288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3CA9D094-FBBC-864A-B6AB-7A9A8EC549AB}"/>
                    </a:ext>
                  </a:extLst>
                </p14:cNvPr>
                <p14:cNvContentPartPr/>
                <p14:nvPr/>
              </p14:nvContentPartPr>
              <p14:xfrm>
                <a:off x="3727958" y="1594624"/>
                <a:ext cx="56160" cy="3078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CA9D094-FBBC-864A-B6AB-7A9A8EC549AB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3712838" y="1579144"/>
                  <a:ext cx="8676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8506A08B-53C5-4D47-915C-982ADB866869}"/>
                    </a:ext>
                  </a:extLst>
                </p14:cNvPr>
                <p14:cNvContentPartPr/>
                <p14:nvPr/>
              </p14:nvContentPartPr>
              <p14:xfrm>
                <a:off x="3804998" y="1641784"/>
                <a:ext cx="88200" cy="2836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8506A08B-53C5-4D47-915C-982ADB866869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3789878" y="1626664"/>
                  <a:ext cx="11844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B7DFDB1-ABF4-9344-AD05-BA69421B7AC5}"/>
                    </a:ext>
                  </a:extLst>
                </p14:cNvPr>
                <p14:cNvContentPartPr/>
                <p14:nvPr/>
              </p14:nvContentPartPr>
              <p14:xfrm>
                <a:off x="3982478" y="1743304"/>
                <a:ext cx="88920" cy="1702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B7DFDB1-ABF4-9344-AD05-BA69421B7AC5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3967358" y="1728184"/>
                  <a:ext cx="11952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8AF07314-744F-7E40-95A8-5A1813461F4F}"/>
                    </a:ext>
                  </a:extLst>
                </p14:cNvPr>
                <p14:cNvContentPartPr/>
                <p14:nvPr/>
              </p14:nvContentPartPr>
              <p14:xfrm>
                <a:off x="4121078" y="1724224"/>
                <a:ext cx="114480" cy="1843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8AF07314-744F-7E40-95A8-5A1813461F4F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105598" y="1709104"/>
                  <a:ext cx="14508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DCA1DFE4-A25B-AD48-B104-4C92E7D09ABE}"/>
                    </a:ext>
                  </a:extLst>
                </p14:cNvPr>
                <p14:cNvContentPartPr/>
                <p14:nvPr/>
              </p14:nvContentPartPr>
              <p14:xfrm>
                <a:off x="4270838" y="1749784"/>
                <a:ext cx="152640" cy="1440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DCA1DFE4-A25B-AD48-B104-4C92E7D09ABE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4255358" y="1734664"/>
                  <a:ext cx="18324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B034B91-3683-8B4D-842A-77C3D60EEDA2}"/>
                    </a:ext>
                  </a:extLst>
                </p14:cNvPr>
                <p14:cNvContentPartPr/>
                <p14:nvPr/>
              </p14:nvContentPartPr>
              <p14:xfrm>
                <a:off x="4527158" y="1906744"/>
                <a:ext cx="8280" cy="82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B034B91-3683-8B4D-842A-77C3D60EEDA2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512038" y="1891264"/>
                  <a:ext cx="385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34FA4DA-6F21-2143-9672-C5C47BD1548B}"/>
                    </a:ext>
                  </a:extLst>
                </p14:cNvPr>
                <p14:cNvContentPartPr/>
                <p14:nvPr/>
              </p14:nvContentPartPr>
              <p14:xfrm>
                <a:off x="165758" y="2534584"/>
                <a:ext cx="139680" cy="1908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34FA4DA-6F21-2143-9672-C5C47BD1548B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50278" y="2519464"/>
                  <a:ext cx="1702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ACBC7693-D2B3-8244-86C5-3393AE4259C1}"/>
                    </a:ext>
                  </a:extLst>
                </p14:cNvPr>
                <p14:cNvContentPartPr/>
                <p14:nvPr/>
              </p14:nvContentPartPr>
              <p14:xfrm>
                <a:off x="501638" y="2352784"/>
                <a:ext cx="18360" cy="2754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ACBC7693-D2B3-8244-86C5-3393AE4259C1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486518" y="2337304"/>
                  <a:ext cx="4896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8034B23C-B5FB-A243-BC0B-53055591CF2A}"/>
                    </a:ext>
                  </a:extLst>
                </p14:cNvPr>
                <p14:cNvContentPartPr/>
                <p14:nvPr/>
              </p14:nvContentPartPr>
              <p14:xfrm>
                <a:off x="422438" y="2235424"/>
                <a:ext cx="279360" cy="3196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8034B23C-B5FB-A243-BC0B-53055591CF2A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407318" y="2220304"/>
                  <a:ext cx="30960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4BD164E-CECE-2C42-B613-4468434D4574}"/>
                    </a:ext>
                  </a:extLst>
                </p14:cNvPr>
                <p14:cNvContentPartPr/>
                <p14:nvPr/>
              </p14:nvContentPartPr>
              <p14:xfrm>
                <a:off x="743558" y="2394184"/>
                <a:ext cx="101880" cy="1710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4BD164E-CECE-2C42-B613-4468434D4574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728438" y="2379064"/>
                  <a:ext cx="13248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991B17A-5C78-9B42-AC74-6286748BA1C7}"/>
                    </a:ext>
                  </a:extLst>
                </p14:cNvPr>
                <p14:cNvContentPartPr/>
                <p14:nvPr/>
              </p14:nvContentPartPr>
              <p14:xfrm>
                <a:off x="947318" y="2386264"/>
                <a:ext cx="204120" cy="1710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991B17A-5C78-9B42-AC74-6286748BA1C7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932198" y="2370784"/>
                  <a:ext cx="2347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AD73548-8CCD-F448-B17F-E55650393B4F}"/>
                    </a:ext>
                  </a:extLst>
                </p14:cNvPr>
                <p14:cNvContentPartPr/>
                <p14:nvPr/>
              </p14:nvContentPartPr>
              <p14:xfrm>
                <a:off x="1227398" y="2386624"/>
                <a:ext cx="66960" cy="1544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AD73548-8CCD-F448-B17F-E55650393B4F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212278" y="2371504"/>
                  <a:ext cx="975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2365D44-B51E-6941-B2A2-B4240B240038}"/>
                    </a:ext>
                  </a:extLst>
                </p14:cNvPr>
                <p14:cNvContentPartPr/>
                <p14:nvPr/>
              </p14:nvContentPartPr>
              <p14:xfrm>
                <a:off x="1360238" y="2336584"/>
                <a:ext cx="208800" cy="2124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2365D44-B51E-6941-B2A2-B4240B240038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345118" y="2321104"/>
                  <a:ext cx="23904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F6C5505D-1FFF-B14C-8BD2-A1C2719209D8}"/>
                    </a:ext>
                  </a:extLst>
                </p14:cNvPr>
                <p14:cNvContentPartPr/>
                <p14:nvPr/>
              </p14:nvContentPartPr>
              <p14:xfrm>
                <a:off x="1750478" y="2319304"/>
                <a:ext cx="116280" cy="1533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F6C5505D-1FFF-B14C-8BD2-A1C2719209D8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1735358" y="2304184"/>
                  <a:ext cx="1468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976CD050-D06C-D949-A45A-9D0CB25ABF5E}"/>
                    </a:ext>
                  </a:extLst>
                </p14:cNvPr>
                <p14:cNvContentPartPr/>
                <p14:nvPr/>
              </p14:nvContentPartPr>
              <p14:xfrm>
                <a:off x="1819598" y="2341624"/>
                <a:ext cx="57240" cy="3499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976CD050-D06C-D949-A45A-9D0CB25ABF5E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1804118" y="2326504"/>
                  <a:ext cx="87840" cy="38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FD1EFF29-4B0D-A547-8C1F-3D8056837A1F}"/>
                    </a:ext>
                  </a:extLst>
                </p14:cNvPr>
                <p14:cNvContentPartPr/>
                <p14:nvPr/>
              </p14:nvContentPartPr>
              <p14:xfrm>
                <a:off x="1957118" y="2352784"/>
                <a:ext cx="84240" cy="1623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FD1EFF29-4B0D-A547-8C1F-3D8056837A1F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941998" y="2337304"/>
                  <a:ext cx="1144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044CD9A6-0183-8A40-82B4-99A18885673B}"/>
                    </a:ext>
                  </a:extLst>
                </p14:cNvPr>
                <p14:cNvContentPartPr/>
                <p14:nvPr/>
              </p14:nvContentPartPr>
              <p14:xfrm>
                <a:off x="2051798" y="2350984"/>
                <a:ext cx="133200" cy="1494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044CD9A6-0183-8A40-82B4-99A18885673B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036318" y="2335504"/>
                  <a:ext cx="1638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9EA4512D-F092-3944-A15F-A977AFEB705E}"/>
                    </a:ext>
                  </a:extLst>
                </p14:cNvPr>
                <p14:cNvContentPartPr/>
                <p14:nvPr/>
              </p14:nvContentPartPr>
              <p14:xfrm>
                <a:off x="2336558" y="2205544"/>
                <a:ext cx="371160" cy="3232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9EA4512D-F092-3944-A15F-A977AFEB705E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321438" y="2190424"/>
                  <a:ext cx="40176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02854580-F752-2046-BA7A-BAE99F300402}"/>
                    </a:ext>
                  </a:extLst>
                </p14:cNvPr>
                <p14:cNvContentPartPr/>
                <p14:nvPr/>
              </p14:nvContentPartPr>
              <p14:xfrm>
                <a:off x="2689358" y="2274664"/>
                <a:ext cx="105840" cy="20232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02854580-F752-2046-BA7A-BAE99F300402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2674238" y="2259544"/>
                  <a:ext cx="13644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3B0AAD84-8FAA-F64E-B30E-B1E1E7B3A167}"/>
                    </a:ext>
                  </a:extLst>
                </p14:cNvPr>
                <p14:cNvContentPartPr/>
                <p14:nvPr/>
              </p14:nvContentPartPr>
              <p14:xfrm>
                <a:off x="2845958" y="2282224"/>
                <a:ext cx="153720" cy="2073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3B0AAD84-8FAA-F64E-B30E-B1E1E7B3A167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2830478" y="2266744"/>
                  <a:ext cx="18396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2E6BCFA4-7851-3B4E-9F35-5E316A102D87}"/>
                    </a:ext>
                  </a:extLst>
                </p14:cNvPr>
                <p14:cNvContentPartPr/>
                <p14:nvPr/>
              </p14:nvContentPartPr>
              <p14:xfrm>
                <a:off x="3077438" y="2453224"/>
                <a:ext cx="18360" cy="1062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2E6BCFA4-7851-3B4E-9F35-5E316A102D87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3062318" y="2437744"/>
                  <a:ext cx="489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697306A-B754-1242-A87A-B63BE39160E0}"/>
                    </a:ext>
                  </a:extLst>
                </p14:cNvPr>
                <p14:cNvContentPartPr/>
                <p14:nvPr/>
              </p14:nvContentPartPr>
              <p14:xfrm>
                <a:off x="3322958" y="2241184"/>
                <a:ext cx="23040" cy="2462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697306A-B754-1242-A87A-B63BE39160E0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3307478" y="2226064"/>
                  <a:ext cx="5364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C84AB2EB-D658-5D4C-A587-6988F13BD00D}"/>
                    </a:ext>
                  </a:extLst>
                </p14:cNvPr>
                <p14:cNvContentPartPr/>
                <p14:nvPr/>
              </p14:nvContentPartPr>
              <p14:xfrm>
                <a:off x="3217838" y="2177464"/>
                <a:ext cx="516960" cy="2836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C84AB2EB-D658-5D4C-A587-6988F13BD00D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3202358" y="2162344"/>
                  <a:ext cx="54756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CB97B56D-9212-9E41-B449-738588EE00D6}"/>
                    </a:ext>
                  </a:extLst>
                </p14:cNvPr>
                <p14:cNvContentPartPr/>
                <p14:nvPr/>
              </p14:nvContentPartPr>
              <p14:xfrm>
                <a:off x="3824798" y="2274664"/>
                <a:ext cx="219600" cy="1810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CB97B56D-9212-9E41-B449-738588EE00D6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3809318" y="2259544"/>
                  <a:ext cx="24984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BD0B2174-FC4E-6847-BD7A-87E4A71D656D}"/>
                    </a:ext>
                  </a:extLst>
                </p14:cNvPr>
                <p14:cNvContentPartPr/>
                <p14:nvPr/>
              </p14:nvContentPartPr>
              <p14:xfrm>
                <a:off x="4072478" y="2301304"/>
                <a:ext cx="78480" cy="1490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BD0B2174-FC4E-6847-BD7A-87E4A71D656D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4056998" y="2285824"/>
                  <a:ext cx="10908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697D9FF4-F2A0-8247-8649-95480A185F61}"/>
                    </a:ext>
                  </a:extLst>
                </p14:cNvPr>
                <p14:cNvContentPartPr/>
                <p14:nvPr/>
              </p14:nvContentPartPr>
              <p14:xfrm>
                <a:off x="4215038" y="2251624"/>
                <a:ext cx="226440" cy="1821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697D9FF4-F2A0-8247-8649-95480A185F61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4199558" y="2236144"/>
                  <a:ext cx="2570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6FC3E2F1-2460-1344-83EC-359FACE17561}"/>
                    </a:ext>
                  </a:extLst>
                </p14:cNvPr>
                <p14:cNvContentPartPr/>
                <p14:nvPr/>
              </p14:nvContentPartPr>
              <p14:xfrm>
                <a:off x="509918" y="2727904"/>
                <a:ext cx="97560" cy="1314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6FC3E2F1-2460-1344-83EC-359FACE17561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494798" y="2712784"/>
                  <a:ext cx="12816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73CD71CA-E605-E24A-9BE3-5ECF94AF78C3}"/>
                    </a:ext>
                  </a:extLst>
                </p14:cNvPr>
                <p14:cNvContentPartPr/>
                <p14:nvPr/>
              </p14:nvContentPartPr>
              <p14:xfrm>
                <a:off x="606038" y="2709544"/>
                <a:ext cx="20520" cy="3884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73CD71CA-E605-E24A-9BE3-5ECF94AF78C3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590918" y="2694424"/>
                  <a:ext cx="50760" cy="41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350E8862-CF1E-C645-9699-7CEC47DDE302}"/>
                    </a:ext>
                  </a:extLst>
                </p14:cNvPr>
                <p14:cNvContentPartPr/>
                <p14:nvPr/>
              </p14:nvContentPartPr>
              <p14:xfrm>
                <a:off x="713678" y="2754184"/>
                <a:ext cx="87120" cy="14004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350E8862-CF1E-C645-9699-7CEC47DDE302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698198" y="2739064"/>
                  <a:ext cx="1173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1704B666-7C99-A544-AB65-8BB954CCC047}"/>
                    </a:ext>
                  </a:extLst>
                </p14:cNvPr>
                <p14:cNvContentPartPr/>
                <p14:nvPr/>
              </p14:nvContentPartPr>
              <p14:xfrm>
                <a:off x="802598" y="2731864"/>
                <a:ext cx="106920" cy="1306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1704B666-7C99-A544-AB65-8BB954CCC047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87478" y="2716744"/>
                  <a:ext cx="1375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80A0E876-5978-EF4D-A367-1D7E14A9198B}"/>
                    </a:ext>
                  </a:extLst>
                </p14:cNvPr>
                <p14:cNvContentPartPr/>
                <p14:nvPr/>
              </p14:nvContentPartPr>
              <p14:xfrm>
                <a:off x="958838" y="2597944"/>
                <a:ext cx="27000" cy="1544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80A0E876-5978-EF4D-A367-1D7E14A9198B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943718" y="2582824"/>
                  <a:ext cx="576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0B076D84-994F-D748-86E1-4FC4E7ED904C}"/>
                    </a:ext>
                  </a:extLst>
                </p14:cNvPr>
                <p14:cNvContentPartPr/>
                <p14:nvPr/>
              </p14:nvContentPartPr>
              <p14:xfrm>
                <a:off x="1092758" y="2609104"/>
                <a:ext cx="19800" cy="2638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0B076D84-994F-D748-86E1-4FC4E7ED904C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77278" y="2593984"/>
                  <a:ext cx="5040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CE1C8A45-96CC-7B48-94CE-325C5657B2E3}"/>
                    </a:ext>
                  </a:extLst>
                </p14:cNvPr>
                <p14:cNvContentPartPr/>
                <p14:nvPr/>
              </p14:nvContentPartPr>
              <p14:xfrm>
                <a:off x="1148558" y="2631424"/>
                <a:ext cx="25560" cy="2667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CE1C8A45-96CC-7B48-94CE-325C5657B2E3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133078" y="2616304"/>
                  <a:ext cx="5580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AAEC083A-9B38-4E4D-85BA-A42F1B60DA29}"/>
                    </a:ext>
                  </a:extLst>
                </p14:cNvPr>
                <p14:cNvContentPartPr/>
                <p14:nvPr/>
              </p14:nvContentPartPr>
              <p14:xfrm>
                <a:off x="1337918" y="2674624"/>
                <a:ext cx="148680" cy="2206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AAEC083A-9B38-4E4D-85BA-A42F1B60DA29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322798" y="2659144"/>
                  <a:ext cx="17892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95831637-A27D-5241-9C63-89565F74EC6E}"/>
                    </a:ext>
                  </a:extLst>
                </p14:cNvPr>
                <p14:cNvContentPartPr/>
                <p14:nvPr/>
              </p14:nvContentPartPr>
              <p14:xfrm>
                <a:off x="1566518" y="2722504"/>
                <a:ext cx="77400" cy="1386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95831637-A27D-5241-9C63-89565F74EC6E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551398" y="2707384"/>
                  <a:ext cx="1080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90F72018-EBC9-D946-B8ED-090F9242F95F}"/>
                    </a:ext>
                  </a:extLst>
                </p14:cNvPr>
                <p14:cNvContentPartPr/>
                <p14:nvPr/>
              </p14:nvContentPartPr>
              <p14:xfrm>
                <a:off x="1761638" y="2620264"/>
                <a:ext cx="33480" cy="2221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90F72018-EBC9-D946-B8ED-090F9242F95F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746518" y="2605144"/>
                  <a:ext cx="6372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F6C01610-75E2-954A-B4AB-0CF1106163E7}"/>
                    </a:ext>
                  </a:extLst>
                </p14:cNvPr>
                <p14:cNvContentPartPr/>
                <p14:nvPr/>
              </p14:nvContentPartPr>
              <p14:xfrm>
                <a:off x="1666958" y="2694064"/>
                <a:ext cx="255960" cy="1530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F6C01610-75E2-954A-B4AB-0CF1106163E7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1651478" y="2678944"/>
                  <a:ext cx="2865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E3C7247-E83B-7E4A-AF9C-2F4D13A46B0A}"/>
                    </a:ext>
                  </a:extLst>
                </p14:cNvPr>
                <p14:cNvContentPartPr/>
                <p14:nvPr/>
              </p14:nvContentPartPr>
              <p14:xfrm>
                <a:off x="1940198" y="2604424"/>
                <a:ext cx="3960" cy="50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E3C7247-E83B-7E4A-AF9C-2F4D13A46B0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924718" y="2588944"/>
                  <a:ext cx="34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0E90DAB0-7910-7549-9DE9-B9545DEEB9E3}"/>
                    </a:ext>
                  </a:extLst>
                </p14:cNvPr>
                <p14:cNvContentPartPr/>
                <p14:nvPr/>
              </p14:nvContentPartPr>
              <p14:xfrm>
                <a:off x="2007158" y="2625664"/>
                <a:ext cx="100800" cy="2113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0E90DAB0-7910-7549-9DE9-B9545DEEB9E3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991678" y="2610544"/>
                  <a:ext cx="13104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F867475B-EDB1-E043-A127-C666F512255B}"/>
                    </a:ext>
                  </a:extLst>
                </p14:cNvPr>
                <p14:cNvContentPartPr/>
                <p14:nvPr/>
              </p14:nvContentPartPr>
              <p14:xfrm>
                <a:off x="2163038" y="2654824"/>
                <a:ext cx="124200" cy="1558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F867475B-EDB1-E043-A127-C666F512255B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2147918" y="2639704"/>
                  <a:ext cx="154440" cy="186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48">
            <p14:nvContentPartPr>
              <p14:cNvPr id="966" name="Ink 965">
                <a:extLst>
                  <a:ext uri="{FF2B5EF4-FFF2-40B4-BE49-F238E27FC236}">
                    <a16:creationId xmlns:a16="http://schemas.microsoft.com/office/drawing/2014/main" id="{EB36CD50-7644-224B-BE3A-FB6AE46E7390}"/>
                  </a:ext>
                </a:extLst>
              </p14:cNvPr>
              <p14:cNvContentPartPr/>
              <p14:nvPr/>
            </p14:nvContentPartPr>
            <p14:xfrm>
              <a:off x="445838" y="723784"/>
              <a:ext cx="1772280" cy="137880"/>
            </p14:xfrm>
          </p:contentPart>
        </mc:Choice>
        <mc:Fallback xmlns="">
          <p:pic>
            <p:nvPicPr>
              <p:cNvPr id="966" name="Ink 965">
                <a:extLst>
                  <a:ext uri="{FF2B5EF4-FFF2-40B4-BE49-F238E27FC236}">
                    <a16:creationId xmlns:a16="http://schemas.microsoft.com/office/drawing/2014/main" id="{EB36CD50-7644-224B-BE3A-FB6AE46E7390}"/>
                  </a:ext>
                </a:extLst>
              </p:cNvPr>
              <p:cNvPicPr/>
              <p:nvPr/>
            </p:nvPicPr>
            <p:blipFill>
              <a:blip r:embed="rId1293"/>
              <a:stretch>
                <a:fillRect/>
              </a:stretch>
            </p:blipFill>
            <p:spPr>
              <a:xfrm>
                <a:off x="415238" y="693184"/>
                <a:ext cx="1833480" cy="199080"/>
              </a:xfrm>
              <a:prstGeom prst="rect">
                <a:avLst/>
              </a:prstGeom>
            </p:spPr>
          </p:pic>
        </mc:Fallback>
      </mc:AlternateContent>
      <p:grpSp>
        <p:nvGrpSpPr>
          <p:cNvPr id="971" name="Group 970">
            <a:extLst>
              <a:ext uri="{FF2B5EF4-FFF2-40B4-BE49-F238E27FC236}">
                <a16:creationId xmlns:a16="http://schemas.microsoft.com/office/drawing/2014/main" id="{D8DA9FC5-8662-D24C-8DA1-41B3C6B2067B}"/>
              </a:ext>
            </a:extLst>
          </p:cNvPr>
          <p:cNvGrpSpPr/>
          <p:nvPr/>
        </p:nvGrpSpPr>
        <p:grpSpPr>
          <a:xfrm>
            <a:off x="129758" y="992344"/>
            <a:ext cx="194400" cy="354240"/>
            <a:chOff x="129758" y="992344"/>
            <a:chExt cx="194400" cy="3542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4">
              <p14:nvContentPartPr>
                <p14:cNvPr id="967" name="Ink 966">
                  <a:extLst>
                    <a:ext uri="{FF2B5EF4-FFF2-40B4-BE49-F238E27FC236}">
                      <a16:creationId xmlns:a16="http://schemas.microsoft.com/office/drawing/2014/main" id="{118B1AF3-B7AF-EC49-B362-451A03B69F0A}"/>
                    </a:ext>
                  </a:extLst>
                </p14:cNvPr>
                <p14:cNvContentPartPr/>
                <p14:nvPr/>
              </p14:nvContentPartPr>
              <p14:xfrm>
                <a:off x="139118" y="1168744"/>
                <a:ext cx="181080" cy="35640"/>
              </p14:xfrm>
            </p:contentPart>
          </mc:Choice>
          <mc:Fallback xmlns="">
            <p:pic>
              <p:nvPicPr>
                <p:cNvPr id="967" name="Ink 966">
                  <a:extLst>
                    <a:ext uri="{FF2B5EF4-FFF2-40B4-BE49-F238E27FC236}">
                      <a16:creationId xmlns:a16="http://schemas.microsoft.com/office/drawing/2014/main" id="{118B1AF3-B7AF-EC49-B362-451A03B69F0A}"/>
                    </a:ext>
                  </a:extLst>
                </p:cNvPr>
                <p:cNvPicPr/>
                <p:nvPr/>
              </p:nvPicPr>
              <p:blipFill>
                <a:blip r:embed="rId1295"/>
                <a:stretch>
                  <a:fillRect/>
                </a:stretch>
              </p:blipFill>
              <p:spPr>
                <a:xfrm>
                  <a:off x="108518" y="1138144"/>
                  <a:ext cx="24228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6">
              <p14:nvContentPartPr>
                <p14:cNvPr id="968" name="Ink 967">
                  <a:extLst>
                    <a:ext uri="{FF2B5EF4-FFF2-40B4-BE49-F238E27FC236}">
                      <a16:creationId xmlns:a16="http://schemas.microsoft.com/office/drawing/2014/main" id="{C347C576-EEAF-3A46-A627-35A6C751BA05}"/>
                    </a:ext>
                  </a:extLst>
                </p14:cNvPr>
                <p14:cNvContentPartPr/>
                <p14:nvPr/>
              </p14:nvContentPartPr>
              <p14:xfrm>
                <a:off x="129758" y="1039864"/>
                <a:ext cx="194400" cy="251640"/>
              </p14:xfrm>
            </p:contentPart>
          </mc:Choice>
          <mc:Fallback xmlns="">
            <p:pic>
              <p:nvPicPr>
                <p:cNvPr id="968" name="Ink 967">
                  <a:extLst>
                    <a:ext uri="{FF2B5EF4-FFF2-40B4-BE49-F238E27FC236}">
                      <a16:creationId xmlns:a16="http://schemas.microsoft.com/office/drawing/2014/main" id="{C347C576-EEAF-3A46-A627-35A6C751BA05}"/>
                    </a:ext>
                  </a:extLst>
                </p:cNvPr>
                <p:cNvPicPr/>
                <p:nvPr/>
              </p:nvPicPr>
              <p:blipFill>
                <a:blip r:embed="rId1297"/>
                <a:stretch>
                  <a:fillRect/>
                </a:stretch>
              </p:blipFill>
              <p:spPr>
                <a:xfrm>
                  <a:off x="99158" y="1009264"/>
                  <a:ext cx="25560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8">
              <p14:nvContentPartPr>
                <p14:cNvPr id="969" name="Ink 968">
                  <a:extLst>
                    <a:ext uri="{FF2B5EF4-FFF2-40B4-BE49-F238E27FC236}">
                      <a16:creationId xmlns:a16="http://schemas.microsoft.com/office/drawing/2014/main" id="{D1AD6C69-76E5-4F4E-A5E8-FC39BD726461}"/>
                    </a:ext>
                  </a:extLst>
                </p14:cNvPr>
                <p14:cNvContentPartPr/>
                <p14:nvPr/>
              </p14:nvContentPartPr>
              <p14:xfrm>
                <a:off x="168998" y="1003504"/>
                <a:ext cx="129240" cy="326160"/>
              </p14:xfrm>
            </p:contentPart>
          </mc:Choice>
          <mc:Fallback xmlns="">
            <p:pic>
              <p:nvPicPr>
                <p:cNvPr id="969" name="Ink 968">
                  <a:extLst>
                    <a:ext uri="{FF2B5EF4-FFF2-40B4-BE49-F238E27FC236}">
                      <a16:creationId xmlns:a16="http://schemas.microsoft.com/office/drawing/2014/main" id="{D1AD6C69-76E5-4F4E-A5E8-FC39BD726461}"/>
                    </a:ext>
                  </a:extLst>
                </p:cNvPr>
                <p:cNvPicPr/>
                <p:nvPr/>
              </p:nvPicPr>
              <p:blipFill>
                <a:blip r:embed="rId1299"/>
                <a:stretch>
                  <a:fillRect/>
                </a:stretch>
              </p:blipFill>
              <p:spPr>
                <a:xfrm>
                  <a:off x="138038" y="972904"/>
                  <a:ext cx="19044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0">
              <p14:nvContentPartPr>
                <p14:cNvPr id="970" name="Ink 969">
                  <a:extLst>
                    <a:ext uri="{FF2B5EF4-FFF2-40B4-BE49-F238E27FC236}">
                      <a16:creationId xmlns:a16="http://schemas.microsoft.com/office/drawing/2014/main" id="{C8EFF242-7FC5-DE48-ACCF-68BD6F8A9B9F}"/>
                    </a:ext>
                  </a:extLst>
                </p14:cNvPr>
                <p14:cNvContentPartPr/>
                <p14:nvPr/>
              </p14:nvContentPartPr>
              <p14:xfrm>
                <a:off x="200678" y="992344"/>
                <a:ext cx="70200" cy="354240"/>
              </p14:xfrm>
            </p:contentPart>
          </mc:Choice>
          <mc:Fallback xmlns="">
            <p:pic>
              <p:nvPicPr>
                <p:cNvPr id="970" name="Ink 969">
                  <a:extLst>
                    <a:ext uri="{FF2B5EF4-FFF2-40B4-BE49-F238E27FC236}">
                      <a16:creationId xmlns:a16="http://schemas.microsoft.com/office/drawing/2014/main" id="{C8EFF242-7FC5-DE48-ACCF-68BD6F8A9B9F}"/>
                    </a:ext>
                  </a:extLst>
                </p:cNvPr>
                <p:cNvPicPr/>
                <p:nvPr/>
              </p:nvPicPr>
              <p:blipFill>
                <a:blip r:embed="rId1301"/>
                <a:stretch>
                  <a:fillRect/>
                </a:stretch>
              </p:blipFill>
              <p:spPr>
                <a:xfrm>
                  <a:off x="169718" y="961744"/>
                  <a:ext cx="131400" cy="415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2">
            <p14:nvContentPartPr>
              <p14:cNvPr id="972" name="Ink 971">
                <a:extLst>
                  <a:ext uri="{FF2B5EF4-FFF2-40B4-BE49-F238E27FC236}">
                    <a16:creationId xmlns:a16="http://schemas.microsoft.com/office/drawing/2014/main" id="{567846F8-620F-9147-B5F4-71D544CBBB17}"/>
                  </a:ext>
                </a:extLst>
              </p14:cNvPr>
              <p14:cNvContentPartPr/>
              <p14:nvPr/>
            </p14:nvContentPartPr>
            <p14:xfrm>
              <a:off x="2575598" y="1665184"/>
              <a:ext cx="444600" cy="19440"/>
            </p14:xfrm>
          </p:contentPart>
        </mc:Choice>
        <mc:Fallback xmlns="">
          <p:pic>
            <p:nvPicPr>
              <p:cNvPr id="972" name="Ink 971">
                <a:extLst>
                  <a:ext uri="{FF2B5EF4-FFF2-40B4-BE49-F238E27FC236}">
                    <a16:creationId xmlns:a16="http://schemas.microsoft.com/office/drawing/2014/main" id="{567846F8-620F-9147-B5F4-71D544CBBB17}"/>
                  </a:ext>
                </a:extLst>
              </p:cNvPr>
              <p:cNvPicPr/>
              <p:nvPr/>
            </p:nvPicPr>
            <p:blipFill>
              <a:blip r:embed="rId1303"/>
              <a:stretch>
                <a:fillRect/>
              </a:stretch>
            </p:blipFill>
            <p:spPr>
              <a:xfrm>
                <a:off x="2544998" y="1634584"/>
                <a:ext cx="50616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4">
            <p14:nvContentPartPr>
              <p14:cNvPr id="973" name="Ink 972">
                <a:extLst>
                  <a:ext uri="{FF2B5EF4-FFF2-40B4-BE49-F238E27FC236}">
                    <a16:creationId xmlns:a16="http://schemas.microsoft.com/office/drawing/2014/main" id="{29DA60DA-03D2-5D45-9EAB-DE374F74FBD2}"/>
                  </a:ext>
                </a:extLst>
              </p14:cNvPr>
              <p14:cNvContentPartPr/>
              <p14:nvPr/>
            </p14:nvContentPartPr>
            <p14:xfrm>
              <a:off x="1739318" y="2078104"/>
              <a:ext cx="593280" cy="38520"/>
            </p14:xfrm>
          </p:contentPart>
        </mc:Choice>
        <mc:Fallback xmlns="">
          <p:pic>
            <p:nvPicPr>
              <p:cNvPr id="973" name="Ink 972">
                <a:extLst>
                  <a:ext uri="{FF2B5EF4-FFF2-40B4-BE49-F238E27FC236}">
                    <a16:creationId xmlns:a16="http://schemas.microsoft.com/office/drawing/2014/main" id="{29DA60DA-03D2-5D45-9EAB-DE374F74FBD2}"/>
                  </a:ext>
                </a:extLst>
              </p:cNvPr>
              <p:cNvPicPr/>
              <p:nvPr/>
            </p:nvPicPr>
            <p:blipFill>
              <a:blip r:embed="rId1305"/>
              <a:stretch>
                <a:fillRect/>
              </a:stretch>
            </p:blipFill>
            <p:spPr>
              <a:xfrm>
                <a:off x="1708718" y="2047504"/>
                <a:ext cx="65484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6">
            <p14:nvContentPartPr>
              <p14:cNvPr id="974" name="Ink 973">
                <a:extLst>
                  <a:ext uri="{FF2B5EF4-FFF2-40B4-BE49-F238E27FC236}">
                    <a16:creationId xmlns:a16="http://schemas.microsoft.com/office/drawing/2014/main" id="{B7FC9A90-DDAD-6643-AC2E-C684959E6351}"/>
                  </a:ext>
                </a:extLst>
              </p14:cNvPr>
              <p14:cNvContentPartPr/>
              <p14:nvPr/>
            </p14:nvContentPartPr>
            <p14:xfrm>
              <a:off x="3211358" y="2012944"/>
              <a:ext cx="671760" cy="45720"/>
            </p14:xfrm>
          </p:contentPart>
        </mc:Choice>
        <mc:Fallback xmlns="">
          <p:pic>
            <p:nvPicPr>
              <p:cNvPr id="974" name="Ink 973">
                <a:extLst>
                  <a:ext uri="{FF2B5EF4-FFF2-40B4-BE49-F238E27FC236}">
                    <a16:creationId xmlns:a16="http://schemas.microsoft.com/office/drawing/2014/main" id="{B7FC9A90-DDAD-6643-AC2E-C684959E6351}"/>
                  </a:ext>
                </a:extLst>
              </p:cNvPr>
              <p:cNvPicPr/>
              <p:nvPr/>
            </p:nvPicPr>
            <p:blipFill>
              <a:blip r:embed="rId1307"/>
              <a:stretch>
                <a:fillRect/>
              </a:stretch>
            </p:blipFill>
            <p:spPr>
              <a:xfrm>
                <a:off x="3180758" y="1981984"/>
                <a:ext cx="732960" cy="107280"/>
              </a:xfrm>
              <a:prstGeom prst="rect">
                <a:avLst/>
              </a:prstGeom>
            </p:spPr>
          </p:pic>
        </mc:Fallback>
      </mc:AlternateContent>
      <p:grpSp>
        <p:nvGrpSpPr>
          <p:cNvPr id="979" name="Group 978">
            <a:extLst>
              <a:ext uri="{FF2B5EF4-FFF2-40B4-BE49-F238E27FC236}">
                <a16:creationId xmlns:a16="http://schemas.microsoft.com/office/drawing/2014/main" id="{D09AEEF3-434C-C843-BFF0-3BB3CE251100}"/>
              </a:ext>
            </a:extLst>
          </p:cNvPr>
          <p:cNvGrpSpPr/>
          <p:nvPr/>
        </p:nvGrpSpPr>
        <p:grpSpPr>
          <a:xfrm>
            <a:off x="133718" y="2359264"/>
            <a:ext cx="215280" cy="374040"/>
            <a:chOff x="133718" y="2359264"/>
            <a:chExt cx="215280" cy="3740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8">
              <p14:nvContentPartPr>
                <p14:cNvPr id="975" name="Ink 974">
                  <a:extLst>
                    <a:ext uri="{FF2B5EF4-FFF2-40B4-BE49-F238E27FC236}">
                      <a16:creationId xmlns:a16="http://schemas.microsoft.com/office/drawing/2014/main" id="{A31CECE7-AFFC-D140-BA06-BBC4F5736E2D}"/>
                    </a:ext>
                  </a:extLst>
                </p14:cNvPr>
                <p14:cNvContentPartPr/>
                <p14:nvPr/>
              </p14:nvContentPartPr>
              <p14:xfrm>
                <a:off x="133718" y="2524144"/>
                <a:ext cx="196560" cy="42480"/>
              </p14:xfrm>
            </p:contentPart>
          </mc:Choice>
          <mc:Fallback xmlns="">
            <p:pic>
              <p:nvPicPr>
                <p:cNvPr id="975" name="Ink 974">
                  <a:extLst>
                    <a:ext uri="{FF2B5EF4-FFF2-40B4-BE49-F238E27FC236}">
                      <a16:creationId xmlns:a16="http://schemas.microsoft.com/office/drawing/2014/main" id="{A31CECE7-AFFC-D140-BA06-BBC4F5736E2D}"/>
                    </a:ext>
                  </a:extLst>
                </p:cNvPr>
                <p:cNvPicPr/>
                <p:nvPr/>
              </p:nvPicPr>
              <p:blipFill>
                <a:blip r:embed="rId1309"/>
                <a:stretch>
                  <a:fillRect/>
                </a:stretch>
              </p:blipFill>
              <p:spPr>
                <a:xfrm>
                  <a:off x="103118" y="2493544"/>
                  <a:ext cx="25812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0">
              <p14:nvContentPartPr>
                <p14:cNvPr id="976" name="Ink 975">
                  <a:extLst>
                    <a:ext uri="{FF2B5EF4-FFF2-40B4-BE49-F238E27FC236}">
                      <a16:creationId xmlns:a16="http://schemas.microsoft.com/office/drawing/2014/main" id="{333C2673-EA73-F74C-A290-894024AD35FE}"/>
                    </a:ext>
                  </a:extLst>
                </p14:cNvPr>
                <p14:cNvContentPartPr/>
                <p14:nvPr/>
              </p14:nvContentPartPr>
              <p14:xfrm>
                <a:off x="144878" y="2430904"/>
                <a:ext cx="204120" cy="203400"/>
              </p14:xfrm>
            </p:contentPart>
          </mc:Choice>
          <mc:Fallback xmlns="">
            <p:pic>
              <p:nvPicPr>
                <p:cNvPr id="976" name="Ink 975">
                  <a:extLst>
                    <a:ext uri="{FF2B5EF4-FFF2-40B4-BE49-F238E27FC236}">
                      <a16:creationId xmlns:a16="http://schemas.microsoft.com/office/drawing/2014/main" id="{333C2673-EA73-F74C-A290-894024AD35FE}"/>
                    </a:ext>
                  </a:extLst>
                </p:cNvPr>
                <p:cNvPicPr/>
                <p:nvPr/>
              </p:nvPicPr>
              <p:blipFill>
                <a:blip r:embed="rId1311"/>
                <a:stretch>
                  <a:fillRect/>
                </a:stretch>
              </p:blipFill>
              <p:spPr>
                <a:xfrm>
                  <a:off x="114278" y="2399944"/>
                  <a:ext cx="2653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2">
              <p14:nvContentPartPr>
                <p14:cNvPr id="977" name="Ink 976">
                  <a:extLst>
                    <a:ext uri="{FF2B5EF4-FFF2-40B4-BE49-F238E27FC236}">
                      <a16:creationId xmlns:a16="http://schemas.microsoft.com/office/drawing/2014/main" id="{61BEB444-AE39-814C-9DDA-DE4147E91EBB}"/>
                    </a:ext>
                  </a:extLst>
                </p14:cNvPr>
                <p14:cNvContentPartPr/>
                <p14:nvPr/>
              </p14:nvContentPartPr>
              <p14:xfrm>
                <a:off x="168278" y="2383744"/>
                <a:ext cx="144360" cy="333720"/>
              </p14:xfrm>
            </p:contentPart>
          </mc:Choice>
          <mc:Fallback xmlns="">
            <p:pic>
              <p:nvPicPr>
                <p:cNvPr id="977" name="Ink 976">
                  <a:extLst>
                    <a:ext uri="{FF2B5EF4-FFF2-40B4-BE49-F238E27FC236}">
                      <a16:creationId xmlns:a16="http://schemas.microsoft.com/office/drawing/2014/main" id="{61BEB444-AE39-814C-9DDA-DE4147E91EBB}"/>
                    </a:ext>
                  </a:extLst>
                </p:cNvPr>
                <p:cNvPicPr/>
                <p:nvPr/>
              </p:nvPicPr>
              <p:blipFill>
                <a:blip r:embed="rId1313"/>
                <a:stretch>
                  <a:fillRect/>
                </a:stretch>
              </p:blipFill>
              <p:spPr>
                <a:xfrm>
                  <a:off x="137678" y="2352784"/>
                  <a:ext cx="20592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4">
              <p14:nvContentPartPr>
                <p14:cNvPr id="978" name="Ink 977">
                  <a:extLst>
                    <a:ext uri="{FF2B5EF4-FFF2-40B4-BE49-F238E27FC236}">
                      <a16:creationId xmlns:a16="http://schemas.microsoft.com/office/drawing/2014/main" id="{F820074E-41A9-F847-9576-A17427B6B6F5}"/>
                    </a:ext>
                  </a:extLst>
                </p14:cNvPr>
                <p14:cNvContentPartPr/>
                <p14:nvPr/>
              </p14:nvContentPartPr>
              <p14:xfrm>
                <a:off x="207878" y="2359264"/>
                <a:ext cx="75240" cy="374040"/>
              </p14:xfrm>
            </p:contentPart>
          </mc:Choice>
          <mc:Fallback xmlns="">
            <p:pic>
              <p:nvPicPr>
                <p:cNvPr id="978" name="Ink 977">
                  <a:extLst>
                    <a:ext uri="{FF2B5EF4-FFF2-40B4-BE49-F238E27FC236}">
                      <a16:creationId xmlns:a16="http://schemas.microsoft.com/office/drawing/2014/main" id="{F820074E-41A9-F847-9576-A17427B6B6F5}"/>
                    </a:ext>
                  </a:extLst>
                </p:cNvPr>
                <p:cNvPicPr/>
                <p:nvPr/>
              </p:nvPicPr>
              <p:blipFill>
                <a:blip r:embed="rId1315"/>
                <a:stretch>
                  <a:fillRect/>
                </a:stretch>
              </p:blipFill>
              <p:spPr>
                <a:xfrm>
                  <a:off x="177278" y="2328664"/>
                  <a:ext cx="136800" cy="435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87" name="Group 1386">
            <a:extLst>
              <a:ext uri="{FF2B5EF4-FFF2-40B4-BE49-F238E27FC236}">
                <a16:creationId xmlns:a16="http://schemas.microsoft.com/office/drawing/2014/main" id="{11EDE62E-B4A0-6C40-BF9F-943A809242E1}"/>
              </a:ext>
            </a:extLst>
          </p:cNvPr>
          <p:cNvGrpSpPr/>
          <p:nvPr/>
        </p:nvGrpSpPr>
        <p:grpSpPr>
          <a:xfrm>
            <a:off x="5236358" y="431104"/>
            <a:ext cx="2242440" cy="806760"/>
            <a:chOff x="5236358" y="431104"/>
            <a:chExt cx="2242440" cy="80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6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D13141DF-E8B6-B34F-9A0F-774875C69842}"/>
                    </a:ext>
                  </a:extLst>
                </p14:cNvPr>
                <p14:cNvContentPartPr/>
                <p14:nvPr/>
              </p14:nvContentPartPr>
              <p14:xfrm>
                <a:off x="5236358" y="431104"/>
                <a:ext cx="416520" cy="6879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D13141DF-E8B6-B34F-9A0F-774875C69842}"/>
                    </a:ext>
                  </a:extLst>
                </p:cNvPr>
                <p:cNvPicPr/>
                <p:nvPr/>
              </p:nvPicPr>
              <p:blipFill>
                <a:blip r:embed="rId1317"/>
                <a:stretch>
                  <a:fillRect/>
                </a:stretch>
              </p:blipFill>
              <p:spPr>
                <a:xfrm>
                  <a:off x="5221238" y="415984"/>
                  <a:ext cx="447120" cy="71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8">
              <p14:nvContentPartPr>
                <p14:cNvPr id="1347" name="Ink 1346">
                  <a:extLst>
                    <a:ext uri="{FF2B5EF4-FFF2-40B4-BE49-F238E27FC236}">
                      <a16:creationId xmlns:a16="http://schemas.microsoft.com/office/drawing/2014/main" id="{73AA6895-E2CF-B348-B209-8593AD118F5F}"/>
                    </a:ext>
                  </a:extLst>
                </p14:cNvPr>
                <p14:cNvContentPartPr/>
                <p14:nvPr/>
              </p14:nvContentPartPr>
              <p14:xfrm>
                <a:off x="5730998" y="760864"/>
                <a:ext cx="295200" cy="297360"/>
              </p14:xfrm>
            </p:contentPart>
          </mc:Choice>
          <mc:Fallback xmlns="">
            <p:pic>
              <p:nvPicPr>
                <p:cNvPr id="1347" name="Ink 1346">
                  <a:extLst>
                    <a:ext uri="{FF2B5EF4-FFF2-40B4-BE49-F238E27FC236}">
                      <a16:creationId xmlns:a16="http://schemas.microsoft.com/office/drawing/2014/main" id="{73AA6895-E2CF-B348-B209-8593AD118F5F}"/>
                    </a:ext>
                  </a:extLst>
                </p:cNvPr>
                <p:cNvPicPr/>
                <p:nvPr/>
              </p:nvPicPr>
              <p:blipFill>
                <a:blip r:embed="rId1319"/>
                <a:stretch>
                  <a:fillRect/>
                </a:stretch>
              </p:blipFill>
              <p:spPr>
                <a:xfrm>
                  <a:off x="5715518" y="745744"/>
                  <a:ext cx="32580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0">
              <p14:nvContentPartPr>
                <p14:cNvPr id="1357" name="Ink 1356">
                  <a:extLst>
                    <a:ext uri="{FF2B5EF4-FFF2-40B4-BE49-F238E27FC236}">
                      <a16:creationId xmlns:a16="http://schemas.microsoft.com/office/drawing/2014/main" id="{8328AFA0-DD97-F643-8A02-3AEE3313F3C0}"/>
                    </a:ext>
                  </a:extLst>
                </p14:cNvPr>
                <p14:cNvContentPartPr/>
                <p14:nvPr/>
              </p14:nvContentPartPr>
              <p14:xfrm>
                <a:off x="6151478" y="434704"/>
                <a:ext cx="200160" cy="548280"/>
              </p14:xfrm>
            </p:contentPart>
          </mc:Choice>
          <mc:Fallback xmlns="">
            <p:pic>
              <p:nvPicPr>
                <p:cNvPr id="1357" name="Ink 1356">
                  <a:extLst>
                    <a:ext uri="{FF2B5EF4-FFF2-40B4-BE49-F238E27FC236}">
                      <a16:creationId xmlns:a16="http://schemas.microsoft.com/office/drawing/2014/main" id="{8328AFA0-DD97-F643-8A02-3AEE3313F3C0}"/>
                    </a:ext>
                  </a:extLst>
                </p:cNvPr>
                <p:cNvPicPr/>
                <p:nvPr/>
              </p:nvPicPr>
              <p:blipFill>
                <a:blip r:embed="rId1321"/>
                <a:stretch>
                  <a:fillRect/>
                </a:stretch>
              </p:blipFill>
              <p:spPr>
                <a:xfrm>
                  <a:off x="6135998" y="419584"/>
                  <a:ext cx="230760" cy="57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2">
              <p14:nvContentPartPr>
                <p14:cNvPr id="1363" name="Ink 1362">
                  <a:extLst>
                    <a:ext uri="{FF2B5EF4-FFF2-40B4-BE49-F238E27FC236}">
                      <a16:creationId xmlns:a16="http://schemas.microsoft.com/office/drawing/2014/main" id="{95980AC0-EF4C-D542-BDA2-5E9814443D9F}"/>
                    </a:ext>
                  </a:extLst>
                </p14:cNvPr>
                <p14:cNvContentPartPr/>
                <p14:nvPr/>
              </p14:nvContentPartPr>
              <p14:xfrm>
                <a:off x="6590318" y="664744"/>
                <a:ext cx="20160" cy="331560"/>
              </p14:xfrm>
            </p:contentPart>
          </mc:Choice>
          <mc:Fallback xmlns="">
            <p:pic>
              <p:nvPicPr>
                <p:cNvPr id="1363" name="Ink 1362">
                  <a:extLst>
                    <a:ext uri="{FF2B5EF4-FFF2-40B4-BE49-F238E27FC236}">
                      <a16:creationId xmlns:a16="http://schemas.microsoft.com/office/drawing/2014/main" id="{95980AC0-EF4C-D542-BDA2-5E9814443D9F}"/>
                    </a:ext>
                  </a:extLst>
                </p:cNvPr>
                <p:cNvPicPr/>
                <p:nvPr/>
              </p:nvPicPr>
              <p:blipFill>
                <a:blip r:embed="rId1323"/>
                <a:stretch>
                  <a:fillRect/>
                </a:stretch>
              </p:blipFill>
              <p:spPr>
                <a:xfrm>
                  <a:off x="6574838" y="649624"/>
                  <a:ext cx="50400" cy="36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4">
              <p14:nvContentPartPr>
                <p14:cNvPr id="1365" name="Ink 1364">
                  <a:extLst>
                    <a:ext uri="{FF2B5EF4-FFF2-40B4-BE49-F238E27FC236}">
                      <a16:creationId xmlns:a16="http://schemas.microsoft.com/office/drawing/2014/main" id="{A3E5DF53-F980-B34C-94B9-E5F7C6933785}"/>
                    </a:ext>
                  </a:extLst>
                </p14:cNvPr>
                <p14:cNvContentPartPr/>
                <p14:nvPr/>
              </p14:nvContentPartPr>
              <p14:xfrm>
                <a:off x="6690758" y="610744"/>
                <a:ext cx="10440" cy="325080"/>
              </p14:xfrm>
            </p:contentPart>
          </mc:Choice>
          <mc:Fallback xmlns="">
            <p:pic>
              <p:nvPicPr>
                <p:cNvPr id="1365" name="Ink 1364">
                  <a:extLst>
                    <a:ext uri="{FF2B5EF4-FFF2-40B4-BE49-F238E27FC236}">
                      <a16:creationId xmlns:a16="http://schemas.microsoft.com/office/drawing/2014/main" id="{A3E5DF53-F980-B34C-94B9-E5F7C6933785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6675278" y="595624"/>
                  <a:ext cx="41040" cy="35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6">
              <p14:nvContentPartPr>
                <p14:cNvPr id="1367" name="Ink 1366">
                  <a:extLst>
                    <a:ext uri="{FF2B5EF4-FFF2-40B4-BE49-F238E27FC236}">
                      <a16:creationId xmlns:a16="http://schemas.microsoft.com/office/drawing/2014/main" id="{05FA5DD3-4E86-6244-9BCC-15DF907DFEE0}"/>
                    </a:ext>
                  </a:extLst>
                </p14:cNvPr>
                <p14:cNvContentPartPr/>
                <p14:nvPr/>
              </p14:nvContentPartPr>
              <p14:xfrm>
                <a:off x="6501038" y="786064"/>
                <a:ext cx="315720" cy="61560"/>
              </p14:xfrm>
            </p:contentPart>
          </mc:Choice>
          <mc:Fallback xmlns="">
            <p:pic>
              <p:nvPicPr>
                <p:cNvPr id="1367" name="Ink 1366">
                  <a:extLst>
                    <a:ext uri="{FF2B5EF4-FFF2-40B4-BE49-F238E27FC236}">
                      <a16:creationId xmlns:a16="http://schemas.microsoft.com/office/drawing/2014/main" id="{05FA5DD3-4E86-6244-9BCC-15DF907DFEE0}"/>
                    </a:ext>
                  </a:extLst>
                </p:cNvPr>
                <p:cNvPicPr/>
                <p:nvPr/>
              </p:nvPicPr>
              <p:blipFill>
                <a:blip r:embed="rId1327"/>
                <a:stretch>
                  <a:fillRect/>
                </a:stretch>
              </p:blipFill>
              <p:spPr>
                <a:xfrm>
                  <a:off x="6485558" y="770944"/>
                  <a:ext cx="3463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8">
              <p14:nvContentPartPr>
                <p14:cNvPr id="1370" name="Ink 1369">
                  <a:extLst>
                    <a:ext uri="{FF2B5EF4-FFF2-40B4-BE49-F238E27FC236}">
                      <a16:creationId xmlns:a16="http://schemas.microsoft.com/office/drawing/2014/main" id="{A6260349-7C89-DC48-80C2-FE54F0BF4C11}"/>
                    </a:ext>
                  </a:extLst>
                </p14:cNvPr>
                <p14:cNvContentPartPr/>
                <p14:nvPr/>
              </p14:nvContentPartPr>
              <p14:xfrm>
                <a:off x="6539198" y="818824"/>
                <a:ext cx="337320" cy="77400"/>
              </p14:xfrm>
            </p:contentPart>
          </mc:Choice>
          <mc:Fallback xmlns="">
            <p:pic>
              <p:nvPicPr>
                <p:cNvPr id="1370" name="Ink 1369">
                  <a:extLst>
                    <a:ext uri="{FF2B5EF4-FFF2-40B4-BE49-F238E27FC236}">
                      <a16:creationId xmlns:a16="http://schemas.microsoft.com/office/drawing/2014/main" id="{A6260349-7C89-DC48-80C2-FE54F0BF4C11}"/>
                    </a:ext>
                  </a:extLst>
                </p:cNvPr>
                <p:cNvPicPr/>
                <p:nvPr/>
              </p:nvPicPr>
              <p:blipFill>
                <a:blip r:embed="rId1329"/>
                <a:stretch>
                  <a:fillRect/>
                </a:stretch>
              </p:blipFill>
              <p:spPr>
                <a:xfrm>
                  <a:off x="6523718" y="803704"/>
                  <a:ext cx="3679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0">
              <p14:nvContentPartPr>
                <p14:cNvPr id="1373" name="Ink 1372">
                  <a:extLst>
                    <a:ext uri="{FF2B5EF4-FFF2-40B4-BE49-F238E27FC236}">
                      <a16:creationId xmlns:a16="http://schemas.microsoft.com/office/drawing/2014/main" id="{D991FF44-9392-134B-8675-3EEB7158E47E}"/>
                    </a:ext>
                  </a:extLst>
                </p14:cNvPr>
                <p14:cNvContentPartPr/>
                <p14:nvPr/>
              </p14:nvContentPartPr>
              <p14:xfrm>
                <a:off x="7471238" y="624424"/>
                <a:ext cx="6480" cy="20880"/>
              </p14:xfrm>
            </p:contentPart>
          </mc:Choice>
          <mc:Fallback xmlns="">
            <p:pic>
              <p:nvPicPr>
                <p:cNvPr id="1373" name="Ink 1372">
                  <a:extLst>
                    <a:ext uri="{FF2B5EF4-FFF2-40B4-BE49-F238E27FC236}">
                      <a16:creationId xmlns:a16="http://schemas.microsoft.com/office/drawing/2014/main" id="{D991FF44-9392-134B-8675-3EEB7158E47E}"/>
                    </a:ext>
                  </a:extLst>
                </p:cNvPr>
                <p:cNvPicPr/>
                <p:nvPr/>
              </p:nvPicPr>
              <p:blipFill>
                <a:blip r:embed="rId1335"/>
                <a:stretch>
                  <a:fillRect/>
                </a:stretch>
              </p:blipFill>
              <p:spPr>
                <a:xfrm>
                  <a:off x="7455758" y="608944"/>
                  <a:ext cx="3708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6">
              <p14:nvContentPartPr>
                <p14:cNvPr id="1374" name="Ink 1373">
                  <a:extLst>
                    <a:ext uri="{FF2B5EF4-FFF2-40B4-BE49-F238E27FC236}">
                      <a16:creationId xmlns:a16="http://schemas.microsoft.com/office/drawing/2014/main" id="{39078C08-B05F-5744-8721-79F389C27ECF}"/>
                    </a:ext>
                  </a:extLst>
                </p14:cNvPr>
                <p14:cNvContentPartPr/>
                <p14:nvPr/>
              </p14:nvContentPartPr>
              <p14:xfrm>
                <a:off x="7471238" y="813784"/>
                <a:ext cx="7560" cy="12960"/>
              </p14:xfrm>
            </p:contentPart>
          </mc:Choice>
          <mc:Fallback xmlns="">
            <p:pic>
              <p:nvPicPr>
                <p:cNvPr id="1374" name="Ink 1373">
                  <a:extLst>
                    <a:ext uri="{FF2B5EF4-FFF2-40B4-BE49-F238E27FC236}">
                      <a16:creationId xmlns:a16="http://schemas.microsoft.com/office/drawing/2014/main" id="{39078C08-B05F-5744-8721-79F389C27ECF}"/>
                    </a:ext>
                  </a:extLst>
                </p:cNvPr>
                <p:cNvPicPr/>
                <p:nvPr/>
              </p:nvPicPr>
              <p:blipFill>
                <a:blip r:embed="rId1337"/>
                <a:stretch>
                  <a:fillRect/>
                </a:stretch>
              </p:blipFill>
              <p:spPr>
                <a:xfrm>
                  <a:off x="7455758" y="798664"/>
                  <a:ext cx="381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8">
              <p14:nvContentPartPr>
                <p14:cNvPr id="1375" name="Ink 1374">
                  <a:extLst>
                    <a:ext uri="{FF2B5EF4-FFF2-40B4-BE49-F238E27FC236}">
                      <a16:creationId xmlns:a16="http://schemas.microsoft.com/office/drawing/2014/main" id="{60BBB3B1-CC22-E947-BEA1-52A8C21F4420}"/>
                    </a:ext>
                  </a:extLst>
                </p14:cNvPr>
                <p14:cNvContentPartPr/>
                <p14:nvPr/>
              </p14:nvContentPartPr>
              <p14:xfrm>
                <a:off x="5315918" y="1081984"/>
                <a:ext cx="1688400" cy="155880"/>
              </p14:xfrm>
            </p:contentPart>
          </mc:Choice>
          <mc:Fallback xmlns="">
            <p:pic>
              <p:nvPicPr>
                <p:cNvPr id="1375" name="Ink 1374">
                  <a:extLst>
                    <a:ext uri="{FF2B5EF4-FFF2-40B4-BE49-F238E27FC236}">
                      <a16:creationId xmlns:a16="http://schemas.microsoft.com/office/drawing/2014/main" id="{60BBB3B1-CC22-E947-BEA1-52A8C21F4420}"/>
                    </a:ext>
                  </a:extLst>
                </p:cNvPr>
                <p:cNvPicPr/>
                <p:nvPr/>
              </p:nvPicPr>
              <p:blipFill>
                <a:blip r:embed="rId1339"/>
                <a:stretch>
                  <a:fillRect/>
                </a:stretch>
              </p:blipFill>
              <p:spPr>
                <a:xfrm>
                  <a:off x="5300438" y="1066864"/>
                  <a:ext cx="1719000" cy="186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40">
            <p14:nvContentPartPr>
              <p14:cNvPr id="1112" name="Ink 1111">
                <a:extLst>
                  <a:ext uri="{FF2B5EF4-FFF2-40B4-BE49-F238E27FC236}">
                    <a16:creationId xmlns:a16="http://schemas.microsoft.com/office/drawing/2014/main" id="{180DFAC7-216A-D641-B8C3-AD347E174339}"/>
                  </a:ext>
                </a:extLst>
              </p14:cNvPr>
              <p14:cNvContentPartPr/>
              <p14:nvPr/>
            </p14:nvContentPartPr>
            <p14:xfrm>
              <a:off x="5464598" y="1981984"/>
              <a:ext cx="64440" cy="416160"/>
            </p14:xfrm>
          </p:contentPart>
        </mc:Choice>
        <mc:Fallback xmlns="">
          <p:pic>
            <p:nvPicPr>
              <p:cNvPr id="1112" name="Ink 1111">
                <a:extLst>
                  <a:ext uri="{FF2B5EF4-FFF2-40B4-BE49-F238E27FC236}">
                    <a16:creationId xmlns:a16="http://schemas.microsoft.com/office/drawing/2014/main" id="{180DFAC7-216A-D641-B8C3-AD347E174339}"/>
                  </a:ext>
                </a:extLst>
              </p:cNvPr>
              <p:cNvPicPr/>
              <p:nvPr/>
            </p:nvPicPr>
            <p:blipFill>
              <a:blip r:embed="rId1363"/>
              <a:stretch>
                <a:fillRect/>
              </a:stretch>
            </p:blipFill>
            <p:spPr>
              <a:xfrm>
                <a:off x="5449478" y="1966864"/>
                <a:ext cx="95040" cy="44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4">
            <p14:nvContentPartPr>
              <p14:cNvPr id="1113" name="Ink 1112">
                <a:extLst>
                  <a:ext uri="{FF2B5EF4-FFF2-40B4-BE49-F238E27FC236}">
                    <a16:creationId xmlns:a16="http://schemas.microsoft.com/office/drawing/2014/main" id="{D99CFCE4-F373-034F-9AC0-EB44158A0C40}"/>
                  </a:ext>
                </a:extLst>
              </p14:cNvPr>
              <p14:cNvContentPartPr/>
              <p14:nvPr/>
            </p14:nvContentPartPr>
            <p14:xfrm>
              <a:off x="5461718" y="1950664"/>
              <a:ext cx="252000" cy="433440"/>
            </p14:xfrm>
          </p:contentPart>
        </mc:Choice>
        <mc:Fallback xmlns="">
          <p:pic>
            <p:nvPicPr>
              <p:cNvPr id="1113" name="Ink 1112">
                <a:extLst>
                  <a:ext uri="{FF2B5EF4-FFF2-40B4-BE49-F238E27FC236}">
                    <a16:creationId xmlns:a16="http://schemas.microsoft.com/office/drawing/2014/main" id="{D99CFCE4-F373-034F-9AC0-EB44158A0C40}"/>
                  </a:ext>
                </a:extLst>
              </p:cNvPr>
              <p:cNvPicPr/>
              <p:nvPr/>
            </p:nvPicPr>
            <p:blipFill>
              <a:blip r:embed="rId1365"/>
              <a:stretch>
                <a:fillRect/>
              </a:stretch>
            </p:blipFill>
            <p:spPr>
              <a:xfrm>
                <a:off x="5446238" y="1935184"/>
                <a:ext cx="282240" cy="46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6">
            <p14:nvContentPartPr>
              <p14:cNvPr id="1142" name="Ink 1141">
                <a:extLst>
                  <a:ext uri="{FF2B5EF4-FFF2-40B4-BE49-F238E27FC236}">
                    <a16:creationId xmlns:a16="http://schemas.microsoft.com/office/drawing/2014/main" id="{3AF56254-90FB-8E4D-9EBC-7D2904F08C17}"/>
                  </a:ext>
                </a:extLst>
              </p14:cNvPr>
              <p14:cNvContentPartPr/>
              <p14:nvPr/>
            </p14:nvContentPartPr>
            <p14:xfrm>
              <a:off x="5803358" y="2127784"/>
              <a:ext cx="150840" cy="228960"/>
            </p14:xfrm>
          </p:contentPart>
        </mc:Choice>
        <mc:Fallback xmlns="">
          <p:pic>
            <p:nvPicPr>
              <p:cNvPr id="1142" name="Ink 1141">
                <a:extLst>
                  <a:ext uri="{FF2B5EF4-FFF2-40B4-BE49-F238E27FC236}">
                    <a16:creationId xmlns:a16="http://schemas.microsoft.com/office/drawing/2014/main" id="{3AF56254-90FB-8E4D-9EBC-7D2904F08C17}"/>
                  </a:ext>
                </a:extLst>
              </p:cNvPr>
              <p:cNvPicPr/>
              <p:nvPr/>
            </p:nvPicPr>
            <p:blipFill>
              <a:blip r:embed="rId1367"/>
              <a:stretch>
                <a:fillRect/>
              </a:stretch>
            </p:blipFill>
            <p:spPr>
              <a:xfrm>
                <a:off x="5787878" y="2112664"/>
                <a:ext cx="181440" cy="25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8">
            <p14:nvContentPartPr>
              <p14:cNvPr id="1143" name="Ink 1142">
                <a:extLst>
                  <a:ext uri="{FF2B5EF4-FFF2-40B4-BE49-F238E27FC236}">
                    <a16:creationId xmlns:a16="http://schemas.microsoft.com/office/drawing/2014/main" id="{2D3602B6-EE0B-8447-A60E-DD209EF6BB81}"/>
                  </a:ext>
                </a:extLst>
              </p14:cNvPr>
              <p14:cNvContentPartPr/>
              <p14:nvPr/>
            </p14:nvContentPartPr>
            <p14:xfrm>
              <a:off x="6043478" y="2118424"/>
              <a:ext cx="196920" cy="230400"/>
            </p14:xfrm>
          </p:contentPart>
        </mc:Choice>
        <mc:Fallback xmlns="">
          <p:pic>
            <p:nvPicPr>
              <p:cNvPr id="1143" name="Ink 1142">
                <a:extLst>
                  <a:ext uri="{FF2B5EF4-FFF2-40B4-BE49-F238E27FC236}">
                    <a16:creationId xmlns:a16="http://schemas.microsoft.com/office/drawing/2014/main" id="{2D3602B6-EE0B-8447-A60E-DD209EF6BB81}"/>
                  </a:ext>
                </a:extLst>
              </p:cNvPr>
              <p:cNvPicPr/>
              <p:nvPr/>
            </p:nvPicPr>
            <p:blipFill>
              <a:blip r:embed="rId1369"/>
              <a:stretch>
                <a:fillRect/>
              </a:stretch>
            </p:blipFill>
            <p:spPr>
              <a:xfrm>
                <a:off x="6028358" y="2103304"/>
                <a:ext cx="227520" cy="26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0">
            <p14:nvContentPartPr>
              <p14:cNvPr id="194" name="Ink 193">
                <a:extLst>
                  <a:ext uri="{FF2B5EF4-FFF2-40B4-BE49-F238E27FC236}">
                    <a16:creationId xmlns:a16="http://schemas.microsoft.com/office/drawing/2014/main" id="{495DC40C-7092-BA44-AC18-F01F2A9BEE00}"/>
                  </a:ext>
                </a:extLst>
              </p14:cNvPr>
              <p14:cNvContentPartPr/>
              <p14:nvPr/>
            </p14:nvContentPartPr>
            <p14:xfrm>
              <a:off x="6299438" y="2134984"/>
              <a:ext cx="101880" cy="191880"/>
            </p14:xfrm>
          </p:contentPart>
        </mc:Choice>
        <mc:Fallback xmlns="">
          <p:pic>
            <p:nvPicPr>
              <p:cNvPr id="194" name="Ink 193">
                <a:extLst>
                  <a:ext uri="{FF2B5EF4-FFF2-40B4-BE49-F238E27FC236}">
                    <a16:creationId xmlns:a16="http://schemas.microsoft.com/office/drawing/2014/main" id="{495DC40C-7092-BA44-AC18-F01F2A9BEE00}"/>
                  </a:ext>
                </a:extLst>
              </p:cNvPr>
              <p:cNvPicPr/>
              <p:nvPr/>
            </p:nvPicPr>
            <p:blipFill>
              <a:blip r:embed="rId1371"/>
              <a:stretch>
                <a:fillRect/>
              </a:stretch>
            </p:blipFill>
            <p:spPr>
              <a:xfrm>
                <a:off x="6283958" y="2119504"/>
                <a:ext cx="13248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2">
            <p14:nvContentPartPr>
              <p14:cNvPr id="201" name="Ink 200">
                <a:extLst>
                  <a:ext uri="{FF2B5EF4-FFF2-40B4-BE49-F238E27FC236}">
                    <a16:creationId xmlns:a16="http://schemas.microsoft.com/office/drawing/2014/main" id="{03122147-AC3A-5145-8709-338D9DB67FC1}"/>
                  </a:ext>
                </a:extLst>
              </p14:cNvPr>
              <p14:cNvContentPartPr/>
              <p14:nvPr/>
            </p14:nvContentPartPr>
            <p14:xfrm>
              <a:off x="6590318" y="2057224"/>
              <a:ext cx="44280" cy="290520"/>
            </p14:xfrm>
          </p:contentPart>
        </mc:Choice>
        <mc:Fallback xmlns="">
          <p:pic>
            <p:nvPicPr>
              <p:cNvPr id="201" name="Ink 200">
                <a:extLst>
                  <a:ext uri="{FF2B5EF4-FFF2-40B4-BE49-F238E27FC236}">
                    <a16:creationId xmlns:a16="http://schemas.microsoft.com/office/drawing/2014/main" id="{03122147-AC3A-5145-8709-338D9DB67FC1}"/>
                  </a:ext>
                </a:extLst>
              </p:cNvPr>
              <p:cNvPicPr/>
              <p:nvPr/>
            </p:nvPicPr>
            <p:blipFill>
              <a:blip r:embed="rId1373"/>
              <a:stretch>
                <a:fillRect/>
              </a:stretch>
            </p:blipFill>
            <p:spPr>
              <a:xfrm>
                <a:off x="6574838" y="2041744"/>
                <a:ext cx="74880" cy="32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4">
            <p14:nvContentPartPr>
              <p14:cNvPr id="202" name="Ink 201">
                <a:extLst>
                  <a:ext uri="{FF2B5EF4-FFF2-40B4-BE49-F238E27FC236}">
                    <a16:creationId xmlns:a16="http://schemas.microsoft.com/office/drawing/2014/main" id="{FEA320CD-7AF5-2E4D-8CFE-8B4E91F9F366}"/>
                  </a:ext>
                </a:extLst>
              </p14:cNvPr>
              <p14:cNvContentPartPr/>
              <p14:nvPr/>
            </p14:nvContentPartPr>
            <p14:xfrm>
              <a:off x="6668078" y="2118424"/>
              <a:ext cx="11520" cy="234720"/>
            </p14:xfrm>
          </p:contentPart>
        </mc:Choice>
        <mc:Fallback xmlns="">
          <p:pic>
            <p:nvPicPr>
              <p:cNvPr id="202" name="Ink 201">
                <a:extLst>
                  <a:ext uri="{FF2B5EF4-FFF2-40B4-BE49-F238E27FC236}">
                    <a16:creationId xmlns:a16="http://schemas.microsoft.com/office/drawing/2014/main" id="{FEA320CD-7AF5-2E4D-8CFE-8B4E91F9F366}"/>
                  </a:ext>
                </a:extLst>
              </p:cNvPr>
              <p:cNvPicPr/>
              <p:nvPr/>
            </p:nvPicPr>
            <p:blipFill>
              <a:blip r:embed="rId1375"/>
              <a:stretch>
                <a:fillRect/>
              </a:stretch>
            </p:blipFill>
            <p:spPr>
              <a:xfrm>
                <a:off x="6652598" y="2103304"/>
                <a:ext cx="42120" cy="26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6">
            <p14:nvContentPartPr>
              <p14:cNvPr id="203" name="Ink 202">
                <a:extLst>
                  <a:ext uri="{FF2B5EF4-FFF2-40B4-BE49-F238E27FC236}">
                    <a16:creationId xmlns:a16="http://schemas.microsoft.com/office/drawing/2014/main" id="{E8BD7318-A0B7-C14C-BA40-2C9248C4DA79}"/>
                  </a:ext>
                </a:extLst>
              </p14:cNvPr>
              <p14:cNvContentPartPr/>
              <p14:nvPr/>
            </p14:nvContentPartPr>
            <p14:xfrm>
              <a:off x="6531278" y="2197624"/>
              <a:ext cx="191160" cy="32760"/>
            </p14:xfrm>
          </p:contentPart>
        </mc:Choice>
        <mc:Fallback xmlns="">
          <p:pic>
            <p:nvPicPr>
              <p:cNvPr id="203" name="Ink 202">
                <a:extLst>
                  <a:ext uri="{FF2B5EF4-FFF2-40B4-BE49-F238E27FC236}">
                    <a16:creationId xmlns:a16="http://schemas.microsoft.com/office/drawing/2014/main" id="{E8BD7318-A0B7-C14C-BA40-2C9248C4DA79}"/>
                  </a:ext>
                </a:extLst>
              </p:cNvPr>
              <p:cNvPicPr/>
              <p:nvPr/>
            </p:nvPicPr>
            <p:blipFill>
              <a:blip r:embed="rId1377"/>
              <a:stretch>
                <a:fillRect/>
              </a:stretch>
            </p:blipFill>
            <p:spPr>
              <a:xfrm>
                <a:off x="6515798" y="2182504"/>
                <a:ext cx="221760" cy="6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8">
            <p14:nvContentPartPr>
              <p14:cNvPr id="204" name="Ink 203">
                <a:extLst>
                  <a:ext uri="{FF2B5EF4-FFF2-40B4-BE49-F238E27FC236}">
                    <a16:creationId xmlns:a16="http://schemas.microsoft.com/office/drawing/2014/main" id="{09F3FFDF-CE2F-4C42-A134-B3C8E3BBE317}"/>
                  </a:ext>
                </a:extLst>
              </p14:cNvPr>
              <p14:cNvContentPartPr/>
              <p14:nvPr/>
            </p14:nvContentPartPr>
            <p14:xfrm>
              <a:off x="6529478" y="2262064"/>
              <a:ext cx="236880" cy="4680"/>
            </p14:xfrm>
          </p:contentPart>
        </mc:Choice>
        <mc:Fallback xmlns="">
          <p:pic>
            <p:nvPicPr>
              <p:cNvPr id="204" name="Ink 203">
                <a:extLst>
                  <a:ext uri="{FF2B5EF4-FFF2-40B4-BE49-F238E27FC236}">
                    <a16:creationId xmlns:a16="http://schemas.microsoft.com/office/drawing/2014/main" id="{09F3FFDF-CE2F-4C42-A134-B3C8E3BBE317}"/>
                  </a:ext>
                </a:extLst>
              </p:cNvPr>
              <p:cNvPicPr/>
              <p:nvPr/>
            </p:nvPicPr>
            <p:blipFill>
              <a:blip r:embed="rId1379"/>
              <a:stretch>
                <a:fillRect/>
              </a:stretch>
            </p:blipFill>
            <p:spPr>
              <a:xfrm>
                <a:off x="6514358" y="2246944"/>
                <a:ext cx="267480" cy="3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0">
            <p14:nvContentPartPr>
              <p14:cNvPr id="205" name="Ink 204">
                <a:extLst>
                  <a:ext uri="{FF2B5EF4-FFF2-40B4-BE49-F238E27FC236}">
                    <a16:creationId xmlns:a16="http://schemas.microsoft.com/office/drawing/2014/main" id="{DF4701F8-6A67-BC44-94E9-9EEDCC381DCD}"/>
                  </a:ext>
                </a:extLst>
              </p14:cNvPr>
              <p14:cNvContentPartPr/>
              <p14:nvPr/>
            </p14:nvContentPartPr>
            <p14:xfrm>
              <a:off x="6852758" y="1937704"/>
              <a:ext cx="16200" cy="429840"/>
            </p14:xfrm>
          </p:contentPart>
        </mc:Choice>
        <mc:Fallback xmlns="">
          <p:pic>
            <p:nvPicPr>
              <p:cNvPr id="205" name="Ink 204">
                <a:extLst>
                  <a:ext uri="{FF2B5EF4-FFF2-40B4-BE49-F238E27FC236}">
                    <a16:creationId xmlns:a16="http://schemas.microsoft.com/office/drawing/2014/main" id="{DF4701F8-6A67-BC44-94E9-9EEDCC381DCD}"/>
                  </a:ext>
                </a:extLst>
              </p:cNvPr>
              <p:cNvPicPr/>
              <p:nvPr/>
            </p:nvPicPr>
            <p:blipFill>
              <a:blip r:embed="rId1381"/>
              <a:stretch>
                <a:fillRect/>
              </a:stretch>
            </p:blipFill>
            <p:spPr>
              <a:xfrm>
                <a:off x="6837638" y="1922584"/>
                <a:ext cx="46800" cy="46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2">
            <p14:nvContentPartPr>
              <p14:cNvPr id="206" name="Ink 205">
                <a:extLst>
                  <a:ext uri="{FF2B5EF4-FFF2-40B4-BE49-F238E27FC236}">
                    <a16:creationId xmlns:a16="http://schemas.microsoft.com/office/drawing/2014/main" id="{4DECE561-56B4-184E-8B85-D0E31FEB2819}"/>
                  </a:ext>
                </a:extLst>
              </p14:cNvPr>
              <p14:cNvContentPartPr/>
              <p14:nvPr/>
            </p14:nvContentPartPr>
            <p14:xfrm>
              <a:off x="7090718" y="2146864"/>
              <a:ext cx="1800" cy="5400"/>
            </p14:xfrm>
          </p:contentPart>
        </mc:Choice>
        <mc:Fallback xmlns="">
          <p:pic>
            <p:nvPicPr>
              <p:cNvPr id="206" name="Ink 205">
                <a:extLst>
                  <a:ext uri="{FF2B5EF4-FFF2-40B4-BE49-F238E27FC236}">
                    <a16:creationId xmlns:a16="http://schemas.microsoft.com/office/drawing/2014/main" id="{4DECE561-56B4-184E-8B85-D0E31FEB2819}"/>
                  </a:ext>
                </a:extLst>
              </p:cNvPr>
              <p:cNvPicPr/>
              <p:nvPr/>
            </p:nvPicPr>
            <p:blipFill>
              <a:blip r:embed="rId1383"/>
              <a:stretch>
                <a:fillRect/>
              </a:stretch>
            </p:blipFill>
            <p:spPr>
              <a:xfrm>
                <a:off x="7075238" y="2131744"/>
                <a:ext cx="324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4">
            <p14:nvContentPartPr>
              <p14:cNvPr id="207" name="Ink 206">
                <a:extLst>
                  <a:ext uri="{FF2B5EF4-FFF2-40B4-BE49-F238E27FC236}">
                    <a16:creationId xmlns:a16="http://schemas.microsoft.com/office/drawing/2014/main" id="{95A84405-EF5B-AB47-9F7C-14DEAB74A609}"/>
                  </a:ext>
                </a:extLst>
              </p14:cNvPr>
              <p14:cNvContentPartPr/>
              <p14:nvPr/>
            </p14:nvContentPartPr>
            <p14:xfrm>
              <a:off x="7092158" y="2241184"/>
              <a:ext cx="8280" cy="26640"/>
            </p14:xfrm>
          </p:contentPart>
        </mc:Choice>
        <mc:Fallback xmlns="">
          <p:pic>
            <p:nvPicPr>
              <p:cNvPr id="207" name="Ink 206">
                <a:extLst>
                  <a:ext uri="{FF2B5EF4-FFF2-40B4-BE49-F238E27FC236}">
                    <a16:creationId xmlns:a16="http://schemas.microsoft.com/office/drawing/2014/main" id="{95A84405-EF5B-AB47-9F7C-14DEAB74A609}"/>
                  </a:ext>
                </a:extLst>
              </p:cNvPr>
              <p:cNvPicPr/>
              <p:nvPr/>
            </p:nvPicPr>
            <p:blipFill>
              <a:blip r:embed="rId1385"/>
              <a:stretch>
                <a:fillRect/>
              </a:stretch>
            </p:blipFill>
            <p:spPr>
              <a:xfrm>
                <a:off x="7076678" y="2226064"/>
                <a:ext cx="38880" cy="5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6">
            <p14:nvContentPartPr>
              <p14:cNvPr id="1246" name="Ink 1245">
                <a:extLst>
                  <a:ext uri="{FF2B5EF4-FFF2-40B4-BE49-F238E27FC236}">
                    <a16:creationId xmlns:a16="http://schemas.microsoft.com/office/drawing/2014/main" id="{A95669CB-C125-8043-9C42-71772D8AF21A}"/>
                  </a:ext>
                </a:extLst>
              </p14:cNvPr>
              <p14:cNvContentPartPr/>
              <p14:nvPr/>
            </p14:nvContentPartPr>
            <p14:xfrm>
              <a:off x="3866198" y="2359264"/>
              <a:ext cx="1630440" cy="3947040"/>
            </p14:xfrm>
          </p:contentPart>
        </mc:Choice>
        <mc:Fallback xmlns="">
          <p:pic>
            <p:nvPicPr>
              <p:cNvPr id="1246" name="Ink 1245">
                <a:extLst>
                  <a:ext uri="{FF2B5EF4-FFF2-40B4-BE49-F238E27FC236}">
                    <a16:creationId xmlns:a16="http://schemas.microsoft.com/office/drawing/2014/main" id="{A95669CB-C125-8043-9C42-71772D8AF21A}"/>
                  </a:ext>
                </a:extLst>
              </p:cNvPr>
              <p:cNvPicPr/>
              <p:nvPr/>
            </p:nvPicPr>
            <p:blipFill>
              <a:blip r:embed="rId1445"/>
              <a:stretch>
                <a:fillRect/>
              </a:stretch>
            </p:blipFill>
            <p:spPr>
              <a:xfrm>
                <a:off x="3851078" y="2344144"/>
                <a:ext cx="1661040" cy="397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6">
            <p14:nvContentPartPr>
              <p14:cNvPr id="1255" name="Ink 1254">
                <a:extLst>
                  <a:ext uri="{FF2B5EF4-FFF2-40B4-BE49-F238E27FC236}">
                    <a16:creationId xmlns:a16="http://schemas.microsoft.com/office/drawing/2014/main" id="{D8E9CDDD-016E-3F4D-B3C0-CE8814116E61}"/>
                  </a:ext>
                </a:extLst>
              </p14:cNvPr>
              <p14:cNvContentPartPr/>
              <p14:nvPr/>
            </p14:nvContentPartPr>
            <p14:xfrm>
              <a:off x="5200718" y="2294824"/>
              <a:ext cx="147240" cy="58320"/>
            </p14:xfrm>
          </p:contentPart>
        </mc:Choice>
        <mc:Fallback xmlns="">
          <p:pic>
            <p:nvPicPr>
              <p:cNvPr id="1255" name="Ink 1254">
                <a:extLst>
                  <a:ext uri="{FF2B5EF4-FFF2-40B4-BE49-F238E27FC236}">
                    <a16:creationId xmlns:a16="http://schemas.microsoft.com/office/drawing/2014/main" id="{D8E9CDDD-016E-3F4D-B3C0-CE8814116E61}"/>
                  </a:ext>
                </a:extLst>
              </p:cNvPr>
              <p:cNvPicPr/>
              <p:nvPr/>
            </p:nvPicPr>
            <p:blipFill>
              <a:blip r:embed="rId1447"/>
              <a:stretch>
                <a:fillRect/>
              </a:stretch>
            </p:blipFill>
            <p:spPr>
              <a:xfrm>
                <a:off x="5185238" y="2279704"/>
                <a:ext cx="177840" cy="88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429746C0-CC0A-C14F-B3D7-AE0339E5BFB7}"/>
              </a:ext>
            </a:extLst>
          </p:cNvPr>
          <p:cNvGrpSpPr/>
          <p:nvPr/>
        </p:nvGrpSpPr>
        <p:grpSpPr>
          <a:xfrm>
            <a:off x="226238" y="3307504"/>
            <a:ext cx="4930560" cy="2807640"/>
            <a:chOff x="226238" y="3307504"/>
            <a:chExt cx="4930560" cy="280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4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8841D0FE-2759-2340-8AE6-163D592A2CBC}"/>
                    </a:ext>
                  </a:extLst>
                </p14:cNvPr>
                <p14:cNvContentPartPr/>
                <p14:nvPr/>
              </p14:nvContentPartPr>
              <p14:xfrm>
                <a:off x="249278" y="3454024"/>
                <a:ext cx="37440" cy="2937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8841D0FE-2759-2340-8AE6-163D592A2CBC}"/>
                    </a:ext>
                  </a:extLst>
                </p:cNvPr>
                <p:cNvPicPr/>
                <p:nvPr/>
              </p:nvPicPr>
              <p:blipFill>
                <a:blip r:embed="rId1449"/>
                <a:stretch>
                  <a:fillRect/>
                </a:stretch>
              </p:blipFill>
              <p:spPr>
                <a:xfrm>
                  <a:off x="233798" y="3438544"/>
                  <a:ext cx="6768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0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F59E4AC9-4453-8041-9B53-A6D16AA7E0D9}"/>
                    </a:ext>
                  </a:extLst>
                </p14:cNvPr>
                <p14:cNvContentPartPr/>
                <p14:nvPr/>
              </p14:nvContentPartPr>
              <p14:xfrm>
                <a:off x="226238" y="3445384"/>
                <a:ext cx="124560" cy="1357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F59E4AC9-4453-8041-9B53-A6D16AA7E0D9}"/>
                    </a:ext>
                  </a:extLst>
                </p:cNvPr>
                <p:cNvPicPr/>
                <p:nvPr/>
              </p:nvPicPr>
              <p:blipFill>
                <a:blip r:embed="rId1451"/>
                <a:stretch>
                  <a:fillRect/>
                </a:stretch>
              </p:blipFill>
              <p:spPr>
                <a:xfrm>
                  <a:off x="211118" y="3429904"/>
                  <a:ext cx="1551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2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0B9CFB3F-1FDB-4748-B65B-AB7D4BC48D85}"/>
                    </a:ext>
                  </a:extLst>
                </p14:cNvPr>
                <p14:cNvContentPartPr/>
                <p14:nvPr/>
              </p14:nvContentPartPr>
              <p14:xfrm>
                <a:off x="412358" y="3434224"/>
                <a:ext cx="123480" cy="2995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0B9CFB3F-1FDB-4748-B65B-AB7D4BC48D85}"/>
                    </a:ext>
                  </a:extLst>
                </p:cNvPr>
                <p:cNvPicPr/>
                <p:nvPr/>
              </p:nvPicPr>
              <p:blipFill>
                <a:blip r:embed="rId1453"/>
                <a:stretch>
                  <a:fillRect/>
                </a:stretch>
              </p:blipFill>
              <p:spPr>
                <a:xfrm>
                  <a:off x="397238" y="3419104"/>
                  <a:ext cx="15372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4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F04E8C3C-8AAD-AE47-8E1B-CD45A14E100F}"/>
                    </a:ext>
                  </a:extLst>
                </p14:cNvPr>
                <p14:cNvContentPartPr/>
                <p14:nvPr/>
              </p14:nvContentPartPr>
              <p14:xfrm>
                <a:off x="546278" y="3545824"/>
                <a:ext cx="84600" cy="10908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F04E8C3C-8AAD-AE47-8E1B-CD45A14E100F}"/>
                    </a:ext>
                  </a:extLst>
                </p:cNvPr>
                <p:cNvPicPr/>
                <p:nvPr/>
              </p:nvPicPr>
              <p:blipFill>
                <a:blip r:embed="rId1455"/>
                <a:stretch>
                  <a:fillRect/>
                </a:stretch>
              </p:blipFill>
              <p:spPr>
                <a:xfrm>
                  <a:off x="531158" y="3530704"/>
                  <a:ext cx="11520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6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8C2AEA49-AE14-0745-A870-62D4C8766F31}"/>
                    </a:ext>
                  </a:extLst>
                </p14:cNvPr>
                <p14:cNvContentPartPr/>
                <p14:nvPr/>
              </p14:nvContentPartPr>
              <p14:xfrm>
                <a:off x="589118" y="3523504"/>
                <a:ext cx="55440" cy="29592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8C2AEA49-AE14-0745-A870-62D4C8766F31}"/>
                    </a:ext>
                  </a:extLst>
                </p:cNvPr>
                <p:cNvPicPr/>
                <p:nvPr/>
              </p:nvPicPr>
              <p:blipFill>
                <a:blip r:embed="rId1457"/>
                <a:stretch>
                  <a:fillRect/>
                </a:stretch>
              </p:blipFill>
              <p:spPr>
                <a:xfrm>
                  <a:off x="573998" y="3508384"/>
                  <a:ext cx="85680" cy="32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8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BD4AB1A4-EB0C-DB44-82D5-2678BF61B504}"/>
                    </a:ext>
                  </a:extLst>
                </p14:cNvPr>
                <p14:cNvContentPartPr/>
                <p14:nvPr/>
              </p14:nvContentPartPr>
              <p14:xfrm>
                <a:off x="669038" y="3412264"/>
                <a:ext cx="42120" cy="33372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BD4AB1A4-EB0C-DB44-82D5-2678BF61B504}"/>
                    </a:ext>
                  </a:extLst>
                </p:cNvPr>
                <p:cNvPicPr/>
                <p:nvPr/>
              </p:nvPicPr>
              <p:blipFill>
                <a:blip r:embed="rId1459"/>
                <a:stretch>
                  <a:fillRect/>
                </a:stretch>
              </p:blipFill>
              <p:spPr>
                <a:xfrm>
                  <a:off x="653558" y="3396784"/>
                  <a:ext cx="72720" cy="36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0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D88F8700-C309-C346-B35C-260ED7350FDF}"/>
                    </a:ext>
                  </a:extLst>
                </p14:cNvPr>
                <p14:cNvContentPartPr/>
                <p14:nvPr/>
              </p14:nvContentPartPr>
              <p14:xfrm>
                <a:off x="746798" y="3534664"/>
                <a:ext cx="57240" cy="18396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D88F8700-C309-C346-B35C-260ED7350FDF}"/>
                    </a:ext>
                  </a:extLst>
                </p:cNvPr>
                <p:cNvPicPr/>
                <p:nvPr/>
              </p:nvPicPr>
              <p:blipFill>
                <a:blip r:embed="rId1461"/>
                <a:stretch>
                  <a:fillRect/>
                </a:stretch>
              </p:blipFill>
              <p:spPr>
                <a:xfrm>
                  <a:off x="731678" y="3519544"/>
                  <a:ext cx="8748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2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4D65FAF7-9F78-804C-BD68-34BD53A0B5A3}"/>
                    </a:ext>
                  </a:extLst>
                </p14:cNvPr>
                <p14:cNvContentPartPr/>
                <p14:nvPr/>
              </p14:nvContentPartPr>
              <p14:xfrm>
                <a:off x="880718" y="3528904"/>
                <a:ext cx="178920" cy="1810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4D65FAF7-9F78-804C-BD68-34BD53A0B5A3}"/>
                    </a:ext>
                  </a:extLst>
                </p:cNvPr>
                <p:cNvPicPr/>
                <p:nvPr/>
              </p:nvPicPr>
              <p:blipFill>
                <a:blip r:embed="rId1463"/>
                <a:stretch>
                  <a:fillRect/>
                </a:stretch>
              </p:blipFill>
              <p:spPr>
                <a:xfrm>
                  <a:off x="865598" y="3513424"/>
                  <a:ext cx="20952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4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3D679E0C-07DD-0341-ACEB-809742B1FD68}"/>
                    </a:ext>
                  </a:extLst>
                </p14:cNvPr>
                <p14:cNvContentPartPr/>
                <p14:nvPr/>
              </p14:nvContentPartPr>
              <p14:xfrm>
                <a:off x="1203998" y="3403984"/>
                <a:ext cx="148680" cy="38484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3D679E0C-07DD-0341-ACEB-809742B1FD68}"/>
                    </a:ext>
                  </a:extLst>
                </p:cNvPr>
                <p:cNvPicPr/>
                <p:nvPr/>
              </p:nvPicPr>
              <p:blipFill>
                <a:blip r:embed="rId1465"/>
                <a:stretch>
                  <a:fillRect/>
                </a:stretch>
              </p:blipFill>
              <p:spPr>
                <a:xfrm>
                  <a:off x="1188878" y="3388864"/>
                  <a:ext cx="179280" cy="41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6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F4595D94-9F3E-084A-9412-6B79C600C9D6}"/>
                    </a:ext>
                  </a:extLst>
                </p14:cNvPr>
                <p14:cNvContentPartPr/>
                <p14:nvPr/>
              </p14:nvContentPartPr>
              <p14:xfrm>
                <a:off x="1177718" y="3541504"/>
                <a:ext cx="342720" cy="1378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F4595D94-9F3E-084A-9412-6B79C600C9D6}"/>
                    </a:ext>
                  </a:extLst>
                </p:cNvPr>
                <p:cNvPicPr/>
                <p:nvPr/>
              </p:nvPicPr>
              <p:blipFill>
                <a:blip r:embed="rId1467"/>
                <a:stretch>
                  <a:fillRect/>
                </a:stretch>
              </p:blipFill>
              <p:spPr>
                <a:xfrm>
                  <a:off x="1162598" y="3526024"/>
                  <a:ext cx="37332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8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634587EE-4192-7346-B194-5EEC2D0BAC5C}"/>
                    </a:ext>
                  </a:extLst>
                </p14:cNvPr>
                <p14:cNvContentPartPr/>
                <p14:nvPr/>
              </p14:nvContentPartPr>
              <p14:xfrm>
                <a:off x="1554998" y="3423424"/>
                <a:ext cx="16200" cy="25056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634587EE-4192-7346-B194-5EEC2D0BAC5C}"/>
                    </a:ext>
                  </a:extLst>
                </p:cNvPr>
                <p:cNvPicPr/>
                <p:nvPr/>
              </p:nvPicPr>
              <p:blipFill>
                <a:blip r:embed="rId1469"/>
                <a:stretch>
                  <a:fillRect/>
                </a:stretch>
              </p:blipFill>
              <p:spPr>
                <a:xfrm>
                  <a:off x="1539518" y="3407944"/>
                  <a:ext cx="4680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0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59C5DCCA-CF99-1C40-B5B2-D96874489CB3}"/>
                    </a:ext>
                  </a:extLst>
                </p14:cNvPr>
                <p14:cNvContentPartPr/>
                <p14:nvPr/>
              </p14:nvContentPartPr>
              <p14:xfrm>
                <a:off x="1449518" y="3307504"/>
                <a:ext cx="258840" cy="37260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59C5DCCA-CF99-1C40-B5B2-D96874489CB3}"/>
                    </a:ext>
                  </a:extLst>
                </p:cNvPr>
                <p:cNvPicPr/>
                <p:nvPr/>
              </p:nvPicPr>
              <p:blipFill>
                <a:blip r:embed="rId1471"/>
                <a:stretch>
                  <a:fillRect/>
                </a:stretch>
              </p:blipFill>
              <p:spPr>
                <a:xfrm>
                  <a:off x="1434398" y="3292384"/>
                  <a:ext cx="289440" cy="40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2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C2FF3208-20CA-B74F-888D-58C8BC6F24C9}"/>
                    </a:ext>
                  </a:extLst>
                </p14:cNvPr>
                <p14:cNvContentPartPr/>
                <p14:nvPr/>
              </p14:nvContentPartPr>
              <p14:xfrm>
                <a:off x="1799798" y="3514144"/>
                <a:ext cx="126000" cy="13572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C2FF3208-20CA-B74F-888D-58C8BC6F24C9}"/>
                    </a:ext>
                  </a:extLst>
                </p:cNvPr>
                <p:cNvPicPr/>
                <p:nvPr/>
              </p:nvPicPr>
              <p:blipFill>
                <a:blip r:embed="rId1473"/>
                <a:stretch>
                  <a:fillRect/>
                </a:stretch>
              </p:blipFill>
              <p:spPr>
                <a:xfrm>
                  <a:off x="1784678" y="3498664"/>
                  <a:ext cx="15660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4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1B97B432-9711-8E4F-A14F-ECB25ABF4E3A}"/>
                    </a:ext>
                  </a:extLst>
                </p14:cNvPr>
                <p14:cNvContentPartPr/>
                <p14:nvPr/>
              </p14:nvContentPartPr>
              <p14:xfrm>
                <a:off x="1926878" y="3518464"/>
                <a:ext cx="77760" cy="13500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1B97B432-9711-8E4F-A14F-ECB25ABF4E3A}"/>
                    </a:ext>
                  </a:extLst>
                </p:cNvPr>
                <p:cNvPicPr/>
                <p:nvPr/>
              </p:nvPicPr>
              <p:blipFill>
                <a:blip r:embed="rId1475"/>
                <a:stretch>
                  <a:fillRect/>
                </a:stretch>
              </p:blipFill>
              <p:spPr>
                <a:xfrm>
                  <a:off x="1911398" y="3503344"/>
                  <a:ext cx="10800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6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ABB07456-A452-8C40-8EAF-4D4EB879CE23}"/>
                    </a:ext>
                  </a:extLst>
                </p14:cNvPr>
                <p14:cNvContentPartPr/>
                <p14:nvPr/>
              </p14:nvContentPartPr>
              <p14:xfrm>
                <a:off x="2054678" y="3502264"/>
                <a:ext cx="91080" cy="25920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ABB07456-A452-8C40-8EAF-4D4EB879CE23}"/>
                    </a:ext>
                  </a:extLst>
                </p:cNvPr>
                <p:cNvPicPr/>
                <p:nvPr/>
              </p:nvPicPr>
              <p:blipFill>
                <a:blip r:embed="rId1477"/>
                <a:stretch>
                  <a:fillRect/>
                </a:stretch>
              </p:blipFill>
              <p:spPr>
                <a:xfrm>
                  <a:off x="2039198" y="3487144"/>
                  <a:ext cx="12168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8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9EE14356-EA32-9D49-8C14-324A963146EE}"/>
                    </a:ext>
                  </a:extLst>
                </p14:cNvPr>
                <p14:cNvContentPartPr/>
                <p14:nvPr/>
              </p14:nvContentPartPr>
              <p14:xfrm>
                <a:off x="2210918" y="3501184"/>
                <a:ext cx="71280" cy="986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9EE14356-EA32-9D49-8C14-324A963146EE}"/>
                    </a:ext>
                  </a:extLst>
                </p:cNvPr>
                <p:cNvPicPr/>
                <p:nvPr/>
              </p:nvPicPr>
              <p:blipFill>
                <a:blip r:embed="rId1479"/>
                <a:stretch>
                  <a:fillRect/>
                </a:stretch>
              </p:blipFill>
              <p:spPr>
                <a:xfrm>
                  <a:off x="2195798" y="3486064"/>
                  <a:ext cx="10152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0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36699220-DEC7-FD46-A30B-A9EA9F89BE0E}"/>
                    </a:ext>
                  </a:extLst>
                </p14:cNvPr>
                <p14:cNvContentPartPr/>
                <p14:nvPr/>
              </p14:nvContentPartPr>
              <p14:xfrm>
                <a:off x="2350238" y="3314704"/>
                <a:ext cx="321480" cy="32220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36699220-DEC7-FD46-A30B-A9EA9F89BE0E}"/>
                    </a:ext>
                  </a:extLst>
                </p:cNvPr>
                <p:cNvPicPr/>
                <p:nvPr/>
              </p:nvPicPr>
              <p:blipFill>
                <a:blip r:embed="rId1481"/>
                <a:stretch>
                  <a:fillRect/>
                </a:stretch>
              </p:blipFill>
              <p:spPr>
                <a:xfrm>
                  <a:off x="2335118" y="3299224"/>
                  <a:ext cx="352080" cy="35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2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9EBD941C-C464-A247-B111-85742BC7B386}"/>
                    </a:ext>
                  </a:extLst>
                </p14:cNvPr>
                <p14:cNvContentPartPr/>
                <p14:nvPr/>
              </p14:nvContentPartPr>
              <p14:xfrm>
                <a:off x="449798" y="3851104"/>
                <a:ext cx="186480" cy="22644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9EBD941C-C464-A247-B111-85742BC7B386}"/>
                    </a:ext>
                  </a:extLst>
                </p:cNvPr>
                <p:cNvPicPr/>
                <p:nvPr/>
              </p:nvPicPr>
              <p:blipFill>
                <a:blip r:embed="rId1483"/>
                <a:stretch>
                  <a:fillRect/>
                </a:stretch>
              </p:blipFill>
              <p:spPr>
                <a:xfrm>
                  <a:off x="434678" y="3835624"/>
                  <a:ext cx="21672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4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66206A9B-77EE-194D-8D82-00CAB807CDF0}"/>
                    </a:ext>
                  </a:extLst>
                </p14:cNvPr>
                <p14:cNvContentPartPr/>
                <p14:nvPr/>
              </p14:nvContentPartPr>
              <p14:xfrm>
                <a:off x="669038" y="3936064"/>
                <a:ext cx="80280" cy="11052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66206A9B-77EE-194D-8D82-00CAB807CDF0}"/>
                    </a:ext>
                  </a:extLst>
                </p:cNvPr>
                <p:cNvPicPr/>
                <p:nvPr/>
              </p:nvPicPr>
              <p:blipFill>
                <a:blip r:embed="rId1485"/>
                <a:stretch>
                  <a:fillRect/>
                </a:stretch>
              </p:blipFill>
              <p:spPr>
                <a:xfrm>
                  <a:off x="653558" y="3920944"/>
                  <a:ext cx="11088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6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F8FA9A34-3FB8-214E-BE8D-ABE397E7C08E}"/>
                    </a:ext>
                  </a:extLst>
                </p14:cNvPr>
                <p14:cNvContentPartPr/>
                <p14:nvPr/>
              </p14:nvContentPartPr>
              <p14:xfrm>
                <a:off x="780278" y="3847144"/>
                <a:ext cx="96120" cy="20916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F8FA9A34-3FB8-214E-BE8D-ABE397E7C08E}"/>
                    </a:ext>
                  </a:extLst>
                </p:cNvPr>
                <p:cNvPicPr/>
                <p:nvPr/>
              </p:nvPicPr>
              <p:blipFill>
                <a:blip r:embed="rId1487"/>
                <a:stretch>
                  <a:fillRect/>
                </a:stretch>
              </p:blipFill>
              <p:spPr>
                <a:xfrm>
                  <a:off x="765158" y="3831664"/>
                  <a:ext cx="12672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8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ED41422B-1C7E-E145-913F-A043769BD6A9}"/>
                    </a:ext>
                  </a:extLst>
                </p14:cNvPr>
                <p14:cNvContentPartPr/>
                <p14:nvPr/>
              </p14:nvContentPartPr>
              <p14:xfrm>
                <a:off x="925358" y="3918424"/>
                <a:ext cx="75240" cy="18216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ED41422B-1C7E-E145-913F-A043769BD6A9}"/>
                    </a:ext>
                  </a:extLst>
                </p:cNvPr>
                <p:cNvPicPr/>
                <p:nvPr/>
              </p:nvPicPr>
              <p:blipFill>
                <a:blip r:embed="rId1489"/>
                <a:stretch>
                  <a:fillRect/>
                </a:stretch>
              </p:blipFill>
              <p:spPr>
                <a:xfrm>
                  <a:off x="910238" y="3903304"/>
                  <a:ext cx="10584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0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5D5EABE1-9391-F04A-9766-6C832F1AE67B}"/>
                    </a:ext>
                  </a:extLst>
                </p14:cNvPr>
                <p14:cNvContentPartPr/>
                <p14:nvPr/>
              </p14:nvContentPartPr>
              <p14:xfrm>
                <a:off x="1014638" y="3769024"/>
                <a:ext cx="130680" cy="25200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5D5EABE1-9391-F04A-9766-6C832F1AE67B}"/>
                    </a:ext>
                  </a:extLst>
                </p:cNvPr>
                <p:cNvPicPr/>
                <p:nvPr/>
              </p:nvPicPr>
              <p:blipFill>
                <a:blip r:embed="rId1491"/>
                <a:stretch>
                  <a:fillRect/>
                </a:stretch>
              </p:blipFill>
              <p:spPr>
                <a:xfrm>
                  <a:off x="999158" y="3753544"/>
                  <a:ext cx="16128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2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A88F336A-D0B1-E643-A0EE-F79CF70468EA}"/>
                    </a:ext>
                  </a:extLst>
                </p14:cNvPr>
                <p14:cNvContentPartPr/>
                <p14:nvPr/>
              </p14:nvContentPartPr>
              <p14:xfrm>
                <a:off x="1148558" y="3884584"/>
                <a:ext cx="92160" cy="26676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A88F336A-D0B1-E643-A0EE-F79CF70468EA}"/>
                    </a:ext>
                  </a:extLst>
                </p:cNvPr>
                <p:cNvPicPr/>
                <p:nvPr/>
              </p:nvPicPr>
              <p:blipFill>
                <a:blip r:embed="rId1493"/>
                <a:stretch>
                  <a:fillRect/>
                </a:stretch>
              </p:blipFill>
              <p:spPr>
                <a:xfrm>
                  <a:off x="1133078" y="3869464"/>
                  <a:ext cx="12240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4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8BC003C8-B639-164D-BE17-3DFD972D434C}"/>
                    </a:ext>
                  </a:extLst>
                </p14:cNvPr>
                <p14:cNvContentPartPr/>
                <p14:nvPr/>
              </p14:nvContentPartPr>
              <p14:xfrm>
                <a:off x="1270958" y="3769024"/>
                <a:ext cx="44280" cy="28116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8BC003C8-B639-164D-BE17-3DFD972D434C}"/>
                    </a:ext>
                  </a:extLst>
                </p:cNvPr>
                <p:cNvPicPr/>
                <p:nvPr/>
              </p:nvPicPr>
              <p:blipFill>
                <a:blip r:embed="rId1495"/>
                <a:stretch>
                  <a:fillRect/>
                </a:stretch>
              </p:blipFill>
              <p:spPr>
                <a:xfrm>
                  <a:off x="1255838" y="3753544"/>
                  <a:ext cx="7488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6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16B219D7-18D4-A14F-8ECE-BBD20C3AA3D3}"/>
                    </a:ext>
                  </a:extLst>
                </p14:cNvPr>
                <p14:cNvContentPartPr/>
                <p14:nvPr/>
              </p14:nvContentPartPr>
              <p14:xfrm>
                <a:off x="1337918" y="3922744"/>
                <a:ext cx="66240" cy="8820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16B219D7-18D4-A14F-8ECE-BBD20C3AA3D3}"/>
                    </a:ext>
                  </a:extLst>
                </p:cNvPr>
                <p:cNvPicPr/>
                <p:nvPr/>
              </p:nvPicPr>
              <p:blipFill>
                <a:blip r:embed="rId1497"/>
                <a:stretch>
                  <a:fillRect/>
                </a:stretch>
              </p:blipFill>
              <p:spPr>
                <a:xfrm>
                  <a:off x="1322798" y="3907624"/>
                  <a:ext cx="9648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8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A71572A6-640C-2B4D-A68A-73BBD3418405}"/>
                    </a:ext>
                  </a:extLst>
                </p14:cNvPr>
                <p14:cNvContentPartPr/>
                <p14:nvPr/>
              </p14:nvContentPartPr>
              <p14:xfrm>
                <a:off x="1495598" y="3883864"/>
                <a:ext cx="165240" cy="13860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A71572A6-640C-2B4D-A68A-73BBD3418405}"/>
                    </a:ext>
                  </a:extLst>
                </p:cNvPr>
                <p:cNvPicPr/>
                <p:nvPr/>
              </p:nvPicPr>
              <p:blipFill>
                <a:blip r:embed="rId1499"/>
                <a:stretch>
                  <a:fillRect/>
                </a:stretch>
              </p:blipFill>
              <p:spPr>
                <a:xfrm>
                  <a:off x="1480478" y="3868384"/>
                  <a:ext cx="19584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0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7078D593-5594-7B48-B0B7-0C5C4C8BAC64}"/>
                    </a:ext>
                  </a:extLst>
                </p14:cNvPr>
                <p14:cNvContentPartPr/>
                <p14:nvPr/>
              </p14:nvContentPartPr>
              <p14:xfrm>
                <a:off x="1819958" y="3755704"/>
                <a:ext cx="172440" cy="26028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7078D593-5594-7B48-B0B7-0C5C4C8BAC64}"/>
                    </a:ext>
                  </a:extLst>
                </p:cNvPr>
                <p:cNvPicPr/>
                <p:nvPr/>
              </p:nvPicPr>
              <p:blipFill>
                <a:blip r:embed="rId1501"/>
                <a:stretch>
                  <a:fillRect/>
                </a:stretch>
              </p:blipFill>
              <p:spPr>
                <a:xfrm>
                  <a:off x="1804838" y="3740584"/>
                  <a:ext cx="20304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2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02DD99F1-05F6-864E-80FE-DD78C1096202}"/>
                    </a:ext>
                  </a:extLst>
                </p14:cNvPr>
                <p14:cNvContentPartPr/>
                <p14:nvPr/>
              </p14:nvContentPartPr>
              <p14:xfrm>
                <a:off x="2018318" y="3836344"/>
                <a:ext cx="153000" cy="13968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02DD99F1-05F6-864E-80FE-DD78C1096202}"/>
                    </a:ext>
                  </a:extLst>
                </p:cNvPr>
                <p:cNvPicPr/>
                <p:nvPr/>
              </p:nvPicPr>
              <p:blipFill>
                <a:blip r:embed="rId1503"/>
                <a:stretch>
                  <a:fillRect/>
                </a:stretch>
              </p:blipFill>
              <p:spPr>
                <a:xfrm>
                  <a:off x="2002838" y="3820864"/>
                  <a:ext cx="18360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4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877C22B6-F255-2E4D-AE65-E96AE0C9ACE1}"/>
                    </a:ext>
                  </a:extLst>
                </p14:cNvPr>
                <p14:cNvContentPartPr/>
                <p14:nvPr/>
              </p14:nvContentPartPr>
              <p14:xfrm>
                <a:off x="2232158" y="3802504"/>
                <a:ext cx="100800" cy="15876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877C22B6-F255-2E4D-AE65-E96AE0C9ACE1}"/>
                    </a:ext>
                  </a:extLst>
                </p:cNvPr>
                <p:cNvPicPr/>
                <p:nvPr/>
              </p:nvPicPr>
              <p:blipFill>
                <a:blip r:embed="rId1505"/>
                <a:stretch>
                  <a:fillRect/>
                </a:stretch>
              </p:blipFill>
              <p:spPr>
                <a:xfrm>
                  <a:off x="2216678" y="3787024"/>
                  <a:ext cx="13104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6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72F707B2-936F-F54C-8C26-02A1430E405E}"/>
                    </a:ext>
                  </a:extLst>
                </p14:cNvPr>
                <p14:cNvContentPartPr/>
                <p14:nvPr/>
              </p14:nvContentPartPr>
              <p14:xfrm>
                <a:off x="2419718" y="3769024"/>
                <a:ext cx="13320" cy="18792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72F707B2-936F-F54C-8C26-02A1430E405E}"/>
                    </a:ext>
                  </a:extLst>
                </p:cNvPr>
                <p:cNvPicPr/>
                <p:nvPr/>
              </p:nvPicPr>
              <p:blipFill>
                <a:blip r:embed="rId1507"/>
                <a:stretch>
                  <a:fillRect/>
                </a:stretch>
              </p:blipFill>
              <p:spPr>
                <a:xfrm>
                  <a:off x="2404598" y="3753544"/>
                  <a:ext cx="4392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8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B833F3AF-43B4-424C-AE81-319809B68CE4}"/>
                    </a:ext>
                  </a:extLst>
                </p14:cNvPr>
                <p14:cNvContentPartPr/>
                <p14:nvPr/>
              </p14:nvContentPartPr>
              <p14:xfrm>
                <a:off x="2330438" y="3830944"/>
                <a:ext cx="279000" cy="13248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B833F3AF-43B4-424C-AE81-319809B68CE4}"/>
                    </a:ext>
                  </a:extLst>
                </p:cNvPr>
                <p:cNvPicPr/>
                <p:nvPr/>
              </p:nvPicPr>
              <p:blipFill>
                <a:blip r:embed="rId1509"/>
                <a:stretch>
                  <a:fillRect/>
                </a:stretch>
              </p:blipFill>
              <p:spPr>
                <a:xfrm>
                  <a:off x="2315318" y="3815464"/>
                  <a:ext cx="30960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0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4CAF8B4F-ADB5-6949-A37E-0A15CF8756AB}"/>
                    </a:ext>
                  </a:extLst>
                </p14:cNvPr>
                <p14:cNvContentPartPr/>
                <p14:nvPr/>
              </p14:nvContentPartPr>
              <p14:xfrm>
                <a:off x="2649398" y="3786304"/>
                <a:ext cx="99720" cy="16092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4CAF8B4F-ADB5-6949-A37E-0A15CF8756AB}"/>
                    </a:ext>
                  </a:extLst>
                </p:cNvPr>
                <p:cNvPicPr/>
                <p:nvPr/>
              </p:nvPicPr>
              <p:blipFill>
                <a:blip r:embed="rId1511"/>
                <a:stretch>
                  <a:fillRect/>
                </a:stretch>
              </p:blipFill>
              <p:spPr>
                <a:xfrm>
                  <a:off x="2633918" y="3770824"/>
                  <a:ext cx="13032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2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19B25EE1-D252-8044-AB57-EADF3CC780A6}"/>
                    </a:ext>
                  </a:extLst>
                </p14:cNvPr>
                <p14:cNvContentPartPr/>
                <p14:nvPr/>
              </p14:nvContentPartPr>
              <p14:xfrm>
                <a:off x="2779358" y="3805384"/>
                <a:ext cx="87120" cy="13788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19B25EE1-D252-8044-AB57-EADF3CC780A6}"/>
                    </a:ext>
                  </a:extLst>
                </p:cNvPr>
                <p:cNvPicPr/>
                <p:nvPr/>
              </p:nvPicPr>
              <p:blipFill>
                <a:blip r:embed="rId1513"/>
                <a:stretch>
                  <a:fillRect/>
                </a:stretch>
              </p:blipFill>
              <p:spPr>
                <a:xfrm>
                  <a:off x="2763878" y="3790264"/>
                  <a:ext cx="11736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4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9C29FE51-368A-6549-B49F-BDEE4D83D68F}"/>
                    </a:ext>
                  </a:extLst>
                </p14:cNvPr>
                <p14:cNvContentPartPr/>
                <p14:nvPr/>
              </p14:nvContentPartPr>
              <p14:xfrm>
                <a:off x="2920838" y="3802144"/>
                <a:ext cx="183240" cy="11556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9C29FE51-368A-6549-B49F-BDEE4D83D68F}"/>
                    </a:ext>
                  </a:extLst>
                </p:cNvPr>
                <p:cNvPicPr/>
                <p:nvPr/>
              </p:nvPicPr>
              <p:blipFill>
                <a:blip r:embed="rId1515"/>
                <a:stretch>
                  <a:fillRect/>
                </a:stretch>
              </p:blipFill>
              <p:spPr>
                <a:xfrm>
                  <a:off x="2905718" y="3786664"/>
                  <a:ext cx="21348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6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319EF983-0EF6-5141-B6EF-4DC7F1A4B1A6}"/>
                    </a:ext>
                  </a:extLst>
                </p14:cNvPr>
                <p14:cNvContentPartPr/>
                <p14:nvPr/>
              </p14:nvContentPartPr>
              <p14:xfrm>
                <a:off x="715118" y="4127584"/>
                <a:ext cx="183240" cy="25092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319EF983-0EF6-5141-B6EF-4DC7F1A4B1A6}"/>
                    </a:ext>
                  </a:extLst>
                </p:cNvPr>
                <p:cNvPicPr/>
                <p:nvPr/>
              </p:nvPicPr>
              <p:blipFill>
                <a:blip r:embed="rId1517"/>
                <a:stretch>
                  <a:fillRect/>
                </a:stretch>
              </p:blipFill>
              <p:spPr>
                <a:xfrm>
                  <a:off x="699638" y="4112464"/>
                  <a:ext cx="21348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8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9F6F85C3-DEF6-5149-9B38-233BDD70AA0B}"/>
                    </a:ext>
                  </a:extLst>
                </p14:cNvPr>
                <p14:cNvContentPartPr/>
                <p14:nvPr/>
              </p14:nvContentPartPr>
              <p14:xfrm>
                <a:off x="901958" y="4092304"/>
                <a:ext cx="61560" cy="26712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9F6F85C3-DEF6-5149-9B38-233BDD70AA0B}"/>
                    </a:ext>
                  </a:extLst>
                </p:cNvPr>
                <p:cNvPicPr/>
                <p:nvPr/>
              </p:nvPicPr>
              <p:blipFill>
                <a:blip r:embed="rId1519"/>
                <a:stretch>
                  <a:fillRect/>
                </a:stretch>
              </p:blipFill>
              <p:spPr>
                <a:xfrm>
                  <a:off x="886838" y="4077184"/>
                  <a:ext cx="9216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0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3803C43A-BAC0-814F-8AE9-B991CA963467}"/>
                    </a:ext>
                  </a:extLst>
                </p14:cNvPr>
                <p14:cNvContentPartPr/>
                <p14:nvPr/>
              </p14:nvContentPartPr>
              <p14:xfrm>
                <a:off x="1006718" y="4233064"/>
                <a:ext cx="121680" cy="13824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3803C43A-BAC0-814F-8AE9-B991CA963467}"/>
                    </a:ext>
                  </a:extLst>
                </p:cNvPr>
                <p:cNvPicPr/>
                <p:nvPr/>
              </p:nvPicPr>
              <p:blipFill>
                <a:blip r:embed="rId1521"/>
                <a:stretch>
                  <a:fillRect/>
                </a:stretch>
              </p:blipFill>
              <p:spPr>
                <a:xfrm>
                  <a:off x="991238" y="4217584"/>
                  <a:ext cx="15228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2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374399C1-4579-3A41-8915-268C5B31EBE2}"/>
                    </a:ext>
                  </a:extLst>
                </p14:cNvPr>
                <p14:cNvContentPartPr/>
                <p14:nvPr/>
              </p14:nvContentPartPr>
              <p14:xfrm>
                <a:off x="1132358" y="4215064"/>
                <a:ext cx="77400" cy="13284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374399C1-4579-3A41-8915-268C5B31EBE2}"/>
                    </a:ext>
                  </a:extLst>
                </p:cNvPr>
                <p:cNvPicPr/>
                <p:nvPr/>
              </p:nvPicPr>
              <p:blipFill>
                <a:blip r:embed="rId1523"/>
                <a:stretch>
                  <a:fillRect/>
                </a:stretch>
              </p:blipFill>
              <p:spPr>
                <a:xfrm>
                  <a:off x="1116878" y="4199584"/>
                  <a:ext cx="1080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4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34361479-26C6-E547-9954-D3F008730A86}"/>
                    </a:ext>
                  </a:extLst>
                </p14:cNvPr>
                <p14:cNvContentPartPr/>
                <p14:nvPr/>
              </p14:nvContentPartPr>
              <p14:xfrm>
                <a:off x="1248638" y="4203904"/>
                <a:ext cx="87120" cy="13248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34361479-26C6-E547-9954-D3F008730A86}"/>
                    </a:ext>
                  </a:extLst>
                </p:cNvPr>
                <p:cNvPicPr/>
                <p:nvPr/>
              </p:nvPicPr>
              <p:blipFill>
                <a:blip r:embed="rId1525"/>
                <a:stretch>
                  <a:fillRect/>
                </a:stretch>
              </p:blipFill>
              <p:spPr>
                <a:xfrm>
                  <a:off x="1233158" y="4188424"/>
                  <a:ext cx="11736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6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E71F1718-88F6-CC48-BCAF-670C7BF5968A}"/>
                    </a:ext>
                  </a:extLst>
                </p14:cNvPr>
                <p14:cNvContentPartPr/>
                <p14:nvPr/>
              </p14:nvContentPartPr>
              <p14:xfrm>
                <a:off x="1527638" y="4054864"/>
                <a:ext cx="187200" cy="29412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E71F1718-88F6-CC48-BCAF-670C7BF5968A}"/>
                    </a:ext>
                  </a:extLst>
                </p:cNvPr>
                <p:cNvPicPr/>
                <p:nvPr/>
              </p:nvPicPr>
              <p:blipFill>
                <a:blip r:embed="rId1527"/>
                <a:stretch>
                  <a:fillRect/>
                </a:stretch>
              </p:blipFill>
              <p:spPr>
                <a:xfrm>
                  <a:off x="1512158" y="4039744"/>
                  <a:ext cx="21780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8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AB25D7EE-3564-0C45-98BE-2303BD40F88A}"/>
                    </a:ext>
                  </a:extLst>
                </p14:cNvPr>
                <p14:cNvContentPartPr/>
                <p14:nvPr/>
              </p14:nvContentPartPr>
              <p14:xfrm>
                <a:off x="1740758" y="4192744"/>
                <a:ext cx="118800" cy="13284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AB25D7EE-3564-0C45-98BE-2303BD40F88A}"/>
                    </a:ext>
                  </a:extLst>
                </p:cNvPr>
                <p:cNvPicPr/>
                <p:nvPr/>
              </p:nvPicPr>
              <p:blipFill>
                <a:blip r:embed="rId1529"/>
                <a:stretch>
                  <a:fillRect/>
                </a:stretch>
              </p:blipFill>
              <p:spPr>
                <a:xfrm>
                  <a:off x="1725638" y="4177264"/>
                  <a:ext cx="14904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0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E865222A-4F1E-B948-8859-23F41DD52AD7}"/>
                    </a:ext>
                  </a:extLst>
                </p14:cNvPr>
                <p14:cNvContentPartPr/>
                <p14:nvPr/>
              </p14:nvContentPartPr>
              <p14:xfrm>
                <a:off x="1884398" y="4014184"/>
                <a:ext cx="59760" cy="29880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E865222A-4F1E-B948-8859-23F41DD52AD7}"/>
                    </a:ext>
                  </a:extLst>
                </p:cNvPr>
                <p:cNvPicPr/>
                <p:nvPr/>
              </p:nvPicPr>
              <p:blipFill>
                <a:blip r:embed="rId1531"/>
                <a:stretch>
                  <a:fillRect/>
                </a:stretch>
              </p:blipFill>
              <p:spPr>
                <a:xfrm>
                  <a:off x="1869278" y="3999064"/>
                  <a:ext cx="90000" cy="32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2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3C8888FF-A41D-CC4F-9258-40FFFA6ABABB}"/>
                    </a:ext>
                  </a:extLst>
                </p14:cNvPr>
                <p14:cNvContentPartPr/>
                <p14:nvPr/>
              </p14:nvContentPartPr>
              <p14:xfrm>
                <a:off x="1971158" y="4193464"/>
                <a:ext cx="98640" cy="12672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3C8888FF-A41D-CC4F-9258-40FFFA6ABABB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1955678" y="4178344"/>
                  <a:ext cx="12924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4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338AB000-3FE5-2341-93DD-95DE3903FABA}"/>
                    </a:ext>
                  </a:extLst>
                </p14:cNvPr>
                <p14:cNvContentPartPr/>
                <p14:nvPr/>
              </p14:nvContentPartPr>
              <p14:xfrm>
                <a:off x="2114798" y="4164664"/>
                <a:ext cx="105120" cy="14400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338AB000-3FE5-2341-93DD-95DE3903FABA}"/>
                    </a:ext>
                  </a:extLst>
                </p:cNvPr>
                <p:cNvPicPr/>
                <p:nvPr/>
              </p:nvPicPr>
              <p:blipFill>
                <a:blip r:embed="rId1535"/>
                <a:stretch>
                  <a:fillRect/>
                </a:stretch>
              </p:blipFill>
              <p:spPr>
                <a:xfrm>
                  <a:off x="2099678" y="4149544"/>
                  <a:ext cx="1353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6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87649A25-69E2-C54D-93EF-C66B4895D666}"/>
                    </a:ext>
                  </a:extLst>
                </p14:cNvPr>
                <p14:cNvContentPartPr/>
                <p14:nvPr/>
              </p14:nvContentPartPr>
              <p14:xfrm>
                <a:off x="2197238" y="4180504"/>
                <a:ext cx="136800" cy="10188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87649A25-69E2-C54D-93EF-C66B4895D666}"/>
                    </a:ext>
                  </a:extLst>
                </p:cNvPr>
                <p:cNvPicPr/>
                <p:nvPr/>
              </p:nvPicPr>
              <p:blipFill>
                <a:blip r:embed="rId1537"/>
                <a:stretch>
                  <a:fillRect/>
                </a:stretch>
              </p:blipFill>
              <p:spPr>
                <a:xfrm>
                  <a:off x="2181758" y="4165384"/>
                  <a:ext cx="1670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8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5F94C9EB-C56B-754E-8978-73D0697103EC}"/>
                    </a:ext>
                  </a:extLst>
                </p14:cNvPr>
                <p14:cNvContentPartPr/>
                <p14:nvPr/>
              </p14:nvContentPartPr>
              <p14:xfrm>
                <a:off x="2385158" y="4125784"/>
                <a:ext cx="66960" cy="14724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5F94C9EB-C56B-754E-8978-73D0697103EC}"/>
                    </a:ext>
                  </a:extLst>
                </p:cNvPr>
                <p:cNvPicPr/>
                <p:nvPr/>
              </p:nvPicPr>
              <p:blipFill>
                <a:blip r:embed="rId1539"/>
                <a:stretch>
                  <a:fillRect/>
                </a:stretch>
              </p:blipFill>
              <p:spPr>
                <a:xfrm>
                  <a:off x="2370038" y="4110664"/>
                  <a:ext cx="9756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0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06D4FDD4-66AC-3B40-8BCE-487616E76FDB}"/>
                    </a:ext>
                  </a:extLst>
                </p14:cNvPr>
                <p14:cNvContentPartPr/>
                <p14:nvPr/>
              </p14:nvContentPartPr>
              <p14:xfrm>
                <a:off x="2531318" y="4092304"/>
                <a:ext cx="32040" cy="19440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06D4FDD4-66AC-3B40-8BCE-487616E76FDB}"/>
                    </a:ext>
                  </a:extLst>
                </p:cNvPr>
                <p:cNvPicPr/>
                <p:nvPr/>
              </p:nvPicPr>
              <p:blipFill>
                <a:blip r:embed="rId1541"/>
                <a:stretch>
                  <a:fillRect/>
                </a:stretch>
              </p:blipFill>
              <p:spPr>
                <a:xfrm>
                  <a:off x="2515838" y="4077184"/>
                  <a:ext cx="6228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2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DA5B89D7-B613-D942-8720-1DECD3985726}"/>
                    </a:ext>
                  </a:extLst>
                </p14:cNvPr>
                <p14:cNvContentPartPr/>
                <p14:nvPr/>
              </p14:nvContentPartPr>
              <p14:xfrm>
                <a:off x="2480198" y="4127584"/>
                <a:ext cx="358560" cy="16848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DA5B89D7-B613-D942-8720-1DECD3985726}"/>
                    </a:ext>
                  </a:extLst>
                </p:cNvPr>
                <p:cNvPicPr/>
                <p:nvPr/>
              </p:nvPicPr>
              <p:blipFill>
                <a:blip r:embed="rId1543"/>
                <a:stretch>
                  <a:fillRect/>
                </a:stretch>
              </p:blipFill>
              <p:spPr>
                <a:xfrm>
                  <a:off x="2465078" y="4112464"/>
                  <a:ext cx="38880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4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854D393F-BA2A-AD43-9574-9C3837929150}"/>
                    </a:ext>
                  </a:extLst>
                </p14:cNvPr>
                <p14:cNvContentPartPr/>
                <p14:nvPr/>
              </p14:nvContentPartPr>
              <p14:xfrm>
                <a:off x="2900678" y="4148104"/>
                <a:ext cx="128160" cy="14364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854D393F-BA2A-AD43-9574-9C3837929150}"/>
                    </a:ext>
                  </a:extLst>
                </p:cNvPr>
                <p:cNvPicPr/>
                <p:nvPr/>
              </p:nvPicPr>
              <p:blipFill>
                <a:blip r:embed="rId1545"/>
                <a:stretch>
                  <a:fillRect/>
                </a:stretch>
              </p:blipFill>
              <p:spPr>
                <a:xfrm>
                  <a:off x="2885558" y="4132984"/>
                  <a:ext cx="15876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6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6056751E-0365-3E46-A0F9-50AE66566C3B}"/>
                    </a:ext>
                  </a:extLst>
                </p14:cNvPr>
                <p14:cNvContentPartPr/>
                <p14:nvPr/>
              </p14:nvContentPartPr>
              <p14:xfrm>
                <a:off x="3031718" y="4170424"/>
                <a:ext cx="185400" cy="10980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6056751E-0365-3E46-A0F9-50AE66566C3B}"/>
                    </a:ext>
                  </a:extLst>
                </p:cNvPr>
                <p:cNvPicPr/>
                <p:nvPr/>
              </p:nvPicPr>
              <p:blipFill>
                <a:blip r:embed="rId1547"/>
                <a:stretch>
                  <a:fillRect/>
                </a:stretch>
              </p:blipFill>
              <p:spPr>
                <a:xfrm>
                  <a:off x="3016598" y="4155304"/>
                  <a:ext cx="21564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8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92A7E69B-CD70-A244-B810-3D5FE896A9E3}"/>
                    </a:ext>
                  </a:extLst>
                </p14:cNvPr>
                <p14:cNvContentPartPr/>
                <p14:nvPr/>
              </p14:nvContentPartPr>
              <p14:xfrm>
                <a:off x="1045598" y="4426744"/>
                <a:ext cx="120600" cy="29304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92A7E69B-CD70-A244-B810-3D5FE896A9E3}"/>
                    </a:ext>
                  </a:extLst>
                </p:cNvPr>
                <p:cNvPicPr/>
                <p:nvPr/>
              </p:nvPicPr>
              <p:blipFill>
                <a:blip r:embed="rId1549"/>
                <a:stretch>
                  <a:fillRect/>
                </a:stretch>
              </p:blipFill>
              <p:spPr>
                <a:xfrm>
                  <a:off x="1030478" y="4411624"/>
                  <a:ext cx="15120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0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9E6DBB31-AC60-DE4F-98D6-A4BD07E4ACE2}"/>
                    </a:ext>
                  </a:extLst>
                </p14:cNvPr>
                <p14:cNvContentPartPr/>
                <p14:nvPr/>
              </p14:nvContentPartPr>
              <p14:xfrm>
                <a:off x="1215158" y="4523224"/>
                <a:ext cx="88560" cy="14040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9E6DBB31-AC60-DE4F-98D6-A4BD07E4ACE2}"/>
                    </a:ext>
                  </a:extLst>
                </p:cNvPr>
                <p:cNvPicPr/>
                <p:nvPr/>
              </p:nvPicPr>
              <p:blipFill>
                <a:blip r:embed="rId1551"/>
                <a:stretch>
                  <a:fillRect/>
                </a:stretch>
              </p:blipFill>
              <p:spPr>
                <a:xfrm>
                  <a:off x="1200038" y="4508104"/>
                  <a:ext cx="11880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2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7F07E5FB-289F-3D49-9912-BD72398EF242}"/>
                    </a:ext>
                  </a:extLst>
                </p14:cNvPr>
                <p14:cNvContentPartPr/>
                <p14:nvPr/>
              </p14:nvContentPartPr>
              <p14:xfrm>
                <a:off x="1326758" y="4416304"/>
                <a:ext cx="277200" cy="27504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7F07E5FB-289F-3D49-9912-BD72398EF242}"/>
                    </a:ext>
                  </a:extLst>
                </p:cNvPr>
                <p:cNvPicPr/>
                <p:nvPr/>
              </p:nvPicPr>
              <p:blipFill>
                <a:blip r:embed="rId1553"/>
                <a:stretch>
                  <a:fillRect/>
                </a:stretch>
              </p:blipFill>
              <p:spPr>
                <a:xfrm>
                  <a:off x="1311278" y="4400824"/>
                  <a:ext cx="30780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4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7A3328BD-AB09-6649-BA7E-A3AA815F688A}"/>
                    </a:ext>
                  </a:extLst>
                </p14:cNvPr>
                <p14:cNvContentPartPr/>
                <p14:nvPr/>
              </p14:nvContentPartPr>
              <p14:xfrm>
                <a:off x="1739318" y="4404424"/>
                <a:ext cx="57600" cy="25056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7A3328BD-AB09-6649-BA7E-A3AA815F688A}"/>
                    </a:ext>
                  </a:extLst>
                </p:cNvPr>
                <p:cNvPicPr/>
                <p:nvPr/>
              </p:nvPicPr>
              <p:blipFill>
                <a:blip r:embed="rId1555"/>
                <a:stretch>
                  <a:fillRect/>
                </a:stretch>
              </p:blipFill>
              <p:spPr>
                <a:xfrm>
                  <a:off x="1724198" y="4389304"/>
                  <a:ext cx="8820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6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344508B8-D203-5441-92AF-793422618B7C}"/>
                    </a:ext>
                  </a:extLst>
                </p14:cNvPr>
                <p14:cNvContentPartPr/>
                <p14:nvPr/>
              </p14:nvContentPartPr>
              <p14:xfrm>
                <a:off x="1811678" y="4504864"/>
                <a:ext cx="113400" cy="14184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344508B8-D203-5441-92AF-793422618B7C}"/>
                    </a:ext>
                  </a:extLst>
                </p:cNvPr>
                <p:cNvPicPr/>
                <p:nvPr/>
              </p:nvPicPr>
              <p:blipFill>
                <a:blip r:embed="rId1557"/>
                <a:stretch>
                  <a:fillRect/>
                </a:stretch>
              </p:blipFill>
              <p:spPr>
                <a:xfrm>
                  <a:off x="1796198" y="4489744"/>
                  <a:ext cx="14400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8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BFE1F03F-557A-8D49-B1A0-0B58BE102520}"/>
                    </a:ext>
                  </a:extLst>
                </p14:cNvPr>
                <p14:cNvContentPartPr/>
                <p14:nvPr/>
              </p14:nvContentPartPr>
              <p14:xfrm>
                <a:off x="1950998" y="4504864"/>
                <a:ext cx="76320" cy="11556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BFE1F03F-557A-8D49-B1A0-0B58BE102520}"/>
                    </a:ext>
                  </a:extLst>
                </p:cNvPr>
                <p:cNvPicPr/>
                <p:nvPr/>
              </p:nvPicPr>
              <p:blipFill>
                <a:blip r:embed="rId1559"/>
                <a:stretch>
                  <a:fillRect/>
                </a:stretch>
              </p:blipFill>
              <p:spPr>
                <a:xfrm>
                  <a:off x="1935878" y="4489744"/>
                  <a:ext cx="10692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0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7055097F-A69E-824E-B7B9-3477F3E3BAFE}"/>
                    </a:ext>
                  </a:extLst>
                </p14:cNvPr>
                <p14:cNvContentPartPr/>
                <p14:nvPr/>
              </p14:nvContentPartPr>
              <p14:xfrm>
                <a:off x="2115878" y="4510624"/>
                <a:ext cx="103320" cy="24588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7055097F-A69E-824E-B7B9-3477F3E3BAFE}"/>
                    </a:ext>
                  </a:extLst>
                </p:cNvPr>
                <p:cNvPicPr/>
                <p:nvPr/>
              </p:nvPicPr>
              <p:blipFill>
                <a:blip r:embed="rId1561"/>
                <a:stretch>
                  <a:fillRect/>
                </a:stretch>
              </p:blipFill>
              <p:spPr>
                <a:xfrm>
                  <a:off x="2100758" y="4495504"/>
                  <a:ext cx="13392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2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B52A83A3-B980-7F44-BBCA-0023B36C33C4}"/>
                    </a:ext>
                  </a:extLst>
                </p14:cNvPr>
                <p14:cNvContentPartPr/>
                <p14:nvPr/>
              </p14:nvContentPartPr>
              <p14:xfrm>
                <a:off x="2286878" y="4504864"/>
                <a:ext cx="96480" cy="11124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B52A83A3-B980-7F44-BBCA-0023B36C33C4}"/>
                    </a:ext>
                  </a:extLst>
                </p:cNvPr>
                <p:cNvPicPr/>
                <p:nvPr/>
              </p:nvPicPr>
              <p:blipFill>
                <a:blip r:embed="rId1563"/>
                <a:stretch>
                  <a:fillRect/>
                </a:stretch>
              </p:blipFill>
              <p:spPr>
                <a:xfrm>
                  <a:off x="2271758" y="4489744"/>
                  <a:ext cx="1270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4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2C215142-8D66-6246-BC81-45BD1878298F}"/>
                    </a:ext>
                  </a:extLst>
                </p14:cNvPr>
                <p14:cNvContentPartPr/>
                <p14:nvPr/>
              </p14:nvContentPartPr>
              <p14:xfrm>
                <a:off x="2440238" y="4349704"/>
                <a:ext cx="371160" cy="28152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2C215142-8D66-6246-BC81-45BD1878298F}"/>
                    </a:ext>
                  </a:extLst>
                </p:cNvPr>
                <p:cNvPicPr/>
                <p:nvPr/>
              </p:nvPicPr>
              <p:blipFill>
                <a:blip r:embed="rId1565"/>
                <a:stretch>
                  <a:fillRect/>
                </a:stretch>
              </p:blipFill>
              <p:spPr>
                <a:xfrm>
                  <a:off x="2424758" y="4334224"/>
                  <a:ext cx="40176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6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7BA784BF-7258-C948-A9B5-6F217E72D0EF}"/>
                    </a:ext>
                  </a:extLst>
                </p14:cNvPr>
                <p14:cNvContentPartPr/>
                <p14:nvPr/>
              </p14:nvContentPartPr>
              <p14:xfrm>
                <a:off x="1384718" y="4750024"/>
                <a:ext cx="140760" cy="21996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7BA784BF-7258-C948-A9B5-6F217E72D0EF}"/>
                    </a:ext>
                  </a:extLst>
                </p:cNvPr>
                <p:cNvPicPr/>
                <p:nvPr/>
              </p:nvPicPr>
              <p:blipFill>
                <a:blip r:embed="rId1567"/>
                <a:stretch>
                  <a:fillRect/>
                </a:stretch>
              </p:blipFill>
              <p:spPr>
                <a:xfrm>
                  <a:off x="1369598" y="4734904"/>
                  <a:ext cx="17136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8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281879D5-5788-1644-9D8B-9F39AFCFF784}"/>
                    </a:ext>
                  </a:extLst>
                </p14:cNvPr>
                <p14:cNvContentPartPr/>
                <p14:nvPr/>
              </p14:nvContentPartPr>
              <p14:xfrm>
                <a:off x="1561118" y="4861624"/>
                <a:ext cx="87120" cy="12096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281879D5-5788-1644-9D8B-9F39AFCFF784}"/>
                    </a:ext>
                  </a:extLst>
                </p:cNvPr>
                <p:cNvPicPr/>
                <p:nvPr/>
              </p:nvPicPr>
              <p:blipFill>
                <a:blip r:embed="rId1569"/>
                <a:stretch>
                  <a:fillRect/>
                </a:stretch>
              </p:blipFill>
              <p:spPr>
                <a:xfrm>
                  <a:off x="1545638" y="4846504"/>
                  <a:ext cx="11772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0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E665A283-B2FC-DC46-B48C-0293BC418FDD}"/>
                    </a:ext>
                  </a:extLst>
                </p14:cNvPr>
                <p14:cNvContentPartPr/>
                <p14:nvPr/>
              </p14:nvContentPartPr>
              <p14:xfrm>
                <a:off x="1650038" y="4705744"/>
                <a:ext cx="134280" cy="26352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E665A283-B2FC-DC46-B48C-0293BC418FDD}"/>
                    </a:ext>
                  </a:extLst>
                </p:cNvPr>
                <p:cNvPicPr/>
                <p:nvPr/>
              </p:nvPicPr>
              <p:blipFill>
                <a:blip r:embed="rId1571"/>
                <a:stretch>
                  <a:fillRect/>
                </a:stretch>
              </p:blipFill>
              <p:spPr>
                <a:xfrm>
                  <a:off x="1634918" y="4690264"/>
                  <a:ext cx="16488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2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DEA3CA77-9235-954D-97B0-82ED17A661D2}"/>
                    </a:ext>
                  </a:extLst>
                </p14:cNvPr>
                <p14:cNvContentPartPr/>
                <p14:nvPr/>
              </p14:nvContentPartPr>
              <p14:xfrm>
                <a:off x="1849478" y="4836784"/>
                <a:ext cx="97560" cy="9540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DEA3CA77-9235-954D-97B0-82ED17A661D2}"/>
                    </a:ext>
                  </a:extLst>
                </p:cNvPr>
                <p:cNvPicPr/>
                <p:nvPr/>
              </p:nvPicPr>
              <p:blipFill>
                <a:blip r:embed="rId1573"/>
                <a:stretch>
                  <a:fillRect/>
                </a:stretch>
              </p:blipFill>
              <p:spPr>
                <a:xfrm>
                  <a:off x="1834358" y="4821304"/>
                  <a:ext cx="12816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4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FF336718-3DBD-D047-956C-963B32442843}"/>
                    </a:ext>
                  </a:extLst>
                </p14:cNvPr>
                <p14:cNvContentPartPr/>
                <p14:nvPr/>
              </p14:nvContentPartPr>
              <p14:xfrm>
                <a:off x="1982678" y="4706824"/>
                <a:ext cx="485280" cy="25272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FF336718-3DBD-D047-956C-963B32442843}"/>
                    </a:ext>
                  </a:extLst>
                </p:cNvPr>
                <p:cNvPicPr/>
                <p:nvPr/>
              </p:nvPicPr>
              <p:blipFill>
                <a:blip r:embed="rId1575"/>
                <a:stretch>
                  <a:fillRect/>
                </a:stretch>
              </p:blipFill>
              <p:spPr>
                <a:xfrm>
                  <a:off x="1967558" y="4691344"/>
                  <a:ext cx="51588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6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1F716C8A-166A-F04E-A53D-AAB8DDCA9C62}"/>
                    </a:ext>
                  </a:extLst>
                </p14:cNvPr>
                <p14:cNvContentPartPr/>
                <p14:nvPr/>
              </p14:nvContentPartPr>
              <p14:xfrm>
                <a:off x="2533118" y="4698184"/>
                <a:ext cx="135720" cy="22608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1F716C8A-166A-F04E-A53D-AAB8DDCA9C62}"/>
                    </a:ext>
                  </a:extLst>
                </p:cNvPr>
                <p:cNvPicPr/>
                <p:nvPr/>
              </p:nvPicPr>
              <p:blipFill>
                <a:blip r:embed="rId1577"/>
                <a:stretch>
                  <a:fillRect/>
                </a:stretch>
              </p:blipFill>
              <p:spPr>
                <a:xfrm>
                  <a:off x="2517998" y="4683064"/>
                  <a:ext cx="16596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8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26E23204-40E7-714C-8BB5-F4D57F659F18}"/>
                    </a:ext>
                  </a:extLst>
                </p14:cNvPr>
                <p14:cNvContentPartPr/>
                <p14:nvPr/>
              </p14:nvContentPartPr>
              <p14:xfrm>
                <a:off x="2664878" y="4755424"/>
                <a:ext cx="136800" cy="34272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26E23204-40E7-714C-8BB5-F4D57F659F18}"/>
                    </a:ext>
                  </a:extLst>
                </p:cNvPr>
                <p:cNvPicPr/>
                <p:nvPr/>
              </p:nvPicPr>
              <p:blipFill>
                <a:blip r:embed="rId1579"/>
                <a:stretch>
                  <a:fillRect/>
                </a:stretch>
              </p:blipFill>
              <p:spPr>
                <a:xfrm>
                  <a:off x="2649758" y="4739944"/>
                  <a:ext cx="16740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0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521124FC-E11E-A142-BF80-53C0E4ECE32C}"/>
                    </a:ext>
                  </a:extLst>
                </p14:cNvPr>
                <p14:cNvContentPartPr/>
                <p14:nvPr/>
              </p14:nvContentPartPr>
              <p14:xfrm>
                <a:off x="2877638" y="4756504"/>
                <a:ext cx="141840" cy="16308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521124FC-E11E-A142-BF80-53C0E4ECE32C}"/>
                    </a:ext>
                  </a:extLst>
                </p:cNvPr>
                <p:cNvPicPr/>
                <p:nvPr/>
              </p:nvPicPr>
              <p:blipFill>
                <a:blip r:embed="rId1581"/>
                <a:stretch>
                  <a:fillRect/>
                </a:stretch>
              </p:blipFill>
              <p:spPr>
                <a:xfrm>
                  <a:off x="2862158" y="4741024"/>
                  <a:ext cx="17244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2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5B0E5BBC-BEF7-3343-8DA9-39A6219CA4FB}"/>
                    </a:ext>
                  </a:extLst>
                </p14:cNvPr>
                <p14:cNvContentPartPr/>
                <p14:nvPr/>
              </p14:nvContentPartPr>
              <p14:xfrm>
                <a:off x="3068798" y="4750384"/>
                <a:ext cx="81720" cy="11088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5B0E5BBC-BEF7-3343-8DA9-39A6219CA4FB}"/>
                    </a:ext>
                  </a:extLst>
                </p:cNvPr>
                <p:cNvPicPr/>
                <p:nvPr/>
              </p:nvPicPr>
              <p:blipFill>
                <a:blip r:embed="rId1583"/>
                <a:stretch>
                  <a:fillRect/>
                </a:stretch>
              </p:blipFill>
              <p:spPr>
                <a:xfrm>
                  <a:off x="3053318" y="4734904"/>
                  <a:ext cx="11232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4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D84185C4-DC7A-E949-8EA6-A5279AE9470A}"/>
                    </a:ext>
                  </a:extLst>
                </p14:cNvPr>
                <p14:cNvContentPartPr/>
                <p14:nvPr/>
              </p14:nvContentPartPr>
              <p14:xfrm>
                <a:off x="3222518" y="4697464"/>
                <a:ext cx="36720" cy="19368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D84185C4-DC7A-E949-8EA6-A5279AE9470A}"/>
                    </a:ext>
                  </a:extLst>
                </p:cNvPr>
                <p:cNvPicPr/>
                <p:nvPr/>
              </p:nvPicPr>
              <p:blipFill>
                <a:blip r:embed="rId1585"/>
                <a:stretch>
                  <a:fillRect/>
                </a:stretch>
              </p:blipFill>
              <p:spPr>
                <a:xfrm>
                  <a:off x="3207398" y="4681984"/>
                  <a:ext cx="6732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6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7F33E241-FFEB-6748-B9F1-4A5963F3C596}"/>
                    </a:ext>
                  </a:extLst>
                </p14:cNvPr>
                <p14:cNvContentPartPr/>
                <p14:nvPr/>
              </p14:nvContentPartPr>
              <p14:xfrm>
                <a:off x="3105518" y="4629424"/>
                <a:ext cx="283320" cy="24336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7F33E241-FFEB-6748-B9F1-4A5963F3C596}"/>
                    </a:ext>
                  </a:extLst>
                </p:cNvPr>
                <p:cNvPicPr/>
                <p:nvPr/>
              </p:nvPicPr>
              <p:blipFill>
                <a:blip r:embed="rId1587"/>
                <a:stretch>
                  <a:fillRect/>
                </a:stretch>
              </p:blipFill>
              <p:spPr>
                <a:xfrm>
                  <a:off x="3090398" y="4614304"/>
                  <a:ext cx="31392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8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63740D5B-34CF-9E4F-9940-359FF7AAA8B6}"/>
                    </a:ext>
                  </a:extLst>
                </p14:cNvPr>
                <p14:cNvContentPartPr/>
                <p14:nvPr/>
              </p14:nvContentPartPr>
              <p14:xfrm>
                <a:off x="3410078" y="4750384"/>
                <a:ext cx="137160" cy="13392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63740D5B-34CF-9E4F-9940-359FF7AAA8B6}"/>
                    </a:ext>
                  </a:extLst>
                </p:cNvPr>
                <p:cNvPicPr/>
                <p:nvPr/>
              </p:nvPicPr>
              <p:blipFill>
                <a:blip r:embed="rId1589"/>
                <a:stretch>
                  <a:fillRect/>
                </a:stretch>
              </p:blipFill>
              <p:spPr>
                <a:xfrm>
                  <a:off x="3394598" y="4734904"/>
                  <a:ext cx="1677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0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6904CFC7-E60D-8C40-9A60-0FF62D689338}"/>
                    </a:ext>
                  </a:extLst>
                </p14:cNvPr>
                <p14:cNvContentPartPr/>
                <p14:nvPr/>
              </p14:nvContentPartPr>
              <p14:xfrm>
                <a:off x="3601598" y="4761544"/>
                <a:ext cx="15840" cy="11052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6904CFC7-E60D-8C40-9A60-0FF62D689338}"/>
                    </a:ext>
                  </a:extLst>
                </p:cNvPr>
                <p:cNvPicPr/>
                <p:nvPr/>
              </p:nvPicPr>
              <p:blipFill>
                <a:blip r:embed="rId1591"/>
                <a:stretch>
                  <a:fillRect/>
                </a:stretch>
              </p:blipFill>
              <p:spPr>
                <a:xfrm>
                  <a:off x="3586478" y="4746064"/>
                  <a:ext cx="4608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2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F01EE58F-E724-0140-B674-6063902124ED}"/>
                    </a:ext>
                  </a:extLst>
                </p14:cNvPr>
                <p14:cNvContentPartPr/>
                <p14:nvPr/>
              </p14:nvContentPartPr>
              <p14:xfrm>
                <a:off x="3601238" y="4641304"/>
                <a:ext cx="720" cy="900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F01EE58F-E724-0140-B674-6063902124ED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3585758" y="4625824"/>
                  <a:ext cx="3132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4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AA49BD94-17F3-1C43-9C36-538A752FB1F5}"/>
                    </a:ext>
                  </a:extLst>
                </p14:cNvPr>
                <p14:cNvContentPartPr/>
                <p14:nvPr/>
              </p14:nvContentPartPr>
              <p14:xfrm>
                <a:off x="3690878" y="4563904"/>
                <a:ext cx="428400" cy="31104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AA49BD94-17F3-1C43-9C36-538A752FB1F5}"/>
                    </a:ext>
                  </a:extLst>
                </p:cNvPr>
                <p:cNvPicPr/>
                <p:nvPr/>
              </p:nvPicPr>
              <p:blipFill>
                <a:blip r:embed="rId1595"/>
                <a:stretch>
                  <a:fillRect/>
                </a:stretch>
              </p:blipFill>
              <p:spPr>
                <a:xfrm>
                  <a:off x="3675758" y="4548784"/>
                  <a:ext cx="45900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6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19068E11-6CDE-0146-8156-78A70A48A5DB}"/>
                    </a:ext>
                  </a:extLst>
                </p14:cNvPr>
                <p14:cNvContentPartPr/>
                <p14:nvPr/>
              </p14:nvContentPartPr>
              <p14:xfrm>
                <a:off x="1847318" y="5066824"/>
                <a:ext cx="144000" cy="20520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19068E11-6CDE-0146-8156-78A70A48A5DB}"/>
                    </a:ext>
                  </a:extLst>
                </p:cNvPr>
                <p:cNvPicPr/>
                <p:nvPr/>
              </p:nvPicPr>
              <p:blipFill>
                <a:blip r:embed="rId1597"/>
                <a:stretch>
                  <a:fillRect/>
                </a:stretch>
              </p:blipFill>
              <p:spPr>
                <a:xfrm>
                  <a:off x="1832198" y="5051704"/>
                  <a:ext cx="17460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8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E6A64A59-C188-8646-AC8C-F6447163EC0E}"/>
                    </a:ext>
                  </a:extLst>
                </p14:cNvPr>
                <p14:cNvContentPartPr/>
                <p14:nvPr/>
              </p14:nvContentPartPr>
              <p14:xfrm>
                <a:off x="2029478" y="5162944"/>
                <a:ext cx="54000" cy="8928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E6A64A59-C188-8646-AC8C-F6447163EC0E}"/>
                    </a:ext>
                  </a:extLst>
                </p:cNvPr>
                <p:cNvPicPr/>
                <p:nvPr/>
              </p:nvPicPr>
              <p:blipFill>
                <a:blip r:embed="rId1599"/>
                <a:stretch>
                  <a:fillRect/>
                </a:stretch>
              </p:blipFill>
              <p:spPr>
                <a:xfrm>
                  <a:off x="2013998" y="5147464"/>
                  <a:ext cx="8460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0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FF82E954-88BF-3E4D-A473-7A1EEAD9A491}"/>
                    </a:ext>
                  </a:extLst>
                </p14:cNvPr>
                <p14:cNvContentPartPr/>
                <p14:nvPr/>
              </p14:nvContentPartPr>
              <p14:xfrm>
                <a:off x="2129558" y="5159704"/>
                <a:ext cx="72000" cy="25488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FF82E954-88BF-3E4D-A473-7A1EEAD9A491}"/>
                    </a:ext>
                  </a:extLst>
                </p:cNvPr>
                <p:cNvPicPr/>
                <p:nvPr/>
              </p:nvPicPr>
              <p:blipFill>
                <a:blip r:embed="rId1601"/>
                <a:stretch>
                  <a:fillRect/>
                </a:stretch>
              </p:blipFill>
              <p:spPr>
                <a:xfrm>
                  <a:off x="2114438" y="5144584"/>
                  <a:ext cx="10260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2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3F1C4F34-84A3-9C40-ABE3-F55F4F95CE82}"/>
                    </a:ext>
                  </a:extLst>
                </p14:cNvPr>
                <p14:cNvContentPartPr/>
                <p14:nvPr/>
              </p14:nvContentPartPr>
              <p14:xfrm>
                <a:off x="2239358" y="5119744"/>
                <a:ext cx="182160" cy="15984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3F1C4F34-84A3-9C40-ABE3-F55F4F95CE82}"/>
                    </a:ext>
                  </a:extLst>
                </p:cNvPr>
                <p:cNvPicPr/>
                <p:nvPr/>
              </p:nvPicPr>
              <p:blipFill>
                <a:blip r:embed="rId1603"/>
                <a:stretch>
                  <a:fillRect/>
                </a:stretch>
              </p:blipFill>
              <p:spPr>
                <a:xfrm>
                  <a:off x="2224238" y="5104624"/>
                  <a:ext cx="2127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4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278C6E65-1274-9F43-8DDA-687AABC907B5}"/>
                    </a:ext>
                  </a:extLst>
                </p14:cNvPr>
                <p14:cNvContentPartPr/>
                <p14:nvPr/>
              </p14:nvContentPartPr>
              <p14:xfrm>
                <a:off x="2482358" y="4996264"/>
                <a:ext cx="117720" cy="31212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278C6E65-1274-9F43-8DDA-687AABC907B5}"/>
                    </a:ext>
                  </a:extLst>
                </p:cNvPr>
                <p:cNvPicPr/>
                <p:nvPr/>
              </p:nvPicPr>
              <p:blipFill>
                <a:blip r:embed="rId1605"/>
                <a:stretch>
                  <a:fillRect/>
                </a:stretch>
              </p:blipFill>
              <p:spPr>
                <a:xfrm>
                  <a:off x="2467238" y="4980784"/>
                  <a:ext cx="147960" cy="34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6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4B00C865-A4EB-5449-B7CA-49B1663E9B9E}"/>
                    </a:ext>
                  </a:extLst>
                </p14:cNvPr>
                <p14:cNvContentPartPr/>
                <p14:nvPr/>
              </p14:nvContentPartPr>
              <p14:xfrm>
                <a:off x="2420078" y="5118664"/>
                <a:ext cx="275040" cy="13788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4B00C865-A4EB-5449-B7CA-49B1663E9B9E}"/>
                    </a:ext>
                  </a:extLst>
                </p:cNvPr>
                <p:cNvPicPr/>
                <p:nvPr/>
              </p:nvPicPr>
              <p:blipFill>
                <a:blip r:embed="rId1607"/>
                <a:stretch>
                  <a:fillRect/>
                </a:stretch>
              </p:blipFill>
              <p:spPr>
                <a:xfrm>
                  <a:off x="2404958" y="5103544"/>
                  <a:ext cx="30564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8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606F57B5-4FEC-B547-BD0F-4601DDFF2CE3}"/>
                    </a:ext>
                  </a:extLst>
                </p14:cNvPr>
                <p14:cNvContentPartPr/>
                <p14:nvPr/>
              </p14:nvContentPartPr>
              <p14:xfrm>
                <a:off x="2776478" y="5114344"/>
                <a:ext cx="140400" cy="12492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606F57B5-4FEC-B547-BD0F-4601DDFF2CE3}"/>
                    </a:ext>
                  </a:extLst>
                </p:cNvPr>
                <p:cNvPicPr/>
                <p:nvPr/>
              </p:nvPicPr>
              <p:blipFill>
                <a:blip r:embed="rId1609"/>
                <a:stretch>
                  <a:fillRect/>
                </a:stretch>
              </p:blipFill>
              <p:spPr>
                <a:xfrm>
                  <a:off x="2761358" y="5099224"/>
                  <a:ext cx="17100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0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9A383125-809D-ED49-8D00-D47F9BA2010F}"/>
                    </a:ext>
                  </a:extLst>
                </p14:cNvPr>
                <p14:cNvContentPartPr/>
                <p14:nvPr/>
              </p14:nvContentPartPr>
              <p14:xfrm>
                <a:off x="2932718" y="5140624"/>
                <a:ext cx="36000" cy="8928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9A383125-809D-ED49-8D00-D47F9BA2010F}"/>
                    </a:ext>
                  </a:extLst>
                </p:cNvPr>
                <p:cNvPicPr/>
                <p:nvPr/>
              </p:nvPicPr>
              <p:blipFill>
                <a:blip r:embed="rId1611"/>
                <a:stretch>
                  <a:fillRect/>
                </a:stretch>
              </p:blipFill>
              <p:spPr>
                <a:xfrm>
                  <a:off x="2917238" y="5125144"/>
                  <a:ext cx="6660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2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7C027AD0-74D2-7149-8CF1-681E9029228E}"/>
                    </a:ext>
                  </a:extLst>
                </p14:cNvPr>
                <p14:cNvContentPartPr/>
                <p14:nvPr/>
              </p14:nvContentPartPr>
              <p14:xfrm>
                <a:off x="2977358" y="4984384"/>
                <a:ext cx="65520" cy="28044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7C027AD0-74D2-7149-8CF1-681E9029228E}"/>
                    </a:ext>
                  </a:extLst>
                </p:cNvPr>
                <p:cNvPicPr/>
                <p:nvPr/>
              </p:nvPicPr>
              <p:blipFill>
                <a:blip r:embed="rId1613"/>
                <a:stretch>
                  <a:fillRect/>
                </a:stretch>
              </p:blipFill>
              <p:spPr>
                <a:xfrm>
                  <a:off x="2961878" y="4969264"/>
                  <a:ext cx="9612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4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53A9D05E-BD32-8A44-8D80-DFD99D3C32C1}"/>
                    </a:ext>
                  </a:extLst>
                </p14:cNvPr>
                <p14:cNvContentPartPr/>
                <p14:nvPr/>
              </p14:nvContentPartPr>
              <p14:xfrm>
                <a:off x="3055118" y="5184184"/>
                <a:ext cx="102600" cy="4680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53A9D05E-BD32-8A44-8D80-DFD99D3C32C1}"/>
                    </a:ext>
                  </a:extLst>
                </p:cNvPr>
                <p:cNvPicPr/>
                <p:nvPr/>
              </p:nvPicPr>
              <p:blipFill>
                <a:blip r:embed="rId1615"/>
                <a:stretch>
                  <a:fillRect/>
                </a:stretch>
              </p:blipFill>
              <p:spPr>
                <a:xfrm>
                  <a:off x="3039998" y="5169064"/>
                  <a:ext cx="13320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6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DDE1D567-D85B-1247-9929-6BC652D9ABCC}"/>
                    </a:ext>
                  </a:extLst>
                </p14:cNvPr>
                <p14:cNvContentPartPr/>
                <p14:nvPr/>
              </p14:nvContentPartPr>
              <p14:xfrm>
                <a:off x="3166718" y="5144944"/>
                <a:ext cx="6840" cy="22212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DDE1D567-D85B-1247-9929-6BC652D9ABCC}"/>
                    </a:ext>
                  </a:extLst>
                </p:cNvPr>
                <p:cNvPicPr/>
                <p:nvPr/>
              </p:nvPicPr>
              <p:blipFill>
                <a:blip r:embed="rId1617"/>
                <a:stretch>
                  <a:fillRect/>
                </a:stretch>
              </p:blipFill>
              <p:spPr>
                <a:xfrm>
                  <a:off x="3151598" y="5129824"/>
                  <a:ext cx="3744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8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A82DF6BD-FBC8-BC41-A2D1-96F90BD87047}"/>
                    </a:ext>
                  </a:extLst>
                </p14:cNvPr>
                <p14:cNvContentPartPr/>
                <p14:nvPr/>
              </p14:nvContentPartPr>
              <p14:xfrm>
                <a:off x="2886998" y="5043784"/>
                <a:ext cx="1440" cy="792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A82DF6BD-FBC8-BC41-A2D1-96F90BD87047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2871878" y="5028304"/>
                  <a:ext cx="316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9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8E2FA1FF-80D5-CA49-B355-1FB99E194D06}"/>
                    </a:ext>
                  </a:extLst>
                </p14:cNvPr>
                <p14:cNvContentPartPr/>
                <p14:nvPr/>
              </p14:nvContentPartPr>
              <p14:xfrm>
                <a:off x="3289478" y="5079424"/>
                <a:ext cx="45000" cy="20016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8E2FA1FF-80D5-CA49-B355-1FB99E194D06}"/>
                    </a:ext>
                  </a:extLst>
                </p:cNvPr>
                <p:cNvPicPr/>
                <p:nvPr/>
              </p:nvPicPr>
              <p:blipFill>
                <a:blip r:embed="rId1620"/>
                <a:stretch>
                  <a:fillRect/>
                </a:stretch>
              </p:blipFill>
              <p:spPr>
                <a:xfrm>
                  <a:off x="3274358" y="5064304"/>
                  <a:ext cx="7524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1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826D3066-CE68-BD4B-A1D2-4F4D9D7CC339}"/>
                    </a:ext>
                  </a:extLst>
                </p14:cNvPr>
                <p14:cNvContentPartPr/>
                <p14:nvPr/>
              </p14:nvContentPartPr>
              <p14:xfrm>
                <a:off x="3267158" y="5058544"/>
                <a:ext cx="167400" cy="20304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826D3066-CE68-BD4B-A1D2-4F4D9D7CC339}"/>
                    </a:ext>
                  </a:extLst>
                </p:cNvPr>
                <p:cNvPicPr/>
                <p:nvPr/>
              </p:nvPicPr>
              <p:blipFill>
                <a:blip r:embed="rId1622"/>
                <a:stretch>
                  <a:fillRect/>
                </a:stretch>
              </p:blipFill>
              <p:spPr>
                <a:xfrm>
                  <a:off x="3252038" y="5043064"/>
                  <a:ext cx="19800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3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1A4145AA-5E78-684E-818E-FC9D4AB10BFB}"/>
                    </a:ext>
                  </a:extLst>
                </p14:cNvPr>
                <p14:cNvContentPartPr/>
                <p14:nvPr/>
              </p14:nvContentPartPr>
              <p14:xfrm>
                <a:off x="3440678" y="5129464"/>
                <a:ext cx="87120" cy="10800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1A4145AA-5E78-684E-818E-FC9D4AB10BFB}"/>
                    </a:ext>
                  </a:extLst>
                </p:cNvPr>
                <p:cNvPicPr/>
                <p:nvPr/>
              </p:nvPicPr>
              <p:blipFill>
                <a:blip r:embed="rId1624"/>
                <a:stretch>
                  <a:fillRect/>
                </a:stretch>
              </p:blipFill>
              <p:spPr>
                <a:xfrm>
                  <a:off x="3425198" y="5113984"/>
                  <a:ext cx="11736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5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F2C6FD8A-25FE-9748-9B1D-C31B48921D46}"/>
                    </a:ext>
                  </a:extLst>
                </p14:cNvPr>
                <p14:cNvContentPartPr/>
                <p14:nvPr/>
              </p14:nvContentPartPr>
              <p14:xfrm>
                <a:off x="3593678" y="5151784"/>
                <a:ext cx="40680" cy="19980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F2C6FD8A-25FE-9748-9B1D-C31B48921D46}"/>
                    </a:ext>
                  </a:extLst>
                </p:cNvPr>
                <p:cNvPicPr/>
                <p:nvPr/>
              </p:nvPicPr>
              <p:blipFill>
                <a:blip r:embed="rId1626"/>
                <a:stretch>
                  <a:fillRect/>
                </a:stretch>
              </p:blipFill>
              <p:spPr>
                <a:xfrm>
                  <a:off x="3578558" y="5136304"/>
                  <a:ext cx="7092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7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C13DCB22-599E-F840-B071-CA2CB5500EA0}"/>
                    </a:ext>
                  </a:extLst>
                </p14:cNvPr>
                <p14:cNvContentPartPr/>
                <p14:nvPr/>
              </p14:nvContentPartPr>
              <p14:xfrm>
                <a:off x="3590438" y="5122984"/>
                <a:ext cx="96480" cy="11448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C13DCB22-599E-F840-B071-CA2CB5500EA0}"/>
                    </a:ext>
                  </a:extLst>
                </p:cNvPr>
                <p:cNvPicPr/>
                <p:nvPr/>
              </p:nvPicPr>
              <p:blipFill>
                <a:blip r:embed="rId1628"/>
                <a:stretch>
                  <a:fillRect/>
                </a:stretch>
              </p:blipFill>
              <p:spPr>
                <a:xfrm>
                  <a:off x="3575318" y="5107504"/>
                  <a:ext cx="12708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9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0F777E41-D3B1-ED46-9545-83ECF5343F62}"/>
                    </a:ext>
                  </a:extLst>
                </p14:cNvPr>
                <p14:cNvContentPartPr/>
                <p14:nvPr/>
              </p14:nvContentPartPr>
              <p14:xfrm>
                <a:off x="3702038" y="5129464"/>
                <a:ext cx="99000" cy="7848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0F777E41-D3B1-ED46-9545-83ECF5343F62}"/>
                    </a:ext>
                  </a:extLst>
                </p:cNvPr>
                <p:cNvPicPr/>
                <p:nvPr/>
              </p:nvPicPr>
              <p:blipFill>
                <a:blip r:embed="rId1630"/>
                <a:stretch>
                  <a:fillRect/>
                </a:stretch>
              </p:blipFill>
              <p:spPr>
                <a:xfrm>
                  <a:off x="3686918" y="5113984"/>
                  <a:ext cx="12960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1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FF067606-86F1-AF44-9161-1E3B8D06ED98}"/>
                    </a:ext>
                  </a:extLst>
                </p14:cNvPr>
                <p14:cNvContentPartPr/>
                <p14:nvPr/>
              </p14:nvContentPartPr>
              <p14:xfrm>
                <a:off x="3773318" y="5084824"/>
                <a:ext cx="44640" cy="27396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FF067606-86F1-AF44-9161-1E3B8D06ED98}"/>
                    </a:ext>
                  </a:extLst>
                </p:cNvPr>
                <p:cNvPicPr/>
                <p:nvPr/>
              </p:nvPicPr>
              <p:blipFill>
                <a:blip r:embed="rId1632"/>
                <a:stretch>
                  <a:fillRect/>
                </a:stretch>
              </p:blipFill>
              <p:spPr>
                <a:xfrm>
                  <a:off x="3758198" y="5069704"/>
                  <a:ext cx="7524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3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687E4F0E-45AE-DE4E-903D-4718C469C444}"/>
                    </a:ext>
                  </a:extLst>
                </p14:cNvPr>
                <p14:cNvContentPartPr/>
                <p14:nvPr/>
              </p14:nvContentPartPr>
              <p14:xfrm>
                <a:off x="3879158" y="5084824"/>
                <a:ext cx="189000" cy="15264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687E4F0E-45AE-DE4E-903D-4718C469C444}"/>
                    </a:ext>
                  </a:extLst>
                </p:cNvPr>
                <p:cNvPicPr/>
                <p:nvPr/>
              </p:nvPicPr>
              <p:blipFill>
                <a:blip r:embed="rId1634"/>
                <a:stretch>
                  <a:fillRect/>
                </a:stretch>
              </p:blipFill>
              <p:spPr>
                <a:xfrm>
                  <a:off x="3863678" y="5069704"/>
                  <a:ext cx="21960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5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A1811484-CDC5-C04C-81F0-54A45AAA2619}"/>
                    </a:ext>
                  </a:extLst>
                </p14:cNvPr>
                <p14:cNvContentPartPr/>
                <p14:nvPr/>
              </p14:nvContentPartPr>
              <p14:xfrm>
                <a:off x="4114598" y="5073664"/>
                <a:ext cx="43560" cy="14472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A1811484-CDC5-C04C-81F0-54A45AAA2619}"/>
                    </a:ext>
                  </a:extLst>
                </p:cNvPr>
                <p:cNvPicPr/>
                <p:nvPr/>
              </p:nvPicPr>
              <p:blipFill>
                <a:blip r:embed="rId1636"/>
                <a:stretch>
                  <a:fillRect/>
                </a:stretch>
              </p:blipFill>
              <p:spPr>
                <a:xfrm>
                  <a:off x="4099478" y="5058544"/>
                  <a:ext cx="7416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7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830A4474-262B-F24D-9B6E-70A8F5857717}"/>
                    </a:ext>
                  </a:extLst>
                </p14:cNvPr>
                <p14:cNvContentPartPr/>
                <p14:nvPr/>
              </p14:nvContentPartPr>
              <p14:xfrm>
                <a:off x="4136918" y="4984384"/>
                <a:ext cx="1440" cy="792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830A4474-262B-F24D-9B6E-70A8F5857717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4121798" y="4969264"/>
                  <a:ext cx="316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8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42BBA17C-A1F8-804A-944A-9731D6D210CD}"/>
                    </a:ext>
                  </a:extLst>
                </p14:cNvPr>
                <p14:cNvContentPartPr/>
                <p14:nvPr/>
              </p14:nvContentPartPr>
              <p14:xfrm>
                <a:off x="4208558" y="4913104"/>
                <a:ext cx="90000" cy="30960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42BBA17C-A1F8-804A-944A-9731D6D210CD}"/>
                    </a:ext>
                  </a:extLst>
                </p:cNvPr>
                <p:cNvPicPr/>
                <p:nvPr/>
              </p:nvPicPr>
              <p:blipFill>
                <a:blip r:embed="rId1639"/>
                <a:stretch>
                  <a:fillRect/>
                </a:stretch>
              </p:blipFill>
              <p:spPr>
                <a:xfrm>
                  <a:off x="4193438" y="4897984"/>
                  <a:ext cx="120600" cy="33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0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6C597875-6CE1-A846-95F2-579D600B6F59}"/>
                    </a:ext>
                  </a:extLst>
                </p14:cNvPr>
                <p14:cNvContentPartPr/>
                <p14:nvPr/>
              </p14:nvContentPartPr>
              <p14:xfrm>
                <a:off x="4333118" y="5077624"/>
                <a:ext cx="137880" cy="14220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6C597875-6CE1-A846-95F2-579D600B6F59}"/>
                    </a:ext>
                  </a:extLst>
                </p:cNvPr>
                <p:cNvPicPr/>
                <p:nvPr/>
              </p:nvPicPr>
              <p:blipFill>
                <a:blip r:embed="rId1641"/>
                <a:stretch>
                  <a:fillRect/>
                </a:stretch>
              </p:blipFill>
              <p:spPr>
                <a:xfrm>
                  <a:off x="4317998" y="5062144"/>
                  <a:ext cx="16812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2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DD114203-F9D3-1F4A-8975-6D305CE50B37}"/>
                    </a:ext>
                  </a:extLst>
                </p14:cNvPr>
                <p14:cNvContentPartPr/>
                <p14:nvPr/>
              </p14:nvContentPartPr>
              <p14:xfrm>
                <a:off x="4489718" y="5093464"/>
                <a:ext cx="142920" cy="10296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DD114203-F9D3-1F4A-8975-6D305CE50B37}"/>
                    </a:ext>
                  </a:extLst>
                </p:cNvPr>
                <p:cNvPicPr/>
                <p:nvPr/>
              </p:nvPicPr>
              <p:blipFill>
                <a:blip r:embed="rId1643"/>
                <a:stretch>
                  <a:fillRect/>
                </a:stretch>
              </p:blipFill>
              <p:spPr>
                <a:xfrm>
                  <a:off x="4474238" y="5077984"/>
                  <a:ext cx="17352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4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B1D6DB56-12C4-8640-8C89-0E82F829E0D4}"/>
                    </a:ext>
                  </a:extLst>
                </p14:cNvPr>
                <p14:cNvContentPartPr/>
                <p14:nvPr/>
              </p14:nvContentPartPr>
              <p14:xfrm>
                <a:off x="2341598" y="5426104"/>
                <a:ext cx="58680" cy="21924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B1D6DB56-12C4-8640-8C89-0E82F829E0D4}"/>
                    </a:ext>
                  </a:extLst>
                </p:cNvPr>
                <p:cNvPicPr/>
                <p:nvPr/>
              </p:nvPicPr>
              <p:blipFill>
                <a:blip r:embed="rId1645"/>
                <a:stretch>
                  <a:fillRect/>
                </a:stretch>
              </p:blipFill>
              <p:spPr>
                <a:xfrm>
                  <a:off x="2326478" y="5410624"/>
                  <a:ext cx="8928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6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7C902AAA-5760-C349-A895-9E74B6DF0963}"/>
                    </a:ext>
                  </a:extLst>
                </p14:cNvPr>
                <p14:cNvContentPartPr/>
                <p14:nvPr/>
              </p14:nvContentPartPr>
              <p14:xfrm>
                <a:off x="2319278" y="5398744"/>
                <a:ext cx="184680" cy="6912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7C902AAA-5760-C349-A895-9E74B6DF0963}"/>
                    </a:ext>
                  </a:extLst>
                </p:cNvPr>
                <p:cNvPicPr/>
                <p:nvPr/>
              </p:nvPicPr>
              <p:blipFill>
                <a:blip r:embed="rId1647"/>
                <a:stretch>
                  <a:fillRect/>
                </a:stretch>
              </p:blipFill>
              <p:spPr>
                <a:xfrm>
                  <a:off x="2304158" y="5383264"/>
                  <a:ext cx="21528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8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E6600BE3-2E85-BF47-88F9-9F0637F2F6CA}"/>
                    </a:ext>
                  </a:extLst>
                </p14:cNvPr>
                <p14:cNvContentPartPr/>
                <p14:nvPr/>
              </p14:nvContentPartPr>
              <p14:xfrm>
                <a:off x="2341598" y="5519704"/>
                <a:ext cx="151920" cy="504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E6600BE3-2E85-BF47-88F9-9F0637F2F6CA}"/>
                    </a:ext>
                  </a:extLst>
                </p:cNvPr>
                <p:cNvPicPr/>
                <p:nvPr/>
              </p:nvPicPr>
              <p:blipFill>
                <a:blip r:embed="rId1649"/>
                <a:stretch>
                  <a:fillRect/>
                </a:stretch>
              </p:blipFill>
              <p:spPr>
                <a:xfrm>
                  <a:off x="2326478" y="5504584"/>
                  <a:ext cx="18216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0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B40E7EE7-B373-2C42-A502-18CEA98F2E9A}"/>
                    </a:ext>
                  </a:extLst>
                </p14:cNvPr>
                <p14:cNvContentPartPr/>
                <p14:nvPr/>
              </p14:nvContentPartPr>
              <p14:xfrm>
                <a:off x="2501438" y="5463904"/>
                <a:ext cx="114480" cy="17172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B40E7EE7-B373-2C42-A502-18CEA98F2E9A}"/>
                    </a:ext>
                  </a:extLst>
                </p:cNvPr>
                <p:cNvPicPr/>
                <p:nvPr/>
              </p:nvPicPr>
              <p:blipFill>
                <a:blip r:embed="rId1651"/>
                <a:stretch>
                  <a:fillRect/>
                </a:stretch>
              </p:blipFill>
              <p:spPr>
                <a:xfrm>
                  <a:off x="2486318" y="5448784"/>
                  <a:ext cx="14508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2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02B6D9F9-E0EB-D14F-8E00-B1E8BC961986}"/>
                    </a:ext>
                  </a:extLst>
                </p14:cNvPr>
                <p14:cNvContentPartPr/>
                <p14:nvPr/>
              </p14:nvContentPartPr>
              <p14:xfrm>
                <a:off x="2631398" y="5452744"/>
                <a:ext cx="162000" cy="15228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02B6D9F9-E0EB-D14F-8E00-B1E8BC961986}"/>
                    </a:ext>
                  </a:extLst>
                </p:cNvPr>
                <p:cNvPicPr/>
                <p:nvPr/>
              </p:nvPicPr>
              <p:blipFill>
                <a:blip r:embed="rId1653"/>
                <a:stretch>
                  <a:fillRect/>
                </a:stretch>
              </p:blipFill>
              <p:spPr>
                <a:xfrm>
                  <a:off x="2616278" y="5437624"/>
                  <a:ext cx="1922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4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5AE07F58-B27B-734F-BDB2-A074AB458D17}"/>
                    </a:ext>
                  </a:extLst>
                </p14:cNvPr>
                <p14:cNvContentPartPr/>
                <p14:nvPr/>
              </p14:nvContentPartPr>
              <p14:xfrm>
                <a:off x="2821118" y="5475064"/>
                <a:ext cx="34560" cy="10980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5AE07F58-B27B-734F-BDB2-A074AB458D17}"/>
                    </a:ext>
                  </a:extLst>
                </p:cNvPr>
                <p:cNvPicPr/>
                <p:nvPr/>
              </p:nvPicPr>
              <p:blipFill>
                <a:blip r:embed="rId1655"/>
                <a:stretch>
                  <a:fillRect/>
                </a:stretch>
              </p:blipFill>
              <p:spPr>
                <a:xfrm>
                  <a:off x="2805998" y="5459944"/>
                  <a:ext cx="6516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6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5A9ADE12-E0FB-9646-9275-3582DC1BEFBE}"/>
                    </a:ext>
                  </a:extLst>
                </p14:cNvPr>
                <p14:cNvContentPartPr/>
                <p14:nvPr/>
              </p14:nvContentPartPr>
              <p14:xfrm>
                <a:off x="2832278" y="5361664"/>
                <a:ext cx="6480" cy="216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5A9ADE12-E0FB-9646-9275-3582DC1BEFBE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2817158" y="5346544"/>
                  <a:ext cx="370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7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6BC56FBE-71EB-1649-9094-80CA7A58E63F}"/>
                    </a:ext>
                  </a:extLst>
                </p14:cNvPr>
                <p14:cNvContentPartPr/>
                <p14:nvPr/>
              </p14:nvContentPartPr>
              <p14:xfrm>
                <a:off x="2838398" y="5361664"/>
                <a:ext cx="88200" cy="23472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6BC56FBE-71EB-1649-9094-80CA7A58E63F}"/>
                    </a:ext>
                  </a:extLst>
                </p:cNvPr>
                <p:cNvPicPr/>
                <p:nvPr/>
              </p:nvPicPr>
              <p:blipFill>
                <a:blip r:embed="rId1658"/>
                <a:stretch>
                  <a:fillRect/>
                </a:stretch>
              </p:blipFill>
              <p:spPr>
                <a:xfrm>
                  <a:off x="2823278" y="5346544"/>
                  <a:ext cx="11844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9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5395E9F9-270E-5547-8476-E576601C8253}"/>
                    </a:ext>
                  </a:extLst>
                </p14:cNvPr>
                <p14:cNvContentPartPr/>
                <p14:nvPr/>
              </p14:nvContentPartPr>
              <p14:xfrm>
                <a:off x="2966198" y="5419264"/>
                <a:ext cx="94680" cy="14652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5395E9F9-270E-5547-8476-E576601C8253}"/>
                    </a:ext>
                  </a:extLst>
                </p:cNvPr>
                <p:cNvPicPr/>
                <p:nvPr/>
              </p:nvPicPr>
              <p:blipFill>
                <a:blip r:embed="rId1660"/>
                <a:stretch>
                  <a:fillRect/>
                </a:stretch>
              </p:blipFill>
              <p:spPr>
                <a:xfrm>
                  <a:off x="2950718" y="5404144"/>
                  <a:ext cx="12492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1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28E657FD-1B23-EF4E-B5EC-94BA54BCED6F}"/>
                    </a:ext>
                  </a:extLst>
                </p14:cNvPr>
                <p14:cNvContentPartPr/>
                <p14:nvPr/>
              </p14:nvContentPartPr>
              <p14:xfrm>
                <a:off x="3055118" y="5419264"/>
                <a:ext cx="11880" cy="33876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28E657FD-1B23-EF4E-B5EC-94BA54BCED6F}"/>
                    </a:ext>
                  </a:extLst>
                </p:cNvPr>
                <p:cNvPicPr/>
                <p:nvPr/>
              </p:nvPicPr>
              <p:blipFill>
                <a:blip r:embed="rId1662"/>
                <a:stretch>
                  <a:fillRect/>
                </a:stretch>
              </p:blipFill>
              <p:spPr>
                <a:xfrm>
                  <a:off x="3039998" y="5404144"/>
                  <a:ext cx="42120" cy="36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3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6CDD4C04-3973-864A-823D-2D1A16A2EA28}"/>
                    </a:ext>
                  </a:extLst>
                </p14:cNvPr>
                <p14:cNvContentPartPr/>
                <p14:nvPr/>
              </p14:nvContentPartPr>
              <p14:xfrm>
                <a:off x="3166718" y="5352304"/>
                <a:ext cx="211680" cy="22212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6CDD4C04-3973-864A-823D-2D1A16A2EA28}"/>
                    </a:ext>
                  </a:extLst>
                </p:cNvPr>
                <p:cNvPicPr/>
                <p:nvPr/>
              </p:nvPicPr>
              <p:blipFill>
                <a:blip r:embed="rId1664"/>
                <a:stretch>
                  <a:fillRect/>
                </a:stretch>
              </p:blipFill>
              <p:spPr>
                <a:xfrm>
                  <a:off x="3151598" y="5337184"/>
                  <a:ext cx="24228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5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DE99C020-C01A-1840-8B7A-1939472E7FBC}"/>
                    </a:ext>
                  </a:extLst>
                </p14:cNvPr>
                <p14:cNvContentPartPr/>
                <p14:nvPr/>
              </p14:nvContentPartPr>
              <p14:xfrm>
                <a:off x="3221798" y="5464264"/>
                <a:ext cx="77400" cy="3348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DE99C020-C01A-1840-8B7A-1939472E7FBC}"/>
                    </a:ext>
                  </a:extLst>
                </p:cNvPr>
                <p:cNvPicPr/>
                <p:nvPr/>
              </p:nvPicPr>
              <p:blipFill>
                <a:blip r:embed="rId1666"/>
                <a:stretch>
                  <a:fillRect/>
                </a:stretch>
              </p:blipFill>
              <p:spPr>
                <a:xfrm>
                  <a:off x="3206678" y="5448784"/>
                  <a:ext cx="10800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7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771FADC1-E836-F24D-812D-8F02312211D1}"/>
                    </a:ext>
                  </a:extLst>
                </p14:cNvPr>
                <p14:cNvContentPartPr/>
                <p14:nvPr/>
              </p14:nvContentPartPr>
              <p14:xfrm>
                <a:off x="3166718" y="5361664"/>
                <a:ext cx="155880" cy="2160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771FADC1-E836-F24D-812D-8F02312211D1}"/>
                    </a:ext>
                  </a:extLst>
                </p:cNvPr>
                <p:cNvPicPr/>
                <p:nvPr/>
              </p:nvPicPr>
              <p:blipFill>
                <a:blip r:embed="rId1668"/>
                <a:stretch>
                  <a:fillRect/>
                </a:stretch>
              </p:blipFill>
              <p:spPr>
                <a:xfrm>
                  <a:off x="3151598" y="5346544"/>
                  <a:ext cx="18648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9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F71590BD-7A8B-5E4F-B759-E149A472CC85}"/>
                    </a:ext>
                  </a:extLst>
                </p14:cNvPr>
                <p14:cNvContentPartPr/>
                <p14:nvPr/>
              </p14:nvContentPartPr>
              <p14:xfrm>
                <a:off x="3389918" y="5391184"/>
                <a:ext cx="127080" cy="16092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F71590BD-7A8B-5E4F-B759-E149A472CC85}"/>
                    </a:ext>
                  </a:extLst>
                </p:cNvPr>
                <p:cNvPicPr/>
                <p:nvPr/>
              </p:nvPicPr>
              <p:blipFill>
                <a:blip r:embed="rId1670"/>
                <a:stretch>
                  <a:fillRect/>
                </a:stretch>
              </p:blipFill>
              <p:spPr>
                <a:xfrm>
                  <a:off x="3374438" y="5376064"/>
                  <a:ext cx="1576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1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247416AC-72E2-7D4D-90D0-68B0C31DB161}"/>
                    </a:ext>
                  </a:extLst>
                </p14:cNvPr>
                <p14:cNvContentPartPr/>
                <p14:nvPr/>
              </p14:nvContentPartPr>
              <p14:xfrm>
                <a:off x="3601598" y="5363464"/>
                <a:ext cx="31680" cy="20340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247416AC-72E2-7D4D-90D0-68B0C31DB161}"/>
                    </a:ext>
                  </a:extLst>
                </p:cNvPr>
                <p:cNvPicPr/>
                <p:nvPr/>
              </p:nvPicPr>
              <p:blipFill>
                <a:blip r:embed="rId1672"/>
                <a:stretch>
                  <a:fillRect/>
                </a:stretch>
              </p:blipFill>
              <p:spPr>
                <a:xfrm>
                  <a:off x="3586478" y="5348344"/>
                  <a:ext cx="6192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3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6D514652-26AD-7A4A-8044-AE08E41FA73D}"/>
                    </a:ext>
                  </a:extLst>
                </p14:cNvPr>
                <p14:cNvContentPartPr/>
                <p14:nvPr/>
              </p14:nvContentPartPr>
              <p14:xfrm>
                <a:off x="3525278" y="5435464"/>
                <a:ext cx="237960" cy="11772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6D514652-26AD-7A4A-8044-AE08E41FA73D}"/>
                    </a:ext>
                  </a:extLst>
                </p:cNvPr>
                <p:cNvPicPr/>
                <p:nvPr/>
              </p:nvPicPr>
              <p:blipFill>
                <a:blip r:embed="rId1674"/>
                <a:stretch>
                  <a:fillRect/>
                </a:stretch>
              </p:blipFill>
              <p:spPr>
                <a:xfrm>
                  <a:off x="3509798" y="5420344"/>
                  <a:ext cx="26856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5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778E0D55-045D-1340-8845-95F22A96B472}"/>
                    </a:ext>
                  </a:extLst>
                </p14:cNvPr>
                <p14:cNvContentPartPr/>
                <p14:nvPr/>
              </p14:nvContentPartPr>
              <p14:xfrm>
                <a:off x="3802478" y="5425024"/>
                <a:ext cx="114840" cy="14076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778E0D55-045D-1340-8845-95F22A96B472}"/>
                    </a:ext>
                  </a:extLst>
                </p:cNvPr>
                <p:cNvPicPr/>
                <p:nvPr/>
              </p:nvPicPr>
              <p:blipFill>
                <a:blip r:embed="rId1676"/>
                <a:stretch>
                  <a:fillRect/>
                </a:stretch>
              </p:blipFill>
              <p:spPr>
                <a:xfrm>
                  <a:off x="3786998" y="5409904"/>
                  <a:ext cx="14544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7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0A831E73-0E53-CB48-B42E-02F0A54DE71E}"/>
                    </a:ext>
                  </a:extLst>
                </p14:cNvPr>
                <p14:cNvContentPartPr/>
                <p14:nvPr/>
              </p14:nvContentPartPr>
              <p14:xfrm>
                <a:off x="3947198" y="5419264"/>
                <a:ext cx="39960" cy="13932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0A831E73-0E53-CB48-B42E-02F0A54DE71E}"/>
                    </a:ext>
                  </a:extLst>
                </p:cNvPr>
                <p:cNvPicPr/>
                <p:nvPr/>
              </p:nvPicPr>
              <p:blipFill>
                <a:blip r:embed="rId1678"/>
                <a:stretch>
                  <a:fillRect/>
                </a:stretch>
              </p:blipFill>
              <p:spPr>
                <a:xfrm>
                  <a:off x="3932078" y="5404144"/>
                  <a:ext cx="7020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9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09B07096-27E5-FF4B-8599-212756028FC9}"/>
                    </a:ext>
                  </a:extLst>
                </p14:cNvPr>
                <p14:cNvContentPartPr/>
                <p14:nvPr/>
              </p14:nvContentPartPr>
              <p14:xfrm>
                <a:off x="3991838" y="5362744"/>
                <a:ext cx="11160" cy="108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09B07096-27E5-FF4B-8599-212756028FC9}"/>
                    </a:ext>
                  </a:extLst>
                </p:cNvPr>
                <p:cNvPicPr/>
                <p:nvPr/>
              </p:nvPicPr>
              <p:blipFill>
                <a:blip r:embed="rId1680"/>
                <a:stretch>
                  <a:fillRect/>
                </a:stretch>
              </p:blipFill>
              <p:spPr>
                <a:xfrm>
                  <a:off x="3976718" y="5347624"/>
                  <a:ext cx="4140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1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AAC79367-0504-8A47-AFA8-01044256049C}"/>
                    </a:ext>
                  </a:extLst>
                </p14:cNvPr>
                <p14:cNvContentPartPr/>
                <p14:nvPr/>
              </p14:nvContentPartPr>
              <p14:xfrm>
                <a:off x="4053398" y="5396944"/>
                <a:ext cx="72360" cy="13500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AAC79367-0504-8A47-AFA8-01044256049C}"/>
                    </a:ext>
                  </a:extLst>
                </p:cNvPr>
                <p:cNvPicPr/>
                <p:nvPr/>
              </p:nvPicPr>
              <p:blipFill>
                <a:blip r:embed="rId1682"/>
                <a:stretch>
                  <a:fillRect/>
                </a:stretch>
              </p:blipFill>
              <p:spPr>
                <a:xfrm>
                  <a:off x="4037918" y="5381824"/>
                  <a:ext cx="10260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3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9C576FB3-DCB1-C242-B7B6-487EC2BD226F}"/>
                    </a:ext>
                  </a:extLst>
                </p14:cNvPr>
                <p14:cNvContentPartPr/>
                <p14:nvPr/>
              </p14:nvContentPartPr>
              <p14:xfrm>
                <a:off x="4190558" y="5396584"/>
                <a:ext cx="100800" cy="15264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9C576FB3-DCB1-C242-B7B6-487EC2BD226F}"/>
                    </a:ext>
                  </a:extLst>
                </p:cNvPr>
                <p:cNvPicPr/>
                <p:nvPr/>
              </p:nvPicPr>
              <p:blipFill>
                <a:blip r:embed="rId1684"/>
                <a:stretch>
                  <a:fillRect/>
                </a:stretch>
              </p:blipFill>
              <p:spPr>
                <a:xfrm>
                  <a:off x="4175438" y="5381104"/>
                  <a:ext cx="1310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5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96F90C76-ADD8-174D-B4B8-D4B8A267B003}"/>
                    </a:ext>
                  </a:extLst>
                </p14:cNvPr>
                <p14:cNvContentPartPr/>
                <p14:nvPr/>
              </p14:nvContentPartPr>
              <p14:xfrm>
                <a:off x="4268678" y="5449504"/>
                <a:ext cx="98640" cy="8712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96F90C76-ADD8-174D-B4B8-D4B8A267B003}"/>
                    </a:ext>
                  </a:extLst>
                </p:cNvPr>
                <p:cNvPicPr/>
                <p:nvPr/>
              </p:nvPicPr>
              <p:blipFill>
                <a:blip r:embed="rId1686"/>
                <a:stretch>
                  <a:fillRect/>
                </a:stretch>
              </p:blipFill>
              <p:spPr>
                <a:xfrm>
                  <a:off x="4253558" y="5434024"/>
                  <a:ext cx="12924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7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8188EF0A-E09A-E941-946F-BA545865481C}"/>
                    </a:ext>
                  </a:extLst>
                </p14:cNvPr>
                <p14:cNvContentPartPr/>
                <p14:nvPr/>
              </p14:nvContentPartPr>
              <p14:xfrm>
                <a:off x="4359758" y="5335384"/>
                <a:ext cx="720" cy="648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8188EF0A-E09A-E941-946F-BA545865481C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4344278" y="5319904"/>
                  <a:ext cx="309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8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6531181E-A551-B54C-9D0A-1A55DE91884B}"/>
                    </a:ext>
                  </a:extLst>
                </p14:cNvPr>
                <p14:cNvContentPartPr/>
                <p14:nvPr/>
              </p14:nvContentPartPr>
              <p14:xfrm>
                <a:off x="4400798" y="5300464"/>
                <a:ext cx="98640" cy="26028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6531181E-A551-B54C-9D0A-1A55DE91884B}"/>
                    </a:ext>
                  </a:extLst>
                </p:cNvPr>
                <p:cNvPicPr/>
                <p:nvPr/>
              </p:nvPicPr>
              <p:blipFill>
                <a:blip r:embed="rId1689"/>
                <a:stretch>
                  <a:fillRect/>
                </a:stretch>
              </p:blipFill>
              <p:spPr>
                <a:xfrm>
                  <a:off x="4385678" y="5284984"/>
                  <a:ext cx="12924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0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BEA4BB1E-1A72-9F45-A045-E55BBB9288C9}"/>
                    </a:ext>
                  </a:extLst>
                </p14:cNvPr>
                <p14:cNvContentPartPr/>
                <p14:nvPr/>
              </p14:nvContentPartPr>
              <p14:xfrm>
                <a:off x="4548758" y="5386864"/>
                <a:ext cx="309960" cy="16092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BEA4BB1E-1A72-9F45-A045-E55BBB9288C9}"/>
                    </a:ext>
                  </a:extLst>
                </p:cNvPr>
                <p:cNvPicPr/>
                <p:nvPr/>
              </p:nvPicPr>
              <p:blipFill>
                <a:blip r:embed="rId1691"/>
                <a:stretch>
                  <a:fillRect/>
                </a:stretch>
              </p:blipFill>
              <p:spPr>
                <a:xfrm>
                  <a:off x="4533638" y="5371744"/>
                  <a:ext cx="3405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2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FB9C9EAB-C650-794B-B116-8B488B4CDA97}"/>
                    </a:ext>
                  </a:extLst>
                </p14:cNvPr>
                <p14:cNvContentPartPr/>
                <p14:nvPr/>
              </p14:nvContentPartPr>
              <p14:xfrm>
                <a:off x="2843438" y="5764864"/>
                <a:ext cx="59760" cy="23724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FB9C9EAB-C650-794B-B116-8B488B4CDA97}"/>
                    </a:ext>
                  </a:extLst>
                </p:cNvPr>
                <p:cNvPicPr/>
                <p:nvPr/>
              </p:nvPicPr>
              <p:blipFill>
                <a:blip r:embed="rId1693"/>
                <a:stretch>
                  <a:fillRect/>
                </a:stretch>
              </p:blipFill>
              <p:spPr>
                <a:xfrm>
                  <a:off x="2827958" y="5749744"/>
                  <a:ext cx="9036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4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6704D349-437A-DB40-96D7-578CB925EF34}"/>
                    </a:ext>
                  </a:extLst>
                </p14:cNvPr>
                <p14:cNvContentPartPr/>
                <p14:nvPr/>
              </p14:nvContentPartPr>
              <p14:xfrm>
                <a:off x="2821118" y="5728144"/>
                <a:ext cx="142200" cy="15768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6704D349-437A-DB40-96D7-578CB925EF34}"/>
                    </a:ext>
                  </a:extLst>
                </p:cNvPr>
                <p:cNvPicPr/>
                <p:nvPr/>
              </p:nvPicPr>
              <p:blipFill>
                <a:blip r:embed="rId1695"/>
                <a:stretch>
                  <a:fillRect/>
                </a:stretch>
              </p:blipFill>
              <p:spPr>
                <a:xfrm>
                  <a:off x="2805998" y="5713024"/>
                  <a:ext cx="17280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6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BA598EF5-D8EB-784E-9841-C4D66EFC20B9}"/>
                    </a:ext>
                  </a:extLst>
                </p14:cNvPr>
                <p14:cNvContentPartPr/>
                <p14:nvPr/>
              </p14:nvContentPartPr>
              <p14:xfrm>
                <a:off x="2995718" y="5831824"/>
                <a:ext cx="86040" cy="12816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BA598EF5-D8EB-784E-9841-C4D66EFC20B9}"/>
                    </a:ext>
                  </a:extLst>
                </p:cNvPr>
                <p:cNvPicPr/>
                <p:nvPr/>
              </p:nvPicPr>
              <p:blipFill>
                <a:blip r:embed="rId1697"/>
                <a:stretch>
                  <a:fillRect/>
                </a:stretch>
              </p:blipFill>
              <p:spPr>
                <a:xfrm>
                  <a:off x="2980598" y="5816704"/>
                  <a:ext cx="11628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8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BFAB8EA8-2C4D-A745-ABCE-7BF22934ABB4}"/>
                    </a:ext>
                  </a:extLst>
                </p14:cNvPr>
                <p14:cNvContentPartPr/>
                <p14:nvPr/>
              </p14:nvContentPartPr>
              <p14:xfrm>
                <a:off x="3135398" y="5793664"/>
                <a:ext cx="80640" cy="16200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BFAB8EA8-2C4D-A745-ABCE-7BF22934ABB4}"/>
                    </a:ext>
                  </a:extLst>
                </p:cNvPr>
                <p:cNvPicPr/>
                <p:nvPr/>
              </p:nvPicPr>
              <p:blipFill>
                <a:blip r:embed="rId1699"/>
                <a:stretch>
                  <a:fillRect/>
                </a:stretch>
              </p:blipFill>
              <p:spPr>
                <a:xfrm>
                  <a:off x="3119918" y="5778544"/>
                  <a:ext cx="11124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0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373E1468-0BC4-8447-9984-A52AD2C050DC}"/>
                    </a:ext>
                  </a:extLst>
                </p14:cNvPr>
                <p14:cNvContentPartPr/>
                <p14:nvPr/>
              </p14:nvContentPartPr>
              <p14:xfrm>
                <a:off x="3233678" y="5743984"/>
                <a:ext cx="74160" cy="17784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373E1468-0BC4-8447-9984-A52AD2C050DC}"/>
                    </a:ext>
                  </a:extLst>
                </p:cNvPr>
                <p:cNvPicPr/>
                <p:nvPr/>
              </p:nvPicPr>
              <p:blipFill>
                <a:blip r:embed="rId1701"/>
                <a:stretch>
                  <a:fillRect/>
                </a:stretch>
              </p:blipFill>
              <p:spPr>
                <a:xfrm>
                  <a:off x="3218558" y="5728864"/>
                  <a:ext cx="10476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2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677CB5D5-086D-0743-A5B2-2B1711BE713C}"/>
                    </a:ext>
                  </a:extLst>
                </p14:cNvPr>
                <p14:cNvContentPartPr/>
                <p14:nvPr/>
              </p14:nvContentPartPr>
              <p14:xfrm>
                <a:off x="3189038" y="5789704"/>
                <a:ext cx="150480" cy="6264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677CB5D5-086D-0743-A5B2-2B1711BE713C}"/>
                    </a:ext>
                  </a:extLst>
                </p:cNvPr>
                <p:cNvPicPr/>
                <p:nvPr/>
              </p:nvPicPr>
              <p:blipFill>
                <a:blip r:embed="rId1703"/>
                <a:stretch>
                  <a:fillRect/>
                </a:stretch>
              </p:blipFill>
              <p:spPr>
                <a:xfrm>
                  <a:off x="3173918" y="5774224"/>
                  <a:ext cx="18108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4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4FB14289-B543-FF44-814C-F1CA5EF8CC0A}"/>
                    </a:ext>
                  </a:extLst>
                </p14:cNvPr>
                <p14:cNvContentPartPr/>
                <p14:nvPr/>
              </p14:nvContentPartPr>
              <p14:xfrm>
                <a:off x="3334118" y="5776024"/>
                <a:ext cx="106920" cy="12888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4FB14289-B543-FF44-814C-F1CA5EF8CC0A}"/>
                    </a:ext>
                  </a:extLst>
                </p:cNvPr>
                <p:cNvPicPr/>
                <p:nvPr/>
              </p:nvPicPr>
              <p:blipFill>
                <a:blip r:embed="rId1705"/>
                <a:stretch>
                  <a:fillRect/>
                </a:stretch>
              </p:blipFill>
              <p:spPr>
                <a:xfrm>
                  <a:off x="3318638" y="5760904"/>
                  <a:ext cx="13752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6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03CA3B75-6665-1148-9A35-86316DE9B5A9}"/>
                    </a:ext>
                  </a:extLst>
                </p14:cNvPr>
                <p14:cNvContentPartPr/>
                <p14:nvPr/>
              </p14:nvContentPartPr>
              <p14:xfrm>
                <a:off x="3479198" y="5775664"/>
                <a:ext cx="109800" cy="14292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03CA3B75-6665-1148-9A35-86316DE9B5A9}"/>
                    </a:ext>
                  </a:extLst>
                </p:cNvPr>
                <p:cNvPicPr/>
                <p:nvPr/>
              </p:nvPicPr>
              <p:blipFill>
                <a:blip r:embed="rId1707"/>
                <a:stretch>
                  <a:fillRect/>
                </a:stretch>
              </p:blipFill>
              <p:spPr>
                <a:xfrm>
                  <a:off x="3463718" y="5760544"/>
                  <a:ext cx="14040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8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4CA62ABB-89F1-2F49-9C19-E37069AD5FA5}"/>
                    </a:ext>
                  </a:extLst>
                </p14:cNvPr>
                <p14:cNvContentPartPr/>
                <p14:nvPr/>
              </p14:nvContentPartPr>
              <p14:xfrm>
                <a:off x="3612758" y="5787184"/>
                <a:ext cx="32040" cy="13680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4CA62ABB-89F1-2F49-9C19-E37069AD5FA5}"/>
                    </a:ext>
                  </a:extLst>
                </p:cNvPr>
                <p:cNvPicPr/>
                <p:nvPr/>
              </p:nvPicPr>
              <p:blipFill>
                <a:blip r:embed="rId1709"/>
                <a:stretch>
                  <a:fillRect/>
                </a:stretch>
              </p:blipFill>
              <p:spPr>
                <a:xfrm>
                  <a:off x="3597638" y="5772064"/>
                  <a:ext cx="626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0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947A66FA-23D3-0744-95FF-D0C4DBAD3919}"/>
                    </a:ext>
                  </a:extLst>
                </p14:cNvPr>
                <p14:cNvContentPartPr/>
                <p14:nvPr/>
              </p14:nvContentPartPr>
              <p14:xfrm>
                <a:off x="3635078" y="5698264"/>
                <a:ext cx="6480" cy="828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947A66FA-23D3-0744-95FF-D0C4DBAD3919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3619958" y="5682784"/>
                  <a:ext cx="370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1">
              <p14:nvContentPartPr>
                <p14:cNvPr id="985" name="Ink 984">
                  <a:extLst>
                    <a:ext uri="{FF2B5EF4-FFF2-40B4-BE49-F238E27FC236}">
                      <a16:creationId xmlns:a16="http://schemas.microsoft.com/office/drawing/2014/main" id="{DD97D13C-FE9F-0647-A9B9-785DF30422CD}"/>
                    </a:ext>
                  </a:extLst>
                </p14:cNvPr>
                <p14:cNvContentPartPr/>
                <p14:nvPr/>
              </p14:nvContentPartPr>
              <p14:xfrm>
                <a:off x="3641198" y="5706184"/>
                <a:ext cx="139680" cy="175680"/>
              </p14:xfrm>
            </p:contentPart>
          </mc:Choice>
          <mc:Fallback xmlns="">
            <p:pic>
              <p:nvPicPr>
                <p:cNvPr id="985" name="Ink 984">
                  <a:extLst>
                    <a:ext uri="{FF2B5EF4-FFF2-40B4-BE49-F238E27FC236}">
                      <a16:creationId xmlns:a16="http://schemas.microsoft.com/office/drawing/2014/main" id="{DD97D13C-FE9F-0647-A9B9-785DF30422CD}"/>
                    </a:ext>
                  </a:extLst>
                </p:cNvPr>
                <p:cNvPicPr/>
                <p:nvPr/>
              </p:nvPicPr>
              <p:blipFill>
                <a:blip r:embed="rId1712"/>
                <a:stretch>
                  <a:fillRect/>
                </a:stretch>
              </p:blipFill>
              <p:spPr>
                <a:xfrm>
                  <a:off x="3626078" y="5690704"/>
                  <a:ext cx="17028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3">
              <p14:nvContentPartPr>
                <p14:cNvPr id="1000" name="Ink 999">
                  <a:extLst>
                    <a:ext uri="{FF2B5EF4-FFF2-40B4-BE49-F238E27FC236}">
                      <a16:creationId xmlns:a16="http://schemas.microsoft.com/office/drawing/2014/main" id="{326EFFF5-C327-224D-BBCC-2F4468B162FE}"/>
                    </a:ext>
                  </a:extLst>
                </p14:cNvPr>
                <p14:cNvContentPartPr/>
                <p14:nvPr/>
              </p14:nvContentPartPr>
              <p14:xfrm>
                <a:off x="3780158" y="5758744"/>
                <a:ext cx="129960" cy="118800"/>
              </p14:xfrm>
            </p:contentPart>
          </mc:Choice>
          <mc:Fallback xmlns="">
            <p:pic>
              <p:nvPicPr>
                <p:cNvPr id="1000" name="Ink 999">
                  <a:extLst>
                    <a:ext uri="{FF2B5EF4-FFF2-40B4-BE49-F238E27FC236}">
                      <a16:creationId xmlns:a16="http://schemas.microsoft.com/office/drawing/2014/main" id="{326EFFF5-C327-224D-BBCC-2F4468B162FE}"/>
                    </a:ext>
                  </a:extLst>
                </p:cNvPr>
                <p:cNvPicPr/>
                <p:nvPr/>
              </p:nvPicPr>
              <p:blipFill>
                <a:blip r:embed="rId1714"/>
                <a:stretch>
                  <a:fillRect/>
                </a:stretch>
              </p:blipFill>
              <p:spPr>
                <a:xfrm>
                  <a:off x="3764678" y="5743624"/>
                  <a:ext cx="16056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5">
              <p14:nvContentPartPr>
                <p14:cNvPr id="1012" name="Ink 1011">
                  <a:extLst>
                    <a:ext uri="{FF2B5EF4-FFF2-40B4-BE49-F238E27FC236}">
                      <a16:creationId xmlns:a16="http://schemas.microsoft.com/office/drawing/2014/main" id="{AE298BE6-21E6-0842-A405-5DC6C5164F06}"/>
                    </a:ext>
                  </a:extLst>
                </p14:cNvPr>
                <p14:cNvContentPartPr/>
                <p14:nvPr/>
              </p14:nvContentPartPr>
              <p14:xfrm>
                <a:off x="4020638" y="5711224"/>
                <a:ext cx="90000" cy="196920"/>
              </p14:xfrm>
            </p:contentPart>
          </mc:Choice>
          <mc:Fallback xmlns="">
            <p:pic>
              <p:nvPicPr>
                <p:cNvPr id="1012" name="Ink 1011">
                  <a:extLst>
                    <a:ext uri="{FF2B5EF4-FFF2-40B4-BE49-F238E27FC236}">
                      <a16:creationId xmlns:a16="http://schemas.microsoft.com/office/drawing/2014/main" id="{AE298BE6-21E6-0842-A405-5DC6C5164F06}"/>
                    </a:ext>
                  </a:extLst>
                </p:cNvPr>
                <p:cNvPicPr/>
                <p:nvPr/>
              </p:nvPicPr>
              <p:blipFill>
                <a:blip r:embed="rId1716"/>
                <a:stretch>
                  <a:fillRect/>
                </a:stretch>
              </p:blipFill>
              <p:spPr>
                <a:xfrm>
                  <a:off x="4005158" y="5696104"/>
                  <a:ext cx="12060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7">
              <p14:nvContentPartPr>
                <p14:cNvPr id="1023" name="Ink 1022">
                  <a:extLst>
                    <a:ext uri="{FF2B5EF4-FFF2-40B4-BE49-F238E27FC236}">
                      <a16:creationId xmlns:a16="http://schemas.microsoft.com/office/drawing/2014/main" id="{5A900AA2-0306-6142-AAFA-9289BAA13D85}"/>
                    </a:ext>
                  </a:extLst>
                </p14:cNvPr>
                <p14:cNvContentPartPr/>
                <p14:nvPr/>
              </p14:nvContentPartPr>
              <p14:xfrm>
                <a:off x="4111358" y="5764864"/>
                <a:ext cx="91080" cy="105120"/>
              </p14:xfrm>
            </p:contentPart>
          </mc:Choice>
          <mc:Fallback xmlns="">
            <p:pic>
              <p:nvPicPr>
                <p:cNvPr id="1023" name="Ink 1022">
                  <a:extLst>
                    <a:ext uri="{FF2B5EF4-FFF2-40B4-BE49-F238E27FC236}">
                      <a16:creationId xmlns:a16="http://schemas.microsoft.com/office/drawing/2014/main" id="{5A900AA2-0306-6142-AAFA-9289BAA13D85}"/>
                    </a:ext>
                  </a:extLst>
                </p:cNvPr>
                <p:cNvPicPr/>
                <p:nvPr/>
              </p:nvPicPr>
              <p:blipFill>
                <a:blip r:embed="rId1718"/>
                <a:stretch>
                  <a:fillRect/>
                </a:stretch>
              </p:blipFill>
              <p:spPr>
                <a:xfrm>
                  <a:off x="4096238" y="5749744"/>
                  <a:ext cx="12168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9">
              <p14:nvContentPartPr>
                <p14:cNvPr id="1033" name="Ink 1032">
                  <a:extLst>
                    <a:ext uri="{FF2B5EF4-FFF2-40B4-BE49-F238E27FC236}">
                      <a16:creationId xmlns:a16="http://schemas.microsoft.com/office/drawing/2014/main" id="{38FA3982-5282-4E40-8119-64EED81856E8}"/>
                    </a:ext>
                  </a:extLst>
                </p14:cNvPr>
                <p14:cNvContentPartPr/>
                <p14:nvPr/>
              </p14:nvContentPartPr>
              <p14:xfrm>
                <a:off x="4237358" y="5722024"/>
                <a:ext cx="105840" cy="165240"/>
              </p14:xfrm>
            </p:contentPart>
          </mc:Choice>
          <mc:Fallback xmlns="">
            <p:pic>
              <p:nvPicPr>
                <p:cNvPr id="1033" name="Ink 1032">
                  <a:extLst>
                    <a:ext uri="{FF2B5EF4-FFF2-40B4-BE49-F238E27FC236}">
                      <a16:creationId xmlns:a16="http://schemas.microsoft.com/office/drawing/2014/main" id="{38FA3982-5282-4E40-8119-64EED81856E8}"/>
                    </a:ext>
                  </a:extLst>
                </p:cNvPr>
                <p:cNvPicPr/>
                <p:nvPr/>
              </p:nvPicPr>
              <p:blipFill>
                <a:blip r:embed="rId1720"/>
                <a:stretch>
                  <a:fillRect/>
                </a:stretch>
              </p:blipFill>
              <p:spPr>
                <a:xfrm>
                  <a:off x="4222238" y="5706544"/>
                  <a:ext cx="13644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1">
              <p14:nvContentPartPr>
                <p14:cNvPr id="1035" name="Ink 1034">
                  <a:extLst>
                    <a:ext uri="{FF2B5EF4-FFF2-40B4-BE49-F238E27FC236}">
                      <a16:creationId xmlns:a16="http://schemas.microsoft.com/office/drawing/2014/main" id="{8B466FF5-F97E-FC4E-B807-183543BD7D67}"/>
                    </a:ext>
                  </a:extLst>
                </p14:cNvPr>
                <p14:cNvContentPartPr/>
                <p14:nvPr/>
              </p14:nvContentPartPr>
              <p14:xfrm>
                <a:off x="4401878" y="5593144"/>
                <a:ext cx="127080" cy="330840"/>
              </p14:xfrm>
            </p:contentPart>
          </mc:Choice>
          <mc:Fallback xmlns="">
            <p:pic>
              <p:nvPicPr>
                <p:cNvPr id="1035" name="Ink 1034">
                  <a:extLst>
                    <a:ext uri="{FF2B5EF4-FFF2-40B4-BE49-F238E27FC236}">
                      <a16:creationId xmlns:a16="http://schemas.microsoft.com/office/drawing/2014/main" id="{8B466FF5-F97E-FC4E-B807-183543BD7D67}"/>
                    </a:ext>
                  </a:extLst>
                </p:cNvPr>
                <p:cNvPicPr/>
                <p:nvPr/>
              </p:nvPicPr>
              <p:blipFill>
                <a:blip r:embed="rId1722"/>
                <a:stretch>
                  <a:fillRect/>
                </a:stretch>
              </p:blipFill>
              <p:spPr>
                <a:xfrm>
                  <a:off x="4386758" y="5577664"/>
                  <a:ext cx="157680" cy="36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3">
              <p14:nvContentPartPr>
                <p14:cNvPr id="1036" name="Ink 1035">
                  <a:extLst>
                    <a:ext uri="{FF2B5EF4-FFF2-40B4-BE49-F238E27FC236}">
                      <a16:creationId xmlns:a16="http://schemas.microsoft.com/office/drawing/2014/main" id="{BAC25261-C856-4043-925C-750D9D080C3C}"/>
                    </a:ext>
                  </a:extLst>
                </p14:cNvPr>
                <p14:cNvContentPartPr/>
                <p14:nvPr/>
              </p14:nvContentPartPr>
              <p14:xfrm>
                <a:off x="4339598" y="5757664"/>
                <a:ext cx="240120" cy="114480"/>
              </p14:xfrm>
            </p:contentPart>
          </mc:Choice>
          <mc:Fallback xmlns="">
            <p:pic>
              <p:nvPicPr>
                <p:cNvPr id="1036" name="Ink 1035">
                  <a:extLst>
                    <a:ext uri="{FF2B5EF4-FFF2-40B4-BE49-F238E27FC236}">
                      <a16:creationId xmlns:a16="http://schemas.microsoft.com/office/drawing/2014/main" id="{BAC25261-C856-4043-925C-750D9D080C3C}"/>
                    </a:ext>
                  </a:extLst>
                </p:cNvPr>
                <p:cNvPicPr/>
                <p:nvPr/>
              </p:nvPicPr>
              <p:blipFill>
                <a:blip r:embed="rId1724"/>
                <a:stretch>
                  <a:fillRect/>
                </a:stretch>
              </p:blipFill>
              <p:spPr>
                <a:xfrm>
                  <a:off x="4324478" y="5742544"/>
                  <a:ext cx="27072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5">
              <p14:nvContentPartPr>
                <p14:cNvPr id="1037" name="Ink 1036">
                  <a:extLst>
                    <a:ext uri="{FF2B5EF4-FFF2-40B4-BE49-F238E27FC236}">
                      <a16:creationId xmlns:a16="http://schemas.microsoft.com/office/drawing/2014/main" id="{09DA27FF-87D6-A249-9889-3E34208FEE74}"/>
                    </a:ext>
                  </a:extLst>
                </p14:cNvPr>
                <p14:cNvContentPartPr/>
                <p14:nvPr/>
              </p14:nvContentPartPr>
              <p14:xfrm>
                <a:off x="4649918" y="5741824"/>
                <a:ext cx="66240" cy="131400"/>
              </p14:xfrm>
            </p:contentPart>
          </mc:Choice>
          <mc:Fallback xmlns="">
            <p:pic>
              <p:nvPicPr>
                <p:cNvPr id="1037" name="Ink 1036">
                  <a:extLst>
                    <a:ext uri="{FF2B5EF4-FFF2-40B4-BE49-F238E27FC236}">
                      <a16:creationId xmlns:a16="http://schemas.microsoft.com/office/drawing/2014/main" id="{09DA27FF-87D6-A249-9889-3E34208FEE74}"/>
                    </a:ext>
                  </a:extLst>
                </p:cNvPr>
                <p:cNvPicPr/>
                <p:nvPr/>
              </p:nvPicPr>
              <p:blipFill>
                <a:blip r:embed="rId1726"/>
                <a:stretch>
                  <a:fillRect/>
                </a:stretch>
              </p:blipFill>
              <p:spPr>
                <a:xfrm>
                  <a:off x="4634798" y="5726704"/>
                  <a:ext cx="9684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7">
              <p14:nvContentPartPr>
                <p14:cNvPr id="1038" name="Ink 1037">
                  <a:extLst>
                    <a:ext uri="{FF2B5EF4-FFF2-40B4-BE49-F238E27FC236}">
                      <a16:creationId xmlns:a16="http://schemas.microsoft.com/office/drawing/2014/main" id="{2D7D5265-15AA-3D41-8E45-BB76DA4B4052}"/>
                    </a:ext>
                  </a:extLst>
                </p14:cNvPr>
                <p14:cNvContentPartPr/>
                <p14:nvPr/>
              </p14:nvContentPartPr>
              <p14:xfrm>
                <a:off x="4772678" y="5751904"/>
                <a:ext cx="191880" cy="169920"/>
              </p14:xfrm>
            </p:contentPart>
          </mc:Choice>
          <mc:Fallback xmlns="">
            <p:pic>
              <p:nvPicPr>
                <p:cNvPr id="1038" name="Ink 1037">
                  <a:extLst>
                    <a:ext uri="{FF2B5EF4-FFF2-40B4-BE49-F238E27FC236}">
                      <a16:creationId xmlns:a16="http://schemas.microsoft.com/office/drawing/2014/main" id="{2D7D5265-15AA-3D41-8E45-BB76DA4B4052}"/>
                    </a:ext>
                  </a:extLst>
                </p:cNvPr>
                <p:cNvPicPr/>
                <p:nvPr/>
              </p:nvPicPr>
              <p:blipFill>
                <a:blip r:embed="rId1728"/>
                <a:stretch>
                  <a:fillRect/>
                </a:stretch>
              </p:blipFill>
              <p:spPr>
                <a:xfrm>
                  <a:off x="4757198" y="5736424"/>
                  <a:ext cx="22248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9">
              <p14:nvContentPartPr>
                <p14:cNvPr id="1039" name="Ink 1038">
                  <a:extLst>
                    <a:ext uri="{FF2B5EF4-FFF2-40B4-BE49-F238E27FC236}">
                      <a16:creationId xmlns:a16="http://schemas.microsoft.com/office/drawing/2014/main" id="{00479FF3-67BC-6740-9BAF-0186073C40F0}"/>
                    </a:ext>
                  </a:extLst>
                </p14:cNvPr>
                <p14:cNvContentPartPr/>
                <p14:nvPr/>
              </p14:nvContentPartPr>
              <p14:xfrm>
                <a:off x="4995518" y="5731384"/>
                <a:ext cx="34200" cy="158760"/>
              </p14:xfrm>
            </p:contentPart>
          </mc:Choice>
          <mc:Fallback xmlns="">
            <p:pic>
              <p:nvPicPr>
                <p:cNvPr id="1039" name="Ink 1038">
                  <a:extLst>
                    <a:ext uri="{FF2B5EF4-FFF2-40B4-BE49-F238E27FC236}">
                      <a16:creationId xmlns:a16="http://schemas.microsoft.com/office/drawing/2014/main" id="{00479FF3-67BC-6740-9BAF-0186073C40F0}"/>
                    </a:ext>
                  </a:extLst>
                </p:cNvPr>
                <p:cNvPicPr/>
                <p:nvPr/>
              </p:nvPicPr>
              <p:blipFill>
                <a:blip r:embed="rId1730"/>
                <a:stretch>
                  <a:fillRect/>
                </a:stretch>
              </p:blipFill>
              <p:spPr>
                <a:xfrm>
                  <a:off x="4980398" y="5716264"/>
                  <a:ext cx="648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1">
              <p14:nvContentPartPr>
                <p14:cNvPr id="1040" name="Ink 1039">
                  <a:extLst>
                    <a:ext uri="{FF2B5EF4-FFF2-40B4-BE49-F238E27FC236}">
                      <a16:creationId xmlns:a16="http://schemas.microsoft.com/office/drawing/2014/main" id="{DFB784E2-C650-794E-B6CC-572C9773A094}"/>
                    </a:ext>
                  </a:extLst>
                </p14:cNvPr>
                <p14:cNvContentPartPr/>
                <p14:nvPr/>
              </p14:nvContentPartPr>
              <p14:xfrm>
                <a:off x="5028998" y="5675944"/>
                <a:ext cx="10440" cy="9360"/>
              </p14:xfrm>
            </p:contentPart>
          </mc:Choice>
          <mc:Fallback xmlns="">
            <p:pic>
              <p:nvPicPr>
                <p:cNvPr id="1040" name="Ink 1039">
                  <a:extLst>
                    <a:ext uri="{FF2B5EF4-FFF2-40B4-BE49-F238E27FC236}">
                      <a16:creationId xmlns:a16="http://schemas.microsoft.com/office/drawing/2014/main" id="{DFB784E2-C650-794E-B6CC-572C9773A094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5013878" y="5660464"/>
                  <a:ext cx="406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2">
              <p14:nvContentPartPr>
                <p14:cNvPr id="1041" name="Ink 1040">
                  <a:extLst>
                    <a:ext uri="{FF2B5EF4-FFF2-40B4-BE49-F238E27FC236}">
                      <a16:creationId xmlns:a16="http://schemas.microsoft.com/office/drawing/2014/main" id="{43878DB3-8B1C-B543-8EA7-74A95E861348}"/>
                    </a:ext>
                  </a:extLst>
                </p14:cNvPr>
                <p14:cNvContentPartPr/>
                <p14:nvPr/>
              </p14:nvContentPartPr>
              <p14:xfrm>
                <a:off x="5086598" y="5698264"/>
                <a:ext cx="70200" cy="164520"/>
              </p14:xfrm>
            </p:contentPart>
          </mc:Choice>
          <mc:Fallback xmlns="">
            <p:pic>
              <p:nvPicPr>
                <p:cNvPr id="1041" name="Ink 1040">
                  <a:extLst>
                    <a:ext uri="{FF2B5EF4-FFF2-40B4-BE49-F238E27FC236}">
                      <a16:creationId xmlns:a16="http://schemas.microsoft.com/office/drawing/2014/main" id="{43878DB3-8B1C-B543-8EA7-74A95E861348}"/>
                    </a:ext>
                  </a:extLst>
                </p:cNvPr>
                <p:cNvPicPr/>
                <p:nvPr/>
              </p:nvPicPr>
              <p:blipFill>
                <a:blip r:embed="rId1733"/>
                <a:stretch>
                  <a:fillRect/>
                </a:stretch>
              </p:blipFill>
              <p:spPr>
                <a:xfrm>
                  <a:off x="5071118" y="5682784"/>
                  <a:ext cx="10044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4">
              <p14:nvContentPartPr>
                <p14:cNvPr id="1043" name="Ink 1042">
                  <a:extLst>
                    <a:ext uri="{FF2B5EF4-FFF2-40B4-BE49-F238E27FC236}">
                      <a16:creationId xmlns:a16="http://schemas.microsoft.com/office/drawing/2014/main" id="{7A25BA80-F1DB-524A-9E42-DCCBD7B490AD}"/>
                    </a:ext>
                  </a:extLst>
                </p14:cNvPr>
                <p14:cNvContentPartPr/>
                <p14:nvPr/>
              </p14:nvContentPartPr>
              <p14:xfrm>
                <a:off x="3099758" y="6019744"/>
                <a:ext cx="707760" cy="95400"/>
              </p14:xfrm>
            </p:contentPart>
          </mc:Choice>
          <mc:Fallback xmlns="">
            <p:pic>
              <p:nvPicPr>
                <p:cNvPr id="1043" name="Ink 1042">
                  <a:extLst>
                    <a:ext uri="{FF2B5EF4-FFF2-40B4-BE49-F238E27FC236}">
                      <a16:creationId xmlns:a16="http://schemas.microsoft.com/office/drawing/2014/main" id="{7A25BA80-F1DB-524A-9E42-DCCBD7B490AD}"/>
                    </a:ext>
                  </a:extLst>
                </p:cNvPr>
                <p:cNvPicPr/>
                <p:nvPr/>
              </p:nvPicPr>
              <p:blipFill>
                <a:blip r:embed="rId1735"/>
                <a:stretch>
                  <a:fillRect/>
                </a:stretch>
              </p:blipFill>
              <p:spPr>
                <a:xfrm>
                  <a:off x="3084638" y="6004624"/>
                  <a:ext cx="7380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6">
              <p14:nvContentPartPr>
                <p14:cNvPr id="1044" name="Ink 1043">
                  <a:extLst>
                    <a:ext uri="{FF2B5EF4-FFF2-40B4-BE49-F238E27FC236}">
                      <a16:creationId xmlns:a16="http://schemas.microsoft.com/office/drawing/2014/main" id="{7933BB3E-91C0-384E-BE59-73976E68EB63}"/>
                    </a:ext>
                  </a:extLst>
                </p14:cNvPr>
                <p14:cNvContentPartPr/>
                <p14:nvPr/>
              </p14:nvContentPartPr>
              <p14:xfrm>
                <a:off x="4222238" y="5936224"/>
                <a:ext cx="572040" cy="96480"/>
              </p14:xfrm>
            </p:contentPart>
          </mc:Choice>
          <mc:Fallback xmlns="">
            <p:pic>
              <p:nvPicPr>
                <p:cNvPr id="1044" name="Ink 1043">
                  <a:extLst>
                    <a:ext uri="{FF2B5EF4-FFF2-40B4-BE49-F238E27FC236}">
                      <a16:creationId xmlns:a16="http://schemas.microsoft.com/office/drawing/2014/main" id="{7933BB3E-91C0-384E-BE59-73976E68EB63}"/>
                    </a:ext>
                  </a:extLst>
                </p:cNvPr>
                <p:cNvPicPr/>
                <p:nvPr/>
              </p:nvPicPr>
              <p:blipFill>
                <a:blip r:embed="rId1737"/>
                <a:stretch>
                  <a:fillRect/>
                </a:stretch>
              </p:blipFill>
              <p:spPr>
                <a:xfrm>
                  <a:off x="4207118" y="5921104"/>
                  <a:ext cx="602280" cy="12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7" name="Group 1076">
            <a:extLst>
              <a:ext uri="{FF2B5EF4-FFF2-40B4-BE49-F238E27FC236}">
                <a16:creationId xmlns:a16="http://schemas.microsoft.com/office/drawing/2014/main" id="{4520F7A2-0903-444F-9153-F719B760D7FE}"/>
              </a:ext>
            </a:extLst>
          </p:cNvPr>
          <p:cNvGrpSpPr/>
          <p:nvPr/>
        </p:nvGrpSpPr>
        <p:grpSpPr>
          <a:xfrm>
            <a:off x="7374758" y="1968304"/>
            <a:ext cx="680040" cy="366840"/>
            <a:chOff x="7374758" y="1968304"/>
            <a:chExt cx="680040" cy="366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38">
              <p14:nvContentPartPr>
                <p14:cNvPr id="1061" name="Ink 1060">
                  <a:extLst>
                    <a:ext uri="{FF2B5EF4-FFF2-40B4-BE49-F238E27FC236}">
                      <a16:creationId xmlns:a16="http://schemas.microsoft.com/office/drawing/2014/main" id="{FA476C18-6741-354E-AF9E-E5AE6AF9C542}"/>
                    </a:ext>
                  </a:extLst>
                </p14:cNvPr>
                <p14:cNvContentPartPr/>
                <p14:nvPr/>
              </p14:nvContentPartPr>
              <p14:xfrm>
                <a:off x="7374758" y="2105824"/>
                <a:ext cx="168480" cy="222120"/>
              </p14:xfrm>
            </p:contentPart>
          </mc:Choice>
          <mc:Fallback xmlns="">
            <p:pic>
              <p:nvPicPr>
                <p:cNvPr id="1061" name="Ink 1060">
                  <a:extLst>
                    <a:ext uri="{FF2B5EF4-FFF2-40B4-BE49-F238E27FC236}">
                      <a16:creationId xmlns:a16="http://schemas.microsoft.com/office/drawing/2014/main" id="{FA476C18-6741-354E-AF9E-E5AE6AF9C542}"/>
                    </a:ext>
                  </a:extLst>
                </p:cNvPr>
                <p:cNvPicPr/>
                <p:nvPr/>
              </p:nvPicPr>
              <p:blipFill>
                <a:blip r:embed="rId1739"/>
                <a:stretch>
                  <a:fillRect/>
                </a:stretch>
              </p:blipFill>
              <p:spPr>
                <a:xfrm>
                  <a:off x="7359638" y="2090344"/>
                  <a:ext cx="19872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0">
              <p14:nvContentPartPr>
                <p14:cNvPr id="1062" name="Ink 1061">
                  <a:extLst>
                    <a:ext uri="{FF2B5EF4-FFF2-40B4-BE49-F238E27FC236}">
                      <a16:creationId xmlns:a16="http://schemas.microsoft.com/office/drawing/2014/main" id="{16F1E75D-7D09-C449-BD35-97F3D29129AD}"/>
                    </a:ext>
                  </a:extLst>
                </p14:cNvPr>
                <p14:cNvContentPartPr/>
                <p14:nvPr/>
              </p14:nvContentPartPr>
              <p14:xfrm>
                <a:off x="7560518" y="2129944"/>
                <a:ext cx="311400" cy="205200"/>
              </p14:xfrm>
            </p:contentPart>
          </mc:Choice>
          <mc:Fallback xmlns="">
            <p:pic>
              <p:nvPicPr>
                <p:cNvPr id="1062" name="Ink 1061">
                  <a:extLst>
                    <a:ext uri="{FF2B5EF4-FFF2-40B4-BE49-F238E27FC236}">
                      <a16:creationId xmlns:a16="http://schemas.microsoft.com/office/drawing/2014/main" id="{16F1E75D-7D09-C449-BD35-97F3D29129AD}"/>
                    </a:ext>
                  </a:extLst>
                </p:cNvPr>
                <p:cNvPicPr/>
                <p:nvPr/>
              </p:nvPicPr>
              <p:blipFill>
                <a:blip r:embed="rId1741"/>
                <a:stretch>
                  <a:fillRect/>
                </a:stretch>
              </p:blipFill>
              <p:spPr>
                <a:xfrm>
                  <a:off x="7545038" y="2114824"/>
                  <a:ext cx="3416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2">
              <p14:nvContentPartPr>
                <p14:cNvPr id="1064" name="Ink 1063">
                  <a:extLst>
                    <a:ext uri="{FF2B5EF4-FFF2-40B4-BE49-F238E27FC236}">
                      <a16:creationId xmlns:a16="http://schemas.microsoft.com/office/drawing/2014/main" id="{71ED3A86-B758-9942-81D1-24FB34FA5075}"/>
                    </a:ext>
                  </a:extLst>
                </p14:cNvPr>
                <p14:cNvContentPartPr/>
                <p14:nvPr/>
              </p14:nvContentPartPr>
              <p14:xfrm>
                <a:off x="7917638" y="1968304"/>
                <a:ext cx="137160" cy="331200"/>
              </p14:xfrm>
            </p:contentPart>
          </mc:Choice>
          <mc:Fallback xmlns="">
            <p:pic>
              <p:nvPicPr>
                <p:cNvPr id="1064" name="Ink 1063">
                  <a:extLst>
                    <a:ext uri="{FF2B5EF4-FFF2-40B4-BE49-F238E27FC236}">
                      <a16:creationId xmlns:a16="http://schemas.microsoft.com/office/drawing/2014/main" id="{71ED3A86-B758-9942-81D1-24FB34FA5075}"/>
                    </a:ext>
                  </a:extLst>
                </p:cNvPr>
                <p:cNvPicPr/>
                <p:nvPr/>
              </p:nvPicPr>
              <p:blipFill>
                <a:blip r:embed="rId1743"/>
                <a:stretch>
                  <a:fillRect/>
                </a:stretch>
              </p:blipFill>
              <p:spPr>
                <a:xfrm>
                  <a:off x="7902518" y="1953184"/>
                  <a:ext cx="167760" cy="361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6" name="Group 1075">
            <a:extLst>
              <a:ext uri="{FF2B5EF4-FFF2-40B4-BE49-F238E27FC236}">
                <a16:creationId xmlns:a16="http://schemas.microsoft.com/office/drawing/2014/main" id="{09A165FB-7DB5-C64F-8F4D-5EC82A1444B0}"/>
              </a:ext>
            </a:extLst>
          </p:cNvPr>
          <p:cNvGrpSpPr/>
          <p:nvPr/>
        </p:nvGrpSpPr>
        <p:grpSpPr>
          <a:xfrm>
            <a:off x="8276918" y="1950304"/>
            <a:ext cx="1859760" cy="392400"/>
            <a:chOff x="8276918" y="1950304"/>
            <a:chExt cx="1859760" cy="39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44">
              <p14:nvContentPartPr>
                <p14:cNvPr id="1065" name="Ink 1064">
                  <a:extLst>
                    <a:ext uri="{FF2B5EF4-FFF2-40B4-BE49-F238E27FC236}">
                      <a16:creationId xmlns:a16="http://schemas.microsoft.com/office/drawing/2014/main" id="{792FEE80-2778-1642-A9AB-2A6B290E873E}"/>
                    </a:ext>
                  </a:extLst>
                </p14:cNvPr>
                <p14:cNvContentPartPr/>
                <p14:nvPr/>
              </p14:nvContentPartPr>
              <p14:xfrm>
                <a:off x="8276918" y="1950304"/>
                <a:ext cx="214920" cy="378720"/>
              </p14:xfrm>
            </p:contentPart>
          </mc:Choice>
          <mc:Fallback xmlns="">
            <p:pic>
              <p:nvPicPr>
                <p:cNvPr id="1065" name="Ink 1064">
                  <a:extLst>
                    <a:ext uri="{FF2B5EF4-FFF2-40B4-BE49-F238E27FC236}">
                      <a16:creationId xmlns:a16="http://schemas.microsoft.com/office/drawing/2014/main" id="{792FEE80-2778-1642-A9AB-2A6B290E873E}"/>
                    </a:ext>
                  </a:extLst>
                </p:cNvPr>
                <p:cNvPicPr/>
                <p:nvPr/>
              </p:nvPicPr>
              <p:blipFill>
                <a:blip r:embed="rId1745"/>
                <a:stretch>
                  <a:fillRect/>
                </a:stretch>
              </p:blipFill>
              <p:spPr>
                <a:xfrm>
                  <a:off x="8261798" y="1935184"/>
                  <a:ext cx="245160" cy="40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6">
              <p14:nvContentPartPr>
                <p14:cNvPr id="1066" name="Ink 1065">
                  <a:extLst>
                    <a:ext uri="{FF2B5EF4-FFF2-40B4-BE49-F238E27FC236}">
                      <a16:creationId xmlns:a16="http://schemas.microsoft.com/office/drawing/2014/main" id="{411BD43C-4518-D540-A764-BB9D25BA44A7}"/>
                    </a:ext>
                  </a:extLst>
                </p14:cNvPr>
                <p14:cNvContentPartPr/>
                <p14:nvPr/>
              </p14:nvContentPartPr>
              <p14:xfrm>
                <a:off x="8552678" y="2104744"/>
                <a:ext cx="23400" cy="191520"/>
              </p14:xfrm>
            </p:contentPart>
          </mc:Choice>
          <mc:Fallback xmlns="">
            <p:pic>
              <p:nvPicPr>
                <p:cNvPr id="1066" name="Ink 1065">
                  <a:extLst>
                    <a:ext uri="{FF2B5EF4-FFF2-40B4-BE49-F238E27FC236}">
                      <a16:creationId xmlns:a16="http://schemas.microsoft.com/office/drawing/2014/main" id="{411BD43C-4518-D540-A764-BB9D25BA44A7}"/>
                    </a:ext>
                  </a:extLst>
                </p:cNvPr>
                <p:cNvPicPr/>
                <p:nvPr/>
              </p:nvPicPr>
              <p:blipFill>
                <a:blip r:embed="rId1747"/>
                <a:stretch>
                  <a:fillRect/>
                </a:stretch>
              </p:blipFill>
              <p:spPr>
                <a:xfrm>
                  <a:off x="8537558" y="2089624"/>
                  <a:ext cx="5400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8">
              <p14:nvContentPartPr>
                <p14:cNvPr id="1067" name="Ink 1066">
                  <a:extLst>
                    <a:ext uri="{FF2B5EF4-FFF2-40B4-BE49-F238E27FC236}">
                      <a16:creationId xmlns:a16="http://schemas.microsoft.com/office/drawing/2014/main" id="{0F2B694D-53BE-354F-98A8-212C0FC31826}"/>
                    </a:ext>
                  </a:extLst>
                </p14:cNvPr>
                <p14:cNvContentPartPr/>
                <p14:nvPr/>
              </p14:nvContentPartPr>
              <p14:xfrm>
                <a:off x="8563838" y="2018344"/>
                <a:ext cx="1800" cy="3240"/>
              </p14:xfrm>
            </p:contentPart>
          </mc:Choice>
          <mc:Fallback xmlns="">
            <p:pic>
              <p:nvPicPr>
                <p:cNvPr id="1067" name="Ink 1066">
                  <a:extLst>
                    <a:ext uri="{FF2B5EF4-FFF2-40B4-BE49-F238E27FC236}">
                      <a16:creationId xmlns:a16="http://schemas.microsoft.com/office/drawing/2014/main" id="{0F2B694D-53BE-354F-98A8-212C0FC31826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8548718" y="2002864"/>
                  <a:ext cx="3240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9">
              <p14:nvContentPartPr>
                <p14:cNvPr id="1068" name="Ink 1067">
                  <a:extLst>
                    <a:ext uri="{FF2B5EF4-FFF2-40B4-BE49-F238E27FC236}">
                      <a16:creationId xmlns:a16="http://schemas.microsoft.com/office/drawing/2014/main" id="{94C865E1-A40D-DC44-8608-73713C63DEDA}"/>
                    </a:ext>
                  </a:extLst>
                </p14:cNvPr>
                <p14:cNvContentPartPr/>
                <p14:nvPr/>
              </p14:nvContentPartPr>
              <p14:xfrm>
                <a:off x="8690198" y="2106904"/>
                <a:ext cx="137520" cy="231840"/>
              </p14:xfrm>
            </p:contentPart>
          </mc:Choice>
          <mc:Fallback xmlns="">
            <p:pic>
              <p:nvPicPr>
                <p:cNvPr id="1068" name="Ink 1067">
                  <a:extLst>
                    <a:ext uri="{FF2B5EF4-FFF2-40B4-BE49-F238E27FC236}">
                      <a16:creationId xmlns:a16="http://schemas.microsoft.com/office/drawing/2014/main" id="{94C865E1-A40D-DC44-8608-73713C63DEDA}"/>
                    </a:ext>
                  </a:extLst>
                </p:cNvPr>
                <p:cNvPicPr/>
                <p:nvPr/>
              </p:nvPicPr>
              <p:blipFill>
                <a:blip r:embed="rId1750"/>
                <a:stretch>
                  <a:fillRect/>
                </a:stretch>
              </p:blipFill>
              <p:spPr>
                <a:xfrm>
                  <a:off x="8674718" y="2091424"/>
                  <a:ext cx="16812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1">
              <p14:nvContentPartPr>
                <p14:cNvPr id="1069" name="Ink 1068">
                  <a:extLst>
                    <a:ext uri="{FF2B5EF4-FFF2-40B4-BE49-F238E27FC236}">
                      <a16:creationId xmlns:a16="http://schemas.microsoft.com/office/drawing/2014/main" id="{907205CF-0504-EE4D-9483-F3FAD23E149C}"/>
                    </a:ext>
                  </a:extLst>
                </p14:cNvPr>
                <p14:cNvContentPartPr/>
                <p14:nvPr/>
              </p14:nvContentPartPr>
              <p14:xfrm>
                <a:off x="8885318" y="2107264"/>
                <a:ext cx="142920" cy="203760"/>
              </p14:xfrm>
            </p:contentPart>
          </mc:Choice>
          <mc:Fallback xmlns="">
            <p:pic>
              <p:nvPicPr>
                <p:cNvPr id="1069" name="Ink 1068">
                  <a:extLst>
                    <a:ext uri="{FF2B5EF4-FFF2-40B4-BE49-F238E27FC236}">
                      <a16:creationId xmlns:a16="http://schemas.microsoft.com/office/drawing/2014/main" id="{907205CF-0504-EE4D-9483-F3FAD23E149C}"/>
                    </a:ext>
                  </a:extLst>
                </p:cNvPr>
                <p:cNvPicPr/>
                <p:nvPr/>
              </p:nvPicPr>
              <p:blipFill>
                <a:blip r:embed="rId1752"/>
                <a:stretch>
                  <a:fillRect/>
                </a:stretch>
              </p:blipFill>
              <p:spPr>
                <a:xfrm>
                  <a:off x="8870198" y="2092144"/>
                  <a:ext cx="17352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3">
              <p14:nvContentPartPr>
                <p14:cNvPr id="1070" name="Ink 1069">
                  <a:extLst>
                    <a:ext uri="{FF2B5EF4-FFF2-40B4-BE49-F238E27FC236}">
                      <a16:creationId xmlns:a16="http://schemas.microsoft.com/office/drawing/2014/main" id="{6DBA44C4-B255-704B-94E5-998FCDF1CF42}"/>
                    </a:ext>
                  </a:extLst>
                </p14:cNvPr>
                <p14:cNvContentPartPr/>
                <p14:nvPr/>
              </p14:nvContentPartPr>
              <p14:xfrm>
                <a:off x="9106358" y="2137504"/>
                <a:ext cx="115560" cy="164160"/>
              </p14:xfrm>
            </p:contentPart>
          </mc:Choice>
          <mc:Fallback xmlns="">
            <p:pic>
              <p:nvPicPr>
                <p:cNvPr id="1070" name="Ink 1069">
                  <a:extLst>
                    <a:ext uri="{FF2B5EF4-FFF2-40B4-BE49-F238E27FC236}">
                      <a16:creationId xmlns:a16="http://schemas.microsoft.com/office/drawing/2014/main" id="{6DBA44C4-B255-704B-94E5-998FCDF1CF42}"/>
                    </a:ext>
                  </a:extLst>
                </p:cNvPr>
                <p:cNvPicPr/>
                <p:nvPr/>
              </p:nvPicPr>
              <p:blipFill>
                <a:blip r:embed="rId1754"/>
                <a:stretch>
                  <a:fillRect/>
                </a:stretch>
              </p:blipFill>
              <p:spPr>
                <a:xfrm>
                  <a:off x="9090878" y="2122024"/>
                  <a:ext cx="14616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5">
              <p14:nvContentPartPr>
                <p14:cNvPr id="1071" name="Ink 1070">
                  <a:extLst>
                    <a:ext uri="{FF2B5EF4-FFF2-40B4-BE49-F238E27FC236}">
                      <a16:creationId xmlns:a16="http://schemas.microsoft.com/office/drawing/2014/main" id="{F63FD766-0345-C64A-A554-D03E82803203}"/>
                    </a:ext>
                  </a:extLst>
                </p14:cNvPr>
                <p14:cNvContentPartPr/>
                <p14:nvPr/>
              </p14:nvContentPartPr>
              <p14:xfrm>
                <a:off x="9318038" y="2070904"/>
                <a:ext cx="262800" cy="271800"/>
              </p14:xfrm>
            </p:contentPart>
          </mc:Choice>
          <mc:Fallback xmlns="">
            <p:pic>
              <p:nvPicPr>
                <p:cNvPr id="1071" name="Ink 1070">
                  <a:extLst>
                    <a:ext uri="{FF2B5EF4-FFF2-40B4-BE49-F238E27FC236}">
                      <a16:creationId xmlns:a16="http://schemas.microsoft.com/office/drawing/2014/main" id="{F63FD766-0345-C64A-A554-D03E82803203}"/>
                    </a:ext>
                  </a:extLst>
                </p:cNvPr>
                <p:cNvPicPr/>
                <p:nvPr/>
              </p:nvPicPr>
              <p:blipFill>
                <a:blip r:embed="rId1756"/>
                <a:stretch>
                  <a:fillRect/>
                </a:stretch>
              </p:blipFill>
              <p:spPr>
                <a:xfrm>
                  <a:off x="9302918" y="2055784"/>
                  <a:ext cx="293400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7">
              <p14:nvContentPartPr>
                <p14:cNvPr id="1072" name="Ink 1071">
                  <a:extLst>
                    <a:ext uri="{FF2B5EF4-FFF2-40B4-BE49-F238E27FC236}">
                      <a16:creationId xmlns:a16="http://schemas.microsoft.com/office/drawing/2014/main" id="{5B9F7304-18B4-0345-9E62-37DED47A73BC}"/>
                    </a:ext>
                  </a:extLst>
                </p14:cNvPr>
                <p14:cNvContentPartPr/>
                <p14:nvPr/>
              </p14:nvContentPartPr>
              <p14:xfrm>
                <a:off x="9413798" y="2119504"/>
                <a:ext cx="308880" cy="187200"/>
              </p14:xfrm>
            </p:contentPart>
          </mc:Choice>
          <mc:Fallback xmlns="">
            <p:pic>
              <p:nvPicPr>
                <p:cNvPr id="1072" name="Ink 1071">
                  <a:extLst>
                    <a:ext uri="{FF2B5EF4-FFF2-40B4-BE49-F238E27FC236}">
                      <a16:creationId xmlns:a16="http://schemas.microsoft.com/office/drawing/2014/main" id="{5B9F7304-18B4-0345-9E62-37DED47A73BC}"/>
                    </a:ext>
                  </a:extLst>
                </p:cNvPr>
                <p:cNvPicPr/>
                <p:nvPr/>
              </p:nvPicPr>
              <p:blipFill>
                <a:blip r:embed="rId1758"/>
                <a:stretch>
                  <a:fillRect/>
                </a:stretch>
              </p:blipFill>
              <p:spPr>
                <a:xfrm>
                  <a:off x="9398318" y="2104384"/>
                  <a:ext cx="33948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9">
              <p14:nvContentPartPr>
                <p14:cNvPr id="1073" name="Ink 1072">
                  <a:extLst>
                    <a:ext uri="{FF2B5EF4-FFF2-40B4-BE49-F238E27FC236}">
                      <a16:creationId xmlns:a16="http://schemas.microsoft.com/office/drawing/2014/main" id="{98CF9739-87D4-194D-B7F6-BE126DDB18B6}"/>
                    </a:ext>
                  </a:extLst>
                </p14:cNvPr>
                <p14:cNvContentPartPr/>
                <p14:nvPr/>
              </p14:nvContentPartPr>
              <p14:xfrm>
                <a:off x="9751838" y="2029864"/>
                <a:ext cx="5760" cy="11160"/>
              </p14:xfrm>
            </p:contentPart>
          </mc:Choice>
          <mc:Fallback xmlns="">
            <p:pic>
              <p:nvPicPr>
                <p:cNvPr id="1073" name="Ink 1072">
                  <a:extLst>
                    <a:ext uri="{FF2B5EF4-FFF2-40B4-BE49-F238E27FC236}">
                      <a16:creationId xmlns:a16="http://schemas.microsoft.com/office/drawing/2014/main" id="{98CF9739-87D4-194D-B7F6-BE126DDB18B6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9736358" y="2014384"/>
                  <a:ext cx="363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0">
              <p14:nvContentPartPr>
                <p14:cNvPr id="1074" name="Ink 1073">
                  <a:extLst>
                    <a:ext uri="{FF2B5EF4-FFF2-40B4-BE49-F238E27FC236}">
                      <a16:creationId xmlns:a16="http://schemas.microsoft.com/office/drawing/2014/main" id="{BB1C58DF-7306-AD4E-8FF0-E6C5F32016D0}"/>
                    </a:ext>
                  </a:extLst>
                </p14:cNvPr>
                <p14:cNvContentPartPr/>
                <p14:nvPr/>
              </p14:nvContentPartPr>
              <p14:xfrm>
                <a:off x="9774878" y="2143624"/>
                <a:ext cx="113400" cy="170640"/>
              </p14:xfrm>
            </p:contentPart>
          </mc:Choice>
          <mc:Fallback xmlns="">
            <p:pic>
              <p:nvPicPr>
                <p:cNvPr id="1074" name="Ink 1073">
                  <a:extLst>
                    <a:ext uri="{FF2B5EF4-FFF2-40B4-BE49-F238E27FC236}">
                      <a16:creationId xmlns:a16="http://schemas.microsoft.com/office/drawing/2014/main" id="{BB1C58DF-7306-AD4E-8FF0-E6C5F32016D0}"/>
                    </a:ext>
                  </a:extLst>
                </p:cNvPr>
                <p:cNvPicPr/>
                <p:nvPr/>
              </p:nvPicPr>
              <p:blipFill>
                <a:blip r:embed="rId1761"/>
                <a:stretch>
                  <a:fillRect/>
                </a:stretch>
              </p:blipFill>
              <p:spPr>
                <a:xfrm>
                  <a:off x="9759758" y="2128504"/>
                  <a:ext cx="14364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2">
              <p14:nvContentPartPr>
                <p14:cNvPr id="1075" name="Ink 1074">
                  <a:extLst>
                    <a:ext uri="{FF2B5EF4-FFF2-40B4-BE49-F238E27FC236}">
                      <a16:creationId xmlns:a16="http://schemas.microsoft.com/office/drawing/2014/main" id="{AA4A195B-EA50-1841-B7AC-51D9461E5862}"/>
                    </a:ext>
                  </a:extLst>
                </p14:cNvPr>
                <p14:cNvContentPartPr/>
                <p14:nvPr/>
              </p14:nvContentPartPr>
              <p14:xfrm>
                <a:off x="9946598" y="2082064"/>
                <a:ext cx="190080" cy="201600"/>
              </p14:xfrm>
            </p:contentPart>
          </mc:Choice>
          <mc:Fallback xmlns="">
            <p:pic>
              <p:nvPicPr>
                <p:cNvPr id="1075" name="Ink 1074">
                  <a:extLst>
                    <a:ext uri="{FF2B5EF4-FFF2-40B4-BE49-F238E27FC236}">
                      <a16:creationId xmlns:a16="http://schemas.microsoft.com/office/drawing/2014/main" id="{AA4A195B-EA50-1841-B7AC-51D9461E5862}"/>
                    </a:ext>
                  </a:extLst>
                </p:cNvPr>
                <p:cNvPicPr/>
                <p:nvPr/>
              </p:nvPicPr>
              <p:blipFill>
                <a:blip r:embed="rId1763"/>
                <a:stretch>
                  <a:fillRect/>
                </a:stretch>
              </p:blipFill>
              <p:spPr>
                <a:xfrm>
                  <a:off x="9931478" y="2066584"/>
                  <a:ext cx="220320" cy="232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64">
            <p14:nvContentPartPr>
              <p14:cNvPr id="1229" name="Ink 1228">
                <a:extLst>
                  <a:ext uri="{FF2B5EF4-FFF2-40B4-BE49-F238E27FC236}">
                    <a16:creationId xmlns:a16="http://schemas.microsoft.com/office/drawing/2014/main" id="{B2D4618C-0756-F848-B492-C69F4C059225}"/>
                  </a:ext>
                </a:extLst>
              </p14:cNvPr>
              <p14:cNvContentPartPr/>
              <p14:nvPr/>
            </p14:nvContentPartPr>
            <p14:xfrm>
              <a:off x="5723438" y="5188504"/>
              <a:ext cx="216000" cy="30600"/>
            </p14:xfrm>
          </p:contentPart>
        </mc:Choice>
        <mc:Fallback xmlns="">
          <p:pic>
            <p:nvPicPr>
              <p:cNvPr id="1229" name="Ink 1228">
                <a:extLst>
                  <a:ext uri="{FF2B5EF4-FFF2-40B4-BE49-F238E27FC236}">
                    <a16:creationId xmlns:a16="http://schemas.microsoft.com/office/drawing/2014/main" id="{B2D4618C-0756-F848-B492-C69F4C059225}"/>
                  </a:ext>
                </a:extLst>
              </p:cNvPr>
              <p:cNvPicPr/>
              <p:nvPr/>
            </p:nvPicPr>
            <p:blipFill>
              <a:blip r:embed="rId1765"/>
              <a:stretch>
                <a:fillRect/>
              </a:stretch>
            </p:blipFill>
            <p:spPr>
              <a:xfrm>
                <a:off x="5708318" y="5173024"/>
                <a:ext cx="246240" cy="60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316" name="Group 1315">
            <a:extLst>
              <a:ext uri="{FF2B5EF4-FFF2-40B4-BE49-F238E27FC236}">
                <a16:creationId xmlns:a16="http://schemas.microsoft.com/office/drawing/2014/main" id="{682BACAA-97A9-0642-A673-F35551C60815}"/>
              </a:ext>
            </a:extLst>
          </p:cNvPr>
          <p:cNvGrpSpPr/>
          <p:nvPr/>
        </p:nvGrpSpPr>
        <p:grpSpPr>
          <a:xfrm>
            <a:off x="5527958" y="2483464"/>
            <a:ext cx="6114240" cy="4232880"/>
            <a:chOff x="5527958" y="2483464"/>
            <a:chExt cx="6114240" cy="423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66">
              <p14:nvContentPartPr>
                <p14:cNvPr id="1078" name="Ink 1077">
                  <a:extLst>
                    <a:ext uri="{FF2B5EF4-FFF2-40B4-BE49-F238E27FC236}">
                      <a16:creationId xmlns:a16="http://schemas.microsoft.com/office/drawing/2014/main" id="{5AB26FEC-0906-3F46-88D2-D9713B354131}"/>
                    </a:ext>
                  </a:extLst>
                </p14:cNvPr>
                <p14:cNvContentPartPr/>
                <p14:nvPr/>
              </p14:nvContentPartPr>
              <p14:xfrm>
                <a:off x="5527958" y="2758504"/>
                <a:ext cx="225360" cy="40320"/>
              </p14:xfrm>
            </p:contentPart>
          </mc:Choice>
          <mc:Fallback xmlns="">
            <p:pic>
              <p:nvPicPr>
                <p:cNvPr id="1078" name="Ink 1077">
                  <a:extLst>
                    <a:ext uri="{FF2B5EF4-FFF2-40B4-BE49-F238E27FC236}">
                      <a16:creationId xmlns:a16="http://schemas.microsoft.com/office/drawing/2014/main" id="{5AB26FEC-0906-3F46-88D2-D9713B354131}"/>
                    </a:ext>
                  </a:extLst>
                </p:cNvPr>
                <p:cNvPicPr/>
                <p:nvPr/>
              </p:nvPicPr>
              <p:blipFill>
                <a:blip r:embed="rId1767"/>
                <a:stretch>
                  <a:fillRect/>
                </a:stretch>
              </p:blipFill>
              <p:spPr>
                <a:xfrm>
                  <a:off x="5512838" y="2743384"/>
                  <a:ext cx="25596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8">
              <p14:nvContentPartPr>
                <p14:cNvPr id="1079" name="Ink 1078">
                  <a:extLst>
                    <a:ext uri="{FF2B5EF4-FFF2-40B4-BE49-F238E27FC236}">
                      <a16:creationId xmlns:a16="http://schemas.microsoft.com/office/drawing/2014/main" id="{F2F557BF-2713-D84C-8EF7-C54953519E5C}"/>
                    </a:ext>
                  </a:extLst>
                </p14:cNvPr>
                <p14:cNvContentPartPr/>
                <p14:nvPr/>
              </p14:nvContentPartPr>
              <p14:xfrm>
                <a:off x="5820638" y="2542144"/>
                <a:ext cx="52200" cy="369720"/>
              </p14:xfrm>
            </p:contentPart>
          </mc:Choice>
          <mc:Fallback xmlns="">
            <p:pic>
              <p:nvPicPr>
                <p:cNvPr id="1079" name="Ink 1078">
                  <a:extLst>
                    <a:ext uri="{FF2B5EF4-FFF2-40B4-BE49-F238E27FC236}">
                      <a16:creationId xmlns:a16="http://schemas.microsoft.com/office/drawing/2014/main" id="{F2F557BF-2713-D84C-8EF7-C54953519E5C}"/>
                    </a:ext>
                  </a:extLst>
                </p:cNvPr>
                <p:cNvPicPr/>
                <p:nvPr/>
              </p:nvPicPr>
              <p:blipFill>
                <a:blip r:embed="rId1769"/>
                <a:stretch>
                  <a:fillRect/>
                </a:stretch>
              </p:blipFill>
              <p:spPr>
                <a:xfrm>
                  <a:off x="5805518" y="2527024"/>
                  <a:ext cx="82440" cy="40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0">
              <p14:nvContentPartPr>
                <p14:cNvPr id="1080" name="Ink 1079">
                  <a:extLst>
                    <a:ext uri="{FF2B5EF4-FFF2-40B4-BE49-F238E27FC236}">
                      <a16:creationId xmlns:a16="http://schemas.microsoft.com/office/drawing/2014/main" id="{05397F87-7172-B241-8E32-B20C2BBFE3BD}"/>
                    </a:ext>
                  </a:extLst>
                </p14:cNvPr>
                <p14:cNvContentPartPr/>
                <p14:nvPr/>
              </p14:nvContentPartPr>
              <p14:xfrm>
                <a:off x="5828198" y="2733304"/>
                <a:ext cx="194760" cy="77040"/>
              </p14:xfrm>
            </p:contentPart>
          </mc:Choice>
          <mc:Fallback xmlns="">
            <p:pic>
              <p:nvPicPr>
                <p:cNvPr id="1080" name="Ink 1079">
                  <a:extLst>
                    <a:ext uri="{FF2B5EF4-FFF2-40B4-BE49-F238E27FC236}">
                      <a16:creationId xmlns:a16="http://schemas.microsoft.com/office/drawing/2014/main" id="{05397F87-7172-B241-8E32-B20C2BBFE3BD}"/>
                    </a:ext>
                  </a:extLst>
                </p:cNvPr>
                <p:cNvPicPr/>
                <p:nvPr/>
              </p:nvPicPr>
              <p:blipFill>
                <a:blip r:embed="rId1771"/>
                <a:stretch>
                  <a:fillRect/>
                </a:stretch>
              </p:blipFill>
              <p:spPr>
                <a:xfrm>
                  <a:off x="5812718" y="2718184"/>
                  <a:ext cx="22536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2">
              <p14:nvContentPartPr>
                <p14:cNvPr id="1081" name="Ink 1080">
                  <a:extLst>
                    <a:ext uri="{FF2B5EF4-FFF2-40B4-BE49-F238E27FC236}">
                      <a16:creationId xmlns:a16="http://schemas.microsoft.com/office/drawing/2014/main" id="{8CAC40AB-E340-CC40-B668-12F3B8DDC76E}"/>
                    </a:ext>
                  </a:extLst>
                </p14:cNvPr>
                <p14:cNvContentPartPr/>
                <p14:nvPr/>
              </p14:nvContentPartPr>
              <p14:xfrm>
                <a:off x="5973998" y="2579944"/>
                <a:ext cx="64800" cy="364680"/>
              </p14:xfrm>
            </p:contentPart>
          </mc:Choice>
          <mc:Fallback xmlns="">
            <p:pic>
              <p:nvPicPr>
                <p:cNvPr id="1081" name="Ink 1080">
                  <a:extLst>
                    <a:ext uri="{FF2B5EF4-FFF2-40B4-BE49-F238E27FC236}">
                      <a16:creationId xmlns:a16="http://schemas.microsoft.com/office/drawing/2014/main" id="{8CAC40AB-E340-CC40-B668-12F3B8DDC76E}"/>
                    </a:ext>
                  </a:extLst>
                </p:cNvPr>
                <p:cNvPicPr/>
                <p:nvPr/>
              </p:nvPicPr>
              <p:blipFill>
                <a:blip r:embed="rId1773"/>
                <a:stretch>
                  <a:fillRect/>
                </a:stretch>
              </p:blipFill>
              <p:spPr>
                <a:xfrm>
                  <a:off x="5958518" y="2564824"/>
                  <a:ext cx="95400" cy="39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4">
              <p14:nvContentPartPr>
                <p14:cNvPr id="1082" name="Ink 1081">
                  <a:extLst>
                    <a:ext uri="{FF2B5EF4-FFF2-40B4-BE49-F238E27FC236}">
                      <a16:creationId xmlns:a16="http://schemas.microsoft.com/office/drawing/2014/main" id="{4BA7039B-B6E9-C844-ADC1-9D199C590326}"/>
                    </a:ext>
                  </a:extLst>
                </p14:cNvPr>
                <p14:cNvContentPartPr/>
                <p14:nvPr/>
              </p14:nvContentPartPr>
              <p14:xfrm>
                <a:off x="6089198" y="2737624"/>
                <a:ext cx="149400" cy="212040"/>
              </p14:xfrm>
            </p:contentPart>
          </mc:Choice>
          <mc:Fallback xmlns="">
            <p:pic>
              <p:nvPicPr>
                <p:cNvPr id="1082" name="Ink 1081">
                  <a:extLst>
                    <a:ext uri="{FF2B5EF4-FFF2-40B4-BE49-F238E27FC236}">
                      <a16:creationId xmlns:a16="http://schemas.microsoft.com/office/drawing/2014/main" id="{4BA7039B-B6E9-C844-ADC1-9D199C590326}"/>
                    </a:ext>
                  </a:extLst>
                </p:cNvPr>
                <p:cNvPicPr/>
                <p:nvPr/>
              </p:nvPicPr>
              <p:blipFill>
                <a:blip r:embed="rId1775"/>
                <a:stretch>
                  <a:fillRect/>
                </a:stretch>
              </p:blipFill>
              <p:spPr>
                <a:xfrm>
                  <a:off x="6073718" y="2722144"/>
                  <a:ext cx="17964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6">
              <p14:nvContentPartPr>
                <p14:cNvPr id="1083" name="Ink 1082">
                  <a:extLst>
                    <a:ext uri="{FF2B5EF4-FFF2-40B4-BE49-F238E27FC236}">
                      <a16:creationId xmlns:a16="http://schemas.microsoft.com/office/drawing/2014/main" id="{05820929-C85D-8B43-92F2-989011EA73A7}"/>
                    </a:ext>
                  </a:extLst>
                </p14:cNvPr>
                <p14:cNvContentPartPr/>
                <p14:nvPr/>
              </p14:nvContentPartPr>
              <p14:xfrm>
                <a:off x="6305558" y="2718544"/>
                <a:ext cx="193680" cy="198000"/>
              </p14:xfrm>
            </p:contentPart>
          </mc:Choice>
          <mc:Fallback xmlns="">
            <p:pic>
              <p:nvPicPr>
                <p:cNvPr id="1083" name="Ink 1082">
                  <a:extLst>
                    <a:ext uri="{FF2B5EF4-FFF2-40B4-BE49-F238E27FC236}">
                      <a16:creationId xmlns:a16="http://schemas.microsoft.com/office/drawing/2014/main" id="{05820929-C85D-8B43-92F2-989011EA73A7}"/>
                    </a:ext>
                  </a:extLst>
                </p:cNvPr>
                <p:cNvPicPr/>
                <p:nvPr/>
              </p:nvPicPr>
              <p:blipFill>
                <a:blip r:embed="rId1777"/>
                <a:stretch>
                  <a:fillRect/>
                </a:stretch>
              </p:blipFill>
              <p:spPr>
                <a:xfrm>
                  <a:off x="6290438" y="2703064"/>
                  <a:ext cx="22428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8">
              <p14:nvContentPartPr>
                <p14:cNvPr id="1084" name="Ink 1083">
                  <a:extLst>
                    <a:ext uri="{FF2B5EF4-FFF2-40B4-BE49-F238E27FC236}">
                      <a16:creationId xmlns:a16="http://schemas.microsoft.com/office/drawing/2014/main" id="{C627A8B0-D975-A64B-97E9-F1DD8641FD7F}"/>
                    </a:ext>
                  </a:extLst>
                </p14:cNvPr>
                <p14:cNvContentPartPr/>
                <p14:nvPr/>
              </p14:nvContentPartPr>
              <p14:xfrm>
                <a:off x="6523358" y="2731864"/>
                <a:ext cx="36360" cy="206640"/>
              </p14:xfrm>
            </p:contentPart>
          </mc:Choice>
          <mc:Fallback xmlns="">
            <p:pic>
              <p:nvPicPr>
                <p:cNvPr id="1084" name="Ink 1083">
                  <a:extLst>
                    <a:ext uri="{FF2B5EF4-FFF2-40B4-BE49-F238E27FC236}">
                      <a16:creationId xmlns:a16="http://schemas.microsoft.com/office/drawing/2014/main" id="{C627A8B0-D975-A64B-97E9-F1DD8641FD7F}"/>
                    </a:ext>
                  </a:extLst>
                </p:cNvPr>
                <p:cNvPicPr/>
                <p:nvPr/>
              </p:nvPicPr>
              <p:blipFill>
                <a:blip r:embed="rId1779"/>
                <a:stretch>
                  <a:fillRect/>
                </a:stretch>
              </p:blipFill>
              <p:spPr>
                <a:xfrm>
                  <a:off x="6508238" y="2716744"/>
                  <a:ext cx="6660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0">
              <p14:nvContentPartPr>
                <p14:cNvPr id="1085" name="Ink 1084">
                  <a:extLst>
                    <a:ext uri="{FF2B5EF4-FFF2-40B4-BE49-F238E27FC236}">
                      <a16:creationId xmlns:a16="http://schemas.microsoft.com/office/drawing/2014/main" id="{94853FF1-1342-B74C-B0E5-9E11EA666E69}"/>
                    </a:ext>
                  </a:extLst>
                </p14:cNvPr>
                <p14:cNvContentPartPr/>
                <p14:nvPr/>
              </p14:nvContentPartPr>
              <p14:xfrm>
                <a:off x="6556118" y="2698384"/>
                <a:ext cx="1080" cy="11520"/>
              </p14:xfrm>
            </p:contentPart>
          </mc:Choice>
          <mc:Fallback xmlns="">
            <p:pic>
              <p:nvPicPr>
                <p:cNvPr id="1085" name="Ink 1084">
                  <a:extLst>
                    <a:ext uri="{FF2B5EF4-FFF2-40B4-BE49-F238E27FC236}">
                      <a16:creationId xmlns:a16="http://schemas.microsoft.com/office/drawing/2014/main" id="{94853FF1-1342-B74C-B0E5-9E11EA666E69}"/>
                    </a:ext>
                  </a:extLst>
                </p:cNvPr>
                <p:cNvPicPr/>
                <p:nvPr/>
              </p:nvPicPr>
              <p:blipFill>
                <a:blip r:embed="rId1781"/>
                <a:stretch>
                  <a:fillRect/>
                </a:stretch>
              </p:blipFill>
              <p:spPr>
                <a:xfrm>
                  <a:off x="6540638" y="2683264"/>
                  <a:ext cx="316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2">
              <p14:nvContentPartPr>
                <p14:cNvPr id="1086" name="Ink 1085">
                  <a:extLst>
                    <a:ext uri="{FF2B5EF4-FFF2-40B4-BE49-F238E27FC236}">
                      <a16:creationId xmlns:a16="http://schemas.microsoft.com/office/drawing/2014/main" id="{10254D28-0666-0245-8F42-FCF6CF6E21A4}"/>
                    </a:ext>
                  </a:extLst>
                </p14:cNvPr>
                <p14:cNvContentPartPr/>
                <p14:nvPr/>
              </p14:nvContentPartPr>
              <p14:xfrm>
                <a:off x="6655118" y="2728624"/>
                <a:ext cx="169560" cy="393840"/>
              </p14:xfrm>
            </p:contentPart>
          </mc:Choice>
          <mc:Fallback xmlns="">
            <p:pic>
              <p:nvPicPr>
                <p:cNvPr id="1086" name="Ink 1085">
                  <a:extLst>
                    <a:ext uri="{FF2B5EF4-FFF2-40B4-BE49-F238E27FC236}">
                      <a16:creationId xmlns:a16="http://schemas.microsoft.com/office/drawing/2014/main" id="{10254D28-0666-0245-8F42-FCF6CF6E21A4}"/>
                    </a:ext>
                  </a:extLst>
                </p:cNvPr>
                <p:cNvPicPr/>
                <p:nvPr/>
              </p:nvPicPr>
              <p:blipFill>
                <a:blip r:embed="rId1783"/>
                <a:stretch>
                  <a:fillRect/>
                </a:stretch>
              </p:blipFill>
              <p:spPr>
                <a:xfrm>
                  <a:off x="6639998" y="2713144"/>
                  <a:ext cx="200160" cy="42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4">
              <p14:nvContentPartPr>
                <p14:cNvPr id="1087" name="Ink 1086">
                  <a:extLst>
                    <a:ext uri="{FF2B5EF4-FFF2-40B4-BE49-F238E27FC236}">
                      <a16:creationId xmlns:a16="http://schemas.microsoft.com/office/drawing/2014/main" id="{CD20B23A-6FE9-F547-AA4D-71E937DF63C4}"/>
                    </a:ext>
                  </a:extLst>
                </p14:cNvPr>
                <p14:cNvContentPartPr/>
                <p14:nvPr/>
              </p14:nvContentPartPr>
              <p14:xfrm>
                <a:off x="6902438" y="2704864"/>
                <a:ext cx="324360" cy="347760"/>
              </p14:xfrm>
            </p:contentPart>
          </mc:Choice>
          <mc:Fallback xmlns="">
            <p:pic>
              <p:nvPicPr>
                <p:cNvPr id="1087" name="Ink 1086">
                  <a:extLst>
                    <a:ext uri="{FF2B5EF4-FFF2-40B4-BE49-F238E27FC236}">
                      <a16:creationId xmlns:a16="http://schemas.microsoft.com/office/drawing/2014/main" id="{CD20B23A-6FE9-F547-AA4D-71E937DF63C4}"/>
                    </a:ext>
                  </a:extLst>
                </p:cNvPr>
                <p:cNvPicPr/>
                <p:nvPr/>
              </p:nvPicPr>
              <p:blipFill>
                <a:blip r:embed="rId1785"/>
                <a:stretch>
                  <a:fillRect/>
                </a:stretch>
              </p:blipFill>
              <p:spPr>
                <a:xfrm>
                  <a:off x="6887318" y="2689384"/>
                  <a:ext cx="354960" cy="37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6">
              <p14:nvContentPartPr>
                <p14:cNvPr id="1088" name="Ink 1087">
                  <a:extLst>
                    <a:ext uri="{FF2B5EF4-FFF2-40B4-BE49-F238E27FC236}">
                      <a16:creationId xmlns:a16="http://schemas.microsoft.com/office/drawing/2014/main" id="{D740258D-F162-1642-9F27-B9E423B140A9}"/>
                    </a:ext>
                  </a:extLst>
                </p14:cNvPr>
                <p14:cNvContentPartPr/>
                <p14:nvPr/>
              </p14:nvContentPartPr>
              <p14:xfrm>
                <a:off x="7273238" y="2720704"/>
                <a:ext cx="71280" cy="164520"/>
              </p14:xfrm>
            </p:contentPart>
          </mc:Choice>
          <mc:Fallback xmlns="">
            <p:pic>
              <p:nvPicPr>
                <p:cNvPr id="1088" name="Ink 1087">
                  <a:extLst>
                    <a:ext uri="{FF2B5EF4-FFF2-40B4-BE49-F238E27FC236}">
                      <a16:creationId xmlns:a16="http://schemas.microsoft.com/office/drawing/2014/main" id="{D740258D-F162-1642-9F27-B9E423B140A9}"/>
                    </a:ext>
                  </a:extLst>
                </p:cNvPr>
                <p:cNvPicPr/>
                <p:nvPr/>
              </p:nvPicPr>
              <p:blipFill>
                <a:blip r:embed="rId1787"/>
                <a:stretch>
                  <a:fillRect/>
                </a:stretch>
              </p:blipFill>
              <p:spPr>
                <a:xfrm>
                  <a:off x="7258118" y="2705584"/>
                  <a:ext cx="1015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8">
              <p14:nvContentPartPr>
                <p14:cNvPr id="1089" name="Ink 1088">
                  <a:extLst>
                    <a:ext uri="{FF2B5EF4-FFF2-40B4-BE49-F238E27FC236}">
                      <a16:creationId xmlns:a16="http://schemas.microsoft.com/office/drawing/2014/main" id="{DBA77EC6-DC60-FC4C-95C5-AC6C6F2FE703}"/>
                    </a:ext>
                  </a:extLst>
                </p14:cNvPr>
                <p14:cNvContentPartPr/>
                <p14:nvPr/>
              </p14:nvContentPartPr>
              <p14:xfrm>
                <a:off x="7403198" y="2720704"/>
                <a:ext cx="89280" cy="154440"/>
              </p14:xfrm>
            </p:contentPart>
          </mc:Choice>
          <mc:Fallback xmlns="">
            <p:pic>
              <p:nvPicPr>
                <p:cNvPr id="1089" name="Ink 1088">
                  <a:extLst>
                    <a:ext uri="{FF2B5EF4-FFF2-40B4-BE49-F238E27FC236}">
                      <a16:creationId xmlns:a16="http://schemas.microsoft.com/office/drawing/2014/main" id="{DBA77EC6-DC60-FC4C-95C5-AC6C6F2FE703}"/>
                    </a:ext>
                  </a:extLst>
                </p:cNvPr>
                <p:cNvPicPr/>
                <p:nvPr/>
              </p:nvPicPr>
              <p:blipFill>
                <a:blip r:embed="rId1789"/>
                <a:stretch>
                  <a:fillRect/>
                </a:stretch>
              </p:blipFill>
              <p:spPr>
                <a:xfrm>
                  <a:off x="7388078" y="2705584"/>
                  <a:ext cx="11988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0">
              <p14:nvContentPartPr>
                <p14:cNvPr id="1090" name="Ink 1089">
                  <a:extLst>
                    <a:ext uri="{FF2B5EF4-FFF2-40B4-BE49-F238E27FC236}">
                      <a16:creationId xmlns:a16="http://schemas.microsoft.com/office/drawing/2014/main" id="{4D7ADAB7-54B7-0943-A7E5-23D276B27371}"/>
                    </a:ext>
                  </a:extLst>
                </p14:cNvPr>
                <p14:cNvContentPartPr/>
                <p14:nvPr/>
              </p14:nvContentPartPr>
              <p14:xfrm>
                <a:off x="7573478" y="2724664"/>
                <a:ext cx="101160" cy="168480"/>
              </p14:xfrm>
            </p:contentPart>
          </mc:Choice>
          <mc:Fallback xmlns="">
            <p:pic>
              <p:nvPicPr>
                <p:cNvPr id="1090" name="Ink 1089">
                  <a:extLst>
                    <a:ext uri="{FF2B5EF4-FFF2-40B4-BE49-F238E27FC236}">
                      <a16:creationId xmlns:a16="http://schemas.microsoft.com/office/drawing/2014/main" id="{4D7ADAB7-54B7-0943-A7E5-23D276B27371}"/>
                    </a:ext>
                  </a:extLst>
                </p:cNvPr>
                <p:cNvPicPr/>
                <p:nvPr/>
              </p:nvPicPr>
              <p:blipFill>
                <a:blip r:embed="rId1791"/>
                <a:stretch>
                  <a:fillRect/>
                </a:stretch>
              </p:blipFill>
              <p:spPr>
                <a:xfrm>
                  <a:off x="7557998" y="2709544"/>
                  <a:ext cx="13176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2">
              <p14:nvContentPartPr>
                <p14:cNvPr id="1118" name="Ink 1117">
                  <a:extLst>
                    <a:ext uri="{FF2B5EF4-FFF2-40B4-BE49-F238E27FC236}">
                      <a16:creationId xmlns:a16="http://schemas.microsoft.com/office/drawing/2014/main" id="{11E6444B-B4B7-094D-AF3F-D4290DAC6916}"/>
                    </a:ext>
                  </a:extLst>
                </p14:cNvPr>
                <p14:cNvContentPartPr/>
                <p14:nvPr/>
              </p14:nvContentPartPr>
              <p14:xfrm>
                <a:off x="5988038" y="3005824"/>
                <a:ext cx="1258200" cy="104040"/>
              </p14:xfrm>
            </p:contentPart>
          </mc:Choice>
          <mc:Fallback xmlns="">
            <p:pic>
              <p:nvPicPr>
                <p:cNvPr id="1118" name="Ink 1117">
                  <a:extLst>
                    <a:ext uri="{FF2B5EF4-FFF2-40B4-BE49-F238E27FC236}">
                      <a16:creationId xmlns:a16="http://schemas.microsoft.com/office/drawing/2014/main" id="{11E6444B-B4B7-094D-AF3F-D4290DAC6916}"/>
                    </a:ext>
                  </a:extLst>
                </p:cNvPr>
                <p:cNvPicPr/>
                <p:nvPr/>
              </p:nvPicPr>
              <p:blipFill>
                <a:blip r:embed="rId1793"/>
                <a:stretch>
                  <a:fillRect/>
                </a:stretch>
              </p:blipFill>
              <p:spPr>
                <a:xfrm>
                  <a:off x="5972918" y="2990704"/>
                  <a:ext cx="128880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4">
              <p14:nvContentPartPr>
                <p14:cNvPr id="1102" name="Ink 1101">
                  <a:extLst>
                    <a:ext uri="{FF2B5EF4-FFF2-40B4-BE49-F238E27FC236}">
                      <a16:creationId xmlns:a16="http://schemas.microsoft.com/office/drawing/2014/main" id="{D9F6209C-C619-4347-81E2-63A772195D9F}"/>
                    </a:ext>
                  </a:extLst>
                </p14:cNvPr>
                <p14:cNvContentPartPr/>
                <p14:nvPr/>
              </p14:nvContentPartPr>
              <p14:xfrm>
                <a:off x="9946598" y="2709544"/>
                <a:ext cx="141480" cy="8280"/>
              </p14:xfrm>
            </p:contentPart>
          </mc:Choice>
          <mc:Fallback xmlns="">
            <p:pic>
              <p:nvPicPr>
                <p:cNvPr id="1102" name="Ink 1101">
                  <a:extLst>
                    <a:ext uri="{FF2B5EF4-FFF2-40B4-BE49-F238E27FC236}">
                      <a16:creationId xmlns:a16="http://schemas.microsoft.com/office/drawing/2014/main" id="{D9F6209C-C619-4347-81E2-63A772195D9F}"/>
                    </a:ext>
                  </a:extLst>
                </p:cNvPr>
                <p:cNvPicPr/>
                <p:nvPr/>
              </p:nvPicPr>
              <p:blipFill>
                <a:blip r:embed="rId1795"/>
                <a:stretch>
                  <a:fillRect/>
                </a:stretch>
              </p:blipFill>
              <p:spPr>
                <a:xfrm>
                  <a:off x="9931478" y="2694424"/>
                  <a:ext cx="1717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6">
              <p14:nvContentPartPr>
                <p14:cNvPr id="1103" name="Ink 1102">
                  <a:extLst>
                    <a:ext uri="{FF2B5EF4-FFF2-40B4-BE49-F238E27FC236}">
                      <a16:creationId xmlns:a16="http://schemas.microsoft.com/office/drawing/2014/main" id="{99EAA86E-1BB6-884F-BE50-169DC484EED5}"/>
                    </a:ext>
                  </a:extLst>
                </p14:cNvPr>
                <p14:cNvContentPartPr/>
                <p14:nvPr/>
              </p14:nvContentPartPr>
              <p14:xfrm>
                <a:off x="10012478" y="2611624"/>
                <a:ext cx="30960" cy="203040"/>
              </p14:xfrm>
            </p:contentPart>
          </mc:Choice>
          <mc:Fallback xmlns="">
            <p:pic>
              <p:nvPicPr>
                <p:cNvPr id="1103" name="Ink 1102">
                  <a:extLst>
                    <a:ext uri="{FF2B5EF4-FFF2-40B4-BE49-F238E27FC236}">
                      <a16:creationId xmlns:a16="http://schemas.microsoft.com/office/drawing/2014/main" id="{99EAA86E-1BB6-884F-BE50-169DC484EED5}"/>
                    </a:ext>
                  </a:extLst>
                </p:cNvPr>
                <p:cNvPicPr/>
                <p:nvPr/>
              </p:nvPicPr>
              <p:blipFill>
                <a:blip r:embed="rId1797"/>
                <a:stretch>
                  <a:fillRect/>
                </a:stretch>
              </p:blipFill>
              <p:spPr>
                <a:xfrm>
                  <a:off x="9997358" y="2596504"/>
                  <a:ext cx="6156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8">
              <p14:nvContentPartPr>
                <p14:cNvPr id="1104" name="Ink 1103">
                  <a:extLst>
                    <a:ext uri="{FF2B5EF4-FFF2-40B4-BE49-F238E27FC236}">
                      <a16:creationId xmlns:a16="http://schemas.microsoft.com/office/drawing/2014/main" id="{0175E760-B1A2-E94E-8F1E-4DCD229A3108}"/>
                    </a:ext>
                  </a:extLst>
                </p14:cNvPr>
                <p14:cNvContentPartPr/>
                <p14:nvPr/>
              </p14:nvContentPartPr>
              <p14:xfrm>
                <a:off x="10314878" y="2553304"/>
                <a:ext cx="38520" cy="261000"/>
              </p14:xfrm>
            </p:contentPart>
          </mc:Choice>
          <mc:Fallback xmlns="">
            <p:pic>
              <p:nvPicPr>
                <p:cNvPr id="1104" name="Ink 1103">
                  <a:extLst>
                    <a:ext uri="{FF2B5EF4-FFF2-40B4-BE49-F238E27FC236}">
                      <a16:creationId xmlns:a16="http://schemas.microsoft.com/office/drawing/2014/main" id="{0175E760-B1A2-E94E-8F1E-4DCD229A3108}"/>
                    </a:ext>
                  </a:extLst>
                </p:cNvPr>
                <p:cNvPicPr/>
                <p:nvPr/>
              </p:nvPicPr>
              <p:blipFill>
                <a:blip r:embed="rId1799"/>
                <a:stretch>
                  <a:fillRect/>
                </a:stretch>
              </p:blipFill>
              <p:spPr>
                <a:xfrm>
                  <a:off x="10299398" y="2538184"/>
                  <a:ext cx="6912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0">
              <p14:nvContentPartPr>
                <p14:cNvPr id="1105" name="Ink 1104">
                  <a:extLst>
                    <a:ext uri="{FF2B5EF4-FFF2-40B4-BE49-F238E27FC236}">
                      <a16:creationId xmlns:a16="http://schemas.microsoft.com/office/drawing/2014/main" id="{8CEA04A3-9B62-4042-94EC-914D9ECD4803}"/>
                    </a:ext>
                  </a:extLst>
                </p14:cNvPr>
                <p14:cNvContentPartPr/>
                <p14:nvPr/>
              </p14:nvContentPartPr>
              <p14:xfrm>
                <a:off x="10286078" y="2488144"/>
                <a:ext cx="207360" cy="376560"/>
              </p14:xfrm>
            </p:contentPart>
          </mc:Choice>
          <mc:Fallback xmlns="">
            <p:pic>
              <p:nvPicPr>
                <p:cNvPr id="1105" name="Ink 1104">
                  <a:extLst>
                    <a:ext uri="{FF2B5EF4-FFF2-40B4-BE49-F238E27FC236}">
                      <a16:creationId xmlns:a16="http://schemas.microsoft.com/office/drawing/2014/main" id="{8CEA04A3-9B62-4042-94EC-914D9ECD4803}"/>
                    </a:ext>
                  </a:extLst>
                </p:cNvPr>
                <p:cNvPicPr/>
                <p:nvPr/>
              </p:nvPicPr>
              <p:blipFill>
                <a:blip r:embed="rId1801"/>
                <a:stretch>
                  <a:fillRect/>
                </a:stretch>
              </p:blipFill>
              <p:spPr>
                <a:xfrm>
                  <a:off x="10270958" y="2473024"/>
                  <a:ext cx="237960" cy="40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2">
              <p14:nvContentPartPr>
                <p14:cNvPr id="1106" name="Ink 1105">
                  <a:extLst>
                    <a:ext uri="{FF2B5EF4-FFF2-40B4-BE49-F238E27FC236}">
                      <a16:creationId xmlns:a16="http://schemas.microsoft.com/office/drawing/2014/main" id="{8FE25FB1-D941-5C49-B70E-2BC4609B308D}"/>
                    </a:ext>
                  </a:extLst>
                </p14:cNvPr>
                <p14:cNvContentPartPr/>
                <p14:nvPr/>
              </p14:nvContentPartPr>
              <p14:xfrm>
                <a:off x="10649318" y="2832304"/>
                <a:ext cx="9360" cy="5040"/>
              </p14:xfrm>
            </p:contentPart>
          </mc:Choice>
          <mc:Fallback xmlns="">
            <p:pic>
              <p:nvPicPr>
                <p:cNvPr id="1106" name="Ink 1105">
                  <a:extLst>
                    <a:ext uri="{FF2B5EF4-FFF2-40B4-BE49-F238E27FC236}">
                      <a16:creationId xmlns:a16="http://schemas.microsoft.com/office/drawing/2014/main" id="{8FE25FB1-D941-5C49-B70E-2BC4609B308D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10633838" y="2816824"/>
                  <a:ext cx="396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3">
              <p14:nvContentPartPr>
                <p14:cNvPr id="1107" name="Ink 1106">
                  <a:extLst>
                    <a:ext uri="{FF2B5EF4-FFF2-40B4-BE49-F238E27FC236}">
                      <a16:creationId xmlns:a16="http://schemas.microsoft.com/office/drawing/2014/main" id="{8711FC42-87B6-FB45-B6EB-4684C7158047}"/>
                    </a:ext>
                  </a:extLst>
                </p14:cNvPr>
                <p14:cNvContentPartPr/>
                <p14:nvPr/>
              </p14:nvContentPartPr>
              <p14:xfrm>
                <a:off x="10788998" y="2602264"/>
                <a:ext cx="175680" cy="237240"/>
              </p14:xfrm>
            </p:contentPart>
          </mc:Choice>
          <mc:Fallback xmlns="">
            <p:pic>
              <p:nvPicPr>
                <p:cNvPr id="1107" name="Ink 1106">
                  <a:extLst>
                    <a:ext uri="{FF2B5EF4-FFF2-40B4-BE49-F238E27FC236}">
                      <a16:creationId xmlns:a16="http://schemas.microsoft.com/office/drawing/2014/main" id="{8711FC42-87B6-FB45-B6EB-4684C7158047}"/>
                    </a:ext>
                  </a:extLst>
                </p:cNvPr>
                <p:cNvPicPr/>
                <p:nvPr/>
              </p:nvPicPr>
              <p:blipFill>
                <a:blip r:embed="rId1804"/>
                <a:stretch>
                  <a:fillRect/>
                </a:stretch>
              </p:blipFill>
              <p:spPr>
                <a:xfrm>
                  <a:off x="10773878" y="2586784"/>
                  <a:ext cx="20628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5">
              <p14:nvContentPartPr>
                <p14:cNvPr id="1108" name="Ink 1107">
                  <a:extLst>
                    <a:ext uri="{FF2B5EF4-FFF2-40B4-BE49-F238E27FC236}">
                      <a16:creationId xmlns:a16="http://schemas.microsoft.com/office/drawing/2014/main" id="{A0500F66-AEB7-2D4A-9B44-95DADB1EF305}"/>
                    </a:ext>
                  </a:extLst>
                </p14:cNvPr>
                <p14:cNvContentPartPr/>
                <p14:nvPr/>
              </p14:nvContentPartPr>
              <p14:xfrm>
                <a:off x="11042798" y="2665624"/>
                <a:ext cx="81720" cy="150480"/>
              </p14:xfrm>
            </p:contentPart>
          </mc:Choice>
          <mc:Fallback xmlns="">
            <p:pic>
              <p:nvPicPr>
                <p:cNvPr id="1108" name="Ink 1107">
                  <a:extLst>
                    <a:ext uri="{FF2B5EF4-FFF2-40B4-BE49-F238E27FC236}">
                      <a16:creationId xmlns:a16="http://schemas.microsoft.com/office/drawing/2014/main" id="{A0500F66-AEB7-2D4A-9B44-95DADB1EF305}"/>
                    </a:ext>
                  </a:extLst>
                </p:cNvPr>
                <p:cNvPicPr/>
                <p:nvPr/>
              </p:nvPicPr>
              <p:blipFill>
                <a:blip r:embed="rId1806"/>
                <a:stretch>
                  <a:fillRect/>
                </a:stretch>
              </p:blipFill>
              <p:spPr>
                <a:xfrm>
                  <a:off x="11027318" y="2650504"/>
                  <a:ext cx="11232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7">
              <p14:nvContentPartPr>
                <p14:cNvPr id="1109" name="Ink 1108">
                  <a:extLst>
                    <a:ext uri="{FF2B5EF4-FFF2-40B4-BE49-F238E27FC236}">
                      <a16:creationId xmlns:a16="http://schemas.microsoft.com/office/drawing/2014/main" id="{25EC6F17-F99F-2248-ACC9-09E6AA250699}"/>
                    </a:ext>
                  </a:extLst>
                </p14:cNvPr>
                <p14:cNvContentPartPr/>
                <p14:nvPr/>
              </p14:nvContentPartPr>
              <p14:xfrm>
                <a:off x="11181038" y="2483464"/>
                <a:ext cx="148320" cy="348480"/>
              </p14:xfrm>
            </p:contentPart>
          </mc:Choice>
          <mc:Fallback xmlns="">
            <p:pic>
              <p:nvPicPr>
                <p:cNvPr id="1109" name="Ink 1108">
                  <a:extLst>
                    <a:ext uri="{FF2B5EF4-FFF2-40B4-BE49-F238E27FC236}">
                      <a16:creationId xmlns:a16="http://schemas.microsoft.com/office/drawing/2014/main" id="{25EC6F17-F99F-2248-ACC9-09E6AA250699}"/>
                    </a:ext>
                  </a:extLst>
                </p:cNvPr>
                <p:cNvPicPr/>
                <p:nvPr/>
              </p:nvPicPr>
              <p:blipFill>
                <a:blip r:embed="rId1808"/>
                <a:stretch>
                  <a:fillRect/>
                </a:stretch>
              </p:blipFill>
              <p:spPr>
                <a:xfrm>
                  <a:off x="11165918" y="2467984"/>
                  <a:ext cx="178920" cy="37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9">
              <p14:nvContentPartPr>
                <p14:cNvPr id="1110" name="Ink 1109">
                  <a:extLst>
                    <a:ext uri="{FF2B5EF4-FFF2-40B4-BE49-F238E27FC236}">
                      <a16:creationId xmlns:a16="http://schemas.microsoft.com/office/drawing/2014/main" id="{48E9DC39-1C4F-B54B-B557-B44BAE9C62A0}"/>
                    </a:ext>
                  </a:extLst>
                </p14:cNvPr>
                <p14:cNvContentPartPr/>
                <p14:nvPr/>
              </p14:nvContentPartPr>
              <p14:xfrm>
                <a:off x="11351678" y="2625664"/>
                <a:ext cx="140400" cy="154440"/>
              </p14:xfrm>
            </p:contentPart>
          </mc:Choice>
          <mc:Fallback xmlns="">
            <p:pic>
              <p:nvPicPr>
                <p:cNvPr id="1110" name="Ink 1109">
                  <a:extLst>
                    <a:ext uri="{FF2B5EF4-FFF2-40B4-BE49-F238E27FC236}">
                      <a16:creationId xmlns:a16="http://schemas.microsoft.com/office/drawing/2014/main" id="{48E9DC39-1C4F-B54B-B557-B44BAE9C62A0}"/>
                    </a:ext>
                  </a:extLst>
                </p:cNvPr>
                <p:cNvPicPr/>
                <p:nvPr/>
              </p:nvPicPr>
              <p:blipFill>
                <a:blip r:embed="rId1810"/>
                <a:stretch>
                  <a:fillRect/>
                </a:stretch>
              </p:blipFill>
              <p:spPr>
                <a:xfrm>
                  <a:off x="11336558" y="2610184"/>
                  <a:ext cx="17064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1">
              <p14:nvContentPartPr>
                <p14:cNvPr id="1111" name="Ink 1110">
                  <a:extLst>
                    <a:ext uri="{FF2B5EF4-FFF2-40B4-BE49-F238E27FC236}">
                      <a16:creationId xmlns:a16="http://schemas.microsoft.com/office/drawing/2014/main" id="{BB54BF86-BA9E-674A-BE84-72E2B7F20D76}"/>
                    </a:ext>
                  </a:extLst>
                </p14:cNvPr>
                <p14:cNvContentPartPr/>
                <p14:nvPr/>
              </p14:nvContentPartPr>
              <p14:xfrm>
                <a:off x="11570918" y="2596864"/>
                <a:ext cx="71280" cy="186480"/>
              </p14:xfrm>
            </p:contentPart>
          </mc:Choice>
          <mc:Fallback xmlns="">
            <p:pic>
              <p:nvPicPr>
                <p:cNvPr id="1111" name="Ink 1110">
                  <a:extLst>
                    <a:ext uri="{FF2B5EF4-FFF2-40B4-BE49-F238E27FC236}">
                      <a16:creationId xmlns:a16="http://schemas.microsoft.com/office/drawing/2014/main" id="{BB54BF86-BA9E-674A-BE84-72E2B7F20D76}"/>
                    </a:ext>
                  </a:extLst>
                </p:cNvPr>
                <p:cNvPicPr/>
                <p:nvPr/>
              </p:nvPicPr>
              <p:blipFill>
                <a:blip r:embed="rId1812"/>
                <a:stretch>
                  <a:fillRect/>
                </a:stretch>
              </p:blipFill>
              <p:spPr>
                <a:xfrm>
                  <a:off x="11555798" y="2581744"/>
                  <a:ext cx="10152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3">
              <p14:nvContentPartPr>
                <p14:cNvPr id="1091" name="Ink 1090">
                  <a:extLst>
                    <a:ext uri="{FF2B5EF4-FFF2-40B4-BE49-F238E27FC236}">
                      <a16:creationId xmlns:a16="http://schemas.microsoft.com/office/drawing/2014/main" id="{81C5E58B-7D42-6645-B943-BA73D5FCFCEF}"/>
                    </a:ext>
                  </a:extLst>
                </p14:cNvPr>
                <p14:cNvContentPartPr/>
                <p14:nvPr/>
              </p14:nvContentPartPr>
              <p14:xfrm>
                <a:off x="7918718" y="2642584"/>
                <a:ext cx="130320" cy="226800"/>
              </p14:xfrm>
            </p:contentPart>
          </mc:Choice>
          <mc:Fallback xmlns="">
            <p:pic>
              <p:nvPicPr>
                <p:cNvPr id="1091" name="Ink 1090">
                  <a:extLst>
                    <a:ext uri="{FF2B5EF4-FFF2-40B4-BE49-F238E27FC236}">
                      <a16:creationId xmlns:a16="http://schemas.microsoft.com/office/drawing/2014/main" id="{81C5E58B-7D42-6645-B943-BA73D5FCFCEF}"/>
                    </a:ext>
                  </a:extLst>
                </p:cNvPr>
                <p:cNvPicPr/>
                <p:nvPr/>
              </p:nvPicPr>
              <p:blipFill>
                <a:blip r:embed="rId1814"/>
                <a:stretch>
                  <a:fillRect/>
                </a:stretch>
              </p:blipFill>
              <p:spPr>
                <a:xfrm>
                  <a:off x="7903598" y="2627464"/>
                  <a:ext cx="16092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5">
              <p14:nvContentPartPr>
                <p14:cNvPr id="1092" name="Ink 1091">
                  <a:extLst>
                    <a:ext uri="{FF2B5EF4-FFF2-40B4-BE49-F238E27FC236}">
                      <a16:creationId xmlns:a16="http://schemas.microsoft.com/office/drawing/2014/main" id="{122923A4-9B41-004D-8985-6E3E4FAB4440}"/>
                    </a:ext>
                  </a:extLst>
                </p14:cNvPr>
                <p14:cNvContentPartPr/>
                <p14:nvPr/>
              </p14:nvContentPartPr>
              <p14:xfrm>
                <a:off x="8091518" y="2640064"/>
                <a:ext cx="249840" cy="204480"/>
              </p14:xfrm>
            </p:contentPart>
          </mc:Choice>
          <mc:Fallback xmlns="">
            <p:pic>
              <p:nvPicPr>
                <p:cNvPr id="1092" name="Ink 1091">
                  <a:extLst>
                    <a:ext uri="{FF2B5EF4-FFF2-40B4-BE49-F238E27FC236}">
                      <a16:creationId xmlns:a16="http://schemas.microsoft.com/office/drawing/2014/main" id="{122923A4-9B41-004D-8985-6E3E4FAB4440}"/>
                    </a:ext>
                  </a:extLst>
                </p:cNvPr>
                <p:cNvPicPr/>
                <p:nvPr/>
              </p:nvPicPr>
              <p:blipFill>
                <a:blip r:embed="rId1816"/>
                <a:stretch>
                  <a:fillRect/>
                </a:stretch>
              </p:blipFill>
              <p:spPr>
                <a:xfrm>
                  <a:off x="8076398" y="2624944"/>
                  <a:ext cx="28044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7">
              <p14:nvContentPartPr>
                <p14:cNvPr id="1093" name="Ink 1092">
                  <a:extLst>
                    <a:ext uri="{FF2B5EF4-FFF2-40B4-BE49-F238E27FC236}">
                      <a16:creationId xmlns:a16="http://schemas.microsoft.com/office/drawing/2014/main" id="{F71F320A-798C-6A4C-835C-C41E7762DB43}"/>
                    </a:ext>
                  </a:extLst>
                </p14:cNvPr>
                <p14:cNvContentPartPr/>
                <p14:nvPr/>
              </p14:nvContentPartPr>
              <p14:xfrm>
                <a:off x="8428118" y="2685064"/>
                <a:ext cx="198000" cy="510840"/>
              </p14:xfrm>
            </p:contentPart>
          </mc:Choice>
          <mc:Fallback xmlns="">
            <p:pic>
              <p:nvPicPr>
                <p:cNvPr id="1093" name="Ink 1092">
                  <a:extLst>
                    <a:ext uri="{FF2B5EF4-FFF2-40B4-BE49-F238E27FC236}">
                      <a16:creationId xmlns:a16="http://schemas.microsoft.com/office/drawing/2014/main" id="{F71F320A-798C-6A4C-835C-C41E7762DB43}"/>
                    </a:ext>
                  </a:extLst>
                </p:cNvPr>
                <p:cNvPicPr/>
                <p:nvPr/>
              </p:nvPicPr>
              <p:blipFill>
                <a:blip r:embed="rId1818"/>
                <a:stretch>
                  <a:fillRect/>
                </a:stretch>
              </p:blipFill>
              <p:spPr>
                <a:xfrm>
                  <a:off x="8412638" y="2669944"/>
                  <a:ext cx="228240" cy="54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9">
              <p14:nvContentPartPr>
                <p14:cNvPr id="1094" name="Ink 1093">
                  <a:extLst>
                    <a:ext uri="{FF2B5EF4-FFF2-40B4-BE49-F238E27FC236}">
                      <a16:creationId xmlns:a16="http://schemas.microsoft.com/office/drawing/2014/main" id="{CB798FCF-17CF-584F-BB95-BCF6B5345CF8}"/>
                    </a:ext>
                  </a:extLst>
                </p14:cNvPr>
                <p14:cNvContentPartPr/>
                <p14:nvPr/>
              </p14:nvContentPartPr>
              <p14:xfrm>
                <a:off x="8649878" y="2734384"/>
                <a:ext cx="96480" cy="112320"/>
              </p14:xfrm>
            </p:contentPart>
          </mc:Choice>
          <mc:Fallback xmlns="">
            <p:pic>
              <p:nvPicPr>
                <p:cNvPr id="1094" name="Ink 1093">
                  <a:extLst>
                    <a:ext uri="{FF2B5EF4-FFF2-40B4-BE49-F238E27FC236}">
                      <a16:creationId xmlns:a16="http://schemas.microsoft.com/office/drawing/2014/main" id="{CB798FCF-17CF-584F-BB95-BCF6B5345CF8}"/>
                    </a:ext>
                  </a:extLst>
                </p:cNvPr>
                <p:cNvPicPr/>
                <p:nvPr/>
              </p:nvPicPr>
              <p:blipFill>
                <a:blip r:embed="rId1820"/>
                <a:stretch>
                  <a:fillRect/>
                </a:stretch>
              </p:blipFill>
              <p:spPr>
                <a:xfrm>
                  <a:off x="8634758" y="2718904"/>
                  <a:ext cx="12708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1">
              <p14:nvContentPartPr>
                <p14:cNvPr id="1095" name="Ink 1094">
                  <a:extLst>
                    <a:ext uri="{FF2B5EF4-FFF2-40B4-BE49-F238E27FC236}">
                      <a16:creationId xmlns:a16="http://schemas.microsoft.com/office/drawing/2014/main" id="{FF747AFD-2036-C640-9280-DEFBEFCDC272}"/>
                    </a:ext>
                  </a:extLst>
                </p14:cNvPr>
                <p14:cNvContentPartPr/>
                <p14:nvPr/>
              </p14:nvContentPartPr>
              <p14:xfrm>
                <a:off x="8831678" y="2658784"/>
                <a:ext cx="119880" cy="214200"/>
              </p14:xfrm>
            </p:contentPart>
          </mc:Choice>
          <mc:Fallback xmlns="">
            <p:pic>
              <p:nvPicPr>
                <p:cNvPr id="1095" name="Ink 1094">
                  <a:extLst>
                    <a:ext uri="{FF2B5EF4-FFF2-40B4-BE49-F238E27FC236}">
                      <a16:creationId xmlns:a16="http://schemas.microsoft.com/office/drawing/2014/main" id="{FF747AFD-2036-C640-9280-DEFBEFCDC272}"/>
                    </a:ext>
                  </a:extLst>
                </p:cNvPr>
                <p:cNvPicPr/>
                <p:nvPr/>
              </p:nvPicPr>
              <p:blipFill>
                <a:blip r:embed="rId1822"/>
                <a:stretch>
                  <a:fillRect/>
                </a:stretch>
              </p:blipFill>
              <p:spPr>
                <a:xfrm>
                  <a:off x="8816198" y="2643304"/>
                  <a:ext cx="15012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3">
              <p14:nvContentPartPr>
                <p14:cNvPr id="1096" name="Ink 1095">
                  <a:extLst>
                    <a:ext uri="{FF2B5EF4-FFF2-40B4-BE49-F238E27FC236}">
                      <a16:creationId xmlns:a16="http://schemas.microsoft.com/office/drawing/2014/main" id="{185E38D5-82F6-E74D-9D79-A7604C074E68}"/>
                    </a:ext>
                  </a:extLst>
                </p14:cNvPr>
                <p14:cNvContentPartPr/>
                <p14:nvPr/>
              </p14:nvContentPartPr>
              <p14:xfrm>
                <a:off x="9005918" y="2653384"/>
                <a:ext cx="168480" cy="199080"/>
              </p14:xfrm>
            </p:contentPart>
          </mc:Choice>
          <mc:Fallback xmlns="">
            <p:pic>
              <p:nvPicPr>
                <p:cNvPr id="1096" name="Ink 1095">
                  <a:extLst>
                    <a:ext uri="{FF2B5EF4-FFF2-40B4-BE49-F238E27FC236}">
                      <a16:creationId xmlns:a16="http://schemas.microsoft.com/office/drawing/2014/main" id="{185E38D5-82F6-E74D-9D79-A7604C074E68}"/>
                    </a:ext>
                  </a:extLst>
                </p:cNvPr>
                <p:cNvPicPr/>
                <p:nvPr/>
              </p:nvPicPr>
              <p:blipFill>
                <a:blip r:embed="rId1824"/>
                <a:stretch>
                  <a:fillRect/>
                </a:stretch>
              </p:blipFill>
              <p:spPr>
                <a:xfrm>
                  <a:off x="8990798" y="2638264"/>
                  <a:ext cx="19872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5">
              <p14:nvContentPartPr>
                <p14:cNvPr id="1097" name="Ink 1096">
                  <a:extLst>
                    <a:ext uri="{FF2B5EF4-FFF2-40B4-BE49-F238E27FC236}">
                      <a16:creationId xmlns:a16="http://schemas.microsoft.com/office/drawing/2014/main" id="{349B65E9-02B9-5946-999E-7214E61F5FD2}"/>
                    </a:ext>
                  </a:extLst>
                </p14:cNvPr>
                <p14:cNvContentPartPr/>
                <p14:nvPr/>
              </p14:nvContentPartPr>
              <p14:xfrm>
                <a:off x="9199598" y="2664544"/>
                <a:ext cx="125640" cy="172440"/>
              </p14:xfrm>
            </p:contentPart>
          </mc:Choice>
          <mc:Fallback xmlns="">
            <p:pic>
              <p:nvPicPr>
                <p:cNvPr id="1097" name="Ink 1096">
                  <a:extLst>
                    <a:ext uri="{FF2B5EF4-FFF2-40B4-BE49-F238E27FC236}">
                      <a16:creationId xmlns:a16="http://schemas.microsoft.com/office/drawing/2014/main" id="{349B65E9-02B9-5946-999E-7214E61F5FD2}"/>
                    </a:ext>
                  </a:extLst>
                </p:cNvPr>
                <p:cNvPicPr/>
                <p:nvPr/>
              </p:nvPicPr>
              <p:blipFill>
                <a:blip r:embed="rId1826"/>
                <a:stretch>
                  <a:fillRect/>
                </a:stretch>
              </p:blipFill>
              <p:spPr>
                <a:xfrm>
                  <a:off x="9184478" y="2649424"/>
                  <a:ext cx="1562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7">
              <p14:nvContentPartPr>
                <p14:cNvPr id="1098" name="Ink 1097">
                  <a:extLst>
                    <a:ext uri="{FF2B5EF4-FFF2-40B4-BE49-F238E27FC236}">
                      <a16:creationId xmlns:a16="http://schemas.microsoft.com/office/drawing/2014/main" id="{51C7870B-C5D2-504B-8A5F-D993801ACD06}"/>
                    </a:ext>
                  </a:extLst>
                </p14:cNvPr>
                <p14:cNvContentPartPr/>
                <p14:nvPr/>
              </p14:nvContentPartPr>
              <p14:xfrm>
                <a:off x="9378878" y="2644384"/>
                <a:ext cx="111240" cy="199080"/>
              </p14:xfrm>
            </p:contentPart>
          </mc:Choice>
          <mc:Fallback xmlns="">
            <p:pic>
              <p:nvPicPr>
                <p:cNvPr id="1098" name="Ink 1097">
                  <a:extLst>
                    <a:ext uri="{FF2B5EF4-FFF2-40B4-BE49-F238E27FC236}">
                      <a16:creationId xmlns:a16="http://schemas.microsoft.com/office/drawing/2014/main" id="{51C7870B-C5D2-504B-8A5F-D993801ACD06}"/>
                    </a:ext>
                  </a:extLst>
                </p:cNvPr>
                <p:cNvPicPr/>
                <p:nvPr/>
              </p:nvPicPr>
              <p:blipFill>
                <a:blip r:embed="rId1828"/>
                <a:stretch>
                  <a:fillRect/>
                </a:stretch>
              </p:blipFill>
              <p:spPr>
                <a:xfrm>
                  <a:off x="9363398" y="2629264"/>
                  <a:ext cx="14184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9">
              <p14:nvContentPartPr>
                <p14:cNvPr id="1099" name="Ink 1098">
                  <a:extLst>
                    <a:ext uri="{FF2B5EF4-FFF2-40B4-BE49-F238E27FC236}">
                      <a16:creationId xmlns:a16="http://schemas.microsoft.com/office/drawing/2014/main" id="{24065C94-69E4-4641-B5E8-72D1A244AC61}"/>
                    </a:ext>
                  </a:extLst>
                </p14:cNvPr>
                <p14:cNvContentPartPr/>
                <p14:nvPr/>
              </p14:nvContentPartPr>
              <p14:xfrm>
                <a:off x="9556358" y="2664904"/>
                <a:ext cx="48960" cy="185760"/>
              </p14:xfrm>
            </p:contentPart>
          </mc:Choice>
          <mc:Fallback xmlns="">
            <p:pic>
              <p:nvPicPr>
                <p:cNvPr id="1099" name="Ink 1098">
                  <a:extLst>
                    <a:ext uri="{FF2B5EF4-FFF2-40B4-BE49-F238E27FC236}">
                      <a16:creationId xmlns:a16="http://schemas.microsoft.com/office/drawing/2014/main" id="{24065C94-69E4-4641-B5E8-72D1A244AC61}"/>
                    </a:ext>
                  </a:extLst>
                </p:cNvPr>
                <p:cNvPicPr/>
                <p:nvPr/>
              </p:nvPicPr>
              <p:blipFill>
                <a:blip r:embed="rId1830"/>
                <a:stretch>
                  <a:fillRect/>
                </a:stretch>
              </p:blipFill>
              <p:spPr>
                <a:xfrm>
                  <a:off x="9541238" y="2649784"/>
                  <a:ext cx="7920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1">
              <p14:nvContentPartPr>
                <p14:cNvPr id="1100" name="Ink 1099">
                  <a:extLst>
                    <a:ext uri="{FF2B5EF4-FFF2-40B4-BE49-F238E27FC236}">
                      <a16:creationId xmlns:a16="http://schemas.microsoft.com/office/drawing/2014/main" id="{2374B22D-999D-0144-90DE-350B554DB626}"/>
                    </a:ext>
                  </a:extLst>
                </p14:cNvPr>
                <p14:cNvContentPartPr/>
                <p14:nvPr/>
              </p14:nvContentPartPr>
              <p14:xfrm>
                <a:off x="9623318" y="2586784"/>
                <a:ext cx="1800" cy="3960"/>
              </p14:xfrm>
            </p:contentPart>
          </mc:Choice>
          <mc:Fallback xmlns="">
            <p:pic>
              <p:nvPicPr>
                <p:cNvPr id="1100" name="Ink 1099">
                  <a:extLst>
                    <a:ext uri="{FF2B5EF4-FFF2-40B4-BE49-F238E27FC236}">
                      <a16:creationId xmlns:a16="http://schemas.microsoft.com/office/drawing/2014/main" id="{2374B22D-999D-0144-90DE-350B554DB626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9608198" y="2571664"/>
                  <a:ext cx="3240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2">
              <p14:nvContentPartPr>
                <p14:cNvPr id="1101" name="Ink 1100">
                  <a:extLst>
                    <a:ext uri="{FF2B5EF4-FFF2-40B4-BE49-F238E27FC236}">
                      <a16:creationId xmlns:a16="http://schemas.microsoft.com/office/drawing/2014/main" id="{EA13A6B0-6162-2A44-A51C-07422C10B7E1}"/>
                    </a:ext>
                  </a:extLst>
                </p14:cNvPr>
                <p14:cNvContentPartPr/>
                <p14:nvPr/>
              </p14:nvContentPartPr>
              <p14:xfrm>
                <a:off x="9650318" y="2662384"/>
                <a:ext cx="92880" cy="181080"/>
              </p14:xfrm>
            </p:contentPart>
          </mc:Choice>
          <mc:Fallback xmlns="">
            <p:pic>
              <p:nvPicPr>
                <p:cNvPr id="1101" name="Ink 1100">
                  <a:extLst>
                    <a:ext uri="{FF2B5EF4-FFF2-40B4-BE49-F238E27FC236}">
                      <a16:creationId xmlns:a16="http://schemas.microsoft.com/office/drawing/2014/main" id="{EA13A6B0-6162-2A44-A51C-07422C10B7E1}"/>
                    </a:ext>
                  </a:extLst>
                </p:cNvPr>
                <p:cNvPicPr/>
                <p:nvPr/>
              </p:nvPicPr>
              <p:blipFill>
                <a:blip r:embed="rId1833"/>
                <a:stretch>
                  <a:fillRect/>
                </a:stretch>
              </p:blipFill>
              <p:spPr>
                <a:xfrm>
                  <a:off x="9635198" y="2647264"/>
                  <a:ext cx="12348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4">
              <p14:nvContentPartPr>
                <p14:cNvPr id="1120" name="Ink 1119">
                  <a:extLst>
                    <a:ext uri="{FF2B5EF4-FFF2-40B4-BE49-F238E27FC236}">
                      <a16:creationId xmlns:a16="http://schemas.microsoft.com/office/drawing/2014/main" id="{400AC10C-C6D7-FB4B-A2A6-5C12634B1887}"/>
                    </a:ext>
                  </a:extLst>
                </p14:cNvPr>
                <p14:cNvContentPartPr/>
                <p14:nvPr/>
              </p14:nvContentPartPr>
              <p14:xfrm>
                <a:off x="8028878" y="2879104"/>
                <a:ext cx="1184760" cy="109800"/>
              </p14:xfrm>
            </p:contentPart>
          </mc:Choice>
          <mc:Fallback xmlns="">
            <p:pic>
              <p:nvPicPr>
                <p:cNvPr id="1120" name="Ink 1119">
                  <a:extLst>
                    <a:ext uri="{FF2B5EF4-FFF2-40B4-BE49-F238E27FC236}">
                      <a16:creationId xmlns:a16="http://schemas.microsoft.com/office/drawing/2014/main" id="{400AC10C-C6D7-FB4B-A2A6-5C12634B1887}"/>
                    </a:ext>
                  </a:extLst>
                </p:cNvPr>
                <p:cNvPicPr/>
                <p:nvPr/>
              </p:nvPicPr>
              <p:blipFill>
                <a:blip r:embed="rId1835"/>
                <a:stretch>
                  <a:fillRect/>
                </a:stretch>
              </p:blipFill>
              <p:spPr>
                <a:xfrm>
                  <a:off x="8013398" y="2863984"/>
                  <a:ext cx="121500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6">
              <p14:nvContentPartPr>
                <p14:cNvPr id="1122" name="Ink 1121">
                  <a:extLst>
                    <a:ext uri="{FF2B5EF4-FFF2-40B4-BE49-F238E27FC236}">
                      <a16:creationId xmlns:a16="http://schemas.microsoft.com/office/drawing/2014/main" id="{741CEF74-9D76-0447-B8C2-E10BC2E37092}"/>
                    </a:ext>
                  </a:extLst>
                </p14:cNvPr>
                <p14:cNvContentPartPr/>
                <p14:nvPr/>
              </p14:nvContentPartPr>
              <p14:xfrm>
                <a:off x="10325678" y="2929864"/>
                <a:ext cx="333720" cy="12960"/>
              </p14:xfrm>
            </p:contentPart>
          </mc:Choice>
          <mc:Fallback xmlns="">
            <p:pic>
              <p:nvPicPr>
                <p:cNvPr id="1122" name="Ink 1121">
                  <a:extLst>
                    <a:ext uri="{FF2B5EF4-FFF2-40B4-BE49-F238E27FC236}">
                      <a16:creationId xmlns:a16="http://schemas.microsoft.com/office/drawing/2014/main" id="{741CEF74-9D76-0447-B8C2-E10BC2E37092}"/>
                    </a:ext>
                  </a:extLst>
                </p:cNvPr>
                <p:cNvPicPr/>
                <p:nvPr/>
              </p:nvPicPr>
              <p:blipFill>
                <a:blip r:embed="rId1837"/>
                <a:stretch>
                  <a:fillRect/>
                </a:stretch>
              </p:blipFill>
              <p:spPr>
                <a:xfrm>
                  <a:off x="10310558" y="2914384"/>
                  <a:ext cx="3643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8">
              <p14:nvContentPartPr>
                <p14:cNvPr id="1123" name="Ink 1122">
                  <a:extLst>
                    <a:ext uri="{FF2B5EF4-FFF2-40B4-BE49-F238E27FC236}">
                      <a16:creationId xmlns:a16="http://schemas.microsoft.com/office/drawing/2014/main" id="{63DBA9F7-F49F-6848-AE21-23DFC531E395}"/>
                    </a:ext>
                  </a:extLst>
                </p14:cNvPr>
                <p14:cNvContentPartPr/>
                <p14:nvPr/>
              </p14:nvContentPartPr>
              <p14:xfrm>
                <a:off x="10981598" y="2882344"/>
                <a:ext cx="549720" cy="50760"/>
              </p14:xfrm>
            </p:contentPart>
          </mc:Choice>
          <mc:Fallback xmlns="">
            <p:pic>
              <p:nvPicPr>
                <p:cNvPr id="1123" name="Ink 1122">
                  <a:extLst>
                    <a:ext uri="{FF2B5EF4-FFF2-40B4-BE49-F238E27FC236}">
                      <a16:creationId xmlns:a16="http://schemas.microsoft.com/office/drawing/2014/main" id="{63DBA9F7-F49F-6848-AE21-23DFC531E395}"/>
                    </a:ext>
                  </a:extLst>
                </p:cNvPr>
                <p:cNvPicPr/>
                <p:nvPr/>
              </p:nvPicPr>
              <p:blipFill>
                <a:blip r:embed="rId1839"/>
                <a:stretch>
                  <a:fillRect/>
                </a:stretch>
              </p:blipFill>
              <p:spPr>
                <a:xfrm>
                  <a:off x="10966118" y="2866864"/>
                  <a:ext cx="58032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0">
              <p14:nvContentPartPr>
                <p14:cNvPr id="1125" name="Ink 1124">
                  <a:extLst>
                    <a:ext uri="{FF2B5EF4-FFF2-40B4-BE49-F238E27FC236}">
                      <a16:creationId xmlns:a16="http://schemas.microsoft.com/office/drawing/2014/main" id="{02CC41EF-0DA5-064F-BBE2-F28D2B267584}"/>
                    </a:ext>
                  </a:extLst>
                </p14:cNvPr>
                <p14:cNvContentPartPr/>
                <p14:nvPr/>
              </p14:nvContentPartPr>
              <p14:xfrm>
                <a:off x="5586278" y="3547624"/>
                <a:ext cx="207360" cy="32040"/>
              </p14:xfrm>
            </p:contentPart>
          </mc:Choice>
          <mc:Fallback xmlns="">
            <p:pic>
              <p:nvPicPr>
                <p:cNvPr id="1125" name="Ink 1124">
                  <a:extLst>
                    <a:ext uri="{FF2B5EF4-FFF2-40B4-BE49-F238E27FC236}">
                      <a16:creationId xmlns:a16="http://schemas.microsoft.com/office/drawing/2014/main" id="{02CC41EF-0DA5-064F-BBE2-F28D2B267584}"/>
                    </a:ext>
                  </a:extLst>
                </p:cNvPr>
                <p:cNvPicPr/>
                <p:nvPr/>
              </p:nvPicPr>
              <p:blipFill>
                <a:blip r:embed="rId1841"/>
                <a:stretch>
                  <a:fillRect/>
                </a:stretch>
              </p:blipFill>
              <p:spPr>
                <a:xfrm>
                  <a:off x="5570798" y="3532504"/>
                  <a:ext cx="2379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2">
              <p14:nvContentPartPr>
                <p14:cNvPr id="1137" name="Ink 1136">
                  <a:extLst>
                    <a:ext uri="{FF2B5EF4-FFF2-40B4-BE49-F238E27FC236}">
                      <a16:creationId xmlns:a16="http://schemas.microsoft.com/office/drawing/2014/main" id="{73757C46-10C3-7744-B770-3B4FAD2E1900}"/>
                    </a:ext>
                  </a:extLst>
                </p14:cNvPr>
                <p14:cNvContentPartPr/>
                <p14:nvPr/>
              </p14:nvContentPartPr>
              <p14:xfrm>
                <a:off x="8474558" y="3397864"/>
                <a:ext cx="96480" cy="180000"/>
              </p14:xfrm>
            </p:contentPart>
          </mc:Choice>
          <mc:Fallback xmlns="">
            <p:pic>
              <p:nvPicPr>
                <p:cNvPr id="1137" name="Ink 1136">
                  <a:extLst>
                    <a:ext uri="{FF2B5EF4-FFF2-40B4-BE49-F238E27FC236}">
                      <a16:creationId xmlns:a16="http://schemas.microsoft.com/office/drawing/2014/main" id="{73757C46-10C3-7744-B770-3B4FAD2E1900}"/>
                    </a:ext>
                  </a:extLst>
                </p:cNvPr>
                <p:cNvPicPr/>
                <p:nvPr/>
              </p:nvPicPr>
              <p:blipFill>
                <a:blip r:embed="rId1843"/>
                <a:stretch>
                  <a:fillRect/>
                </a:stretch>
              </p:blipFill>
              <p:spPr>
                <a:xfrm>
                  <a:off x="8459078" y="3382384"/>
                  <a:ext cx="1270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4">
              <p14:nvContentPartPr>
                <p14:cNvPr id="1138" name="Ink 1137">
                  <a:extLst>
                    <a:ext uri="{FF2B5EF4-FFF2-40B4-BE49-F238E27FC236}">
                      <a16:creationId xmlns:a16="http://schemas.microsoft.com/office/drawing/2014/main" id="{0F8997EF-86D2-E444-BA62-AFF97C7E1EED}"/>
                    </a:ext>
                  </a:extLst>
                </p14:cNvPr>
                <p14:cNvContentPartPr/>
                <p14:nvPr/>
              </p14:nvContentPartPr>
              <p14:xfrm>
                <a:off x="8619638" y="3382024"/>
                <a:ext cx="120240" cy="196920"/>
              </p14:xfrm>
            </p:contentPart>
          </mc:Choice>
          <mc:Fallback xmlns="">
            <p:pic>
              <p:nvPicPr>
                <p:cNvPr id="1138" name="Ink 1137">
                  <a:extLst>
                    <a:ext uri="{FF2B5EF4-FFF2-40B4-BE49-F238E27FC236}">
                      <a16:creationId xmlns:a16="http://schemas.microsoft.com/office/drawing/2014/main" id="{0F8997EF-86D2-E444-BA62-AFF97C7E1EED}"/>
                    </a:ext>
                  </a:extLst>
                </p:cNvPr>
                <p:cNvPicPr/>
                <p:nvPr/>
              </p:nvPicPr>
              <p:blipFill>
                <a:blip r:embed="rId1845"/>
                <a:stretch>
                  <a:fillRect/>
                </a:stretch>
              </p:blipFill>
              <p:spPr>
                <a:xfrm>
                  <a:off x="8604518" y="3366544"/>
                  <a:ext cx="15084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6">
              <p14:nvContentPartPr>
                <p14:cNvPr id="1139" name="Ink 1138">
                  <a:extLst>
                    <a:ext uri="{FF2B5EF4-FFF2-40B4-BE49-F238E27FC236}">
                      <a16:creationId xmlns:a16="http://schemas.microsoft.com/office/drawing/2014/main" id="{AC270D0A-AF5A-604D-AF95-003DC6A0480A}"/>
                    </a:ext>
                  </a:extLst>
                </p14:cNvPr>
                <p14:cNvContentPartPr/>
                <p14:nvPr/>
              </p14:nvContentPartPr>
              <p14:xfrm>
                <a:off x="8866598" y="3191224"/>
                <a:ext cx="469440" cy="385560"/>
              </p14:xfrm>
            </p:contentPart>
          </mc:Choice>
          <mc:Fallback xmlns="">
            <p:pic>
              <p:nvPicPr>
                <p:cNvPr id="1139" name="Ink 1138">
                  <a:extLst>
                    <a:ext uri="{FF2B5EF4-FFF2-40B4-BE49-F238E27FC236}">
                      <a16:creationId xmlns:a16="http://schemas.microsoft.com/office/drawing/2014/main" id="{AC270D0A-AF5A-604D-AF95-003DC6A0480A}"/>
                    </a:ext>
                  </a:extLst>
                </p:cNvPr>
                <p:cNvPicPr/>
                <p:nvPr/>
              </p:nvPicPr>
              <p:blipFill>
                <a:blip r:embed="rId1847"/>
                <a:stretch>
                  <a:fillRect/>
                </a:stretch>
              </p:blipFill>
              <p:spPr>
                <a:xfrm>
                  <a:off x="8851118" y="3175744"/>
                  <a:ext cx="500040" cy="41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8">
              <p14:nvContentPartPr>
                <p14:cNvPr id="1140" name="Ink 1139">
                  <a:extLst>
                    <a:ext uri="{FF2B5EF4-FFF2-40B4-BE49-F238E27FC236}">
                      <a16:creationId xmlns:a16="http://schemas.microsoft.com/office/drawing/2014/main" id="{BAF2FE1A-9221-5842-A7AA-7925E201A72F}"/>
                    </a:ext>
                  </a:extLst>
                </p14:cNvPr>
                <p14:cNvContentPartPr/>
                <p14:nvPr/>
              </p14:nvContentPartPr>
              <p14:xfrm>
                <a:off x="9467078" y="3312184"/>
                <a:ext cx="230760" cy="261360"/>
              </p14:xfrm>
            </p:contentPart>
          </mc:Choice>
          <mc:Fallback xmlns="">
            <p:pic>
              <p:nvPicPr>
                <p:cNvPr id="1140" name="Ink 1139">
                  <a:extLst>
                    <a:ext uri="{FF2B5EF4-FFF2-40B4-BE49-F238E27FC236}">
                      <a16:creationId xmlns:a16="http://schemas.microsoft.com/office/drawing/2014/main" id="{BAF2FE1A-9221-5842-A7AA-7925E201A72F}"/>
                    </a:ext>
                  </a:extLst>
                </p:cNvPr>
                <p:cNvPicPr/>
                <p:nvPr/>
              </p:nvPicPr>
              <p:blipFill>
                <a:blip r:embed="rId1849"/>
                <a:stretch>
                  <a:fillRect/>
                </a:stretch>
              </p:blipFill>
              <p:spPr>
                <a:xfrm>
                  <a:off x="9451958" y="3297064"/>
                  <a:ext cx="261000" cy="29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0">
              <p14:nvContentPartPr>
                <p14:cNvPr id="1141" name="Ink 1140">
                  <a:extLst>
                    <a:ext uri="{FF2B5EF4-FFF2-40B4-BE49-F238E27FC236}">
                      <a16:creationId xmlns:a16="http://schemas.microsoft.com/office/drawing/2014/main" id="{04895884-CAE8-704A-88C3-C4C382B0BF49}"/>
                    </a:ext>
                  </a:extLst>
                </p14:cNvPr>
                <p14:cNvContentPartPr/>
                <p14:nvPr/>
              </p14:nvContentPartPr>
              <p14:xfrm>
                <a:off x="9801518" y="3367624"/>
                <a:ext cx="139680" cy="185400"/>
              </p14:xfrm>
            </p:contentPart>
          </mc:Choice>
          <mc:Fallback xmlns="">
            <p:pic>
              <p:nvPicPr>
                <p:cNvPr id="1141" name="Ink 1140">
                  <a:extLst>
                    <a:ext uri="{FF2B5EF4-FFF2-40B4-BE49-F238E27FC236}">
                      <a16:creationId xmlns:a16="http://schemas.microsoft.com/office/drawing/2014/main" id="{04895884-CAE8-704A-88C3-C4C382B0BF49}"/>
                    </a:ext>
                  </a:extLst>
                </p:cNvPr>
                <p:cNvPicPr/>
                <p:nvPr/>
              </p:nvPicPr>
              <p:blipFill>
                <a:blip r:embed="rId1851"/>
                <a:stretch>
                  <a:fillRect/>
                </a:stretch>
              </p:blipFill>
              <p:spPr>
                <a:xfrm>
                  <a:off x="9786038" y="3352144"/>
                  <a:ext cx="17028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2">
              <p14:nvContentPartPr>
                <p14:cNvPr id="1144" name="Ink 1143">
                  <a:extLst>
                    <a:ext uri="{FF2B5EF4-FFF2-40B4-BE49-F238E27FC236}">
                      <a16:creationId xmlns:a16="http://schemas.microsoft.com/office/drawing/2014/main" id="{7EB7D0D4-79ED-B340-8701-AA66F45FAE40}"/>
                    </a:ext>
                  </a:extLst>
                </p14:cNvPr>
                <p14:cNvContentPartPr/>
                <p14:nvPr/>
              </p14:nvContentPartPr>
              <p14:xfrm>
                <a:off x="9968918" y="3166744"/>
                <a:ext cx="53640" cy="402480"/>
              </p14:xfrm>
            </p:contentPart>
          </mc:Choice>
          <mc:Fallback xmlns="">
            <p:pic>
              <p:nvPicPr>
                <p:cNvPr id="1144" name="Ink 1143">
                  <a:extLst>
                    <a:ext uri="{FF2B5EF4-FFF2-40B4-BE49-F238E27FC236}">
                      <a16:creationId xmlns:a16="http://schemas.microsoft.com/office/drawing/2014/main" id="{7EB7D0D4-79ED-B340-8701-AA66F45FAE40}"/>
                    </a:ext>
                  </a:extLst>
                </p:cNvPr>
                <p:cNvPicPr/>
                <p:nvPr/>
              </p:nvPicPr>
              <p:blipFill>
                <a:blip r:embed="rId1853"/>
                <a:stretch>
                  <a:fillRect/>
                </a:stretch>
              </p:blipFill>
              <p:spPr>
                <a:xfrm>
                  <a:off x="9953798" y="3151624"/>
                  <a:ext cx="83880" cy="43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4">
              <p14:nvContentPartPr>
                <p14:cNvPr id="1145" name="Ink 1144">
                  <a:extLst>
                    <a:ext uri="{FF2B5EF4-FFF2-40B4-BE49-F238E27FC236}">
                      <a16:creationId xmlns:a16="http://schemas.microsoft.com/office/drawing/2014/main" id="{37262F01-35C3-F846-A05E-5D1E654541CD}"/>
                    </a:ext>
                  </a:extLst>
                </p14:cNvPr>
                <p14:cNvContentPartPr/>
                <p14:nvPr/>
              </p14:nvContentPartPr>
              <p14:xfrm>
                <a:off x="9986558" y="3375184"/>
                <a:ext cx="60840" cy="118080"/>
              </p14:xfrm>
            </p:contentPart>
          </mc:Choice>
          <mc:Fallback xmlns="">
            <p:pic>
              <p:nvPicPr>
                <p:cNvPr id="1145" name="Ink 1144">
                  <a:extLst>
                    <a:ext uri="{FF2B5EF4-FFF2-40B4-BE49-F238E27FC236}">
                      <a16:creationId xmlns:a16="http://schemas.microsoft.com/office/drawing/2014/main" id="{37262F01-35C3-F846-A05E-5D1E654541CD}"/>
                    </a:ext>
                  </a:extLst>
                </p:cNvPr>
                <p:cNvPicPr/>
                <p:nvPr/>
              </p:nvPicPr>
              <p:blipFill>
                <a:blip r:embed="rId1855"/>
                <a:stretch>
                  <a:fillRect/>
                </a:stretch>
              </p:blipFill>
              <p:spPr>
                <a:xfrm>
                  <a:off x="9971438" y="3360064"/>
                  <a:ext cx="9108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6">
              <p14:nvContentPartPr>
                <p14:cNvPr id="1146" name="Ink 1145">
                  <a:extLst>
                    <a:ext uri="{FF2B5EF4-FFF2-40B4-BE49-F238E27FC236}">
                      <a16:creationId xmlns:a16="http://schemas.microsoft.com/office/drawing/2014/main" id="{3E031918-9C5F-5C4D-B62A-67433429BF26}"/>
                    </a:ext>
                  </a:extLst>
                </p14:cNvPr>
                <p14:cNvContentPartPr/>
                <p14:nvPr/>
              </p14:nvContentPartPr>
              <p14:xfrm>
                <a:off x="10117238" y="3372304"/>
                <a:ext cx="108360" cy="169560"/>
              </p14:xfrm>
            </p:contentPart>
          </mc:Choice>
          <mc:Fallback xmlns="">
            <p:pic>
              <p:nvPicPr>
                <p:cNvPr id="1146" name="Ink 1145">
                  <a:extLst>
                    <a:ext uri="{FF2B5EF4-FFF2-40B4-BE49-F238E27FC236}">
                      <a16:creationId xmlns:a16="http://schemas.microsoft.com/office/drawing/2014/main" id="{3E031918-9C5F-5C4D-B62A-67433429BF26}"/>
                    </a:ext>
                  </a:extLst>
                </p:cNvPr>
                <p:cNvPicPr/>
                <p:nvPr/>
              </p:nvPicPr>
              <p:blipFill>
                <a:blip r:embed="rId1857"/>
                <a:stretch>
                  <a:fillRect/>
                </a:stretch>
              </p:blipFill>
              <p:spPr>
                <a:xfrm>
                  <a:off x="10102118" y="3357184"/>
                  <a:ext cx="13896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8">
              <p14:nvContentPartPr>
                <p14:cNvPr id="1147" name="Ink 1146">
                  <a:extLst>
                    <a:ext uri="{FF2B5EF4-FFF2-40B4-BE49-F238E27FC236}">
                      <a16:creationId xmlns:a16="http://schemas.microsoft.com/office/drawing/2014/main" id="{9EE376BA-2863-984C-B90E-4356CBEA301A}"/>
                    </a:ext>
                  </a:extLst>
                </p14:cNvPr>
                <p14:cNvContentPartPr/>
                <p14:nvPr/>
              </p14:nvContentPartPr>
              <p14:xfrm>
                <a:off x="10410998" y="3380944"/>
                <a:ext cx="157680" cy="179280"/>
              </p14:xfrm>
            </p:contentPart>
          </mc:Choice>
          <mc:Fallback xmlns="">
            <p:pic>
              <p:nvPicPr>
                <p:cNvPr id="1147" name="Ink 1146">
                  <a:extLst>
                    <a:ext uri="{FF2B5EF4-FFF2-40B4-BE49-F238E27FC236}">
                      <a16:creationId xmlns:a16="http://schemas.microsoft.com/office/drawing/2014/main" id="{9EE376BA-2863-984C-B90E-4356CBEA301A}"/>
                    </a:ext>
                  </a:extLst>
                </p:cNvPr>
                <p:cNvPicPr/>
                <p:nvPr/>
              </p:nvPicPr>
              <p:blipFill>
                <a:blip r:embed="rId1859"/>
                <a:stretch>
                  <a:fillRect/>
                </a:stretch>
              </p:blipFill>
              <p:spPr>
                <a:xfrm>
                  <a:off x="10395518" y="3365464"/>
                  <a:ext cx="18828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0">
              <p14:nvContentPartPr>
                <p14:cNvPr id="1148" name="Ink 1147">
                  <a:extLst>
                    <a:ext uri="{FF2B5EF4-FFF2-40B4-BE49-F238E27FC236}">
                      <a16:creationId xmlns:a16="http://schemas.microsoft.com/office/drawing/2014/main" id="{2F95E692-DACA-A94B-986B-55C000E6EFB4}"/>
                    </a:ext>
                  </a:extLst>
                </p14:cNvPr>
                <p14:cNvContentPartPr/>
                <p14:nvPr/>
              </p14:nvContentPartPr>
              <p14:xfrm>
                <a:off x="10626998" y="3289504"/>
                <a:ext cx="38880" cy="273600"/>
              </p14:xfrm>
            </p:contentPart>
          </mc:Choice>
          <mc:Fallback xmlns="">
            <p:pic>
              <p:nvPicPr>
                <p:cNvPr id="1148" name="Ink 1147">
                  <a:extLst>
                    <a:ext uri="{FF2B5EF4-FFF2-40B4-BE49-F238E27FC236}">
                      <a16:creationId xmlns:a16="http://schemas.microsoft.com/office/drawing/2014/main" id="{2F95E692-DACA-A94B-986B-55C000E6EFB4}"/>
                    </a:ext>
                  </a:extLst>
                </p:cNvPr>
                <p:cNvPicPr/>
                <p:nvPr/>
              </p:nvPicPr>
              <p:blipFill>
                <a:blip r:embed="rId1861"/>
                <a:stretch>
                  <a:fillRect/>
                </a:stretch>
              </p:blipFill>
              <p:spPr>
                <a:xfrm>
                  <a:off x="10611518" y="3274024"/>
                  <a:ext cx="6948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2">
              <p14:nvContentPartPr>
                <p14:cNvPr id="1149" name="Ink 1148">
                  <a:extLst>
                    <a:ext uri="{FF2B5EF4-FFF2-40B4-BE49-F238E27FC236}">
                      <a16:creationId xmlns:a16="http://schemas.microsoft.com/office/drawing/2014/main" id="{B2F18AE9-B691-4E46-80FA-E4B1FFCF2EA8}"/>
                    </a:ext>
                  </a:extLst>
                </p14:cNvPr>
                <p14:cNvContentPartPr/>
                <p14:nvPr/>
              </p14:nvContentPartPr>
              <p14:xfrm>
                <a:off x="10567238" y="3392464"/>
                <a:ext cx="231840" cy="75600"/>
              </p14:xfrm>
            </p:contentPart>
          </mc:Choice>
          <mc:Fallback xmlns="">
            <p:pic>
              <p:nvPicPr>
                <p:cNvPr id="1149" name="Ink 1148">
                  <a:extLst>
                    <a:ext uri="{FF2B5EF4-FFF2-40B4-BE49-F238E27FC236}">
                      <a16:creationId xmlns:a16="http://schemas.microsoft.com/office/drawing/2014/main" id="{B2F18AE9-B691-4E46-80FA-E4B1FFCF2EA8}"/>
                    </a:ext>
                  </a:extLst>
                </p:cNvPr>
                <p:cNvPicPr/>
                <p:nvPr/>
              </p:nvPicPr>
              <p:blipFill>
                <a:blip r:embed="rId1863"/>
                <a:stretch>
                  <a:fillRect/>
                </a:stretch>
              </p:blipFill>
              <p:spPr>
                <a:xfrm>
                  <a:off x="10552118" y="3377344"/>
                  <a:ext cx="26208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4">
              <p14:nvContentPartPr>
                <p14:cNvPr id="1150" name="Ink 1149">
                  <a:extLst>
                    <a:ext uri="{FF2B5EF4-FFF2-40B4-BE49-F238E27FC236}">
                      <a16:creationId xmlns:a16="http://schemas.microsoft.com/office/drawing/2014/main" id="{7B483451-85E2-9F49-94EF-A2C228702751}"/>
                    </a:ext>
                  </a:extLst>
                </p14:cNvPr>
                <p14:cNvContentPartPr/>
                <p14:nvPr/>
              </p14:nvContentPartPr>
              <p14:xfrm>
                <a:off x="10849838" y="3177904"/>
                <a:ext cx="74880" cy="356400"/>
              </p14:xfrm>
            </p:contentPart>
          </mc:Choice>
          <mc:Fallback xmlns="">
            <p:pic>
              <p:nvPicPr>
                <p:cNvPr id="1150" name="Ink 1149">
                  <a:extLst>
                    <a:ext uri="{FF2B5EF4-FFF2-40B4-BE49-F238E27FC236}">
                      <a16:creationId xmlns:a16="http://schemas.microsoft.com/office/drawing/2014/main" id="{7B483451-85E2-9F49-94EF-A2C228702751}"/>
                    </a:ext>
                  </a:extLst>
                </p:cNvPr>
                <p:cNvPicPr/>
                <p:nvPr/>
              </p:nvPicPr>
              <p:blipFill>
                <a:blip r:embed="rId1865"/>
                <a:stretch>
                  <a:fillRect/>
                </a:stretch>
              </p:blipFill>
              <p:spPr>
                <a:xfrm>
                  <a:off x="10834718" y="3162784"/>
                  <a:ext cx="105120" cy="38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6">
              <p14:nvContentPartPr>
                <p14:cNvPr id="1151" name="Ink 1150">
                  <a:extLst>
                    <a:ext uri="{FF2B5EF4-FFF2-40B4-BE49-F238E27FC236}">
                      <a16:creationId xmlns:a16="http://schemas.microsoft.com/office/drawing/2014/main" id="{92E2A8F1-4E8B-DF46-876B-801A547CCDB3}"/>
                    </a:ext>
                  </a:extLst>
                </p14:cNvPr>
                <p14:cNvContentPartPr/>
                <p14:nvPr/>
              </p14:nvContentPartPr>
              <p14:xfrm>
                <a:off x="10970798" y="3334144"/>
                <a:ext cx="122760" cy="197640"/>
              </p14:xfrm>
            </p:contentPart>
          </mc:Choice>
          <mc:Fallback xmlns="">
            <p:pic>
              <p:nvPicPr>
                <p:cNvPr id="1151" name="Ink 1150">
                  <a:extLst>
                    <a:ext uri="{FF2B5EF4-FFF2-40B4-BE49-F238E27FC236}">
                      <a16:creationId xmlns:a16="http://schemas.microsoft.com/office/drawing/2014/main" id="{92E2A8F1-4E8B-DF46-876B-801A547CCDB3}"/>
                    </a:ext>
                  </a:extLst>
                </p:cNvPr>
                <p:cNvPicPr/>
                <p:nvPr/>
              </p:nvPicPr>
              <p:blipFill>
                <a:blip r:embed="rId1867"/>
                <a:stretch>
                  <a:fillRect/>
                </a:stretch>
              </p:blipFill>
              <p:spPr>
                <a:xfrm>
                  <a:off x="10955678" y="3318664"/>
                  <a:ext cx="15336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8">
              <p14:nvContentPartPr>
                <p14:cNvPr id="1152" name="Ink 1151">
                  <a:extLst>
                    <a:ext uri="{FF2B5EF4-FFF2-40B4-BE49-F238E27FC236}">
                      <a16:creationId xmlns:a16="http://schemas.microsoft.com/office/drawing/2014/main" id="{1DE27878-8BB9-A644-A35F-AC083AB6AC0D}"/>
                    </a:ext>
                  </a:extLst>
                </p14:cNvPr>
                <p14:cNvContentPartPr/>
                <p14:nvPr/>
              </p14:nvContentPartPr>
              <p14:xfrm>
                <a:off x="11161958" y="3345304"/>
                <a:ext cx="191520" cy="191160"/>
              </p14:xfrm>
            </p:contentPart>
          </mc:Choice>
          <mc:Fallback xmlns="">
            <p:pic>
              <p:nvPicPr>
                <p:cNvPr id="1152" name="Ink 1151">
                  <a:extLst>
                    <a:ext uri="{FF2B5EF4-FFF2-40B4-BE49-F238E27FC236}">
                      <a16:creationId xmlns:a16="http://schemas.microsoft.com/office/drawing/2014/main" id="{1DE27878-8BB9-A644-A35F-AC083AB6AC0D}"/>
                    </a:ext>
                  </a:extLst>
                </p:cNvPr>
                <p:cNvPicPr/>
                <p:nvPr/>
              </p:nvPicPr>
              <p:blipFill>
                <a:blip r:embed="rId1869"/>
                <a:stretch>
                  <a:fillRect/>
                </a:stretch>
              </p:blipFill>
              <p:spPr>
                <a:xfrm>
                  <a:off x="11146838" y="3329824"/>
                  <a:ext cx="22212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0">
              <p14:nvContentPartPr>
                <p14:cNvPr id="1126" name="Ink 1125">
                  <a:extLst>
                    <a:ext uri="{FF2B5EF4-FFF2-40B4-BE49-F238E27FC236}">
                      <a16:creationId xmlns:a16="http://schemas.microsoft.com/office/drawing/2014/main" id="{A94B7D0E-6DCB-9F4C-B9C6-F6397C37CDC7}"/>
                    </a:ext>
                  </a:extLst>
                </p14:cNvPr>
                <p14:cNvContentPartPr/>
                <p14:nvPr/>
              </p14:nvContentPartPr>
              <p14:xfrm>
                <a:off x="6015038" y="3364024"/>
                <a:ext cx="124920" cy="257760"/>
              </p14:xfrm>
            </p:contentPart>
          </mc:Choice>
          <mc:Fallback xmlns="">
            <p:pic>
              <p:nvPicPr>
                <p:cNvPr id="1126" name="Ink 1125">
                  <a:extLst>
                    <a:ext uri="{FF2B5EF4-FFF2-40B4-BE49-F238E27FC236}">
                      <a16:creationId xmlns:a16="http://schemas.microsoft.com/office/drawing/2014/main" id="{A94B7D0E-6DCB-9F4C-B9C6-F6397C37CDC7}"/>
                    </a:ext>
                  </a:extLst>
                </p:cNvPr>
                <p:cNvPicPr/>
                <p:nvPr/>
              </p:nvPicPr>
              <p:blipFill>
                <a:blip r:embed="rId1871"/>
                <a:stretch>
                  <a:fillRect/>
                </a:stretch>
              </p:blipFill>
              <p:spPr>
                <a:xfrm>
                  <a:off x="5999918" y="3348544"/>
                  <a:ext cx="15552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2">
              <p14:nvContentPartPr>
                <p14:cNvPr id="1127" name="Ink 1126">
                  <a:extLst>
                    <a:ext uri="{FF2B5EF4-FFF2-40B4-BE49-F238E27FC236}">
                      <a16:creationId xmlns:a16="http://schemas.microsoft.com/office/drawing/2014/main" id="{2407D3EF-F421-6744-90A7-B0AB8585AECC}"/>
                    </a:ext>
                  </a:extLst>
                </p14:cNvPr>
                <p14:cNvContentPartPr/>
                <p14:nvPr/>
              </p14:nvContentPartPr>
              <p14:xfrm>
                <a:off x="6175598" y="3444304"/>
                <a:ext cx="109080" cy="163080"/>
              </p14:xfrm>
            </p:contentPart>
          </mc:Choice>
          <mc:Fallback xmlns="">
            <p:pic>
              <p:nvPicPr>
                <p:cNvPr id="1127" name="Ink 1126">
                  <a:extLst>
                    <a:ext uri="{FF2B5EF4-FFF2-40B4-BE49-F238E27FC236}">
                      <a16:creationId xmlns:a16="http://schemas.microsoft.com/office/drawing/2014/main" id="{2407D3EF-F421-6744-90A7-B0AB8585AECC}"/>
                    </a:ext>
                  </a:extLst>
                </p:cNvPr>
                <p:cNvPicPr/>
                <p:nvPr/>
              </p:nvPicPr>
              <p:blipFill>
                <a:blip r:embed="rId1873"/>
                <a:stretch>
                  <a:fillRect/>
                </a:stretch>
              </p:blipFill>
              <p:spPr>
                <a:xfrm>
                  <a:off x="6160478" y="3428824"/>
                  <a:ext cx="13968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4">
              <p14:nvContentPartPr>
                <p14:cNvPr id="1128" name="Ink 1127">
                  <a:extLst>
                    <a:ext uri="{FF2B5EF4-FFF2-40B4-BE49-F238E27FC236}">
                      <a16:creationId xmlns:a16="http://schemas.microsoft.com/office/drawing/2014/main" id="{39FFD76D-B917-AF44-A023-5D940F5F78EE}"/>
                    </a:ext>
                  </a:extLst>
                </p14:cNvPr>
                <p14:cNvContentPartPr/>
                <p14:nvPr/>
              </p14:nvContentPartPr>
              <p14:xfrm>
                <a:off x="6322478" y="3211384"/>
                <a:ext cx="92160" cy="385200"/>
              </p14:xfrm>
            </p:contentPart>
          </mc:Choice>
          <mc:Fallback xmlns="">
            <p:pic>
              <p:nvPicPr>
                <p:cNvPr id="1128" name="Ink 1127">
                  <a:extLst>
                    <a:ext uri="{FF2B5EF4-FFF2-40B4-BE49-F238E27FC236}">
                      <a16:creationId xmlns:a16="http://schemas.microsoft.com/office/drawing/2014/main" id="{39FFD76D-B917-AF44-A023-5D940F5F78EE}"/>
                    </a:ext>
                  </a:extLst>
                </p:cNvPr>
                <p:cNvPicPr/>
                <p:nvPr/>
              </p:nvPicPr>
              <p:blipFill>
                <a:blip r:embed="rId1875"/>
                <a:stretch>
                  <a:fillRect/>
                </a:stretch>
              </p:blipFill>
              <p:spPr>
                <a:xfrm>
                  <a:off x="6307358" y="3196264"/>
                  <a:ext cx="122760" cy="41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6">
              <p14:nvContentPartPr>
                <p14:cNvPr id="1129" name="Ink 1128">
                  <a:extLst>
                    <a:ext uri="{FF2B5EF4-FFF2-40B4-BE49-F238E27FC236}">
                      <a16:creationId xmlns:a16="http://schemas.microsoft.com/office/drawing/2014/main" id="{010E256E-A77D-684B-8685-CD635254903E}"/>
                    </a:ext>
                  </a:extLst>
                </p14:cNvPr>
                <p14:cNvContentPartPr/>
                <p14:nvPr/>
              </p14:nvContentPartPr>
              <p14:xfrm>
                <a:off x="6445238" y="3211384"/>
                <a:ext cx="66960" cy="363240"/>
              </p14:xfrm>
            </p:contentPart>
          </mc:Choice>
          <mc:Fallback xmlns="">
            <p:pic>
              <p:nvPicPr>
                <p:cNvPr id="1129" name="Ink 1128">
                  <a:extLst>
                    <a:ext uri="{FF2B5EF4-FFF2-40B4-BE49-F238E27FC236}">
                      <a16:creationId xmlns:a16="http://schemas.microsoft.com/office/drawing/2014/main" id="{010E256E-A77D-684B-8685-CD635254903E}"/>
                    </a:ext>
                  </a:extLst>
                </p:cNvPr>
                <p:cNvPicPr/>
                <p:nvPr/>
              </p:nvPicPr>
              <p:blipFill>
                <a:blip r:embed="rId1877"/>
                <a:stretch>
                  <a:fillRect/>
                </a:stretch>
              </p:blipFill>
              <p:spPr>
                <a:xfrm>
                  <a:off x="6430118" y="3196264"/>
                  <a:ext cx="97200" cy="39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8">
              <p14:nvContentPartPr>
                <p14:cNvPr id="1130" name="Ink 1129">
                  <a:extLst>
                    <a:ext uri="{FF2B5EF4-FFF2-40B4-BE49-F238E27FC236}">
                      <a16:creationId xmlns:a16="http://schemas.microsoft.com/office/drawing/2014/main" id="{9EF44D56-B407-7E47-8613-D079CA5E20EA}"/>
                    </a:ext>
                  </a:extLst>
                </p14:cNvPr>
                <p14:cNvContentPartPr/>
                <p14:nvPr/>
              </p14:nvContentPartPr>
              <p14:xfrm>
                <a:off x="6574478" y="3385264"/>
                <a:ext cx="119160" cy="159840"/>
              </p14:xfrm>
            </p:contentPart>
          </mc:Choice>
          <mc:Fallback xmlns="">
            <p:pic>
              <p:nvPicPr>
                <p:cNvPr id="1130" name="Ink 1129">
                  <a:extLst>
                    <a:ext uri="{FF2B5EF4-FFF2-40B4-BE49-F238E27FC236}">
                      <a16:creationId xmlns:a16="http://schemas.microsoft.com/office/drawing/2014/main" id="{9EF44D56-B407-7E47-8613-D079CA5E20EA}"/>
                    </a:ext>
                  </a:extLst>
                </p:cNvPr>
                <p:cNvPicPr/>
                <p:nvPr/>
              </p:nvPicPr>
              <p:blipFill>
                <a:blip r:embed="rId1879"/>
                <a:stretch>
                  <a:fillRect/>
                </a:stretch>
              </p:blipFill>
              <p:spPr>
                <a:xfrm>
                  <a:off x="6559358" y="3369784"/>
                  <a:ext cx="1497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0">
              <p14:nvContentPartPr>
                <p14:cNvPr id="1131" name="Ink 1130">
                  <a:extLst>
                    <a:ext uri="{FF2B5EF4-FFF2-40B4-BE49-F238E27FC236}">
                      <a16:creationId xmlns:a16="http://schemas.microsoft.com/office/drawing/2014/main" id="{FA7BDF9F-70EB-2D45-910C-C67FD63C5B0C}"/>
                    </a:ext>
                  </a:extLst>
                </p14:cNvPr>
                <p14:cNvContentPartPr/>
                <p14:nvPr/>
              </p14:nvContentPartPr>
              <p14:xfrm>
                <a:off x="6777878" y="3387424"/>
                <a:ext cx="168480" cy="221040"/>
              </p14:xfrm>
            </p:contentPart>
          </mc:Choice>
          <mc:Fallback xmlns="">
            <p:pic>
              <p:nvPicPr>
                <p:cNvPr id="1131" name="Ink 1130">
                  <a:extLst>
                    <a:ext uri="{FF2B5EF4-FFF2-40B4-BE49-F238E27FC236}">
                      <a16:creationId xmlns:a16="http://schemas.microsoft.com/office/drawing/2014/main" id="{FA7BDF9F-70EB-2D45-910C-C67FD63C5B0C}"/>
                    </a:ext>
                  </a:extLst>
                </p:cNvPr>
                <p:cNvPicPr/>
                <p:nvPr/>
              </p:nvPicPr>
              <p:blipFill>
                <a:blip r:embed="rId1881"/>
                <a:stretch>
                  <a:fillRect/>
                </a:stretch>
              </p:blipFill>
              <p:spPr>
                <a:xfrm>
                  <a:off x="6762758" y="3372304"/>
                  <a:ext cx="19872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2">
              <p14:nvContentPartPr>
                <p14:cNvPr id="1132" name="Ink 1131">
                  <a:extLst>
                    <a:ext uri="{FF2B5EF4-FFF2-40B4-BE49-F238E27FC236}">
                      <a16:creationId xmlns:a16="http://schemas.microsoft.com/office/drawing/2014/main" id="{08822BC6-0AA3-D248-A4EF-873B140F0F59}"/>
                    </a:ext>
                  </a:extLst>
                </p14:cNvPr>
                <p14:cNvContentPartPr/>
                <p14:nvPr/>
              </p14:nvContentPartPr>
              <p14:xfrm>
                <a:off x="6980558" y="3323704"/>
                <a:ext cx="40680" cy="236880"/>
              </p14:xfrm>
            </p:contentPart>
          </mc:Choice>
          <mc:Fallback xmlns="">
            <p:pic>
              <p:nvPicPr>
                <p:cNvPr id="1132" name="Ink 1131">
                  <a:extLst>
                    <a:ext uri="{FF2B5EF4-FFF2-40B4-BE49-F238E27FC236}">
                      <a16:creationId xmlns:a16="http://schemas.microsoft.com/office/drawing/2014/main" id="{08822BC6-0AA3-D248-A4EF-873B140F0F59}"/>
                    </a:ext>
                  </a:extLst>
                </p:cNvPr>
                <p:cNvPicPr/>
                <p:nvPr/>
              </p:nvPicPr>
              <p:blipFill>
                <a:blip r:embed="rId1883"/>
                <a:stretch>
                  <a:fillRect/>
                </a:stretch>
              </p:blipFill>
              <p:spPr>
                <a:xfrm>
                  <a:off x="6965078" y="3308584"/>
                  <a:ext cx="7128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4">
              <p14:nvContentPartPr>
                <p14:cNvPr id="1133" name="Ink 1132">
                  <a:extLst>
                    <a:ext uri="{FF2B5EF4-FFF2-40B4-BE49-F238E27FC236}">
                      <a16:creationId xmlns:a16="http://schemas.microsoft.com/office/drawing/2014/main" id="{4F8E78DE-8D44-BE4B-9B55-B0754FD19A17}"/>
                    </a:ext>
                  </a:extLst>
                </p14:cNvPr>
                <p14:cNvContentPartPr/>
                <p14:nvPr/>
              </p14:nvContentPartPr>
              <p14:xfrm>
                <a:off x="6898118" y="3217504"/>
                <a:ext cx="508680" cy="350280"/>
              </p14:xfrm>
            </p:contentPart>
          </mc:Choice>
          <mc:Fallback xmlns="">
            <p:pic>
              <p:nvPicPr>
                <p:cNvPr id="1133" name="Ink 1132">
                  <a:extLst>
                    <a:ext uri="{FF2B5EF4-FFF2-40B4-BE49-F238E27FC236}">
                      <a16:creationId xmlns:a16="http://schemas.microsoft.com/office/drawing/2014/main" id="{4F8E78DE-8D44-BE4B-9B55-B0754FD19A17}"/>
                    </a:ext>
                  </a:extLst>
                </p:cNvPr>
                <p:cNvPicPr/>
                <p:nvPr/>
              </p:nvPicPr>
              <p:blipFill>
                <a:blip r:embed="rId1885"/>
                <a:stretch>
                  <a:fillRect/>
                </a:stretch>
              </p:blipFill>
              <p:spPr>
                <a:xfrm>
                  <a:off x="6882998" y="3202024"/>
                  <a:ext cx="538920" cy="38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6">
              <p14:nvContentPartPr>
                <p14:cNvPr id="1134" name="Ink 1133">
                  <a:extLst>
                    <a:ext uri="{FF2B5EF4-FFF2-40B4-BE49-F238E27FC236}">
                      <a16:creationId xmlns:a16="http://schemas.microsoft.com/office/drawing/2014/main" id="{92AC77FB-31F9-7941-84A3-FCF0A143E1B1}"/>
                    </a:ext>
                  </a:extLst>
                </p14:cNvPr>
                <p14:cNvContentPartPr/>
                <p14:nvPr/>
              </p14:nvContentPartPr>
              <p14:xfrm>
                <a:off x="7595438" y="3189424"/>
                <a:ext cx="166320" cy="416880"/>
              </p14:xfrm>
            </p:contentPart>
          </mc:Choice>
          <mc:Fallback xmlns="">
            <p:pic>
              <p:nvPicPr>
                <p:cNvPr id="1134" name="Ink 1133">
                  <a:extLst>
                    <a:ext uri="{FF2B5EF4-FFF2-40B4-BE49-F238E27FC236}">
                      <a16:creationId xmlns:a16="http://schemas.microsoft.com/office/drawing/2014/main" id="{92AC77FB-31F9-7941-84A3-FCF0A143E1B1}"/>
                    </a:ext>
                  </a:extLst>
                </p:cNvPr>
                <p:cNvPicPr/>
                <p:nvPr/>
              </p:nvPicPr>
              <p:blipFill>
                <a:blip r:embed="rId1887"/>
                <a:stretch>
                  <a:fillRect/>
                </a:stretch>
              </p:blipFill>
              <p:spPr>
                <a:xfrm>
                  <a:off x="7580318" y="3174304"/>
                  <a:ext cx="196560" cy="44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8">
              <p14:nvContentPartPr>
                <p14:cNvPr id="1135" name="Ink 1134">
                  <a:extLst>
                    <a:ext uri="{FF2B5EF4-FFF2-40B4-BE49-F238E27FC236}">
                      <a16:creationId xmlns:a16="http://schemas.microsoft.com/office/drawing/2014/main" id="{5D15F43B-4DA5-C14C-BAAD-8BE9A814C6C5}"/>
                    </a:ext>
                  </a:extLst>
                </p14:cNvPr>
                <p14:cNvContentPartPr/>
                <p14:nvPr/>
              </p14:nvContentPartPr>
              <p14:xfrm>
                <a:off x="7481318" y="3355024"/>
                <a:ext cx="464760" cy="198720"/>
              </p14:xfrm>
            </p:contentPart>
          </mc:Choice>
          <mc:Fallback xmlns="">
            <p:pic>
              <p:nvPicPr>
                <p:cNvPr id="1135" name="Ink 1134">
                  <a:extLst>
                    <a:ext uri="{FF2B5EF4-FFF2-40B4-BE49-F238E27FC236}">
                      <a16:creationId xmlns:a16="http://schemas.microsoft.com/office/drawing/2014/main" id="{5D15F43B-4DA5-C14C-BAAD-8BE9A814C6C5}"/>
                    </a:ext>
                  </a:extLst>
                </p:cNvPr>
                <p:cNvPicPr/>
                <p:nvPr/>
              </p:nvPicPr>
              <p:blipFill>
                <a:blip r:embed="rId1889"/>
                <a:stretch>
                  <a:fillRect/>
                </a:stretch>
              </p:blipFill>
              <p:spPr>
                <a:xfrm>
                  <a:off x="7466198" y="3339544"/>
                  <a:ext cx="49536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0">
              <p14:nvContentPartPr>
                <p14:cNvPr id="1136" name="Ink 1135">
                  <a:extLst>
                    <a:ext uri="{FF2B5EF4-FFF2-40B4-BE49-F238E27FC236}">
                      <a16:creationId xmlns:a16="http://schemas.microsoft.com/office/drawing/2014/main" id="{6C2C11B8-AC2A-A74D-92E7-109DF71F1C2C}"/>
                    </a:ext>
                  </a:extLst>
                </p14:cNvPr>
                <p14:cNvContentPartPr/>
                <p14:nvPr/>
              </p14:nvContentPartPr>
              <p14:xfrm>
                <a:off x="8044358" y="3373024"/>
                <a:ext cx="226440" cy="190080"/>
              </p14:xfrm>
            </p:contentPart>
          </mc:Choice>
          <mc:Fallback xmlns="">
            <p:pic>
              <p:nvPicPr>
                <p:cNvPr id="1136" name="Ink 1135">
                  <a:extLst>
                    <a:ext uri="{FF2B5EF4-FFF2-40B4-BE49-F238E27FC236}">
                      <a16:creationId xmlns:a16="http://schemas.microsoft.com/office/drawing/2014/main" id="{6C2C11B8-AC2A-A74D-92E7-109DF71F1C2C}"/>
                    </a:ext>
                  </a:extLst>
                </p:cNvPr>
                <p:cNvPicPr/>
                <p:nvPr/>
              </p:nvPicPr>
              <p:blipFill>
                <a:blip r:embed="rId1891"/>
                <a:stretch>
                  <a:fillRect/>
                </a:stretch>
              </p:blipFill>
              <p:spPr>
                <a:xfrm>
                  <a:off x="8029238" y="3357544"/>
                  <a:ext cx="25704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2">
              <p14:nvContentPartPr>
                <p14:cNvPr id="1155" name="Ink 1154">
                  <a:extLst>
                    <a:ext uri="{FF2B5EF4-FFF2-40B4-BE49-F238E27FC236}">
                      <a16:creationId xmlns:a16="http://schemas.microsoft.com/office/drawing/2014/main" id="{D148992F-9A56-594C-B00A-2C155DDE8A9C}"/>
                    </a:ext>
                  </a:extLst>
                </p14:cNvPr>
                <p14:cNvContentPartPr/>
                <p14:nvPr/>
              </p14:nvContentPartPr>
              <p14:xfrm>
                <a:off x="6099638" y="3668584"/>
                <a:ext cx="43920" cy="338040"/>
              </p14:xfrm>
            </p:contentPart>
          </mc:Choice>
          <mc:Fallback xmlns="">
            <p:pic>
              <p:nvPicPr>
                <p:cNvPr id="1155" name="Ink 1154">
                  <a:extLst>
                    <a:ext uri="{FF2B5EF4-FFF2-40B4-BE49-F238E27FC236}">
                      <a16:creationId xmlns:a16="http://schemas.microsoft.com/office/drawing/2014/main" id="{D148992F-9A56-594C-B00A-2C155DDE8A9C}"/>
                    </a:ext>
                  </a:extLst>
                </p:cNvPr>
                <p:cNvPicPr/>
                <p:nvPr/>
              </p:nvPicPr>
              <p:blipFill>
                <a:blip r:embed="rId1893"/>
                <a:stretch>
                  <a:fillRect/>
                </a:stretch>
              </p:blipFill>
              <p:spPr>
                <a:xfrm>
                  <a:off x="6084158" y="3653464"/>
                  <a:ext cx="74160" cy="36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4">
              <p14:nvContentPartPr>
                <p14:cNvPr id="1157" name="Ink 1156">
                  <a:extLst>
                    <a:ext uri="{FF2B5EF4-FFF2-40B4-BE49-F238E27FC236}">
                      <a16:creationId xmlns:a16="http://schemas.microsoft.com/office/drawing/2014/main" id="{3AF995B2-77CA-4F49-9509-A5672EFD8114}"/>
                    </a:ext>
                  </a:extLst>
                </p14:cNvPr>
                <p14:cNvContentPartPr/>
                <p14:nvPr/>
              </p14:nvContentPartPr>
              <p14:xfrm>
                <a:off x="6013958" y="3846784"/>
                <a:ext cx="249480" cy="158040"/>
              </p14:xfrm>
            </p:contentPart>
          </mc:Choice>
          <mc:Fallback xmlns="">
            <p:pic>
              <p:nvPicPr>
                <p:cNvPr id="1157" name="Ink 1156">
                  <a:extLst>
                    <a:ext uri="{FF2B5EF4-FFF2-40B4-BE49-F238E27FC236}">
                      <a16:creationId xmlns:a16="http://schemas.microsoft.com/office/drawing/2014/main" id="{3AF995B2-77CA-4F49-9509-A5672EFD8114}"/>
                    </a:ext>
                  </a:extLst>
                </p:cNvPr>
                <p:cNvPicPr/>
                <p:nvPr/>
              </p:nvPicPr>
              <p:blipFill>
                <a:blip r:embed="rId1895"/>
                <a:stretch>
                  <a:fillRect/>
                </a:stretch>
              </p:blipFill>
              <p:spPr>
                <a:xfrm>
                  <a:off x="5998838" y="3831304"/>
                  <a:ext cx="28008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6">
              <p14:nvContentPartPr>
                <p14:cNvPr id="1158" name="Ink 1157">
                  <a:extLst>
                    <a:ext uri="{FF2B5EF4-FFF2-40B4-BE49-F238E27FC236}">
                      <a16:creationId xmlns:a16="http://schemas.microsoft.com/office/drawing/2014/main" id="{F327F3F0-C977-AD46-88CE-906485E18821}"/>
                    </a:ext>
                  </a:extLst>
                </p14:cNvPr>
                <p14:cNvContentPartPr/>
                <p14:nvPr/>
              </p14:nvContentPartPr>
              <p14:xfrm>
                <a:off x="6255518" y="3735544"/>
                <a:ext cx="7920" cy="9000"/>
              </p14:xfrm>
            </p:contentPart>
          </mc:Choice>
          <mc:Fallback xmlns="">
            <p:pic>
              <p:nvPicPr>
                <p:cNvPr id="1158" name="Ink 1157">
                  <a:extLst>
                    <a:ext uri="{FF2B5EF4-FFF2-40B4-BE49-F238E27FC236}">
                      <a16:creationId xmlns:a16="http://schemas.microsoft.com/office/drawing/2014/main" id="{F327F3F0-C977-AD46-88CE-906485E18821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6240398" y="3720064"/>
                  <a:ext cx="3852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7">
              <p14:nvContentPartPr>
                <p14:cNvPr id="1159" name="Ink 1158">
                  <a:extLst>
                    <a:ext uri="{FF2B5EF4-FFF2-40B4-BE49-F238E27FC236}">
                      <a16:creationId xmlns:a16="http://schemas.microsoft.com/office/drawing/2014/main" id="{041E6C87-E614-9D42-8D16-4764F4183BC4}"/>
                    </a:ext>
                  </a:extLst>
                </p14:cNvPr>
                <p14:cNvContentPartPr/>
                <p14:nvPr/>
              </p14:nvContentPartPr>
              <p14:xfrm>
                <a:off x="6363878" y="3669304"/>
                <a:ext cx="158760" cy="351720"/>
              </p14:xfrm>
            </p:contentPart>
          </mc:Choice>
          <mc:Fallback xmlns="">
            <p:pic>
              <p:nvPicPr>
                <p:cNvPr id="1159" name="Ink 1158">
                  <a:extLst>
                    <a:ext uri="{FF2B5EF4-FFF2-40B4-BE49-F238E27FC236}">
                      <a16:creationId xmlns:a16="http://schemas.microsoft.com/office/drawing/2014/main" id="{041E6C87-E614-9D42-8D16-4764F4183BC4}"/>
                    </a:ext>
                  </a:extLst>
                </p:cNvPr>
                <p:cNvPicPr/>
                <p:nvPr/>
              </p:nvPicPr>
              <p:blipFill>
                <a:blip r:embed="rId1898"/>
                <a:stretch>
                  <a:fillRect/>
                </a:stretch>
              </p:blipFill>
              <p:spPr>
                <a:xfrm>
                  <a:off x="6348398" y="3654184"/>
                  <a:ext cx="189360" cy="38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9">
              <p14:nvContentPartPr>
                <p14:cNvPr id="1160" name="Ink 1159">
                  <a:extLst>
                    <a:ext uri="{FF2B5EF4-FFF2-40B4-BE49-F238E27FC236}">
                      <a16:creationId xmlns:a16="http://schemas.microsoft.com/office/drawing/2014/main" id="{BD015352-B578-8343-B10B-229DDAC40261}"/>
                    </a:ext>
                  </a:extLst>
                </p14:cNvPr>
                <p14:cNvContentPartPr/>
                <p14:nvPr/>
              </p14:nvContentPartPr>
              <p14:xfrm>
                <a:off x="6601478" y="3789544"/>
                <a:ext cx="137880" cy="191520"/>
              </p14:xfrm>
            </p:contentPart>
          </mc:Choice>
          <mc:Fallback xmlns="">
            <p:pic>
              <p:nvPicPr>
                <p:cNvPr id="1160" name="Ink 1159">
                  <a:extLst>
                    <a:ext uri="{FF2B5EF4-FFF2-40B4-BE49-F238E27FC236}">
                      <a16:creationId xmlns:a16="http://schemas.microsoft.com/office/drawing/2014/main" id="{BD015352-B578-8343-B10B-229DDAC40261}"/>
                    </a:ext>
                  </a:extLst>
                </p:cNvPr>
                <p:cNvPicPr/>
                <p:nvPr/>
              </p:nvPicPr>
              <p:blipFill>
                <a:blip r:embed="rId1900"/>
                <a:stretch>
                  <a:fillRect/>
                </a:stretch>
              </p:blipFill>
              <p:spPr>
                <a:xfrm>
                  <a:off x="6586358" y="3774424"/>
                  <a:ext cx="16812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1">
              <p14:nvContentPartPr>
                <p14:cNvPr id="1162" name="Ink 1161">
                  <a:extLst>
                    <a:ext uri="{FF2B5EF4-FFF2-40B4-BE49-F238E27FC236}">
                      <a16:creationId xmlns:a16="http://schemas.microsoft.com/office/drawing/2014/main" id="{A65FA2E1-5DB6-D34E-88B1-DDCB3340E41F}"/>
                    </a:ext>
                  </a:extLst>
                </p14:cNvPr>
                <p14:cNvContentPartPr/>
                <p14:nvPr/>
              </p14:nvContentPartPr>
              <p14:xfrm>
                <a:off x="6907838" y="3725104"/>
                <a:ext cx="234000" cy="333000"/>
              </p14:xfrm>
            </p:contentPart>
          </mc:Choice>
          <mc:Fallback xmlns="">
            <p:pic>
              <p:nvPicPr>
                <p:cNvPr id="1162" name="Ink 1161">
                  <a:extLst>
                    <a:ext uri="{FF2B5EF4-FFF2-40B4-BE49-F238E27FC236}">
                      <a16:creationId xmlns:a16="http://schemas.microsoft.com/office/drawing/2014/main" id="{A65FA2E1-5DB6-D34E-88B1-DDCB3340E41F}"/>
                    </a:ext>
                  </a:extLst>
                </p:cNvPr>
                <p:cNvPicPr/>
                <p:nvPr/>
              </p:nvPicPr>
              <p:blipFill>
                <a:blip r:embed="rId1902"/>
                <a:stretch>
                  <a:fillRect/>
                </a:stretch>
              </p:blipFill>
              <p:spPr>
                <a:xfrm>
                  <a:off x="6892358" y="3709984"/>
                  <a:ext cx="264240" cy="36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3">
              <p14:nvContentPartPr>
                <p14:cNvPr id="1163" name="Ink 1162">
                  <a:extLst>
                    <a:ext uri="{FF2B5EF4-FFF2-40B4-BE49-F238E27FC236}">
                      <a16:creationId xmlns:a16="http://schemas.microsoft.com/office/drawing/2014/main" id="{34B0AEA1-E913-C341-9900-08B95B48F223}"/>
                    </a:ext>
                  </a:extLst>
                </p14:cNvPr>
                <p14:cNvContentPartPr/>
                <p14:nvPr/>
              </p14:nvContentPartPr>
              <p14:xfrm>
                <a:off x="7404278" y="3769024"/>
                <a:ext cx="45000" cy="264240"/>
              </p14:xfrm>
            </p:contentPart>
          </mc:Choice>
          <mc:Fallback xmlns="">
            <p:pic>
              <p:nvPicPr>
                <p:cNvPr id="1163" name="Ink 1162">
                  <a:extLst>
                    <a:ext uri="{FF2B5EF4-FFF2-40B4-BE49-F238E27FC236}">
                      <a16:creationId xmlns:a16="http://schemas.microsoft.com/office/drawing/2014/main" id="{34B0AEA1-E913-C341-9900-08B95B48F223}"/>
                    </a:ext>
                  </a:extLst>
                </p:cNvPr>
                <p:cNvPicPr/>
                <p:nvPr/>
              </p:nvPicPr>
              <p:blipFill>
                <a:blip r:embed="rId1904"/>
                <a:stretch>
                  <a:fillRect/>
                </a:stretch>
              </p:blipFill>
              <p:spPr>
                <a:xfrm>
                  <a:off x="7389158" y="3753544"/>
                  <a:ext cx="7524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5">
              <p14:nvContentPartPr>
                <p14:cNvPr id="1164" name="Ink 1163">
                  <a:extLst>
                    <a:ext uri="{FF2B5EF4-FFF2-40B4-BE49-F238E27FC236}">
                      <a16:creationId xmlns:a16="http://schemas.microsoft.com/office/drawing/2014/main" id="{D78ACF12-EE45-4E40-93EB-4A7AE949F2B5}"/>
                    </a:ext>
                  </a:extLst>
                </p14:cNvPr>
                <p14:cNvContentPartPr/>
                <p14:nvPr/>
              </p14:nvContentPartPr>
              <p14:xfrm>
                <a:off x="7258478" y="3721144"/>
                <a:ext cx="323640" cy="92880"/>
              </p14:xfrm>
            </p:contentPart>
          </mc:Choice>
          <mc:Fallback xmlns="">
            <p:pic>
              <p:nvPicPr>
                <p:cNvPr id="1164" name="Ink 1163">
                  <a:extLst>
                    <a:ext uri="{FF2B5EF4-FFF2-40B4-BE49-F238E27FC236}">
                      <a16:creationId xmlns:a16="http://schemas.microsoft.com/office/drawing/2014/main" id="{D78ACF12-EE45-4E40-93EB-4A7AE949F2B5}"/>
                    </a:ext>
                  </a:extLst>
                </p:cNvPr>
                <p:cNvPicPr/>
                <p:nvPr/>
              </p:nvPicPr>
              <p:blipFill>
                <a:blip r:embed="rId1906"/>
                <a:stretch>
                  <a:fillRect/>
                </a:stretch>
              </p:blipFill>
              <p:spPr>
                <a:xfrm>
                  <a:off x="7243358" y="3705664"/>
                  <a:ext cx="35424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7">
              <p14:nvContentPartPr>
                <p14:cNvPr id="1165" name="Ink 1164">
                  <a:extLst>
                    <a:ext uri="{FF2B5EF4-FFF2-40B4-BE49-F238E27FC236}">
                      <a16:creationId xmlns:a16="http://schemas.microsoft.com/office/drawing/2014/main" id="{84659012-6FFA-4640-B2A3-5DB635598671}"/>
                    </a:ext>
                  </a:extLst>
                </p14:cNvPr>
                <p14:cNvContentPartPr/>
                <p14:nvPr/>
              </p14:nvContentPartPr>
              <p14:xfrm>
                <a:off x="7551158" y="3791344"/>
                <a:ext cx="140760" cy="214200"/>
              </p14:xfrm>
            </p:contentPart>
          </mc:Choice>
          <mc:Fallback xmlns="">
            <p:pic>
              <p:nvPicPr>
                <p:cNvPr id="1165" name="Ink 1164">
                  <a:extLst>
                    <a:ext uri="{FF2B5EF4-FFF2-40B4-BE49-F238E27FC236}">
                      <a16:creationId xmlns:a16="http://schemas.microsoft.com/office/drawing/2014/main" id="{84659012-6FFA-4640-B2A3-5DB635598671}"/>
                    </a:ext>
                  </a:extLst>
                </p:cNvPr>
                <p:cNvPicPr/>
                <p:nvPr/>
              </p:nvPicPr>
              <p:blipFill>
                <a:blip r:embed="rId1908"/>
                <a:stretch>
                  <a:fillRect/>
                </a:stretch>
              </p:blipFill>
              <p:spPr>
                <a:xfrm>
                  <a:off x="7536038" y="3775864"/>
                  <a:ext cx="17136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9">
              <p14:nvContentPartPr>
                <p14:cNvPr id="1166" name="Ink 1165">
                  <a:extLst>
                    <a:ext uri="{FF2B5EF4-FFF2-40B4-BE49-F238E27FC236}">
                      <a16:creationId xmlns:a16="http://schemas.microsoft.com/office/drawing/2014/main" id="{D14993BF-0EC2-134A-89D5-700CD0BCC424}"/>
                    </a:ext>
                  </a:extLst>
                </p14:cNvPr>
                <p14:cNvContentPartPr/>
                <p14:nvPr/>
              </p14:nvContentPartPr>
              <p14:xfrm>
                <a:off x="7718198" y="3777304"/>
                <a:ext cx="123840" cy="214560"/>
              </p14:xfrm>
            </p:contentPart>
          </mc:Choice>
          <mc:Fallback xmlns="">
            <p:pic>
              <p:nvPicPr>
                <p:cNvPr id="1166" name="Ink 1165">
                  <a:extLst>
                    <a:ext uri="{FF2B5EF4-FFF2-40B4-BE49-F238E27FC236}">
                      <a16:creationId xmlns:a16="http://schemas.microsoft.com/office/drawing/2014/main" id="{D14993BF-0EC2-134A-89D5-700CD0BCC424}"/>
                    </a:ext>
                  </a:extLst>
                </p:cNvPr>
                <p:cNvPicPr/>
                <p:nvPr/>
              </p:nvPicPr>
              <p:blipFill>
                <a:blip r:embed="rId1910"/>
                <a:stretch>
                  <a:fillRect/>
                </a:stretch>
              </p:blipFill>
              <p:spPr>
                <a:xfrm>
                  <a:off x="7702718" y="3762184"/>
                  <a:ext cx="15444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1">
              <p14:nvContentPartPr>
                <p14:cNvPr id="1167" name="Ink 1166">
                  <a:extLst>
                    <a:ext uri="{FF2B5EF4-FFF2-40B4-BE49-F238E27FC236}">
                      <a16:creationId xmlns:a16="http://schemas.microsoft.com/office/drawing/2014/main" id="{E579AA9B-D469-5C42-A66E-E00D3A09079F}"/>
                    </a:ext>
                  </a:extLst>
                </p14:cNvPr>
                <p14:cNvContentPartPr/>
                <p14:nvPr/>
              </p14:nvContentPartPr>
              <p14:xfrm>
                <a:off x="7863998" y="3794944"/>
                <a:ext cx="96480" cy="167400"/>
              </p14:xfrm>
            </p:contentPart>
          </mc:Choice>
          <mc:Fallback xmlns="">
            <p:pic>
              <p:nvPicPr>
                <p:cNvPr id="1167" name="Ink 1166">
                  <a:extLst>
                    <a:ext uri="{FF2B5EF4-FFF2-40B4-BE49-F238E27FC236}">
                      <a16:creationId xmlns:a16="http://schemas.microsoft.com/office/drawing/2014/main" id="{E579AA9B-D469-5C42-A66E-E00D3A09079F}"/>
                    </a:ext>
                  </a:extLst>
                </p:cNvPr>
                <p:cNvPicPr/>
                <p:nvPr/>
              </p:nvPicPr>
              <p:blipFill>
                <a:blip r:embed="rId1912"/>
                <a:stretch>
                  <a:fillRect/>
                </a:stretch>
              </p:blipFill>
              <p:spPr>
                <a:xfrm>
                  <a:off x="7848518" y="3779824"/>
                  <a:ext cx="12708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3">
              <p14:nvContentPartPr>
                <p14:cNvPr id="1168" name="Ink 1167">
                  <a:extLst>
                    <a:ext uri="{FF2B5EF4-FFF2-40B4-BE49-F238E27FC236}">
                      <a16:creationId xmlns:a16="http://schemas.microsoft.com/office/drawing/2014/main" id="{C0939222-CB08-054A-837D-E613C23A20FE}"/>
                    </a:ext>
                  </a:extLst>
                </p14:cNvPr>
                <p14:cNvContentPartPr/>
                <p14:nvPr/>
              </p14:nvContentPartPr>
              <p14:xfrm>
                <a:off x="8061998" y="3787024"/>
                <a:ext cx="221400" cy="194400"/>
              </p14:xfrm>
            </p:contentPart>
          </mc:Choice>
          <mc:Fallback xmlns="">
            <p:pic>
              <p:nvPicPr>
                <p:cNvPr id="1168" name="Ink 1167">
                  <a:extLst>
                    <a:ext uri="{FF2B5EF4-FFF2-40B4-BE49-F238E27FC236}">
                      <a16:creationId xmlns:a16="http://schemas.microsoft.com/office/drawing/2014/main" id="{C0939222-CB08-054A-837D-E613C23A20FE}"/>
                    </a:ext>
                  </a:extLst>
                </p:cNvPr>
                <p:cNvPicPr/>
                <p:nvPr/>
              </p:nvPicPr>
              <p:blipFill>
                <a:blip r:embed="rId1914"/>
                <a:stretch>
                  <a:fillRect/>
                </a:stretch>
              </p:blipFill>
              <p:spPr>
                <a:xfrm>
                  <a:off x="8046878" y="3771544"/>
                  <a:ext cx="25200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5">
              <p14:nvContentPartPr>
                <p14:cNvPr id="1169" name="Ink 1168">
                  <a:extLst>
                    <a:ext uri="{FF2B5EF4-FFF2-40B4-BE49-F238E27FC236}">
                      <a16:creationId xmlns:a16="http://schemas.microsoft.com/office/drawing/2014/main" id="{A1906869-C8BA-F945-9C82-82757E510C2D}"/>
                    </a:ext>
                  </a:extLst>
                </p14:cNvPr>
                <p14:cNvContentPartPr/>
                <p14:nvPr/>
              </p14:nvContentPartPr>
              <p14:xfrm>
                <a:off x="8305358" y="3813664"/>
                <a:ext cx="159840" cy="179280"/>
              </p14:xfrm>
            </p:contentPart>
          </mc:Choice>
          <mc:Fallback xmlns="">
            <p:pic>
              <p:nvPicPr>
                <p:cNvPr id="1169" name="Ink 1168">
                  <a:extLst>
                    <a:ext uri="{FF2B5EF4-FFF2-40B4-BE49-F238E27FC236}">
                      <a16:creationId xmlns:a16="http://schemas.microsoft.com/office/drawing/2014/main" id="{A1906869-C8BA-F945-9C82-82757E510C2D}"/>
                    </a:ext>
                  </a:extLst>
                </p:cNvPr>
                <p:cNvPicPr/>
                <p:nvPr/>
              </p:nvPicPr>
              <p:blipFill>
                <a:blip r:embed="rId1916"/>
                <a:stretch>
                  <a:fillRect/>
                </a:stretch>
              </p:blipFill>
              <p:spPr>
                <a:xfrm>
                  <a:off x="8290238" y="3798184"/>
                  <a:ext cx="19044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7">
              <p14:nvContentPartPr>
                <p14:cNvPr id="1170" name="Ink 1169">
                  <a:extLst>
                    <a:ext uri="{FF2B5EF4-FFF2-40B4-BE49-F238E27FC236}">
                      <a16:creationId xmlns:a16="http://schemas.microsoft.com/office/drawing/2014/main" id="{B72DBF2F-9705-D141-B0B2-FD5E209CBB30}"/>
                    </a:ext>
                  </a:extLst>
                </p14:cNvPr>
                <p14:cNvContentPartPr/>
                <p14:nvPr/>
              </p14:nvContentPartPr>
              <p14:xfrm>
                <a:off x="8639438" y="3720064"/>
                <a:ext cx="175680" cy="318240"/>
              </p14:xfrm>
            </p:contentPart>
          </mc:Choice>
          <mc:Fallback xmlns="">
            <p:pic>
              <p:nvPicPr>
                <p:cNvPr id="1170" name="Ink 1169">
                  <a:extLst>
                    <a:ext uri="{FF2B5EF4-FFF2-40B4-BE49-F238E27FC236}">
                      <a16:creationId xmlns:a16="http://schemas.microsoft.com/office/drawing/2014/main" id="{B72DBF2F-9705-D141-B0B2-FD5E209CBB30}"/>
                    </a:ext>
                  </a:extLst>
                </p:cNvPr>
                <p:cNvPicPr/>
                <p:nvPr/>
              </p:nvPicPr>
              <p:blipFill>
                <a:blip r:embed="rId1918"/>
                <a:stretch>
                  <a:fillRect/>
                </a:stretch>
              </p:blipFill>
              <p:spPr>
                <a:xfrm>
                  <a:off x="8623958" y="3704584"/>
                  <a:ext cx="206280" cy="34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9">
              <p14:nvContentPartPr>
                <p14:cNvPr id="1171" name="Ink 1170">
                  <a:extLst>
                    <a:ext uri="{FF2B5EF4-FFF2-40B4-BE49-F238E27FC236}">
                      <a16:creationId xmlns:a16="http://schemas.microsoft.com/office/drawing/2014/main" id="{9E95C642-C467-4547-8929-613EF8EFCAA8}"/>
                    </a:ext>
                  </a:extLst>
                </p14:cNvPr>
                <p14:cNvContentPartPr/>
                <p14:nvPr/>
              </p14:nvContentPartPr>
              <p14:xfrm>
                <a:off x="8906558" y="3808624"/>
                <a:ext cx="157680" cy="168480"/>
              </p14:xfrm>
            </p:contentPart>
          </mc:Choice>
          <mc:Fallback xmlns="">
            <p:pic>
              <p:nvPicPr>
                <p:cNvPr id="1171" name="Ink 1170">
                  <a:extLst>
                    <a:ext uri="{FF2B5EF4-FFF2-40B4-BE49-F238E27FC236}">
                      <a16:creationId xmlns:a16="http://schemas.microsoft.com/office/drawing/2014/main" id="{9E95C642-C467-4547-8929-613EF8EFCAA8}"/>
                    </a:ext>
                  </a:extLst>
                </p:cNvPr>
                <p:cNvPicPr/>
                <p:nvPr/>
              </p:nvPicPr>
              <p:blipFill>
                <a:blip r:embed="rId1920"/>
                <a:stretch>
                  <a:fillRect/>
                </a:stretch>
              </p:blipFill>
              <p:spPr>
                <a:xfrm>
                  <a:off x="8891438" y="3793504"/>
                  <a:ext cx="1882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1">
              <p14:nvContentPartPr>
                <p14:cNvPr id="1172" name="Ink 1171">
                  <a:extLst>
                    <a:ext uri="{FF2B5EF4-FFF2-40B4-BE49-F238E27FC236}">
                      <a16:creationId xmlns:a16="http://schemas.microsoft.com/office/drawing/2014/main" id="{F74FB347-AB51-E848-AAC9-5B8F798BCFB0}"/>
                    </a:ext>
                  </a:extLst>
                </p14:cNvPr>
                <p14:cNvContentPartPr/>
                <p14:nvPr/>
              </p14:nvContentPartPr>
              <p14:xfrm>
                <a:off x="9090518" y="3797104"/>
                <a:ext cx="381960" cy="164160"/>
              </p14:xfrm>
            </p:contentPart>
          </mc:Choice>
          <mc:Fallback xmlns="">
            <p:pic>
              <p:nvPicPr>
                <p:cNvPr id="1172" name="Ink 1171">
                  <a:extLst>
                    <a:ext uri="{FF2B5EF4-FFF2-40B4-BE49-F238E27FC236}">
                      <a16:creationId xmlns:a16="http://schemas.microsoft.com/office/drawing/2014/main" id="{F74FB347-AB51-E848-AAC9-5B8F798BCFB0}"/>
                    </a:ext>
                  </a:extLst>
                </p:cNvPr>
                <p:cNvPicPr/>
                <p:nvPr/>
              </p:nvPicPr>
              <p:blipFill>
                <a:blip r:embed="rId1922"/>
                <a:stretch>
                  <a:fillRect/>
                </a:stretch>
              </p:blipFill>
              <p:spPr>
                <a:xfrm>
                  <a:off x="9075038" y="3781984"/>
                  <a:ext cx="41220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3">
              <p14:nvContentPartPr>
                <p14:cNvPr id="1173" name="Ink 1172">
                  <a:extLst>
                    <a:ext uri="{FF2B5EF4-FFF2-40B4-BE49-F238E27FC236}">
                      <a16:creationId xmlns:a16="http://schemas.microsoft.com/office/drawing/2014/main" id="{867CE5C5-8745-9943-8A02-C9FB1D0E0F0C}"/>
                    </a:ext>
                  </a:extLst>
                </p14:cNvPr>
                <p14:cNvContentPartPr/>
                <p14:nvPr/>
              </p14:nvContentPartPr>
              <p14:xfrm>
                <a:off x="9522878" y="3813664"/>
                <a:ext cx="211320" cy="142200"/>
              </p14:xfrm>
            </p:contentPart>
          </mc:Choice>
          <mc:Fallback xmlns="">
            <p:pic>
              <p:nvPicPr>
                <p:cNvPr id="1173" name="Ink 1172">
                  <a:extLst>
                    <a:ext uri="{FF2B5EF4-FFF2-40B4-BE49-F238E27FC236}">
                      <a16:creationId xmlns:a16="http://schemas.microsoft.com/office/drawing/2014/main" id="{867CE5C5-8745-9943-8A02-C9FB1D0E0F0C}"/>
                    </a:ext>
                  </a:extLst>
                </p:cNvPr>
                <p:cNvPicPr/>
                <p:nvPr/>
              </p:nvPicPr>
              <p:blipFill>
                <a:blip r:embed="rId1924"/>
                <a:stretch>
                  <a:fillRect/>
                </a:stretch>
              </p:blipFill>
              <p:spPr>
                <a:xfrm>
                  <a:off x="9507758" y="3798184"/>
                  <a:ext cx="24156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5">
              <p14:nvContentPartPr>
                <p14:cNvPr id="1174" name="Ink 1173">
                  <a:extLst>
                    <a:ext uri="{FF2B5EF4-FFF2-40B4-BE49-F238E27FC236}">
                      <a16:creationId xmlns:a16="http://schemas.microsoft.com/office/drawing/2014/main" id="{1A916C34-FEFB-0B48-A640-C6C1E55C7DB4}"/>
                    </a:ext>
                  </a:extLst>
                </p14:cNvPr>
                <p14:cNvContentPartPr/>
                <p14:nvPr/>
              </p14:nvContentPartPr>
              <p14:xfrm>
                <a:off x="9796118" y="3758944"/>
                <a:ext cx="139680" cy="209520"/>
              </p14:xfrm>
            </p:contentPart>
          </mc:Choice>
          <mc:Fallback xmlns="">
            <p:pic>
              <p:nvPicPr>
                <p:cNvPr id="1174" name="Ink 1173">
                  <a:extLst>
                    <a:ext uri="{FF2B5EF4-FFF2-40B4-BE49-F238E27FC236}">
                      <a16:creationId xmlns:a16="http://schemas.microsoft.com/office/drawing/2014/main" id="{1A916C34-FEFB-0B48-A640-C6C1E55C7DB4}"/>
                    </a:ext>
                  </a:extLst>
                </p:cNvPr>
                <p:cNvPicPr/>
                <p:nvPr/>
              </p:nvPicPr>
              <p:blipFill>
                <a:blip r:embed="rId1926"/>
                <a:stretch>
                  <a:fillRect/>
                </a:stretch>
              </p:blipFill>
              <p:spPr>
                <a:xfrm>
                  <a:off x="9780998" y="3743824"/>
                  <a:ext cx="17028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7">
              <p14:nvContentPartPr>
                <p14:cNvPr id="1176" name="Ink 1175">
                  <a:extLst>
                    <a:ext uri="{FF2B5EF4-FFF2-40B4-BE49-F238E27FC236}">
                      <a16:creationId xmlns:a16="http://schemas.microsoft.com/office/drawing/2014/main" id="{06C995C2-0E12-134D-9809-866A01894EF4}"/>
                    </a:ext>
                  </a:extLst>
                </p14:cNvPr>
                <p14:cNvContentPartPr/>
                <p14:nvPr/>
              </p14:nvContentPartPr>
              <p14:xfrm>
                <a:off x="10158638" y="3834184"/>
                <a:ext cx="118440" cy="105840"/>
              </p14:xfrm>
            </p:contentPart>
          </mc:Choice>
          <mc:Fallback xmlns="">
            <p:pic>
              <p:nvPicPr>
                <p:cNvPr id="1176" name="Ink 1175">
                  <a:extLst>
                    <a:ext uri="{FF2B5EF4-FFF2-40B4-BE49-F238E27FC236}">
                      <a16:creationId xmlns:a16="http://schemas.microsoft.com/office/drawing/2014/main" id="{06C995C2-0E12-134D-9809-866A01894EF4}"/>
                    </a:ext>
                  </a:extLst>
                </p:cNvPr>
                <p:cNvPicPr/>
                <p:nvPr/>
              </p:nvPicPr>
              <p:blipFill>
                <a:blip r:embed="rId1928"/>
                <a:stretch>
                  <a:fillRect/>
                </a:stretch>
              </p:blipFill>
              <p:spPr>
                <a:xfrm>
                  <a:off x="10143158" y="3818704"/>
                  <a:ext cx="14904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9">
              <p14:nvContentPartPr>
                <p14:cNvPr id="1179" name="Ink 1178">
                  <a:extLst>
                    <a:ext uri="{FF2B5EF4-FFF2-40B4-BE49-F238E27FC236}">
                      <a16:creationId xmlns:a16="http://schemas.microsoft.com/office/drawing/2014/main" id="{ACD86A85-C29D-7E48-9BE4-8775CF2885E6}"/>
                    </a:ext>
                  </a:extLst>
                </p14:cNvPr>
                <p14:cNvContentPartPr/>
                <p14:nvPr/>
              </p14:nvContentPartPr>
              <p14:xfrm>
                <a:off x="10399118" y="3860464"/>
                <a:ext cx="164880" cy="200160"/>
              </p14:xfrm>
            </p:contentPart>
          </mc:Choice>
          <mc:Fallback xmlns="">
            <p:pic>
              <p:nvPicPr>
                <p:cNvPr id="1179" name="Ink 1178">
                  <a:extLst>
                    <a:ext uri="{FF2B5EF4-FFF2-40B4-BE49-F238E27FC236}">
                      <a16:creationId xmlns:a16="http://schemas.microsoft.com/office/drawing/2014/main" id="{ACD86A85-C29D-7E48-9BE4-8775CF2885E6}"/>
                    </a:ext>
                  </a:extLst>
                </p:cNvPr>
                <p:cNvPicPr/>
                <p:nvPr/>
              </p:nvPicPr>
              <p:blipFill>
                <a:blip r:embed="rId1930"/>
                <a:stretch>
                  <a:fillRect/>
                </a:stretch>
              </p:blipFill>
              <p:spPr>
                <a:xfrm>
                  <a:off x="10383998" y="3845344"/>
                  <a:ext cx="19512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1">
              <p14:nvContentPartPr>
                <p14:cNvPr id="1180" name="Ink 1179">
                  <a:extLst>
                    <a:ext uri="{FF2B5EF4-FFF2-40B4-BE49-F238E27FC236}">
                      <a16:creationId xmlns:a16="http://schemas.microsoft.com/office/drawing/2014/main" id="{6DF539CC-D325-4545-AF07-6C4A7BD84D9F}"/>
                    </a:ext>
                  </a:extLst>
                </p14:cNvPr>
                <p14:cNvContentPartPr/>
                <p14:nvPr/>
              </p14:nvContentPartPr>
              <p14:xfrm>
                <a:off x="10403438" y="3729424"/>
                <a:ext cx="112320" cy="160920"/>
              </p14:xfrm>
            </p:contentPart>
          </mc:Choice>
          <mc:Fallback xmlns="">
            <p:pic>
              <p:nvPicPr>
                <p:cNvPr id="1180" name="Ink 1179">
                  <a:extLst>
                    <a:ext uri="{FF2B5EF4-FFF2-40B4-BE49-F238E27FC236}">
                      <a16:creationId xmlns:a16="http://schemas.microsoft.com/office/drawing/2014/main" id="{6DF539CC-D325-4545-AF07-6C4A7BD84D9F}"/>
                    </a:ext>
                  </a:extLst>
                </p:cNvPr>
                <p:cNvPicPr/>
                <p:nvPr/>
              </p:nvPicPr>
              <p:blipFill>
                <a:blip r:embed="rId1932"/>
                <a:stretch>
                  <a:fillRect/>
                </a:stretch>
              </p:blipFill>
              <p:spPr>
                <a:xfrm>
                  <a:off x="10388318" y="3714304"/>
                  <a:ext cx="14292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3">
              <p14:nvContentPartPr>
                <p14:cNvPr id="1183" name="Ink 1182">
                  <a:extLst>
                    <a:ext uri="{FF2B5EF4-FFF2-40B4-BE49-F238E27FC236}">
                      <a16:creationId xmlns:a16="http://schemas.microsoft.com/office/drawing/2014/main" id="{CE084888-80A4-5945-BBCB-EECEDABD734B}"/>
                    </a:ext>
                  </a:extLst>
                </p14:cNvPr>
                <p14:cNvContentPartPr/>
                <p14:nvPr/>
              </p14:nvContentPartPr>
              <p14:xfrm>
                <a:off x="10626998" y="3802504"/>
                <a:ext cx="164520" cy="103680"/>
              </p14:xfrm>
            </p:contentPart>
          </mc:Choice>
          <mc:Fallback xmlns="">
            <p:pic>
              <p:nvPicPr>
                <p:cNvPr id="1183" name="Ink 1182">
                  <a:extLst>
                    <a:ext uri="{FF2B5EF4-FFF2-40B4-BE49-F238E27FC236}">
                      <a16:creationId xmlns:a16="http://schemas.microsoft.com/office/drawing/2014/main" id="{CE084888-80A4-5945-BBCB-EECEDABD734B}"/>
                    </a:ext>
                  </a:extLst>
                </p:cNvPr>
                <p:cNvPicPr/>
                <p:nvPr/>
              </p:nvPicPr>
              <p:blipFill>
                <a:blip r:embed="rId1934"/>
                <a:stretch>
                  <a:fillRect/>
                </a:stretch>
              </p:blipFill>
              <p:spPr>
                <a:xfrm>
                  <a:off x="10611518" y="3787024"/>
                  <a:ext cx="1951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5">
              <p14:nvContentPartPr>
                <p14:cNvPr id="1184" name="Ink 1183">
                  <a:extLst>
                    <a:ext uri="{FF2B5EF4-FFF2-40B4-BE49-F238E27FC236}">
                      <a16:creationId xmlns:a16="http://schemas.microsoft.com/office/drawing/2014/main" id="{6B34380F-D378-084F-A100-FE70C9419A9C}"/>
                    </a:ext>
                  </a:extLst>
                </p14:cNvPr>
                <p14:cNvContentPartPr/>
                <p14:nvPr/>
              </p14:nvContentPartPr>
              <p14:xfrm>
                <a:off x="10726718" y="3724384"/>
                <a:ext cx="43560" cy="365760"/>
              </p14:xfrm>
            </p:contentPart>
          </mc:Choice>
          <mc:Fallback xmlns="">
            <p:pic>
              <p:nvPicPr>
                <p:cNvPr id="1184" name="Ink 1183">
                  <a:extLst>
                    <a:ext uri="{FF2B5EF4-FFF2-40B4-BE49-F238E27FC236}">
                      <a16:creationId xmlns:a16="http://schemas.microsoft.com/office/drawing/2014/main" id="{6B34380F-D378-084F-A100-FE70C9419A9C}"/>
                    </a:ext>
                  </a:extLst>
                </p:cNvPr>
                <p:cNvPicPr/>
                <p:nvPr/>
              </p:nvPicPr>
              <p:blipFill>
                <a:blip r:embed="rId1936"/>
                <a:stretch>
                  <a:fillRect/>
                </a:stretch>
              </p:blipFill>
              <p:spPr>
                <a:xfrm>
                  <a:off x="10711598" y="3708904"/>
                  <a:ext cx="74160" cy="39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7">
              <p14:nvContentPartPr>
                <p14:cNvPr id="1185" name="Ink 1184">
                  <a:extLst>
                    <a:ext uri="{FF2B5EF4-FFF2-40B4-BE49-F238E27FC236}">
                      <a16:creationId xmlns:a16="http://schemas.microsoft.com/office/drawing/2014/main" id="{81E1168E-BB95-4B46-A6C3-43329B019A26}"/>
                    </a:ext>
                  </a:extLst>
                </p14:cNvPr>
                <p14:cNvContentPartPr/>
                <p14:nvPr/>
              </p14:nvContentPartPr>
              <p14:xfrm>
                <a:off x="10860998" y="3758944"/>
                <a:ext cx="186120" cy="48960"/>
              </p14:xfrm>
            </p:contentPart>
          </mc:Choice>
          <mc:Fallback xmlns="">
            <p:pic>
              <p:nvPicPr>
                <p:cNvPr id="1185" name="Ink 1184">
                  <a:extLst>
                    <a:ext uri="{FF2B5EF4-FFF2-40B4-BE49-F238E27FC236}">
                      <a16:creationId xmlns:a16="http://schemas.microsoft.com/office/drawing/2014/main" id="{81E1168E-BB95-4B46-A6C3-43329B019A26}"/>
                    </a:ext>
                  </a:extLst>
                </p:cNvPr>
                <p:cNvPicPr/>
                <p:nvPr/>
              </p:nvPicPr>
              <p:blipFill>
                <a:blip r:embed="rId1938"/>
                <a:stretch>
                  <a:fillRect/>
                </a:stretch>
              </p:blipFill>
              <p:spPr>
                <a:xfrm>
                  <a:off x="10845878" y="3743824"/>
                  <a:ext cx="21672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9">
              <p14:nvContentPartPr>
                <p14:cNvPr id="1186" name="Ink 1185">
                  <a:extLst>
                    <a:ext uri="{FF2B5EF4-FFF2-40B4-BE49-F238E27FC236}">
                      <a16:creationId xmlns:a16="http://schemas.microsoft.com/office/drawing/2014/main" id="{72C170E5-D308-4B4F-AAE4-04E68EBDB288}"/>
                    </a:ext>
                  </a:extLst>
                </p14:cNvPr>
                <p14:cNvContentPartPr/>
                <p14:nvPr/>
              </p14:nvContentPartPr>
              <p14:xfrm>
                <a:off x="10819598" y="3778024"/>
                <a:ext cx="231840" cy="302400"/>
              </p14:xfrm>
            </p:contentPart>
          </mc:Choice>
          <mc:Fallback xmlns="">
            <p:pic>
              <p:nvPicPr>
                <p:cNvPr id="1186" name="Ink 1185">
                  <a:extLst>
                    <a:ext uri="{FF2B5EF4-FFF2-40B4-BE49-F238E27FC236}">
                      <a16:creationId xmlns:a16="http://schemas.microsoft.com/office/drawing/2014/main" id="{72C170E5-D308-4B4F-AAE4-04E68EBDB288}"/>
                    </a:ext>
                  </a:extLst>
                </p:cNvPr>
                <p:cNvPicPr/>
                <p:nvPr/>
              </p:nvPicPr>
              <p:blipFill>
                <a:blip r:embed="rId1940"/>
                <a:stretch>
                  <a:fillRect/>
                </a:stretch>
              </p:blipFill>
              <p:spPr>
                <a:xfrm>
                  <a:off x="10804478" y="3762904"/>
                  <a:ext cx="262440" cy="33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1">
              <p14:nvContentPartPr>
                <p14:cNvPr id="1187" name="Ink 1186">
                  <a:extLst>
                    <a:ext uri="{FF2B5EF4-FFF2-40B4-BE49-F238E27FC236}">
                      <a16:creationId xmlns:a16="http://schemas.microsoft.com/office/drawing/2014/main" id="{B3401D6D-5E8C-0449-AB37-8247629BE77B}"/>
                    </a:ext>
                  </a:extLst>
                </p14:cNvPr>
                <p14:cNvContentPartPr/>
                <p14:nvPr/>
              </p14:nvContentPartPr>
              <p14:xfrm>
                <a:off x="11113358" y="3886744"/>
                <a:ext cx="41400" cy="304560"/>
              </p14:xfrm>
            </p:contentPart>
          </mc:Choice>
          <mc:Fallback xmlns="">
            <p:pic>
              <p:nvPicPr>
                <p:cNvPr id="1187" name="Ink 1186">
                  <a:extLst>
                    <a:ext uri="{FF2B5EF4-FFF2-40B4-BE49-F238E27FC236}">
                      <a16:creationId xmlns:a16="http://schemas.microsoft.com/office/drawing/2014/main" id="{B3401D6D-5E8C-0449-AB37-8247629BE77B}"/>
                    </a:ext>
                  </a:extLst>
                </p:cNvPr>
                <p:cNvPicPr/>
                <p:nvPr/>
              </p:nvPicPr>
              <p:blipFill>
                <a:blip r:embed="rId1942"/>
                <a:stretch>
                  <a:fillRect/>
                </a:stretch>
              </p:blipFill>
              <p:spPr>
                <a:xfrm>
                  <a:off x="11098238" y="3871624"/>
                  <a:ext cx="7200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3">
              <p14:nvContentPartPr>
                <p14:cNvPr id="1188" name="Ink 1187">
                  <a:extLst>
                    <a:ext uri="{FF2B5EF4-FFF2-40B4-BE49-F238E27FC236}">
                      <a16:creationId xmlns:a16="http://schemas.microsoft.com/office/drawing/2014/main" id="{4ED2E640-1F67-E149-BDED-380FC1E6B017}"/>
                    </a:ext>
                  </a:extLst>
                </p14:cNvPr>
                <p14:cNvContentPartPr/>
                <p14:nvPr/>
              </p14:nvContentPartPr>
              <p14:xfrm>
                <a:off x="11106518" y="3857224"/>
                <a:ext cx="141480" cy="120600"/>
              </p14:xfrm>
            </p:contentPart>
          </mc:Choice>
          <mc:Fallback xmlns="">
            <p:pic>
              <p:nvPicPr>
                <p:cNvPr id="1188" name="Ink 1187">
                  <a:extLst>
                    <a:ext uri="{FF2B5EF4-FFF2-40B4-BE49-F238E27FC236}">
                      <a16:creationId xmlns:a16="http://schemas.microsoft.com/office/drawing/2014/main" id="{4ED2E640-1F67-E149-BDED-380FC1E6B017}"/>
                    </a:ext>
                  </a:extLst>
                </p:cNvPr>
                <p:cNvPicPr/>
                <p:nvPr/>
              </p:nvPicPr>
              <p:blipFill>
                <a:blip r:embed="rId1944"/>
                <a:stretch>
                  <a:fillRect/>
                </a:stretch>
              </p:blipFill>
              <p:spPr>
                <a:xfrm>
                  <a:off x="11091038" y="3842104"/>
                  <a:ext cx="1720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5">
              <p14:nvContentPartPr>
                <p14:cNvPr id="1189" name="Ink 1188">
                  <a:extLst>
                    <a:ext uri="{FF2B5EF4-FFF2-40B4-BE49-F238E27FC236}">
                      <a16:creationId xmlns:a16="http://schemas.microsoft.com/office/drawing/2014/main" id="{4A4E997A-D104-874B-B625-3CD08E1FF462}"/>
                    </a:ext>
                  </a:extLst>
                </p14:cNvPr>
                <p14:cNvContentPartPr/>
                <p14:nvPr/>
              </p14:nvContentPartPr>
              <p14:xfrm>
                <a:off x="11284718" y="3843544"/>
                <a:ext cx="232560" cy="166320"/>
              </p14:xfrm>
            </p:contentPart>
          </mc:Choice>
          <mc:Fallback xmlns="">
            <p:pic>
              <p:nvPicPr>
                <p:cNvPr id="1189" name="Ink 1188">
                  <a:extLst>
                    <a:ext uri="{FF2B5EF4-FFF2-40B4-BE49-F238E27FC236}">
                      <a16:creationId xmlns:a16="http://schemas.microsoft.com/office/drawing/2014/main" id="{4A4E997A-D104-874B-B625-3CD08E1FF462}"/>
                    </a:ext>
                  </a:extLst>
                </p:cNvPr>
                <p:cNvPicPr/>
                <p:nvPr/>
              </p:nvPicPr>
              <p:blipFill>
                <a:blip r:embed="rId1946"/>
                <a:stretch>
                  <a:fillRect/>
                </a:stretch>
              </p:blipFill>
              <p:spPr>
                <a:xfrm>
                  <a:off x="11269598" y="3828424"/>
                  <a:ext cx="26316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7">
              <p14:nvContentPartPr>
                <p14:cNvPr id="1191" name="Ink 1190">
                  <a:extLst>
                    <a:ext uri="{FF2B5EF4-FFF2-40B4-BE49-F238E27FC236}">
                      <a16:creationId xmlns:a16="http://schemas.microsoft.com/office/drawing/2014/main" id="{B10C793F-5A68-8E48-B7DC-DDF39CA7041E}"/>
                    </a:ext>
                  </a:extLst>
                </p14:cNvPr>
                <p14:cNvContentPartPr/>
                <p14:nvPr/>
              </p14:nvContentPartPr>
              <p14:xfrm>
                <a:off x="6208358" y="4258624"/>
                <a:ext cx="102960" cy="203040"/>
              </p14:xfrm>
            </p:contentPart>
          </mc:Choice>
          <mc:Fallback xmlns="">
            <p:pic>
              <p:nvPicPr>
                <p:cNvPr id="1191" name="Ink 1190">
                  <a:extLst>
                    <a:ext uri="{FF2B5EF4-FFF2-40B4-BE49-F238E27FC236}">
                      <a16:creationId xmlns:a16="http://schemas.microsoft.com/office/drawing/2014/main" id="{B10C793F-5A68-8E48-B7DC-DDF39CA7041E}"/>
                    </a:ext>
                  </a:extLst>
                </p:cNvPr>
                <p:cNvPicPr/>
                <p:nvPr/>
              </p:nvPicPr>
              <p:blipFill>
                <a:blip r:embed="rId1948"/>
                <a:stretch>
                  <a:fillRect/>
                </a:stretch>
              </p:blipFill>
              <p:spPr>
                <a:xfrm>
                  <a:off x="6193238" y="4243504"/>
                  <a:ext cx="13320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9">
              <p14:nvContentPartPr>
                <p14:cNvPr id="1192" name="Ink 1191">
                  <a:extLst>
                    <a:ext uri="{FF2B5EF4-FFF2-40B4-BE49-F238E27FC236}">
                      <a16:creationId xmlns:a16="http://schemas.microsoft.com/office/drawing/2014/main" id="{8CC28188-59A9-7840-8CEE-676FFF0A4106}"/>
                    </a:ext>
                  </a:extLst>
                </p14:cNvPr>
                <p14:cNvContentPartPr/>
                <p14:nvPr/>
              </p14:nvContentPartPr>
              <p14:xfrm>
                <a:off x="6367118" y="4240264"/>
                <a:ext cx="144720" cy="194400"/>
              </p14:xfrm>
            </p:contentPart>
          </mc:Choice>
          <mc:Fallback xmlns="">
            <p:pic>
              <p:nvPicPr>
                <p:cNvPr id="1192" name="Ink 1191">
                  <a:extLst>
                    <a:ext uri="{FF2B5EF4-FFF2-40B4-BE49-F238E27FC236}">
                      <a16:creationId xmlns:a16="http://schemas.microsoft.com/office/drawing/2014/main" id="{8CC28188-59A9-7840-8CEE-676FFF0A4106}"/>
                    </a:ext>
                  </a:extLst>
                </p:cNvPr>
                <p:cNvPicPr/>
                <p:nvPr/>
              </p:nvPicPr>
              <p:blipFill>
                <a:blip r:embed="rId1950"/>
                <a:stretch>
                  <a:fillRect/>
                </a:stretch>
              </p:blipFill>
              <p:spPr>
                <a:xfrm>
                  <a:off x="6351998" y="4224784"/>
                  <a:ext cx="17532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1">
              <p14:nvContentPartPr>
                <p14:cNvPr id="1193" name="Ink 1192">
                  <a:extLst>
                    <a:ext uri="{FF2B5EF4-FFF2-40B4-BE49-F238E27FC236}">
                      <a16:creationId xmlns:a16="http://schemas.microsoft.com/office/drawing/2014/main" id="{25F36E7B-55A2-C248-9196-277A884C90CB}"/>
                    </a:ext>
                  </a:extLst>
                </p14:cNvPr>
                <p14:cNvContentPartPr/>
                <p14:nvPr/>
              </p14:nvContentPartPr>
              <p14:xfrm>
                <a:off x="6612998" y="4130824"/>
                <a:ext cx="212760" cy="314280"/>
              </p14:xfrm>
            </p:contentPart>
          </mc:Choice>
          <mc:Fallback xmlns="">
            <p:pic>
              <p:nvPicPr>
                <p:cNvPr id="1193" name="Ink 1192">
                  <a:extLst>
                    <a:ext uri="{FF2B5EF4-FFF2-40B4-BE49-F238E27FC236}">
                      <a16:creationId xmlns:a16="http://schemas.microsoft.com/office/drawing/2014/main" id="{25F36E7B-55A2-C248-9196-277A884C90CB}"/>
                    </a:ext>
                  </a:extLst>
                </p:cNvPr>
                <p:cNvPicPr/>
                <p:nvPr/>
              </p:nvPicPr>
              <p:blipFill>
                <a:blip r:embed="rId1952"/>
                <a:stretch>
                  <a:fillRect/>
                </a:stretch>
              </p:blipFill>
              <p:spPr>
                <a:xfrm>
                  <a:off x="6597878" y="4115704"/>
                  <a:ext cx="24336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3">
              <p14:nvContentPartPr>
                <p14:cNvPr id="1194" name="Ink 1193">
                  <a:extLst>
                    <a:ext uri="{FF2B5EF4-FFF2-40B4-BE49-F238E27FC236}">
                      <a16:creationId xmlns:a16="http://schemas.microsoft.com/office/drawing/2014/main" id="{A38737A9-D89B-D541-AC46-FC41410F10FD}"/>
                    </a:ext>
                  </a:extLst>
                </p14:cNvPr>
                <p14:cNvContentPartPr/>
                <p14:nvPr/>
              </p14:nvContentPartPr>
              <p14:xfrm>
                <a:off x="6835478" y="4282024"/>
                <a:ext cx="105480" cy="128160"/>
              </p14:xfrm>
            </p:contentPart>
          </mc:Choice>
          <mc:Fallback xmlns="">
            <p:pic>
              <p:nvPicPr>
                <p:cNvPr id="1194" name="Ink 1193">
                  <a:extLst>
                    <a:ext uri="{FF2B5EF4-FFF2-40B4-BE49-F238E27FC236}">
                      <a16:creationId xmlns:a16="http://schemas.microsoft.com/office/drawing/2014/main" id="{A38737A9-D89B-D541-AC46-FC41410F10FD}"/>
                    </a:ext>
                  </a:extLst>
                </p:cNvPr>
                <p:cNvPicPr/>
                <p:nvPr/>
              </p:nvPicPr>
              <p:blipFill>
                <a:blip r:embed="rId1954"/>
                <a:stretch>
                  <a:fillRect/>
                </a:stretch>
              </p:blipFill>
              <p:spPr>
                <a:xfrm>
                  <a:off x="6820358" y="4266544"/>
                  <a:ext cx="1357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5">
              <p14:nvContentPartPr>
                <p14:cNvPr id="1195" name="Ink 1194">
                  <a:extLst>
                    <a:ext uri="{FF2B5EF4-FFF2-40B4-BE49-F238E27FC236}">
                      <a16:creationId xmlns:a16="http://schemas.microsoft.com/office/drawing/2014/main" id="{8CF79B88-5D78-CC40-882E-4EC8823A3C10}"/>
                    </a:ext>
                  </a:extLst>
                </p14:cNvPr>
                <p14:cNvContentPartPr/>
                <p14:nvPr/>
              </p14:nvContentPartPr>
              <p14:xfrm>
                <a:off x="6980558" y="4274104"/>
                <a:ext cx="126360" cy="158400"/>
              </p14:xfrm>
            </p:contentPart>
          </mc:Choice>
          <mc:Fallback xmlns="">
            <p:pic>
              <p:nvPicPr>
                <p:cNvPr id="1195" name="Ink 1194">
                  <a:extLst>
                    <a:ext uri="{FF2B5EF4-FFF2-40B4-BE49-F238E27FC236}">
                      <a16:creationId xmlns:a16="http://schemas.microsoft.com/office/drawing/2014/main" id="{8CF79B88-5D78-CC40-882E-4EC8823A3C10}"/>
                    </a:ext>
                  </a:extLst>
                </p:cNvPr>
                <p:cNvPicPr/>
                <p:nvPr/>
              </p:nvPicPr>
              <p:blipFill>
                <a:blip r:embed="rId1956"/>
                <a:stretch>
                  <a:fillRect/>
                </a:stretch>
              </p:blipFill>
              <p:spPr>
                <a:xfrm>
                  <a:off x="6965438" y="4258624"/>
                  <a:ext cx="15660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7">
              <p14:nvContentPartPr>
                <p14:cNvPr id="1196" name="Ink 1195">
                  <a:extLst>
                    <a:ext uri="{FF2B5EF4-FFF2-40B4-BE49-F238E27FC236}">
                      <a16:creationId xmlns:a16="http://schemas.microsoft.com/office/drawing/2014/main" id="{CD78A167-6F65-A44F-AF1F-14C12A54557D}"/>
                    </a:ext>
                  </a:extLst>
                </p14:cNvPr>
                <p14:cNvContentPartPr/>
                <p14:nvPr/>
              </p14:nvContentPartPr>
              <p14:xfrm>
                <a:off x="7181438" y="4098424"/>
                <a:ext cx="170280" cy="347400"/>
              </p14:xfrm>
            </p:contentPart>
          </mc:Choice>
          <mc:Fallback xmlns="">
            <p:pic>
              <p:nvPicPr>
                <p:cNvPr id="1196" name="Ink 1195">
                  <a:extLst>
                    <a:ext uri="{FF2B5EF4-FFF2-40B4-BE49-F238E27FC236}">
                      <a16:creationId xmlns:a16="http://schemas.microsoft.com/office/drawing/2014/main" id="{CD78A167-6F65-A44F-AF1F-14C12A54557D}"/>
                    </a:ext>
                  </a:extLst>
                </p:cNvPr>
                <p:cNvPicPr/>
                <p:nvPr/>
              </p:nvPicPr>
              <p:blipFill>
                <a:blip r:embed="rId1958"/>
                <a:stretch>
                  <a:fillRect/>
                </a:stretch>
              </p:blipFill>
              <p:spPr>
                <a:xfrm>
                  <a:off x="7166318" y="4083304"/>
                  <a:ext cx="200880" cy="37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9">
              <p14:nvContentPartPr>
                <p14:cNvPr id="1197" name="Ink 1196">
                  <a:extLst>
                    <a:ext uri="{FF2B5EF4-FFF2-40B4-BE49-F238E27FC236}">
                      <a16:creationId xmlns:a16="http://schemas.microsoft.com/office/drawing/2014/main" id="{D7A921A5-1D58-8947-8C6A-E5E90DCA24BB}"/>
                    </a:ext>
                  </a:extLst>
                </p14:cNvPr>
                <p14:cNvContentPartPr/>
                <p14:nvPr/>
              </p14:nvContentPartPr>
              <p14:xfrm>
                <a:off x="7403198" y="4219744"/>
                <a:ext cx="313200" cy="360720"/>
              </p14:xfrm>
            </p:contentPart>
          </mc:Choice>
          <mc:Fallback xmlns="">
            <p:pic>
              <p:nvPicPr>
                <p:cNvPr id="1197" name="Ink 1196">
                  <a:extLst>
                    <a:ext uri="{FF2B5EF4-FFF2-40B4-BE49-F238E27FC236}">
                      <a16:creationId xmlns:a16="http://schemas.microsoft.com/office/drawing/2014/main" id="{D7A921A5-1D58-8947-8C6A-E5E90DCA24BB}"/>
                    </a:ext>
                  </a:extLst>
                </p:cNvPr>
                <p:cNvPicPr/>
                <p:nvPr/>
              </p:nvPicPr>
              <p:blipFill>
                <a:blip r:embed="rId1960"/>
                <a:stretch>
                  <a:fillRect/>
                </a:stretch>
              </p:blipFill>
              <p:spPr>
                <a:xfrm>
                  <a:off x="7388078" y="4204264"/>
                  <a:ext cx="343440" cy="39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1">
              <p14:nvContentPartPr>
                <p14:cNvPr id="1198" name="Ink 1197">
                  <a:extLst>
                    <a:ext uri="{FF2B5EF4-FFF2-40B4-BE49-F238E27FC236}">
                      <a16:creationId xmlns:a16="http://schemas.microsoft.com/office/drawing/2014/main" id="{E71CFA0A-2897-1A4A-963B-6A7A4F994D21}"/>
                    </a:ext>
                  </a:extLst>
                </p14:cNvPr>
                <p14:cNvContentPartPr/>
                <p14:nvPr/>
              </p14:nvContentPartPr>
              <p14:xfrm>
                <a:off x="7827998" y="4337824"/>
                <a:ext cx="42480" cy="158040"/>
              </p14:xfrm>
            </p:contentPart>
          </mc:Choice>
          <mc:Fallback xmlns="">
            <p:pic>
              <p:nvPicPr>
                <p:cNvPr id="1198" name="Ink 1197">
                  <a:extLst>
                    <a:ext uri="{FF2B5EF4-FFF2-40B4-BE49-F238E27FC236}">
                      <a16:creationId xmlns:a16="http://schemas.microsoft.com/office/drawing/2014/main" id="{E71CFA0A-2897-1A4A-963B-6A7A4F994D21}"/>
                    </a:ext>
                  </a:extLst>
                </p:cNvPr>
                <p:cNvPicPr/>
                <p:nvPr/>
              </p:nvPicPr>
              <p:blipFill>
                <a:blip r:embed="rId1962"/>
                <a:stretch>
                  <a:fillRect/>
                </a:stretch>
              </p:blipFill>
              <p:spPr>
                <a:xfrm>
                  <a:off x="7812878" y="4322344"/>
                  <a:ext cx="7308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3">
              <p14:nvContentPartPr>
                <p14:cNvPr id="1201" name="Ink 1200">
                  <a:extLst>
                    <a:ext uri="{FF2B5EF4-FFF2-40B4-BE49-F238E27FC236}">
                      <a16:creationId xmlns:a16="http://schemas.microsoft.com/office/drawing/2014/main" id="{687DC887-0BBD-C64B-B7E1-515BD2778863}"/>
                    </a:ext>
                  </a:extLst>
                </p14:cNvPr>
                <p14:cNvContentPartPr/>
                <p14:nvPr/>
              </p14:nvContentPartPr>
              <p14:xfrm>
                <a:off x="8039318" y="4146664"/>
                <a:ext cx="32040" cy="262440"/>
              </p14:xfrm>
            </p:contentPart>
          </mc:Choice>
          <mc:Fallback xmlns="">
            <p:pic>
              <p:nvPicPr>
                <p:cNvPr id="1201" name="Ink 1200">
                  <a:extLst>
                    <a:ext uri="{FF2B5EF4-FFF2-40B4-BE49-F238E27FC236}">
                      <a16:creationId xmlns:a16="http://schemas.microsoft.com/office/drawing/2014/main" id="{687DC887-0BBD-C64B-B7E1-515BD2778863}"/>
                    </a:ext>
                  </a:extLst>
                </p:cNvPr>
                <p:cNvPicPr/>
                <p:nvPr/>
              </p:nvPicPr>
              <p:blipFill>
                <a:blip r:embed="rId1964"/>
                <a:stretch>
                  <a:fillRect/>
                </a:stretch>
              </p:blipFill>
              <p:spPr>
                <a:xfrm>
                  <a:off x="8023838" y="4131544"/>
                  <a:ext cx="6264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5">
              <p14:nvContentPartPr>
                <p14:cNvPr id="1202" name="Ink 1201">
                  <a:extLst>
                    <a:ext uri="{FF2B5EF4-FFF2-40B4-BE49-F238E27FC236}">
                      <a16:creationId xmlns:a16="http://schemas.microsoft.com/office/drawing/2014/main" id="{AD046D94-DFD4-8C4C-9ECC-8F7EA70E63F6}"/>
                    </a:ext>
                  </a:extLst>
                </p14:cNvPr>
                <p14:cNvContentPartPr/>
                <p14:nvPr/>
              </p14:nvContentPartPr>
              <p14:xfrm>
                <a:off x="8128958" y="4110664"/>
                <a:ext cx="182880" cy="56520"/>
              </p14:xfrm>
            </p:contentPart>
          </mc:Choice>
          <mc:Fallback xmlns="">
            <p:pic>
              <p:nvPicPr>
                <p:cNvPr id="1202" name="Ink 1201">
                  <a:extLst>
                    <a:ext uri="{FF2B5EF4-FFF2-40B4-BE49-F238E27FC236}">
                      <a16:creationId xmlns:a16="http://schemas.microsoft.com/office/drawing/2014/main" id="{AD046D94-DFD4-8C4C-9ECC-8F7EA70E63F6}"/>
                    </a:ext>
                  </a:extLst>
                </p:cNvPr>
                <p:cNvPicPr/>
                <p:nvPr/>
              </p:nvPicPr>
              <p:blipFill>
                <a:blip r:embed="rId1966"/>
                <a:stretch>
                  <a:fillRect/>
                </a:stretch>
              </p:blipFill>
              <p:spPr>
                <a:xfrm>
                  <a:off x="8113838" y="4095544"/>
                  <a:ext cx="21348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7">
              <p14:nvContentPartPr>
                <p14:cNvPr id="1203" name="Ink 1202">
                  <a:extLst>
                    <a:ext uri="{FF2B5EF4-FFF2-40B4-BE49-F238E27FC236}">
                      <a16:creationId xmlns:a16="http://schemas.microsoft.com/office/drawing/2014/main" id="{E94AFD46-E952-A24F-AF9E-4980C7D326EF}"/>
                    </a:ext>
                  </a:extLst>
                </p14:cNvPr>
                <p14:cNvContentPartPr/>
                <p14:nvPr/>
              </p14:nvContentPartPr>
              <p14:xfrm>
                <a:off x="8138678" y="4170064"/>
                <a:ext cx="190440" cy="228600"/>
              </p14:xfrm>
            </p:contentPart>
          </mc:Choice>
          <mc:Fallback xmlns="">
            <p:pic>
              <p:nvPicPr>
                <p:cNvPr id="1203" name="Ink 1202">
                  <a:extLst>
                    <a:ext uri="{FF2B5EF4-FFF2-40B4-BE49-F238E27FC236}">
                      <a16:creationId xmlns:a16="http://schemas.microsoft.com/office/drawing/2014/main" id="{E94AFD46-E952-A24F-AF9E-4980C7D326EF}"/>
                    </a:ext>
                  </a:extLst>
                </p:cNvPr>
                <p:cNvPicPr/>
                <p:nvPr/>
              </p:nvPicPr>
              <p:blipFill>
                <a:blip r:embed="rId1968"/>
                <a:stretch>
                  <a:fillRect/>
                </a:stretch>
              </p:blipFill>
              <p:spPr>
                <a:xfrm>
                  <a:off x="8123198" y="4154584"/>
                  <a:ext cx="22104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9">
              <p14:nvContentPartPr>
                <p14:cNvPr id="1204" name="Ink 1203">
                  <a:extLst>
                    <a:ext uri="{FF2B5EF4-FFF2-40B4-BE49-F238E27FC236}">
                      <a16:creationId xmlns:a16="http://schemas.microsoft.com/office/drawing/2014/main" id="{BD9F9119-B2E0-0640-AE26-916C657D40ED}"/>
                    </a:ext>
                  </a:extLst>
                </p14:cNvPr>
                <p14:cNvContentPartPr/>
                <p14:nvPr/>
              </p14:nvContentPartPr>
              <p14:xfrm>
                <a:off x="8447198" y="4121464"/>
                <a:ext cx="188280" cy="291960"/>
              </p14:xfrm>
            </p:contentPart>
          </mc:Choice>
          <mc:Fallback xmlns="">
            <p:pic>
              <p:nvPicPr>
                <p:cNvPr id="1204" name="Ink 1203">
                  <a:extLst>
                    <a:ext uri="{FF2B5EF4-FFF2-40B4-BE49-F238E27FC236}">
                      <a16:creationId xmlns:a16="http://schemas.microsoft.com/office/drawing/2014/main" id="{BD9F9119-B2E0-0640-AE26-916C657D40ED}"/>
                    </a:ext>
                  </a:extLst>
                </p:cNvPr>
                <p:cNvPicPr/>
                <p:nvPr/>
              </p:nvPicPr>
              <p:blipFill>
                <a:blip r:embed="rId1970"/>
                <a:stretch>
                  <a:fillRect/>
                </a:stretch>
              </p:blipFill>
              <p:spPr>
                <a:xfrm>
                  <a:off x="8431718" y="4106344"/>
                  <a:ext cx="218880" cy="32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1">
              <p14:nvContentPartPr>
                <p14:cNvPr id="1205" name="Ink 1204">
                  <a:extLst>
                    <a:ext uri="{FF2B5EF4-FFF2-40B4-BE49-F238E27FC236}">
                      <a16:creationId xmlns:a16="http://schemas.microsoft.com/office/drawing/2014/main" id="{8CCC84F8-523E-874D-A9FC-CCAF0D22C198}"/>
                    </a:ext>
                  </a:extLst>
                </p14:cNvPr>
                <p14:cNvContentPartPr/>
                <p14:nvPr/>
              </p14:nvContentPartPr>
              <p14:xfrm>
                <a:off x="8646638" y="4181584"/>
                <a:ext cx="112320" cy="209520"/>
              </p14:xfrm>
            </p:contentPart>
          </mc:Choice>
          <mc:Fallback xmlns="">
            <p:pic>
              <p:nvPicPr>
                <p:cNvPr id="1205" name="Ink 1204">
                  <a:extLst>
                    <a:ext uri="{FF2B5EF4-FFF2-40B4-BE49-F238E27FC236}">
                      <a16:creationId xmlns:a16="http://schemas.microsoft.com/office/drawing/2014/main" id="{8CCC84F8-523E-874D-A9FC-CCAF0D22C198}"/>
                    </a:ext>
                  </a:extLst>
                </p:cNvPr>
                <p:cNvPicPr/>
                <p:nvPr/>
              </p:nvPicPr>
              <p:blipFill>
                <a:blip r:embed="rId1972"/>
                <a:stretch>
                  <a:fillRect/>
                </a:stretch>
              </p:blipFill>
              <p:spPr>
                <a:xfrm>
                  <a:off x="8631518" y="4166104"/>
                  <a:ext cx="1429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3">
              <p14:nvContentPartPr>
                <p14:cNvPr id="1206" name="Ink 1205">
                  <a:extLst>
                    <a:ext uri="{FF2B5EF4-FFF2-40B4-BE49-F238E27FC236}">
                      <a16:creationId xmlns:a16="http://schemas.microsoft.com/office/drawing/2014/main" id="{C09F13FB-8089-C948-876E-7900514E1240}"/>
                    </a:ext>
                  </a:extLst>
                </p14:cNvPr>
                <p14:cNvContentPartPr/>
                <p14:nvPr/>
              </p14:nvContentPartPr>
              <p14:xfrm>
                <a:off x="8798198" y="4167904"/>
                <a:ext cx="159480" cy="204120"/>
              </p14:xfrm>
            </p:contentPart>
          </mc:Choice>
          <mc:Fallback xmlns="">
            <p:pic>
              <p:nvPicPr>
                <p:cNvPr id="1206" name="Ink 1205">
                  <a:extLst>
                    <a:ext uri="{FF2B5EF4-FFF2-40B4-BE49-F238E27FC236}">
                      <a16:creationId xmlns:a16="http://schemas.microsoft.com/office/drawing/2014/main" id="{C09F13FB-8089-C948-876E-7900514E1240}"/>
                    </a:ext>
                  </a:extLst>
                </p:cNvPr>
                <p:cNvPicPr/>
                <p:nvPr/>
              </p:nvPicPr>
              <p:blipFill>
                <a:blip r:embed="rId1974"/>
                <a:stretch>
                  <a:fillRect/>
                </a:stretch>
              </p:blipFill>
              <p:spPr>
                <a:xfrm>
                  <a:off x="8783078" y="4152784"/>
                  <a:ext cx="19008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5">
              <p14:nvContentPartPr>
                <p14:cNvPr id="1208" name="Ink 1207">
                  <a:extLst>
                    <a:ext uri="{FF2B5EF4-FFF2-40B4-BE49-F238E27FC236}">
                      <a16:creationId xmlns:a16="http://schemas.microsoft.com/office/drawing/2014/main" id="{87974347-21EE-D841-83C9-6F7D93BB40FA}"/>
                    </a:ext>
                  </a:extLst>
                </p14:cNvPr>
                <p14:cNvContentPartPr/>
                <p14:nvPr/>
              </p14:nvContentPartPr>
              <p14:xfrm>
                <a:off x="6738638" y="4577944"/>
                <a:ext cx="164160" cy="374400"/>
              </p14:xfrm>
            </p:contentPart>
          </mc:Choice>
          <mc:Fallback xmlns="">
            <p:pic>
              <p:nvPicPr>
                <p:cNvPr id="1208" name="Ink 1207">
                  <a:extLst>
                    <a:ext uri="{FF2B5EF4-FFF2-40B4-BE49-F238E27FC236}">
                      <a16:creationId xmlns:a16="http://schemas.microsoft.com/office/drawing/2014/main" id="{87974347-21EE-D841-83C9-6F7D93BB40FA}"/>
                    </a:ext>
                  </a:extLst>
                </p:cNvPr>
                <p:cNvPicPr/>
                <p:nvPr/>
              </p:nvPicPr>
              <p:blipFill>
                <a:blip r:embed="rId1976"/>
                <a:stretch>
                  <a:fillRect/>
                </a:stretch>
              </p:blipFill>
              <p:spPr>
                <a:xfrm>
                  <a:off x="6723518" y="4562464"/>
                  <a:ext cx="19476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7">
              <p14:nvContentPartPr>
                <p14:cNvPr id="1209" name="Ink 1208">
                  <a:extLst>
                    <a:ext uri="{FF2B5EF4-FFF2-40B4-BE49-F238E27FC236}">
                      <a16:creationId xmlns:a16="http://schemas.microsoft.com/office/drawing/2014/main" id="{4D9ED063-A418-2340-8B13-CC3D1292173F}"/>
                    </a:ext>
                  </a:extLst>
                </p14:cNvPr>
                <p14:cNvContentPartPr/>
                <p14:nvPr/>
              </p14:nvContentPartPr>
              <p14:xfrm>
                <a:off x="6947078" y="4605304"/>
                <a:ext cx="56160" cy="294120"/>
              </p14:xfrm>
            </p:contentPart>
          </mc:Choice>
          <mc:Fallback xmlns="">
            <p:pic>
              <p:nvPicPr>
                <p:cNvPr id="1209" name="Ink 1208">
                  <a:extLst>
                    <a:ext uri="{FF2B5EF4-FFF2-40B4-BE49-F238E27FC236}">
                      <a16:creationId xmlns:a16="http://schemas.microsoft.com/office/drawing/2014/main" id="{4D9ED063-A418-2340-8B13-CC3D1292173F}"/>
                    </a:ext>
                  </a:extLst>
                </p:cNvPr>
                <p:cNvPicPr/>
                <p:nvPr/>
              </p:nvPicPr>
              <p:blipFill>
                <a:blip r:embed="rId1978"/>
                <a:stretch>
                  <a:fillRect/>
                </a:stretch>
              </p:blipFill>
              <p:spPr>
                <a:xfrm>
                  <a:off x="6931958" y="4590184"/>
                  <a:ext cx="8676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9">
              <p14:nvContentPartPr>
                <p14:cNvPr id="1210" name="Ink 1209">
                  <a:extLst>
                    <a:ext uri="{FF2B5EF4-FFF2-40B4-BE49-F238E27FC236}">
                      <a16:creationId xmlns:a16="http://schemas.microsoft.com/office/drawing/2014/main" id="{258E2F00-4F32-7442-9543-35A5477DD6D8}"/>
                    </a:ext>
                  </a:extLst>
                </p14:cNvPr>
                <p14:cNvContentPartPr/>
                <p14:nvPr/>
              </p14:nvContentPartPr>
              <p14:xfrm>
                <a:off x="6801998" y="4537264"/>
                <a:ext cx="393480" cy="325800"/>
              </p14:xfrm>
            </p:contentPart>
          </mc:Choice>
          <mc:Fallback xmlns="">
            <p:pic>
              <p:nvPicPr>
                <p:cNvPr id="1210" name="Ink 1209">
                  <a:extLst>
                    <a:ext uri="{FF2B5EF4-FFF2-40B4-BE49-F238E27FC236}">
                      <a16:creationId xmlns:a16="http://schemas.microsoft.com/office/drawing/2014/main" id="{258E2F00-4F32-7442-9543-35A5477DD6D8}"/>
                    </a:ext>
                  </a:extLst>
                </p:cNvPr>
                <p:cNvPicPr/>
                <p:nvPr/>
              </p:nvPicPr>
              <p:blipFill>
                <a:blip r:embed="rId1980"/>
                <a:stretch>
                  <a:fillRect/>
                </a:stretch>
              </p:blipFill>
              <p:spPr>
                <a:xfrm>
                  <a:off x="6786878" y="4522144"/>
                  <a:ext cx="42408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1">
              <p14:nvContentPartPr>
                <p14:cNvPr id="1211" name="Ink 1210">
                  <a:extLst>
                    <a:ext uri="{FF2B5EF4-FFF2-40B4-BE49-F238E27FC236}">
                      <a16:creationId xmlns:a16="http://schemas.microsoft.com/office/drawing/2014/main" id="{2042C3BC-F76D-714D-8D3B-C29F06C2E5CC}"/>
                    </a:ext>
                  </a:extLst>
                </p14:cNvPr>
                <p14:cNvContentPartPr/>
                <p14:nvPr/>
              </p14:nvContentPartPr>
              <p14:xfrm>
                <a:off x="7243718" y="4668664"/>
                <a:ext cx="122760" cy="185400"/>
              </p14:xfrm>
            </p:contentPart>
          </mc:Choice>
          <mc:Fallback xmlns="">
            <p:pic>
              <p:nvPicPr>
                <p:cNvPr id="1211" name="Ink 1210">
                  <a:extLst>
                    <a:ext uri="{FF2B5EF4-FFF2-40B4-BE49-F238E27FC236}">
                      <a16:creationId xmlns:a16="http://schemas.microsoft.com/office/drawing/2014/main" id="{2042C3BC-F76D-714D-8D3B-C29F06C2E5CC}"/>
                    </a:ext>
                  </a:extLst>
                </p:cNvPr>
                <p:cNvPicPr/>
                <p:nvPr/>
              </p:nvPicPr>
              <p:blipFill>
                <a:blip r:embed="rId1982"/>
                <a:stretch>
                  <a:fillRect/>
                </a:stretch>
              </p:blipFill>
              <p:spPr>
                <a:xfrm>
                  <a:off x="7228598" y="4653544"/>
                  <a:ext cx="15336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3">
              <p14:nvContentPartPr>
                <p14:cNvPr id="1212" name="Ink 1211">
                  <a:extLst>
                    <a:ext uri="{FF2B5EF4-FFF2-40B4-BE49-F238E27FC236}">
                      <a16:creationId xmlns:a16="http://schemas.microsoft.com/office/drawing/2014/main" id="{0AD63E66-D542-E448-90DE-32E06BBD7E88}"/>
                    </a:ext>
                  </a:extLst>
                </p14:cNvPr>
                <p14:cNvContentPartPr/>
                <p14:nvPr/>
              </p14:nvContentPartPr>
              <p14:xfrm>
                <a:off x="7404278" y="4671544"/>
                <a:ext cx="124200" cy="178920"/>
              </p14:xfrm>
            </p:contentPart>
          </mc:Choice>
          <mc:Fallback xmlns="">
            <p:pic>
              <p:nvPicPr>
                <p:cNvPr id="1212" name="Ink 1211">
                  <a:extLst>
                    <a:ext uri="{FF2B5EF4-FFF2-40B4-BE49-F238E27FC236}">
                      <a16:creationId xmlns:a16="http://schemas.microsoft.com/office/drawing/2014/main" id="{0AD63E66-D542-E448-90DE-32E06BBD7E88}"/>
                    </a:ext>
                  </a:extLst>
                </p:cNvPr>
                <p:cNvPicPr/>
                <p:nvPr/>
              </p:nvPicPr>
              <p:blipFill>
                <a:blip r:embed="rId1984"/>
                <a:stretch>
                  <a:fillRect/>
                </a:stretch>
              </p:blipFill>
              <p:spPr>
                <a:xfrm>
                  <a:off x="7389158" y="4656424"/>
                  <a:ext cx="15444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5">
              <p14:nvContentPartPr>
                <p14:cNvPr id="1213" name="Ink 1212">
                  <a:extLst>
                    <a:ext uri="{FF2B5EF4-FFF2-40B4-BE49-F238E27FC236}">
                      <a16:creationId xmlns:a16="http://schemas.microsoft.com/office/drawing/2014/main" id="{E501855C-4346-A547-BEE9-E8EE4E776BA6}"/>
                    </a:ext>
                  </a:extLst>
                </p14:cNvPr>
                <p14:cNvContentPartPr/>
                <p14:nvPr/>
              </p14:nvContentPartPr>
              <p14:xfrm>
                <a:off x="7615958" y="4493704"/>
                <a:ext cx="52560" cy="363240"/>
              </p14:xfrm>
            </p:contentPart>
          </mc:Choice>
          <mc:Fallback xmlns="">
            <p:pic>
              <p:nvPicPr>
                <p:cNvPr id="1213" name="Ink 1212">
                  <a:extLst>
                    <a:ext uri="{FF2B5EF4-FFF2-40B4-BE49-F238E27FC236}">
                      <a16:creationId xmlns:a16="http://schemas.microsoft.com/office/drawing/2014/main" id="{E501855C-4346-A547-BEE9-E8EE4E776BA6}"/>
                    </a:ext>
                  </a:extLst>
                </p:cNvPr>
                <p:cNvPicPr/>
                <p:nvPr/>
              </p:nvPicPr>
              <p:blipFill>
                <a:blip r:embed="rId1986"/>
                <a:stretch>
                  <a:fillRect/>
                </a:stretch>
              </p:blipFill>
              <p:spPr>
                <a:xfrm>
                  <a:off x="7600838" y="4478584"/>
                  <a:ext cx="83160" cy="39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7">
              <p14:nvContentPartPr>
                <p14:cNvPr id="1214" name="Ink 1213">
                  <a:extLst>
                    <a:ext uri="{FF2B5EF4-FFF2-40B4-BE49-F238E27FC236}">
                      <a16:creationId xmlns:a16="http://schemas.microsoft.com/office/drawing/2014/main" id="{76992B1C-4507-1442-940C-9BC32B95B256}"/>
                    </a:ext>
                  </a:extLst>
                </p14:cNvPr>
                <p14:cNvContentPartPr/>
                <p14:nvPr/>
              </p14:nvContentPartPr>
              <p14:xfrm>
                <a:off x="7677878" y="4683424"/>
                <a:ext cx="148320" cy="111960"/>
              </p14:xfrm>
            </p:contentPart>
          </mc:Choice>
          <mc:Fallback xmlns="">
            <p:pic>
              <p:nvPicPr>
                <p:cNvPr id="1214" name="Ink 1213">
                  <a:extLst>
                    <a:ext uri="{FF2B5EF4-FFF2-40B4-BE49-F238E27FC236}">
                      <a16:creationId xmlns:a16="http://schemas.microsoft.com/office/drawing/2014/main" id="{76992B1C-4507-1442-940C-9BC32B95B256}"/>
                    </a:ext>
                  </a:extLst>
                </p:cNvPr>
                <p:cNvPicPr/>
                <p:nvPr/>
              </p:nvPicPr>
              <p:blipFill>
                <a:blip r:embed="rId1988"/>
                <a:stretch>
                  <a:fillRect/>
                </a:stretch>
              </p:blipFill>
              <p:spPr>
                <a:xfrm>
                  <a:off x="7662398" y="4667944"/>
                  <a:ext cx="17892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9">
              <p14:nvContentPartPr>
                <p14:cNvPr id="1215" name="Ink 1214">
                  <a:extLst>
                    <a:ext uri="{FF2B5EF4-FFF2-40B4-BE49-F238E27FC236}">
                      <a16:creationId xmlns:a16="http://schemas.microsoft.com/office/drawing/2014/main" id="{D94BFD28-30B4-8449-96DD-699771A9C735}"/>
                    </a:ext>
                  </a:extLst>
                </p14:cNvPr>
                <p14:cNvContentPartPr/>
                <p14:nvPr/>
              </p14:nvContentPartPr>
              <p14:xfrm>
                <a:off x="7968398" y="4647424"/>
                <a:ext cx="110160" cy="150480"/>
              </p14:xfrm>
            </p:contentPart>
          </mc:Choice>
          <mc:Fallback xmlns="">
            <p:pic>
              <p:nvPicPr>
                <p:cNvPr id="1215" name="Ink 1214">
                  <a:extLst>
                    <a:ext uri="{FF2B5EF4-FFF2-40B4-BE49-F238E27FC236}">
                      <a16:creationId xmlns:a16="http://schemas.microsoft.com/office/drawing/2014/main" id="{D94BFD28-30B4-8449-96DD-699771A9C735}"/>
                    </a:ext>
                  </a:extLst>
                </p:cNvPr>
                <p:cNvPicPr/>
                <p:nvPr/>
              </p:nvPicPr>
              <p:blipFill>
                <a:blip r:embed="rId1990"/>
                <a:stretch>
                  <a:fillRect/>
                </a:stretch>
              </p:blipFill>
              <p:spPr>
                <a:xfrm>
                  <a:off x="7953278" y="4632304"/>
                  <a:ext cx="14076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1">
              <p14:nvContentPartPr>
                <p14:cNvPr id="1216" name="Ink 1215">
                  <a:extLst>
                    <a:ext uri="{FF2B5EF4-FFF2-40B4-BE49-F238E27FC236}">
                      <a16:creationId xmlns:a16="http://schemas.microsoft.com/office/drawing/2014/main" id="{3C58D196-EF5F-694E-ADA5-3965B2281D0A}"/>
                    </a:ext>
                  </a:extLst>
                </p14:cNvPr>
                <p14:cNvContentPartPr/>
                <p14:nvPr/>
              </p14:nvContentPartPr>
              <p14:xfrm>
                <a:off x="8057318" y="4549504"/>
                <a:ext cx="43560" cy="480600"/>
              </p14:xfrm>
            </p:contentPart>
          </mc:Choice>
          <mc:Fallback xmlns="">
            <p:pic>
              <p:nvPicPr>
                <p:cNvPr id="1216" name="Ink 1215">
                  <a:extLst>
                    <a:ext uri="{FF2B5EF4-FFF2-40B4-BE49-F238E27FC236}">
                      <a16:creationId xmlns:a16="http://schemas.microsoft.com/office/drawing/2014/main" id="{3C58D196-EF5F-694E-ADA5-3965B2281D0A}"/>
                    </a:ext>
                  </a:extLst>
                </p:cNvPr>
                <p:cNvPicPr/>
                <p:nvPr/>
              </p:nvPicPr>
              <p:blipFill>
                <a:blip r:embed="rId1992"/>
                <a:stretch>
                  <a:fillRect/>
                </a:stretch>
              </p:blipFill>
              <p:spPr>
                <a:xfrm>
                  <a:off x="8041838" y="4534384"/>
                  <a:ext cx="74160" cy="51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3">
              <p14:nvContentPartPr>
                <p14:cNvPr id="1217" name="Ink 1216">
                  <a:extLst>
                    <a:ext uri="{FF2B5EF4-FFF2-40B4-BE49-F238E27FC236}">
                      <a16:creationId xmlns:a16="http://schemas.microsoft.com/office/drawing/2014/main" id="{9ED38D92-F128-0C4B-9214-624FD8802310}"/>
                    </a:ext>
                  </a:extLst>
                </p14:cNvPr>
                <p14:cNvContentPartPr/>
                <p14:nvPr/>
              </p14:nvContentPartPr>
              <p14:xfrm>
                <a:off x="8168198" y="4658224"/>
                <a:ext cx="120240" cy="119160"/>
              </p14:xfrm>
            </p:contentPart>
          </mc:Choice>
          <mc:Fallback xmlns="">
            <p:pic>
              <p:nvPicPr>
                <p:cNvPr id="1217" name="Ink 1216">
                  <a:extLst>
                    <a:ext uri="{FF2B5EF4-FFF2-40B4-BE49-F238E27FC236}">
                      <a16:creationId xmlns:a16="http://schemas.microsoft.com/office/drawing/2014/main" id="{9ED38D92-F128-0C4B-9214-624FD8802310}"/>
                    </a:ext>
                  </a:extLst>
                </p:cNvPr>
                <p:cNvPicPr/>
                <p:nvPr/>
              </p:nvPicPr>
              <p:blipFill>
                <a:blip r:embed="rId1994"/>
                <a:stretch>
                  <a:fillRect/>
                </a:stretch>
              </p:blipFill>
              <p:spPr>
                <a:xfrm>
                  <a:off x="8152718" y="4642744"/>
                  <a:ext cx="15084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5">
              <p14:nvContentPartPr>
                <p14:cNvPr id="1218" name="Ink 1217">
                  <a:extLst>
                    <a:ext uri="{FF2B5EF4-FFF2-40B4-BE49-F238E27FC236}">
                      <a16:creationId xmlns:a16="http://schemas.microsoft.com/office/drawing/2014/main" id="{19E6B5DA-C61B-C24B-AE23-E80B4E875311}"/>
                    </a:ext>
                  </a:extLst>
                </p14:cNvPr>
                <p14:cNvContentPartPr/>
                <p14:nvPr/>
              </p14:nvContentPartPr>
              <p14:xfrm>
                <a:off x="8285198" y="4650664"/>
                <a:ext cx="132840" cy="131400"/>
              </p14:xfrm>
            </p:contentPart>
          </mc:Choice>
          <mc:Fallback xmlns="">
            <p:pic>
              <p:nvPicPr>
                <p:cNvPr id="1218" name="Ink 1217">
                  <a:extLst>
                    <a:ext uri="{FF2B5EF4-FFF2-40B4-BE49-F238E27FC236}">
                      <a16:creationId xmlns:a16="http://schemas.microsoft.com/office/drawing/2014/main" id="{19E6B5DA-C61B-C24B-AE23-E80B4E875311}"/>
                    </a:ext>
                  </a:extLst>
                </p:cNvPr>
                <p:cNvPicPr/>
                <p:nvPr/>
              </p:nvPicPr>
              <p:blipFill>
                <a:blip r:embed="rId1996"/>
                <a:stretch>
                  <a:fillRect/>
                </a:stretch>
              </p:blipFill>
              <p:spPr>
                <a:xfrm>
                  <a:off x="8270078" y="4635544"/>
                  <a:ext cx="16308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7">
              <p14:nvContentPartPr>
                <p14:cNvPr id="1220" name="Ink 1219">
                  <a:extLst>
                    <a:ext uri="{FF2B5EF4-FFF2-40B4-BE49-F238E27FC236}">
                      <a16:creationId xmlns:a16="http://schemas.microsoft.com/office/drawing/2014/main" id="{3504E976-0F44-674E-BAAA-661858E708F7}"/>
                    </a:ext>
                  </a:extLst>
                </p14:cNvPr>
                <p14:cNvContentPartPr/>
                <p14:nvPr/>
              </p14:nvContentPartPr>
              <p14:xfrm>
                <a:off x="8513438" y="4739224"/>
                <a:ext cx="48960" cy="227880"/>
              </p14:xfrm>
            </p:contentPart>
          </mc:Choice>
          <mc:Fallback xmlns="">
            <p:pic>
              <p:nvPicPr>
                <p:cNvPr id="1220" name="Ink 1219">
                  <a:extLst>
                    <a:ext uri="{FF2B5EF4-FFF2-40B4-BE49-F238E27FC236}">
                      <a16:creationId xmlns:a16="http://schemas.microsoft.com/office/drawing/2014/main" id="{3504E976-0F44-674E-BAAA-661858E708F7}"/>
                    </a:ext>
                  </a:extLst>
                </p:cNvPr>
                <p:cNvPicPr/>
                <p:nvPr/>
              </p:nvPicPr>
              <p:blipFill>
                <a:blip r:embed="rId1998"/>
                <a:stretch>
                  <a:fillRect/>
                </a:stretch>
              </p:blipFill>
              <p:spPr>
                <a:xfrm>
                  <a:off x="8498318" y="4723744"/>
                  <a:ext cx="7956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9">
              <p14:nvContentPartPr>
                <p14:cNvPr id="1221" name="Ink 1220">
                  <a:extLst>
                    <a:ext uri="{FF2B5EF4-FFF2-40B4-BE49-F238E27FC236}">
                      <a16:creationId xmlns:a16="http://schemas.microsoft.com/office/drawing/2014/main" id="{C12A9F53-F333-1D46-8000-3B89A0DE3C51}"/>
                    </a:ext>
                  </a:extLst>
                </p14:cNvPr>
                <p14:cNvContentPartPr/>
                <p14:nvPr/>
              </p14:nvContentPartPr>
              <p14:xfrm>
                <a:off x="8767238" y="4532224"/>
                <a:ext cx="205200" cy="306720"/>
              </p14:xfrm>
            </p:contentPart>
          </mc:Choice>
          <mc:Fallback xmlns="">
            <p:pic>
              <p:nvPicPr>
                <p:cNvPr id="1221" name="Ink 1220">
                  <a:extLst>
                    <a:ext uri="{FF2B5EF4-FFF2-40B4-BE49-F238E27FC236}">
                      <a16:creationId xmlns:a16="http://schemas.microsoft.com/office/drawing/2014/main" id="{C12A9F53-F333-1D46-8000-3B89A0DE3C51}"/>
                    </a:ext>
                  </a:extLst>
                </p:cNvPr>
                <p:cNvPicPr/>
                <p:nvPr/>
              </p:nvPicPr>
              <p:blipFill>
                <a:blip r:embed="rId2000"/>
                <a:stretch>
                  <a:fillRect/>
                </a:stretch>
              </p:blipFill>
              <p:spPr>
                <a:xfrm>
                  <a:off x="8751758" y="4517104"/>
                  <a:ext cx="23580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1">
              <p14:nvContentPartPr>
                <p14:cNvPr id="1222" name="Ink 1221">
                  <a:extLst>
                    <a:ext uri="{FF2B5EF4-FFF2-40B4-BE49-F238E27FC236}">
                      <a16:creationId xmlns:a16="http://schemas.microsoft.com/office/drawing/2014/main" id="{4DA9B601-5536-0F4E-9D6A-70E82E923099}"/>
                    </a:ext>
                  </a:extLst>
                </p14:cNvPr>
                <p14:cNvContentPartPr/>
                <p14:nvPr/>
              </p14:nvContentPartPr>
              <p14:xfrm>
                <a:off x="9027878" y="4623304"/>
                <a:ext cx="443160" cy="210240"/>
              </p14:xfrm>
            </p:contentPart>
          </mc:Choice>
          <mc:Fallback xmlns="">
            <p:pic>
              <p:nvPicPr>
                <p:cNvPr id="1222" name="Ink 1221">
                  <a:extLst>
                    <a:ext uri="{FF2B5EF4-FFF2-40B4-BE49-F238E27FC236}">
                      <a16:creationId xmlns:a16="http://schemas.microsoft.com/office/drawing/2014/main" id="{4DA9B601-5536-0F4E-9D6A-70E82E923099}"/>
                    </a:ext>
                  </a:extLst>
                </p:cNvPr>
                <p:cNvPicPr/>
                <p:nvPr/>
              </p:nvPicPr>
              <p:blipFill>
                <a:blip r:embed="rId2002"/>
                <a:stretch>
                  <a:fillRect/>
                </a:stretch>
              </p:blipFill>
              <p:spPr>
                <a:xfrm>
                  <a:off x="9012758" y="4607824"/>
                  <a:ext cx="47340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3">
              <p14:nvContentPartPr>
                <p14:cNvPr id="1223" name="Ink 1222">
                  <a:extLst>
                    <a:ext uri="{FF2B5EF4-FFF2-40B4-BE49-F238E27FC236}">
                      <a16:creationId xmlns:a16="http://schemas.microsoft.com/office/drawing/2014/main" id="{E64BE507-318D-2F40-BBEC-D059719989D3}"/>
                    </a:ext>
                  </a:extLst>
                </p14:cNvPr>
                <p14:cNvContentPartPr/>
                <p14:nvPr/>
              </p14:nvContentPartPr>
              <p14:xfrm>
                <a:off x="9534038" y="4437904"/>
                <a:ext cx="30960" cy="276480"/>
              </p14:xfrm>
            </p:contentPart>
          </mc:Choice>
          <mc:Fallback xmlns="">
            <p:pic>
              <p:nvPicPr>
                <p:cNvPr id="1223" name="Ink 1222">
                  <a:extLst>
                    <a:ext uri="{FF2B5EF4-FFF2-40B4-BE49-F238E27FC236}">
                      <a16:creationId xmlns:a16="http://schemas.microsoft.com/office/drawing/2014/main" id="{E64BE507-318D-2F40-BBEC-D059719989D3}"/>
                    </a:ext>
                  </a:extLst>
                </p:cNvPr>
                <p:cNvPicPr/>
                <p:nvPr/>
              </p:nvPicPr>
              <p:blipFill>
                <a:blip r:embed="rId2004"/>
                <a:stretch>
                  <a:fillRect/>
                </a:stretch>
              </p:blipFill>
              <p:spPr>
                <a:xfrm>
                  <a:off x="9518918" y="4422784"/>
                  <a:ext cx="6156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5">
              <p14:nvContentPartPr>
                <p14:cNvPr id="1224" name="Ink 1223">
                  <a:extLst>
                    <a:ext uri="{FF2B5EF4-FFF2-40B4-BE49-F238E27FC236}">
                      <a16:creationId xmlns:a16="http://schemas.microsoft.com/office/drawing/2014/main" id="{D48625DA-C2CE-4A45-B09B-E96DD4947D77}"/>
                    </a:ext>
                  </a:extLst>
                </p14:cNvPr>
                <p14:cNvContentPartPr/>
                <p14:nvPr/>
              </p14:nvContentPartPr>
              <p14:xfrm>
                <a:off x="9556358" y="4838584"/>
                <a:ext cx="23400" cy="30960"/>
              </p14:xfrm>
            </p:contentPart>
          </mc:Choice>
          <mc:Fallback xmlns="">
            <p:pic>
              <p:nvPicPr>
                <p:cNvPr id="1224" name="Ink 1223">
                  <a:extLst>
                    <a:ext uri="{FF2B5EF4-FFF2-40B4-BE49-F238E27FC236}">
                      <a16:creationId xmlns:a16="http://schemas.microsoft.com/office/drawing/2014/main" id="{D48625DA-C2CE-4A45-B09B-E96DD4947D77}"/>
                    </a:ext>
                  </a:extLst>
                </p:cNvPr>
                <p:cNvPicPr/>
                <p:nvPr/>
              </p:nvPicPr>
              <p:blipFill>
                <a:blip r:embed="rId2006"/>
                <a:stretch>
                  <a:fillRect/>
                </a:stretch>
              </p:blipFill>
              <p:spPr>
                <a:xfrm>
                  <a:off x="9541238" y="4823464"/>
                  <a:ext cx="5400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7">
              <p14:nvContentPartPr>
                <p14:cNvPr id="1225" name="Ink 1224">
                  <a:extLst>
                    <a:ext uri="{FF2B5EF4-FFF2-40B4-BE49-F238E27FC236}">
                      <a16:creationId xmlns:a16="http://schemas.microsoft.com/office/drawing/2014/main" id="{92C55884-9128-4041-BE2B-CC6E06EABED4}"/>
                    </a:ext>
                  </a:extLst>
                </p14:cNvPr>
                <p14:cNvContentPartPr/>
                <p14:nvPr/>
              </p14:nvContentPartPr>
              <p14:xfrm>
                <a:off x="9667958" y="4404424"/>
                <a:ext cx="16560" cy="301320"/>
              </p14:xfrm>
            </p:contentPart>
          </mc:Choice>
          <mc:Fallback xmlns="">
            <p:pic>
              <p:nvPicPr>
                <p:cNvPr id="1225" name="Ink 1224">
                  <a:extLst>
                    <a:ext uri="{FF2B5EF4-FFF2-40B4-BE49-F238E27FC236}">
                      <a16:creationId xmlns:a16="http://schemas.microsoft.com/office/drawing/2014/main" id="{92C55884-9128-4041-BE2B-CC6E06EABED4}"/>
                    </a:ext>
                  </a:extLst>
                </p:cNvPr>
                <p:cNvPicPr/>
                <p:nvPr/>
              </p:nvPicPr>
              <p:blipFill>
                <a:blip r:embed="rId2008"/>
                <a:stretch>
                  <a:fillRect/>
                </a:stretch>
              </p:blipFill>
              <p:spPr>
                <a:xfrm>
                  <a:off x="9652838" y="4389304"/>
                  <a:ext cx="47160" cy="33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9">
              <p14:nvContentPartPr>
                <p14:cNvPr id="1226" name="Ink 1225">
                  <a:extLst>
                    <a:ext uri="{FF2B5EF4-FFF2-40B4-BE49-F238E27FC236}">
                      <a16:creationId xmlns:a16="http://schemas.microsoft.com/office/drawing/2014/main" id="{2E15697C-4E15-1846-B335-22179CFD631E}"/>
                    </a:ext>
                  </a:extLst>
                </p14:cNvPr>
                <p14:cNvContentPartPr/>
                <p14:nvPr/>
              </p14:nvContentPartPr>
              <p14:xfrm>
                <a:off x="9734918" y="4817704"/>
                <a:ext cx="12960" cy="29880"/>
              </p14:xfrm>
            </p:contentPart>
          </mc:Choice>
          <mc:Fallback xmlns="">
            <p:pic>
              <p:nvPicPr>
                <p:cNvPr id="1226" name="Ink 1225">
                  <a:extLst>
                    <a:ext uri="{FF2B5EF4-FFF2-40B4-BE49-F238E27FC236}">
                      <a16:creationId xmlns:a16="http://schemas.microsoft.com/office/drawing/2014/main" id="{2E15697C-4E15-1846-B335-22179CFD631E}"/>
                    </a:ext>
                  </a:extLst>
                </p:cNvPr>
                <p:cNvPicPr/>
                <p:nvPr/>
              </p:nvPicPr>
              <p:blipFill>
                <a:blip r:embed="rId2010"/>
                <a:stretch>
                  <a:fillRect/>
                </a:stretch>
              </p:blipFill>
              <p:spPr>
                <a:xfrm>
                  <a:off x="9719438" y="4802224"/>
                  <a:ext cx="4356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1">
              <p14:nvContentPartPr>
                <p14:cNvPr id="1227" name="Ink 1226">
                  <a:extLst>
                    <a:ext uri="{FF2B5EF4-FFF2-40B4-BE49-F238E27FC236}">
                      <a16:creationId xmlns:a16="http://schemas.microsoft.com/office/drawing/2014/main" id="{2CA048C6-2E4D-7543-ACF4-E26900296A8F}"/>
                    </a:ext>
                  </a:extLst>
                </p14:cNvPr>
                <p14:cNvContentPartPr/>
                <p14:nvPr/>
              </p14:nvContentPartPr>
              <p14:xfrm>
                <a:off x="9757238" y="4393264"/>
                <a:ext cx="247320" cy="469080"/>
              </p14:xfrm>
            </p:contentPart>
          </mc:Choice>
          <mc:Fallback xmlns="">
            <p:pic>
              <p:nvPicPr>
                <p:cNvPr id="1227" name="Ink 1226">
                  <a:extLst>
                    <a:ext uri="{FF2B5EF4-FFF2-40B4-BE49-F238E27FC236}">
                      <a16:creationId xmlns:a16="http://schemas.microsoft.com/office/drawing/2014/main" id="{2CA048C6-2E4D-7543-ACF4-E26900296A8F}"/>
                    </a:ext>
                  </a:extLst>
                </p:cNvPr>
                <p:cNvPicPr/>
                <p:nvPr/>
              </p:nvPicPr>
              <p:blipFill>
                <a:blip r:embed="rId2012"/>
                <a:stretch>
                  <a:fillRect/>
                </a:stretch>
              </p:blipFill>
              <p:spPr>
                <a:xfrm>
                  <a:off x="9741758" y="4378144"/>
                  <a:ext cx="277920" cy="49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3">
              <p14:nvContentPartPr>
                <p14:cNvPr id="1230" name="Ink 1229">
                  <a:extLst>
                    <a:ext uri="{FF2B5EF4-FFF2-40B4-BE49-F238E27FC236}">
                      <a16:creationId xmlns:a16="http://schemas.microsoft.com/office/drawing/2014/main" id="{0185219C-0F46-4640-B0D3-F4ED67E50487}"/>
                    </a:ext>
                  </a:extLst>
                </p14:cNvPr>
                <p14:cNvContentPartPr/>
                <p14:nvPr/>
              </p14:nvContentPartPr>
              <p14:xfrm>
                <a:off x="6107198" y="5175904"/>
                <a:ext cx="157680" cy="236520"/>
              </p14:xfrm>
            </p:contentPart>
          </mc:Choice>
          <mc:Fallback xmlns="">
            <p:pic>
              <p:nvPicPr>
                <p:cNvPr id="1230" name="Ink 1229">
                  <a:extLst>
                    <a:ext uri="{FF2B5EF4-FFF2-40B4-BE49-F238E27FC236}">
                      <a16:creationId xmlns:a16="http://schemas.microsoft.com/office/drawing/2014/main" id="{0185219C-0F46-4640-B0D3-F4ED67E50487}"/>
                    </a:ext>
                  </a:extLst>
                </p:cNvPr>
                <p:cNvPicPr/>
                <p:nvPr/>
              </p:nvPicPr>
              <p:blipFill>
                <a:blip r:embed="rId2014"/>
                <a:stretch>
                  <a:fillRect/>
                </a:stretch>
              </p:blipFill>
              <p:spPr>
                <a:xfrm>
                  <a:off x="6091718" y="5160424"/>
                  <a:ext cx="18828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5">
              <p14:nvContentPartPr>
                <p14:cNvPr id="1231" name="Ink 1230">
                  <a:extLst>
                    <a:ext uri="{FF2B5EF4-FFF2-40B4-BE49-F238E27FC236}">
                      <a16:creationId xmlns:a16="http://schemas.microsoft.com/office/drawing/2014/main" id="{BB7C0D23-4A2E-B546-919B-9C66EBF7E2CD}"/>
                    </a:ext>
                  </a:extLst>
                </p14:cNvPr>
                <p14:cNvContentPartPr/>
                <p14:nvPr/>
              </p14:nvContentPartPr>
              <p14:xfrm>
                <a:off x="6306638" y="5212624"/>
                <a:ext cx="135720" cy="204840"/>
              </p14:xfrm>
            </p:contentPart>
          </mc:Choice>
          <mc:Fallback xmlns="">
            <p:pic>
              <p:nvPicPr>
                <p:cNvPr id="1231" name="Ink 1230">
                  <a:extLst>
                    <a:ext uri="{FF2B5EF4-FFF2-40B4-BE49-F238E27FC236}">
                      <a16:creationId xmlns:a16="http://schemas.microsoft.com/office/drawing/2014/main" id="{BB7C0D23-4A2E-B546-919B-9C66EBF7E2CD}"/>
                    </a:ext>
                  </a:extLst>
                </p:cNvPr>
                <p:cNvPicPr/>
                <p:nvPr/>
              </p:nvPicPr>
              <p:blipFill>
                <a:blip r:embed="rId2016"/>
                <a:stretch>
                  <a:fillRect/>
                </a:stretch>
              </p:blipFill>
              <p:spPr>
                <a:xfrm>
                  <a:off x="6291518" y="5197504"/>
                  <a:ext cx="16596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7">
              <p14:nvContentPartPr>
                <p14:cNvPr id="1232" name="Ink 1231">
                  <a:extLst>
                    <a:ext uri="{FF2B5EF4-FFF2-40B4-BE49-F238E27FC236}">
                      <a16:creationId xmlns:a16="http://schemas.microsoft.com/office/drawing/2014/main" id="{98B1EB0A-0285-2D48-9C20-6A064D8B6FCC}"/>
                    </a:ext>
                  </a:extLst>
                </p14:cNvPr>
                <p14:cNvContentPartPr/>
                <p14:nvPr/>
              </p14:nvContentPartPr>
              <p14:xfrm>
                <a:off x="6579158" y="5062504"/>
                <a:ext cx="40680" cy="356760"/>
              </p14:xfrm>
            </p:contentPart>
          </mc:Choice>
          <mc:Fallback xmlns="">
            <p:pic>
              <p:nvPicPr>
                <p:cNvPr id="1232" name="Ink 1231">
                  <a:extLst>
                    <a:ext uri="{FF2B5EF4-FFF2-40B4-BE49-F238E27FC236}">
                      <a16:creationId xmlns:a16="http://schemas.microsoft.com/office/drawing/2014/main" id="{98B1EB0A-0285-2D48-9C20-6A064D8B6FCC}"/>
                    </a:ext>
                  </a:extLst>
                </p:cNvPr>
                <p:cNvPicPr/>
                <p:nvPr/>
              </p:nvPicPr>
              <p:blipFill>
                <a:blip r:embed="rId2018"/>
                <a:stretch>
                  <a:fillRect/>
                </a:stretch>
              </p:blipFill>
              <p:spPr>
                <a:xfrm>
                  <a:off x="6563678" y="5047384"/>
                  <a:ext cx="71280" cy="38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9">
              <p14:nvContentPartPr>
                <p14:cNvPr id="1233" name="Ink 1232">
                  <a:extLst>
                    <a:ext uri="{FF2B5EF4-FFF2-40B4-BE49-F238E27FC236}">
                      <a16:creationId xmlns:a16="http://schemas.microsoft.com/office/drawing/2014/main" id="{62DF7428-81D0-134B-A34C-6DE49BC5090E}"/>
                    </a:ext>
                  </a:extLst>
                </p14:cNvPr>
                <p14:cNvContentPartPr/>
                <p14:nvPr/>
              </p14:nvContentPartPr>
              <p14:xfrm>
                <a:off x="6417518" y="5084824"/>
                <a:ext cx="394560" cy="311040"/>
              </p14:xfrm>
            </p:contentPart>
          </mc:Choice>
          <mc:Fallback xmlns="">
            <p:pic>
              <p:nvPicPr>
                <p:cNvPr id="1233" name="Ink 1232">
                  <a:extLst>
                    <a:ext uri="{FF2B5EF4-FFF2-40B4-BE49-F238E27FC236}">
                      <a16:creationId xmlns:a16="http://schemas.microsoft.com/office/drawing/2014/main" id="{62DF7428-81D0-134B-A34C-6DE49BC5090E}"/>
                    </a:ext>
                  </a:extLst>
                </p:cNvPr>
                <p:cNvPicPr/>
                <p:nvPr/>
              </p:nvPicPr>
              <p:blipFill>
                <a:blip r:embed="rId2020"/>
                <a:stretch>
                  <a:fillRect/>
                </a:stretch>
              </p:blipFill>
              <p:spPr>
                <a:xfrm>
                  <a:off x="6402398" y="5069704"/>
                  <a:ext cx="424800" cy="34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1">
              <p14:nvContentPartPr>
                <p14:cNvPr id="1234" name="Ink 1233">
                  <a:extLst>
                    <a:ext uri="{FF2B5EF4-FFF2-40B4-BE49-F238E27FC236}">
                      <a16:creationId xmlns:a16="http://schemas.microsoft.com/office/drawing/2014/main" id="{205D72CF-1270-9246-9C42-CD96A7E8F4CF}"/>
                    </a:ext>
                  </a:extLst>
                </p14:cNvPr>
                <p14:cNvContentPartPr/>
                <p14:nvPr/>
              </p14:nvContentPartPr>
              <p14:xfrm>
                <a:off x="6898118" y="5196424"/>
                <a:ext cx="144000" cy="204840"/>
              </p14:xfrm>
            </p:contentPart>
          </mc:Choice>
          <mc:Fallback xmlns="">
            <p:pic>
              <p:nvPicPr>
                <p:cNvPr id="1234" name="Ink 1233">
                  <a:extLst>
                    <a:ext uri="{FF2B5EF4-FFF2-40B4-BE49-F238E27FC236}">
                      <a16:creationId xmlns:a16="http://schemas.microsoft.com/office/drawing/2014/main" id="{205D72CF-1270-9246-9C42-CD96A7E8F4CF}"/>
                    </a:ext>
                  </a:extLst>
                </p:cNvPr>
                <p:cNvPicPr/>
                <p:nvPr/>
              </p:nvPicPr>
              <p:blipFill>
                <a:blip r:embed="rId2022"/>
                <a:stretch>
                  <a:fillRect/>
                </a:stretch>
              </p:blipFill>
              <p:spPr>
                <a:xfrm>
                  <a:off x="6882998" y="5180944"/>
                  <a:ext cx="17460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3">
              <p14:nvContentPartPr>
                <p14:cNvPr id="1235" name="Ink 1234">
                  <a:extLst>
                    <a:ext uri="{FF2B5EF4-FFF2-40B4-BE49-F238E27FC236}">
                      <a16:creationId xmlns:a16="http://schemas.microsoft.com/office/drawing/2014/main" id="{34F76F4A-9703-B043-968C-62952AA26E50}"/>
                    </a:ext>
                  </a:extLst>
                </p14:cNvPr>
                <p14:cNvContentPartPr/>
                <p14:nvPr/>
              </p14:nvContentPartPr>
              <p14:xfrm>
                <a:off x="7121318" y="5181304"/>
                <a:ext cx="162000" cy="190080"/>
              </p14:xfrm>
            </p:contentPart>
          </mc:Choice>
          <mc:Fallback xmlns="">
            <p:pic>
              <p:nvPicPr>
                <p:cNvPr id="1235" name="Ink 1234">
                  <a:extLst>
                    <a:ext uri="{FF2B5EF4-FFF2-40B4-BE49-F238E27FC236}">
                      <a16:creationId xmlns:a16="http://schemas.microsoft.com/office/drawing/2014/main" id="{34F76F4A-9703-B043-968C-62952AA26E50}"/>
                    </a:ext>
                  </a:extLst>
                </p:cNvPr>
                <p:cNvPicPr/>
                <p:nvPr/>
              </p:nvPicPr>
              <p:blipFill>
                <a:blip r:embed="rId2024"/>
                <a:stretch>
                  <a:fillRect/>
                </a:stretch>
              </p:blipFill>
              <p:spPr>
                <a:xfrm>
                  <a:off x="7105838" y="5166184"/>
                  <a:ext cx="19260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5">
              <p14:nvContentPartPr>
                <p14:cNvPr id="1236" name="Ink 1235">
                  <a:extLst>
                    <a:ext uri="{FF2B5EF4-FFF2-40B4-BE49-F238E27FC236}">
                      <a16:creationId xmlns:a16="http://schemas.microsoft.com/office/drawing/2014/main" id="{0096D59B-E1EE-9040-8398-5340FD9357DB}"/>
                    </a:ext>
                  </a:extLst>
                </p14:cNvPr>
                <p14:cNvContentPartPr/>
                <p14:nvPr/>
              </p14:nvContentPartPr>
              <p14:xfrm>
                <a:off x="7326158" y="5162944"/>
                <a:ext cx="53280" cy="221400"/>
              </p14:xfrm>
            </p:contentPart>
          </mc:Choice>
          <mc:Fallback xmlns="">
            <p:pic>
              <p:nvPicPr>
                <p:cNvPr id="1236" name="Ink 1235">
                  <a:extLst>
                    <a:ext uri="{FF2B5EF4-FFF2-40B4-BE49-F238E27FC236}">
                      <a16:creationId xmlns:a16="http://schemas.microsoft.com/office/drawing/2014/main" id="{0096D59B-E1EE-9040-8398-5340FD9357DB}"/>
                    </a:ext>
                  </a:extLst>
                </p:cNvPr>
                <p:cNvPicPr/>
                <p:nvPr/>
              </p:nvPicPr>
              <p:blipFill>
                <a:blip r:embed="rId2026"/>
                <a:stretch>
                  <a:fillRect/>
                </a:stretch>
              </p:blipFill>
              <p:spPr>
                <a:xfrm>
                  <a:off x="7311038" y="5147464"/>
                  <a:ext cx="8352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7">
              <p14:nvContentPartPr>
                <p14:cNvPr id="1237" name="Ink 1236">
                  <a:extLst>
                    <a:ext uri="{FF2B5EF4-FFF2-40B4-BE49-F238E27FC236}">
                      <a16:creationId xmlns:a16="http://schemas.microsoft.com/office/drawing/2014/main" id="{BB055BC0-B97E-9944-9505-EF288E465449}"/>
                    </a:ext>
                  </a:extLst>
                </p14:cNvPr>
                <p14:cNvContentPartPr/>
                <p14:nvPr/>
              </p14:nvContentPartPr>
              <p14:xfrm>
                <a:off x="7381958" y="5061784"/>
                <a:ext cx="5760" cy="1080"/>
              </p14:xfrm>
            </p:contentPart>
          </mc:Choice>
          <mc:Fallback xmlns="">
            <p:pic>
              <p:nvPicPr>
                <p:cNvPr id="1237" name="Ink 1236">
                  <a:extLst>
                    <a:ext uri="{FF2B5EF4-FFF2-40B4-BE49-F238E27FC236}">
                      <a16:creationId xmlns:a16="http://schemas.microsoft.com/office/drawing/2014/main" id="{BB055BC0-B97E-9944-9505-EF288E465449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7366838" y="5046304"/>
                  <a:ext cx="3636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8">
              <p14:nvContentPartPr>
                <p14:cNvPr id="1238" name="Ink 1237">
                  <a:extLst>
                    <a:ext uri="{FF2B5EF4-FFF2-40B4-BE49-F238E27FC236}">
                      <a16:creationId xmlns:a16="http://schemas.microsoft.com/office/drawing/2014/main" id="{2D2D48DA-DF2A-924C-9301-C8FB5D5DB121}"/>
                    </a:ext>
                  </a:extLst>
                </p14:cNvPr>
                <p14:cNvContentPartPr/>
                <p14:nvPr/>
              </p14:nvContentPartPr>
              <p14:xfrm>
                <a:off x="7411838" y="5136664"/>
                <a:ext cx="208440" cy="218160"/>
              </p14:xfrm>
            </p:contentPart>
          </mc:Choice>
          <mc:Fallback xmlns="">
            <p:pic>
              <p:nvPicPr>
                <p:cNvPr id="1238" name="Ink 1237">
                  <a:extLst>
                    <a:ext uri="{FF2B5EF4-FFF2-40B4-BE49-F238E27FC236}">
                      <a16:creationId xmlns:a16="http://schemas.microsoft.com/office/drawing/2014/main" id="{2D2D48DA-DF2A-924C-9301-C8FB5D5DB121}"/>
                    </a:ext>
                  </a:extLst>
                </p:cNvPr>
                <p:cNvPicPr/>
                <p:nvPr/>
              </p:nvPicPr>
              <p:blipFill>
                <a:blip r:embed="rId2029"/>
                <a:stretch>
                  <a:fillRect/>
                </a:stretch>
              </p:blipFill>
              <p:spPr>
                <a:xfrm>
                  <a:off x="7396358" y="5121544"/>
                  <a:ext cx="23904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0">
              <p14:nvContentPartPr>
                <p14:cNvPr id="1239" name="Ink 1238">
                  <a:extLst>
                    <a:ext uri="{FF2B5EF4-FFF2-40B4-BE49-F238E27FC236}">
                      <a16:creationId xmlns:a16="http://schemas.microsoft.com/office/drawing/2014/main" id="{242AD199-AF32-DE4A-8064-FE71FCA63785}"/>
                    </a:ext>
                  </a:extLst>
                </p14:cNvPr>
                <p14:cNvContentPartPr/>
                <p14:nvPr/>
              </p14:nvContentPartPr>
              <p14:xfrm>
                <a:off x="7408598" y="5028664"/>
                <a:ext cx="558360" cy="333720"/>
              </p14:xfrm>
            </p:contentPart>
          </mc:Choice>
          <mc:Fallback xmlns="">
            <p:pic>
              <p:nvPicPr>
                <p:cNvPr id="1239" name="Ink 1238">
                  <a:extLst>
                    <a:ext uri="{FF2B5EF4-FFF2-40B4-BE49-F238E27FC236}">
                      <a16:creationId xmlns:a16="http://schemas.microsoft.com/office/drawing/2014/main" id="{242AD199-AF32-DE4A-8064-FE71FCA63785}"/>
                    </a:ext>
                  </a:extLst>
                </p:cNvPr>
                <p:cNvPicPr/>
                <p:nvPr/>
              </p:nvPicPr>
              <p:blipFill>
                <a:blip r:embed="rId2031"/>
                <a:stretch>
                  <a:fillRect/>
                </a:stretch>
              </p:blipFill>
              <p:spPr>
                <a:xfrm>
                  <a:off x="7393118" y="5013544"/>
                  <a:ext cx="588600" cy="36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2">
              <p14:nvContentPartPr>
                <p14:cNvPr id="1240" name="Ink 1239">
                  <a:extLst>
                    <a:ext uri="{FF2B5EF4-FFF2-40B4-BE49-F238E27FC236}">
                      <a16:creationId xmlns:a16="http://schemas.microsoft.com/office/drawing/2014/main" id="{C5A1AFE4-E2B1-2A44-BE83-A47DA0BB9C0D}"/>
                    </a:ext>
                  </a:extLst>
                </p14:cNvPr>
                <p14:cNvContentPartPr/>
                <p14:nvPr/>
              </p14:nvContentPartPr>
              <p14:xfrm>
                <a:off x="8158478" y="5023624"/>
                <a:ext cx="178920" cy="288720"/>
              </p14:xfrm>
            </p:contentPart>
          </mc:Choice>
          <mc:Fallback xmlns="">
            <p:pic>
              <p:nvPicPr>
                <p:cNvPr id="1240" name="Ink 1239">
                  <a:extLst>
                    <a:ext uri="{FF2B5EF4-FFF2-40B4-BE49-F238E27FC236}">
                      <a16:creationId xmlns:a16="http://schemas.microsoft.com/office/drawing/2014/main" id="{C5A1AFE4-E2B1-2A44-BE83-A47DA0BB9C0D}"/>
                    </a:ext>
                  </a:extLst>
                </p:cNvPr>
                <p:cNvPicPr/>
                <p:nvPr/>
              </p:nvPicPr>
              <p:blipFill>
                <a:blip r:embed="rId2033"/>
                <a:stretch>
                  <a:fillRect/>
                </a:stretch>
              </p:blipFill>
              <p:spPr>
                <a:xfrm>
                  <a:off x="8143358" y="5008504"/>
                  <a:ext cx="20952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4">
              <p14:nvContentPartPr>
                <p14:cNvPr id="1241" name="Ink 1240">
                  <a:extLst>
                    <a:ext uri="{FF2B5EF4-FFF2-40B4-BE49-F238E27FC236}">
                      <a16:creationId xmlns:a16="http://schemas.microsoft.com/office/drawing/2014/main" id="{A6EF9CB6-9274-5946-B47C-E49E2586EA7F}"/>
                    </a:ext>
                  </a:extLst>
                </p14:cNvPr>
                <p14:cNvContentPartPr/>
                <p14:nvPr/>
              </p14:nvContentPartPr>
              <p14:xfrm>
                <a:off x="8363318" y="5185264"/>
                <a:ext cx="160200" cy="123840"/>
              </p14:xfrm>
            </p:contentPart>
          </mc:Choice>
          <mc:Fallback xmlns="">
            <p:pic>
              <p:nvPicPr>
                <p:cNvPr id="1241" name="Ink 1240">
                  <a:extLst>
                    <a:ext uri="{FF2B5EF4-FFF2-40B4-BE49-F238E27FC236}">
                      <a16:creationId xmlns:a16="http://schemas.microsoft.com/office/drawing/2014/main" id="{A6EF9CB6-9274-5946-B47C-E49E2586EA7F}"/>
                    </a:ext>
                  </a:extLst>
                </p:cNvPr>
                <p:cNvPicPr/>
                <p:nvPr/>
              </p:nvPicPr>
              <p:blipFill>
                <a:blip r:embed="rId2035"/>
                <a:stretch>
                  <a:fillRect/>
                </a:stretch>
              </p:blipFill>
              <p:spPr>
                <a:xfrm>
                  <a:off x="8348198" y="5169784"/>
                  <a:ext cx="19080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6">
              <p14:nvContentPartPr>
                <p14:cNvPr id="1242" name="Ink 1241">
                  <a:extLst>
                    <a:ext uri="{FF2B5EF4-FFF2-40B4-BE49-F238E27FC236}">
                      <a16:creationId xmlns:a16="http://schemas.microsoft.com/office/drawing/2014/main" id="{6B52900F-CCB5-3040-B313-CE3B55D1623E}"/>
                    </a:ext>
                  </a:extLst>
                </p14:cNvPr>
                <p14:cNvContentPartPr/>
                <p14:nvPr/>
              </p14:nvContentPartPr>
              <p14:xfrm>
                <a:off x="8464118" y="5120824"/>
                <a:ext cx="96480" cy="429120"/>
              </p14:xfrm>
            </p:contentPart>
          </mc:Choice>
          <mc:Fallback xmlns="">
            <p:pic>
              <p:nvPicPr>
                <p:cNvPr id="1242" name="Ink 1241">
                  <a:extLst>
                    <a:ext uri="{FF2B5EF4-FFF2-40B4-BE49-F238E27FC236}">
                      <a16:creationId xmlns:a16="http://schemas.microsoft.com/office/drawing/2014/main" id="{6B52900F-CCB5-3040-B313-CE3B55D1623E}"/>
                    </a:ext>
                  </a:extLst>
                </p:cNvPr>
                <p:cNvPicPr/>
                <p:nvPr/>
              </p:nvPicPr>
              <p:blipFill>
                <a:blip r:embed="rId2037"/>
                <a:stretch>
                  <a:fillRect/>
                </a:stretch>
              </p:blipFill>
              <p:spPr>
                <a:xfrm>
                  <a:off x="8448638" y="5105704"/>
                  <a:ext cx="127080" cy="45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8">
              <p14:nvContentPartPr>
                <p14:cNvPr id="1243" name="Ink 1242">
                  <a:extLst>
                    <a:ext uri="{FF2B5EF4-FFF2-40B4-BE49-F238E27FC236}">
                      <a16:creationId xmlns:a16="http://schemas.microsoft.com/office/drawing/2014/main" id="{0811BC6F-DF4D-F442-BC57-2DBEB3D4BE4E}"/>
                    </a:ext>
                  </a:extLst>
                </p14:cNvPr>
                <p14:cNvContentPartPr/>
                <p14:nvPr/>
              </p14:nvContentPartPr>
              <p14:xfrm>
                <a:off x="8741678" y="5156104"/>
                <a:ext cx="156960" cy="207000"/>
              </p14:xfrm>
            </p:contentPart>
          </mc:Choice>
          <mc:Fallback xmlns="">
            <p:pic>
              <p:nvPicPr>
                <p:cNvPr id="1243" name="Ink 1242">
                  <a:extLst>
                    <a:ext uri="{FF2B5EF4-FFF2-40B4-BE49-F238E27FC236}">
                      <a16:creationId xmlns:a16="http://schemas.microsoft.com/office/drawing/2014/main" id="{0811BC6F-DF4D-F442-BC57-2DBEB3D4BE4E}"/>
                    </a:ext>
                  </a:extLst>
                </p:cNvPr>
                <p:cNvPicPr/>
                <p:nvPr/>
              </p:nvPicPr>
              <p:blipFill>
                <a:blip r:embed="rId2039"/>
                <a:stretch>
                  <a:fillRect/>
                </a:stretch>
              </p:blipFill>
              <p:spPr>
                <a:xfrm>
                  <a:off x="8726558" y="5140624"/>
                  <a:ext cx="18756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0">
              <p14:nvContentPartPr>
                <p14:cNvPr id="1244" name="Ink 1243">
                  <a:extLst>
                    <a:ext uri="{FF2B5EF4-FFF2-40B4-BE49-F238E27FC236}">
                      <a16:creationId xmlns:a16="http://schemas.microsoft.com/office/drawing/2014/main" id="{5524A6B7-CC8A-A946-AE7C-19D599F8631C}"/>
                    </a:ext>
                  </a:extLst>
                </p14:cNvPr>
                <p14:cNvContentPartPr/>
                <p14:nvPr/>
              </p14:nvContentPartPr>
              <p14:xfrm>
                <a:off x="8865158" y="5182024"/>
                <a:ext cx="182520" cy="151560"/>
              </p14:xfrm>
            </p:contentPart>
          </mc:Choice>
          <mc:Fallback xmlns="">
            <p:pic>
              <p:nvPicPr>
                <p:cNvPr id="1244" name="Ink 1243">
                  <a:extLst>
                    <a:ext uri="{FF2B5EF4-FFF2-40B4-BE49-F238E27FC236}">
                      <a16:creationId xmlns:a16="http://schemas.microsoft.com/office/drawing/2014/main" id="{5524A6B7-CC8A-A946-AE7C-19D599F8631C}"/>
                    </a:ext>
                  </a:extLst>
                </p:cNvPr>
                <p:cNvPicPr/>
                <p:nvPr/>
              </p:nvPicPr>
              <p:blipFill>
                <a:blip r:embed="rId2041"/>
                <a:stretch>
                  <a:fillRect/>
                </a:stretch>
              </p:blipFill>
              <p:spPr>
                <a:xfrm>
                  <a:off x="8849678" y="5166904"/>
                  <a:ext cx="21276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2">
              <p14:nvContentPartPr>
                <p14:cNvPr id="1245" name="Ink 1244">
                  <a:extLst>
                    <a:ext uri="{FF2B5EF4-FFF2-40B4-BE49-F238E27FC236}">
                      <a16:creationId xmlns:a16="http://schemas.microsoft.com/office/drawing/2014/main" id="{182E8A7B-CA99-B54A-96E0-3DA243E4E39A}"/>
                    </a:ext>
                  </a:extLst>
                </p14:cNvPr>
                <p14:cNvContentPartPr/>
                <p14:nvPr/>
              </p14:nvContentPartPr>
              <p14:xfrm>
                <a:off x="9110318" y="5158984"/>
                <a:ext cx="430560" cy="167400"/>
              </p14:xfrm>
            </p:contentPart>
          </mc:Choice>
          <mc:Fallback xmlns="">
            <p:pic>
              <p:nvPicPr>
                <p:cNvPr id="1245" name="Ink 1244">
                  <a:extLst>
                    <a:ext uri="{FF2B5EF4-FFF2-40B4-BE49-F238E27FC236}">
                      <a16:creationId xmlns:a16="http://schemas.microsoft.com/office/drawing/2014/main" id="{182E8A7B-CA99-B54A-96E0-3DA243E4E39A}"/>
                    </a:ext>
                  </a:extLst>
                </p:cNvPr>
                <p:cNvPicPr/>
                <p:nvPr/>
              </p:nvPicPr>
              <p:blipFill>
                <a:blip r:embed="rId2043"/>
                <a:stretch>
                  <a:fillRect/>
                </a:stretch>
              </p:blipFill>
              <p:spPr>
                <a:xfrm>
                  <a:off x="9095198" y="5143504"/>
                  <a:ext cx="46080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4">
              <p14:nvContentPartPr>
                <p14:cNvPr id="1247" name="Ink 1246">
                  <a:extLst>
                    <a:ext uri="{FF2B5EF4-FFF2-40B4-BE49-F238E27FC236}">
                      <a16:creationId xmlns:a16="http://schemas.microsoft.com/office/drawing/2014/main" id="{362C8F0F-7693-C444-95CF-B82044ED6408}"/>
                    </a:ext>
                  </a:extLst>
                </p14:cNvPr>
                <p14:cNvContentPartPr/>
                <p14:nvPr/>
              </p14:nvContentPartPr>
              <p14:xfrm>
                <a:off x="9540518" y="5161864"/>
                <a:ext cx="54360" cy="115560"/>
              </p14:xfrm>
            </p:contentPart>
          </mc:Choice>
          <mc:Fallback xmlns="">
            <p:pic>
              <p:nvPicPr>
                <p:cNvPr id="1247" name="Ink 1246">
                  <a:extLst>
                    <a:ext uri="{FF2B5EF4-FFF2-40B4-BE49-F238E27FC236}">
                      <a16:creationId xmlns:a16="http://schemas.microsoft.com/office/drawing/2014/main" id="{362C8F0F-7693-C444-95CF-B82044ED6408}"/>
                    </a:ext>
                  </a:extLst>
                </p:cNvPr>
                <p:cNvPicPr/>
                <p:nvPr/>
              </p:nvPicPr>
              <p:blipFill>
                <a:blip r:embed="rId2045"/>
                <a:stretch>
                  <a:fillRect/>
                </a:stretch>
              </p:blipFill>
              <p:spPr>
                <a:xfrm>
                  <a:off x="9525038" y="5146744"/>
                  <a:ext cx="8460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6">
              <p14:nvContentPartPr>
                <p14:cNvPr id="1248" name="Ink 1247">
                  <a:extLst>
                    <a:ext uri="{FF2B5EF4-FFF2-40B4-BE49-F238E27FC236}">
                      <a16:creationId xmlns:a16="http://schemas.microsoft.com/office/drawing/2014/main" id="{4DB70D98-C790-9C42-B3E5-0A5860DC816D}"/>
                    </a:ext>
                  </a:extLst>
                </p14:cNvPr>
                <p14:cNvContentPartPr/>
                <p14:nvPr/>
              </p14:nvContentPartPr>
              <p14:xfrm>
                <a:off x="9600638" y="4984384"/>
                <a:ext cx="720" cy="7920"/>
              </p14:xfrm>
            </p:contentPart>
          </mc:Choice>
          <mc:Fallback xmlns="">
            <p:pic>
              <p:nvPicPr>
                <p:cNvPr id="1248" name="Ink 1247">
                  <a:extLst>
                    <a:ext uri="{FF2B5EF4-FFF2-40B4-BE49-F238E27FC236}">
                      <a16:creationId xmlns:a16="http://schemas.microsoft.com/office/drawing/2014/main" id="{4DB70D98-C790-9C42-B3E5-0A5860DC816D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9585518" y="4969264"/>
                  <a:ext cx="313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7">
              <p14:nvContentPartPr>
                <p14:cNvPr id="1249" name="Ink 1248">
                  <a:extLst>
                    <a:ext uri="{FF2B5EF4-FFF2-40B4-BE49-F238E27FC236}">
                      <a16:creationId xmlns:a16="http://schemas.microsoft.com/office/drawing/2014/main" id="{E278320B-2251-B243-8D15-67205B4B85FB}"/>
                    </a:ext>
                  </a:extLst>
                </p14:cNvPr>
                <p14:cNvContentPartPr/>
                <p14:nvPr/>
              </p14:nvContentPartPr>
              <p14:xfrm>
                <a:off x="9629078" y="5123344"/>
                <a:ext cx="176760" cy="177480"/>
              </p14:xfrm>
            </p:contentPart>
          </mc:Choice>
          <mc:Fallback xmlns="">
            <p:pic>
              <p:nvPicPr>
                <p:cNvPr id="1249" name="Ink 1248">
                  <a:extLst>
                    <a:ext uri="{FF2B5EF4-FFF2-40B4-BE49-F238E27FC236}">
                      <a16:creationId xmlns:a16="http://schemas.microsoft.com/office/drawing/2014/main" id="{E278320B-2251-B243-8D15-67205B4B85FB}"/>
                    </a:ext>
                  </a:extLst>
                </p:cNvPr>
                <p:cNvPicPr/>
                <p:nvPr/>
              </p:nvPicPr>
              <p:blipFill>
                <a:blip r:embed="rId2048"/>
                <a:stretch>
                  <a:fillRect/>
                </a:stretch>
              </p:blipFill>
              <p:spPr>
                <a:xfrm>
                  <a:off x="9613958" y="5108224"/>
                  <a:ext cx="20736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9">
              <p14:nvContentPartPr>
                <p14:cNvPr id="1250" name="Ink 1249">
                  <a:extLst>
                    <a:ext uri="{FF2B5EF4-FFF2-40B4-BE49-F238E27FC236}">
                      <a16:creationId xmlns:a16="http://schemas.microsoft.com/office/drawing/2014/main" id="{17029880-6FCC-944B-BCE4-732B811B597A}"/>
                    </a:ext>
                  </a:extLst>
                </p14:cNvPr>
                <p14:cNvContentPartPr/>
                <p14:nvPr/>
              </p14:nvContentPartPr>
              <p14:xfrm>
                <a:off x="9888998" y="5167264"/>
                <a:ext cx="185400" cy="461880"/>
              </p14:xfrm>
            </p:contentPart>
          </mc:Choice>
          <mc:Fallback xmlns="">
            <p:pic>
              <p:nvPicPr>
                <p:cNvPr id="1250" name="Ink 1249">
                  <a:extLst>
                    <a:ext uri="{FF2B5EF4-FFF2-40B4-BE49-F238E27FC236}">
                      <a16:creationId xmlns:a16="http://schemas.microsoft.com/office/drawing/2014/main" id="{17029880-6FCC-944B-BCE4-732B811B597A}"/>
                    </a:ext>
                  </a:extLst>
                </p:cNvPr>
                <p:cNvPicPr/>
                <p:nvPr/>
              </p:nvPicPr>
              <p:blipFill>
                <a:blip r:embed="rId2050"/>
                <a:stretch>
                  <a:fillRect/>
                </a:stretch>
              </p:blipFill>
              <p:spPr>
                <a:xfrm>
                  <a:off x="9873878" y="5152144"/>
                  <a:ext cx="215640" cy="49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1">
              <p14:nvContentPartPr>
                <p14:cNvPr id="1251" name="Ink 1250">
                  <a:extLst>
                    <a:ext uri="{FF2B5EF4-FFF2-40B4-BE49-F238E27FC236}">
                      <a16:creationId xmlns:a16="http://schemas.microsoft.com/office/drawing/2014/main" id="{94251532-2ED9-834F-938B-B6E0A4B4DABC}"/>
                    </a:ext>
                  </a:extLst>
                </p14:cNvPr>
                <p14:cNvContentPartPr/>
                <p14:nvPr/>
              </p14:nvContentPartPr>
              <p14:xfrm>
                <a:off x="10388678" y="4984384"/>
                <a:ext cx="31680" cy="336600"/>
              </p14:xfrm>
            </p:contentPart>
          </mc:Choice>
          <mc:Fallback xmlns="">
            <p:pic>
              <p:nvPicPr>
                <p:cNvPr id="1251" name="Ink 1250">
                  <a:extLst>
                    <a:ext uri="{FF2B5EF4-FFF2-40B4-BE49-F238E27FC236}">
                      <a16:creationId xmlns:a16="http://schemas.microsoft.com/office/drawing/2014/main" id="{94251532-2ED9-834F-938B-B6E0A4B4DABC}"/>
                    </a:ext>
                  </a:extLst>
                </p:cNvPr>
                <p:cNvPicPr/>
                <p:nvPr/>
              </p:nvPicPr>
              <p:blipFill>
                <a:blip r:embed="rId2052"/>
                <a:stretch>
                  <a:fillRect/>
                </a:stretch>
              </p:blipFill>
              <p:spPr>
                <a:xfrm>
                  <a:off x="10373558" y="4969264"/>
                  <a:ext cx="6192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3">
              <p14:nvContentPartPr>
                <p14:cNvPr id="1252" name="Ink 1251">
                  <a:extLst>
                    <a:ext uri="{FF2B5EF4-FFF2-40B4-BE49-F238E27FC236}">
                      <a16:creationId xmlns:a16="http://schemas.microsoft.com/office/drawing/2014/main" id="{53694FCA-1A74-234C-970C-51130A2D3B34}"/>
                    </a:ext>
                  </a:extLst>
                </p14:cNvPr>
                <p14:cNvContentPartPr/>
                <p14:nvPr/>
              </p14:nvContentPartPr>
              <p14:xfrm>
                <a:off x="10191038" y="4989424"/>
                <a:ext cx="698760" cy="296640"/>
              </p14:xfrm>
            </p:contentPart>
          </mc:Choice>
          <mc:Fallback xmlns="">
            <p:pic>
              <p:nvPicPr>
                <p:cNvPr id="1252" name="Ink 1251">
                  <a:extLst>
                    <a:ext uri="{FF2B5EF4-FFF2-40B4-BE49-F238E27FC236}">
                      <a16:creationId xmlns:a16="http://schemas.microsoft.com/office/drawing/2014/main" id="{53694FCA-1A74-234C-970C-51130A2D3B34}"/>
                    </a:ext>
                  </a:extLst>
                </p:cNvPr>
                <p:cNvPicPr/>
                <p:nvPr/>
              </p:nvPicPr>
              <p:blipFill>
                <a:blip r:embed="rId2054"/>
                <a:stretch>
                  <a:fillRect/>
                </a:stretch>
              </p:blipFill>
              <p:spPr>
                <a:xfrm>
                  <a:off x="10175918" y="4974304"/>
                  <a:ext cx="72900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5">
              <p14:nvContentPartPr>
                <p14:cNvPr id="1254" name="Ink 1253">
                  <a:extLst>
                    <a:ext uri="{FF2B5EF4-FFF2-40B4-BE49-F238E27FC236}">
                      <a16:creationId xmlns:a16="http://schemas.microsoft.com/office/drawing/2014/main" id="{0941A053-AE2A-C04F-97D5-AA834D08969A}"/>
                    </a:ext>
                  </a:extLst>
                </p14:cNvPr>
                <p14:cNvContentPartPr/>
                <p14:nvPr/>
              </p14:nvContentPartPr>
              <p14:xfrm>
                <a:off x="6210518" y="5539144"/>
                <a:ext cx="194760" cy="250920"/>
              </p14:xfrm>
            </p:contentPart>
          </mc:Choice>
          <mc:Fallback xmlns="">
            <p:pic>
              <p:nvPicPr>
                <p:cNvPr id="1254" name="Ink 1253">
                  <a:extLst>
                    <a:ext uri="{FF2B5EF4-FFF2-40B4-BE49-F238E27FC236}">
                      <a16:creationId xmlns:a16="http://schemas.microsoft.com/office/drawing/2014/main" id="{0941A053-AE2A-C04F-97D5-AA834D08969A}"/>
                    </a:ext>
                  </a:extLst>
                </p:cNvPr>
                <p:cNvPicPr/>
                <p:nvPr/>
              </p:nvPicPr>
              <p:blipFill>
                <a:blip r:embed="rId2056"/>
                <a:stretch>
                  <a:fillRect/>
                </a:stretch>
              </p:blipFill>
              <p:spPr>
                <a:xfrm>
                  <a:off x="6195398" y="5524024"/>
                  <a:ext cx="22536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7">
              <p14:nvContentPartPr>
                <p14:cNvPr id="1256" name="Ink 1255">
                  <a:extLst>
                    <a:ext uri="{FF2B5EF4-FFF2-40B4-BE49-F238E27FC236}">
                      <a16:creationId xmlns:a16="http://schemas.microsoft.com/office/drawing/2014/main" id="{3008E165-5F0E-BD49-8304-34D866F538AE}"/>
                    </a:ext>
                  </a:extLst>
                </p14:cNvPr>
                <p14:cNvContentPartPr/>
                <p14:nvPr/>
              </p14:nvContentPartPr>
              <p14:xfrm>
                <a:off x="6422918" y="5581264"/>
                <a:ext cx="333000" cy="211680"/>
              </p14:xfrm>
            </p:contentPart>
          </mc:Choice>
          <mc:Fallback xmlns="">
            <p:pic>
              <p:nvPicPr>
                <p:cNvPr id="1256" name="Ink 1255">
                  <a:extLst>
                    <a:ext uri="{FF2B5EF4-FFF2-40B4-BE49-F238E27FC236}">
                      <a16:creationId xmlns:a16="http://schemas.microsoft.com/office/drawing/2014/main" id="{3008E165-5F0E-BD49-8304-34D866F538AE}"/>
                    </a:ext>
                  </a:extLst>
                </p:cNvPr>
                <p:cNvPicPr/>
                <p:nvPr/>
              </p:nvPicPr>
              <p:blipFill>
                <a:blip r:embed="rId2058"/>
                <a:stretch>
                  <a:fillRect/>
                </a:stretch>
              </p:blipFill>
              <p:spPr>
                <a:xfrm>
                  <a:off x="6407798" y="5566144"/>
                  <a:ext cx="36360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9">
              <p14:nvContentPartPr>
                <p14:cNvPr id="1257" name="Ink 1256">
                  <a:extLst>
                    <a:ext uri="{FF2B5EF4-FFF2-40B4-BE49-F238E27FC236}">
                      <a16:creationId xmlns:a16="http://schemas.microsoft.com/office/drawing/2014/main" id="{AF87E02A-8E37-AB47-8107-D1C8EC2A7B83}"/>
                    </a:ext>
                  </a:extLst>
                </p14:cNvPr>
                <p14:cNvContentPartPr/>
                <p14:nvPr/>
              </p14:nvContentPartPr>
              <p14:xfrm>
                <a:off x="6732518" y="5585584"/>
                <a:ext cx="126000" cy="198000"/>
              </p14:xfrm>
            </p:contentPart>
          </mc:Choice>
          <mc:Fallback xmlns="">
            <p:pic>
              <p:nvPicPr>
                <p:cNvPr id="1257" name="Ink 1256">
                  <a:extLst>
                    <a:ext uri="{FF2B5EF4-FFF2-40B4-BE49-F238E27FC236}">
                      <a16:creationId xmlns:a16="http://schemas.microsoft.com/office/drawing/2014/main" id="{AF87E02A-8E37-AB47-8107-D1C8EC2A7B83}"/>
                    </a:ext>
                  </a:extLst>
                </p:cNvPr>
                <p:cNvPicPr/>
                <p:nvPr/>
              </p:nvPicPr>
              <p:blipFill>
                <a:blip r:embed="rId2060"/>
                <a:stretch>
                  <a:fillRect/>
                </a:stretch>
              </p:blipFill>
              <p:spPr>
                <a:xfrm>
                  <a:off x="6717038" y="5570464"/>
                  <a:ext cx="15660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1">
              <p14:nvContentPartPr>
                <p14:cNvPr id="1258" name="Ink 1257">
                  <a:extLst>
                    <a:ext uri="{FF2B5EF4-FFF2-40B4-BE49-F238E27FC236}">
                      <a16:creationId xmlns:a16="http://schemas.microsoft.com/office/drawing/2014/main" id="{2B1612AC-6EA6-1F4A-80C7-EB2CBEF2B6F5}"/>
                    </a:ext>
                  </a:extLst>
                </p14:cNvPr>
                <p14:cNvContentPartPr/>
                <p14:nvPr/>
              </p14:nvContentPartPr>
              <p14:xfrm>
                <a:off x="6754478" y="5620144"/>
                <a:ext cx="86040" cy="129600"/>
              </p14:xfrm>
            </p:contentPart>
          </mc:Choice>
          <mc:Fallback xmlns="">
            <p:pic>
              <p:nvPicPr>
                <p:cNvPr id="1258" name="Ink 1257">
                  <a:extLst>
                    <a:ext uri="{FF2B5EF4-FFF2-40B4-BE49-F238E27FC236}">
                      <a16:creationId xmlns:a16="http://schemas.microsoft.com/office/drawing/2014/main" id="{2B1612AC-6EA6-1F4A-80C7-EB2CBEF2B6F5}"/>
                    </a:ext>
                  </a:extLst>
                </p:cNvPr>
                <p:cNvPicPr/>
                <p:nvPr/>
              </p:nvPicPr>
              <p:blipFill>
                <a:blip r:embed="rId2062"/>
                <a:stretch>
                  <a:fillRect/>
                </a:stretch>
              </p:blipFill>
              <p:spPr>
                <a:xfrm>
                  <a:off x="6739358" y="5604664"/>
                  <a:ext cx="11628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3">
              <p14:nvContentPartPr>
                <p14:cNvPr id="1259" name="Ink 1258">
                  <a:extLst>
                    <a:ext uri="{FF2B5EF4-FFF2-40B4-BE49-F238E27FC236}">
                      <a16:creationId xmlns:a16="http://schemas.microsoft.com/office/drawing/2014/main" id="{2A681CEB-A509-AE47-8DB5-6E9B1B9FE43F}"/>
                    </a:ext>
                  </a:extLst>
                </p14:cNvPr>
                <p14:cNvContentPartPr/>
                <p14:nvPr/>
              </p14:nvContentPartPr>
              <p14:xfrm>
                <a:off x="6954638" y="5453464"/>
                <a:ext cx="174240" cy="329040"/>
              </p14:xfrm>
            </p:contentPart>
          </mc:Choice>
          <mc:Fallback xmlns="">
            <p:pic>
              <p:nvPicPr>
                <p:cNvPr id="1259" name="Ink 1258">
                  <a:extLst>
                    <a:ext uri="{FF2B5EF4-FFF2-40B4-BE49-F238E27FC236}">
                      <a16:creationId xmlns:a16="http://schemas.microsoft.com/office/drawing/2014/main" id="{2A681CEB-A509-AE47-8DB5-6E9B1B9FE43F}"/>
                    </a:ext>
                  </a:extLst>
                </p:cNvPr>
                <p:cNvPicPr/>
                <p:nvPr/>
              </p:nvPicPr>
              <p:blipFill>
                <a:blip r:embed="rId2064"/>
                <a:stretch>
                  <a:fillRect/>
                </a:stretch>
              </p:blipFill>
              <p:spPr>
                <a:xfrm>
                  <a:off x="6939518" y="5438344"/>
                  <a:ext cx="204840" cy="35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5">
              <p14:nvContentPartPr>
                <p14:cNvPr id="1260" name="Ink 1259">
                  <a:extLst>
                    <a:ext uri="{FF2B5EF4-FFF2-40B4-BE49-F238E27FC236}">
                      <a16:creationId xmlns:a16="http://schemas.microsoft.com/office/drawing/2014/main" id="{F3CC115C-923A-4842-B806-69E8D1D0D4AA}"/>
                    </a:ext>
                  </a:extLst>
                </p14:cNvPr>
                <p14:cNvContentPartPr/>
                <p14:nvPr/>
              </p14:nvContentPartPr>
              <p14:xfrm>
                <a:off x="7147958" y="5588824"/>
                <a:ext cx="307440" cy="188280"/>
              </p14:xfrm>
            </p:contentPart>
          </mc:Choice>
          <mc:Fallback xmlns="">
            <p:pic>
              <p:nvPicPr>
                <p:cNvPr id="1260" name="Ink 1259">
                  <a:extLst>
                    <a:ext uri="{FF2B5EF4-FFF2-40B4-BE49-F238E27FC236}">
                      <a16:creationId xmlns:a16="http://schemas.microsoft.com/office/drawing/2014/main" id="{F3CC115C-923A-4842-B806-69E8D1D0D4AA}"/>
                    </a:ext>
                  </a:extLst>
                </p:cNvPr>
                <p:cNvPicPr/>
                <p:nvPr/>
              </p:nvPicPr>
              <p:blipFill>
                <a:blip r:embed="rId2066"/>
                <a:stretch>
                  <a:fillRect/>
                </a:stretch>
              </p:blipFill>
              <p:spPr>
                <a:xfrm>
                  <a:off x="7132478" y="5573704"/>
                  <a:ext cx="33804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7">
              <p14:nvContentPartPr>
                <p14:cNvPr id="1261" name="Ink 1260">
                  <a:extLst>
                    <a:ext uri="{FF2B5EF4-FFF2-40B4-BE49-F238E27FC236}">
                      <a16:creationId xmlns:a16="http://schemas.microsoft.com/office/drawing/2014/main" id="{201E524A-C778-6B46-8C3A-4C01CD4F3F91}"/>
                    </a:ext>
                  </a:extLst>
                </p14:cNvPr>
                <p14:cNvContentPartPr/>
                <p14:nvPr/>
              </p14:nvContentPartPr>
              <p14:xfrm>
                <a:off x="7460078" y="5441584"/>
                <a:ext cx="85320" cy="318600"/>
              </p14:xfrm>
            </p:contentPart>
          </mc:Choice>
          <mc:Fallback xmlns="">
            <p:pic>
              <p:nvPicPr>
                <p:cNvPr id="1261" name="Ink 1260">
                  <a:extLst>
                    <a:ext uri="{FF2B5EF4-FFF2-40B4-BE49-F238E27FC236}">
                      <a16:creationId xmlns:a16="http://schemas.microsoft.com/office/drawing/2014/main" id="{201E524A-C778-6B46-8C3A-4C01CD4F3F91}"/>
                    </a:ext>
                  </a:extLst>
                </p:cNvPr>
                <p:cNvPicPr/>
                <p:nvPr/>
              </p:nvPicPr>
              <p:blipFill>
                <a:blip r:embed="rId2068"/>
                <a:stretch>
                  <a:fillRect/>
                </a:stretch>
              </p:blipFill>
              <p:spPr>
                <a:xfrm>
                  <a:off x="7444598" y="5426464"/>
                  <a:ext cx="115560" cy="34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9">
              <p14:nvContentPartPr>
                <p14:cNvPr id="1262" name="Ink 1261">
                  <a:extLst>
                    <a:ext uri="{FF2B5EF4-FFF2-40B4-BE49-F238E27FC236}">
                      <a16:creationId xmlns:a16="http://schemas.microsoft.com/office/drawing/2014/main" id="{4E550AE4-445D-BF40-80C7-5786B781F913}"/>
                    </a:ext>
                  </a:extLst>
                </p14:cNvPr>
                <p14:cNvContentPartPr/>
                <p14:nvPr/>
              </p14:nvContentPartPr>
              <p14:xfrm>
                <a:off x="7741958" y="5604664"/>
                <a:ext cx="256680" cy="471960"/>
              </p14:xfrm>
            </p:contentPart>
          </mc:Choice>
          <mc:Fallback xmlns="">
            <p:pic>
              <p:nvPicPr>
                <p:cNvPr id="1262" name="Ink 1261">
                  <a:extLst>
                    <a:ext uri="{FF2B5EF4-FFF2-40B4-BE49-F238E27FC236}">
                      <a16:creationId xmlns:a16="http://schemas.microsoft.com/office/drawing/2014/main" id="{4E550AE4-445D-BF40-80C7-5786B781F913}"/>
                    </a:ext>
                  </a:extLst>
                </p:cNvPr>
                <p:cNvPicPr/>
                <p:nvPr/>
              </p:nvPicPr>
              <p:blipFill>
                <a:blip r:embed="rId2070"/>
                <a:stretch>
                  <a:fillRect/>
                </a:stretch>
              </p:blipFill>
              <p:spPr>
                <a:xfrm>
                  <a:off x="7726478" y="5589544"/>
                  <a:ext cx="286920" cy="50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1">
              <p14:nvContentPartPr>
                <p14:cNvPr id="1263" name="Ink 1262">
                  <a:extLst>
                    <a:ext uri="{FF2B5EF4-FFF2-40B4-BE49-F238E27FC236}">
                      <a16:creationId xmlns:a16="http://schemas.microsoft.com/office/drawing/2014/main" id="{D487510E-0B40-D842-BFD1-E2EE556CABCD}"/>
                    </a:ext>
                  </a:extLst>
                </p14:cNvPr>
                <p14:cNvContentPartPr/>
                <p14:nvPr/>
              </p14:nvContentPartPr>
              <p14:xfrm>
                <a:off x="8033918" y="5565424"/>
                <a:ext cx="282240" cy="206280"/>
              </p14:xfrm>
            </p:contentPart>
          </mc:Choice>
          <mc:Fallback xmlns="">
            <p:pic>
              <p:nvPicPr>
                <p:cNvPr id="1263" name="Ink 1262">
                  <a:extLst>
                    <a:ext uri="{FF2B5EF4-FFF2-40B4-BE49-F238E27FC236}">
                      <a16:creationId xmlns:a16="http://schemas.microsoft.com/office/drawing/2014/main" id="{D487510E-0B40-D842-BFD1-E2EE556CABCD}"/>
                    </a:ext>
                  </a:extLst>
                </p:cNvPr>
                <p:cNvPicPr/>
                <p:nvPr/>
              </p:nvPicPr>
              <p:blipFill>
                <a:blip r:embed="rId2072"/>
                <a:stretch>
                  <a:fillRect/>
                </a:stretch>
              </p:blipFill>
              <p:spPr>
                <a:xfrm>
                  <a:off x="8018798" y="5550304"/>
                  <a:ext cx="31284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3">
              <p14:nvContentPartPr>
                <p14:cNvPr id="1264" name="Ink 1263">
                  <a:extLst>
                    <a:ext uri="{FF2B5EF4-FFF2-40B4-BE49-F238E27FC236}">
                      <a16:creationId xmlns:a16="http://schemas.microsoft.com/office/drawing/2014/main" id="{F38A490A-D31F-A04B-BC09-027DF6418F2F}"/>
                    </a:ext>
                  </a:extLst>
                </p14:cNvPr>
                <p14:cNvContentPartPr/>
                <p14:nvPr/>
              </p14:nvContentPartPr>
              <p14:xfrm>
                <a:off x="8383478" y="5597824"/>
                <a:ext cx="200160" cy="455760"/>
              </p14:xfrm>
            </p:contentPart>
          </mc:Choice>
          <mc:Fallback xmlns="">
            <p:pic>
              <p:nvPicPr>
                <p:cNvPr id="1264" name="Ink 1263">
                  <a:extLst>
                    <a:ext uri="{FF2B5EF4-FFF2-40B4-BE49-F238E27FC236}">
                      <a16:creationId xmlns:a16="http://schemas.microsoft.com/office/drawing/2014/main" id="{F38A490A-D31F-A04B-BC09-027DF6418F2F}"/>
                    </a:ext>
                  </a:extLst>
                </p:cNvPr>
                <p:cNvPicPr/>
                <p:nvPr/>
              </p:nvPicPr>
              <p:blipFill>
                <a:blip r:embed="rId2074"/>
                <a:stretch>
                  <a:fillRect/>
                </a:stretch>
              </p:blipFill>
              <p:spPr>
                <a:xfrm>
                  <a:off x="8368358" y="5582344"/>
                  <a:ext cx="230400" cy="48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5">
              <p14:nvContentPartPr>
                <p14:cNvPr id="1265" name="Ink 1264">
                  <a:extLst>
                    <a:ext uri="{FF2B5EF4-FFF2-40B4-BE49-F238E27FC236}">
                      <a16:creationId xmlns:a16="http://schemas.microsoft.com/office/drawing/2014/main" id="{B6B443B5-4344-0B40-8BBC-EE9DEC6880F7}"/>
                    </a:ext>
                  </a:extLst>
                </p14:cNvPr>
                <p14:cNvContentPartPr/>
                <p14:nvPr/>
              </p14:nvContentPartPr>
              <p14:xfrm>
                <a:off x="8630798" y="5396944"/>
                <a:ext cx="65880" cy="356760"/>
              </p14:xfrm>
            </p:contentPart>
          </mc:Choice>
          <mc:Fallback xmlns="">
            <p:pic>
              <p:nvPicPr>
                <p:cNvPr id="1265" name="Ink 1264">
                  <a:extLst>
                    <a:ext uri="{FF2B5EF4-FFF2-40B4-BE49-F238E27FC236}">
                      <a16:creationId xmlns:a16="http://schemas.microsoft.com/office/drawing/2014/main" id="{B6B443B5-4344-0B40-8BBC-EE9DEC6880F7}"/>
                    </a:ext>
                  </a:extLst>
                </p:cNvPr>
                <p:cNvPicPr/>
                <p:nvPr/>
              </p:nvPicPr>
              <p:blipFill>
                <a:blip r:embed="rId2076"/>
                <a:stretch>
                  <a:fillRect/>
                </a:stretch>
              </p:blipFill>
              <p:spPr>
                <a:xfrm>
                  <a:off x="8615678" y="5381824"/>
                  <a:ext cx="9612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7">
              <p14:nvContentPartPr>
                <p14:cNvPr id="1266" name="Ink 1265">
                  <a:extLst>
                    <a:ext uri="{FF2B5EF4-FFF2-40B4-BE49-F238E27FC236}">
                      <a16:creationId xmlns:a16="http://schemas.microsoft.com/office/drawing/2014/main" id="{D41E2B77-AC94-954E-A883-CBDB79D9062C}"/>
                    </a:ext>
                  </a:extLst>
                </p14:cNvPr>
                <p14:cNvContentPartPr/>
                <p14:nvPr/>
              </p14:nvContentPartPr>
              <p14:xfrm>
                <a:off x="8720078" y="5608984"/>
                <a:ext cx="24120" cy="133560"/>
              </p14:xfrm>
            </p:contentPart>
          </mc:Choice>
          <mc:Fallback xmlns="">
            <p:pic>
              <p:nvPicPr>
                <p:cNvPr id="1266" name="Ink 1265">
                  <a:extLst>
                    <a:ext uri="{FF2B5EF4-FFF2-40B4-BE49-F238E27FC236}">
                      <a16:creationId xmlns:a16="http://schemas.microsoft.com/office/drawing/2014/main" id="{D41E2B77-AC94-954E-A883-CBDB79D9062C}"/>
                    </a:ext>
                  </a:extLst>
                </p:cNvPr>
                <p:cNvPicPr/>
                <p:nvPr/>
              </p:nvPicPr>
              <p:blipFill>
                <a:blip r:embed="rId2078"/>
                <a:stretch>
                  <a:fillRect/>
                </a:stretch>
              </p:blipFill>
              <p:spPr>
                <a:xfrm>
                  <a:off x="8704958" y="5593504"/>
                  <a:ext cx="547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9">
              <p14:nvContentPartPr>
                <p14:cNvPr id="1267" name="Ink 1266">
                  <a:extLst>
                    <a:ext uri="{FF2B5EF4-FFF2-40B4-BE49-F238E27FC236}">
                      <a16:creationId xmlns:a16="http://schemas.microsoft.com/office/drawing/2014/main" id="{BD2BA726-375C-1B4C-8C4F-2B98B009AC1C}"/>
                    </a:ext>
                  </a:extLst>
                </p14:cNvPr>
                <p14:cNvContentPartPr/>
                <p14:nvPr/>
              </p14:nvContentPartPr>
              <p14:xfrm>
                <a:off x="8742398" y="5475064"/>
                <a:ext cx="8280" cy="8280"/>
              </p14:xfrm>
            </p:contentPart>
          </mc:Choice>
          <mc:Fallback xmlns="">
            <p:pic>
              <p:nvPicPr>
                <p:cNvPr id="1267" name="Ink 1266">
                  <a:extLst>
                    <a:ext uri="{FF2B5EF4-FFF2-40B4-BE49-F238E27FC236}">
                      <a16:creationId xmlns:a16="http://schemas.microsoft.com/office/drawing/2014/main" id="{BD2BA726-375C-1B4C-8C4F-2B98B009AC1C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8727278" y="5459944"/>
                  <a:ext cx="385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0">
              <p14:nvContentPartPr>
                <p14:cNvPr id="1268" name="Ink 1267">
                  <a:extLst>
                    <a:ext uri="{FF2B5EF4-FFF2-40B4-BE49-F238E27FC236}">
                      <a16:creationId xmlns:a16="http://schemas.microsoft.com/office/drawing/2014/main" id="{BA422778-BE07-2E40-A3CD-5B65C2470F22}"/>
                    </a:ext>
                  </a:extLst>
                </p14:cNvPr>
                <p14:cNvContentPartPr/>
                <p14:nvPr/>
              </p14:nvContentPartPr>
              <p14:xfrm>
                <a:off x="8818718" y="5586664"/>
                <a:ext cx="142920" cy="145080"/>
              </p14:xfrm>
            </p:contentPart>
          </mc:Choice>
          <mc:Fallback xmlns="">
            <p:pic>
              <p:nvPicPr>
                <p:cNvPr id="1268" name="Ink 1267">
                  <a:extLst>
                    <a:ext uri="{FF2B5EF4-FFF2-40B4-BE49-F238E27FC236}">
                      <a16:creationId xmlns:a16="http://schemas.microsoft.com/office/drawing/2014/main" id="{BA422778-BE07-2E40-A3CD-5B65C2470F22}"/>
                    </a:ext>
                  </a:extLst>
                </p:cNvPr>
                <p:cNvPicPr/>
                <p:nvPr/>
              </p:nvPicPr>
              <p:blipFill>
                <a:blip r:embed="rId2081"/>
                <a:stretch>
                  <a:fillRect/>
                </a:stretch>
              </p:blipFill>
              <p:spPr>
                <a:xfrm>
                  <a:off x="8803598" y="5571184"/>
                  <a:ext cx="17352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2">
              <p14:nvContentPartPr>
                <p14:cNvPr id="1269" name="Ink 1268">
                  <a:extLst>
                    <a:ext uri="{FF2B5EF4-FFF2-40B4-BE49-F238E27FC236}">
                      <a16:creationId xmlns:a16="http://schemas.microsoft.com/office/drawing/2014/main" id="{E2725217-A71D-064C-834F-AC07AB43ED58}"/>
                    </a:ext>
                  </a:extLst>
                </p14:cNvPr>
                <p14:cNvContentPartPr/>
                <p14:nvPr/>
              </p14:nvContentPartPr>
              <p14:xfrm>
                <a:off x="8999078" y="5556064"/>
                <a:ext cx="186840" cy="172080"/>
              </p14:xfrm>
            </p:contentPart>
          </mc:Choice>
          <mc:Fallback xmlns="">
            <p:pic>
              <p:nvPicPr>
                <p:cNvPr id="1269" name="Ink 1268">
                  <a:extLst>
                    <a:ext uri="{FF2B5EF4-FFF2-40B4-BE49-F238E27FC236}">
                      <a16:creationId xmlns:a16="http://schemas.microsoft.com/office/drawing/2014/main" id="{E2725217-A71D-064C-834F-AC07AB43ED58}"/>
                    </a:ext>
                  </a:extLst>
                </p:cNvPr>
                <p:cNvPicPr/>
                <p:nvPr/>
              </p:nvPicPr>
              <p:blipFill>
                <a:blip r:embed="rId2083"/>
                <a:stretch>
                  <a:fillRect/>
                </a:stretch>
              </p:blipFill>
              <p:spPr>
                <a:xfrm>
                  <a:off x="8983598" y="5540584"/>
                  <a:ext cx="21744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4">
              <p14:nvContentPartPr>
                <p14:cNvPr id="1271" name="Ink 1270">
                  <a:extLst>
                    <a:ext uri="{FF2B5EF4-FFF2-40B4-BE49-F238E27FC236}">
                      <a16:creationId xmlns:a16="http://schemas.microsoft.com/office/drawing/2014/main" id="{0C52846D-6B73-8947-894D-19C0C34281FC}"/>
                    </a:ext>
                  </a:extLst>
                </p14:cNvPr>
                <p14:cNvContentPartPr/>
                <p14:nvPr/>
              </p14:nvContentPartPr>
              <p14:xfrm>
                <a:off x="5758358" y="6142504"/>
                <a:ext cx="176760" cy="13320"/>
              </p14:xfrm>
            </p:contentPart>
          </mc:Choice>
          <mc:Fallback xmlns="">
            <p:pic>
              <p:nvPicPr>
                <p:cNvPr id="1271" name="Ink 1270">
                  <a:extLst>
                    <a:ext uri="{FF2B5EF4-FFF2-40B4-BE49-F238E27FC236}">
                      <a16:creationId xmlns:a16="http://schemas.microsoft.com/office/drawing/2014/main" id="{0C52846D-6B73-8947-894D-19C0C34281FC}"/>
                    </a:ext>
                  </a:extLst>
                </p:cNvPr>
                <p:cNvPicPr/>
                <p:nvPr/>
              </p:nvPicPr>
              <p:blipFill>
                <a:blip r:embed="rId2085"/>
                <a:stretch>
                  <a:fillRect/>
                </a:stretch>
              </p:blipFill>
              <p:spPr>
                <a:xfrm>
                  <a:off x="5743238" y="6127024"/>
                  <a:ext cx="20736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6">
              <p14:nvContentPartPr>
                <p14:cNvPr id="1272" name="Ink 1271">
                  <a:extLst>
                    <a:ext uri="{FF2B5EF4-FFF2-40B4-BE49-F238E27FC236}">
                      <a16:creationId xmlns:a16="http://schemas.microsoft.com/office/drawing/2014/main" id="{7EEC6FF8-5A8B-3644-A58C-7C5F9A40B493}"/>
                    </a:ext>
                  </a:extLst>
                </p14:cNvPr>
                <p14:cNvContentPartPr/>
                <p14:nvPr/>
              </p14:nvContentPartPr>
              <p14:xfrm>
                <a:off x="6228878" y="5886544"/>
                <a:ext cx="171000" cy="352440"/>
              </p14:xfrm>
            </p:contentPart>
          </mc:Choice>
          <mc:Fallback xmlns="">
            <p:pic>
              <p:nvPicPr>
                <p:cNvPr id="1272" name="Ink 1271">
                  <a:extLst>
                    <a:ext uri="{FF2B5EF4-FFF2-40B4-BE49-F238E27FC236}">
                      <a16:creationId xmlns:a16="http://schemas.microsoft.com/office/drawing/2014/main" id="{7EEC6FF8-5A8B-3644-A58C-7C5F9A40B493}"/>
                    </a:ext>
                  </a:extLst>
                </p:cNvPr>
                <p:cNvPicPr/>
                <p:nvPr/>
              </p:nvPicPr>
              <p:blipFill>
                <a:blip r:embed="rId2087"/>
                <a:stretch>
                  <a:fillRect/>
                </a:stretch>
              </p:blipFill>
              <p:spPr>
                <a:xfrm>
                  <a:off x="6213758" y="5871064"/>
                  <a:ext cx="201600" cy="38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8">
              <p14:nvContentPartPr>
                <p14:cNvPr id="1273" name="Ink 1272">
                  <a:extLst>
                    <a:ext uri="{FF2B5EF4-FFF2-40B4-BE49-F238E27FC236}">
                      <a16:creationId xmlns:a16="http://schemas.microsoft.com/office/drawing/2014/main" id="{5D346275-4978-004E-8BBB-92F9B897030F}"/>
                    </a:ext>
                  </a:extLst>
                </p14:cNvPr>
                <p14:cNvContentPartPr/>
                <p14:nvPr/>
              </p14:nvContentPartPr>
              <p14:xfrm>
                <a:off x="6120878" y="5955304"/>
                <a:ext cx="334080" cy="320400"/>
              </p14:xfrm>
            </p:contentPart>
          </mc:Choice>
          <mc:Fallback xmlns="">
            <p:pic>
              <p:nvPicPr>
                <p:cNvPr id="1273" name="Ink 1272">
                  <a:extLst>
                    <a:ext uri="{FF2B5EF4-FFF2-40B4-BE49-F238E27FC236}">
                      <a16:creationId xmlns:a16="http://schemas.microsoft.com/office/drawing/2014/main" id="{5D346275-4978-004E-8BBB-92F9B897030F}"/>
                    </a:ext>
                  </a:extLst>
                </p:cNvPr>
                <p:cNvPicPr/>
                <p:nvPr/>
              </p:nvPicPr>
              <p:blipFill>
                <a:blip r:embed="rId2089"/>
                <a:stretch>
                  <a:fillRect/>
                </a:stretch>
              </p:blipFill>
              <p:spPr>
                <a:xfrm>
                  <a:off x="6105398" y="5940184"/>
                  <a:ext cx="364680" cy="35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0">
              <p14:nvContentPartPr>
                <p14:cNvPr id="1276" name="Ink 1275">
                  <a:extLst>
                    <a:ext uri="{FF2B5EF4-FFF2-40B4-BE49-F238E27FC236}">
                      <a16:creationId xmlns:a16="http://schemas.microsoft.com/office/drawing/2014/main" id="{43C62D18-EDA8-F742-B423-A75813FD270F}"/>
                    </a:ext>
                  </a:extLst>
                </p14:cNvPr>
                <p14:cNvContentPartPr/>
                <p14:nvPr/>
              </p14:nvContentPartPr>
              <p14:xfrm>
                <a:off x="6523358" y="6077344"/>
                <a:ext cx="36360" cy="152280"/>
              </p14:xfrm>
            </p:contentPart>
          </mc:Choice>
          <mc:Fallback xmlns="">
            <p:pic>
              <p:nvPicPr>
                <p:cNvPr id="1276" name="Ink 1275">
                  <a:extLst>
                    <a:ext uri="{FF2B5EF4-FFF2-40B4-BE49-F238E27FC236}">
                      <a16:creationId xmlns:a16="http://schemas.microsoft.com/office/drawing/2014/main" id="{43C62D18-EDA8-F742-B423-A75813FD270F}"/>
                    </a:ext>
                  </a:extLst>
                </p:cNvPr>
                <p:cNvPicPr/>
                <p:nvPr/>
              </p:nvPicPr>
              <p:blipFill>
                <a:blip r:embed="rId2091"/>
                <a:stretch>
                  <a:fillRect/>
                </a:stretch>
              </p:blipFill>
              <p:spPr>
                <a:xfrm>
                  <a:off x="6507878" y="6061864"/>
                  <a:ext cx="6660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2">
              <p14:nvContentPartPr>
                <p14:cNvPr id="1277" name="Ink 1276">
                  <a:extLst>
                    <a:ext uri="{FF2B5EF4-FFF2-40B4-BE49-F238E27FC236}">
                      <a16:creationId xmlns:a16="http://schemas.microsoft.com/office/drawing/2014/main" id="{A86EA1DE-3149-7742-AD5A-2ECD5F60A897}"/>
                    </a:ext>
                  </a:extLst>
                </p14:cNvPr>
                <p14:cNvContentPartPr/>
                <p14:nvPr/>
              </p14:nvContentPartPr>
              <p14:xfrm>
                <a:off x="6532718" y="5943424"/>
                <a:ext cx="2160" cy="2880"/>
              </p14:xfrm>
            </p:contentPart>
          </mc:Choice>
          <mc:Fallback xmlns="">
            <p:pic>
              <p:nvPicPr>
                <p:cNvPr id="1277" name="Ink 1276">
                  <a:extLst>
                    <a:ext uri="{FF2B5EF4-FFF2-40B4-BE49-F238E27FC236}">
                      <a16:creationId xmlns:a16="http://schemas.microsoft.com/office/drawing/2014/main" id="{A86EA1DE-3149-7742-AD5A-2ECD5F60A897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6517598" y="5928304"/>
                  <a:ext cx="324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3">
              <p14:nvContentPartPr>
                <p14:cNvPr id="1278" name="Ink 1277">
                  <a:extLst>
                    <a:ext uri="{FF2B5EF4-FFF2-40B4-BE49-F238E27FC236}">
                      <a16:creationId xmlns:a16="http://schemas.microsoft.com/office/drawing/2014/main" id="{57894CDB-8E98-C347-BEA3-7B6BF724C3A2}"/>
                    </a:ext>
                  </a:extLst>
                </p14:cNvPr>
                <p14:cNvContentPartPr/>
                <p14:nvPr/>
              </p14:nvContentPartPr>
              <p14:xfrm>
                <a:off x="6611558" y="6066184"/>
                <a:ext cx="122400" cy="317160"/>
              </p14:xfrm>
            </p:contentPart>
          </mc:Choice>
          <mc:Fallback xmlns="">
            <p:pic>
              <p:nvPicPr>
                <p:cNvPr id="1278" name="Ink 1277">
                  <a:extLst>
                    <a:ext uri="{FF2B5EF4-FFF2-40B4-BE49-F238E27FC236}">
                      <a16:creationId xmlns:a16="http://schemas.microsoft.com/office/drawing/2014/main" id="{57894CDB-8E98-C347-BEA3-7B6BF724C3A2}"/>
                    </a:ext>
                  </a:extLst>
                </p:cNvPr>
                <p:cNvPicPr/>
                <p:nvPr/>
              </p:nvPicPr>
              <p:blipFill>
                <a:blip r:embed="rId2094"/>
                <a:stretch>
                  <a:fillRect/>
                </a:stretch>
              </p:blipFill>
              <p:spPr>
                <a:xfrm>
                  <a:off x="6596438" y="6051064"/>
                  <a:ext cx="15264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5">
              <p14:nvContentPartPr>
                <p14:cNvPr id="1279" name="Ink 1278">
                  <a:extLst>
                    <a:ext uri="{FF2B5EF4-FFF2-40B4-BE49-F238E27FC236}">
                      <a16:creationId xmlns:a16="http://schemas.microsoft.com/office/drawing/2014/main" id="{6780CD99-B067-F84C-9C7B-E385A0049385}"/>
                    </a:ext>
                  </a:extLst>
                </p14:cNvPr>
                <p14:cNvContentPartPr/>
                <p14:nvPr/>
              </p14:nvContentPartPr>
              <p14:xfrm>
                <a:off x="6808478" y="6110824"/>
                <a:ext cx="92160" cy="262440"/>
              </p14:xfrm>
            </p:contentPart>
          </mc:Choice>
          <mc:Fallback xmlns="">
            <p:pic>
              <p:nvPicPr>
                <p:cNvPr id="1279" name="Ink 1278">
                  <a:extLst>
                    <a:ext uri="{FF2B5EF4-FFF2-40B4-BE49-F238E27FC236}">
                      <a16:creationId xmlns:a16="http://schemas.microsoft.com/office/drawing/2014/main" id="{6780CD99-B067-F84C-9C7B-E385A0049385}"/>
                    </a:ext>
                  </a:extLst>
                </p:cNvPr>
                <p:cNvPicPr/>
                <p:nvPr/>
              </p:nvPicPr>
              <p:blipFill>
                <a:blip r:embed="rId2096"/>
                <a:stretch>
                  <a:fillRect/>
                </a:stretch>
              </p:blipFill>
              <p:spPr>
                <a:xfrm>
                  <a:off x="6793358" y="6095344"/>
                  <a:ext cx="12276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7">
              <p14:nvContentPartPr>
                <p14:cNvPr id="1280" name="Ink 1279">
                  <a:extLst>
                    <a:ext uri="{FF2B5EF4-FFF2-40B4-BE49-F238E27FC236}">
                      <a16:creationId xmlns:a16="http://schemas.microsoft.com/office/drawing/2014/main" id="{7ADF2F12-ABBD-D44E-81E8-48EB984AA45D}"/>
                    </a:ext>
                  </a:extLst>
                </p14:cNvPr>
                <p14:cNvContentPartPr/>
                <p14:nvPr/>
              </p14:nvContentPartPr>
              <p14:xfrm>
                <a:off x="6924758" y="6128464"/>
                <a:ext cx="155520" cy="133560"/>
              </p14:xfrm>
            </p:contentPart>
          </mc:Choice>
          <mc:Fallback xmlns="">
            <p:pic>
              <p:nvPicPr>
                <p:cNvPr id="1280" name="Ink 1279">
                  <a:extLst>
                    <a:ext uri="{FF2B5EF4-FFF2-40B4-BE49-F238E27FC236}">
                      <a16:creationId xmlns:a16="http://schemas.microsoft.com/office/drawing/2014/main" id="{7ADF2F12-ABBD-D44E-81E8-48EB984AA45D}"/>
                    </a:ext>
                  </a:extLst>
                </p:cNvPr>
                <p:cNvPicPr/>
                <p:nvPr/>
              </p:nvPicPr>
              <p:blipFill>
                <a:blip r:embed="rId2098"/>
                <a:stretch>
                  <a:fillRect/>
                </a:stretch>
              </p:blipFill>
              <p:spPr>
                <a:xfrm>
                  <a:off x="6909638" y="6113344"/>
                  <a:ext cx="1861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9">
              <p14:nvContentPartPr>
                <p14:cNvPr id="1285" name="Ink 1284">
                  <a:extLst>
                    <a:ext uri="{FF2B5EF4-FFF2-40B4-BE49-F238E27FC236}">
                      <a16:creationId xmlns:a16="http://schemas.microsoft.com/office/drawing/2014/main" id="{C45A3F48-682F-AA40-9D9A-915B9EFA21F5}"/>
                    </a:ext>
                  </a:extLst>
                </p14:cNvPr>
                <p14:cNvContentPartPr/>
                <p14:nvPr/>
              </p14:nvContentPartPr>
              <p14:xfrm>
                <a:off x="7179278" y="5964664"/>
                <a:ext cx="135720" cy="291240"/>
              </p14:xfrm>
            </p:contentPart>
          </mc:Choice>
          <mc:Fallback xmlns="">
            <p:pic>
              <p:nvPicPr>
                <p:cNvPr id="1285" name="Ink 1284">
                  <a:extLst>
                    <a:ext uri="{FF2B5EF4-FFF2-40B4-BE49-F238E27FC236}">
                      <a16:creationId xmlns:a16="http://schemas.microsoft.com/office/drawing/2014/main" id="{C45A3F48-682F-AA40-9D9A-915B9EFA21F5}"/>
                    </a:ext>
                  </a:extLst>
                </p:cNvPr>
                <p:cNvPicPr/>
                <p:nvPr/>
              </p:nvPicPr>
              <p:blipFill>
                <a:blip r:embed="rId2100"/>
                <a:stretch>
                  <a:fillRect/>
                </a:stretch>
              </p:blipFill>
              <p:spPr>
                <a:xfrm>
                  <a:off x="7164158" y="5949184"/>
                  <a:ext cx="165960" cy="32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1">
              <p14:nvContentPartPr>
                <p14:cNvPr id="1286" name="Ink 1285">
                  <a:extLst>
                    <a:ext uri="{FF2B5EF4-FFF2-40B4-BE49-F238E27FC236}">
                      <a16:creationId xmlns:a16="http://schemas.microsoft.com/office/drawing/2014/main" id="{1B0305C5-0EA1-624B-B2FF-54FBCC0A73A5}"/>
                    </a:ext>
                  </a:extLst>
                </p14:cNvPr>
                <p14:cNvContentPartPr/>
                <p14:nvPr/>
              </p14:nvContentPartPr>
              <p14:xfrm>
                <a:off x="7589678" y="6072664"/>
                <a:ext cx="97200" cy="150480"/>
              </p14:xfrm>
            </p:contentPart>
          </mc:Choice>
          <mc:Fallback xmlns="">
            <p:pic>
              <p:nvPicPr>
                <p:cNvPr id="1286" name="Ink 1285">
                  <a:extLst>
                    <a:ext uri="{FF2B5EF4-FFF2-40B4-BE49-F238E27FC236}">
                      <a16:creationId xmlns:a16="http://schemas.microsoft.com/office/drawing/2014/main" id="{1B0305C5-0EA1-624B-B2FF-54FBCC0A73A5}"/>
                    </a:ext>
                  </a:extLst>
                </p:cNvPr>
                <p:cNvPicPr/>
                <p:nvPr/>
              </p:nvPicPr>
              <p:blipFill>
                <a:blip r:embed="rId2102"/>
                <a:stretch>
                  <a:fillRect/>
                </a:stretch>
              </p:blipFill>
              <p:spPr>
                <a:xfrm>
                  <a:off x="7574558" y="6057544"/>
                  <a:ext cx="12744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3">
              <p14:nvContentPartPr>
                <p14:cNvPr id="1287" name="Ink 1286">
                  <a:extLst>
                    <a:ext uri="{FF2B5EF4-FFF2-40B4-BE49-F238E27FC236}">
                      <a16:creationId xmlns:a16="http://schemas.microsoft.com/office/drawing/2014/main" id="{91A0375C-E5F6-8F45-A957-EE6362891472}"/>
                    </a:ext>
                  </a:extLst>
                </p14:cNvPr>
                <p14:cNvContentPartPr/>
                <p14:nvPr/>
              </p14:nvContentPartPr>
              <p14:xfrm>
                <a:off x="7778318" y="6080944"/>
                <a:ext cx="151560" cy="347040"/>
              </p14:xfrm>
            </p:contentPart>
          </mc:Choice>
          <mc:Fallback xmlns="">
            <p:pic>
              <p:nvPicPr>
                <p:cNvPr id="1287" name="Ink 1286">
                  <a:extLst>
                    <a:ext uri="{FF2B5EF4-FFF2-40B4-BE49-F238E27FC236}">
                      <a16:creationId xmlns:a16="http://schemas.microsoft.com/office/drawing/2014/main" id="{91A0375C-E5F6-8F45-A957-EE6362891472}"/>
                    </a:ext>
                  </a:extLst>
                </p:cNvPr>
                <p:cNvPicPr/>
                <p:nvPr/>
              </p:nvPicPr>
              <p:blipFill>
                <a:blip r:embed="rId2104"/>
                <a:stretch>
                  <a:fillRect/>
                </a:stretch>
              </p:blipFill>
              <p:spPr>
                <a:xfrm>
                  <a:off x="7763198" y="6065824"/>
                  <a:ext cx="18180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5">
              <p14:nvContentPartPr>
                <p14:cNvPr id="1288" name="Ink 1287">
                  <a:extLst>
                    <a:ext uri="{FF2B5EF4-FFF2-40B4-BE49-F238E27FC236}">
                      <a16:creationId xmlns:a16="http://schemas.microsoft.com/office/drawing/2014/main" id="{CC99D7AB-507A-194D-907F-0168B3602927}"/>
                    </a:ext>
                  </a:extLst>
                </p14:cNvPr>
                <p14:cNvContentPartPr/>
                <p14:nvPr/>
              </p14:nvContentPartPr>
              <p14:xfrm>
                <a:off x="8126798" y="6046744"/>
                <a:ext cx="676440" cy="211320"/>
              </p14:xfrm>
            </p:contentPart>
          </mc:Choice>
          <mc:Fallback xmlns="">
            <p:pic>
              <p:nvPicPr>
                <p:cNvPr id="1288" name="Ink 1287">
                  <a:extLst>
                    <a:ext uri="{FF2B5EF4-FFF2-40B4-BE49-F238E27FC236}">
                      <a16:creationId xmlns:a16="http://schemas.microsoft.com/office/drawing/2014/main" id="{CC99D7AB-507A-194D-907F-0168B3602927}"/>
                    </a:ext>
                  </a:extLst>
                </p:cNvPr>
                <p:cNvPicPr/>
                <p:nvPr/>
              </p:nvPicPr>
              <p:blipFill>
                <a:blip r:embed="rId2106"/>
                <a:stretch>
                  <a:fillRect/>
                </a:stretch>
              </p:blipFill>
              <p:spPr>
                <a:xfrm>
                  <a:off x="8111678" y="6031264"/>
                  <a:ext cx="70704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7">
              <p14:nvContentPartPr>
                <p14:cNvPr id="1293" name="Ink 1292">
                  <a:extLst>
                    <a:ext uri="{FF2B5EF4-FFF2-40B4-BE49-F238E27FC236}">
                      <a16:creationId xmlns:a16="http://schemas.microsoft.com/office/drawing/2014/main" id="{719C47D4-D8EB-1B49-8A64-5DC70159360B}"/>
                    </a:ext>
                  </a:extLst>
                </p14:cNvPr>
                <p14:cNvContentPartPr/>
                <p14:nvPr/>
              </p14:nvContentPartPr>
              <p14:xfrm>
                <a:off x="8865158" y="6077344"/>
                <a:ext cx="51480" cy="276840"/>
              </p14:xfrm>
            </p:contentPart>
          </mc:Choice>
          <mc:Fallback xmlns="">
            <p:pic>
              <p:nvPicPr>
                <p:cNvPr id="1293" name="Ink 1292">
                  <a:extLst>
                    <a:ext uri="{FF2B5EF4-FFF2-40B4-BE49-F238E27FC236}">
                      <a16:creationId xmlns:a16="http://schemas.microsoft.com/office/drawing/2014/main" id="{719C47D4-D8EB-1B49-8A64-5DC70159360B}"/>
                    </a:ext>
                  </a:extLst>
                </p:cNvPr>
                <p:cNvPicPr/>
                <p:nvPr/>
              </p:nvPicPr>
              <p:blipFill>
                <a:blip r:embed="rId2108"/>
                <a:stretch>
                  <a:fillRect/>
                </a:stretch>
              </p:blipFill>
              <p:spPr>
                <a:xfrm>
                  <a:off x="8849678" y="6061864"/>
                  <a:ext cx="8172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9">
              <p14:nvContentPartPr>
                <p14:cNvPr id="1294" name="Ink 1293">
                  <a:extLst>
                    <a:ext uri="{FF2B5EF4-FFF2-40B4-BE49-F238E27FC236}">
                      <a16:creationId xmlns:a16="http://schemas.microsoft.com/office/drawing/2014/main" id="{290DAC1A-4E5B-E34D-B15B-C7F040C63CCA}"/>
                    </a:ext>
                  </a:extLst>
                </p14:cNvPr>
                <p14:cNvContentPartPr/>
                <p14:nvPr/>
              </p14:nvContentPartPr>
              <p14:xfrm>
                <a:off x="8838878" y="6045304"/>
                <a:ext cx="196920" cy="174600"/>
              </p14:xfrm>
            </p:contentPart>
          </mc:Choice>
          <mc:Fallback xmlns="">
            <p:pic>
              <p:nvPicPr>
                <p:cNvPr id="1294" name="Ink 1293">
                  <a:extLst>
                    <a:ext uri="{FF2B5EF4-FFF2-40B4-BE49-F238E27FC236}">
                      <a16:creationId xmlns:a16="http://schemas.microsoft.com/office/drawing/2014/main" id="{290DAC1A-4E5B-E34D-B15B-C7F040C63CCA}"/>
                    </a:ext>
                  </a:extLst>
                </p:cNvPr>
                <p:cNvPicPr/>
                <p:nvPr/>
              </p:nvPicPr>
              <p:blipFill>
                <a:blip r:embed="rId2110"/>
                <a:stretch>
                  <a:fillRect/>
                </a:stretch>
              </p:blipFill>
              <p:spPr>
                <a:xfrm>
                  <a:off x="8823758" y="6029824"/>
                  <a:ext cx="22752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1">
              <p14:nvContentPartPr>
                <p14:cNvPr id="1295" name="Ink 1294">
                  <a:extLst>
                    <a:ext uri="{FF2B5EF4-FFF2-40B4-BE49-F238E27FC236}">
                      <a16:creationId xmlns:a16="http://schemas.microsoft.com/office/drawing/2014/main" id="{68505E0C-41C5-A549-BF7B-A6138669297C}"/>
                    </a:ext>
                  </a:extLst>
                </p14:cNvPr>
                <p14:cNvContentPartPr/>
                <p14:nvPr/>
              </p14:nvContentPartPr>
              <p14:xfrm>
                <a:off x="9035798" y="6075904"/>
                <a:ext cx="121320" cy="172440"/>
              </p14:xfrm>
            </p:contentPart>
          </mc:Choice>
          <mc:Fallback xmlns="">
            <p:pic>
              <p:nvPicPr>
                <p:cNvPr id="1295" name="Ink 1294">
                  <a:extLst>
                    <a:ext uri="{FF2B5EF4-FFF2-40B4-BE49-F238E27FC236}">
                      <a16:creationId xmlns:a16="http://schemas.microsoft.com/office/drawing/2014/main" id="{68505E0C-41C5-A549-BF7B-A6138669297C}"/>
                    </a:ext>
                  </a:extLst>
                </p:cNvPr>
                <p:cNvPicPr/>
                <p:nvPr/>
              </p:nvPicPr>
              <p:blipFill>
                <a:blip r:embed="rId2112"/>
                <a:stretch>
                  <a:fillRect/>
                </a:stretch>
              </p:blipFill>
              <p:spPr>
                <a:xfrm>
                  <a:off x="9020678" y="6060424"/>
                  <a:ext cx="1519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3">
              <p14:nvContentPartPr>
                <p14:cNvPr id="1296" name="Ink 1295">
                  <a:extLst>
                    <a:ext uri="{FF2B5EF4-FFF2-40B4-BE49-F238E27FC236}">
                      <a16:creationId xmlns:a16="http://schemas.microsoft.com/office/drawing/2014/main" id="{9466B910-52AD-2A41-813C-9B3AE9AC257B}"/>
                    </a:ext>
                  </a:extLst>
                </p14:cNvPr>
                <p14:cNvContentPartPr/>
                <p14:nvPr/>
              </p14:nvContentPartPr>
              <p14:xfrm>
                <a:off x="9199238" y="6067264"/>
                <a:ext cx="134640" cy="167760"/>
              </p14:xfrm>
            </p:contentPart>
          </mc:Choice>
          <mc:Fallback xmlns="">
            <p:pic>
              <p:nvPicPr>
                <p:cNvPr id="1296" name="Ink 1295">
                  <a:extLst>
                    <a:ext uri="{FF2B5EF4-FFF2-40B4-BE49-F238E27FC236}">
                      <a16:creationId xmlns:a16="http://schemas.microsoft.com/office/drawing/2014/main" id="{9466B910-52AD-2A41-813C-9B3AE9AC257B}"/>
                    </a:ext>
                  </a:extLst>
                </p:cNvPr>
                <p:cNvPicPr/>
                <p:nvPr/>
              </p:nvPicPr>
              <p:blipFill>
                <a:blip r:embed="rId2114"/>
                <a:stretch>
                  <a:fillRect/>
                </a:stretch>
              </p:blipFill>
              <p:spPr>
                <a:xfrm>
                  <a:off x="9183758" y="6052144"/>
                  <a:ext cx="16524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5">
              <p14:nvContentPartPr>
                <p14:cNvPr id="1297" name="Ink 1296">
                  <a:extLst>
                    <a:ext uri="{FF2B5EF4-FFF2-40B4-BE49-F238E27FC236}">
                      <a16:creationId xmlns:a16="http://schemas.microsoft.com/office/drawing/2014/main" id="{C4923EDB-F961-DB41-8294-961572F63821}"/>
                    </a:ext>
                  </a:extLst>
                </p14:cNvPr>
                <p14:cNvContentPartPr/>
                <p14:nvPr/>
              </p14:nvContentPartPr>
              <p14:xfrm>
                <a:off x="9364118" y="6070504"/>
                <a:ext cx="134640" cy="142200"/>
              </p14:xfrm>
            </p:contentPart>
          </mc:Choice>
          <mc:Fallback xmlns="">
            <p:pic>
              <p:nvPicPr>
                <p:cNvPr id="1297" name="Ink 1296">
                  <a:extLst>
                    <a:ext uri="{FF2B5EF4-FFF2-40B4-BE49-F238E27FC236}">
                      <a16:creationId xmlns:a16="http://schemas.microsoft.com/office/drawing/2014/main" id="{C4923EDB-F961-DB41-8294-961572F63821}"/>
                    </a:ext>
                  </a:extLst>
                </p:cNvPr>
                <p:cNvPicPr/>
                <p:nvPr/>
              </p:nvPicPr>
              <p:blipFill>
                <a:blip r:embed="rId2116"/>
                <a:stretch>
                  <a:fillRect/>
                </a:stretch>
              </p:blipFill>
              <p:spPr>
                <a:xfrm>
                  <a:off x="9348638" y="6055384"/>
                  <a:ext cx="16488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7">
              <p14:nvContentPartPr>
                <p14:cNvPr id="1298" name="Ink 1297">
                  <a:extLst>
                    <a:ext uri="{FF2B5EF4-FFF2-40B4-BE49-F238E27FC236}">
                      <a16:creationId xmlns:a16="http://schemas.microsoft.com/office/drawing/2014/main" id="{9C83ABD1-8534-8242-8F39-0201BCA2220C}"/>
                    </a:ext>
                  </a:extLst>
                </p14:cNvPr>
                <p14:cNvContentPartPr/>
                <p14:nvPr/>
              </p14:nvContentPartPr>
              <p14:xfrm>
                <a:off x="9716918" y="5889784"/>
                <a:ext cx="45720" cy="313200"/>
              </p14:xfrm>
            </p:contentPart>
          </mc:Choice>
          <mc:Fallback xmlns="">
            <p:pic>
              <p:nvPicPr>
                <p:cNvPr id="1298" name="Ink 1297">
                  <a:extLst>
                    <a:ext uri="{FF2B5EF4-FFF2-40B4-BE49-F238E27FC236}">
                      <a16:creationId xmlns:a16="http://schemas.microsoft.com/office/drawing/2014/main" id="{9C83ABD1-8534-8242-8F39-0201BCA2220C}"/>
                    </a:ext>
                  </a:extLst>
                </p:cNvPr>
                <p:cNvPicPr/>
                <p:nvPr/>
              </p:nvPicPr>
              <p:blipFill>
                <a:blip r:embed="rId2118"/>
                <a:stretch>
                  <a:fillRect/>
                </a:stretch>
              </p:blipFill>
              <p:spPr>
                <a:xfrm>
                  <a:off x="9701438" y="5874664"/>
                  <a:ext cx="76320" cy="34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9">
              <p14:nvContentPartPr>
                <p14:cNvPr id="1299" name="Ink 1298">
                  <a:extLst>
                    <a:ext uri="{FF2B5EF4-FFF2-40B4-BE49-F238E27FC236}">
                      <a16:creationId xmlns:a16="http://schemas.microsoft.com/office/drawing/2014/main" id="{3C7B4149-F9DF-314F-B137-C36FB7E38AD7}"/>
                    </a:ext>
                  </a:extLst>
                </p14:cNvPr>
                <p14:cNvContentPartPr/>
                <p14:nvPr/>
              </p14:nvContentPartPr>
              <p14:xfrm>
                <a:off x="9801878" y="6010384"/>
                <a:ext cx="60120" cy="200160"/>
              </p14:xfrm>
            </p:contentPart>
          </mc:Choice>
          <mc:Fallback xmlns="">
            <p:pic>
              <p:nvPicPr>
                <p:cNvPr id="1299" name="Ink 1298">
                  <a:extLst>
                    <a:ext uri="{FF2B5EF4-FFF2-40B4-BE49-F238E27FC236}">
                      <a16:creationId xmlns:a16="http://schemas.microsoft.com/office/drawing/2014/main" id="{3C7B4149-F9DF-314F-B137-C36FB7E38AD7}"/>
                    </a:ext>
                  </a:extLst>
                </p:cNvPr>
                <p:cNvPicPr/>
                <p:nvPr/>
              </p:nvPicPr>
              <p:blipFill>
                <a:blip r:embed="rId2120"/>
                <a:stretch>
                  <a:fillRect/>
                </a:stretch>
              </p:blipFill>
              <p:spPr>
                <a:xfrm>
                  <a:off x="9786398" y="5994904"/>
                  <a:ext cx="9072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1">
              <p14:nvContentPartPr>
                <p14:cNvPr id="1300" name="Ink 1299">
                  <a:extLst>
                    <a:ext uri="{FF2B5EF4-FFF2-40B4-BE49-F238E27FC236}">
                      <a16:creationId xmlns:a16="http://schemas.microsoft.com/office/drawing/2014/main" id="{2FA28037-C523-524C-BB38-5F3C16B6294C}"/>
                    </a:ext>
                  </a:extLst>
                </p14:cNvPr>
                <p14:cNvContentPartPr/>
                <p14:nvPr/>
              </p14:nvContentPartPr>
              <p14:xfrm>
                <a:off x="9913118" y="5831824"/>
                <a:ext cx="116640" cy="395280"/>
              </p14:xfrm>
            </p:contentPart>
          </mc:Choice>
          <mc:Fallback xmlns="">
            <p:pic>
              <p:nvPicPr>
                <p:cNvPr id="1300" name="Ink 1299">
                  <a:extLst>
                    <a:ext uri="{FF2B5EF4-FFF2-40B4-BE49-F238E27FC236}">
                      <a16:creationId xmlns:a16="http://schemas.microsoft.com/office/drawing/2014/main" id="{2FA28037-C523-524C-BB38-5F3C16B6294C}"/>
                    </a:ext>
                  </a:extLst>
                </p:cNvPr>
                <p:cNvPicPr/>
                <p:nvPr/>
              </p:nvPicPr>
              <p:blipFill>
                <a:blip r:embed="rId2122"/>
                <a:stretch>
                  <a:fillRect/>
                </a:stretch>
              </p:blipFill>
              <p:spPr>
                <a:xfrm>
                  <a:off x="9897998" y="5816704"/>
                  <a:ext cx="14724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3">
              <p14:nvContentPartPr>
                <p14:cNvPr id="1301" name="Ink 1300">
                  <a:extLst>
                    <a:ext uri="{FF2B5EF4-FFF2-40B4-BE49-F238E27FC236}">
                      <a16:creationId xmlns:a16="http://schemas.microsoft.com/office/drawing/2014/main" id="{4FB22BAF-5D89-FD4D-9B4F-0BFDB23087A4}"/>
                    </a:ext>
                  </a:extLst>
                </p14:cNvPr>
                <p14:cNvContentPartPr/>
                <p14:nvPr/>
              </p14:nvContentPartPr>
              <p14:xfrm>
                <a:off x="9984758" y="5981944"/>
                <a:ext cx="320040" cy="218160"/>
              </p14:xfrm>
            </p:contentPart>
          </mc:Choice>
          <mc:Fallback xmlns="">
            <p:pic>
              <p:nvPicPr>
                <p:cNvPr id="1301" name="Ink 1300">
                  <a:extLst>
                    <a:ext uri="{FF2B5EF4-FFF2-40B4-BE49-F238E27FC236}">
                      <a16:creationId xmlns:a16="http://schemas.microsoft.com/office/drawing/2014/main" id="{4FB22BAF-5D89-FD4D-9B4F-0BFDB23087A4}"/>
                    </a:ext>
                  </a:extLst>
                </p:cNvPr>
                <p:cNvPicPr/>
                <p:nvPr/>
              </p:nvPicPr>
              <p:blipFill>
                <a:blip r:embed="rId2124"/>
                <a:stretch>
                  <a:fillRect/>
                </a:stretch>
              </p:blipFill>
              <p:spPr>
                <a:xfrm>
                  <a:off x="9969278" y="5966464"/>
                  <a:ext cx="35064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5">
              <p14:nvContentPartPr>
                <p14:cNvPr id="1302" name="Ink 1301">
                  <a:extLst>
                    <a:ext uri="{FF2B5EF4-FFF2-40B4-BE49-F238E27FC236}">
                      <a16:creationId xmlns:a16="http://schemas.microsoft.com/office/drawing/2014/main" id="{43C403DD-B187-4746-9F43-1A81B880726D}"/>
                    </a:ext>
                  </a:extLst>
                </p14:cNvPr>
                <p14:cNvContentPartPr/>
                <p14:nvPr/>
              </p14:nvContentPartPr>
              <p14:xfrm>
                <a:off x="10403078" y="5999224"/>
                <a:ext cx="248040" cy="161640"/>
              </p14:xfrm>
            </p:contentPart>
          </mc:Choice>
          <mc:Fallback xmlns="">
            <p:pic>
              <p:nvPicPr>
                <p:cNvPr id="1302" name="Ink 1301">
                  <a:extLst>
                    <a:ext uri="{FF2B5EF4-FFF2-40B4-BE49-F238E27FC236}">
                      <a16:creationId xmlns:a16="http://schemas.microsoft.com/office/drawing/2014/main" id="{43C403DD-B187-4746-9F43-1A81B880726D}"/>
                    </a:ext>
                  </a:extLst>
                </p:cNvPr>
                <p:cNvPicPr/>
                <p:nvPr/>
              </p:nvPicPr>
              <p:blipFill>
                <a:blip r:embed="rId2126"/>
                <a:stretch>
                  <a:fillRect/>
                </a:stretch>
              </p:blipFill>
              <p:spPr>
                <a:xfrm>
                  <a:off x="10387598" y="5984104"/>
                  <a:ext cx="27864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7">
              <p14:nvContentPartPr>
                <p14:cNvPr id="1303" name="Ink 1302">
                  <a:extLst>
                    <a:ext uri="{FF2B5EF4-FFF2-40B4-BE49-F238E27FC236}">
                      <a16:creationId xmlns:a16="http://schemas.microsoft.com/office/drawing/2014/main" id="{D0C4B558-43C5-E44C-AA58-5B11FBA93B85}"/>
                    </a:ext>
                  </a:extLst>
                </p14:cNvPr>
                <p14:cNvContentPartPr/>
                <p14:nvPr/>
              </p14:nvContentPartPr>
              <p14:xfrm>
                <a:off x="10821758" y="5942704"/>
                <a:ext cx="654480" cy="216360"/>
              </p14:xfrm>
            </p:contentPart>
          </mc:Choice>
          <mc:Fallback xmlns="">
            <p:pic>
              <p:nvPicPr>
                <p:cNvPr id="1303" name="Ink 1302">
                  <a:extLst>
                    <a:ext uri="{FF2B5EF4-FFF2-40B4-BE49-F238E27FC236}">
                      <a16:creationId xmlns:a16="http://schemas.microsoft.com/office/drawing/2014/main" id="{D0C4B558-43C5-E44C-AA58-5B11FBA93B85}"/>
                    </a:ext>
                  </a:extLst>
                </p:cNvPr>
                <p:cNvPicPr/>
                <p:nvPr/>
              </p:nvPicPr>
              <p:blipFill>
                <a:blip r:embed="rId2128"/>
                <a:stretch>
                  <a:fillRect/>
                </a:stretch>
              </p:blipFill>
              <p:spPr>
                <a:xfrm>
                  <a:off x="10806638" y="5927584"/>
                  <a:ext cx="68472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9">
              <p14:nvContentPartPr>
                <p14:cNvPr id="1304" name="Ink 1303">
                  <a:extLst>
                    <a:ext uri="{FF2B5EF4-FFF2-40B4-BE49-F238E27FC236}">
                      <a16:creationId xmlns:a16="http://schemas.microsoft.com/office/drawing/2014/main" id="{4A1BC525-1C8F-1F40-B478-2A8A150F47FA}"/>
                    </a:ext>
                  </a:extLst>
                </p14:cNvPr>
                <p14:cNvContentPartPr/>
                <p14:nvPr/>
              </p14:nvContentPartPr>
              <p14:xfrm>
                <a:off x="11373998" y="5664784"/>
                <a:ext cx="41760" cy="191880"/>
              </p14:xfrm>
            </p:contentPart>
          </mc:Choice>
          <mc:Fallback xmlns="">
            <p:pic>
              <p:nvPicPr>
                <p:cNvPr id="1304" name="Ink 1303">
                  <a:extLst>
                    <a:ext uri="{FF2B5EF4-FFF2-40B4-BE49-F238E27FC236}">
                      <a16:creationId xmlns:a16="http://schemas.microsoft.com/office/drawing/2014/main" id="{4A1BC525-1C8F-1F40-B478-2A8A150F47FA}"/>
                    </a:ext>
                  </a:extLst>
                </p:cNvPr>
                <p:cNvPicPr/>
                <p:nvPr/>
              </p:nvPicPr>
              <p:blipFill>
                <a:blip r:embed="rId2130"/>
                <a:stretch>
                  <a:fillRect/>
                </a:stretch>
              </p:blipFill>
              <p:spPr>
                <a:xfrm>
                  <a:off x="11358878" y="5649304"/>
                  <a:ext cx="7236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1">
              <p14:nvContentPartPr>
                <p14:cNvPr id="1307" name="Ink 1306">
                  <a:extLst>
                    <a:ext uri="{FF2B5EF4-FFF2-40B4-BE49-F238E27FC236}">
                      <a16:creationId xmlns:a16="http://schemas.microsoft.com/office/drawing/2014/main" id="{E35D50DA-CEED-D14E-A955-DE2831DC716A}"/>
                    </a:ext>
                  </a:extLst>
                </p14:cNvPr>
                <p14:cNvContentPartPr/>
                <p14:nvPr/>
              </p14:nvContentPartPr>
              <p14:xfrm>
                <a:off x="6534518" y="6434104"/>
                <a:ext cx="203760" cy="282240"/>
              </p14:xfrm>
            </p:contentPart>
          </mc:Choice>
          <mc:Fallback xmlns="">
            <p:pic>
              <p:nvPicPr>
                <p:cNvPr id="1307" name="Ink 1306">
                  <a:extLst>
                    <a:ext uri="{FF2B5EF4-FFF2-40B4-BE49-F238E27FC236}">
                      <a16:creationId xmlns:a16="http://schemas.microsoft.com/office/drawing/2014/main" id="{E35D50DA-CEED-D14E-A955-DE2831DC716A}"/>
                    </a:ext>
                  </a:extLst>
                </p:cNvPr>
                <p:cNvPicPr/>
                <p:nvPr/>
              </p:nvPicPr>
              <p:blipFill>
                <a:blip r:embed="rId2132"/>
                <a:stretch>
                  <a:fillRect/>
                </a:stretch>
              </p:blipFill>
              <p:spPr>
                <a:xfrm>
                  <a:off x="6519038" y="6418984"/>
                  <a:ext cx="23400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3">
              <p14:nvContentPartPr>
                <p14:cNvPr id="1308" name="Ink 1307">
                  <a:extLst>
                    <a:ext uri="{FF2B5EF4-FFF2-40B4-BE49-F238E27FC236}">
                      <a16:creationId xmlns:a16="http://schemas.microsoft.com/office/drawing/2014/main" id="{777CFCF4-31F3-6746-9A92-A5A105EC54C9}"/>
                    </a:ext>
                  </a:extLst>
                </p14:cNvPr>
                <p14:cNvContentPartPr/>
                <p14:nvPr/>
              </p14:nvContentPartPr>
              <p14:xfrm>
                <a:off x="6813878" y="6512224"/>
                <a:ext cx="133560" cy="157680"/>
              </p14:xfrm>
            </p:contentPart>
          </mc:Choice>
          <mc:Fallback xmlns="">
            <p:pic>
              <p:nvPicPr>
                <p:cNvPr id="1308" name="Ink 1307">
                  <a:extLst>
                    <a:ext uri="{FF2B5EF4-FFF2-40B4-BE49-F238E27FC236}">
                      <a16:creationId xmlns:a16="http://schemas.microsoft.com/office/drawing/2014/main" id="{777CFCF4-31F3-6746-9A92-A5A105EC54C9}"/>
                    </a:ext>
                  </a:extLst>
                </p:cNvPr>
                <p:cNvPicPr/>
                <p:nvPr/>
              </p:nvPicPr>
              <p:blipFill>
                <a:blip r:embed="rId2134"/>
                <a:stretch>
                  <a:fillRect/>
                </a:stretch>
              </p:blipFill>
              <p:spPr>
                <a:xfrm>
                  <a:off x="6798398" y="6496744"/>
                  <a:ext cx="16416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5">
              <p14:nvContentPartPr>
                <p14:cNvPr id="1309" name="Ink 1308">
                  <a:extLst>
                    <a:ext uri="{FF2B5EF4-FFF2-40B4-BE49-F238E27FC236}">
                      <a16:creationId xmlns:a16="http://schemas.microsoft.com/office/drawing/2014/main" id="{07BB8A6E-F0EF-3142-A4A9-C9679099B1FD}"/>
                    </a:ext>
                  </a:extLst>
                </p14:cNvPr>
                <p14:cNvContentPartPr/>
                <p14:nvPr/>
              </p14:nvContentPartPr>
              <p14:xfrm>
                <a:off x="7013318" y="6523384"/>
                <a:ext cx="123480" cy="113760"/>
              </p14:xfrm>
            </p:contentPart>
          </mc:Choice>
          <mc:Fallback xmlns="">
            <p:pic>
              <p:nvPicPr>
                <p:cNvPr id="1309" name="Ink 1308">
                  <a:extLst>
                    <a:ext uri="{FF2B5EF4-FFF2-40B4-BE49-F238E27FC236}">
                      <a16:creationId xmlns:a16="http://schemas.microsoft.com/office/drawing/2014/main" id="{07BB8A6E-F0EF-3142-A4A9-C9679099B1FD}"/>
                    </a:ext>
                  </a:extLst>
                </p:cNvPr>
                <p:cNvPicPr/>
                <p:nvPr/>
              </p:nvPicPr>
              <p:blipFill>
                <a:blip r:embed="rId2136"/>
                <a:stretch>
                  <a:fillRect/>
                </a:stretch>
              </p:blipFill>
              <p:spPr>
                <a:xfrm>
                  <a:off x="6998198" y="6507904"/>
                  <a:ext cx="15408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7">
              <p14:nvContentPartPr>
                <p14:cNvPr id="1310" name="Ink 1309">
                  <a:extLst>
                    <a:ext uri="{FF2B5EF4-FFF2-40B4-BE49-F238E27FC236}">
                      <a16:creationId xmlns:a16="http://schemas.microsoft.com/office/drawing/2014/main" id="{0A431CA3-DF9A-9F4F-9CE1-C246B11B1BED}"/>
                    </a:ext>
                  </a:extLst>
                </p14:cNvPr>
                <p14:cNvContentPartPr/>
                <p14:nvPr/>
              </p14:nvContentPartPr>
              <p14:xfrm>
                <a:off x="7200518" y="6380104"/>
                <a:ext cx="120960" cy="323640"/>
              </p14:xfrm>
            </p:contentPart>
          </mc:Choice>
          <mc:Fallback xmlns="">
            <p:pic>
              <p:nvPicPr>
                <p:cNvPr id="1310" name="Ink 1309">
                  <a:extLst>
                    <a:ext uri="{FF2B5EF4-FFF2-40B4-BE49-F238E27FC236}">
                      <a16:creationId xmlns:a16="http://schemas.microsoft.com/office/drawing/2014/main" id="{0A431CA3-DF9A-9F4F-9CE1-C246B11B1BED}"/>
                    </a:ext>
                  </a:extLst>
                </p:cNvPr>
                <p:cNvPicPr/>
                <p:nvPr/>
              </p:nvPicPr>
              <p:blipFill>
                <a:blip r:embed="rId2138"/>
                <a:stretch>
                  <a:fillRect/>
                </a:stretch>
              </p:blipFill>
              <p:spPr>
                <a:xfrm>
                  <a:off x="7185038" y="6364624"/>
                  <a:ext cx="151200" cy="35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9">
              <p14:nvContentPartPr>
                <p14:cNvPr id="1311" name="Ink 1310">
                  <a:extLst>
                    <a:ext uri="{FF2B5EF4-FFF2-40B4-BE49-F238E27FC236}">
                      <a16:creationId xmlns:a16="http://schemas.microsoft.com/office/drawing/2014/main" id="{4E54A9CF-545C-4F43-A720-FB69C11FFD6E}"/>
                    </a:ext>
                  </a:extLst>
                </p14:cNvPr>
                <p14:cNvContentPartPr/>
                <p14:nvPr/>
              </p14:nvContentPartPr>
              <p14:xfrm>
                <a:off x="7426598" y="6634624"/>
                <a:ext cx="18360" cy="11880"/>
              </p14:xfrm>
            </p:contentPart>
          </mc:Choice>
          <mc:Fallback xmlns="">
            <p:pic>
              <p:nvPicPr>
                <p:cNvPr id="1311" name="Ink 1310">
                  <a:extLst>
                    <a:ext uri="{FF2B5EF4-FFF2-40B4-BE49-F238E27FC236}">
                      <a16:creationId xmlns:a16="http://schemas.microsoft.com/office/drawing/2014/main" id="{4E54A9CF-545C-4F43-A720-FB69C11FFD6E}"/>
                    </a:ext>
                  </a:extLst>
                </p:cNvPr>
                <p:cNvPicPr/>
                <p:nvPr/>
              </p:nvPicPr>
              <p:blipFill>
                <a:blip r:embed="rId2140"/>
                <a:stretch>
                  <a:fillRect/>
                </a:stretch>
              </p:blipFill>
              <p:spPr>
                <a:xfrm>
                  <a:off x="7411478" y="6619504"/>
                  <a:ext cx="486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1">
              <p14:nvContentPartPr>
                <p14:cNvPr id="1312" name="Ink 1311">
                  <a:extLst>
                    <a:ext uri="{FF2B5EF4-FFF2-40B4-BE49-F238E27FC236}">
                      <a16:creationId xmlns:a16="http://schemas.microsoft.com/office/drawing/2014/main" id="{800980B3-F283-E141-987F-A57814FDD8FF}"/>
                    </a:ext>
                  </a:extLst>
                </p14:cNvPr>
                <p14:cNvContentPartPr/>
                <p14:nvPr/>
              </p14:nvContentPartPr>
              <p14:xfrm>
                <a:off x="7515878" y="6634624"/>
                <a:ext cx="10440" cy="6480"/>
              </p14:xfrm>
            </p:contentPart>
          </mc:Choice>
          <mc:Fallback xmlns="">
            <p:pic>
              <p:nvPicPr>
                <p:cNvPr id="1312" name="Ink 1311">
                  <a:extLst>
                    <a:ext uri="{FF2B5EF4-FFF2-40B4-BE49-F238E27FC236}">
                      <a16:creationId xmlns:a16="http://schemas.microsoft.com/office/drawing/2014/main" id="{800980B3-F283-E141-987F-A57814FDD8FF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7500398" y="6619504"/>
                  <a:ext cx="410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2">
              <p14:nvContentPartPr>
                <p14:cNvPr id="1314" name="Ink 1313">
                  <a:extLst>
                    <a:ext uri="{FF2B5EF4-FFF2-40B4-BE49-F238E27FC236}">
                      <a16:creationId xmlns:a16="http://schemas.microsoft.com/office/drawing/2014/main" id="{5743D242-60C6-B246-BA85-E523CCCF67B0}"/>
                    </a:ext>
                  </a:extLst>
                </p14:cNvPr>
                <p14:cNvContentPartPr/>
                <p14:nvPr/>
              </p14:nvContentPartPr>
              <p14:xfrm>
                <a:off x="7649438" y="6623824"/>
                <a:ext cx="10800" cy="720"/>
              </p14:xfrm>
            </p:contentPart>
          </mc:Choice>
          <mc:Fallback xmlns="">
            <p:pic>
              <p:nvPicPr>
                <p:cNvPr id="1314" name="Ink 1313">
                  <a:extLst>
                    <a:ext uri="{FF2B5EF4-FFF2-40B4-BE49-F238E27FC236}">
                      <a16:creationId xmlns:a16="http://schemas.microsoft.com/office/drawing/2014/main" id="{5743D242-60C6-B246-BA85-E523CCCF67B0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7634318" y="6608344"/>
                  <a:ext cx="414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3">
              <p14:nvContentPartPr>
                <p14:cNvPr id="1315" name="Ink 1314">
                  <a:extLst>
                    <a:ext uri="{FF2B5EF4-FFF2-40B4-BE49-F238E27FC236}">
                      <a16:creationId xmlns:a16="http://schemas.microsoft.com/office/drawing/2014/main" id="{D15BF2A1-019B-DF4E-90BF-B5873B8CBC14}"/>
                    </a:ext>
                  </a:extLst>
                </p14:cNvPr>
                <p14:cNvContentPartPr/>
                <p14:nvPr/>
              </p14:nvContentPartPr>
              <p14:xfrm>
                <a:off x="7772198" y="6623824"/>
                <a:ext cx="9720" cy="9360"/>
              </p14:xfrm>
            </p:contentPart>
          </mc:Choice>
          <mc:Fallback xmlns="">
            <p:pic>
              <p:nvPicPr>
                <p:cNvPr id="1315" name="Ink 1314">
                  <a:extLst>
                    <a:ext uri="{FF2B5EF4-FFF2-40B4-BE49-F238E27FC236}">
                      <a16:creationId xmlns:a16="http://schemas.microsoft.com/office/drawing/2014/main" id="{D15BF2A1-019B-DF4E-90BF-B5873B8CBC14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7757078" y="6608344"/>
                  <a:ext cx="39960" cy="39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44">
            <p14:nvContentPartPr>
              <p14:cNvPr id="1317" name="Ink 1316">
                <a:extLst>
                  <a:ext uri="{FF2B5EF4-FFF2-40B4-BE49-F238E27FC236}">
                    <a16:creationId xmlns:a16="http://schemas.microsoft.com/office/drawing/2014/main" id="{583948FB-2C18-1E4A-87B4-F1FB0311D76C}"/>
                  </a:ext>
                </a:extLst>
              </p14:cNvPr>
              <p14:cNvContentPartPr/>
              <p14:nvPr/>
            </p14:nvContentPartPr>
            <p14:xfrm>
              <a:off x="4696718" y="6082024"/>
              <a:ext cx="537120" cy="232920"/>
            </p14:xfrm>
          </p:contentPart>
        </mc:Choice>
        <mc:Fallback xmlns="">
          <p:pic>
            <p:nvPicPr>
              <p:cNvPr id="1317" name="Ink 1316">
                <a:extLst>
                  <a:ext uri="{FF2B5EF4-FFF2-40B4-BE49-F238E27FC236}">
                    <a16:creationId xmlns:a16="http://schemas.microsoft.com/office/drawing/2014/main" id="{583948FB-2C18-1E4A-87B4-F1FB0311D76C}"/>
                  </a:ext>
                </a:extLst>
              </p:cNvPr>
              <p:cNvPicPr/>
              <p:nvPr/>
            </p:nvPicPr>
            <p:blipFill>
              <a:blip r:embed="rId2145"/>
              <a:stretch>
                <a:fillRect/>
              </a:stretch>
            </p:blipFill>
            <p:spPr>
              <a:xfrm>
                <a:off x="4681598" y="6066904"/>
                <a:ext cx="567360" cy="26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6">
            <p14:nvContentPartPr>
              <p14:cNvPr id="1318" name="Ink 1317">
                <a:extLst>
                  <a:ext uri="{FF2B5EF4-FFF2-40B4-BE49-F238E27FC236}">
                    <a16:creationId xmlns:a16="http://schemas.microsoft.com/office/drawing/2014/main" id="{16F089CF-E51D-AF46-8638-7DE6F7005152}"/>
                  </a:ext>
                </a:extLst>
              </p14:cNvPr>
              <p14:cNvContentPartPr/>
              <p14:nvPr/>
            </p14:nvContentPartPr>
            <p14:xfrm>
              <a:off x="6977678" y="334264"/>
              <a:ext cx="243360" cy="687960"/>
            </p14:xfrm>
          </p:contentPart>
        </mc:Choice>
        <mc:Fallback xmlns="">
          <p:pic>
            <p:nvPicPr>
              <p:cNvPr id="1318" name="Ink 1317">
                <a:extLst>
                  <a:ext uri="{FF2B5EF4-FFF2-40B4-BE49-F238E27FC236}">
                    <a16:creationId xmlns:a16="http://schemas.microsoft.com/office/drawing/2014/main" id="{16F089CF-E51D-AF46-8638-7DE6F7005152}"/>
                  </a:ext>
                </a:extLst>
              </p:cNvPr>
              <p:cNvPicPr/>
              <p:nvPr/>
            </p:nvPicPr>
            <p:blipFill>
              <a:blip r:embed="rId2147"/>
              <a:stretch>
                <a:fillRect/>
              </a:stretch>
            </p:blipFill>
            <p:spPr>
              <a:xfrm>
                <a:off x="6962198" y="319144"/>
                <a:ext cx="273960" cy="718200"/>
              </a:xfrm>
              <a:prstGeom prst="rect">
                <a:avLst/>
              </a:prstGeom>
            </p:spPr>
          </p:pic>
        </mc:Fallback>
      </mc:AlternateContent>
      <p:grpSp>
        <p:nvGrpSpPr>
          <p:cNvPr id="1331" name="Group 1330">
            <a:extLst>
              <a:ext uri="{FF2B5EF4-FFF2-40B4-BE49-F238E27FC236}">
                <a16:creationId xmlns:a16="http://schemas.microsoft.com/office/drawing/2014/main" id="{C7758223-F22D-FE4F-8AE1-92C7A985442E}"/>
              </a:ext>
            </a:extLst>
          </p:cNvPr>
          <p:cNvGrpSpPr/>
          <p:nvPr/>
        </p:nvGrpSpPr>
        <p:grpSpPr>
          <a:xfrm>
            <a:off x="7839158" y="319504"/>
            <a:ext cx="2940480" cy="768240"/>
            <a:chOff x="7839158" y="319504"/>
            <a:chExt cx="2940480" cy="76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48">
              <p14:nvContentPartPr>
                <p14:cNvPr id="1320" name="Ink 1319">
                  <a:extLst>
                    <a:ext uri="{FF2B5EF4-FFF2-40B4-BE49-F238E27FC236}">
                      <a16:creationId xmlns:a16="http://schemas.microsoft.com/office/drawing/2014/main" id="{8EF4784A-774B-D040-9575-36144DC8FFA1}"/>
                    </a:ext>
                  </a:extLst>
                </p14:cNvPr>
                <p14:cNvContentPartPr/>
                <p14:nvPr/>
              </p14:nvContentPartPr>
              <p14:xfrm>
                <a:off x="7839158" y="410224"/>
                <a:ext cx="281160" cy="608760"/>
              </p14:xfrm>
            </p:contentPart>
          </mc:Choice>
          <mc:Fallback xmlns="">
            <p:pic>
              <p:nvPicPr>
                <p:cNvPr id="1320" name="Ink 1319">
                  <a:extLst>
                    <a:ext uri="{FF2B5EF4-FFF2-40B4-BE49-F238E27FC236}">
                      <a16:creationId xmlns:a16="http://schemas.microsoft.com/office/drawing/2014/main" id="{8EF4784A-774B-D040-9575-36144DC8FFA1}"/>
                    </a:ext>
                  </a:extLst>
                </p:cNvPr>
                <p:cNvPicPr/>
                <p:nvPr/>
              </p:nvPicPr>
              <p:blipFill>
                <a:blip r:embed="rId2149"/>
                <a:stretch>
                  <a:fillRect/>
                </a:stretch>
              </p:blipFill>
              <p:spPr>
                <a:xfrm>
                  <a:off x="7824038" y="394744"/>
                  <a:ext cx="311760" cy="63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0">
              <p14:nvContentPartPr>
                <p14:cNvPr id="1321" name="Ink 1320">
                  <a:extLst>
                    <a:ext uri="{FF2B5EF4-FFF2-40B4-BE49-F238E27FC236}">
                      <a16:creationId xmlns:a16="http://schemas.microsoft.com/office/drawing/2014/main" id="{2975F702-E420-C243-9C3B-878CB9F37306}"/>
                    </a:ext>
                  </a:extLst>
                </p14:cNvPr>
                <p14:cNvContentPartPr/>
                <p14:nvPr/>
              </p14:nvContentPartPr>
              <p14:xfrm>
                <a:off x="7839158" y="663664"/>
                <a:ext cx="635760" cy="238320"/>
              </p14:xfrm>
            </p:contentPart>
          </mc:Choice>
          <mc:Fallback xmlns="">
            <p:pic>
              <p:nvPicPr>
                <p:cNvPr id="1321" name="Ink 1320">
                  <a:extLst>
                    <a:ext uri="{FF2B5EF4-FFF2-40B4-BE49-F238E27FC236}">
                      <a16:creationId xmlns:a16="http://schemas.microsoft.com/office/drawing/2014/main" id="{2975F702-E420-C243-9C3B-878CB9F37306}"/>
                    </a:ext>
                  </a:extLst>
                </p:cNvPr>
                <p:cNvPicPr/>
                <p:nvPr/>
              </p:nvPicPr>
              <p:blipFill>
                <a:blip r:embed="rId2151"/>
                <a:stretch>
                  <a:fillRect/>
                </a:stretch>
              </p:blipFill>
              <p:spPr>
                <a:xfrm>
                  <a:off x="7824038" y="648184"/>
                  <a:ext cx="66600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2">
              <p14:nvContentPartPr>
                <p14:cNvPr id="1323" name="Ink 1322">
                  <a:extLst>
                    <a:ext uri="{FF2B5EF4-FFF2-40B4-BE49-F238E27FC236}">
                      <a16:creationId xmlns:a16="http://schemas.microsoft.com/office/drawing/2014/main" id="{AD4080BD-14E9-4248-A045-D8B5EA7E7735}"/>
                    </a:ext>
                  </a:extLst>
                </p14:cNvPr>
                <p14:cNvContentPartPr/>
                <p14:nvPr/>
              </p14:nvContentPartPr>
              <p14:xfrm>
                <a:off x="8608478" y="501664"/>
                <a:ext cx="52200" cy="473040"/>
              </p14:xfrm>
            </p:contentPart>
          </mc:Choice>
          <mc:Fallback xmlns="">
            <p:pic>
              <p:nvPicPr>
                <p:cNvPr id="1323" name="Ink 1322">
                  <a:extLst>
                    <a:ext uri="{FF2B5EF4-FFF2-40B4-BE49-F238E27FC236}">
                      <a16:creationId xmlns:a16="http://schemas.microsoft.com/office/drawing/2014/main" id="{AD4080BD-14E9-4248-A045-D8B5EA7E7735}"/>
                    </a:ext>
                  </a:extLst>
                </p:cNvPr>
                <p:cNvPicPr/>
                <p:nvPr/>
              </p:nvPicPr>
              <p:blipFill>
                <a:blip r:embed="rId2153"/>
                <a:stretch>
                  <a:fillRect/>
                </a:stretch>
              </p:blipFill>
              <p:spPr>
                <a:xfrm>
                  <a:off x="8593358" y="486544"/>
                  <a:ext cx="82800" cy="50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4">
              <p14:nvContentPartPr>
                <p14:cNvPr id="1324" name="Ink 1323">
                  <a:extLst>
                    <a:ext uri="{FF2B5EF4-FFF2-40B4-BE49-F238E27FC236}">
                      <a16:creationId xmlns:a16="http://schemas.microsoft.com/office/drawing/2014/main" id="{554EAF42-8FB5-7749-9B4E-F6CE3CC59F39}"/>
                    </a:ext>
                  </a:extLst>
                </p14:cNvPr>
                <p14:cNvContentPartPr/>
                <p14:nvPr/>
              </p14:nvContentPartPr>
              <p14:xfrm>
                <a:off x="8437478" y="385024"/>
                <a:ext cx="587880" cy="575280"/>
              </p14:xfrm>
            </p:contentPart>
          </mc:Choice>
          <mc:Fallback xmlns="">
            <p:pic>
              <p:nvPicPr>
                <p:cNvPr id="1324" name="Ink 1323">
                  <a:extLst>
                    <a:ext uri="{FF2B5EF4-FFF2-40B4-BE49-F238E27FC236}">
                      <a16:creationId xmlns:a16="http://schemas.microsoft.com/office/drawing/2014/main" id="{554EAF42-8FB5-7749-9B4E-F6CE3CC59F39}"/>
                    </a:ext>
                  </a:extLst>
                </p:cNvPr>
                <p:cNvPicPr/>
                <p:nvPr/>
              </p:nvPicPr>
              <p:blipFill>
                <a:blip r:embed="rId2155"/>
                <a:stretch>
                  <a:fillRect/>
                </a:stretch>
              </p:blipFill>
              <p:spPr>
                <a:xfrm>
                  <a:off x="8422358" y="369904"/>
                  <a:ext cx="618120" cy="60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6">
              <p14:nvContentPartPr>
                <p14:cNvPr id="1325" name="Ink 1324">
                  <a:extLst>
                    <a:ext uri="{FF2B5EF4-FFF2-40B4-BE49-F238E27FC236}">
                      <a16:creationId xmlns:a16="http://schemas.microsoft.com/office/drawing/2014/main" id="{E0F0A71E-DCD0-774F-AC6C-117AFE9CFA6B}"/>
                    </a:ext>
                  </a:extLst>
                </p14:cNvPr>
                <p14:cNvContentPartPr/>
                <p14:nvPr/>
              </p14:nvContentPartPr>
              <p14:xfrm>
                <a:off x="9075398" y="586264"/>
                <a:ext cx="361800" cy="347040"/>
              </p14:xfrm>
            </p:contentPart>
          </mc:Choice>
          <mc:Fallback xmlns="">
            <p:pic>
              <p:nvPicPr>
                <p:cNvPr id="1325" name="Ink 1324">
                  <a:extLst>
                    <a:ext uri="{FF2B5EF4-FFF2-40B4-BE49-F238E27FC236}">
                      <a16:creationId xmlns:a16="http://schemas.microsoft.com/office/drawing/2014/main" id="{E0F0A71E-DCD0-774F-AC6C-117AFE9CFA6B}"/>
                    </a:ext>
                  </a:extLst>
                </p:cNvPr>
                <p:cNvPicPr/>
                <p:nvPr/>
              </p:nvPicPr>
              <p:blipFill>
                <a:blip r:embed="rId2157"/>
                <a:stretch>
                  <a:fillRect/>
                </a:stretch>
              </p:blipFill>
              <p:spPr>
                <a:xfrm>
                  <a:off x="9060278" y="571144"/>
                  <a:ext cx="39240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8">
              <p14:nvContentPartPr>
                <p14:cNvPr id="1326" name="Ink 1325">
                  <a:extLst>
                    <a:ext uri="{FF2B5EF4-FFF2-40B4-BE49-F238E27FC236}">
                      <a16:creationId xmlns:a16="http://schemas.microsoft.com/office/drawing/2014/main" id="{9CC049A2-7516-DB49-B54F-20AAB810AACD}"/>
                    </a:ext>
                  </a:extLst>
                </p14:cNvPr>
                <p14:cNvContentPartPr/>
                <p14:nvPr/>
              </p14:nvContentPartPr>
              <p14:xfrm>
                <a:off x="9645638" y="617944"/>
                <a:ext cx="155160" cy="469800"/>
              </p14:xfrm>
            </p:contentPart>
          </mc:Choice>
          <mc:Fallback xmlns="">
            <p:pic>
              <p:nvPicPr>
                <p:cNvPr id="1326" name="Ink 1325">
                  <a:extLst>
                    <a:ext uri="{FF2B5EF4-FFF2-40B4-BE49-F238E27FC236}">
                      <a16:creationId xmlns:a16="http://schemas.microsoft.com/office/drawing/2014/main" id="{9CC049A2-7516-DB49-B54F-20AAB810AACD}"/>
                    </a:ext>
                  </a:extLst>
                </p:cNvPr>
                <p:cNvPicPr/>
                <p:nvPr/>
              </p:nvPicPr>
              <p:blipFill>
                <a:blip r:embed="rId2159"/>
                <a:stretch>
                  <a:fillRect/>
                </a:stretch>
              </p:blipFill>
              <p:spPr>
                <a:xfrm>
                  <a:off x="9630518" y="602824"/>
                  <a:ext cx="185400" cy="50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0">
              <p14:nvContentPartPr>
                <p14:cNvPr id="1328" name="Ink 1327">
                  <a:extLst>
                    <a:ext uri="{FF2B5EF4-FFF2-40B4-BE49-F238E27FC236}">
                      <a16:creationId xmlns:a16="http://schemas.microsoft.com/office/drawing/2014/main" id="{AB03E723-F9A9-CB4B-8C6F-2DFB6169D0BF}"/>
                    </a:ext>
                  </a:extLst>
                </p14:cNvPr>
                <p14:cNvContentPartPr/>
                <p14:nvPr/>
              </p14:nvContentPartPr>
              <p14:xfrm>
                <a:off x="9921758" y="661864"/>
                <a:ext cx="193680" cy="189360"/>
              </p14:xfrm>
            </p:contentPart>
          </mc:Choice>
          <mc:Fallback xmlns="">
            <p:pic>
              <p:nvPicPr>
                <p:cNvPr id="1328" name="Ink 1327">
                  <a:extLst>
                    <a:ext uri="{FF2B5EF4-FFF2-40B4-BE49-F238E27FC236}">
                      <a16:creationId xmlns:a16="http://schemas.microsoft.com/office/drawing/2014/main" id="{AB03E723-F9A9-CB4B-8C6F-2DFB6169D0BF}"/>
                    </a:ext>
                  </a:extLst>
                </p:cNvPr>
                <p:cNvPicPr/>
                <p:nvPr/>
              </p:nvPicPr>
              <p:blipFill>
                <a:blip r:embed="rId2161"/>
                <a:stretch>
                  <a:fillRect/>
                </a:stretch>
              </p:blipFill>
              <p:spPr>
                <a:xfrm>
                  <a:off x="9906638" y="646744"/>
                  <a:ext cx="22428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2">
              <p14:nvContentPartPr>
                <p14:cNvPr id="1329" name="Ink 1328">
                  <a:extLst>
                    <a:ext uri="{FF2B5EF4-FFF2-40B4-BE49-F238E27FC236}">
                      <a16:creationId xmlns:a16="http://schemas.microsoft.com/office/drawing/2014/main" id="{B61D9F5F-C856-1949-A193-9E0D4932D4B7}"/>
                    </a:ext>
                  </a:extLst>
                </p14:cNvPr>
                <p14:cNvContentPartPr/>
                <p14:nvPr/>
              </p14:nvContentPartPr>
              <p14:xfrm>
                <a:off x="10203638" y="319504"/>
                <a:ext cx="286920" cy="597240"/>
              </p14:xfrm>
            </p:contentPart>
          </mc:Choice>
          <mc:Fallback xmlns="">
            <p:pic>
              <p:nvPicPr>
                <p:cNvPr id="1329" name="Ink 1328">
                  <a:extLst>
                    <a:ext uri="{FF2B5EF4-FFF2-40B4-BE49-F238E27FC236}">
                      <a16:creationId xmlns:a16="http://schemas.microsoft.com/office/drawing/2014/main" id="{B61D9F5F-C856-1949-A193-9E0D4932D4B7}"/>
                    </a:ext>
                  </a:extLst>
                </p:cNvPr>
                <p:cNvPicPr/>
                <p:nvPr/>
              </p:nvPicPr>
              <p:blipFill>
                <a:blip r:embed="rId2163"/>
                <a:stretch>
                  <a:fillRect/>
                </a:stretch>
              </p:blipFill>
              <p:spPr>
                <a:xfrm>
                  <a:off x="10188518" y="304024"/>
                  <a:ext cx="317520" cy="62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4">
              <p14:nvContentPartPr>
                <p14:cNvPr id="1330" name="Ink 1329">
                  <a:extLst>
                    <a:ext uri="{FF2B5EF4-FFF2-40B4-BE49-F238E27FC236}">
                      <a16:creationId xmlns:a16="http://schemas.microsoft.com/office/drawing/2014/main" id="{F59995ED-BD8E-6A46-85C7-07DE9ECD79DA}"/>
                    </a:ext>
                  </a:extLst>
                </p14:cNvPr>
                <p14:cNvContentPartPr/>
                <p14:nvPr/>
              </p14:nvContentPartPr>
              <p14:xfrm>
                <a:off x="10589918" y="636304"/>
                <a:ext cx="189720" cy="300960"/>
              </p14:xfrm>
            </p:contentPart>
          </mc:Choice>
          <mc:Fallback xmlns="">
            <p:pic>
              <p:nvPicPr>
                <p:cNvPr id="1330" name="Ink 1329">
                  <a:extLst>
                    <a:ext uri="{FF2B5EF4-FFF2-40B4-BE49-F238E27FC236}">
                      <a16:creationId xmlns:a16="http://schemas.microsoft.com/office/drawing/2014/main" id="{F59995ED-BD8E-6A46-85C7-07DE9ECD79DA}"/>
                    </a:ext>
                  </a:extLst>
                </p:cNvPr>
                <p:cNvPicPr/>
                <p:nvPr/>
              </p:nvPicPr>
              <p:blipFill>
                <a:blip r:embed="rId2165"/>
                <a:stretch>
                  <a:fillRect/>
                </a:stretch>
              </p:blipFill>
              <p:spPr>
                <a:xfrm>
                  <a:off x="10574438" y="621184"/>
                  <a:ext cx="220320" cy="3312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627446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Adult female Portunion conformis">
            <a:hlinkClick r:id="" action="ppaction://media"/>
            <a:extLst>
              <a:ext uri="{FF2B5EF4-FFF2-40B4-BE49-F238E27FC236}">
                <a16:creationId xmlns:a16="http://schemas.microsoft.com/office/drawing/2014/main" id="{949DB96D-BB6E-4F78-FA37-36A4A8E30C9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97306" y="54979"/>
            <a:ext cx="9005104" cy="675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76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63139960-231A-CC46-ACDC-A585A7A93097}"/>
              </a:ext>
            </a:extLst>
          </p:cNvPr>
          <p:cNvGrpSpPr/>
          <p:nvPr/>
        </p:nvGrpSpPr>
        <p:grpSpPr>
          <a:xfrm>
            <a:off x="300758" y="214744"/>
            <a:ext cx="2193840" cy="644040"/>
            <a:chOff x="300758" y="214744"/>
            <a:chExt cx="2193840" cy="64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CBEE6AA-7F19-7246-8A67-7EF6037D1B7C}"/>
                    </a:ext>
                  </a:extLst>
                </p14:cNvPr>
                <p14:cNvContentPartPr/>
                <p14:nvPr/>
              </p14:nvContentPartPr>
              <p14:xfrm>
                <a:off x="300758" y="289624"/>
                <a:ext cx="87840" cy="4568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CBEE6AA-7F19-7246-8A67-7EF6037D1B7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85638" y="274504"/>
                  <a:ext cx="118440" cy="48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79F8AFA-9B9B-A14D-A38A-326C60940BF5}"/>
                    </a:ext>
                  </a:extLst>
                </p14:cNvPr>
                <p14:cNvContentPartPr/>
                <p14:nvPr/>
              </p14:nvContentPartPr>
              <p14:xfrm>
                <a:off x="310478" y="277024"/>
                <a:ext cx="234000" cy="4125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79F8AFA-9B9B-A14D-A38A-326C60940BF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94998" y="261904"/>
                  <a:ext cx="264240" cy="44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468223C-7051-A443-93D0-3FF69ADA975A}"/>
                    </a:ext>
                  </a:extLst>
                </p14:cNvPr>
                <p14:cNvContentPartPr/>
                <p14:nvPr/>
              </p14:nvContentPartPr>
              <p14:xfrm>
                <a:off x="581918" y="454504"/>
                <a:ext cx="180000" cy="2368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468223C-7051-A443-93D0-3FF69ADA975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66798" y="439384"/>
                  <a:ext cx="21060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CA7C4B9-CDC4-CA45-997C-A6A1DC53F01A}"/>
                    </a:ext>
                  </a:extLst>
                </p14:cNvPr>
                <p14:cNvContentPartPr/>
                <p14:nvPr/>
              </p14:nvContentPartPr>
              <p14:xfrm>
                <a:off x="869558" y="417424"/>
                <a:ext cx="253440" cy="242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CA7C4B9-CDC4-CA45-997C-A6A1DC53F01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54438" y="402304"/>
                  <a:ext cx="28404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575F028-0DBB-CD40-860E-A0940133BA1A}"/>
                    </a:ext>
                  </a:extLst>
                </p14:cNvPr>
                <p14:cNvContentPartPr/>
                <p14:nvPr/>
              </p14:nvContentPartPr>
              <p14:xfrm>
                <a:off x="1201118" y="433624"/>
                <a:ext cx="203040" cy="2408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575F028-0DBB-CD40-860E-A0940133BA1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85638" y="418504"/>
                  <a:ext cx="23364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EF6E940-259A-3D4F-A6EE-D508E9BF8C55}"/>
                    </a:ext>
                  </a:extLst>
                </p14:cNvPr>
                <p14:cNvContentPartPr/>
                <p14:nvPr/>
              </p14:nvContentPartPr>
              <p14:xfrm>
                <a:off x="1471838" y="378904"/>
                <a:ext cx="245160" cy="2725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EF6E940-259A-3D4F-A6EE-D508E9BF8C5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456358" y="363784"/>
                  <a:ext cx="27540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3C4B5BE-C87E-7549-95C0-0019695B573D}"/>
                    </a:ext>
                  </a:extLst>
                </p14:cNvPr>
                <p14:cNvContentPartPr/>
                <p14:nvPr/>
              </p14:nvContentPartPr>
              <p14:xfrm>
                <a:off x="1735358" y="214744"/>
                <a:ext cx="241200" cy="405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3C4B5BE-C87E-7549-95C0-0019695B573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720238" y="199624"/>
                  <a:ext cx="271800" cy="43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6114E34-403C-5F4E-9B77-67711C5D5578}"/>
                    </a:ext>
                  </a:extLst>
                </p14:cNvPr>
                <p14:cNvContentPartPr/>
                <p14:nvPr/>
              </p14:nvContentPartPr>
              <p14:xfrm>
                <a:off x="2008238" y="375304"/>
                <a:ext cx="344880" cy="2516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6114E34-403C-5F4E-9B77-67711C5D557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992758" y="360184"/>
                  <a:ext cx="37512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B57A1B1-3802-5B46-803D-BC7A8D3350F3}"/>
                    </a:ext>
                  </a:extLst>
                </p14:cNvPr>
                <p14:cNvContentPartPr/>
                <p14:nvPr/>
              </p14:nvContentPartPr>
              <p14:xfrm>
                <a:off x="2475518" y="356584"/>
                <a:ext cx="12600" cy="54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B57A1B1-3802-5B46-803D-BC7A8D3350F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460038" y="341464"/>
                  <a:ext cx="43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BB182B0-7E98-A948-B7BF-399F6A532E29}"/>
                    </a:ext>
                  </a:extLst>
                </p14:cNvPr>
                <p14:cNvContentPartPr/>
                <p14:nvPr/>
              </p14:nvContentPartPr>
              <p14:xfrm>
                <a:off x="2486678" y="511744"/>
                <a:ext cx="7920" cy="162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BB182B0-7E98-A948-B7BF-399F6A532E2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471198" y="496264"/>
                  <a:ext cx="3852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B6FC30C-D471-E247-A375-64B4C0BB73DC}"/>
                    </a:ext>
                  </a:extLst>
                </p14:cNvPr>
                <p14:cNvContentPartPr/>
                <p14:nvPr/>
              </p14:nvContentPartPr>
              <p14:xfrm>
                <a:off x="475358" y="719824"/>
                <a:ext cx="1720080" cy="1389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B6FC30C-D471-E247-A375-64B4C0BB73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59878" y="704344"/>
                  <a:ext cx="175068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24B6C652-4F0E-B441-9C18-097924C25B87}"/>
              </a:ext>
            </a:extLst>
          </p:cNvPr>
          <p:cNvGrpSpPr/>
          <p:nvPr/>
        </p:nvGrpSpPr>
        <p:grpSpPr>
          <a:xfrm>
            <a:off x="165758" y="813784"/>
            <a:ext cx="4369680" cy="2284200"/>
            <a:chOff x="165758" y="813784"/>
            <a:chExt cx="4369680" cy="228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4A41998-5684-4948-9CE2-33114EC7A7EC}"/>
                    </a:ext>
                  </a:extLst>
                </p14:cNvPr>
                <p14:cNvContentPartPr/>
                <p14:nvPr/>
              </p14:nvContentPartPr>
              <p14:xfrm>
                <a:off x="201758" y="1160104"/>
                <a:ext cx="126000" cy="219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4A41998-5684-4948-9CE2-33114EC7A7E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86278" y="1144984"/>
                  <a:ext cx="15660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D54D0709-4B95-364C-82FE-65412AB0839C}"/>
                    </a:ext>
                  </a:extLst>
                </p14:cNvPr>
                <p14:cNvContentPartPr/>
                <p14:nvPr/>
              </p14:nvContentPartPr>
              <p14:xfrm>
                <a:off x="396878" y="1093864"/>
                <a:ext cx="147240" cy="2055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D54D0709-4B95-364C-82FE-65412AB0839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81758" y="1078384"/>
                  <a:ext cx="1778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98B6460-49AB-2A4A-A118-D2B208BBAD7E}"/>
                    </a:ext>
                  </a:extLst>
                </p14:cNvPr>
                <p14:cNvContentPartPr/>
                <p14:nvPr/>
              </p14:nvContentPartPr>
              <p14:xfrm>
                <a:off x="596318" y="1092784"/>
                <a:ext cx="91080" cy="183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98B6460-49AB-2A4A-A118-D2B208BBAD7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81198" y="1077304"/>
                  <a:ext cx="12132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02D7B5E-1A7F-7840-9AEA-EF11BBA33DFD}"/>
                    </a:ext>
                  </a:extLst>
                </p14:cNvPr>
                <p14:cNvContentPartPr/>
                <p14:nvPr/>
              </p14:nvContentPartPr>
              <p14:xfrm>
                <a:off x="835358" y="1101064"/>
                <a:ext cx="126000" cy="1213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02D7B5E-1A7F-7840-9AEA-EF11BBA33DF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20238" y="1085944"/>
                  <a:ext cx="15660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693C3E7-2A98-A34D-B655-BE7CF309C4A6}"/>
                    </a:ext>
                  </a:extLst>
                </p14:cNvPr>
                <p14:cNvContentPartPr/>
                <p14:nvPr/>
              </p14:nvContentPartPr>
              <p14:xfrm>
                <a:off x="932558" y="1092784"/>
                <a:ext cx="30960" cy="3348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693C3E7-2A98-A34D-B655-BE7CF309C4A6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17438" y="1077304"/>
                  <a:ext cx="61560" cy="36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D9BAFCB-C69C-A04A-B1C2-74A714844EEE}"/>
                    </a:ext>
                  </a:extLst>
                </p14:cNvPr>
                <p14:cNvContentPartPr/>
                <p14:nvPr/>
              </p14:nvContentPartPr>
              <p14:xfrm>
                <a:off x="1045598" y="1081624"/>
                <a:ext cx="96480" cy="171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D9BAFCB-C69C-A04A-B1C2-74A714844EE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30478" y="1066144"/>
                  <a:ext cx="12708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8FDBE21-0C78-F545-AB4C-1CBAE679B3C2}"/>
                    </a:ext>
                  </a:extLst>
                </p14:cNvPr>
                <p14:cNvContentPartPr/>
                <p14:nvPr/>
              </p14:nvContentPartPr>
              <p14:xfrm>
                <a:off x="1214798" y="1073704"/>
                <a:ext cx="64800" cy="1587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8FDBE21-0C78-F545-AB4C-1CBAE679B3C2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99318" y="1058224"/>
                  <a:ext cx="954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BE3FD3B-06BD-CB4A-9663-F0AA8714B606}"/>
                    </a:ext>
                  </a:extLst>
                </p14:cNvPr>
                <p14:cNvContentPartPr/>
                <p14:nvPr/>
              </p14:nvContentPartPr>
              <p14:xfrm>
                <a:off x="1392278" y="1085584"/>
                <a:ext cx="105120" cy="1731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BE3FD3B-06BD-CB4A-9663-F0AA8714B60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376798" y="1070464"/>
                  <a:ext cx="13536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DC42FCC-B797-ED41-BA37-BC89C8387CDC}"/>
                    </a:ext>
                  </a:extLst>
                </p14:cNvPr>
                <p14:cNvContentPartPr/>
                <p14:nvPr/>
              </p14:nvContentPartPr>
              <p14:xfrm>
                <a:off x="1511438" y="1102144"/>
                <a:ext cx="98640" cy="1429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DC42FCC-B797-ED41-BA37-BC89C8387CD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496318" y="1087024"/>
                  <a:ext cx="1292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84AFA85F-AF41-5E4B-8947-FD4729DAADB5}"/>
                    </a:ext>
                  </a:extLst>
                </p14:cNvPr>
                <p14:cNvContentPartPr/>
                <p14:nvPr/>
              </p14:nvContentPartPr>
              <p14:xfrm>
                <a:off x="1327838" y="915304"/>
                <a:ext cx="10440" cy="1598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84AFA85F-AF41-5E4B-8947-FD4729DAADB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312358" y="899824"/>
                  <a:ext cx="4104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7C90520-1558-8141-86E0-FD30732BFEE2}"/>
                    </a:ext>
                  </a:extLst>
                </p14:cNvPr>
                <p14:cNvContentPartPr/>
                <p14:nvPr/>
              </p14:nvContentPartPr>
              <p14:xfrm>
                <a:off x="1728158" y="1032304"/>
                <a:ext cx="211320" cy="1904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7C90520-1558-8141-86E0-FD30732BFEE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713038" y="1017184"/>
                  <a:ext cx="24192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B11BE35-ED62-1342-A6C5-8276E3CB0BEA}"/>
                    </a:ext>
                  </a:extLst>
                </p14:cNvPr>
                <p14:cNvContentPartPr/>
                <p14:nvPr/>
              </p14:nvContentPartPr>
              <p14:xfrm>
                <a:off x="1975478" y="1069744"/>
                <a:ext cx="132480" cy="1234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B11BE35-ED62-1342-A6C5-8276E3CB0BE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959998" y="1054624"/>
                  <a:ext cx="16308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AA976C3-8AC8-0247-9984-252209138FC3}"/>
                    </a:ext>
                  </a:extLst>
                </p14:cNvPr>
                <p14:cNvContentPartPr/>
                <p14:nvPr/>
              </p14:nvContentPartPr>
              <p14:xfrm>
                <a:off x="2161238" y="869584"/>
                <a:ext cx="29880" cy="3366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AA976C3-8AC8-0247-9984-252209138FC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146118" y="854464"/>
                  <a:ext cx="6048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69BED12-12AB-6548-AFE2-878B9D8BE273}"/>
                    </a:ext>
                  </a:extLst>
                </p14:cNvPr>
                <p14:cNvContentPartPr/>
                <p14:nvPr/>
              </p14:nvContentPartPr>
              <p14:xfrm>
                <a:off x="2181398" y="1003504"/>
                <a:ext cx="151560" cy="162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69BED12-12AB-6548-AFE2-878B9D8BE27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165918" y="988024"/>
                  <a:ext cx="18180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1AE1E77-6A87-F246-B0BF-AB06F2CDD681}"/>
                    </a:ext>
                  </a:extLst>
                </p14:cNvPr>
                <p14:cNvContentPartPr/>
                <p14:nvPr/>
              </p14:nvContentPartPr>
              <p14:xfrm>
                <a:off x="2352758" y="1048144"/>
                <a:ext cx="46440" cy="1306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1AE1E77-6A87-F246-B0BF-AB06F2CDD68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337638" y="1032664"/>
                  <a:ext cx="770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56A5C57-CA0E-3E47-BE8D-287E3BA11EAA}"/>
                    </a:ext>
                  </a:extLst>
                </p14:cNvPr>
                <p14:cNvContentPartPr/>
                <p14:nvPr/>
              </p14:nvContentPartPr>
              <p14:xfrm>
                <a:off x="2379038" y="931144"/>
                <a:ext cx="7560" cy="57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56A5C57-CA0E-3E47-BE8D-287E3BA11EA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363558" y="915664"/>
                  <a:ext cx="381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71C9FF8-A00E-C042-919C-1B0319BB705A}"/>
                    </a:ext>
                  </a:extLst>
                </p14:cNvPr>
                <p14:cNvContentPartPr/>
                <p14:nvPr/>
              </p14:nvContentPartPr>
              <p14:xfrm>
                <a:off x="2436998" y="1012144"/>
                <a:ext cx="119880" cy="1576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71C9FF8-A00E-C042-919C-1B0319BB705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421878" y="997024"/>
                  <a:ext cx="15012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6EFBB92-D6D3-544E-8D51-2B5B93F0FA62}"/>
                    </a:ext>
                  </a:extLst>
                </p14:cNvPr>
                <p14:cNvContentPartPr/>
                <p14:nvPr/>
              </p14:nvContentPartPr>
              <p14:xfrm>
                <a:off x="2623838" y="1056064"/>
                <a:ext cx="135000" cy="4165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6EFBB92-D6D3-544E-8D51-2B5B93F0FA6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608718" y="1040584"/>
                  <a:ext cx="165600" cy="44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208C66E-BD00-B44F-9817-9AD72DFFBB85}"/>
                    </a:ext>
                  </a:extLst>
                </p14:cNvPr>
                <p14:cNvContentPartPr/>
                <p14:nvPr/>
              </p14:nvContentPartPr>
              <p14:xfrm>
                <a:off x="2858558" y="981184"/>
                <a:ext cx="120960" cy="1764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208C66E-BD00-B44F-9817-9AD72DFFBB8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843078" y="965704"/>
                  <a:ext cx="1512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A17E0AF-41FB-7843-8188-9182EFA4BAEC}"/>
                    </a:ext>
                  </a:extLst>
                </p14:cNvPr>
                <p14:cNvContentPartPr/>
                <p14:nvPr/>
              </p14:nvContentPartPr>
              <p14:xfrm>
                <a:off x="2999678" y="813784"/>
                <a:ext cx="48240" cy="3214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A17E0AF-41FB-7843-8188-9182EFA4BAEC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984198" y="798664"/>
                  <a:ext cx="7884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E3F5ED51-F745-B24B-8BA2-D0E899E70656}"/>
                    </a:ext>
                  </a:extLst>
                </p14:cNvPr>
                <p14:cNvContentPartPr/>
                <p14:nvPr/>
              </p14:nvContentPartPr>
              <p14:xfrm>
                <a:off x="3030638" y="941584"/>
                <a:ext cx="276120" cy="2181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E3F5ED51-F745-B24B-8BA2-D0E899E7065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3015518" y="926104"/>
                  <a:ext cx="30672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17C0BC8-DFDC-1B44-B6EB-6A89F1563548}"/>
                    </a:ext>
                  </a:extLst>
                </p14:cNvPr>
                <p14:cNvContentPartPr/>
                <p14:nvPr/>
              </p14:nvContentPartPr>
              <p14:xfrm>
                <a:off x="3322958" y="925384"/>
                <a:ext cx="30240" cy="1994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17C0BC8-DFDC-1B44-B6EB-6A89F1563548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307478" y="910264"/>
                  <a:ext cx="6084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8241D1E-2A11-E143-91C7-C261B76DED69}"/>
                    </a:ext>
                  </a:extLst>
                </p14:cNvPr>
                <p14:cNvContentPartPr/>
                <p14:nvPr/>
              </p14:nvContentPartPr>
              <p14:xfrm>
                <a:off x="3243038" y="846544"/>
                <a:ext cx="443880" cy="2815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8241D1E-2A11-E143-91C7-C261B76DED69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3227918" y="831064"/>
                  <a:ext cx="47448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71D7A29D-2FD1-C847-BD7C-9DF0FE6A036D}"/>
                    </a:ext>
                  </a:extLst>
                </p14:cNvPr>
                <p14:cNvContentPartPr/>
                <p14:nvPr/>
              </p14:nvContentPartPr>
              <p14:xfrm>
                <a:off x="3711038" y="948784"/>
                <a:ext cx="135720" cy="1609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71D7A29D-2FD1-C847-BD7C-9DF0FE6A036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3695918" y="933664"/>
                  <a:ext cx="1659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117BFAB-0D6C-A749-8F32-EC36DB9EF8EE}"/>
                    </a:ext>
                  </a:extLst>
                </p14:cNvPr>
                <p14:cNvContentPartPr/>
                <p14:nvPr/>
              </p14:nvContentPartPr>
              <p14:xfrm>
                <a:off x="3884198" y="942664"/>
                <a:ext cx="77400" cy="2019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117BFAB-0D6C-A749-8F32-EC36DB9EF8EE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3869078" y="927544"/>
                  <a:ext cx="1080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79D6F02-DDE1-8D4F-9478-644DD5DF3EA0}"/>
                    </a:ext>
                  </a:extLst>
                </p14:cNvPr>
                <p14:cNvContentPartPr/>
                <p14:nvPr/>
              </p14:nvContentPartPr>
              <p14:xfrm>
                <a:off x="4032158" y="1103944"/>
                <a:ext cx="56520" cy="1519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79D6F02-DDE1-8D4F-9478-644DD5DF3EA0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4017038" y="1088464"/>
                  <a:ext cx="8712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427D9721-4852-B542-B01B-ED9B937ACE93}"/>
                    </a:ext>
                  </a:extLst>
                </p14:cNvPr>
                <p14:cNvContentPartPr/>
                <p14:nvPr/>
              </p14:nvContentPartPr>
              <p14:xfrm>
                <a:off x="422438" y="1529824"/>
                <a:ext cx="135360" cy="1702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427D9721-4852-B542-B01B-ED9B937ACE9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07318" y="1514704"/>
                  <a:ext cx="16596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C26A022-1043-1E47-AE86-C92F07912B17}"/>
                    </a:ext>
                  </a:extLst>
                </p14:cNvPr>
                <p14:cNvContentPartPr/>
                <p14:nvPr/>
              </p14:nvContentPartPr>
              <p14:xfrm>
                <a:off x="512078" y="1381144"/>
                <a:ext cx="68040" cy="2844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C26A022-1043-1E47-AE86-C92F07912B1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96958" y="1366024"/>
                  <a:ext cx="9864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BFB481CF-8F80-3249-BC07-7FE81000612C}"/>
                    </a:ext>
                  </a:extLst>
                </p14:cNvPr>
                <p14:cNvContentPartPr/>
                <p14:nvPr/>
              </p14:nvContentPartPr>
              <p14:xfrm>
                <a:off x="635558" y="1447024"/>
                <a:ext cx="217080" cy="1879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BFB481CF-8F80-3249-BC07-7FE81000612C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20078" y="1431904"/>
                  <a:ext cx="24768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830EE5A-7F98-5848-A08E-0448549120D3}"/>
                    </a:ext>
                  </a:extLst>
                </p14:cNvPr>
                <p14:cNvContentPartPr/>
                <p14:nvPr/>
              </p14:nvContentPartPr>
              <p14:xfrm>
                <a:off x="880718" y="1471864"/>
                <a:ext cx="195840" cy="1728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830EE5A-7F98-5848-A08E-0448549120D3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65598" y="1456384"/>
                  <a:ext cx="2264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4E4DE6E-1B9E-8740-B8EC-F80E0AEB8678}"/>
                    </a:ext>
                  </a:extLst>
                </p14:cNvPr>
                <p14:cNvContentPartPr/>
                <p14:nvPr/>
              </p14:nvContentPartPr>
              <p14:xfrm>
                <a:off x="1243238" y="1413904"/>
                <a:ext cx="144000" cy="1936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4E4DE6E-1B9E-8740-B8EC-F80E0AEB8678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228118" y="1398424"/>
                  <a:ext cx="1746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1AEDE7A1-F687-1645-8B8B-F07FD0EDF49C}"/>
                    </a:ext>
                  </a:extLst>
                </p14:cNvPr>
                <p14:cNvContentPartPr/>
                <p14:nvPr/>
              </p14:nvContentPartPr>
              <p14:xfrm>
                <a:off x="1449518" y="1270984"/>
                <a:ext cx="154440" cy="3366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1AEDE7A1-F687-1645-8B8B-F07FD0EDF49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434398" y="1255864"/>
                  <a:ext cx="18468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E2720868-6DD1-8442-AF35-ED82F6979501}"/>
                    </a:ext>
                  </a:extLst>
                </p14:cNvPr>
                <p14:cNvContentPartPr/>
                <p14:nvPr/>
              </p14:nvContentPartPr>
              <p14:xfrm>
                <a:off x="1652198" y="1435864"/>
                <a:ext cx="128160" cy="1609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E2720868-6DD1-8442-AF35-ED82F697950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636718" y="1420744"/>
                  <a:ext cx="1587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5C5A27F4-D833-FF44-A0CB-C281DFC39B35}"/>
                    </a:ext>
                  </a:extLst>
                </p14:cNvPr>
                <p14:cNvContentPartPr/>
                <p14:nvPr/>
              </p14:nvContentPartPr>
              <p14:xfrm>
                <a:off x="1828598" y="1382584"/>
                <a:ext cx="28800" cy="2512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5C5A27F4-D833-FF44-A0CB-C281DFC39B3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813478" y="1367464"/>
                  <a:ext cx="5940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018606E-77BF-004E-9E0B-46558FC4CF76}"/>
                    </a:ext>
                  </a:extLst>
                </p14:cNvPr>
                <p14:cNvContentPartPr/>
                <p14:nvPr/>
              </p14:nvContentPartPr>
              <p14:xfrm>
                <a:off x="1764158" y="1492024"/>
                <a:ext cx="236880" cy="360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6018606E-77BF-004E-9E0B-46558FC4CF76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748678" y="1476544"/>
                  <a:ext cx="26748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5F1D45B-3098-2741-8CCC-62BF3B4638AF}"/>
                    </a:ext>
                  </a:extLst>
                </p14:cNvPr>
                <p14:cNvContentPartPr/>
                <p14:nvPr/>
              </p14:nvContentPartPr>
              <p14:xfrm>
                <a:off x="2038838" y="1436944"/>
                <a:ext cx="113400" cy="1198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5F1D45B-3098-2741-8CCC-62BF3B4638AF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023358" y="1421824"/>
                  <a:ext cx="14400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D19EA055-B1FE-8949-A8DD-4A60FD2ECA11}"/>
                    </a:ext>
                  </a:extLst>
                </p14:cNvPr>
                <p14:cNvContentPartPr/>
                <p14:nvPr/>
              </p14:nvContentPartPr>
              <p14:xfrm>
                <a:off x="2138198" y="1393744"/>
                <a:ext cx="38880" cy="345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D19EA055-B1FE-8949-A8DD-4A60FD2ECA1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122718" y="1378624"/>
                  <a:ext cx="69120" cy="37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A8766CDD-8634-2343-AA93-0A1A87EB7681}"/>
                    </a:ext>
                  </a:extLst>
                </p14:cNvPr>
                <p14:cNvContentPartPr/>
                <p14:nvPr/>
              </p14:nvContentPartPr>
              <p14:xfrm>
                <a:off x="2242598" y="1403104"/>
                <a:ext cx="88920" cy="1764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A8766CDD-8634-2343-AA93-0A1A87EB768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227478" y="1387984"/>
                  <a:ext cx="11952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44B5F3C9-C973-944B-A333-1D75A4054A28}"/>
                    </a:ext>
                  </a:extLst>
                </p14:cNvPr>
                <p14:cNvContentPartPr/>
                <p14:nvPr/>
              </p14:nvContentPartPr>
              <p14:xfrm>
                <a:off x="2376878" y="1409584"/>
                <a:ext cx="88200" cy="1324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44B5F3C9-C973-944B-A333-1D75A4054A28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361398" y="1394464"/>
                  <a:ext cx="11844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AB139EDD-C969-DC4B-8E80-2A0F6221BA2B}"/>
                    </a:ext>
                  </a:extLst>
                </p14:cNvPr>
                <p14:cNvContentPartPr/>
                <p14:nvPr/>
              </p14:nvContentPartPr>
              <p14:xfrm>
                <a:off x="2582798" y="1360264"/>
                <a:ext cx="173520" cy="209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AB139EDD-C969-DC4B-8E80-2A0F6221BA2B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567678" y="1345144"/>
                  <a:ext cx="2041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EF23338-C0FF-5847-8FA7-2C1CDBAF216D}"/>
                    </a:ext>
                  </a:extLst>
                </p14:cNvPr>
                <p14:cNvContentPartPr/>
                <p14:nvPr/>
              </p14:nvContentPartPr>
              <p14:xfrm>
                <a:off x="2787638" y="1390504"/>
                <a:ext cx="109080" cy="1504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EF23338-C0FF-5847-8FA7-2C1CDBAF216D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772518" y="1375384"/>
                  <a:ext cx="13968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B5B7D552-0643-E048-AF99-A5AC2CD889DC}"/>
                    </a:ext>
                  </a:extLst>
                </p14:cNvPr>
                <p14:cNvContentPartPr/>
                <p14:nvPr/>
              </p14:nvContentPartPr>
              <p14:xfrm>
                <a:off x="2943878" y="1383304"/>
                <a:ext cx="108360" cy="1378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B5B7D552-0643-E048-AF99-A5AC2CD889DC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928398" y="1367824"/>
                  <a:ext cx="13896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580EAAC-51D3-F341-AB30-9813C271CDEB}"/>
                    </a:ext>
                  </a:extLst>
                </p14:cNvPr>
                <p14:cNvContentPartPr/>
                <p14:nvPr/>
              </p14:nvContentPartPr>
              <p14:xfrm>
                <a:off x="2588198" y="1628104"/>
                <a:ext cx="397440" cy="558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580EAAC-51D3-F341-AB30-9813C271CDE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572718" y="1612984"/>
                  <a:ext cx="42804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81E39145-59CF-E448-BCFA-1EE8D4453598}"/>
                    </a:ext>
                  </a:extLst>
                </p14:cNvPr>
                <p14:cNvContentPartPr/>
                <p14:nvPr/>
              </p14:nvContentPartPr>
              <p14:xfrm>
                <a:off x="3144398" y="1516504"/>
                <a:ext cx="37080" cy="1479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81E39145-59CF-E448-BCFA-1EE8D4453598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129278" y="1501024"/>
                  <a:ext cx="676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39B4CFF3-AA24-A349-A45F-8C936881133E}"/>
                    </a:ext>
                  </a:extLst>
                </p14:cNvPr>
                <p14:cNvContentPartPr/>
                <p14:nvPr/>
              </p14:nvContentPartPr>
              <p14:xfrm>
                <a:off x="3311798" y="1312384"/>
                <a:ext cx="127080" cy="1800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39B4CFF3-AA24-A349-A45F-8C936881133E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296318" y="1297264"/>
                  <a:ext cx="1576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96DB9913-0C11-C54A-9A5F-792A4ADE0481}"/>
                    </a:ext>
                  </a:extLst>
                </p14:cNvPr>
                <p14:cNvContentPartPr/>
                <p14:nvPr/>
              </p14:nvContentPartPr>
              <p14:xfrm>
                <a:off x="3464798" y="1382584"/>
                <a:ext cx="118800" cy="982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96DB9913-0C11-C54A-9A5F-792A4ADE0481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449678" y="1367104"/>
                  <a:ext cx="1490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6D8BC74-CF64-EF4E-9804-38742FC16A19}"/>
                    </a:ext>
                  </a:extLst>
                </p14:cNvPr>
                <p14:cNvContentPartPr/>
                <p14:nvPr/>
              </p14:nvContentPartPr>
              <p14:xfrm>
                <a:off x="3568118" y="1282144"/>
                <a:ext cx="52200" cy="2102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6D8BC74-CF64-EF4E-9804-38742FC16A19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3552998" y="1267024"/>
                  <a:ext cx="8280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506D637-2D1D-AF47-BE53-EE0F0FB447AB}"/>
                    </a:ext>
                  </a:extLst>
                </p14:cNvPr>
                <p14:cNvContentPartPr/>
                <p14:nvPr/>
              </p14:nvContentPartPr>
              <p14:xfrm>
                <a:off x="3556958" y="1354504"/>
                <a:ext cx="187200" cy="37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506D637-2D1D-AF47-BE53-EE0F0FB447AB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541838" y="1339384"/>
                  <a:ext cx="21744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42A1835-38C0-5B41-993B-CBBCB6716C34}"/>
                    </a:ext>
                  </a:extLst>
                </p14:cNvPr>
                <p14:cNvContentPartPr/>
                <p14:nvPr/>
              </p14:nvContentPartPr>
              <p14:xfrm>
                <a:off x="434678" y="1850944"/>
                <a:ext cx="149760" cy="2055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42A1835-38C0-5B41-993B-CBBCB6716C34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19558" y="1835824"/>
                  <a:ext cx="1800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9CE0F84-36F0-CE46-A10E-4C7B31106614}"/>
                    </a:ext>
                  </a:extLst>
                </p14:cNvPr>
                <p14:cNvContentPartPr/>
                <p14:nvPr/>
              </p14:nvContentPartPr>
              <p14:xfrm>
                <a:off x="613238" y="1753024"/>
                <a:ext cx="137160" cy="2466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9CE0F84-36F0-CE46-A10E-4C7B31106614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597758" y="1737544"/>
                  <a:ext cx="16776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7266F9E-0526-404D-A030-C1867485A35F}"/>
                    </a:ext>
                  </a:extLst>
                </p14:cNvPr>
                <p14:cNvContentPartPr/>
                <p14:nvPr/>
              </p14:nvContentPartPr>
              <p14:xfrm>
                <a:off x="810158" y="1858504"/>
                <a:ext cx="105120" cy="1440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7266F9E-0526-404D-A030-C1867485A35F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794678" y="1843384"/>
                  <a:ext cx="1353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E4BEB246-44B2-DC49-9507-0B40E1C087A3}"/>
                    </a:ext>
                  </a:extLst>
                </p14:cNvPr>
                <p14:cNvContentPartPr/>
                <p14:nvPr/>
              </p14:nvContentPartPr>
              <p14:xfrm>
                <a:off x="992318" y="1783984"/>
                <a:ext cx="31680" cy="2059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E4BEB246-44B2-DC49-9507-0B40E1C087A3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977198" y="1768864"/>
                  <a:ext cx="6192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53C15DA9-D460-4945-965C-DC4955177119}"/>
                    </a:ext>
                  </a:extLst>
                </p14:cNvPr>
                <p14:cNvContentPartPr/>
                <p14:nvPr/>
              </p14:nvContentPartPr>
              <p14:xfrm>
                <a:off x="922118" y="1870024"/>
                <a:ext cx="132480" cy="144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53C15DA9-D460-4945-965C-DC495517711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906638" y="1854904"/>
                  <a:ext cx="1630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E6816E43-7F12-F04B-973F-22D8F68C55C7}"/>
                    </a:ext>
                  </a:extLst>
                </p14:cNvPr>
                <p14:cNvContentPartPr/>
                <p14:nvPr/>
              </p14:nvContentPartPr>
              <p14:xfrm>
                <a:off x="1159718" y="1862104"/>
                <a:ext cx="104040" cy="993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E6816E43-7F12-F04B-973F-22D8F68C55C7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144238" y="1846984"/>
                  <a:ext cx="1346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0E24212F-92BB-EE4E-81C2-38F27CB54512}"/>
                    </a:ext>
                  </a:extLst>
                </p14:cNvPr>
                <p14:cNvContentPartPr/>
                <p14:nvPr/>
              </p14:nvContentPartPr>
              <p14:xfrm>
                <a:off x="1236758" y="1817464"/>
                <a:ext cx="58320" cy="329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0E24212F-92BB-EE4E-81C2-38F27CB5451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221638" y="1802344"/>
                  <a:ext cx="88920" cy="36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36A24F75-191F-4E4D-9D9C-E3C6C8855758}"/>
                    </a:ext>
                  </a:extLst>
                </p14:cNvPr>
                <p14:cNvContentPartPr/>
                <p14:nvPr/>
              </p14:nvContentPartPr>
              <p14:xfrm>
                <a:off x="1326758" y="1873264"/>
                <a:ext cx="98280" cy="856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36A24F75-191F-4E4D-9D9C-E3C6C8855758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311638" y="1858144"/>
                  <a:ext cx="1288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CAC84E57-8E71-F240-8B33-AEB8DA4362B6}"/>
                    </a:ext>
                  </a:extLst>
                </p14:cNvPr>
                <p14:cNvContentPartPr/>
                <p14:nvPr/>
              </p14:nvContentPartPr>
              <p14:xfrm>
                <a:off x="1449518" y="1817464"/>
                <a:ext cx="110520" cy="907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CAC84E57-8E71-F240-8B33-AEB8DA4362B6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434398" y="1801984"/>
                  <a:ext cx="14112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5FD0C5B4-2788-2842-ADB2-B85E12515CED}"/>
                    </a:ext>
                  </a:extLst>
                </p14:cNvPr>
                <p14:cNvContentPartPr/>
                <p14:nvPr/>
              </p14:nvContentPartPr>
              <p14:xfrm>
                <a:off x="1768838" y="1686424"/>
                <a:ext cx="14400" cy="3002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5FD0C5B4-2788-2842-ADB2-B85E12515CED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753718" y="1670944"/>
                  <a:ext cx="4500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51C1A0B-18CC-5743-ADA2-304EF8AF7DA0}"/>
                    </a:ext>
                  </a:extLst>
                </p14:cNvPr>
                <p14:cNvContentPartPr/>
                <p14:nvPr/>
              </p14:nvContentPartPr>
              <p14:xfrm>
                <a:off x="1602518" y="1678864"/>
                <a:ext cx="410400" cy="2844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51C1A0B-18CC-5743-ADA2-304EF8AF7DA0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587038" y="1663744"/>
                  <a:ext cx="44064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92DF6F1-3887-014B-9E72-9AFE82EADE2F}"/>
                    </a:ext>
                  </a:extLst>
                </p14:cNvPr>
                <p14:cNvContentPartPr/>
                <p14:nvPr/>
              </p14:nvContentPartPr>
              <p14:xfrm>
                <a:off x="2062958" y="1828624"/>
                <a:ext cx="29160" cy="1472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92DF6F1-3887-014B-9E72-9AFE82EADE2F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047478" y="1813504"/>
                  <a:ext cx="5940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6DE9D027-CFC4-734B-8389-A9E86A4F60B7}"/>
                    </a:ext>
                  </a:extLst>
                </p14:cNvPr>
                <p14:cNvContentPartPr/>
                <p14:nvPr/>
              </p14:nvContentPartPr>
              <p14:xfrm>
                <a:off x="2104358" y="1687504"/>
                <a:ext cx="3600" cy="75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6DE9D027-CFC4-734B-8389-A9E86A4F60B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088878" y="1672024"/>
                  <a:ext cx="338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6F39339-6128-B743-88C5-2F5D9268ACF8}"/>
                    </a:ext>
                  </a:extLst>
                </p14:cNvPr>
                <p14:cNvContentPartPr/>
                <p14:nvPr/>
              </p14:nvContentPartPr>
              <p14:xfrm>
                <a:off x="2140718" y="1798384"/>
                <a:ext cx="112680" cy="1731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6F39339-6128-B743-88C5-2F5D9268ACF8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125598" y="1782904"/>
                  <a:ext cx="14328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7C327DA-5753-AA47-ABF4-03BA80F93D8E}"/>
                    </a:ext>
                  </a:extLst>
                </p14:cNvPr>
                <p14:cNvContentPartPr/>
                <p14:nvPr/>
              </p14:nvContentPartPr>
              <p14:xfrm>
                <a:off x="2296958" y="1683544"/>
                <a:ext cx="46440" cy="2944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7C327DA-5753-AA47-ABF4-03BA80F93D8E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2281838" y="1668424"/>
                  <a:ext cx="7668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C31ED066-6E91-EC43-8A87-B2F497639B35}"/>
                    </a:ext>
                  </a:extLst>
                </p14:cNvPr>
                <p14:cNvContentPartPr/>
                <p14:nvPr/>
              </p14:nvContentPartPr>
              <p14:xfrm>
                <a:off x="2334398" y="1772824"/>
                <a:ext cx="122760" cy="1548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C31ED066-6E91-EC43-8A87-B2F497639B35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2319278" y="1757704"/>
                  <a:ext cx="1533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E7C4AE72-6B85-6845-BC81-26A6F9E9C0CC}"/>
                    </a:ext>
                  </a:extLst>
                </p14:cNvPr>
                <p14:cNvContentPartPr/>
                <p14:nvPr/>
              </p14:nvContentPartPr>
              <p14:xfrm>
                <a:off x="1736438" y="2053984"/>
                <a:ext cx="570960" cy="536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E7C4AE72-6B85-6845-BC81-26A6F9E9C0CC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721318" y="2038864"/>
                  <a:ext cx="60120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FDB08F1C-33D7-364C-A891-0CA8DCAED63D}"/>
                    </a:ext>
                  </a:extLst>
                </p14:cNvPr>
                <p14:cNvContentPartPr/>
                <p14:nvPr/>
              </p14:nvContentPartPr>
              <p14:xfrm>
                <a:off x="2564438" y="1839784"/>
                <a:ext cx="120960" cy="1206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FDB08F1C-33D7-364C-A891-0CA8DCAED63D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2549318" y="1824664"/>
                  <a:ext cx="1515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66B481B0-67A2-F14E-BBA3-A7B3D53CE655}"/>
                    </a:ext>
                  </a:extLst>
                </p14:cNvPr>
                <p14:cNvContentPartPr/>
                <p14:nvPr/>
              </p14:nvContentPartPr>
              <p14:xfrm>
                <a:off x="2665238" y="1795144"/>
                <a:ext cx="36360" cy="3682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66B481B0-67A2-F14E-BBA3-A7B3D53CE655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649758" y="1780024"/>
                  <a:ext cx="6660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53C43C1D-6426-8F45-B16B-1ECC88A5CA6A}"/>
                    </a:ext>
                  </a:extLst>
                </p14:cNvPr>
                <p14:cNvContentPartPr/>
                <p14:nvPr/>
              </p14:nvContentPartPr>
              <p14:xfrm>
                <a:off x="2765318" y="1862104"/>
                <a:ext cx="84960" cy="1076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53C43C1D-6426-8F45-B16B-1ECC88A5CA6A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750198" y="1846984"/>
                  <a:ext cx="11556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F16654CB-449F-1542-976E-679E65382B5F}"/>
                    </a:ext>
                  </a:extLst>
                </p14:cNvPr>
                <p14:cNvContentPartPr/>
                <p14:nvPr/>
              </p14:nvContentPartPr>
              <p14:xfrm>
                <a:off x="2888078" y="1831144"/>
                <a:ext cx="107280" cy="1314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F16654CB-449F-1542-976E-679E65382B5F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872958" y="1815664"/>
                  <a:ext cx="1375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9F142278-5ED7-874C-9C2E-61D96666B06F}"/>
                    </a:ext>
                  </a:extLst>
                </p14:cNvPr>
                <p14:cNvContentPartPr/>
                <p14:nvPr/>
              </p14:nvContentPartPr>
              <p14:xfrm>
                <a:off x="3119558" y="1750504"/>
                <a:ext cx="129240" cy="2235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9F142278-5ED7-874C-9C2E-61D96666B06F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104078" y="1735384"/>
                  <a:ext cx="15984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DEA58202-F6DE-3349-9555-257AF4817C26}"/>
                    </a:ext>
                  </a:extLst>
                </p14:cNvPr>
                <p14:cNvContentPartPr/>
                <p14:nvPr/>
              </p14:nvContentPartPr>
              <p14:xfrm>
                <a:off x="3211358" y="1647184"/>
                <a:ext cx="182160" cy="3042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DEA58202-F6DE-3349-9555-257AF4817C26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3196238" y="1632064"/>
                  <a:ext cx="212400" cy="33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DD3E3CE1-AF41-604D-AAA1-E4E007743219}"/>
                    </a:ext>
                  </a:extLst>
                </p14:cNvPr>
                <p14:cNvContentPartPr/>
                <p14:nvPr/>
              </p14:nvContentPartPr>
              <p14:xfrm>
                <a:off x="3441758" y="1783984"/>
                <a:ext cx="95400" cy="1328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DD3E3CE1-AF41-604D-AAA1-E4E007743219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3426278" y="1768864"/>
                  <a:ext cx="1260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11DC55B0-8008-874B-B9FF-E816779A7F71}"/>
                    </a:ext>
                  </a:extLst>
                </p14:cNvPr>
                <p14:cNvContentPartPr/>
                <p14:nvPr/>
              </p14:nvContentPartPr>
              <p14:xfrm>
                <a:off x="3561278" y="1783624"/>
                <a:ext cx="98640" cy="1281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11DC55B0-8008-874B-B9FF-E816779A7F71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3545798" y="1768144"/>
                  <a:ext cx="1288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3CA9D094-FBBC-864A-B6AB-7A9A8EC549AB}"/>
                    </a:ext>
                  </a:extLst>
                </p14:cNvPr>
                <p14:cNvContentPartPr/>
                <p14:nvPr/>
              </p14:nvContentPartPr>
              <p14:xfrm>
                <a:off x="3727958" y="1594624"/>
                <a:ext cx="56160" cy="3078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CA9D094-FBBC-864A-B6AB-7A9A8EC549AB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3712838" y="1579144"/>
                  <a:ext cx="8676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8506A08B-53C5-4D47-915C-982ADB866869}"/>
                    </a:ext>
                  </a:extLst>
                </p14:cNvPr>
                <p14:cNvContentPartPr/>
                <p14:nvPr/>
              </p14:nvContentPartPr>
              <p14:xfrm>
                <a:off x="3804998" y="1641784"/>
                <a:ext cx="88200" cy="2836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8506A08B-53C5-4D47-915C-982ADB866869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3789878" y="1626664"/>
                  <a:ext cx="11844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B7DFDB1-ABF4-9344-AD05-BA69421B7AC5}"/>
                    </a:ext>
                  </a:extLst>
                </p14:cNvPr>
                <p14:cNvContentPartPr/>
                <p14:nvPr/>
              </p14:nvContentPartPr>
              <p14:xfrm>
                <a:off x="3982478" y="1743304"/>
                <a:ext cx="88920" cy="1702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B7DFDB1-ABF4-9344-AD05-BA69421B7AC5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3967358" y="1728184"/>
                  <a:ext cx="11952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8AF07314-744F-7E40-95A8-5A1813461F4F}"/>
                    </a:ext>
                  </a:extLst>
                </p14:cNvPr>
                <p14:cNvContentPartPr/>
                <p14:nvPr/>
              </p14:nvContentPartPr>
              <p14:xfrm>
                <a:off x="4121078" y="1724224"/>
                <a:ext cx="114480" cy="1843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8AF07314-744F-7E40-95A8-5A1813461F4F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105598" y="1709104"/>
                  <a:ext cx="14508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DCA1DFE4-A25B-AD48-B104-4C92E7D09ABE}"/>
                    </a:ext>
                  </a:extLst>
                </p14:cNvPr>
                <p14:cNvContentPartPr/>
                <p14:nvPr/>
              </p14:nvContentPartPr>
              <p14:xfrm>
                <a:off x="4270838" y="1749784"/>
                <a:ext cx="152640" cy="1440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DCA1DFE4-A25B-AD48-B104-4C92E7D09ABE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4255358" y="1734664"/>
                  <a:ext cx="18324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B034B91-3683-8B4D-842A-77C3D60EEDA2}"/>
                    </a:ext>
                  </a:extLst>
                </p14:cNvPr>
                <p14:cNvContentPartPr/>
                <p14:nvPr/>
              </p14:nvContentPartPr>
              <p14:xfrm>
                <a:off x="4527158" y="1906744"/>
                <a:ext cx="8280" cy="82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B034B91-3683-8B4D-842A-77C3D60EEDA2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512038" y="1891264"/>
                  <a:ext cx="385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34FA4DA-6F21-2143-9672-C5C47BD1548B}"/>
                    </a:ext>
                  </a:extLst>
                </p14:cNvPr>
                <p14:cNvContentPartPr/>
                <p14:nvPr/>
              </p14:nvContentPartPr>
              <p14:xfrm>
                <a:off x="165758" y="2534584"/>
                <a:ext cx="139680" cy="1908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34FA4DA-6F21-2143-9672-C5C47BD1548B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50278" y="2519464"/>
                  <a:ext cx="1702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ACBC7693-D2B3-8244-86C5-3393AE4259C1}"/>
                    </a:ext>
                  </a:extLst>
                </p14:cNvPr>
                <p14:cNvContentPartPr/>
                <p14:nvPr/>
              </p14:nvContentPartPr>
              <p14:xfrm>
                <a:off x="501638" y="2352784"/>
                <a:ext cx="18360" cy="2754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ACBC7693-D2B3-8244-86C5-3393AE4259C1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486518" y="2337304"/>
                  <a:ext cx="4896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8034B23C-B5FB-A243-BC0B-53055591CF2A}"/>
                    </a:ext>
                  </a:extLst>
                </p14:cNvPr>
                <p14:cNvContentPartPr/>
                <p14:nvPr/>
              </p14:nvContentPartPr>
              <p14:xfrm>
                <a:off x="422438" y="2235424"/>
                <a:ext cx="279360" cy="3196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8034B23C-B5FB-A243-BC0B-53055591CF2A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407318" y="2220304"/>
                  <a:ext cx="30960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4BD164E-CECE-2C42-B613-4468434D4574}"/>
                    </a:ext>
                  </a:extLst>
                </p14:cNvPr>
                <p14:cNvContentPartPr/>
                <p14:nvPr/>
              </p14:nvContentPartPr>
              <p14:xfrm>
                <a:off x="743558" y="2394184"/>
                <a:ext cx="101880" cy="1710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4BD164E-CECE-2C42-B613-4468434D4574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728438" y="2379064"/>
                  <a:ext cx="13248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991B17A-5C78-9B42-AC74-6286748BA1C7}"/>
                    </a:ext>
                  </a:extLst>
                </p14:cNvPr>
                <p14:cNvContentPartPr/>
                <p14:nvPr/>
              </p14:nvContentPartPr>
              <p14:xfrm>
                <a:off x="947318" y="2386264"/>
                <a:ext cx="204120" cy="1710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991B17A-5C78-9B42-AC74-6286748BA1C7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932198" y="2370784"/>
                  <a:ext cx="2347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AD73548-8CCD-F448-B17F-E55650393B4F}"/>
                    </a:ext>
                  </a:extLst>
                </p14:cNvPr>
                <p14:cNvContentPartPr/>
                <p14:nvPr/>
              </p14:nvContentPartPr>
              <p14:xfrm>
                <a:off x="1227398" y="2386624"/>
                <a:ext cx="66960" cy="1544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AD73548-8CCD-F448-B17F-E55650393B4F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212278" y="2371504"/>
                  <a:ext cx="975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2365D44-B51E-6941-B2A2-B4240B240038}"/>
                    </a:ext>
                  </a:extLst>
                </p14:cNvPr>
                <p14:cNvContentPartPr/>
                <p14:nvPr/>
              </p14:nvContentPartPr>
              <p14:xfrm>
                <a:off x="1360238" y="2336584"/>
                <a:ext cx="208800" cy="2124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2365D44-B51E-6941-B2A2-B4240B240038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345118" y="2321104"/>
                  <a:ext cx="23904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F6C5505D-1FFF-B14C-8BD2-A1C2719209D8}"/>
                    </a:ext>
                  </a:extLst>
                </p14:cNvPr>
                <p14:cNvContentPartPr/>
                <p14:nvPr/>
              </p14:nvContentPartPr>
              <p14:xfrm>
                <a:off x="1750478" y="2319304"/>
                <a:ext cx="116280" cy="1533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F6C5505D-1FFF-B14C-8BD2-A1C2719209D8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1735358" y="2304184"/>
                  <a:ext cx="1468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976CD050-D06C-D949-A45A-9D0CB25ABF5E}"/>
                    </a:ext>
                  </a:extLst>
                </p14:cNvPr>
                <p14:cNvContentPartPr/>
                <p14:nvPr/>
              </p14:nvContentPartPr>
              <p14:xfrm>
                <a:off x="1819598" y="2341624"/>
                <a:ext cx="57240" cy="3499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976CD050-D06C-D949-A45A-9D0CB25ABF5E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1804118" y="2326504"/>
                  <a:ext cx="87840" cy="38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FD1EFF29-4B0D-A547-8C1F-3D8056837A1F}"/>
                    </a:ext>
                  </a:extLst>
                </p14:cNvPr>
                <p14:cNvContentPartPr/>
                <p14:nvPr/>
              </p14:nvContentPartPr>
              <p14:xfrm>
                <a:off x="1957118" y="2352784"/>
                <a:ext cx="84240" cy="1623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FD1EFF29-4B0D-A547-8C1F-3D8056837A1F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941998" y="2337304"/>
                  <a:ext cx="1144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044CD9A6-0183-8A40-82B4-99A18885673B}"/>
                    </a:ext>
                  </a:extLst>
                </p14:cNvPr>
                <p14:cNvContentPartPr/>
                <p14:nvPr/>
              </p14:nvContentPartPr>
              <p14:xfrm>
                <a:off x="2051798" y="2350984"/>
                <a:ext cx="133200" cy="1494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044CD9A6-0183-8A40-82B4-99A18885673B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036318" y="2335504"/>
                  <a:ext cx="1638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9EA4512D-F092-3944-A15F-A977AFEB705E}"/>
                    </a:ext>
                  </a:extLst>
                </p14:cNvPr>
                <p14:cNvContentPartPr/>
                <p14:nvPr/>
              </p14:nvContentPartPr>
              <p14:xfrm>
                <a:off x="2336558" y="2205544"/>
                <a:ext cx="371160" cy="3232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9EA4512D-F092-3944-A15F-A977AFEB705E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321438" y="2190424"/>
                  <a:ext cx="40176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02854580-F752-2046-BA7A-BAE99F300402}"/>
                    </a:ext>
                  </a:extLst>
                </p14:cNvPr>
                <p14:cNvContentPartPr/>
                <p14:nvPr/>
              </p14:nvContentPartPr>
              <p14:xfrm>
                <a:off x="2689358" y="2274664"/>
                <a:ext cx="105840" cy="20232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02854580-F752-2046-BA7A-BAE99F300402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2674238" y="2259544"/>
                  <a:ext cx="13644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3B0AAD84-8FAA-F64E-B30E-B1E1E7B3A167}"/>
                    </a:ext>
                  </a:extLst>
                </p14:cNvPr>
                <p14:cNvContentPartPr/>
                <p14:nvPr/>
              </p14:nvContentPartPr>
              <p14:xfrm>
                <a:off x="2845958" y="2282224"/>
                <a:ext cx="153720" cy="2073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3B0AAD84-8FAA-F64E-B30E-B1E1E7B3A167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2830478" y="2266744"/>
                  <a:ext cx="18396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2E6BCFA4-7851-3B4E-9F35-5E316A102D87}"/>
                    </a:ext>
                  </a:extLst>
                </p14:cNvPr>
                <p14:cNvContentPartPr/>
                <p14:nvPr/>
              </p14:nvContentPartPr>
              <p14:xfrm>
                <a:off x="3077438" y="2453224"/>
                <a:ext cx="18360" cy="1062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2E6BCFA4-7851-3B4E-9F35-5E316A102D87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3062318" y="2437744"/>
                  <a:ext cx="489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697306A-B754-1242-A87A-B63BE39160E0}"/>
                    </a:ext>
                  </a:extLst>
                </p14:cNvPr>
                <p14:cNvContentPartPr/>
                <p14:nvPr/>
              </p14:nvContentPartPr>
              <p14:xfrm>
                <a:off x="3322958" y="2241184"/>
                <a:ext cx="23040" cy="2462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697306A-B754-1242-A87A-B63BE39160E0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3307478" y="2226064"/>
                  <a:ext cx="5364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C84AB2EB-D658-5D4C-A587-6988F13BD00D}"/>
                    </a:ext>
                  </a:extLst>
                </p14:cNvPr>
                <p14:cNvContentPartPr/>
                <p14:nvPr/>
              </p14:nvContentPartPr>
              <p14:xfrm>
                <a:off x="3217838" y="2177464"/>
                <a:ext cx="516960" cy="2836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C84AB2EB-D658-5D4C-A587-6988F13BD00D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3202358" y="2162344"/>
                  <a:ext cx="54756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CB97B56D-9212-9E41-B449-738588EE00D6}"/>
                    </a:ext>
                  </a:extLst>
                </p14:cNvPr>
                <p14:cNvContentPartPr/>
                <p14:nvPr/>
              </p14:nvContentPartPr>
              <p14:xfrm>
                <a:off x="3824798" y="2274664"/>
                <a:ext cx="219600" cy="1810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CB97B56D-9212-9E41-B449-738588EE00D6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3809318" y="2259544"/>
                  <a:ext cx="24984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BD0B2174-FC4E-6847-BD7A-87E4A71D656D}"/>
                    </a:ext>
                  </a:extLst>
                </p14:cNvPr>
                <p14:cNvContentPartPr/>
                <p14:nvPr/>
              </p14:nvContentPartPr>
              <p14:xfrm>
                <a:off x="4072478" y="2301304"/>
                <a:ext cx="78480" cy="1490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BD0B2174-FC4E-6847-BD7A-87E4A71D656D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4056998" y="2285824"/>
                  <a:ext cx="10908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697D9FF4-F2A0-8247-8649-95480A185F61}"/>
                    </a:ext>
                  </a:extLst>
                </p14:cNvPr>
                <p14:cNvContentPartPr/>
                <p14:nvPr/>
              </p14:nvContentPartPr>
              <p14:xfrm>
                <a:off x="4215038" y="2251624"/>
                <a:ext cx="226440" cy="1821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697D9FF4-F2A0-8247-8649-95480A185F61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4199558" y="2236144"/>
                  <a:ext cx="2570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6FC3E2F1-2460-1344-83EC-359FACE17561}"/>
                    </a:ext>
                  </a:extLst>
                </p14:cNvPr>
                <p14:cNvContentPartPr/>
                <p14:nvPr/>
              </p14:nvContentPartPr>
              <p14:xfrm>
                <a:off x="509918" y="2727904"/>
                <a:ext cx="97560" cy="1314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6FC3E2F1-2460-1344-83EC-359FACE17561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494798" y="2712784"/>
                  <a:ext cx="12816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73CD71CA-E605-E24A-9BE3-5ECF94AF78C3}"/>
                    </a:ext>
                  </a:extLst>
                </p14:cNvPr>
                <p14:cNvContentPartPr/>
                <p14:nvPr/>
              </p14:nvContentPartPr>
              <p14:xfrm>
                <a:off x="606038" y="2709544"/>
                <a:ext cx="20520" cy="3884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73CD71CA-E605-E24A-9BE3-5ECF94AF78C3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590918" y="2694424"/>
                  <a:ext cx="50760" cy="41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350E8862-CF1E-C645-9699-7CEC47DDE302}"/>
                    </a:ext>
                  </a:extLst>
                </p14:cNvPr>
                <p14:cNvContentPartPr/>
                <p14:nvPr/>
              </p14:nvContentPartPr>
              <p14:xfrm>
                <a:off x="713678" y="2754184"/>
                <a:ext cx="87120" cy="14004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350E8862-CF1E-C645-9699-7CEC47DDE302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698198" y="2739064"/>
                  <a:ext cx="1173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1704B666-7C99-A544-AB65-8BB954CCC047}"/>
                    </a:ext>
                  </a:extLst>
                </p14:cNvPr>
                <p14:cNvContentPartPr/>
                <p14:nvPr/>
              </p14:nvContentPartPr>
              <p14:xfrm>
                <a:off x="802598" y="2731864"/>
                <a:ext cx="106920" cy="1306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1704B666-7C99-A544-AB65-8BB954CCC047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87478" y="2716744"/>
                  <a:ext cx="1375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80A0E876-5978-EF4D-A367-1D7E14A9198B}"/>
                    </a:ext>
                  </a:extLst>
                </p14:cNvPr>
                <p14:cNvContentPartPr/>
                <p14:nvPr/>
              </p14:nvContentPartPr>
              <p14:xfrm>
                <a:off x="958838" y="2597944"/>
                <a:ext cx="27000" cy="1544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80A0E876-5978-EF4D-A367-1D7E14A9198B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943718" y="2582824"/>
                  <a:ext cx="576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0B076D84-994F-D748-86E1-4FC4E7ED904C}"/>
                    </a:ext>
                  </a:extLst>
                </p14:cNvPr>
                <p14:cNvContentPartPr/>
                <p14:nvPr/>
              </p14:nvContentPartPr>
              <p14:xfrm>
                <a:off x="1092758" y="2609104"/>
                <a:ext cx="19800" cy="2638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0B076D84-994F-D748-86E1-4FC4E7ED904C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77278" y="2593984"/>
                  <a:ext cx="5040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CE1C8A45-96CC-7B48-94CE-325C5657B2E3}"/>
                    </a:ext>
                  </a:extLst>
                </p14:cNvPr>
                <p14:cNvContentPartPr/>
                <p14:nvPr/>
              </p14:nvContentPartPr>
              <p14:xfrm>
                <a:off x="1148558" y="2631424"/>
                <a:ext cx="25560" cy="2667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CE1C8A45-96CC-7B48-94CE-325C5657B2E3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133078" y="2616304"/>
                  <a:ext cx="5580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AAEC083A-9B38-4E4D-85BA-A42F1B60DA29}"/>
                    </a:ext>
                  </a:extLst>
                </p14:cNvPr>
                <p14:cNvContentPartPr/>
                <p14:nvPr/>
              </p14:nvContentPartPr>
              <p14:xfrm>
                <a:off x="1337918" y="2674624"/>
                <a:ext cx="148680" cy="2206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AAEC083A-9B38-4E4D-85BA-A42F1B60DA29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322798" y="2659144"/>
                  <a:ext cx="17892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95831637-A27D-5241-9C63-89565F74EC6E}"/>
                    </a:ext>
                  </a:extLst>
                </p14:cNvPr>
                <p14:cNvContentPartPr/>
                <p14:nvPr/>
              </p14:nvContentPartPr>
              <p14:xfrm>
                <a:off x="1566518" y="2722504"/>
                <a:ext cx="77400" cy="1386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95831637-A27D-5241-9C63-89565F74EC6E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551398" y="2707384"/>
                  <a:ext cx="1080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90F72018-EBC9-D946-B8ED-090F9242F95F}"/>
                    </a:ext>
                  </a:extLst>
                </p14:cNvPr>
                <p14:cNvContentPartPr/>
                <p14:nvPr/>
              </p14:nvContentPartPr>
              <p14:xfrm>
                <a:off x="1761638" y="2620264"/>
                <a:ext cx="33480" cy="2221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90F72018-EBC9-D946-B8ED-090F9242F95F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746518" y="2605144"/>
                  <a:ext cx="6372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F6C01610-75E2-954A-B4AB-0CF1106163E7}"/>
                    </a:ext>
                  </a:extLst>
                </p14:cNvPr>
                <p14:cNvContentPartPr/>
                <p14:nvPr/>
              </p14:nvContentPartPr>
              <p14:xfrm>
                <a:off x="1666958" y="2694064"/>
                <a:ext cx="255960" cy="1530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F6C01610-75E2-954A-B4AB-0CF1106163E7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1651478" y="2678944"/>
                  <a:ext cx="2865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E3C7247-E83B-7E4A-AF9C-2F4D13A46B0A}"/>
                    </a:ext>
                  </a:extLst>
                </p14:cNvPr>
                <p14:cNvContentPartPr/>
                <p14:nvPr/>
              </p14:nvContentPartPr>
              <p14:xfrm>
                <a:off x="1940198" y="2604424"/>
                <a:ext cx="3960" cy="50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E3C7247-E83B-7E4A-AF9C-2F4D13A46B0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924718" y="2588944"/>
                  <a:ext cx="34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0E90DAB0-7910-7549-9DE9-B9545DEEB9E3}"/>
                    </a:ext>
                  </a:extLst>
                </p14:cNvPr>
                <p14:cNvContentPartPr/>
                <p14:nvPr/>
              </p14:nvContentPartPr>
              <p14:xfrm>
                <a:off x="2007158" y="2625664"/>
                <a:ext cx="100800" cy="2113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0E90DAB0-7910-7549-9DE9-B9545DEEB9E3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991678" y="2610544"/>
                  <a:ext cx="13104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F867475B-EDB1-E043-A127-C666F512255B}"/>
                    </a:ext>
                  </a:extLst>
                </p14:cNvPr>
                <p14:cNvContentPartPr/>
                <p14:nvPr/>
              </p14:nvContentPartPr>
              <p14:xfrm>
                <a:off x="2163038" y="2654824"/>
                <a:ext cx="124200" cy="1558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F867475B-EDB1-E043-A127-C666F512255B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2147918" y="2639704"/>
                  <a:ext cx="154440" cy="186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48">
            <p14:nvContentPartPr>
              <p14:cNvPr id="966" name="Ink 965">
                <a:extLst>
                  <a:ext uri="{FF2B5EF4-FFF2-40B4-BE49-F238E27FC236}">
                    <a16:creationId xmlns:a16="http://schemas.microsoft.com/office/drawing/2014/main" id="{EB36CD50-7644-224B-BE3A-FB6AE46E7390}"/>
                  </a:ext>
                </a:extLst>
              </p14:cNvPr>
              <p14:cNvContentPartPr/>
              <p14:nvPr/>
            </p14:nvContentPartPr>
            <p14:xfrm>
              <a:off x="445838" y="723784"/>
              <a:ext cx="1772280" cy="137880"/>
            </p14:xfrm>
          </p:contentPart>
        </mc:Choice>
        <mc:Fallback xmlns="">
          <p:pic>
            <p:nvPicPr>
              <p:cNvPr id="966" name="Ink 965">
                <a:extLst>
                  <a:ext uri="{FF2B5EF4-FFF2-40B4-BE49-F238E27FC236}">
                    <a16:creationId xmlns:a16="http://schemas.microsoft.com/office/drawing/2014/main" id="{EB36CD50-7644-224B-BE3A-FB6AE46E7390}"/>
                  </a:ext>
                </a:extLst>
              </p:cNvPr>
              <p:cNvPicPr/>
              <p:nvPr/>
            </p:nvPicPr>
            <p:blipFill>
              <a:blip r:embed="rId1293"/>
              <a:stretch>
                <a:fillRect/>
              </a:stretch>
            </p:blipFill>
            <p:spPr>
              <a:xfrm>
                <a:off x="415238" y="693184"/>
                <a:ext cx="1833480" cy="199080"/>
              </a:xfrm>
              <a:prstGeom prst="rect">
                <a:avLst/>
              </a:prstGeom>
            </p:spPr>
          </p:pic>
        </mc:Fallback>
      </mc:AlternateContent>
      <p:grpSp>
        <p:nvGrpSpPr>
          <p:cNvPr id="971" name="Group 970">
            <a:extLst>
              <a:ext uri="{FF2B5EF4-FFF2-40B4-BE49-F238E27FC236}">
                <a16:creationId xmlns:a16="http://schemas.microsoft.com/office/drawing/2014/main" id="{D8DA9FC5-8662-D24C-8DA1-41B3C6B2067B}"/>
              </a:ext>
            </a:extLst>
          </p:cNvPr>
          <p:cNvGrpSpPr/>
          <p:nvPr/>
        </p:nvGrpSpPr>
        <p:grpSpPr>
          <a:xfrm>
            <a:off x="129758" y="992344"/>
            <a:ext cx="194400" cy="354240"/>
            <a:chOff x="129758" y="992344"/>
            <a:chExt cx="194400" cy="3542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4">
              <p14:nvContentPartPr>
                <p14:cNvPr id="967" name="Ink 966">
                  <a:extLst>
                    <a:ext uri="{FF2B5EF4-FFF2-40B4-BE49-F238E27FC236}">
                      <a16:creationId xmlns:a16="http://schemas.microsoft.com/office/drawing/2014/main" id="{118B1AF3-B7AF-EC49-B362-451A03B69F0A}"/>
                    </a:ext>
                  </a:extLst>
                </p14:cNvPr>
                <p14:cNvContentPartPr/>
                <p14:nvPr/>
              </p14:nvContentPartPr>
              <p14:xfrm>
                <a:off x="139118" y="1168744"/>
                <a:ext cx="181080" cy="35640"/>
              </p14:xfrm>
            </p:contentPart>
          </mc:Choice>
          <mc:Fallback xmlns="">
            <p:pic>
              <p:nvPicPr>
                <p:cNvPr id="967" name="Ink 966">
                  <a:extLst>
                    <a:ext uri="{FF2B5EF4-FFF2-40B4-BE49-F238E27FC236}">
                      <a16:creationId xmlns:a16="http://schemas.microsoft.com/office/drawing/2014/main" id="{118B1AF3-B7AF-EC49-B362-451A03B69F0A}"/>
                    </a:ext>
                  </a:extLst>
                </p:cNvPr>
                <p:cNvPicPr/>
                <p:nvPr/>
              </p:nvPicPr>
              <p:blipFill>
                <a:blip r:embed="rId1295"/>
                <a:stretch>
                  <a:fillRect/>
                </a:stretch>
              </p:blipFill>
              <p:spPr>
                <a:xfrm>
                  <a:off x="108518" y="1138144"/>
                  <a:ext cx="24228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6">
              <p14:nvContentPartPr>
                <p14:cNvPr id="968" name="Ink 967">
                  <a:extLst>
                    <a:ext uri="{FF2B5EF4-FFF2-40B4-BE49-F238E27FC236}">
                      <a16:creationId xmlns:a16="http://schemas.microsoft.com/office/drawing/2014/main" id="{C347C576-EEAF-3A46-A627-35A6C751BA05}"/>
                    </a:ext>
                  </a:extLst>
                </p14:cNvPr>
                <p14:cNvContentPartPr/>
                <p14:nvPr/>
              </p14:nvContentPartPr>
              <p14:xfrm>
                <a:off x="129758" y="1039864"/>
                <a:ext cx="194400" cy="251640"/>
              </p14:xfrm>
            </p:contentPart>
          </mc:Choice>
          <mc:Fallback xmlns="">
            <p:pic>
              <p:nvPicPr>
                <p:cNvPr id="968" name="Ink 967">
                  <a:extLst>
                    <a:ext uri="{FF2B5EF4-FFF2-40B4-BE49-F238E27FC236}">
                      <a16:creationId xmlns:a16="http://schemas.microsoft.com/office/drawing/2014/main" id="{C347C576-EEAF-3A46-A627-35A6C751BA05}"/>
                    </a:ext>
                  </a:extLst>
                </p:cNvPr>
                <p:cNvPicPr/>
                <p:nvPr/>
              </p:nvPicPr>
              <p:blipFill>
                <a:blip r:embed="rId1297"/>
                <a:stretch>
                  <a:fillRect/>
                </a:stretch>
              </p:blipFill>
              <p:spPr>
                <a:xfrm>
                  <a:off x="99158" y="1009264"/>
                  <a:ext cx="25560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8">
              <p14:nvContentPartPr>
                <p14:cNvPr id="969" name="Ink 968">
                  <a:extLst>
                    <a:ext uri="{FF2B5EF4-FFF2-40B4-BE49-F238E27FC236}">
                      <a16:creationId xmlns:a16="http://schemas.microsoft.com/office/drawing/2014/main" id="{D1AD6C69-76E5-4F4E-A5E8-FC39BD726461}"/>
                    </a:ext>
                  </a:extLst>
                </p14:cNvPr>
                <p14:cNvContentPartPr/>
                <p14:nvPr/>
              </p14:nvContentPartPr>
              <p14:xfrm>
                <a:off x="168998" y="1003504"/>
                <a:ext cx="129240" cy="326160"/>
              </p14:xfrm>
            </p:contentPart>
          </mc:Choice>
          <mc:Fallback xmlns="">
            <p:pic>
              <p:nvPicPr>
                <p:cNvPr id="969" name="Ink 968">
                  <a:extLst>
                    <a:ext uri="{FF2B5EF4-FFF2-40B4-BE49-F238E27FC236}">
                      <a16:creationId xmlns:a16="http://schemas.microsoft.com/office/drawing/2014/main" id="{D1AD6C69-76E5-4F4E-A5E8-FC39BD726461}"/>
                    </a:ext>
                  </a:extLst>
                </p:cNvPr>
                <p:cNvPicPr/>
                <p:nvPr/>
              </p:nvPicPr>
              <p:blipFill>
                <a:blip r:embed="rId1299"/>
                <a:stretch>
                  <a:fillRect/>
                </a:stretch>
              </p:blipFill>
              <p:spPr>
                <a:xfrm>
                  <a:off x="138038" y="972904"/>
                  <a:ext cx="19044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0">
              <p14:nvContentPartPr>
                <p14:cNvPr id="970" name="Ink 969">
                  <a:extLst>
                    <a:ext uri="{FF2B5EF4-FFF2-40B4-BE49-F238E27FC236}">
                      <a16:creationId xmlns:a16="http://schemas.microsoft.com/office/drawing/2014/main" id="{C8EFF242-7FC5-DE48-ACCF-68BD6F8A9B9F}"/>
                    </a:ext>
                  </a:extLst>
                </p14:cNvPr>
                <p14:cNvContentPartPr/>
                <p14:nvPr/>
              </p14:nvContentPartPr>
              <p14:xfrm>
                <a:off x="200678" y="992344"/>
                <a:ext cx="70200" cy="354240"/>
              </p14:xfrm>
            </p:contentPart>
          </mc:Choice>
          <mc:Fallback xmlns="">
            <p:pic>
              <p:nvPicPr>
                <p:cNvPr id="970" name="Ink 969">
                  <a:extLst>
                    <a:ext uri="{FF2B5EF4-FFF2-40B4-BE49-F238E27FC236}">
                      <a16:creationId xmlns:a16="http://schemas.microsoft.com/office/drawing/2014/main" id="{C8EFF242-7FC5-DE48-ACCF-68BD6F8A9B9F}"/>
                    </a:ext>
                  </a:extLst>
                </p:cNvPr>
                <p:cNvPicPr/>
                <p:nvPr/>
              </p:nvPicPr>
              <p:blipFill>
                <a:blip r:embed="rId1301"/>
                <a:stretch>
                  <a:fillRect/>
                </a:stretch>
              </p:blipFill>
              <p:spPr>
                <a:xfrm>
                  <a:off x="169718" y="961744"/>
                  <a:ext cx="131400" cy="415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2">
            <p14:nvContentPartPr>
              <p14:cNvPr id="972" name="Ink 971">
                <a:extLst>
                  <a:ext uri="{FF2B5EF4-FFF2-40B4-BE49-F238E27FC236}">
                    <a16:creationId xmlns:a16="http://schemas.microsoft.com/office/drawing/2014/main" id="{567846F8-620F-9147-B5F4-71D544CBBB17}"/>
                  </a:ext>
                </a:extLst>
              </p14:cNvPr>
              <p14:cNvContentPartPr/>
              <p14:nvPr/>
            </p14:nvContentPartPr>
            <p14:xfrm>
              <a:off x="2575598" y="1665184"/>
              <a:ext cx="444600" cy="19440"/>
            </p14:xfrm>
          </p:contentPart>
        </mc:Choice>
        <mc:Fallback xmlns="">
          <p:pic>
            <p:nvPicPr>
              <p:cNvPr id="972" name="Ink 971">
                <a:extLst>
                  <a:ext uri="{FF2B5EF4-FFF2-40B4-BE49-F238E27FC236}">
                    <a16:creationId xmlns:a16="http://schemas.microsoft.com/office/drawing/2014/main" id="{567846F8-620F-9147-B5F4-71D544CBBB17}"/>
                  </a:ext>
                </a:extLst>
              </p:cNvPr>
              <p:cNvPicPr/>
              <p:nvPr/>
            </p:nvPicPr>
            <p:blipFill>
              <a:blip r:embed="rId1303"/>
              <a:stretch>
                <a:fillRect/>
              </a:stretch>
            </p:blipFill>
            <p:spPr>
              <a:xfrm>
                <a:off x="2544998" y="1634584"/>
                <a:ext cx="50616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4">
            <p14:nvContentPartPr>
              <p14:cNvPr id="973" name="Ink 972">
                <a:extLst>
                  <a:ext uri="{FF2B5EF4-FFF2-40B4-BE49-F238E27FC236}">
                    <a16:creationId xmlns:a16="http://schemas.microsoft.com/office/drawing/2014/main" id="{29DA60DA-03D2-5D45-9EAB-DE374F74FBD2}"/>
                  </a:ext>
                </a:extLst>
              </p14:cNvPr>
              <p14:cNvContentPartPr/>
              <p14:nvPr/>
            </p14:nvContentPartPr>
            <p14:xfrm>
              <a:off x="1739318" y="2078104"/>
              <a:ext cx="593280" cy="38520"/>
            </p14:xfrm>
          </p:contentPart>
        </mc:Choice>
        <mc:Fallback xmlns="">
          <p:pic>
            <p:nvPicPr>
              <p:cNvPr id="973" name="Ink 972">
                <a:extLst>
                  <a:ext uri="{FF2B5EF4-FFF2-40B4-BE49-F238E27FC236}">
                    <a16:creationId xmlns:a16="http://schemas.microsoft.com/office/drawing/2014/main" id="{29DA60DA-03D2-5D45-9EAB-DE374F74FBD2}"/>
                  </a:ext>
                </a:extLst>
              </p:cNvPr>
              <p:cNvPicPr/>
              <p:nvPr/>
            </p:nvPicPr>
            <p:blipFill>
              <a:blip r:embed="rId1305"/>
              <a:stretch>
                <a:fillRect/>
              </a:stretch>
            </p:blipFill>
            <p:spPr>
              <a:xfrm>
                <a:off x="1708718" y="2047504"/>
                <a:ext cx="65484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6">
            <p14:nvContentPartPr>
              <p14:cNvPr id="974" name="Ink 973">
                <a:extLst>
                  <a:ext uri="{FF2B5EF4-FFF2-40B4-BE49-F238E27FC236}">
                    <a16:creationId xmlns:a16="http://schemas.microsoft.com/office/drawing/2014/main" id="{B7FC9A90-DDAD-6643-AC2E-C684959E6351}"/>
                  </a:ext>
                </a:extLst>
              </p14:cNvPr>
              <p14:cNvContentPartPr/>
              <p14:nvPr/>
            </p14:nvContentPartPr>
            <p14:xfrm>
              <a:off x="3211358" y="2012944"/>
              <a:ext cx="671760" cy="45720"/>
            </p14:xfrm>
          </p:contentPart>
        </mc:Choice>
        <mc:Fallback xmlns="">
          <p:pic>
            <p:nvPicPr>
              <p:cNvPr id="974" name="Ink 973">
                <a:extLst>
                  <a:ext uri="{FF2B5EF4-FFF2-40B4-BE49-F238E27FC236}">
                    <a16:creationId xmlns:a16="http://schemas.microsoft.com/office/drawing/2014/main" id="{B7FC9A90-DDAD-6643-AC2E-C684959E6351}"/>
                  </a:ext>
                </a:extLst>
              </p:cNvPr>
              <p:cNvPicPr/>
              <p:nvPr/>
            </p:nvPicPr>
            <p:blipFill>
              <a:blip r:embed="rId1307"/>
              <a:stretch>
                <a:fillRect/>
              </a:stretch>
            </p:blipFill>
            <p:spPr>
              <a:xfrm>
                <a:off x="3180758" y="1981984"/>
                <a:ext cx="732960" cy="107280"/>
              </a:xfrm>
              <a:prstGeom prst="rect">
                <a:avLst/>
              </a:prstGeom>
            </p:spPr>
          </p:pic>
        </mc:Fallback>
      </mc:AlternateContent>
      <p:grpSp>
        <p:nvGrpSpPr>
          <p:cNvPr id="979" name="Group 978">
            <a:extLst>
              <a:ext uri="{FF2B5EF4-FFF2-40B4-BE49-F238E27FC236}">
                <a16:creationId xmlns:a16="http://schemas.microsoft.com/office/drawing/2014/main" id="{D09AEEF3-434C-C843-BFF0-3BB3CE251100}"/>
              </a:ext>
            </a:extLst>
          </p:cNvPr>
          <p:cNvGrpSpPr/>
          <p:nvPr/>
        </p:nvGrpSpPr>
        <p:grpSpPr>
          <a:xfrm>
            <a:off x="133718" y="2359264"/>
            <a:ext cx="215280" cy="374040"/>
            <a:chOff x="133718" y="2359264"/>
            <a:chExt cx="215280" cy="3740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8">
              <p14:nvContentPartPr>
                <p14:cNvPr id="975" name="Ink 974">
                  <a:extLst>
                    <a:ext uri="{FF2B5EF4-FFF2-40B4-BE49-F238E27FC236}">
                      <a16:creationId xmlns:a16="http://schemas.microsoft.com/office/drawing/2014/main" id="{A31CECE7-AFFC-D140-BA06-BBC4F5736E2D}"/>
                    </a:ext>
                  </a:extLst>
                </p14:cNvPr>
                <p14:cNvContentPartPr/>
                <p14:nvPr/>
              </p14:nvContentPartPr>
              <p14:xfrm>
                <a:off x="133718" y="2524144"/>
                <a:ext cx="196560" cy="42480"/>
              </p14:xfrm>
            </p:contentPart>
          </mc:Choice>
          <mc:Fallback xmlns="">
            <p:pic>
              <p:nvPicPr>
                <p:cNvPr id="975" name="Ink 974">
                  <a:extLst>
                    <a:ext uri="{FF2B5EF4-FFF2-40B4-BE49-F238E27FC236}">
                      <a16:creationId xmlns:a16="http://schemas.microsoft.com/office/drawing/2014/main" id="{A31CECE7-AFFC-D140-BA06-BBC4F5736E2D}"/>
                    </a:ext>
                  </a:extLst>
                </p:cNvPr>
                <p:cNvPicPr/>
                <p:nvPr/>
              </p:nvPicPr>
              <p:blipFill>
                <a:blip r:embed="rId1309"/>
                <a:stretch>
                  <a:fillRect/>
                </a:stretch>
              </p:blipFill>
              <p:spPr>
                <a:xfrm>
                  <a:off x="103118" y="2493544"/>
                  <a:ext cx="25812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0">
              <p14:nvContentPartPr>
                <p14:cNvPr id="976" name="Ink 975">
                  <a:extLst>
                    <a:ext uri="{FF2B5EF4-FFF2-40B4-BE49-F238E27FC236}">
                      <a16:creationId xmlns:a16="http://schemas.microsoft.com/office/drawing/2014/main" id="{333C2673-EA73-F74C-A290-894024AD35FE}"/>
                    </a:ext>
                  </a:extLst>
                </p14:cNvPr>
                <p14:cNvContentPartPr/>
                <p14:nvPr/>
              </p14:nvContentPartPr>
              <p14:xfrm>
                <a:off x="144878" y="2430904"/>
                <a:ext cx="204120" cy="203400"/>
              </p14:xfrm>
            </p:contentPart>
          </mc:Choice>
          <mc:Fallback xmlns="">
            <p:pic>
              <p:nvPicPr>
                <p:cNvPr id="976" name="Ink 975">
                  <a:extLst>
                    <a:ext uri="{FF2B5EF4-FFF2-40B4-BE49-F238E27FC236}">
                      <a16:creationId xmlns:a16="http://schemas.microsoft.com/office/drawing/2014/main" id="{333C2673-EA73-F74C-A290-894024AD35FE}"/>
                    </a:ext>
                  </a:extLst>
                </p:cNvPr>
                <p:cNvPicPr/>
                <p:nvPr/>
              </p:nvPicPr>
              <p:blipFill>
                <a:blip r:embed="rId1311"/>
                <a:stretch>
                  <a:fillRect/>
                </a:stretch>
              </p:blipFill>
              <p:spPr>
                <a:xfrm>
                  <a:off x="114278" y="2399944"/>
                  <a:ext cx="2653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2">
              <p14:nvContentPartPr>
                <p14:cNvPr id="977" name="Ink 976">
                  <a:extLst>
                    <a:ext uri="{FF2B5EF4-FFF2-40B4-BE49-F238E27FC236}">
                      <a16:creationId xmlns:a16="http://schemas.microsoft.com/office/drawing/2014/main" id="{61BEB444-AE39-814C-9DDA-DE4147E91EBB}"/>
                    </a:ext>
                  </a:extLst>
                </p14:cNvPr>
                <p14:cNvContentPartPr/>
                <p14:nvPr/>
              </p14:nvContentPartPr>
              <p14:xfrm>
                <a:off x="168278" y="2383744"/>
                <a:ext cx="144360" cy="333720"/>
              </p14:xfrm>
            </p:contentPart>
          </mc:Choice>
          <mc:Fallback xmlns="">
            <p:pic>
              <p:nvPicPr>
                <p:cNvPr id="977" name="Ink 976">
                  <a:extLst>
                    <a:ext uri="{FF2B5EF4-FFF2-40B4-BE49-F238E27FC236}">
                      <a16:creationId xmlns:a16="http://schemas.microsoft.com/office/drawing/2014/main" id="{61BEB444-AE39-814C-9DDA-DE4147E91EBB}"/>
                    </a:ext>
                  </a:extLst>
                </p:cNvPr>
                <p:cNvPicPr/>
                <p:nvPr/>
              </p:nvPicPr>
              <p:blipFill>
                <a:blip r:embed="rId1313"/>
                <a:stretch>
                  <a:fillRect/>
                </a:stretch>
              </p:blipFill>
              <p:spPr>
                <a:xfrm>
                  <a:off x="137678" y="2352784"/>
                  <a:ext cx="20592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4">
              <p14:nvContentPartPr>
                <p14:cNvPr id="978" name="Ink 977">
                  <a:extLst>
                    <a:ext uri="{FF2B5EF4-FFF2-40B4-BE49-F238E27FC236}">
                      <a16:creationId xmlns:a16="http://schemas.microsoft.com/office/drawing/2014/main" id="{F820074E-41A9-F847-9576-A17427B6B6F5}"/>
                    </a:ext>
                  </a:extLst>
                </p14:cNvPr>
                <p14:cNvContentPartPr/>
                <p14:nvPr/>
              </p14:nvContentPartPr>
              <p14:xfrm>
                <a:off x="207878" y="2359264"/>
                <a:ext cx="75240" cy="374040"/>
              </p14:xfrm>
            </p:contentPart>
          </mc:Choice>
          <mc:Fallback xmlns="">
            <p:pic>
              <p:nvPicPr>
                <p:cNvPr id="978" name="Ink 977">
                  <a:extLst>
                    <a:ext uri="{FF2B5EF4-FFF2-40B4-BE49-F238E27FC236}">
                      <a16:creationId xmlns:a16="http://schemas.microsoft.com/office/drawing/2014/main" id="{F820074E-41A9-F847-9576-A17427B6B6F5}"/>
                    </a:ext>
                  </a:extLst>
                </p:cNvPr>
                <p:cNvPicPr/>
                <p:nvPr/>
              </p:nvPicPr>
              <p:blipFill>
                <a:blip r:embed="rId1315"/>
                <a:stretch>
                  <a:fillRect/>
                </a:stretch>
              </p:blipFill>
              <p:spPr>
                <a:xfrm>
                  <a:off x="177278" y="2328664"/>
                  <a:ext cx="136800" cy="435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87" name="Group 1386">
            <a:extLst>
              <a:ext uri="{FF2B5EF4-FFF2-40B4-BE49-F238E27FC236}">
                <a16:creationId xmlns:a16="http://schemas.microsoft.com/office/drawing/2014/main" id="{11EDE62E-B4A0-6C40-BF9F-943A809242E1}"/>
              </a:ext>
            </a:extLst>
          </p:cNvPr>
          <p:cNvGrpSpPr/>
          <p:nvPr/>
        </p:nvGrpSpPr>
        <p:grpSpPr>
          <a:xfrm>
            <a:off x="5236358" y="431104"/>
            <a:ext cx="2242440" cy="806760"/>
            <a:chOff x="5236358" y="431104"/>
            <a:chExt cx="2242440" cy="80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6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D13141DF-E8B6-B34F-9A0F-774875C69842}"/>
                    </a:ext>
                  </a:extLst>
                </p14:cNvPr>
                <p14:cNvContentPartPr/>
                <p14:nvPr/>
              </p14:nvContentPartPr>
              <p14:xfrm>
                <a:off x="5236358" y="431104"/>
                <a:ext cx="416520" cy="6879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D13141DF-E8B6-B34F-9A0F-774875C69842}"/>
                    </a:ext>
                  </a:extLst>
                </p:cNvPr>
                <p:cNvPicPr/>
                <p:nvPr/>
              </p:nvPicPr>
              <p:blipFill>
                <a:blip r:embed="rId1317"/>
                <a:stretch>
                  <a:fillRect/>
                </a:stretch>
              </p:blipFill>
              <p:spPr>
                <a:xfrm>
                  <a:off x="5221238" y="415984"/>
                  <a:ext cx="447120" cy="71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8">
              <p14:nvContentPartPr>
                <p14:cNvPr id="1347" name="Ink 1346">
                  <a:extLst>
                    <a:ext uri="{FF2B5EF4-FFF2-40B4-BE49-F238E27FC236}">
                      <a16:creationId xmlns:a16="http://schemas.microsoft.com/office/drawing/2014/main" id="{73AA6895-E2CF-B348-B209-8593AD118F5F}"/>
                    </a:ext>
                  </a:extLst>
                </p14:cNvPr>
                <p14:cNvContentPartPr/>
                <p14:nvPr/>
              </p14:nvContentPartPr>
              <p14:xfrm>
                <a:off x="5730998" y="760864"/>
                <a:ext cx="295200" cy="297360"/>
              </p14:xfrm>
            </p:contentPart>
          </mc:Choice>
          <mc:Fallback xmlns="">
            <p:pic>
              <p:nvPicPr>
                <p:cNvPr id="1347" name="Ink 1346">
                  <a:extLst>
                    <a:ext uri="{FF2B5EF4-FFF2-40B4-BE49-F238E27FC236}">
                      <a16:creationId xmlns:a16="http://schemas.microsoft.com/office/drawing/2014/main" id="{73AA6895-E2CF-B348-B209-8593AD118F5F}"/>
                    </a:ext>
                  </a:extLst>
                </p:cNvPr>
                <p:cNvPicPr/>
                <p:nvPr/>
              </p:nvPicPr>
              <p:blipFill>
                <a:blip r:embed="rId1319"/>
                <a:stretch>
                  <a:fillRect/>
                </a:stretch>
              </p:blipFill>
              <p:spPr>
                <a:xfrm>
                  <a:off x="5715518" y="745744"/>
                  <a:ext cx="32580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0">
              <p14:nvContentPartPr>
                <p14:cNvPr id="1357" name="Ink 1356">
                  <a:extLst>
                    <a:ext uri="{FF2B5EF4-FFF2-40B4-BE49-F238E27FC236}">
                      <a16:creationId xmlns:a16="http://schemas.microsoft.com/office/drawing/2014/main" id="{8328AFA0-DD97-F643-8A02-3AEE3313F3C0}"/>
                    </a:ext>
                  </a:extLst>
                </p14:cNvPr>
                <p14:cNvContentPartPr/>
                <p14:nvPr/>
              </p14:nvContentPartPr>
              <p14:xfrm>
                <a:off x="6151478" y="434704"/>
                <a:ext cx="200160" cy="548280"/>
              </p14:xfrm>
            </p:contentPart>
          </mc:Choice>
          <mc:Fallback xmlns="">
            <p:pic>
              <p:nvPicPr>
                <p:cNvPr id="1357" name="Ink 1356">
                  <a:extLst>
                    <a:ext uri="{FF2B5EF4-FFF2-40B4-BE49-F238E27FC236}">
                      <a16:creationId xmlns:a16="http://schemas.microsoft.com/office/drawing/2014/main" id="{8328AFA0-DD97-F643-8A02-3AEE3313F3C0}"/>
                    </a:ext>
                  </a:extLst>
                </p:cNvPr>
                <p:cNvPicPr/>
                <p:nvPr/>
              </p:nvPicPr>
              <p:blipFill>
                <a:blip r:embed="rId1321"/>
                <a:stretch>
                  <a:fillRect/>
                </a:stretch>
              </p:blipFill>
              <p:spPr>
                <a:xfrm>
                  <a:off x="6135998" y="419584"/>
                  <a:ext cx="230760" cy="57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2">
              <p14:nvContentPartPr>
                <p14:cNvPr id="1363" name="Ink 1362">
                  <a:extLst>
                    <a:ext uri="{FF2B5EF4-FFF2-40B4-BE49-F238E27FC236}">
                      <a16:creationId xmlns:a16="http://schemas.microsoft.com/office/drawing/2014/main" id="{95980AC0-EF4C-D542-BDA2-5E9814443D9F}"/>
                    </a:ext>
                  </a:extLst>
                </p14:cNvPr>
                <p14:cNvContentPartPr/>
                <p14:nvPr/>
              </p14:nvContentPartPr>
              <p14:xfrm>
                <a:off x="6590318" y="664744"/>
                <a:ext cx="20160" cy="331560"/>
              </p14:xfrm>
            </p:contentPart>
          </mc:Choice>
          <mc:Fallback xmlns="">
            <p:pic>
              <p:nvPicPr>
                <p:cNvPr id="1363" name="Ink 1362">
                  <a:extLst>
                    <a:ext uri="{FF2B5EF4-FFF2-40B4-BE49-F238E27FC236}">
                      <a16:creationId xmlns:a16="http://schemas.microsoft.com/office/drawing/2014/main" id="{95980AC0-EF4C-D542-BDA2-5E9814443D9F}"/>
                    </a:ext>
                  </a:extLst>
                </p:cNvPr>
                <p:cNvPicPr/>
                <p:nvPr/>
              </p:nvPicPr>
              <p:blipFill>
                <a:blip r:embed="rId1323"/>
                <a:stretch>
                  <a:fillRect/>
                </a:stretch>
              </p:blipFill>
              <p:spPr>
                <a:xfrm>
                  <a:off x="6574838" y="649624"/>
                  <a:ext cx="50400" cy="36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4">
              <p14:nvContentPartPr>
                <p14:cNvPr id="1365" name="Ink 1364">
                  <a:extLst>
                    <a:ext uri="{FF2B5EF4-FFF2-40B4-BE49-F238E27FC236}">
                      <a16:creationId xmlns:a16="http://schemas.microsoft.com/office/drawing/2014/main" id="{A3E5DF53-F980-B34C-94B9-E5F7C6933785}"/>
                    </a:ext>
                  </a:extLst>
                </p14:cNvPr>
                <p14:cNvContentPartPr/>
                <p14:nvPr/>
              </p14:nvContentPartPr>
              <p14:xfrm>
                <a:off x="6690758" y="610744"/>
                <a:ext cx="10440" cy="325080"/>
              </p14:xfrm>
            </p:contentPart>
          </mc:Choice>
          <mc:Fallback xmlns="">
            <p:pic>
              <p:nvPicPr>
                <p:cNvPr id="1365" name="Ink 1364">
                  <a:extLst>
                    <a:ext uri="{FF2B5EF4-FFF2-40B4-BE49-F238E27FC236}">
                      <a16:creationId xmlns:a16="http://schemas.microsoft.com/office/drawing/2014/main" id="{A3E5DF53-F980-B34C-94B9-E5F7C6933785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6675278" y="595624"/>
                  <a:ext cx="41040" cy="35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6">
              <p14:nvContentPartPr>
                <p14:cNvPr id="1367" name="Ink 1366">
                  <a:extLst>
                    <a:ext uri="{FF2B5EF4-FFF2-40B4-BE49-F238E27FC236}">
                      <a16:creationId xmlns:a16="http://schemas.microsoft.com/office/drawing/2014/main" id="{05FA5DD3-4E86-6244-9BCC-15DF907DFEE0}"/>
                    </a:ext>
                  </a:extLst>
                </p14:cNvPr>
                <p14:cNvContentPartPr/>
                <p14:nvPr/>
              </p14:nvContentPartPr>
              <p14:xfrm>
                <a:off x="6501038" y="786064"/>
                <a:ext cx="315720" cy="61560"/>
              </p14:xfrm>
            </p:contentPart>
          </mc:Choice>
          <mc:Fallback xmlns="">
            <p:pic>
              <p:nvPicPr>
                <p:cNvPr id="1367" name="Ink 1366">
                  <a:extLst>
                    <a:ext uri="{FF2B5EF4-FFF2-40B4-BE49-F238E27FC236}">
                      <a16:creationId xmlns:a16="http://schemas.microsoft.com/office/drawing/2014/main" id="{05FA5DD3-4E86-6244-9BCC-15DF907DFEE0}"/>
                    </a:ext>
                  </a:extLst>
                </p:cNvPr>
                <p:cNvPicPr/>
                <p:nvPr/>
              </p:nvPicPr>
              <p:blipFill>
                <a:blip r:embed="rId1327"/>
                <a:stretch>
                  <a:fillRect/>
                </a:stretch>
              </p:blipFill>
              <p:spPr>
                <a:xfrm>
                  <a:off x="6485558" y="770944"/>
                  <a:ext cx="3463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8">
              <p14:nvContentPartPr>
                <p14:cNvPr id="1370" name="Ink 1369">
                  <a:extLst>
                    <a:ext uri="{FF2B5EF4-FFF2-40B4-BE49-F238E27FC236}">
                      <a16:creationId xmlns:a16="http://schemas.microsoft.com/office/drawing/2014/main" id="{A6260349-7C89-DC48-80C2-FE54F0BF4C11}"/>
                    </a:ext>
                  </a:extLst>
                </p14:cNvPr>
                <p14:cNvContentPartPr/>
                <p14:nvPr/>
              </p14:nvContentPartPr>
              <p14:xfrm>
                <a:off x="6539198" y="818824"/>
                <a:ext cx="337320" cy="77400"/>
              </p14:xfrm>
            </p:contentPart>
          </mc:Choice>
          <mc:Fallback xmlns="">
            <p:pic>
              <p:nvPicPr>
                <p:cNvPr id="1370" name="Ink 1369">
                  <a:extLst>
                    <a:ext uri="{FF2B5EF4-FFF2-40B4-BE49-F238E27FC236}">
                      <a16:creationId xmlns:a16="http://schemas.microsoft.com/office/drawing/2014/main" id="{A6260349-7C89-DC48-80C2-FE54F0BF4C11}"/>
                    </a:ext>
                  </a:extLst>
                </p:cNvPr>
                <p:cNvPicPr/>
                <p:nvPr/>
              </p:nvPicPr>
              <p:blipFill>
                <a:blip r:embed="rId1329"/>
                <a:stretch>
                  <a:fillRect/>
                </a:stretch>
              </p:blipFill>
              <p:spPr>
                <a:xfrm>
                  <a:off x="6523718" y="803704"/>
                  <a:ext cx="3679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0">
              <p14:nvContentPartPr>
                <p14:cNvPr id="1373" name="Ink 1372">
                  <a:extLst>
                    <a:ext uri="{FF2B5EF4-FFF2-40B4-BE49-F238E27FC236}">
                      <a16:creationId xmlns:a16="http://schemas.microsoft.com/office/drawing/2014/main" id="{D991FF44-9392-134B-8675-3EEB7158E47E}"/>
                    </a:ext>
                  </a:extLst>
                </p14:cNvPr>
                <p14:cNvContentPartPr/>
                <p14:nvPr/>
              </p14:nvContentPartPr>
              <p14:xfrm>
                <a:off x="7471238" y="624424"/>
                <a:ext cx="6480" cy="20880"/>
              </p14:xfrm>
            </p:contentPart>
          </mc:Choice>
          <mc:Fallback xmlns="">
            <p:pic>
              <p:nvPicPr>
                <p:cNvPr id="1373" name="Ink 1372">
                  <a:extLst>
                    <a:ext uri="{FF2B5EF4-FFF2-40B4-BE49-F238E27FC236}">
                      <a16:creationId xmlns:a16="http://schemas.microsoft.com/office/drawing/2014/main" id="{D991FF44-9392-134B-8675-3EEB7158E47E}"/>
                    </a:ext>
                  </a:extLst>
                </p:cNvPr>
                <p:cNvPicPr/>
                <p:nvPr/>
              </p:nvPicPr>
              <p:blipFill>
                <a:blip r:embed="rId1335"/>
                <a:stretch>
                  <a:fillRect/>
                </a:stretch>
              </p:blipFill>
              <p:spPr>
                <a:xfrm>
                  <a:off x="7455758" y="608944"/>
                  <a:ext cx="3708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6">
              <p14:nvContentPartPr>
                <p14:cNvPr id="1374" name="Ink 1373">
                  <a:extLst>
                    <a:ext uri="{FF2B5EF4-FFF2-40B4-BE49-F238E27FC236}">
                      <a16:creationId xmlns:a16="http://schemas.microsoft.com/office/drawing/2014/main" id="{39078C08-B05F-5744-8721-79F389C27ECF}"/>
                    </a:ext>
                  </a:extLst>
                </p14:cNvPr>
                <p14:cNvContentPartPr/>
                <p14:nvPr/>
              </p14:nvContentPartPr>
              <p14:xfrm>
                <a:off x="7471238" y="813784"/>
                <a:ext cx="7560" cy="12960"/>
              </p14:xfrm>
            </p:contentPart>
          </mc:Choice>
          <mc:Fallback xmlns="">
            <p:pic>
              <p:nvPicPr>
                <p:cNvPr id="1374" name="Ink 1373">
                  <a:extLst>
                    <a:ext uri="{FF2B5EF4-FFF2-40B4-BE49-F238E27FC236}">
                      <a16:creationId xmlns:a16="http://schemas.microsoft.com/office/drawing/2014/main" id="{39078C08-B05F-5744-8721-79F389C27ECF}"/>
                    </a:ext>
                  </a:extLst>
                </p:cNvPr>
                <p:cNvPicPr/>
                <p:nvPr/>
              </p:nvPicPr>
              <p:blipFill>
                <a:blip r:embed="rId1337"/>
                <a:stretch>
                  <a:fillRect/>
                </a:stretch>
              </p:blipFill>
              <p:spPr>
                <a:xfrm>
                  <a:off x="7455758" y="798664"/>
                  <a:ext cx="381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8">
              <p14:nvContentPartPr>
                <p14:cNvPr id="1375" name="Ink 1374">
                  <a:extLst>
                    <a:ext uri="{FF2B5EF4-FFF2-40B4-BE49-F238E27FC236}">
                      <a16:creationId xmlns:a16="http://schemas.microsoft.com/office/drawing/2014/main" id="{60BBB3B1-CC22-E947-BEA1-52A8C21F4420}"/>
                    </a:ext>
                  </a:extLst>
                </p14:cNvPr>
                <p14:cNvContentPartPr/>
                <p14:nvPr/>
              </p14:nvContentPartPr>
              <p14:xfrm>
                <a:off x="5315918" y="1081984"/>
                <a:ext cx="1688400" cy="155880"/>
              </p14:xfrm>
            </p:contentPart>
          </mc:Choice>
          <mc:Fallback xmlns="">
            <p:pic>
              <p:nvPicPr>
                <p:cNvPr id="1375" name="Ink 1374">
                  <a:extLst>
                    <a:ext uri="{FF2B5EF4-FFF2-40B4-BE49-F238E27FC236}">
                      <a16:creationId xmlns:a16="http://schemas.microsoft.com/office/drawing/2014/main" id="{60BBB3B1-CC22-E947-BEA1-52A8C21F4420}"/>
                    </a:ext>
                  </a:extLst>
                </p:cNvPr>
                <p:cNvPicPr/>
                <p:nvPr/>
              </p:nvPicPr>
              <p:blipFill>
                <a:blip r:embed="rId1339"/>
                <a:stretch>
                  <a:fillRect/>
                </a:stretch>
              </p:blipFill>
              <p:spPr>
                <a:xfrm>
                  <a:off x="5300438" y="1066864"/>
                  <a:ext cx="1719000" cy="186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40">
            <p14:nvContentPartPr>
              <p14:cNvPr id="1112" name="Ink 1111">
                <a:extLst>
                  <a:ext uri="{FF2B5EF4-FFF2-40B4-BE49-F238E27FC236}">
                    <a16:creationId xmlns:a16="http://schemas.microsoft.com/office/drawing/2014/main" id="{180DFAC7-216A-D641-B8C3-AD347E174339}"/>
                  </a:ext>
                </a:extLst>
              </p14:cNvPr>
              <p14:cNvContentPartPr/>
              <p14:nvPr/>
            </p14:nvContentPartPr>
            <p14:xfrm>
              <a:off x="5464598" y="1981984"/>
              <a:ext cx="64440" cy="416160"/>
            </p14:xfrm>
          </p:contentPart>
        </mc:Choice>
        <mc:Fallback xmlns="">
          <p:pic>
            <p:nvPicPr>
              <p:cNvPr id="1112" name="Ink 1111">
                <a:extLst>
                  <a:ext uri="{FF2B5EF4-FFF2-40B4-BE49-F238E27FC236}">
                    <a16:creationId xmlns:a16="http://schemas.microsoft.com/office/drawing/2014/main" id="{180DFAC7-216A-D641-B8C3-AD347E174339}"/>
                  </a:ext>
                </a:extLst>
              </p:cNvPr>
              <p:cNvPicPr/>
              <p:nvPr/>
            </p:nvPicPr>
            <p:blipFill>
              <a:blip r:embed="rId1363"/>
              <a:stretch>
                <a:fillRect/>
              </a:stretch>
            </p:blipFill>
            <p:spPr>
              <a:xfrm>
                <a:off x="5449478" y="1966864"/>
                <a:ext cx="95040" cy="44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4">
            <p14:nvContentPartPr>
              <p14:cNvPr id="1113" name="Ink 1112">
                <a:extLst>
                  <a:ext uri="{FF2B5EF4-FFF2-40B4-BE49-F238E27FC236}">
                    <a16:creationId xmlns:a16="http://schemas.microsoft.com/office/drawing/2014/main" id="{D99CFCE4-F373-034F-9AC0-EB44158A0C40}"/>
                  </a:ext>
                </a:extLst>
              </p14:cNvPr>
              <p14:cNvContentPartPr/>
              <p14:nvPr/>
            </p14:nvContentPartPr>
            <p14:xfrm>
              <a:off x="5461718" y="1950664"/>
              <a:ext cx="252000" cy="433440"/>
            </p14:xfrm>
          </p:contentPart>
        </mc:Choice>
        <mc:Fallback xmlns="">
          <p:pic>
            <p:nvPicPr>
              <p:cNvPr id="1113" name="Ink 1112">
                <a:extLst>
                  <a:ext uri="{FF2B5EF4-FFF2-40B4-BE49-F238E27FC236}">
                    <a16:creationId xmlns:a16="http://schemas.microsoft.com/office/drawing/2014/main" id="{D99CFCE4-F373-034F-9AC0-EB44158A0C40}"/>
                  </a:ext>
                </a:extLst>
              </p:cNvPr>
              <p:cNvPicPr/>
              <p:nvPr/>
            </p:nvPicPr>
            <p:blipFill>
              <a:blip r:embed="rId1365"/>
              <a:stretch>
                <a:fillRect/>
              </a:stretch>
            </p:blipFill>
            <p:spPr>
              <a:xfrm>
                <a:off x="5446238" y="1935184"/>
                <a:ext cx="282240" cy="46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6">
            <p14:nvContentPartPr>
              <p14:cNvPr id="1142" name="Ink 1141">
                <a:extLst>
                  <a:ext uri="{FF2B5EF4-FFF2-40B4-BE49-F238E27FC236}">
                    <a16:creationId xmlns:a16="http://schemas.microsoft.com/office/drawing/2014/main" id="{3AF56254-90FB-8E4D-9EBC-7D2904F08C17}"/>
                  </a:ext>
                </a:extLst>
              </p14:cNvPr>
              <p14:cNvContentPartPr/>
              <p14:nvPr/>
            </p14:nvContentPartPr>
            <p14:xfrm>
              <a:off x="5803358" y="2127784"/>
              <a:ext cx="150840" cy="228960"/>
            </p14:xfrm>
          </p:contentPart>
        </mc:Choice>
        <mc:Fallback xmlns="">
          <p:pic>
            <p:nvPicPr>
              <p:cNvPr id="1142" name="Ink 1141">
                <a:extLst>
                  <a:ext uri="{FF2B5EF4-FFF2-40B4-BE49-F238E27FC236}">
                    <a16:creationId xmlns:a16="http://schemas.microsoft.com/office/drawing/2014/main" id="{3AF56254-90FB-8E4D-9EBC-7D2904F08C17}"/>
                  </a:ext>
                </a:extLst>
              </p:cNvPr>
              <p:cNvPicPr/>
              <p:nvPr/>
            </p:nvPicPr>
            <p:blipFill>
              <a:blip r:embed="rId1367"/>
              <a:stretch>
                <a:fillRect/>
              </a:stretch>
            </p:blipFill>
            <p:spPr>
              <a:xfrm>
                <a:off x="5787878" y="2112664"/>
                <a:ext cx="181440" cy="25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8">
            <p14:nvContentPartPr>
              <p14:cNvPr id="1143" name="Ink 1142">
                <a:extLst>
                  <a:ext uri="{FF2B5EF4-FFF2-40B4-BE49-F238E27FC236}">
                    <a16:creationId xmlns:a16="http://schemas.microsoft.com/office/drawing/2014/main" id="{2D3602B6-EE0B-8447-A60E-DD209EF6BB81}"/>
                  </a:ext>
                </a:extLst>
              </p14:cNvPr>
              <p14:cNvContentPartPr/>
              <p14:nvPr/>
            </p14:nvContentPartPr>
            <p14:xfrm>
              <a:off x="6043478" y="2118424"/>
              <a:ext cx="196920" cy="230400"/>
            </p14:xfrm>
          </p:contentPart>
        </mc:Choice>
        <mc:Fallback xmlns="">
          <p:pic>
            <p:nvPicPr>
              <p:cNvPr id="1143" name="Ink 1142">
                <a:extLst>
                  <a:ext uri="{FF2B5EF4-FFF2-40B4-BE49-F238E27FC236}">
                    <a16:creationId xmlns:a16="http://schemas.microsoft.com/office/drawing/2014/main" id="{2D3602B6-EE0B-8447-A60E-DD209EF6BB81}"/>
                  </a:ext>
                </a:extLst>
              </p:cNvPr>
              <p:cNvPicPr/>
              <p:nvPr/>
            </p:nvPicPr>
            <p:blipFill>
              <a:blip r:embed="rId1369"/>
              <a:stretch>
                <a:fillRect/>
              </a:stretch>
            </p:blipFill>
            <p:spPr>
              <a:xfrm>
                <a:off x="6028358" y="2103304"/>
                <a:ext cx="227520" cy="26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0">
            <p14:nvContentPartPr>
              <p14:cNvPr id="194" name="Ink 193">
                <a:extLst>
                  <a:ext uri="{FF2B5EF4-FFF2-40B4-BE49-F238E27FC236}">
                    <a16:creationId xmlns:a16="http://schemas.microsoft.com/office/drawing/2014/main" id="{495DC40C-7092-BA44-AC18-F01F2A9BEE00}"/>
                  </a:ext>
                </a:extLst>
              </p14:cNvPr>
              <p14:cNvContentPartPr/>
              <p14:nvPr/>
            </p14:nvContentPartPr>
            <p14:xfrm>
              <a:off x="6299438" y="2134984"/>
              <a:ext cx="101880" cy="191880"/>
            </p14:xfrm>
          </p:contentPart>
        </mc:Choice>
        <mc:Fallback xmlns="">
          <p:pic>
            <p:nvPicPr>
              <p:cNvPr id="194" name="Ink 193">
                <a:extLst>
                  <a:ext uri="{FF2B5EF4-FFF2-40B4-BE49-F238E27FC236}">
                    <a16:creationId xmlns:a16="http://schemas.microsoft.com/office/drawing/2014/main" id="{495DC40C-7092-BA44-AC18-F01F2A9BEE00}"/>
                  </a:ext>
                </a:extLst>
              </p:cNvPr>
              <p:cNvPicPr/>
              <p:nvPr/>
            </p:nvPicPr>
            <p:blipFill>
              <a:blip r:embed="rId1371"/>
              <a:stretch>
                <a:fillRect/>
              </a:stretch>
            </p:blipFill>
            <p:spPr>
              <a:xfrm>
                <a:off x="6283958" y="2119504"/>
                <a:ext cx="13248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2">
            <p14:nvContentPartPr>
              <p14:cNvPr id="201" name="Ink 200">
                <a:extLst>
                  <a:ext uri="{FF2B5EF4-FFF2-40B4-BE49-F238E27FC236}">
                    <a16:creationId xmlns:a16="http://schemas.microsoft.com/office/drawing/2014/main" id="{03122147-AC3A-5145-8709-338D9DB67FC1}"/>
                  </a:ext>
                </a:extLst>
              </p14:cNvPr>
              <p14:cNvContentPartPr/>
              <p14:nvPr/>
            </p14:nvContentPartPr>
            <p14:xfrm>
              <a:off x="6590318" y="2057224"/>
              <a:ext cx="44280" cy="290520"/>
            </p14:xfrm>
          </p:contentPart>
        </mc:Choice>
        <mc:Fallback xmlns="">
          <p:pic>
            <p:nvPicPr>
              <p:cNvPr id="201" name="Ink 200">
                <a:extLst>
                  <a:ext uri="{FF2B5EF4-FFF2-40B4-BE49-F238E27FC236}">
                    <a16:creationId xmlns:a16="http://schemas.microsoft.com/office/drawing/2014/main" id="{03122147-AC3A-5145-8709-338D9DB67FC1}"/>
                  </a:ext>
                </a:extLst>
              </p:cNvPr>
              <p:cNvPicPr/>
              <p:nvPr/>
            </p:nvPicPr>
            <p:blipFill>
              <a:blip r:embed="rId1373"/>
              <a:stretch>
                <a:fillRect/>
              </a:stretch>
            </p:blipFill>
            <p:spPr>
              <a:xfrm>
                <a:off x="6574838" y="2041744"/>
                <a:ext cx="74880" cy="32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4">
            <p14:nvContentPartPr>
              <p14:cNvPr id="202" name="Ink 201">
                <a:extLst>
                  <a:ext uri="{FF2B5EF4-FFF2-40B4-BE49-F238E27FC236}">
                    <a16:creationId xmlns:a16="http://schemas.microsoft.com/office/drawing/2014/main" id="{FEA320CD-7AF5-2E4D-8CFE-8B4E91F9F366}"/>
                  </a:ext>
                </a:extLst>
              </p14:cNvPr>
              <p14:cNvContentPartPr/>
              <p14:nvPr/>
            </p14:nvContentPartPr>
            <p14:xfrm>
              <a:off x="6668078" y="2118424"/>
              <a:ext cx="11520" cy="234720"/>
            </p14:xfrm>
          </p:contentPart>
        </mc:Choice>
        <mc:Fallback xmlns="">
          <p:pic>
            <p:nvPicPr>
              <p:cNvPr id="202" name="Ink 201">
                <a:extLst>
                  <a:ext uri="{FF2B5EF4-FFF2-40B4-BE49-F238E27FC236}">
                    <a16:creationId xmlns:a16="http://schemas.microsoft.com/office/drawing/2014/main" id="{FEA320CD-7AF5-2E4D-8CFE-8B4E91F9F366}"/>
                  </a:ext>
                </a:extLst>
              </p:cNvPr>
              <p:cNvPicPr/>
              <p:nvPr/>
            </p:nvPicPr>
            <p:blipFill>
              <a:blip r:embed="rId1375"/>
              <a:stretch>
                <a:fillRect/>
              </a:stretch>
            </p:blipFill>
            <p:spPr>
              <a:xfrm>
                <a:off x="6652598" y="2103304"/>
                <a:ext cx="42120" cy="26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6">
            <p14:nvContentPartPr>
              <p14:cNvPr id="203" name="Ink 202">
                <a:extLst>
                  <a:ext uri="{FF2B5EF4-FFF2-40B4-BE49-F238E27FC236}">
                    <a16:creationId xmlns:a16="http://schemas.microsoft.com/office/drawing/2014/main" id="{E8BD7318-A0B7-C14C-BA40-2C9248C4DA79}"/>
                  </a:ext>
                </a:extLst>
              </p14:cNvPr>
              <p14:cNvContentPartPr/>
              <p14:nvPr/>
            </p14:nvContentPartPr>
            <p14:xfrm>
              <a:off x="6531278" y="2197624"/>
              <a:ext cx="191160" cy="32760"/>
            </p14:xfrm>
          </p:contentPart>
        </mc:Choice>
        <mc:Fallback xmlns="">
          <p:pic>
            <p:nvPicPr>
              <p:cNvPr id="203" name="Ink 202">
                <a:extLst>
                  <a:ext uri="{FF2B5EF4-FFF2-40B4-BE49-F238E27FC236}">
                    <a16:creationId xmlns:a16="http://schemas.microsoft.com/office/drawing/2014/main" id="{E8BD7318-A0B7-C14C-BA40-2C9248C4DA79}"/>
                  </a:ext>
                </a:extLst>
              </p:cNvPr>
              <p:cNvPicPr/>
              <p:nvPr/>
            </p:nvPicPr>
            <p:blipFill>
              <a:blip r:embed="rId1377"/>
              <a:stretch>
                <a:fillRect/>
              </a:stretch>
            </p:blipFill>
            <p:spPr>
              <a:xfrm>
                <a:off x="6515798" y="2182504"/>
                <a:ext cx="221760" cy="6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8">
            <p14:nvContentPartPr>
              <p14:cNvPr id="204" name="Ink 203">
                <a:extLst>
                  <a:ext uri="{FF2B5EF4-FFF2-40B4-BE49-F238E27FC236}">
                    <a16:creationId xmlns:a16="http://schemas.microsoft.com/office/drawing/2014/main" id="{09F3FFDF-CE2F-4C42-A134-B3C8E3BBE317}"/>
                  </a:ext>
                </a:extLst>
              </p14:cNvPr>
              <p14:cNvContentPartPr/>
              <p14:nvPr/>
            </p14:nvContentPartPr>
            <p14:xfrm>
              <a:off x="6529478" y="2262064"/>
              <a:ext cx="236880" cy="4680"/>
            </p14:xfrm>
          </p:contentPart>
        </mc:Choice>
        <mc:Fallback xmlns="">
          <p:pic>
            <p:nvPicPr>
              <p:cNvPr id="204" name="Ink 203">
                <a:extLst>
                  <a:ext uri="{FF2B5EF4-FFF2-40B4-BE49-F238E27FC236}">
                    <a16:creationId xmlns:a16="http://schemas.microsoft.com/office/drawing/2014/main" id="{09F3FFDF-CE2F-4C42-A134-B3C8E3BBE317}"/>
                  </a:ext>
                </a:extLst>
              </p:cNvPr>
              <p:cNvPicPr/>
              <p:nvPr/>
            </p:nvPicPr>
            <p:blipFill>
              <a:blip r:embed="rId1379"/>
              <a:stretch>
                <a:fillRect/>
              </a:stretch>
            </p:blipFill>
            <p:spPr>
              <a:xfrm>
                <a:off x="6514358" y="2246944"/>
                <a:ext cx="267480" cy="3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0">
            <p14:nvContentPartPr>
              <p14:cNvPr id="1246" name="Ink 1245">
                <a:extLst>
                  <a:ext uri="{FF2B5EF4-FFF2-40B4-BE49-F238E27FC236}">
                    <a16:creationId xmlns:a16="http://schemas.microsoft.com/office/drawing/2014/main" id="{A95669CB-C125-8043-9C42-71772D8AF21A}"/>
                  </a:ext>
                </a:extLst>
              </p14:cNvPr>
              <p14:cNvContentPartPr/>
              <p14:nvPr/>
            </p14:nvContentPartPr>
            <p14:xfrm>
              <a:off x="3866198" y="2359264"/>
              <a:ext cx="1630440" cy="3947040"/>
            </p14:xfrm>
          </p:contentPart>
        </mc:Choice>
        <mc:Fallback xmlns="">
          <p:pic>
            <p:nvPicPr>
              <p:cNvPr id="1246" name="Ink 1245">
                <a:extLst>
                  <a:ext uri="{FF2B5EF4-FFF2-40B4-BE49-F238E27FC236}">
                    <a16:creationId xmlns:a16="http://schemas.microsoft.com/office/drawing/2014/main" id="{A95669CB-C125-8043-9C42-71772D8AF21A}"/>
                  </a:ext>
                </a:extLst>
              </p:cNvPr>
              <p:cNvPicPr/>
              <p:nvPr/>
            </p:nvPicPr>
            <p:blipFill>
              <a:blip r:embed="rId1445"/>
              <a:stretch>
                <a:fillRect/>
              </a:stretch>
            </p:blipFill>
            <p:spPr>
              <a:xfrm>
                <a:off x="3851078" y="2344144"/>
                <a:ext cx="1661040" cy="397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6">
            <p14:nvContentPartPr>
              <p14:cNvPr id="1255" name="Ink 1254">
                <a:extLst>
                  <a:ext uri="{FF2B5EF4-FFF2-40B4-BE49-F238E27FC236}">
                    <a16:creationId xmlns:a16="http://schemas.microsoft.com/office/drawing/2014/main" id="{D8E9CDDD-016E-3F4D-B3C0-CE8814116E61}"/>
                  </a:ext>
                </a:extLst>
              </p14:cNvPr>
              <p14:cNvContentPartPr/>
              <p14:nvPr/>
            </p14:nvContentPartPr>
            <p14:xfrm>
              <a:off x="5200718" y="2294824"/>
              <a:ext cx="147240" cy="58320"/>
            </p14:xfrm>
          </p:contentPart>
        </mc:Choice>
        <mc:Fallback xmlns="">
          <p:pic>
            <p:nvPicPr>
              <p:cNvPr id="1255" name="Ink 1254">
                <a:extLst>
                  <a:ext uri="{FF2B5EF4-FFF2-40B4-BE49-F238E27FC236}">
                    <a16:creationId xmlns:a16="http://schemas.microsoft.com/office/drawing/2014/main" id="{D8E9CDDD-016E-3F4D-B3C0-CE8814116E61}"/>
                  </a:ext>
                </a:extLst>
              </p:cNvPr>
              <p:cNvPicPr/>
              <p:nvPr/>
            </p:nvPicPr>
            <p:blipFill>
              <a:blip r:embed="rId1447"/>
              <a:stretch>
                <a:fillRect/>
              </a:stretch>
            </p:blipFill>
            <p:spPr>
              <a:xfrm>
                <a:off x="5185238" y="2279704"/>
                <a:ext cx="177840" cy="8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8">
            <p14:nvContentPartPr>
              <p14:cNvPr id="1317" name="Ink 1316">
                <a:extLst>
                  <a:ext uri="{FF2B5EF4-FFF2-40B4-BE49-F238E27FC236}">
                    <a16:creationId xmlns:a16="http://schemas.microsoft.com/office/drawing/2014/main" id="{583948FB-2C18-1E4A-87B4-F1FB0311D76C}"/>
                  </a:ext>
                </a:extLst>
              </p14:cNvPr>
              <p14:cNvContentPartPr/>
              <p14:nvPr/>
            </p14:nvContentPartPr>
            <p14:xfrm>
              <a:off x="4696718" y="6082024"/>
              <a:ext cx="537120" cy="232920"/>
            </p14:xfrm>
          </p:contentPart>
        </mc:Choice>
        <mc:Fallback xmlns="">
          <p:pic>
            <p:nvPicPr>
              <p:cNvPr id="1317" name="Ink 1316">
                <a:extLst>
                  <a:ext uri="{FF2B5EF4-FFF2-40B4-BE49-F238E27FC236}">
                    <a16:creationId xmlns:a16="http://schemas.microsoft.com/office/drawing/2014/main" id="{583948FB-2C18-1E4A-87B4-F1FB0311D76C}"/>
                  </a:ext>
                </a:extLst>
              </p:cNvPr>
              <p:cNvPicPr/>
              <p:nvPr/>
            </p:nvPicPr>
            <p:blipFill>
              <a:blip r:embed="rId1449"/>
              <a:stretch>
                <a:fillRect/>
              </a:stretch>
            </p:blipFill>
            <p:spPr>
              <a:xfrm>
                <a:off x="4681598" y="6066904"/>
                <a:ext cx="567360" cy="26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0">
            <p14:nvContentPartPr>
              <p14:cNvPr id="1318" name="Ink 1317">
                <a:extLst>
                  <a:ext uri="{FF2B5EF4-FFF2-40B4-BE49-F238E27FC236}">
                    <a16:creationId xmlns:a16="http://schemas.microsoft.com/office/drawing/2014/main" id="{16F089CF-E51D-AF46-8638-7DE6F7005152}"/>
                  </a:ext>
                </a:extLst>
              </p14:cNvPr>
              <p14:cNvContentPartPr/>
              <p14:nvPr/>
            </p14:nvContentPartPr>
            <p14:xfrm>
              <a:off x="6977678" y="334264"/>
              <a:ext cx="243360" cy="687960"/>
            </p14:xfrm>
          </p:contentPart>
        </mc:Choice>
        <mc:Fallback xmlns="">
          <p:pic>
            <p:nvPicPr>
              <p:cNvPr id="1318" name="Ink 1317">
                <a:extLst>
                  <a:ext uri="{FF2B5EF4-FFF2-40B4-BE49-F238E27FC236}">
                    <a16:creationId xmlns:a16="http://schemas.microsoft.com/office/drawing/2014/main" id="{16F089CF-E51D-AF46-8638-7DE6F7005152}"/>
                  </a:ext>
                </a:extLst>
              </p:cNvPr>
              <p:cNvPicPr/>
              <p:nvPr/>
            </p:nvPicPr>
            <p:blipFill>
              <a:blip r:embed="rId1451"/>
              <a:stretch>
                <a:fillRect/>
              </a:stretch>
            </p:blipFill>
            <p:spPr>
              <a:xfrm>
                <a:off x="6962198" y="319144"/>
                <a:ext cx="273960" cy="718200"/>
              </a:xfrm>
              <a:prstGeom prst="rect">
                <a:avLst/>
              </a:prstGeom>
            </p:spPr>
          </p:pic>
        </mc:Fallback>
      </mc:AlternateContent>
      <p:grpSp>
        <p:nvGrpSpPr>
          <p:cNvPr id="1331" name="Group 1330">
            <a:extLst>
              <a:ext uri="{FF2B5EF4-FFF2-40B4-BE49-F238E27FC236}">
                <a16:creationId xmlns:a16="http://schemas.microsoft.com/office/drawing/2014/main" id="{C7758223-F22D-FE4F-8AE1-92C7A985442E}"/>
              </a:ext>
            </a:extLst>
          </p:cNvPr>
          <p:cNvGrpSpPr/>
          <p:nvPr/>
        </p:nvGrpSpPr>
        <p:grpSpPr>
          <a:xfrm>
            <a:off x="7839158" y="319504"/>
            <a:ext cx="2940480" cy="768240"/>
            <a:chOff x="7839158" y="319504"/>
            <a:chExt cx="2940480" cy="76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52">
              <p14:nvContentPartPr>
                <p14:cNvPr id="1320" name="Ink 1319">
                  <a:extLst>
                    <a:ext uri="{FF2B5EF4-FFF2-40B4-BE49-F238E27FC236}">
                      <a16:creationId xmlns:a16="http://schemas.microsoft.com/office/drawing/2014/main" id="{8EF4784A-774B-D040-9575-36144DC8FFA1}"/>
                    </a:ext>
                  </a:extLst>
                </p14:cNvPr>
                <p14:cNvContentPartPr/>
                <p14:nvPr/>
              </p14:nvContentPartPr>
              <p14:xfrm>
                <a:off x="7839158" y="410224"/>
                <a:ext cx="281160" cy="608760"/>
              </p14:xfrm>
            </p:contentPart>
          </mc:Choice>
          <mc:Fallback xmlns="">
            <p:pic>
              <p:nvPicPr>
                <p:cNvPr id="1320" name="Ink 1319">
                  <a:extLst>
                    <a:ext uri="{FF2B5EF4-FFF2-40B4-BE49-F238E27FC236}">
                      <a16:creationId xmlns:a16="http://schemas.microsoft.com/office/drawing/2014/main" id="{8EF4784A-774B-D040-9575-36144DC8FFA1}"/>
                    </a:ext>
                  </a:extLst>
                </p:cNvPr>
                <p:cNvPicPr/>
                <p:nvPr/>
              </p:nvPicPr>
              <p:blipFill>
                <a:blip r:embed="rId1453"/>
                <a:stretch>
                  <a:fillRect/>
                </a:stretch>
              </p:blipFill>
              <p:spPr>
                <a:xfrm>
                  <a:off x="7824038" y="394744"/>
                  <a:ext cx="311760" cy="63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4">
              <p14:nvContentPartPr>
                <p14:cNvPr id="1321" name="Ink 1320">
                  <a:extLst>
                    <a:ext uri="{FF2B5EF4-FFF2-40B4-BE49-F238E27FC236}">
                      <a16:creationId xmlns:a16="http://schemas.microsoft.com/office/drawing/2014/main" id="{2975F702-E420-C243-9C3B-878CB9F37306}"/>
                    </a:ext>
                  </a:extLst>
                </p14:cNvPr>
                <p14:cNvContentPartPr/>
                <p14:nvPr/>
              </p14:nvContentPartPr>
              <p14:xfrm>
                <a:off x="7839158" y="663664"/>
                <a:ext cx="635760" cy="238320"/>
              </p14:xfrm>
            </p:contentPart>
          </mc:Choice>
          <mc:Fallback xmlns="">
            <p:pic>
              <p:nvPicPr>
                <p:cNvPr id="1321" name="Ink 1320">
                  <a:extLst>
                    <a:ext uri="{FF2B5EF4-FFF2-40B4-BE49-F238E27FC236}">
                      <a16:creationId xmlns:a16="http://schemas.microsoft.com/office/drawing/2014/main" id="{2975F702-E420-C243-9C3B-878CB9F37306}"/>
                    </a:ext>
                  </a:extLst>
                </p:cNvPr>
                <p:cNvPicPr/>
                <p:nvPr/>
              </p:nvPicPr>
              <p:blipFill>
                <a:blip r:embed="rId1455"/>
                <a:stretch>
                  <a:fillRect/>
                </a:stretch>
              </p:blipFill>
              <p:spPr>
                <a:xfrm>
                  <a:off x="7824038" y="648184"/>
                  <a:ext cx="66600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6">
              <p14:nvContentPartPr>
                <p14:cNvPr id="1323" name="Ink 1322">
                  <a:extLst>
                    <a:ext uri="{FF2B5EF4-FFF2-40B4-BE49-F238E27FC236}">
                      <a16:creationId xmlns:a16="http://schemas.microsoft.com/office/drawing/2014/main" id="{AD4080BD-14E9-4248-A045-D8B5EA7E7735}"/>
                    </a:ext>
                  </a:extLst>
                </p14:cNvPr>
                <p14:cNvContentPartPr/>
                <p14:nvPr/>
              </p14:nvContentPartPr>
              <p14:xfrm>
                <a:off x="8608478" y="501664"/>
                <a:ext cx="52200" cy="473040"/>
              </p14:xfrm>
            </p:contentPart>
          </mc:Choice>
          <mc:Fallback xmlns="">
            <p:pic>
              <p:nvPicPr>
                <p:cNvPr id="1323" name="Ink 1322">
                  <a:extLst>
                    <a:ext uri="{FF2B5EF4-FFF2-40B4-BE49-F238E27FC236}">
                      <a16:creationId xmlns:a16="http://schemas.microsoft.com/office/drawing/2014/main" id="{AD4080BD-14E9-4248-A045-D8B5EA7E7735}"/>
                    </a:ext>
                  </a:extLst>
                </p:cNvPr>
                <p:cNvPicPr/>
                <p:nvPr/>
              </p:nvPicPr>
              <p:blipFill>
                <a:blip r:embed="rId1457"/>
                <a:stretch>
                  <a:fillRect/>
                </a:stretch>
              </p:blipFill>
              <p:spPr>
                <a:xfrm>
                  <a:off x="8593358" y="486544"/>
                  <a:ext cx="82800" cy="50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8">
              <p14:nvContentPartPr>
                <p14:cNvPr id="1324" name="Ink 1323">
                  <a:extLst>
                    <a:ext uri="{FF2B5EF4-FFF2-40B4-BE49-F238E27FC236}">
                      <a16:creationId xmlns:a16="http://schemas.microsoft.com/office/drawing/2014/main" id="{554EAF42-8FB5-7749-9B4E-F6CE3CC59F39}"/>
                    </a:ext>
                  </a:extLst>
                </p14:cNvPr>
                <p14:cNvContentPartPr/>
                <p14:nvPr/>
              </p14:nvContentPartPr>
              <p14:xfrm>
                <a:off x="8437478" y="385024"/>
                <a:ext cx="587880" cy="575280"/>
              </p14:xfrm>
            </p:contentPart>
          </mc:Choice>
          <mc:Fallback xmlns="">
            <p:pic>
              <p:nvPicPr>
                <p:cNvPr id="1324" name="Ink 1323">
                  <a:extLst>
                    <a:ext uri="{FF2B5EF4-FFF2-40B4-BE49-F238E27FC236}">
                      <a16:creationId xmlns:a16="http://schemas.microsoft.com/office/drawing/2014/main" id="{554EAF42-8FB5-7749-9B4E-F6CE3CC59F39}"/>
                    </a:ext>
                  </a:extLst>
                </p:cNvPr>
                <p:cNvPicPr/>
                <p:nvPr/>
              </p:nvPicPr>
              <p:blipFill>
                <a:blip r:embed="rId1459"/>
                <a:stretch>
                  <a:fillRect/>
                </a:stretch>
              </p:blipFill>
              <p:spPr>
                <a:xfrm>
                  <a:off x="8422358" y="369904"/>
                  <a:ext cx="618120" cy="60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0">
              <p14:nvContentPartPr>
                <p14:cNvPr id="1325" name="Ink 1324">
                  <a:extLst>
                    <a:ext uri="{FF2B5EF4-FFF2-40B4-BE49-F238E27FC236}">
                      <a16:creationId xmlns:a16="http://schemas.microsoft.com/office/drawing/2014/main" id="{E0F0A71E-DCD0-774F-AC6C-117AFE9CFA6B}"/>
                    </a:ext>
                  </a:extLst>
                </p14:cNvPr>
                <p14:cNvContentPartPr/>
                <p14:nvPr/>
              </p14:nvContentPartPr>
              <p14:xfrm>
                <a:off x="9075398" y="586264"/>
                <a:ext cx="361800" cy="347040"/>
              </p14:xfrm>
            </p:contentPart>
          </mc:Choice>
          <mc:Fallback xmlns="">
            <p:pic>
              <p:nvPicPr>
                <p:cNvPr id="1325" name="Ink 1324">
                  <a:extLst>
                    <a:ext uri="{FF2B5EF4-FFF2-40B4-BE49-F238E27FC236}">
                      <a16:creationId xmlns:a16="http://schemas.microsoft.com/office/drawing/2014/main" id="{E0F0A71E-DCD0-774F-AC6C-117AFE9CFA6B}"/>
                    </a:ext>
                  </a:extLst>
                </p:cNvPr>
                <p:cNvPicPr/>
                <p:nvPr/>
              </p:nvPicPr>
              <p:blipFill>
                <a:blip r:embed="rId1461"/>
                <a:stretch>
                  <a:fillRect/>
                </a:stretch>
              </p:blipFill>
              <p:spPr>
                <a:xfrm>
                  <a:off x="9060278" y="571144"/>
                  <a:ext cx="39240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2">
              <p14:nvContentPartPr>
                <p14:cNvPr id="1326" name="Ink 1325">
                  <a:extLst>
                    <a:ext uri="{FF2B5EF4-FFF2-40B4-BE49-F238E27FC236}">
                      <a16:creationId xmlns:a16="http://schemas.microsoft.com/office/drawing/2014/main" id="{9CC049A2-7516-DB49-B54F-20AAB810AACD}"/>
                    </a:ext>
                  </a:extLst>
                </p14:cNvPr>
                <p14:cNvContentPartPr/>
                <p14:nvPr/>
              </p14:nvContentPartPr>
              <p14:xfrm>
                <a:off x="9645638" y="617944"/>
                <a:ext cx="155160" cy="469800"/>
              </p14:xfrm>
            </p:contentPart>
          </mc:Choice>
          <mc:Fallback xmlns="">
            <p:pic>
              <p:nvPicPr>
                <p:cNvPr id="1326" name="Ink 1325">
                  <a:extLst>
                    <a:ext uri="{FF2B5EF4-FFF2-40B4-BE49-F238E27FC236}">
                      <a16:creationId xmlns:a16="http://schemas.microsoft.com/office/drawing/2014/main" id="{9CC049A2-7516-DB49-B54F-20AAB810AACD}"/>
                    </a:ext>
                  </a:extLst>
                </p:cNvPr>
                <p:cNvPicPr/>
                <p:nvPr/>
              </p:nvPicPr>
              <p:blipFill>
                <a:blip r:embed="rId1463"/>
                <a:stretch>
                  <a:fillRect/>
                </a:stretch>
              </p:blipFill>
              <p:spPr>
                <a:xfrm>
                  <a:off x="9630518" y="602824"/>
                  <a:ext cx="185400" cy="50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4">
              <p14:nvContentPartPr>
                <p14:cNvPr id="1328" name="Ink 1327">
                  <a:extLst>
                    <a:ext uri="{FF2B5EF4-FFF2-40B4-BE49-F238E27FC236}">
                      <a16:creationId xmlns:a16="http://schemas.microsoft.com/office/drawing/2014/main" id="{AB03E723-F9A9-CB4B-8C6F-2DFB6169D0BF}"/>
                    </a:ext>
                  </a:extLst>
                </p14:cNvPr>
                <p14:cNvContentPartPr/>
                <p14:nvPr/>
              </p14:nvContentPartPr>
              <p14:xfrm>
                <a:off x="9921758" y="661864"/>
                <a:ext cx="193680" cy="189360"/>
              </p14:xfrm>
            </p:contentPart>
          </mc:Choice>
          <mc:Fallback xmlns="">
            <p:pic>
              <p:nvPicPr>
                <p:cNvPr id="1328" name="Ink 1327">
                  <a:extLst>
                    <a:ext uri="{FF2B5EF4-FFF2-40B4-BE49-F238E27FC236}">
                      <a16:creationId xmlns:a16="http://schemas.microsoft.com/office/drawing/2014/main" id="{AB03E723-F9A9-CB4B-8C6F-2DFB6169D0BF}"/>
                    </a:ext>
                  </a:extLst>
                </p:cNvPr>
                <p:cNvPicPr/>
                <p:nvPr/>
              </p:nvPicPr>
              <p:blipFill>
                <a:blip r:embed="rId1465"/>
                <a:stretch>
                  <a:fillRect/>
                </a:stretch>
              </p:blipFill>
              <p:spPr>
                <a:xfrm>
                  <a:off x="9906638" y="646744"/>
                  <a:ext cx="22428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6">
              <p14:nvContentPartPr>
                <p14:cNvPr id="1329" name="Ink 1328">
                  <a:extLst>
                    <a:ext uri="{FF2B5EF4-FFF2-40B4-BE49-F238E27FC236}">
                      <a16:creationId xmlns:a16="http://schemas.microsoft.com/office/drawing/2014/main" id="{B61D9F5F-C856-1949-A193-9E0D4932D4B7}"/>
                    </a:ext>
                  </a:extLst>
                </p14:cNvPr>
                <p14:cNvContentPartPr/>
                <p14:nvPr/>
              </p14:nvContentPartPr>
              <p14:xfrm>
                <a:off x="10203638" y="319504"/>
                <a:ext cx="286920" cy="597240"/>
              </p14:xfrm>
            </p:contentPart>
          </mc:Choice>
          <mc:Fallback xmlns="">
            <p:pic>
              <p:nvPicPr>
                <p:cNvPr id="1329" name="Ink 1328">
                  <a:extLst>
                    <a:ext uri="{FF2B5EF4-FFF2-40B4-BE49-F238E27FC236}">
                      <a16:creationId xmlns:a16="http://schemas.microsoft.com/office/drawing/2014/main" id="{B61D9F5F-C856-1949-A193-9E0D4932D4B7}"/>
                    </a:ext>
                  </a:extLst>
                </p:cNvPr>
                <p:cNvPicPr/>
                <p:nvPr/>
              </p:nvPicPr>
              <p:blipFill>
                <a:blip r:embed="rId1467"/>
                <a:stretch>
                  <a:fillRect/>
                </a:stretch>
              </p:blipFill>
              <p:spPr>
                <a:xfrm>
                  <a:off x="10188518" y="304024"/>
                  <a:ext cx="317520" cy="62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8">
              <p14:nvContentPartPr>
                <p14:cNvPr id="1330" name="Ink 1329">
                  <a:extLst>
                    <a:ext uri="{FF2B5EF4-FFF2-40B4-BE49-F238E27FC236}">
                      <a16:creationId xmlns:a16="http://schemas.microsoft.com/office/drawing/2014/main" id="{F59995ED-BD8E-6A46-85C7-07DE9ECD79DA}"/>
                    </a:ext>
                  </a:extLst>
                </p14:cNvPr>
                <p14:cNvContentPartPr/>
                <p14:nvPr/>
              </p14:nvContentPartPr>
              <p14:xfrm>
                <a:off x="10589918" y="636304"/>
                <a:ext cx="189720" cy="300960"/>
              </p14:xfrm>
            </p:contentPart>
          </mc:Choice>
          <mc:Fallback xmlns="">
            <p:pic>
              <p:nvPicPr>
                <p:cNvPr id="1330" name="Ink 1329">
                  <a:extLst>
                    <a:ext uri="{FF2B5EF4-FFF2-40B4-BE49-F238E27FC236}">
                      <a16:creationId xmlns:a16="http://schemas.microsoft.com/office/drawing/2014/main" id="{F59995ED-BD8E-6A46-85C7-07DE9ECD79DA}"/>
                    </a:ext>
                  </a:extLst>
                </p:cNvPr>
                <p:cNvPicPr/>
                <p:nvPr/>
              </p:nvPicPr>
              <p:blipFill>
                <a:blip r:embed="rId1469"/>
                <a:stretch>
                  <a:fillRect/>
                </a:stretch>
              </p:blipFill>
              <p:spPr>
                <a:xfrm>
                  <a:off x="10574438" y="621184"/>
                  <a:ext cx="220320" cy="33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903E883D-1AB5-714D-AEE0-007B1C7A5A8E}"/>
              </a:ext>
            </a:extLst>
          </p:cNvPr>
          <p:cNvGrpSpPr/>
          <p:nvPr/>
        </p:nvGrpSpPr>
        <p:grpSpPr>
          <a:xfrm>
            <a:off x="297878" y="3113464"/>
            <a:ext cx="4664520" cy="3277800"/>
            <a:chOff x="297878" y="3113464"/>
            <a:chExt cx="4664520" cy="3277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70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55A477AF-BA9C-EE4E-81E6-64CD89D5A3BE}"/>
                    </a:ext>
                  </a:extLst>
                </p14:cNvPr>
                <p14:cNvContentPartPr/>
                <p14:nvPr/>
              </p14:nvContentPartPr>
              <p14:xfrm>
                <a:off x="323078" y="3267184"/>
                <a:ext cx="62640" cy="3790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55A477AF-BA9C-EE4E-81E6-64CD89D5A3BE}"/>
                    </a:ext>
                  </a:extLst>
                </p:cNvPr>
                <p:cNvPicPr/>
                <p:nvPr/>
              </p:nvPicPr>
              <p:blipFill>
                <a:blip r:embed="rId1471"/>
                <a:stretch>
                  <a:fillRect/>
                </a:stretch>
              </p:blipFill>
              <p:spPr>
                <a:xfrm>
                  <a:off x="307958" y="3251704"/>
                  <a:ext cx="93240" cy="40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2">
              <p14:nvContentPartPr>
                <p14:cNvPr id="1344" name="Ink 1343">
                  <a:extLst>
                    <a:ext uri="{FF2B5EF4-FFF2-40B4-BE49-F238E27FC236}">
                      <a16:creationId xmlns:a16="http://schemas.microsoft.com/office/drawing/2014/main" id="{FA4CC3B3-2A44-3F4B-AAA8-46A3486DE118}"/>
                    </a:ext>
                  </a:extLst>
                </p14:cNvPr>
                <p14:cNvContentPartPr/>
                <p14:nvPr/>
              </p14:nvContentPartPr>
              <p14:xfrm>
                <a:off x="297878" y="3293104"/>
                <a:ext cx="178920" cy="150480"/>
              </p14:xfrm>
            </p:contentPart>
          </mc:Choice>
          <mc:Fallback xmlns="">
            <p:pic>
              <p:nvPicPr>
                <p:cNvPr id="1344" name="Ink 1343">
                  <a:extLst>
                    <a:ext uri="{FF2B5EF4-FFF2-40B4-BE49-F238E27FC236}">
                      <a16:creationId xmlns:a16="http://schemas.microsoft.com/office/drawing/2014/main" id="{FA4CC3B3-2A44-3F4B-AAA8-46A3486DE118}"/>
                    </a:ext>
                  </a:extLst>
                </p:cNvPr>
                <p:cNvPicPr/>
                <p:nvPr/>
              </p:nvPicPr>
              <p:blipFill>
                <a:blip r:embed="rId1473"/>
                <a:stretch>
                  <a:fillRect/>
                </a:stretch>
              </p:blipFill>
              <p:spPr>
                <a:xfrm>
                  <a:off x="282398" y="3277984"/>
                  <a:ext cx="20952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4">
              <p14:nvContentPartPr>
                <p14:cNvPr id="1345" name="Ink 1344">
                  <a:extLst>
                    <a:ext uri="{FF2B5EF4-FFF2-40B4-BE49-F238E27FC236}">
                      <a16:creationId xmlns:a16="http://schemas.microsoft.com/office/drawing/2014/main" id="{E37F947E-346B-0E46-900D-CE456CC5C0D3}"/>
                    </a:ext>
                  </a:extLst>
                </p14:cNvPr>
                <p14:cNvContentPartPr/>
                <p14:nvPr/>
              </p14:nvContentPartPr>
              <p14:xfrm>
                <a:off x="501638" y="3244864"/>
                <a:ext cx="158760" cy="333000"/>
              </p14:xfrm>
            </p:contentPart>
          </mc:Choice>
          <mc:Fallback xmlns="">
            <p:pic>
              <p:nvPicPr>
                <p:cNvPr id="1345" name="Ink 1344">
                  <a:extLst>
                    <a:ext uri="{FF2B5EF4-FFF2-40B4-BE49-F238E27FC236}">
                      <a16:creationId xmlns:a16="http://schemas.microsoft.com/office/drawing/2014/main" id="{E37F947E-346B-0E46-900D-CE456CC5C0D3}"/>
                    </a:ext>
                  </a:extLst>
                </p:cNvPr>
                <p:cNvPicPr/>
                <p:nvPr/>
              </p:nvPicPr>
              <p:blipFill>
                <a:blip r:embed="rId1475"/>
                <a:stretch>
                  <a:fillRect/>
                </a:stretch>
              </p:blipFill>
              <p:spPr>
                <a:xfrm>
                  <a:off x="486518" y="3229744"/>
                  <a:ext cx="189360" cy="36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6">
              <p14:nvContentPartPr>
                <p14:cNvPr id="1346" name="Ink 1345">
                  <a:extLst>
                    <a:ext uri="{FF2B5EF4-FFF2-40B4-BE49-F238E27FC236}">
                      <a16:creationId xmlns:a16="http://schemas.microsoft.com/office/drawing/2014/main" id="{C6690B3C-BDA2-B940-A95D-6DD1448A585E}"/>
                    </a:ext>
                  </a:extLst>
                </p14:cNvPr>
                <p14:cNvContentPartPr/>
                <p14:nvPr/>
              </p14:nvContentPartPr>
              <p14:xfrm>
                <a:off x="669038" y="3394624"/>
                <a:ext cx="144720" cy="326880"/>
              </p14:xfrm>
            </p:contentPart>
          </mc:Choice>
          <mc:Fallback xmlns="">
            <p:pic>
              <p:nvPicPr>
                <p:cNvPr id="1346" name="Ink 1345">
                  <a:extLst>
                    <a:ext uri="{FF2B5EF4-FFF2-40B4-BE49-F238E27FC236}">
                      <a16:creationId xmlns:a16="http://schemas.microsoft.com/office/drawing/2014/main" id="{C6690B3C-BDA2-B940-A95D-6DD1448A585E}"/>
                    </a:ext>
                  </a:extLst>
                </p:cNvPr>
                <p:cNvPicPr/>
                <p:nvPr/>
              </p:nvPicPr>
              <p:blipFill>
                <a:blip r:embed="rId1477"/>
                <a:stretch>
                  <a:fillRect/>
                </a:stretch>
              </p:blipFill>
              <p:spPr>
                <a:xfrm>
                  <a:off x="653558" y="3379144"/>
                  <a:ext cx="175320" cy="35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8">
              <p14:nvContentPartPr>
                <p14:cNvPr id="1348" name="Ink 1347">
                  <a:extLst>
                    <a:ext uri="{FF2B5EF4-FFF2-40B4-BE49-F238E27FC236}">
                      <a16:creationId xmlns:a16="http://schemas.microsoft.com/office/drawing/2014/main" id="{B5E8FAEB-351D-CE43-B3B0-6260F75BE1F0}"/>
                    </a:ext>
                  </a:extLst>
                </p14:cNvPr>
                <p14:cNvContentPartPr/>
                <p14:nvPr/>
              </p14:nvContentPartPr>
              <p14:xfrm>
                <a:off x="858398" y="3209584"/>
                <a:ext cx="79920" cy="394560"/>
              </p14:xfrm>
            </p:contentPart>
          </mc:Choice>
          <mc:Fallback xmlns="">
            <p:pic>
              <p:nvPicPr>
                <p:cNvPr id="1348" name="Ink 1347">
                  <a:extLst>
                    <a:ext uri="{FF2B5EF4-FFF2-40B4-BE49-F238E27FC236}">
                      <a16:creationId xmlns:a16="http://schemas.microsoft.com/office/drawing/2014/main" id="{B5E8FAEB-351D-CE43-B3B0-6260F75BE1F0}"/>
                    </a:ext>
                  </a:extLst>
                </p:cNvPr>
                <p:cNvPicPr/>
                <p:nvPr/>
              </p:nvPicPr>
              <p:blipFill>
                <a:blip r:embed="rId1479"/>
                <a:stretch>
                  <a:fillRect/>
                </a:stretch>
              </p:blipFill>
              <p:spPr>
                <a:xfrm>
                  <a:off x="843278" y="3194464"/>
                  <a:ext cx="110160" cy="42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0">
              <p14:nvContentPartPr>
                <p14:cNvPr id="1349" name="Ink 1348">
                  <a:extLst>
                    <a:ext uri="{FF2B5EF4-FFF2-40B4-BE49-F238E27FC236}">
                      <a16:creationId xmlns:a16="http://schemas.microsoft.com/office/drawing/2014/main" id="{E9EBD0CD-BD30-2B4A-B56C-3A79BB9DA46E}"/>
                    </a:ext>
                  </a:extLst>
                </p14:cNvPr>
                <p14:cNvContentPartPr/>
                <p14:nvPr/>
              </p14:nvContentPartPr>
              <p14:xfrm>
                <a:off x="969998" y="3375544"/>
                <a:ext cx="122400" cy="199080"/>
              </p14:xfrm>
            </p:contentPart>
          </mc:Choice>
          <mc:Fallback xmlns="">
            <p:pic>
              <p:nvPicPr>
                <p:cNvPr id="1349" name="Ink 1348">
                  <a:extLst>
                    <a:ext uri="{FF2B5EF4-FFF2-40B4-BE49-F238E27FC236}">
                      <a16:creationId xmlns:a16="http://schemas.microsoft.com/office/drawing/2014/main" id="{E9EBD0CD-BD30-2B4A-B56C-3A79BB9DA46E}"/>
                    </a:ext>
                  </a:extLst>
                </p:cNvPr>
                <p:cNvPicPr/>
                <p:nvPr/>
              </p:nvPicPr>
              <p:blipFill>
                <a:blip r:embed="rId1481"/>
                <a:stretch>
                  <a:fillRect/>
                </a:stretch>
              </p:blipFill>
              <p:spPr>
                <a:xfrm>
                  <a:off x="954878" y="3360424"/>
                  <a:ext cx="15300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2">
              <p14:nvContentPartPr>
                <p14:cNvPr id="1350" name="Ink 1349">
                  <a:extLst>
                    <a:ext uri="{FF2B5EF4-FFF2-40B4-BE49-F238E27FC236}">
                      <a16:creationId xmlns:a16="http://schemas.microsoft.com/office/drawing/2014/main" id="{E1099481-C9E8-1241-A405-6580D72B1410}"/>
                    </a:ext>
                  </a:extLst>
                </p14:cNvPr>
                <p14:cNvContentPartPr/>
                <p14:nvPr/>
              </p14:nvContentPartPr>
              <p14:xfrm>
                <a:off x="1151438" y="3380944"/>
                <a:ext cx="218880" cy="172440"/>
              </p14:xfrm>
            </p:contentPart>
          </mc:Choice>
          <mc:Fallback xmlns="">
            <p:pic>
              <p:nvPicPr>
                <p:cNvPr id="1350" name="Ink 1349">
                  <a:extLst>
                    <a:ext uri="{FF2B5EF4-FFF2-40B4-BE49-F238E27FC236}">
                      <a16:creationId xmlns:a16="http://schemas.microsoft.com/office/drawing/2014/main" id="{E1099481-C9E8-1241-A405-6580D72B1410}"/>
                    </a:ext>
                  </a:extLst>
                </p:cNvPr>
                <p:cNvPicPr/>
                <p:nvPr/>
              </p:nvPicPr>
              <p:blipFill>
                <a:blip r:embed="rId1483"/>
                <a:stretch>
                  <a:fillRect/>
                </a:stretch>
              </p:blipFill>
              <p:spPr>
                <a:xfrm>
                  <a:off x="1135958" y="3365464"/>
                  <a:ext cx="24948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4">
              <p14:nvContentPartPr>
                <p14:cNvPr id="1351" name="Ink 1350">
                  <a:extLst>
                    <a:ext uri="{FF2B5EF4-FFF2-40B4-BE49-F238E27FC236}">
                      <a16:creationId xmlns:a16="http://schemas.microsoft.com/office/drawing/2014/main" id="{B1973800-E3D2-9C49-802A-BA17E46B137D}"/>
                    </a:ext>
                  </a:extLst>
                </p14:cNvPr>
                <p14:cNvContentPartPr/>
                <p14:nvPr/>
              </p14:nvContentPartPr>
              <p14:xfrm>
                <a:off x="1594598" y="3168544"/>
                <a:ext cx="171000" cy="438840"/>
              </p14:xfrm>
            </p:contentPart>
          </mc:Choice>
          <mc:Fallback xmlns="">
            <p:pic>
              <p:nvPicPr>
                <p:cNvPr id="1351" name="Ink 1350">
                  <a:extLst>
                    <a:ext uri="{FF2B5EF4-FFF2-40B4-BE49-F238E27FC236}">
                      <a16:creationId xmlns:a16="http://schemas.microsoft.com/office/drawing/2014/main" id="{B1973800-E3D2-9C49-802A-BA17E46B137D}"/>
                    </a:ext>
                  </a:extLst>
                </p:cNvPr>
                <p:cNvPicPr/>
                <p:nvPr/>
              </p:nvPicPr>
              <p:blipFill>
                <a:blip r:embed="rId1485"/>
                <a:stretch>
                  <a:fillRect/>
                </a:stretch>
              </p:blipFill>
              <p:spPr>
                <a:xfrm>
                  <a:off x="1579118" y="3153064"/>
                  <a:ext cx="201600" cy="46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6">
              <p14:nvContentPartPr>
                <p14:cNvPr id="1352" name="Ink 1351">
                  <a:extLst>
                    <a:ext uri="{FF2B5EF4-FFF2-40B4-BE49-F238E27FC236}">
                      <a16:creationId xmlns:a16="http://schemas.microsoft.com/office/drawing/2014/main" id="{FAF90E25-84B2-4747-B0E3-ADC4CD96BDFD}"/>
                    </a:ext>
                  </a:extLst>
                </p14:cNvPr>
                <p14:cNvContentPartPr/>
                <p14:nvPr/>
              </p14:nvContentPartPr>
              <p14:xfrm>
                <a:off x="1547438" y="3353224"/>
                <a:ext cx="408240" cy="180000"/>
              </p14:xfrm>
            </p:contentPart>
          </mc:Choice>
          <mc:Fallback xmlns="">
            <p:pic>
              <p:nvPicPr>
                <p:cNvPr id="1352" name="Ink 1351">
                  <a:extLst>
                    <a:ext uri="{FF2B5EF4-FFF2-40B4-BE49-F238E27FC236}">
                      <a16:creationId xmlns:a16="http://schemas.microsoft.com/office/drawing/2014/main" id="{FAF90E25-84B2-4747-B0E3-ADC4CD96BDFD}"/>
                    </a:ext>
                  </a:extLst>
                </p:cNvPr>
                <p:cNvPicPr/>
                <p:nvPr/>
              </p:nvPicPr>
              <p:blipFill>
                <a:blip r:embed="rId1487"/>
                <a:stretch>
                  <a:fillRect/>
                </a:stretch>
              </p:blipFill>
              <p:spPr>
                <a:xfrm>
                  <a:off x="1532318" y="3338104"/>
                  <a:ext cx="4384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8">
              <p14:nvContentPartPr>
                <p14:cNvPr id="1353" name="Ink 1352">
                  <a:extLst>
                    <a:ext uri="{FF2B5EF4-FFF2-40B4-BE49-F238E27FC236}">
                      <a16:creationId xmlns:a16="http://schemas.microsoft.com/office/drawing/2014/main" id="{2D96AF99-0613-514A-9662-CB4AEA9A3C67}"/>
                    </a:ext>
                  </a:extLst>
                </p14:cNvPr>
                <p14:cNvContentPartPr/>
                <p14:nvPr/>
              </p14:nvContentPartPr>
              <p14:xfrm>
                <a:off x="1984838" y="3289504"/>
                <a:ext cx="26280" cy="271440"/>
              </p14:xfrm>
            </p:contentPart>
          </mc:Choice>
          <mc:Fallback xmlns="">
            <p:pic>
              <p:nvPicPr>
                <p:cNvPr id="1353" name="Ink 1352">
                  <a:extLst>
                    <a:ext uri="{FF2B5EF4-FFF2-40B4-BE49-F238E27FC236}">
                      <a16:creationId xmlns:a16="http://schemas.microsoft.com/office/drawing/2014/main" id="{2D96AF99-0613-514A-9662-CB4AEA9A3C67}"/>
                    </a:ext>
                  </a:extLst>
                </p:cNvPr>
                <p:cNvPicPr/>
                <p:nvPr/>
              </p:nvPicPr>
              <p:blipFill>
                <a:blip r:embed="rId1489"/>
                <a:stretch>
                  <a:fillRect/>
                </a:stretch>
              </p:blipFill>
              <p:spPr>
                <a:xfrm>
                  <a:off x="1969358" y="3274024"/>
                  <a:ext cx="56880" cy="30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0">
              <p14:nvContentPartPr>
                <p14:cNvPr id="1354" name="Ink 1353">
                  <a:extLst>
                    <a:ext uri="{FF2B5EF4-FFF2-40B4-BE49-F238E27FC236}">
                      <a16:creationId xmlns:a16="http://schemas.microsoft.com/office/drawing/2014/main" id="{933C0269-C05E-7146-82C7-106A43F99980}"/>
                    </a:ext>
                  </a:extLst>
                </p14:cNvPr>
                <p14:cNvContentPartPr/>
                <p14:nvPr/>
              </p14:nvContentPartPr>
              <p14:xfrm>
                <a:off x="1875038" y="3113464"/>
                <a:ext cx="417600" cy="417240"/>
              </p14:xfrm>
            </p:contentPart>
          </mc:Choice>
          <mc:Fallback xmlns="">
            <p:pic>
              <p:nvPicPr>
                <p:cNvPr id="1354" name="Ink 1353">
                  <a:extLst>
                    <a:ext uri="{FF2B5EF4-FFF2-40B4-BE49-F238E27FC236}">
                      <a16:creationId xmlns:a16="http://schemas.microsoft.com/office/drawing/2014/main" id="{933C0269-C05E-7146-82C7-106A43F99980}"/>
                    </a:ext>
                  </a:extLst>
                </p:cNvPr>
                <p:cNvPicPr/>
                <p:nvPr/>
              </p:nvPicPr>
              <p:blipFill>
                <a:blip r:embed="rId1491"/>
                <a:stretch>
                  <a:fillRect/>
                </a:stretch>
              </p:blipFill>
              <p:spPr>
                <a:xfrm>
                  <a:off x="1859558" y="3098344"/>
                  <a:ext cx="448200" cy="44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2">
              <p14:nvContentPartPr>
                <p14:cNvPr id="1355" name="Ink 1354">
                  <a:extLst>
                    <a:ext uri="{FF2B5EF4-FFF2-40B4-BE49-F238E27FC236}">
                      <a16:creationId xmlns:a16="http://schemas.microsoft.com/office/drawing/2014/main" id="{D5B27593-6A9E-354B-92AE-30FEC61FFD39}"/>
                    </a:ext>
                  </a:extLst>
                </p14:cNvPr>
                <p14:cNvContentPartPr/>
                <p14:nvPr/>
              </p14:nvContentPartPr>
              <p14:xfrm>
                <a:off x="2327198" y="3282664"/>
                <a:ext cx="91080" cy="219240"/>
              </p14:xfrm>
            </p:contentPart>
          </mc:Choice>
          <mc:Fallback xmlns="">
            <p:pic>
              <p:nvPicPr>
                <p:cNvPr id="1355" name="Ink 1354">
                  <a:extLst>
                    <a:ext uri="{FF2B5EF4-FFF2-40B4-BE49-F238E27FC236}">
                      <a16:creationId xmlns:a16="http://schemas.microsoft.com/office/drawing/2014/main" id="{D5B27593-6A9E-354B-92AE-30FEC61FFD39}"/>
                    </a:ext>
                  </a:extLst>
                </p:cNvPr>
                <p:cNvPicPr/>
                <p:nvPr/>
              </p:nvPicPr>
              <p:blipFill>
                <a:blip r:embed="rId1493"/>
                <a:stretch>
                  <a:fillRect/>
                </a:stretch>
              </p:blipFill>
              <p:spPr>
                <a:xfrm>
                  <a:off x="2311718" y="3267184"/>
                  <a:ext cx="12168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4">
              <p14:nvContentPartPr>
                <p14:cNvPr id="1356" name="Ink 1355">
                  <a:extLst>
                    <a:ext uri="{FF2B5EF4-FFF2-40B4-BE49-F238E27FC236}">
                      <a16:creationId xmlns:a16="http://schemas.microsoft.com/office/drawing/2014/main" id="{DC2333EE-2DE2-DB4A-B27F-63B132DAD3A9}"/>
                    </a:ext>
                  </a:extLst>
                </p14:cNvPr>
                <p14:cNvContentPartPr/>
                <p14:nvPr/>
              </p14:nvContentPartPr>
              <p14:xfrm>
                <a:off x="2446358" y="3278344"/>
                <a:ext cx="108000" cy="228600"/>
              </p14:xfrm>
            </p:contentPart>
          </mc:Choice>
          <mc:Fallback xmlns="">
            <p:pic>
              <p:nvPicPr>
                <p:cNvPr id="1356" name="Ink 1355">
                  <a:extLst>
                    <a:ext uri="{FF2B5EF4-FFF2-40B4-BE49-F238E27FC236}">
                      <a16:creationId xmlns:a16="http://schemas.microsoft.com/office/drawing/2014/main" id="{DC2333EE-2DE2-DB4A-B27F-63B132DAD3A9}"/>
                    </a:ext>
                  </a:extLst>
                </p:cNvPr>
                <p:cNvPicPr/>
                <p:nvPr/>
              </p:nvPicPr>
              <p:blipFill>
                <a:blip r:embed="rId1495"/>
                <a:stretch>
                  <a:fillRect/>
                </a:stretch>
              </p:blipFill>
              <p:spPr>
                <a:xfrm>
                  <a:off x="2431238" y="3262864"/>
                  <a:ext cx="13860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6">
              <p14:nvContentPartPr>
                <p14:cNvPr id="1358" name="Ink 1357">
                  <a:extLst>
                    <a:ext uri="{FF2B5EF4-FFF2-40B4-BE49-F238E27FC236}">
                      <a16:creationId xmlns:a16="http://schemas.microsoft.com/office/drawing/2014/main" id="{06454342-A693-7941-90C5-4EBA9BF32302}"/>
                    </a:ext>
                  </a:extLst>
                </p14:cNvPr>
                <p14:cNvContentPartPr/>
                <p14:nvPr/>
              </p14:nvContentPartPr>
              <p14:xfrm>
                <a:off x="2644358" y="3338104"/>
                <a:ext cx="109800" cy="361080"/>
              </p14:xfrm>
            </p:contentPart>
          </mc:Choice>
          <mc:Fallback xmlns="">
            <p:pic>
              <p:nvPicPr>
                <p:cNvPr id="1358" name="Ink 1357">
                  <a:extLst>
                    <a:ext uri="{FF2B5EF4-FFF2-40B4-BE49-F238E27FC236}">
                      <a16:creationId xmlns:a16="http://schemas.microsoft.com/office/drawing/2014/main" id="{06454342-A693-7941-90C5-4EBA9BF32302}"/>
                    </a:ext>
                  </a:extLst>
                </p:cNvPr>
                <p:cNvPicPr/>
                <p:nvPr/>
              </p:nvPicPr>
              <p:blipFill>
                <a:blip r:embed="rId1497"/>
                <a:stretch>
                  <a:fillRect/>
                </a:stretch>
              </p:blipFill>
              <p:spPr>
                <a:xfrm>
                  <a:off x="2629238" y="3322984"/>
                  <a:ext cx="140400" cy="39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8">
              <p14:nvContentPartPr>
                <p14:cNvPr id="1359" name="Ink 1358">
                  <a:extLst>
                    <a:ext uri="{FF2B5EF4-FFF2-40B4-BE49-F238E27FC236}">
                      <a16:creationId xmlns:a16="http://schemas.microsoft.com/office/drawing/2014/main" id="{59299582-9508-304C-B7CE-E7B32578B0A4}"/>
                    </a:ext>
                  </a:extLst>
                </p14:cNvPr>
                <p14:cNvContentPartPr/>
                <p14:nvPr/>
              </p14:nvContentPartPr>
              <p14:xfrm>
                <a:off x="2800238" y="3334144"/>
                <a:ext cx="76320" cy="142200"/>
              </p14:xfrm>
            </p:contentPart>
          </mc:Choice>
          <mc:Fallback xmlns="">
            <p:pic>
              <p:nvPicPr>
                <p:cNvPr id="1359" name="Ink 1358">
                  <a:extLst>
                    <a:ext uri="{FF2B5EF4-FFF2-40B4-BE49-F238E27FC236}">
                      <a16:creationId xmlns:a16="http://schemas.microsoft.com/office/drawing/2014/main" id="{59299582-9508-304C-B7CE-E7B32578B0A4}"/>
                    </a:ext>
                  </a:extLst>
                </p:cNvPr>
                <p:cNvPicPr/>
                <p:nvPr/>
              </p:nvPicPr>
              <p:blipFill>
                <a:blip r:embed="rId1499"/>
                <a:stretch>
                  <a:fillRect/>
                </a:stretch>
              </p:blipFill>
              <p:spPr>
                <a:xfrm>
                  <a:off x="2785118" y="3318664"/>
                  <a:ext cx="10692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0">
              <p14:nvContentPartPr>
                <p14:cNvPr id="1360" name="Ink 1359">
                  <a:extLst>
                    <a:ext uri="{FF2B5EF4-FFF2-40B4-BE49-F238E27FC236}">
                      <a16:creationId xmlns:a16="http://schemas.microsoft.com/office/drawing/2014/main" id="{1FFB7CE7-4266-8146-80A0-9CA301EDCF8C}"/>
                    </a:ext>
                  </a:extLst>
                </p14:cNvPr>
                <p14:cNvContentPartPr/>
                <p14:nvPr/>
              </p14:nvContentPartPr>
              <p14:xfrm>
                <a:off x="2952518" y="3113464"/>
                <a:ext cx="383760" cy="376560"/>
              </p14:xfrm>
            </p:contentPart>
          </mc:Choice>
          <mc:Fallback xmlns="">
            <p:pic>
              <p:nvPicPr>
                <p:cNvPr id="1360" name="Ink 1359">
                  <a:extLst>
                    <a:ext uri="{FF2B5EF4-FFF2-40B4-BE49-F238E27FC236}">
                      <a16:creationId xmlns:a16="http://schemas.microsoft.com/office/drawing/2014/main" id="{1FFB7CE7-4266-8146-80A0-9CA301EDCF8C}"/>
                    </a:ext>
                  </a:extLst>
                </p:cNvPr>
                <p:cNvPicPr/>
                <p:nvPr/>
              </p:nvPicPr>
              <p:blipFill>
                <a:blip r:embed="rId1501"/>
                <a:stretch>
                  <a:fillRect/>
                </a:stretch>
              </p:blipFill>
              <p:spPr>
                <a:xfrm>
                  <a:off x="2937398" y="3098344"/>
                  <a:ext cx="414360" cy="40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2">
              <p14:nvContentPartPr>
                <p14:cNvPr id="1362" name="Ink 1361">
                  <a:extLst>
                    <a:ext uri="{FF2B5EF4-FFF2-40B4-BE49-F238E27FC236}">
                      <a16:creationId xmlns:a16="http://schemas.microsoft.com/office/drawing/2014/main" id="{9153B201-22BB-C247-9CDF-5A566339898D}"/>
                    </a:ext>
                  </a:extLst>
                </p14:cNvPr>
                <p14:cNvContentPartPr/>
                <p14:nvPr/>
              </p14:nvContentPartPr>
              <p14:xfrm>
                <a:off x="586238" y="3735904"/>
                <a:ext cx="166320" cy="260640"/>
              </p14:xfrm>
            </p:contentPart>
          </mc:Choice>
          <mc:Fallback xmlns="">
            <p:pic>
              <p:nvPicPr>
                <p:cNvPr id="1362" name="Ink 1361">
                  <a:extLst>
                    <a:ext uri="{FF2B5EF4-FFF2-40B4-BE49-F238E27FC236}">
                      <a16:creationId xmlns:a16="http://schemas.microsoft.com/office/drawing/2014/main" id="{9153B201-22BB-C247-9CDF-5A566339898D}"/>
                    </a:ext>
                  </a:extLst>
                </p:cNvPr>
                <p:cNvPicPr/>
                <p:nvPr/>
              </p:nvPicPr>
              <p:blipFill>
                <a:blip r:embed="rId1503"/>
                <a:stretch>
                  <a:fillRect/>
                </a:stretch>
              </p:blipFill>
              <p:spPr>
                <a:xfrm>
                  <a:off x="570758" y="3720424"/>
                  <a:ext cx="19692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4">
              <p14:nvContentPartPr>
                <p14:cNvPr id="1364" name="Ink 1363">
                  <a:extLst>
                    <a:ext uri="{FF2B5EF4-FFF2-40B4-BE49-F238E27FC236}">
                      <a16:creationId xmlns:a16="http://schemas.microsoft.com/office/drawing/2014/main" id="{31CC55C8-5C1F-2947-B242-95257CFF10C5}"/>
                    </a:ext>
                  </a:extLst>
                </p14:cNvPr>
                <p14:cNvContentPartPr/>
                <p14:nvPr/>
              </p14:nvContentPartPr>
              <p14:xfrm>
                <a:off x="791438" y="3802504"/>
                <a:ext cx="82080" cy="147240"/>
              </p14:xfrm>
            </p:contentPart>
          </mc:Choice>
          <mc:Fallback xmlns="">
            <p:pic>
              <p:nvPicPr>
                <p:cNvPr id="1364" name="Ink 1363">
                  <a:extLst>
                    <a:ext uri="{FF2B5EF4-FFF2-40B4-BE49-F238E27FC236}">
                      <a16:creationId xmlns:a16="http://schemas.microsoft.com/office/drawing/2014/main" id="{31CC55C8-5C1F-2947-B242-95257CFF10C5}"/>
                    </a:ext>
                  </a:extLst>
                </p:cNvPr>
                <p:cNvPicPr/>
                <p:nvPr/>
              </p:nvPicPr>
              <p:blipFill>
                <a:blip r:embed="rId1505"/>
                <a:stretch>
                  <a:fillRect/>
                </a:stretch>
              </p:blipFill>
              <p:spPr>
                <a:xfrm>
                  <a:off x="776318" y="3787024"/>
                  <a:ext cx="11268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6">
              <p14:nvContentPartPr>
                <p14:cNvPr id="1366" name="Ink 1365">
                  <a:extLst>
                    <a:ext uri="{FF2B5EF4-FFF2-40B4-BE49-F238E27FC236}">
                      <a16:creationId xmlns:a16="http://schemas.microsoft.com/office/drawing/2014/main" id="{5A119705-308D-2345-BBF1-FA47A978A22C}"/>
                    </a:ext>
                  </a:extLst>
                </p14:cNvPr>
                <p14:cNvContentPartPr/>
                <p14:nvPr/>
              </p14:nvContentPartPr>
              <p14:xfrm>
                <a:off x="936878" y="3622864"/>
                <a:ext cx="146880" cy="361440"/>
              </p14:xfrm>
            </p:contentPart>
          </mc:Choice>
          <mc:Fallback xmlns="">
            <p:pic>
              <p:nvPicPr>
                <p:cNvPr id="1366" name="Ink 1365">
                  <a:extLst>
                    <a:ext uri="{FF2B5EF4-FFF2-40B4-BE49-F238E27FC236}">
                      <a16:creationId xmlns:a16="http://schemas.microsoft.com/office/drawing/2014/main" id="{5A119705-308D-2345-BBF1-FA47A978A22C}"/>
                    </a:ext>
                  </a:extLst>
                </p:cNvPr>
                <p:cNvPicPr/>
                <p:nvPr/>
              </p:nvPicPr>
              <p:blipFill>
                <a:blip r:embed="rId1507"/>
                <a:stretch>
                  <a:fillRect/>
                </a:stretch>
              </p:blipFill>
              <p:spPr>
                <a:xfrm>
                  <a:off x="921758" y="3607384"/>
                  <a:ext cx="177120" cy="3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8">
              <p14:nvContentPartPr>
                <p14:cNvPr id="1368" name="Ink 1367">
                  <a:extLst>
                    <a:ext uri="{FF2B5EF4-FFF2-40B4-BE49-F238E27FC236}">
                      <a16:creationId xmlns:a16="http://schemas.microsoft.com/office/drawing/2014/main" id="{B6FEE313-20B8-A649-B40E-E8FA70D87A3C}"/>
                    </a:ext>
                  </a:extLst>
                </p14:cNvPr>
                <p14:cNvContentPartPr/>
                <p14:nvPr/>
              </p14:nvContentPartPr>
              <p14:xfrm>
                <a:off x="1174478" y="3796384"/>
                <a:ext cx="92160" cy="283320"/>
              </p14:xfrm>
            </p:contentPart>
          </mc:Choice>
          <mc:Fallback xmlns="">
            <p:pic>
              <p:nvPicPr>
                <p:cNvPr id="1368" name="Ink 1367">
                  <a:extLst>
                    <a:ext uri="{FF2B5EF4-FFF2-40B4-BE49-F238E27FC236}">
                      <a16:creationId xmlns:a16="http://schemas.microsoft.com/office/drawing/2014/main" id="{B6FEE313-20B8-A649-B40E-E8FA70D87A3C}"/>
                    </a:ext>
                  </a:extLst>
                </p:cNvPr>
                <p:cNvPicPr/>
                <p:nvPr/>
              </p:nvPicPr>
              <p:blipFill>
                <a:blip r:embed="rId1509"/>
                <a:stretch>
                  <a:fillRect/>
                </a:stretch>
              </p:blipFill>
              <p:spPr>
                <a:xfrm>
                  <a:off x="1159358" y="3781264"/>
                  <a:ext cx="122760" cy="31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0">
              <p14:nvContentPartPr>
                <p14:cNvPr id="1369" name="Ink 1368">
                  <a:extLst>
                    <a:ext uri="{FF2B5EF4-FFF2-40B4-BE49-F238E27FC236}">
                      <a16:creationId xmlns:a16="http://schemas.microsoft.com/office/drawing/2014/main" id="{E1568853-1F08-4A46-B0B3-38562ACBD862}"/>
                    </a:ext>
                  </a:extLst>
                </p14:cNvPr>
                <p14:cNvContentPartPr/>
                <p14:nvPr/>
              </p14:nvContentPartPr>
              <p14:xfrm>
                <a:off x="1314158" y="3664984"/>
                <a:ext cx="163080" cy="301320"/>
              </p14:xfrm>
            </p:contentPart>
          </mc:Choice>
          <mc:Fallback xmlns="">
            <p:pic>
              <p:nvPicPr>
                <p:cNvPr id="1369" name="Ink 1368">
                  <a:extLst>
                    <a:ext uri="{FF2B5EF4-FFF2-40B4-BE49-F238E27FC236}">
                      <a16:creationId xmlns:a16="http://schemas.microsoft.com/office/drawing/2014/main" id="{E1568853-1F08-4A46-B0B3-38562ACBD862}"/>
                    </a:ext>
                  </a:extLst>
                </p:cNvPr>
                <p:cNvPicPr/>
                <p:nvPr/>
              </p:nvPicPr>
              <p:blipFill>
                <a:blip r:embed="rId1511"/>
                <a:stretch>
                  <a:fillRect/>
                </a:stretch>
              </p:blipFill>
              <p:spPr>
                <a:xfrm>
                  <a:off x="1298678" y="3649864"/>
                  <a:ext cx="193680" cy="33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2">
              <p14:nvContentPartPr>
                <p14:cNvPr id="1371" name="Ink 1370">
                  <a:extLst>
                    <a:ext uri="{FF2B5EF4-FFF2-40B4-BE49-F238E27FC236}">
                      <a16:creationId xmlns:a16="http://schemas.microsoft.com/office/drawing/2014/main" id="{8D3405D9-EB81-C34D-8FCD-4CEF1F1F0B1E}"/>
                    </a:ext>
                  </a:extLst>
                </p14:cNvPr>
                <p14:cNvContentPartPr/>
                <p14:nvPr/>
              </p14:nvContentPartPr>
              <p14:xfrm>
                <a:off x="1494158" y="3835984"/>
                <a:ext cx="104400" cy="98640"/>
              </p14:xfrm>
            </p:contentPart>
          </mc:Choice>
          <mc:Fallback xmlns="">
            <p:pic>
              <p:nvPicPr>
                <p:cNvPr id="1371" name="Ink 1370">
                  <a:extLst>
                    <a:ext uri="{FF2B5EF4-FFF2-40B4-BE49-F238E27FC236}">
                      <a16:creationId xmlns:a16="http://schemas.microsoft.com/office/drawing/2014/main" id="{8D3405D9-EB81-C34D-8FCD-4CEF1F1F0B1E}"/>
                    </a:ext>
                  </a:extLst>
                </p:cNvPr>
                <p:cNvPicPr/>
                <p:nvPr/>
              </p:nvPicPr>
              <p:blipFill>
                <a:blip r:embed="rId1513"/>
                <a:stretch>
                  <a:fillRect/>
                </a:stretch>
              </p:blipFill>
              <p:spPr>
                <a:xfrm>
                  <a:off x="1479038" y="3820504"/>
                  <a:ext cx="13500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4">
              <p14:nvContentPartPr>
                <p14:cNvPr id="1372" name="Ink 1371">
                  <a:extLst>
                    <a:ext uri="{FF2B5EF4-FFF2-40B4-BE49-F238E27FC236}">
                      <a16:creationId xmlns:a16="http://schemas.microsoft.com/office/drawing/2014/main" id="{40E71525-3D5D-2B42-A4B8-0BEA89D5A4CE}"/>
                    </a:ext>
                  </a:extLst>
                </p14:cNvPr>
                <p14:cNvContentPartPr/>
                <p14:nvPr/>
              </p14:nvContentPartPr>
              <p14:xfrm>
                <a:off x="1585598" y="3802504"/>
                <a:ext cx="17280" cy="315000"/>
              </p14:xfrm>
            </p:contentPart>
          </mc:Choice>
          <mc:Fallback xmlns="">
            <p:pic>
              <p:nvPicPr>
                <p:cNvPr id="1372" name="Ink 1371">
                  <a:extLst>
                    <a:ext uri="{FF2B5EF4-FFF2-40B4-BE49-F238E27FC236}">
                      <a16:creationId xmlns:a16="http://schemas.microsoft.com/office/drawing/2014/main" id="{40E71525-3D5D-2B42-A4B8-0BEA89D5A4CE}"/>
                    </a:ext>
                  </a:extLst>
                </p:cNvPr>
                <p:cNvPicPr/>
                <p:nvPr/>
              </p:nvPicPr>
              <p:blipFill>
                <a:blip r:embed="rId1515"/>
                <a:stretch>
                  <a:fillRect/>
                </a:stretch>
              </p:blipFill>
              <p:spPr>
                <a:xfrm>
                  <a:off x="1570118" y="3787024"/>
                  <a:ext cx="47880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6">
              <p14:nvContentPartPr>
                <p14:cNvPr id="1376" name="Ink 1375">
                  <a:extLst>
                    <a:ext uri="{FF2B5EF4-FFF2-40B4-BE49-F238E27FC236}">
                      <a16:creationId xmlns:a16="http://schemas.microsoft.com/office/drawing/2014/main" id="{5A3F5CC8-AF68-C648-A83D-AB35EC82B3A4}"/>
                    </a:ext>
                  </a:extLst>
                </p14:cNvPr>
                <p14:cNvContentPartPr/>
                <p14:nvPr/>
              </p14:nvContentPartPr>
              <p14:xfrm>
                <a:off x="1694678" y="3657424"/>
                <a:ext cx="56880" cy="292320"/>
              </p14:xfrm>
            </p:contentPart>
          </mc:Choice>
          <mc:Fallback xmlns="">
            <p:pic>
              <p:nvPicPr>
                <p:cNvPr id="1376" name="Ink 1375">
                  <a:extLst>
                    <a:ext uri="{FF2B5EF4-FFF2-40B4-BE49-F238E27FC236}">
                      <a16:creationId xmlns:a16="http://schemas.microsoft.com/office/drawing/2014/main" id="{5A3F5CC8-AF68-C648-A83D-AB35EC82B3A4}"/>
                    </a:ext>
                  </a:extLst>
                </p:cNvPr>
                <p:cNvPicPr/>
                <p:nvPr/>
              </p:nvPicPr>
              <p:blipFill>
                <a:blip r:embed="rId1517"/>
                <a:stretch>
                  <a:fillRect/>
                </a:stretch>
              </p:blipFill>
              <p:spPr>
                <a:xfrm>
                  <a:off x="1679558" y="3642304"/>
                  <a:ext cx="87480" cy="32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8">
              <p14:nvContentPartPr>
                <p14:cNvPr id="1377" name="Ink 1376">
                  <a:extLst>
                    <a:ext uri="{FF2B5EF4-FFF2-40B4-BE49-F238E27FC236}">
                      <a16:creationId xmlns:a16="http://schemas.microsoft.com/office/drawing/2014/main" id="{C06F44F6-DD1E-264D-AC46-8ADC6F65FB2D}"/>
                    </a:ext>
                  </a:extLst>
                </p14:cNvPr>
                <p14:cNvContentPartPr/>
                <p14:nvPr/>
              </p14:nvContentPartPr>
              <p14:xfrm>
                <a:off x="1772798" y="3780184"/>
                <a:ext cx="94680" cy="146160"/>
              </p14:xfrm>
            </p:contentPart>
          </mc:Choice>
          <mc:Fallback xmlns="">
            <p:pic>
              <p:nvPicPr>
                <p:cNvPr id="1377" name="Ink 1376">
                  <a:extLst>
                    <a:ext uri="{FF2B5EF4-FFF2-40B4-BE49-F238E27FC236}">
                      <a16:creationId xmlns:a16="http://schemas.microsoft.com/office/drawing/2014/main" id="{C06F44F6-DD1E-264D-AC46-8ADC6F65FB2D}"/>
                    </a:ext>
                  </a:extLst>
                </p:cNvPr>
                <p:cNvPicPr/>
                <p:nvPr/>
              </p:nvPicPr>
              <p:blipFill>
                <a:blip r:embed="rId1519"/>
                <a:stretch>
                  <a:fillRect/>
                </a:stretch>
              </p:blipFill>
              <p:spPr>
                <a:xfrm>
                  <a:off x="1757678" y="3764704"/>
                  <a:ext cx="12492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0">
              <p14:nvContentPartPr>
                <p14:cNvPr id="1378" name="Ink 1377">
                  <a:extLst>
                    <a:ext uri="{FF2B5EF4-FFF2-40B4-BE49-F238E27FC236}">
                      <a16:creationId xmlns:a16="http://schemas.microsoft.com/office/drawing/2014/main" id="{93EBCA1B-81F3-BB45-93E0-85BC964995B0}"/>
                    </a:ext>
                  </a:extLst>
                </p14:cNvPr>
                <p14:cNvContentPartPr/>
                <p14:nvPr/>
              </p14:nvContentPartPr>
              <p14:xfrm>
                <a:off x="1906718" y="3784504"/>
                <a:ext cx="199800" cy="140760"/>
              </p14:xfrm>
            </p:contentPart>
          </mc:Choice>
          <mc:Fallback xmlns="">
            <p:pic>
              <p:nvPicPr>
                <p:cNvPr id="1378" name="Ink 1377">
                  <a:extLst>
                    <a:ext uri="{FF2B5EF4-FFF2-40B4-BE49-F238E27FC236}">
                      <a16:creationId xmlns:a16="http://schemas.microsoft.com/office/drawing/2014/main" id="{93EBCA1B-81F3-BB45-93E0-85BC964995B0}"/>
                    </a:ext>
                  </a:extLst>
                </p:cNvPr>
                <p:cNvPicPr/>
                <p:nvPr/>
              </p:nvPicPr>
              <p:blipFill>
                <a:blip r:embed="rId1521"/>
                <a:stretch>
                  <a:fillRect/>
                </a:stretch>
              </p:blipFill>
              <p:spPr>
                <a:xfrm>
                  <a:off x="1891598" y="3769024"/>
                  <a:ext cx="23040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2">
              <p14:nvContentPartPr>
                <p14:cNvPr id="1380" name="Ink 1379">
                  <a:extLst>
                    <a:ext uri="{FF2B5EF4-FFF2-40B4-BE49-F238E27FC236}">
                      <a16:creationId xmlns:a16="http://schemas.microsoft.com/office/drawing/2014/main" id="{997E57B1-9203-E14F-B681-DC88D45D00B0}"/>
                    </a:ext>
                  </a:extLst>
                </p14:cNvPr>
                <p14:cNvContentPartPr/>
                <p14:nvPr/>
              </p14:nvContentPartPr>
              <p14:xfrm>
                <a:off x="2244038" y="3663904"/>
                <a:ext cx="187920" cy="295200"/>
              </p14:xfrm>
            </p:contentPart>
          </mc:Choice>
          <mc:Fallback xmlns="">
            <p:pic>
              <p:nvPicPr>
                <p:cNvPr id="1380" name="Ink 1379">
                  <a:extLst>
                    <a:ext uri="{FF2B5EF4-FFF2-40B4-BE49-F238E27FC236}">
                      <a16:creationId xmlns:a16="http://schemas.microsoft.com/office/drawing/2014/main" id="{997E57B1-9203-E14F-B681-DC88D45D00B0}"/>
                    </a:ext>
                  </a:extLst>
                </p:cNvPr>
                <p:cNvPicPr/>
                <p:nvPr/>
              </p:nvPicPr>
              <p:blipFill>
                <a:blip r:embed="rId1523"/>
                <a:stretch>
                  <a:fillRect/>
                </a:stretch>
              </p:blipFill>
              <p:spPr>
                <a:xfrm>
                  <a:off x="2228918" y="3648784"/>
                  <a:ext cx="21852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4">
              <p14:nvContentPartPr>
                <p14:cNvPr id="1381" name="Ink 1380">
                  <a:extLst>
                    <a:ext uri="{FF2B5EF4-FFF2-40B4-BE49-F238E27FC236}">
                      <a16:creationId xmlns:a16="http://schemas.microsoft.com/office/drawing/2014/main" id="{E8F7DAE7-A924-6D49-A610-01F05E61827B}"/>
                    </a:ext>
                  </a:extLst>
                </p14:cNvPr>
                <p14:cNvContentPartPr/>
                <p14:nvPr/>
              </p14:nvContentPartPr>
              <p14:xfrm>
                <a:off x="2406398" y="3591184"/>
                <a:ext cx="155520" cy="373320"/>
              </p14:xfrm>
            </p:contentPart>
          </mc:Choice>
          <mc:Fallback xmlns="">
            <p:pic>
              <p:nvPicPr>
                <p:cNvPr id="1381" name="Ink 1380">
                  <a:extLst>
                    <a:ext uri="{FF2B5EF4-FFF2-40B4-BE49-F238E27FC236}">
                      <a16:creationId xmlns:a16="http://schemas.microsoft.com/office/drawing/2014/main" id="{E8F7DAE7-A924-6D49-A610-01F05E61827B}"/>
                    </a:ext>
                  </a:extLst>
                </p:cNvPr>
                <p:cNvPicPr/>
                <p:nvPr/>
              </p:nvPicPr>
              <p:blipFill>
                <a:blip r:embed="rId1525"/>
                <a:stretch>
                  <a:fillRect/>
                </a:stretch>
              </p:blipFill>
              <p:spPr>
                <a:xfrm>
                  <a:off x="2391278" y="3575704"/>
                  <a:ext cx="186120" cy="40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6">
              <p14:nvContentPartPr>
                <p14:cNvPr id="1382" name="Ink 1381">
                  <a:extLst>
                    <a:ext uri="{FF2B5EF4-FFF2-40B4-BE49-F238E27FC236}">
                      <a16:creationId xmlns:a16="http://schemas.microsoft.com/office/drawing/2014/main" id="{C8B95233-774B-C245-92F4-B216924E1AE4}"/>
                    </a:ext>
                  </a:extLst>
                </p14:cNvPr>
                <p14:cNvContentPartPr/>
                <p14:nvPr/>
              </p14:nvContentPartPr>
              <p14:xfrm>
                <a:off x="2598278" y="3770824"/>
                <a:ext cx="119160" cy="153000"/>
              </p14:xfrm>
            </p:contentPart>
          </mc:Choice>
          <mc:Fallback xmlns="">
            <p:pic>
              <p:nvPicPr>
                <p:cNvPr id="1382" name="Ink 1381">
                  <a:extLst>
                    <a:ext uri="{FF2B5EF4-FFF2-40B4-BE49-F238E27FC236}">
                      <a16:creationId xmlns:a16="http://schemas.microsoft.com/office/drawing/2014/main" id="{C8B95233-774B-C245-92F4-B216924E1AE4}"/>
                    </a:ext>
                  </a:extLst>
                </p:cNvPr>
                <p:cNvPicPr/>
                <p:nvPr/>
              </p:nvPicPr>
              <p:blipFill>
                <a:blip r:embed="rId1527"/>
                <a:stretch>
                  <a:fillRect/>
                </a:stretch>
              </p:blipFill>
              <p:spPr>
                <a:xfrm>
                  <a:off x="2582798" y="3755344"/>
                  <a:ext cx="1497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8">
              <p14:nvContentPartPr>
                <p14:cNvPr id="1383" name="Ink 1382">
                  <a:extLst>
                    <a:ext uri="{FF2B5EF4-FFF2-40B4-BE49-F238E27FC236}">
                      <a16:creationId xmlns:a16="http://schemas.microsoft.com/office/drawing/2014/main" id="{3D11BCF3-D3DE-414E-8A14-3FE74F9FC200}"/>
                    </a:ext>
                  </a:extLst>
                </p14:cNvPr>
                <p14:cNvContentPartPr/>
                <p14:nvPr/>
              </p14:nvContentPartPr>
              <p14:xfrm>
                <a:off x="2720678" y="3579304"/>
                <a:ext cx="83160" cy="357480"/>
              </p14:xfrm>
            </p:contentPart>
          </mc:Choice>
          <mc:Fallback xmlns="">
            <p:pic>
              <p:nvPicPr>
                <p:cNvPr id="1383" name="Ink 1382">
                  <a:extLst>
                    <a:ext uri="{FF2B5EF4-FFF2-40B4-BE49-F238E27FC236}">
                      <a16:creationId xmlns:a16="http://schemas.microsoft.com/office/drawing/2014/main" id="{3D11BCF3-D3DE-414E-8A14-3FE74F9FC200}"/>
                    </a:ext>
                  </a:extLst>
                </p:cNvPr>
                <p:cNvPicPr/>
                <p:nvPr/>
              </p:nvPicPr>
              <p:blipFill>
                <a:blip r:embed="rId1529"/>
                <a:stretch>
                  <a:fillRect/>
                </a:stretch>
              </p:blipFill>
              <p:spPr>
                <a:xfrm>
                  <a:off x="2705558" y="3564184"/>
                  <a:ext cx="113760" cy="38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0">
              <p14:nvContentPartPr>
                <p14:cNvPr id="1384" name="Ink 1383">
                  <a:extLst>
                    <a:ext uri="{FF2B5EF4-FFF2-40B4-BE49-F238E27FC236}">
                      <a16:creationId xmlns:a16="http://schemas.microsoft.com/office/drawing/2014/main" id="{7996853E-C50D-4B46-B211-E5EB73598128}"/>
                    </a:ext>
                  </a:extLst>
                </p14:cNvPr>
                <p14:cNvContentPartPr/>
                <p14:nvPr/>
              </p14:nvContentPartPr>
              <p14:xfrm>
                <a:off x="2854598" y="3757864"/>
                <a:ext cx="31680" cy="166320"/>
              </p14:xfrm>
            </p:contentPart>
          </mc:Choice>
          <mc:Fallback xmlns="">
            <p:pic>
              <p:nvPicPr>
                <p:cNvPr id="1384" name="Ink 1383">
                  <a:extLst>
                    <a:ext uri="{FF2B5EF4-FFF2-40B4-BE49-F238E27FC236}">
                      <a16:creationId xmlns:a16="http://schemas.microsoft.com/office/drawing/2014/main" id="{7996853E-C50D-4B46-B211-E5EB73598128}"/>
                    </a:ext>
                  </a:extLst>
                </p:cNvPr>
                <p:cNvPicPr/>
                <p:nvPr/>
              </p:nvPicPr>
              <p:blipFill>
                <a:blip r:embed="rId1531"/>
                <a:stretch>
                  <a:fillRect/>
                </a:stretch>
              </p:blipFill>
              <p:spPr>
                <a:xfrm>
                  <a:off x="2839118" y="3742384"/>
                  <a:ext cx="6228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2">
              <p14:nvContentPartPr>
                <p14:cNvPr id="1385" name="Ink 1384">
                  <a:extLst>
                    <a:ext uri="{FF2B5EF4-FFF2-40B4-BE49-F238E27FC236}">
                      <a16:creationId xmlns:a16="http://schemas.microsoft.com/office/drawing/2014/main" id="{8292466A-998F-1545-A9FF-16DFEA035C4A}"/>
                    </a:ext>
                  </a:extLst>
                </p14:cNvPr>
                <p14:cNvContentPartPr/>
                <p14:nvPr/>
              </p14:nvContentPartPr>
              <p14:xfrm>
                <a:off x="2874398" y="3693424"/>
                <a:ext cx="2880" cy="8640"/>
              </p14:xfrm>
            </p:contentPart>
          </mc:Choice>
          <mc:Fallback xmlns="">
            <p:pic>
              <p:nvPicPr>
                <p:cNvPr id="1385" name="Ink 1384">
                  <a:extLst>
                    <a:ext uri="{FF2B5EF4-FFF2-40B4-BE49-F238E27FC236}">
                      <a16:creationId xmlns:a16="http://schemas.microsoft.com/office/drawing/2014/main" id="{8292466A-998F-1545-A9FF-16DFEA035C4A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2859278" y="3678304"/>
                  <a:ext cx="3312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4">
              <p14:nvContentPartPr>
                <p14:cNvPr id="1386" name="Ink 1385">
                  <a:extLst>
                    <a:ext uri="{FF2B5EF4-FFF2-40B4-BE49-F238E27FC236}">
                      <a16:creationId xmlns:a16="http://schemas.microsoft.com/office/drawing/2014/main" id="{258D6C03-02C2-A541-B41B-E62CC9AA6997}"/>
                    </a:ext>
                  </a:extLst>
                </p14:cNvPr>
                <p14:cNvContentPartPr/>
                <p14:nvPr/>
              </p14:nvContentPartPr>
              <p14:xfrm>
                <a:off x="2937758" y="3731584"/>
                <a:ext cx="503280" cy="213840"/>
              </p14:xfrm>
            </p:contentPart>
          </mc:Choice>
          <mc:Fallback xmlns="">
            <p:pic>
              <p:nvPicPr>
                <p:cNvPr id="1386" name="Ink 1385">
                  <a:extLst>
                    <a:ext uri="{FF2B5EF4-FFF2-40B4-BE49-F238E27FC236}">
                      <a16:creationId xmlns:a16="http://schemas.microsoft.com/office/drawing/2014/main" id="{258D6C03-02C2-A541-B41B-E62CC9AA6997}"/>
                    </a:ext>
                  </a:extLst>
                </p:cNvPr>
                <p:cNvPicPr/>
                <p:nvPr/>
              </p:nvPicPr>
              <p:blipFill>
                <a:blip r:embed="rId1535"/>
                <a:stretch>
                  <a:fillRect/>
                </a:stretch>
              </p:blipFill>
              <p:spPr>
                <a:xfrm>
                  <a:off x="2922638" y="3716464"/>
                  <a:ext cx="53388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6">
              <p14:nvContentPartPr>
                <p14:cNvPr id="1388" name="Ink 1387">
                  <a:extLst>
                    <a:ext uri="{FF2B5EF4-FFF2-40B4-BE49-F238E27FC236}">
                      <a16:creationId xmlns:a16="http://schemas.microsoft.com/office/drawing/2014/main" id="{72E4E5C0-7D0F-684C-9A55-73E64B2F74A6}"/>
                    </a:ext>
                  </a:extLst>
                </p14:cNvPr>
                <p14:cNvContentPartPr/>
                <p14:nvPr/>
              </p14:nvContentPartPr>
              <p14:xfrm>
                <a:off x="3512318" y="3623944"/>
                <a:ext cx="24480" cy="275040"/>
              </p14:xfrm>
            </p:contentPart>
          </mc:Choice>
          <mc:Fallback xmlns="">
            <p:pic>
              <p:nvPicPr>
                <p:cNvPr id="1388" name="Ink 1387">
                  <a:extLst>
                    <a:ext uri="{FF2B5EF4-FFF2-40B4-BE49-F238E27FC236}">
                      <a16:creationId xmlns:a16="http://schemas.microsoft.com/office/drawing/2014/main" id="{72E4E5C0-7D0F-684C-9A55-73E64B2F74A6}"/>
                    </a:ext>
                  </a:extLst>
                </p:cNvPr>
                <p:cNvPicPr/>
                <p:nvPr/>
              </p:nvPicPr>
              <p:blipFill>
                <a:blip r:embed="rId1537"/>
                <a:stretch>
                  <a:fillRect/>
                </a:stretch>
              </p:blipFill>
              <p:spPr>
                <a:xfrm>
                  <a:off x="3497198" y="3608824"/>
                  <a:ext cx="5508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8">
              <p14:nvContentPartPr>
                <p14:cNvPr id="1389" name="Ink 1388">
                  <a:extLst>
                    <a:ext uri="{FF2B5EF4-FFF2-40B4-BE49-F238E27FC236}">
                      <a16:creationId xmlns:a16="http://schemas.microsoft.com/office/drawing/2014/main" id="{1C0FF010-15E7-AF44-9595-2DA7DC6002C6}"/>
                    </a:ext>
                  </a:extLst>
                </p14:cNvPr>
                <p14:cNvContentPartPr/>
                <p14:nvPr/>
              </p14:nvContentPartPr>
              <p14:xfrm>
                <a:off x="3435278" y="3717904"/>
                <a:ext cx="335160" cy="165240"/>
              </p14:xfrm>
            </p:contentPart>
          </mc:Choice>
          <mc:Fallback xmlns="">
            <p:pic>
              <p:nvPicPr>
                <p:cNvPr id="1389" name="Ink 1388">
                  <a:extLst>
                    <a:ext uri="{FF2B5EF4-FFF2-40B4-BE49-F238E27FC236}">
                      <a16:creationId xmlns:a16="http://schemas.microsoft.com/office/drawing/2014/main" id="{1C0FF010-15E7-AF44-9595-2DA7DC6002C6}"/>
                    </a:ext>
                  </a:extLst>
                </p:cNvPr>
                <p:cNvPicPr/>
                <p:nvPr/>
              </p:nvPicPr>
              <p:blipFill>
                <a:blip r:embed="rId1539"/>
                <a:stretch>
                  <a:fillRect/>
                </a:stretch>
              </p:blipFill>
              <p:spPr>
                <a:xfrm>
                  <a:off x="3420158" y="3702424"/>
                  <a:ext cx="36576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0">
              <p14:nvContentPartPr>
                <p14:cNvPr id="1391" name="Ink 1390">
                  <a:extLst>
                    <a:ext uri="{FF2B5EF4-FFF2-40B4-BE49-F238E27FC236}">
                      <a16:creationId xmlns:a16="http://schemas.microsoft.com/office/drawing/2014/main" id="{E426E8E3-B133-634A-B5F8-18B694022415}"/>
                    </a:ext>
                  </a:extLst>
                </p14:cNvPr>
                <p14:cNvContentPartPr/>
                <p14:nvPr/>
              </p14:nvContentPartPr>
              <p14:xfrm>
                <a:off x="998438" y="4095904"/>
                <a:ext cx="234360" cy="305280"/>
              </p14:xfrm>
            </p:contentPart>
          </mc:Choice>
          <mc:Fallback xmlns="">
            <p:pic>
              <p:nvPicPr>
                <p:cNvPr id="1391" name="Ink 1390">
                  <a:extLst>
                    <a:ext uri="{FF2B5EF4-FFF2-40B4-BE49-F238E27FC236}">
                      <a16:creationId xmlns:a16="http://schemas.microsoft.com/office/drawing/2014/main" id="{E426E8E3-B133-634A-B5F8-18B694022415}"/>
                    </a:ext>
                  </a:extLst>
                </p:cNvPr>
                <p:cNvPicPr/>
                <p:nvPr/>
              </p:nvPicPr>
              <p:blipFill>
                <a:blip r:embed="rId1541"/>
                <a:stretch>
                  <a:fillRect/>
                </a:stretch>
              </p:blipFill>
              <p:spPr>
                <a:xfrm>
                  <a:off x="983318" y="4080784"/>
                  <a:ext cx="264960" cy="33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2">
              <p14:nvContentPartPr>
                <p14:cNvPr id="1392" name="Ink 1391">
                  <a:extLst>
                    <a:ext uri="{FF2B5EF4-FFF2-40B4-BE49-F238E27FC236}">
                      <a16:creationId xmlns:a16="http://schemas.microsoft.com/office/drawing/2014/main" id="{BEBFEFFE-6F68-744E-A5CC-9A654A755BBA}"/>
                    </a:ext>
                  </a:extLst>
                </p14:cNvPr>
                <p14:cNvContentPartPr/>
                <p14:nvPr/>
              </p14:nvContentPartPr>
              <p14:xfrm>
                <a:off x="1226318" y="4047664"/>
                <a:ext cx="63720" cy="313920"/>
              </p14:xfrm>
            </p:contentPart>
          </mc:Choice>
          <mc:Fallback xmlns="">
            <p:pic>
              <p:nvPicPr>
                <p:cNvPr id="1392" name="Ink 1391">
                  <a:extLst>
                    <a:ext uri="{FF2B5EF4-FFF2-40B4-BE49-F238E27FC236}">
                      <a16:creationId xmlns:a16="http://schemas.microsoft.com/office/drawing/2014/main" id="{BEBFEFFE-6F68-744E-A5CC-9A654A755BBA}"/>
                    </a:ext>
                  </a:extLst>
                </p:cNvPr>
                <p:cNvPicPr/>
                <p:nvPr/>
              </p:nvPicPr>
              <p:blipFill>
                <a:blip r:embed="rId1543"/>
                <a:stretch>
                  <a:fillRect/>
                </a:stretch>
              </p:blipFill>
              <p:spPr>
                <a:xfrm>
                  <a:off x="1211198" y="4032544"/>
                  <a:ext cx="9396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4">
              <p14:nvContentPartPr>
                <p14:cNvPr id="1393" name="Ink 1392">
                  <a:extLst>
                    <a:ext uri="{FF2B5EF4-FFF2-40B4-BE49-F238E27FC236}">
                      <a16:creationId xmlns:a16="http://schemas.microsoft.com/office/drawing/2014/main" id="{50BADE1C-D869-3242-B7A1-4610120B23DE}"/>
                    </a:ext>
                  </a:extLst>
                </p14:cNvPr>
                <p14:cNvContentPartPr/>
                <p14:nvPr/>
              </p14:nvContentPartPr>
              <p14:xfrm>
                <a:off x="1331078" y="4170064"/>
                <a:ext cx="93240" cy="170280"/>
              </p14:xfrm>
            </p:contentPart>
          </mc:Choice>
          <mc:Fallback xmlns="">
            <p:pic>
              <p:nvPicPr>
                <p:cNvPr id="1393" name="Ink 1392">
                  <a:extLst>
                    <a:ext uri="{FF2B5EF4-FFF2-40B4-BE49-F238E27FC236}">
                      <a16:creationId xmlns:a16="http://schemas.microsoft.com/office/drawing/2014/main" id="{50BADE1C-D869-3242-B7A1-4610120B23DE}"/>
                    </a:ext>
                  </a:extLst>
                </p:cNvPr>
                <p:cNvPicPr/>
                <p:nvPr/>
              </p:nvPicPr>
              <p:blipFill>
                <a:blip r:embed="rId1545"/>
                <a:stretch>
                  <a:fillRect/>
                </a:stretch>
              </p:blipFill>
              <p:spPr>
                <a:xfrm>
                  <a:off x="1315598" y="4154584"/>
                  <a:ext cx="12384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6">
              <p14:nvContentPartPr>
                <p14:cNvPr id="1394" name="Ink 1393">
                  <a:extLst>
                    <a:ext uri="{FF2B5EF4-FFF2-40B4-BE49-F238E27FC236}">
                      <a16:creationId xmlns:a16="http://schemas.microsoft.com/office/drawing/2014/main" id="{AD4BEEA9-45CF-834D-9857-A888B5C0EB9C}"/>
                    </a:ext>
                  </a:extLst>
                </p14:cNvPr>
                <p14:cNvContentPartPr/>
                <p14:nvPr/>
              </p14:nvContentPartPr>
              <p14:xfrm>
                <a:off x="1463918" y="4170424"/>
                <a:ext cx="88200" cy="197280"/>
              </p14:xfrm>
            </p:contentPart>
          </mc:Choice>
          <mc:Fallback xmlns="">
            <p:pic>
              <p:nvPicPr>
                <p:cNvPr id="1394" name="Ink 1393">
                  <a:extLst>
                    <a:ext uri="{FF2B5EF4-FFF2-40B4-BE49-F238E27FC236}">
                      <a16:creationId xmlns:a16="http://schemas.microsoft.com/office/drawing/2014/main" id="{AD4BEEA9-45CF-834D-9857-A888B5C0EB9C}"/>
                    </a:ext>
                  </a:extLst>
                </p:cNvPr>
                <p:cNvPicPr/>
                <p:nvPr/>
              </p:nvPicPr>
              <p:blipFill>
                <a:blip r:embed="rId1547"/>
                <a:stretch>
                  <a:fillRect/>
                </a:stretch>
              </p:blipFill>
              <p:spPr>
                <a:xfrm>
                  <a:off x="1448798" y="4155304"/>
                  <a:ext cx="11844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8">
              <p14:nvContentPartPr>
                <p14:cNvPr id="1395" name="Ink 1394">
                  <a:extLst>
                    <a:ext uri="{FF2B5EF4-FFF2-40B4-BE49-F238E27FC236}">
                      <a16:creationId xmlns:a16="http://schemas.microsoft.com/office/drawing/2014/main" id="{225BBC87-4D23-6445-BD29-2554241E3A95}"/>
                    </a:ext>
                  </a:extLst>
                </p14:cNvPr>
                <p14:cNvContentPartPr/>
                <p14:nvPr/>
              </p14:nvContentPartPr>
              <p14:xfrm>
                <a:off x="1588478" y="4192744"/>
                <a:ext cx="64800" cy="156240"/>
              </p14:xfrm>
            </p:contentPart>
          </mc:Choice>
          <mc:Fallback xmlns="">
            <p:pic>
              <p:nvPicPr>
                <p:cNvPr id="1395" name="Ink 1394">
                  <a:extLst>
                    <a:ext uri="{FF2B5EF4-FFF2-40B4-BE49-F238E27FC236}">
                      <a16:creationId xmlns:a16="http://schemas.microsoft.com/office/drawing/2014/main" id="{225BBC87-4D23-6445-BD29-2554241E3A95}"/>
                    </a:ext>
                  </a:extLst>
                </p:cNvPr>
                <p:cNvPicPr/>
                <p:nvPr/>
              </p:nvPicPr>
              <p:blipFill>
                <a:blip r:embed="rId1549"/>
                <a:stretch>
                  <a:fillRect/>
                </a:stretch>
              </p:blipFill>
              <p:spPr>
                <a:xfrm>
                  <a:off x="1573358" y="4177264"/>
                  <a:ext cx="9540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0">
              <p14:nvContentPartPr>
                <p14:cNvPr id="1396" name="Ink 1395">
                  <a:extLst>
                    <a:ext uri="{FF2B5EF4-FFF2-40B4-BE49-F238E27FC236}">
                      <a16:creationId xmlns:a16="http://schemas.microsoft.com/office/drawing/2014/main" id="{9B7E8C29-2DAB-7240-81DB-CF76C791BF5B}"/>
                    </a:ext>
                  </a:extLst>
                </p14:cNvPr>
                <p14:cNvContentPartPr/>
                <p14:nvPr/>
              </p14:nvContentPartPr>
              <p14:xfrm>
                <a:off x="1850918" y="4039024"/>
                <a:ext cx="129960" cy="340560"/>
              </p14:xfrm>
            </p:contentPart>
          </mc:Choice>
          <mc:Fallback xmlns="">
            <p:pic>
              <p:nvPicPr>
                <p:cNvPr id="1396" name="Ink 1395">
                  <a:extLst>
                    <a:ext uri="{FF2B5EF4-FFF2-40B4-BE49-F238E27FC236}">
                      <a16:creationId xmlns:a16="http://schemas.microsoft.com/office/drawing/2014/main" id="{9B7E8C29-2DAB-7240-81DB-CF76C791BF5B}"/>
                    </a:ext>
                  </a:extLst>
                </p:cNvPr>
                <p:cNvPicPr/>
                <p:nvPr/>
              </p:nvPicPr>
              <p:blipFill>
                <a:blip r:embed="rId1551"/>
                <a:stretch>
                  <a:fillRect/>
                </a:stretch>
              </p:blipFill>
              <p:spPr>
                <a:xfrm>
                  <a:off x="1835798" y="4023904"/>
                  <a:ext cx="160560" cy="3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2">
              <p14:nvContentPartPr>
                <p14:cNvPr id="1397" name="Ink 1396">
                  <a:extLst>
                    <a:ext uri="{FF2B5EF4-FFF2-40B4-BE49-F238E27FC236}">
                      <a16:creationId xmlns:a16="http://schemas.microsoft.com/office/drawing/2014/main" id="{6498D871-0A09-0D40-AB0F-CC537ADB9E4F}"/>
                    </a:ext>
                  </a:extLst>
                </p14:cNvPr>
                <p14:cNvContentPartPr/>
                <p14:nvPr/>
              </p14:nvContentPartPr>
              <p14:xfrm>
                <a:off x="1783958" y="4110664"/>
                <a:ext cx="531720" cy="216000"/>
              </p14:xfrm>
            </p:contentPart>
          </mc:Choice>
          <mc:Fallback xmlns="">
            <p:pic>
              <p:nvPicPr>
                <p:cNvPr id="1397" name="Ink 1396">
                  <a:extLst>
                    <a:ext uri="{FF2B5EF4-FFF2-40B4-BE49-F238E27FC236}">
                      <a16:creationId xmlns:a16="http://schemas.microsoft.com/office/drawing/2014/main" id="{6498D871-0A09-0D40-AB0F-CC537ADB9E4F}"/>
                    </a:ext>
                  </a:extLst>
                </p:cNvPr>
                <p:cNvPicPr/>
                <p:nvPr/>
              </p:nvPicPr>
              <p:blipFill>
                <a:blip r:embed="rId1553"/>
                <a:stretch>
                  <a:fillRect/>
                </a:stretch>
              </p:blipFill>
              <p:spPr>
                <a:xfrm>
                  <a:off x="1768838" y="4095544"/>
                  <a:ext cx="56232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4">
              <p14:nvContentPartPr>
                <p14:cNvPr id="1398" name="Ink 1397">
                  <a:extLst>
                    <a:ext uri="{FF2B5EF4-FFF2-40B4-BE49-F238E27FC236}">
                      <a16:creationId xmlns:a16="http://schemas.microsoft.com/office/drawing/2014/main" id="{54C1246C-541E-224F-896E-3F433EA5A75E}"/>
                    </a:ext>
                  </a:extLst>
                </p14:cNvPr>
                <p14:cNvContentPartPr/>
                <p14:nvPr/>
              </p14:nvContentPartPr>
              <p14:xfrm>
                <a:off x="2303798" y="3976744"/>
                <a:ext cx="287640" cy="397440"/>
              </p14:xfrm>
            </p:contentPart>
          </mc:Choice>
          <mc:Fallback xmlns="">
            <p:pic>
              <p:nvPicPr>
                <p:cNvPr id="1398" name="Ink 1397">
                  <a:extLst>
                    <a:ext uri="{FF2B5EF4-FFF2-40B4-BE49-F238E27FC236}">
                      <a16:creationId xmlns:a16="http://schemas.microsoft.com/office/drawing/2014/main" id="{54C1246C-541E-224F-896E-3F433EA5A75E}"/>
                    </a:ext>
                  </a:extLst>
                </p:cNvPr>
                <p:cNvPicPr/>
                <p:nvPr/>
              </p:nvPicPr>
              <p:blipFill>
                <a:blip r:embed="rId1555"/>
                <a:stretch>
                  <a:fillRect/>
                </a:stretch>
              </p:blipFill>
              <p:spPr>
                <a:xfrm>
                  <a:off x="2288678" y="3961264"/>
                  <a:ext cx="318240" cy="42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6">
              <p14:nvContentPartPr>
                <p14:cNvPr id="1399" name="Ink 1398">
                  <a:extLst>
                    <a:ext uri="{FF2B5EF4-FFF2-40B4-BE49-F238E27FC236}">
                      <a16:creationId xmlns:a16="http://schemas.microsoft.com/office/drawing/2014/main" id="{BA419A17-6DC6-6A45-822F-7DA5AB508D16}"/>
                    </a:ext>
                  </a:extLst>
                </p14:cNvPr>
                <p14:cNvContentPartPr/>
                <p14:nvPr/>
              </p14:nvContentPartPr>
              <p14:xfrm>
                <a:off x="2651558" y="4137304"/>
                <a:ext cx="98640" cy="166320"/>
              </p14:xfrm>
            </p:contentPart>
          </mc:Choice>
          <mc:Fallback xmlns="">
            <p:pic>
              <p:nvPicPr>
                <p:cNvPr id="1399" name="Ink 1398">
                  <a:extLst>
                    <a:ext uri="{FF2B5EF4-FFF2-40B4-BE49-F238E27FC236}">
                      <a16:creationId xmlns:a16="http://schemas.microsoft.com/office/drawing/2014/main" id="{BA419A17-6DC6-6A45-822F-7DA5AB508D16}"/>
                    </a:ext>
                  </a:extLst>
                </p:cNvPr>
                <p:cNvPicPr/>
                <p:nvPr/>
              </p:nvPicPr>
              <p:blipFill>
                <a:blip r:embed="rId1557"/>
                <a:stretch>
                  <a:fillRect/>
                </a:stretch>
              </p:blipFill>
              <p:spPr>
                <a:xfrm>
                  <a:off x="2636078" y="4122184"/>
                  <a:ext cx="12924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8">
              <p14:nvContentPartPr>
                <p14:cNvPr id="1400" name="Ink 1399">
                  <a:extLst>
                    <a:ext uri="{FF2B5EF4-FFF2-40B4-BE49-F238E27FC236}">
                      <a16:creationId xmlns:a16="http://schemas.microsoft.com/office/drawing/2014/main" id="{DE59D04C-AAEB-374E-B85F-F29CB6E15529}"/>
                    </a:ext>
                  </a:extLst>
                </p14:cNvPr>
                <p14:cNvContentPartPr/>
                <p14:nvPr/>
              </p14:nvContentPartPr>
              <p14:xfrm>
                <a:off x="2809958" y="4136944"/>
                <a:ext cx="23400" cy="151920"/>
              </p14:xfrm>
            </p:contentPart>
          </mc:Choice>
          <mc:Fallback xmlns="">
            <p:pic>
              <p:nvPicPr>
                <p:cNvPr id="1400" name="Ink 1399">
                  <a:extLst>
                    <a:ext uri="{FF2B5EF4-FFF2-40B4-BE49-F238E27FC236}">
                      <a16:creationId xmlns:a16="http://schemas.microsoft.com/office/drawing/2014/main" id="{DE59D04C-AAEB-374E-B85F-F29CB6E15529}"/>
                    </a:ext>
                  </a:extLst>
                </p:cNvPr>
                <p:cNvPicPr/>
                <p:nvPr/>
              </p:nvPicPr>
              <p:blipFill>
                <a:blip r:embed="rId1559"/>
                <a:stretch>
                  <a:fillRect/>
                </a:stretch>
              </p:blipFill>
              <p:spPr>
                <a:xfrm>
                  <a:off x="2794838" y="4121824"/>
                  <a:ext cx="5400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0">
              <p14:nvContentPartPr>
                <p14:cNvPr id="1401" name="Ink 1400">
                  <a:extLst>
                    <a:ext uri="{FF2B5EF4-FFF2-40B4-BE49-F238E27FC236}">
                      <a16:creationId xmlns:a16="http://schemas.microsoft.com/office/drawing/2014/main" id="{7ACECA39-3ED5-1346-A56F-CEC78717A4DC}"/>
                    </a:ext>
                  </a:extLst>
                </p14:cNvPr>
                <p14:cNvContentPartPr/>
                <p14:nvPr/>
              </p14:nvContentPartPr>
              <p14:xfrm>
                <a:off x="2827958" y="4053784"/>
                <a:ext cx="4680" cy="5400"/>
              </p14:xfrm>
            </p:contentPart>
          </mc:Choice>
          <mc:Fallback xmlns="">
            <p:pic>
              <p:nvPicPr>
                <p:cNvPr id="1401" name="Ink 1400">
                  <a:extLst>
                    <a:ext uri="{FF2B5EF4-FFF2-40B4-BE49-F238E27FC236}">
                      <a16:creationId xmlns:a16="http://schemas.microsoft.com/office/drawing/2014/main" id="{7ACECA39-3ED5-1346-A56F-CEC78717A4DC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2812478" y="4038664"/>
                  <a:ext cx="352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1">
              <p14:nvContentPartPr>
                <p14:cNvPr id="1402" name="Ink 1401">
                  <a:extLst>
                    <a:ext uri="{FF2B5EF4-FFF2-40B4-BE49-F238E27FC236}">
                      <a16:creationId xmlns:a16="http://schemas.microsoft.com/office/drawing/2014/main" id="{7A6BF0E4-8B7C-4548-B60B-51126D54D9DE}"/>
                    </a:ext>
                  </a:extLst>
                </p14:cNvPr>
                <p14:cNvContentPartPr/>
                <p14:nvPr/>
              </p14:nvContentPartPr>
              <p14:xfrm>
                <a:off x="2921918" y="3969904"/>
                <a:ext cx="349920" cy="323280"/>
              </p14:xfrm>
            </p:contentPart>
          </mc:Choice>
          <mc:Fallback xmlns="">
            <p:pic>
              <p:nvPicPr>
                <p:cNvPr id="1402" name="Ink 1401">
                  <a:extLst>
                    <a:ext uri="{FF2B5EF4-FFF2-40B4-BE49-F238E27FC236}">
                      <a16:creationId xmlns:a16="http://schemas.microsoft.com/office/drawing/2014/main" id="{7A6BF0E4-8B7C-4548-B60B-51126D54D9DE}"/>
                    </a:ext>
                  </a:extLst>
                </p:cNvPr>
                <p:cNvPicPr/>
                <p:nvPr/>
              </p:nvPicPr>
              <p:blipFill>
                <a:blip r:embed="rId1562"/>
                <a:stretch>
                  <a:fillRect/>
                </a:stretch>
              </p:blipFill>
              <p:spPr>
                <a:xfrm>
                  <a:off x="2906798" y="3954424"/>
                  <a:ext cx="38052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3">
              <p14:nvContentPartPr>
                <p14:cNvPr id="1404" name="Ink 1403">
                  <a:extLst>
                    <a:ext uri="{FF2B5EF4-FFF2-40B4-BE49-F238E27FC236}">
                      <a16:creationId xmlns:a16="http://schemas.microsoft.com/office/drawing/2014/main" id="{646C4213-D9DF-7A4C-A861-2AD5380B2513}"/>
                    </a:ext>
                  </a:extLst>
                </p14:cNvPr>
                <p14:cNvContentPartPr/>
                <p14:nvPr/>
              </p14:nvContentPartPr>
              <p14:xfrm>
                <a:off x="1443398" y="4494424"/>
                <a:ext cx="221400" cy="330120"/>
              </p14:xfrm>
            </p:contentPart>
          </mc:Choice>
          <mc:Fallback xmlns="">
            <p:pic>
              <p:nvPicPr>
                <p:cNvPr id="1404" name="Ink 1403">
                  <a:extLst>
                    <a:ext uri="{FF2B5EF4-FFF2-40B4-BE49-F238E27FC236}">
                      <a16:creationId xmlns:a16="http://schemas.microsoft.com/office/drawing/2014/main" id="{646C4213-D9DF-7A4C-A861-2AD5380B2513}"/>
                    </a:ext>
                  </a:extLst>
                </p:cNvPr>
                <p:cNvPicPr/>
                <p:nvPr/>
              </p:nvPicPr>
              <p:blipFill>
                <a:blip r:embed="rId1564"/>
                <a:stretch>
                  <a:fillRect/>
                </a:stretch>
              </p:blipFill>
              <p:spPr>
                <a:xfrm>
                  <a:off x="1428278" y="4478944"/>
                  <a:ext cx="25164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5">
              <p14:nvContentPartPr>
                <p14:cNvPr id="1405" name="Ink 1404">
                  <a:extLst>
                    <a:ext uri="{FF2B5EF4-FFF2-40B4-BE49-F238E27FC236}">
                      <a16:creationId xmlns:a16="http://schemas.microsoft.com/office/drawing/2014/main" id="{4FDF783A-8844-5441-B46A-A46FCE592651}"/>
                    </a:ext>
                  </a:extLst>
                </p14:cNvPr>
                <p14:cNvContentPartPr/>
                <p14:nvPr/>
              </p14:nvContentPartPr>
              <p14:xfrm>
                <a:off x="1683518" y="4600984"/>
                <a:ext cx="84960" cy="131400"/>
              </p14:xfrm>
            </p:contentPart>
          </mc:Choice>
          <mc:Fallback xmlns="">
            <p:pic>
              <p:nvPicPr>
                <p:cNvPr id="1405" name="Ink 1404">
                  <a:extLst>
                    <a:ext uri="{FF2B5EF4-FFF2-40B4-BE49-F238E27FC236}">
                      <a16:creationId xmlns:a16="http://schemas.microsoft.com/office/drawing/2014/main" id="{4FDF783A-8844-5441-B46A-A46FCE592651}"/>
                    </a:ext>
                  </a:extLst>
                </p:cNvPr>
                <p:cNvPicPr/>
                <p:nvPr/>
              </p:nvPicPr>
              <p:blipFill>
                <a:blip r:embed="rId1566"/>
                <a:stretch>
                  <a:fillRect/>
                </a:stretch>
              </p:blipFill>
              <p:spPr>
                <a:xfrm>
                  <a:off x="1668398" y="4585864"/>
                  <a:ext cx="11556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7">
              <p14:nvContentPartPr>
                <p14:cNvPr id="1406" name="Ink 1405">
                  <a:extLst>
                    <a:ext uri="{FF2B5EF4-FFF2-40B4-BE49-F238E27FC236}">
                      <a16:creationId xmlns:a16="http://schemas.microsoft.com/office/drawing/2014/main" id="{DA45BC03-4847-D342-9F13-EEB682CE630A}"/>
                    </a:ext>
                  </a:extLst>
                </p14:cNvPr>
                <p14:cNvContentPartPr/>
                <p14:nvPr/>
              </p14:nvContentPartPr>
              <p14:xfrm>
                <a:off x="1761638" y="4404424"/>
                <a:ext cx="187560" cy="322560"/>
              </p14:xfrm>
            </p:contentPart>
          </mc:Choice>
          <mc:Fallback xmlns="">
            <p:pic>
              <p:nvPicPr>
                <p:cNvPr id="1406" name="Ink 1405">
                  <a:extLst>
                    <a:ext uri="{FF2B5EF4-FFF2-40B4-BE49-F238E27FC236}">
                      <a16:creationId xmlns:a16="http://schemas.microsoft.com/office/drawing/2014/main" id="{DA45BC03-4847-D342-9F13-EEB682CE630A}"/>
                    </a:ext>
                  </a:extLst>
                </p:cNvPr>
                <p:cNvPicPr/>
                <p:nvPr/>
              </p:nvPicPr>
              <p:blipFill>
                <a:blip r:embed="rId1568"/>
                <a:stretch>
                  <a:fillRect/>
                </a:stretch>
              </p:blipFill>
              <p:spPr>
                <a:xfrm>
                  <a:off x="1746518" y="4389304"/>
                  <a:ext cx="218160" cy="35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9">
              <p14:nvContentPartPr>
                <p14:cNvPr id="1407" name="Ink 1406">
                  <a:extLst>
                    <a:ext uri="{FF2B5EF4-FFF2-40B4-BE49-F238E27FC236}">
                      <a16:creationId xmlns:a16="http://schemas.microsoft.com/office/drawing/2014/main" id="{C6C704E8-D1C0-E54A-8E3C-D57C87574805}"/>
                    </a:ext>
                  </a:extLst>
                </p14:cNvPr>
                <p14:cNvContentPartPr/>
                <p14:nvPr/>
              </p14:nvContentPartPr>
              <p14:xfrm>
                <a:off x="1986998" y="4408024"/>
                <a:ext cx="186120" cy="306360"/>
              </p14:xfrm>
            </p:contentPart>
          </mc:Choice>
          <mc:Fallback xmlns="">
            <p:pic>
              <p:nvPicPr>
                <p:cNvPr id="1407" name="Ink 1406">
                  <a:extLst>
                    <a:ext uri="{FF2B5EF4-FFF2-40B4-BE49-F238E27FC236}">
                      <a16:creationId xmlns:a16="http://schemas.microsoft.com/office/drawing/2014/main" id="{C6C704E8-D1C0-E54A-8E3C-D57C87574805}"/>
                    </a:ext>
                  </a:extLst>
                </p:cNvPr>
                <p:cNvPicPr/>
                <p:nvPr/>
              </p:nvPicPr>
              <p:blipFill>
                <a:blip r:embed="rId1570"/>
                <a:stretch>
                  <a:fillRect/>
                </a:stretch>
              </p:blipFill>
              <p:spPr>
                <a:xfrm>
                  <a:off x="1971878" y="4392544"/>
                  <a:ext cx="216720" cy="33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1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1D483782-8569-A14B-A8C9-D1A1ED8DE028}"/>
                    </a:ext>
                  </a:extLst>
                </p14:cNvPr>
                <p14:cNvContentPartPr/>
                <p14:nvPr/>
              </p14:nvContentPartPr>
              <p14:xfrm>
                <a:off x="2231078" y="4550224"/>
                <a:ext cx="93240" cy="1684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1D483782-8569-A14B-A8C9-D1A1ED8DE028}"/>
                    </a:ext>
                  </a:extLst>
                </p:cNvPr>
                <p:cNvPicPr/>
                <p:nvPr/>
              </p:nvPicPr>
              <p:blipFill>
                <a:blip r:embed="rId1572"/>
                <a:stretch>
                  <a:fillRect/>
                </a:stretch>
              </p:blipFill>
              <p:spPr>
                <a:xfrm>
                  <a:off x="2215598" y="4535104"/>
                  <a:ext cx="1238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3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9845B4E6-FF3E-584F-A02F-59E91D04A119}"/>
                    </a:ext>
                  </a:extLst>
                </p14:cNvPr>
                <p14:cNvContentPartPr/>
                <p14:nvPr/>
              </p14:nvContentPartPr>
              <p14:xfrm>
                <a:off x="2385158" y="4534744"/>
                <a:ext cx="74160" cy="1551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9845B4E6-FF3E-584F-A02F-59E91D04A119}"/>
                    </a:ext>
                  </a:extLst>
                </p:cNvPr>
                <p:cNvPicPr/>
                <p:nvPr/>
              </p:nvPicPr>
              <p:blipFill>
                <a:blip r:embed="rId1574"/>
                <a:stretch>
                  <a:fillRect/>
                </a:stretch>
              </p:blipFill>
              <p:spPr>
                <a:xfrm>
                  <a:off x="2370038" y="4519624"/>
                  <a:ext cx="10476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5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65F3F254-EA4D-5145-BAA0-2A4BCD379931}"/>
                    </a:ext>
                  </a:extLst>
                </p14:cNvPr>
                <p14:cNvContentPartPr/>
                <p14:nvPr/>
              </p14:nvContentPartPr>
              <p14:xfrm>
                <a:off x="2497118" y="4528264"/>
                <a:ext cx="86040" cy="15264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65F3F254-EA4D-5145-BAA0-2A4BCD379931}"/>
                    </a:ext>
                  </a:extLst>
                </p:cNvPr>
                <p:cNvPicPr/>
                <p:nvPr/>
              </p:nvPicPr>
              <p:blipFill>
                <a:blip r:embed="rId1576"/>
                <a:stretch>
                  <a:fillRect/>
                </a:stretch>
              </p:blipFill>
              <p:spPr>
                <a:xfrm>
                  <a:off x="2481998" y="4512784"/>
                  <a:ext cx="11628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7">
              <p14:nvContentPartPr>
                <p14:cNvPr id="960" name="Ink 959">
                  <a:extLst>
                    <a:ext uri="{FF2B5EF4-FFF2-40B4-BE49-F238E27FC236}">
                      <a16:creationId xmlns:a16="http://schemas.microsoft.com/office/drawing/2014/main" id="{ECC940F5-F141-C946-8408-E8BBCBA540AC}"/>
                    </a:ext>
                  </a:extLst>
                </p14:cNvPr>
                <p14:cNvContentPartPr/>
                <p14:nvPr/>
              </p14:nvContentPartPr>
              <p14:xfrm>
                <a:off x="2765318" y="4353664"/>
                <a:ext cx="135720" cy="338400"/>
              </p14:xfrm>
            </p:contentPart>
          </mc:Choice>
          <mc:Fallback xmlns="">
            <p:pic>
              <p:nvPicPr>
                <p:cNvPr id="960" name="Ink 959">
                  <a:extLst>
                    <a:ext uri="{FF2B5EF4-FFF2-40B4-BE49-F238E27FC236}">
                      <a16:creationId xmlns:a16="http://schemas.microsoft.com/office/drawing/2014/main" id="{ECC940F5-F141-C946-8408-E8BBCBA540AC}"/>
                    </a:ext>
                  </a:extLst>
                </p:cNvPr>
                <p:cNvPicPr/>
                <p:nvPr/>
              </p:nvPicPr>
              <p:blipFill>
                <a:blip r:embed="rId1578"/>
                <a:stretch>
                  <a:fillRect/>
                </a:stretch>
              </p:blipFill>
              <p:spPr>
                <a:xfrm>
                  <a:off x="2750198" y="4338544"/>
                  <a:ext cx="166320" cy="36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9">
              <p14:nvContentPartPr>
                <p14:cNvPr id="961" name="Ink 960">
                  <a:extLst>
                    <a:ext uri="{FF2B5EF4-FFF2-40B4-BE49-F238E27FC236}">
                      <a16:creationId xmlns:a16="http://schemas.microsoft.com/office/drawing/2014/main" id="{4CBDD823-37AB-844A-9B31-9F16EFA37880}"/>
                    </a:ext>
                  </a:extLst>
                </p14:cNvPr>
                <p14:cNvContentPartPr/>
                <p14:nvPr/>
              </p14:nvContentPartPr>
              <p14:xfrm>
                <a:off x="2709518" y="4500544"/>
                <a:ext cx="359640" cy="154440"/>
              </p14:xfrm>
            </p:contentPart>
          </mc:Choice>
          <mc:Fallback xmlns="">
            <p:pic>
              <p:nvPicPr>
                <p:cNvPr id="961" name="Ink 960">
                  <a:extLst>
                    <a:ext uri="{FF2B5EF4-FFF2-40B4-BE49-F238E27FC236}">
                      <a16:creationId xmlns:a16="http://schemas.microsoft.com/office/drawing/2014/main" id="{4CBDD823-37AB-844A-9B31-9F16EFA37880}"/>
                    </a:ext>
                  </a:extLst>
                </p:cNvPr>
                <p:cNvPicPr/>
                <p:nvPr/>
              </p:nvPicPr>
              <p:blipFill>
                <a:blip r:embed="rId1580"/>
                <a:stretch>
                  <a:fillRect/>
                </a:stretch>
              </p:blipFill>
              <p:spPr>
                <a:xfrm>
                  <a:off x="2694398" y="4485424"/>
                  <a:ext cx="38988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1">
              <p14:nvContentPartPr>
                <p14:cNvPr id="980" name="Ink 979">
                  <a:extLst>
                    <a:ext uri="{FF2B5EF4-FFF2-40B4-BE49-F238E27FC236}">
                      <a16:creationId xmlns:a16="http://schemas.microsoft.com/office/drawing/2014/main" id="{E1DDAD00-9958-C141-BE52-E77FE8851098}"/>
                    </a:ext>
                  </a:extLst>
                </p14:cNvPr>
                <p14:cNvContentPartPr/>
                <p14:nvPr/>
              </p14:nvContentPartPr>
              <p14:xfrm>
                <a:off x="3131078" y="4472104"/>
                <a:ext cx="130320" cy="190080"/>
              </p14:xfrm>
            </p:contentPart>
          </mc:Choice>
          <mc:Fallback xmlns="">
            <p:pic>
              <p:nvPicPr>
                <p:cNvPr id="980" name="Ink 979">
                  <a:extLst>
                    <a:ext uri="{FF2B5EF4-FFF2-40B4-BE49-F238E27FC236}">
                      <a16:creationId xmlns:a16="http://schemas.microsoft.com/office/drawing/2014/main" id="{E1DDAD00-9958-C141-BE52-E77FE8851098}"/>
                    </a:ext>
                  </a:extLst>
                </p:cNvPr>
                <p:cNvPicPr/>
                <p:nvPr/>
              </p:nvPicPr>
              <p:blipFill>
                <a:blip r:embed="rId1582"/>
                <a:stretch>
                  <a:fillRect/>
                </a:stretch>
              </p:blipFill>
              <p:spPr>
                <a:xfrm>
                  <a:off x="3115958" y="4456984"/>
                  <a:ext cx="16092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3">
              <p14:nvContentPartPr>
                <p14:cNvPr id="981" name="Ink 980">
                  <a:extLst>
                    <a:ext uri="{FF2B5EF4-FFF2-40B4-BE49-F238E27FC236}">
                      <a16:creationId xmlns:a16="http://schemas.microsoft.com/office/drawing/2014/main" id="{9AE5A283-6F9C-1A43-9B7A-D226F1373190}"/>
                    </a:ext>
                  </a:extLst>
                </p14:cNvPr>
                <p14:cNvContentPartPr/>
                <p14:nvPr/>
              </p14:nvContentPartPr>
              <p14:xfrm>
                <a:off x="3300638" y="4487944"/>
                <a:ext cx="84240" cy="135720"/>
              </p14:xfrm>
            </p:contentPart>
          </mc:Choice>
          <mc:Fallback xmlns="">
            <p:pic>
              <p:nvPicPr>
                <p:cNvPr id="981" name="Ink 980">
                  <a:extLst>
                    <a:ext uri="{FF2B5EF4-FFF2-40B4-BE49-F238E27FC236}">
                      <a16:creationId xmlns:a16="http://schemas.microsoft.com/office/drawing/2014/main" id="{9AE5A283-6F9C-1A43-9B7A-D226F1373190}"/>
                    </a:ext>
                  </a:extLst>
                </p:cNvPr>
                <p:cNvPicPr/>
                <p:nvPr/>
              </p:nvPicPr>
              <p:blipFill>
                <a:blip r:embed="rId1584"/>
                <a:stretch>
                  <a:fillRect/>
                </a:stretch>
              </p:blipFill>
              <p:spPr>
                <a:xfrm>
                  <a:off x="3285158" y="4472824"/>
                  <a:ext cx="11484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5">
              <p14:nvContentPartPr>
                <p14:cNvPr id="982" name="Ink 981">
                  <a:extLst>
                    <a:ext uri="{FF2B5EF4-FFF2-40B4-BE49-F238E27FC236}">
                      <a16:creationId xmlns:a16="http://schemas.microsoft.com/office/drawing/2014/main" id="{B89617BD-77A6-2147-A88E-0CEC052AB36D}"/>
                    </a:ext>
                  </a:extLst>
                </p14:cNvPr>
                <p14:cNvContentPartPr/>
                <p14:nvPr/>
              </p14:nvContentPartPr>
              <p14:xfrm>
                <a:off x="3434558" y="4482544"/>
                <a:ext cx="33120" cy="158760"/>
              </p14:xfrm>
            </p:contentPart>
          </mc:Choice>
          <mc:Fallback xmlns="">
            <p:pic>
              <p:nvPicPr>
                <p:cNvPr id="982" name="Ink 981">
                  <a:extLst>
                    <a:ext uri="{FF2B5EF4-FFF2-40B4-BE49-F238E27FC236}">
                      <a16:creationId xmlns:a16="http://schemas.microsoft.com/office/drawing/2014/main" id="{B89617BD-77A6-2147-A88E-0CEC052AB36D}"/>
                    </a:ext>
                  </a:extLst>
                </p:cNvPr>
                <p:cNvPicPr/>
                <p:nvPr/>
              </p:nvPicPr>
              <p:blipFill>
                <a:blip r:embed="rId1586"/>
                <a:stretch>
                  <a:fillRect/>
                </a:stretch>
              </p:blipFill>
              <p:spPr>
                <a:xfrm>
                  <a:off x="3419078" y="4467424"/>
                  <a:ext cx="633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7">
              <p14:nvContentPartPr>
                <p14:cNvPr id="983" name="Ink 982">
                  <a:extLst>
                    <a:ext uri="{FF2B5EF4-FFF2-40B4-BE49-F238E27FC236}">
                      <a16:creationId xmlns:a16="http://schemas.microsoft.com/office/drawing/2014/main" id="{19DF4D24-BEC6-D740-8570-1A1D40AF370C}"/>
                    </a:ext>
                  </a:extLst>
                </p14:cNvPr>
                <p14:cNvContentPartPr/>
                <p14:nvPr/>
              </p14:nvContentPartPr>
              <p14:xfrm>
                <a:off x="3445718" y="4382104"/>
                <a:ext cx="5040" cy="5760"/>
              </p14:xfrm>
            </p:contentPart>
          </mc:Choice>
          <mc:Fallback xmlns="">
            <p:pic>
              <p:nvPicPr>
                <p:cNvPr id="983" name="Ink 982">
                  <a:extLst>
                    <a:ext uri="{FF2B5EF4-FFF2-40B4-BE49-F238E27FC236}">
                      <a16:creationId xmlns:a16="http://schemas.microsoft.com/office/drawing/2014/main" id="{19DF4D24-BEC6-D740-8570-1A1D40AF370C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3430238" y="4366984"/>
                  <a:ext cx="3528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8">
              <p14:nvContentPartPr>
                <p14:cNvPr id="986" name="Ink 985">
                  <a:extLst>
                    <a:ext uri="{FF2B5EF4-FFF2-40B4-BE49-F238E27FC236}">
                      <a16:creationId xmlns:a16="http://schemas.microsoft.com/office/drawing/2014/main" id="{827CB06D-92D7-DD41-959B-D4FD09D3D37E}"/>
                    </a:ext>
                  </a:extLst>
                </p14:cNvPr>
                <p14:cNvContentPartPr/>
                <p14:nvPr/>
              </p14:nvContentPartPr>
              <p14:xfrm>
                <a:off x="1811678" y="4919944"/>
                <a:ext cx="147600" cy="272880"/>
              </p14:xfrm>
            </p:contentPart>
          </mc:Choice>
          <mc:Fallback xmlns="">
            <p:pic>
              <p:nvPicPr>
                <p:cNvPr id="986" name="Ink 985">
                  <a:extLst>
                    <a:ext uri="{FF2B5EF4-FFF2-40B4-BE49-F238E27FC236}">
                      <a16:creationId xmlns:a16="http://schemas.microsoft.com/office/drawing/2014/main" id="{827CB06D-92D7-DD41-959B-D4FD09D3D37E}"/>
                    </a:ext>
                  </a:extLst>
                </p:cNvPr>
                <p:cNvPicPr/>
                <p:nvPr/>
              </p:nvPicPr>
              <p:blipFill>
                <a:blip r:embed="rId1589"/>
                <a:stretch>
                  <a:fillRect/>
                </a:stretch>
              </p:blipFill>
              <p:spPr>
                <a:xfrm>
                  <a:off x="1796198" y="4904824"/>
                  <a:ext cx="17820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0">
              <p14:nvContentPartPr>
                <p14:cNvPr id="987" name="Ink 986">
                  <a:extLst>
                    <a:ext uri="{FF2B5EF4-FFF2-40B4-BE49-F238E27FC236}">
                      <a16:creationId xmlns:a16="http://schemas.microsoft.com/office/drawing/2014/main" id="{7C914342-20C7-504D-B8FC-CFB40572224B}"/>
                    </a:ext>
                  </a:extLst>
                </p14:cNvPr>
                <p14:cNvContentPartPr/>
                <p14:nvPr/>
              </p14:nvContentPartPr>
              <p14:xfrm>
                <a:off x="2040638" y="4814824"/>
                <a:ext cx="187560" cy="339120"/>
              </p14:xfrm>
            </p:contentPart>
          </mc:Choice>
          <mc:Fallback xmlns="">
            <p:pic>
              <p:nvPicPr>
                <p:cNvPr id="987" name="Ink 986">
                  <a:extLst>
                    <a:ext uri="{FF2B5EF4-FFF2-40B4-BE49-F238E27FC236}">
                      <a16:creationId xmlns:a16="http://schemas.microsoft.com/office/drawing/2014/main" id="{7C914342-20C7-504D-B8FC-CFB40572224B}"/>
                    </a:ext>
                  </a:extLst>
                </p:cNvPr>
                <p:cNvPicPr/>
                <p:nvPr/>
              </p:nvPicPr>
              <p:blipFill>
                <a:blip r:embed="rId1591"/>
                <a:stretch>
                  <a:fillRect/>
                </a:stretch>
              </p:blipFill>
              <p:spPr>
                <a:xfrm>
                  <a:off x="2025158" y="4799704"/>
                  <a:ext cx="218160" cy="36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2">
              <p14:nvContentPartPr>
                <p14:cNvPr id="988" name="Ink 987">
                  <a:extLst>
                    <a:ext uri="{FF2B5EF4-FFF2-40B4-BE49-F238E27FC236}">
                      <a16:creationId xmlns:a16="http://schemas.microsoft.com/office/drawing/2014/main" id="{88DDA7A8-523E-A447-8DBF-E8BC060EC6B1}"/>
                    </a:ext>
                  </a:extLst>
                </p14:cNvPr>
                <p14:cNvContentPartPr/>
                <p14:nvPr/>
              </p14:nvContentPartPr>
              <p14:xfrm>
                <a:off x="2252318" y="4953784"/>
                <a:ext cx="201960" cy="165240"/>
              </p14:xfrm>
            </p:contentPart>
          </mc:Choice>
          <mc:Fallback xmlns="">
            <p:pic>
              <p:nvPicPr>
                <p:cNvPr id="988" name="Ink 987">
                  <a:extLst>
                    <a:ext uri="{FF2B5EF4-FFF2-40B4-BE49-F238E27FC236}">
                      <a16:creationId xmlns:a16="http://schemas.microsoft.com/office/drawing/2014/main" id="{88DDA7A8-523E-A447-8DBF-E8BC060EC6B1}"/>
                    </a:ext>
                  </a:extLst>
                </p:cNvPr>
                <p:cNvPicPr/>
                <p:nvPr/>
              </p:nvPicPr>
              <p:blipFill>
                <a:blip r:embed="rId1593"/>
                <a:stretch>
                  <a:fillRect/>
                </a:stretch>
              </p:blipFill>
              <p:spPr>
                <a:xfrm>
                  <a:off x="2237198" y="4938664"/>
                  <a:ext cx="23220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4">
              <p14:nvContentPartPr>
                <p14:cNvPr id="989" name="Ink 988">
                  <a:extLst>
                    <a:ext uri="{FF2B5EF4-FFF2-40B4-BE49-F238E27FC236}">
                      <a16:creationId xmlns:a16="http://schemas.microsoft.com/office/drawing/2014/main" id="{89541201-7296-6742-AE62-D9EAA58A2138}"/>
                    </a:ext>
                  </a:extLst>
                </p14:cNvPr>
                <p14:cNvContentPartPr/>
                <p14:nvPr/>
              </p14:nvContentPartPr>
              <p14:xfrm>
                <a:off x="2631398" y="4839304"/>
                <a:ext cx="52920" cy="312840"/>
              </p14:xfrm>
            </p:contentPart>
          </mc:Choice>
          <mc:Fallback xmlns="">
            <p:pic>
              <p:nvPicPr>
                <p:cNvPr id="989" name="Ink 988">
                  <a:extLst>
                    <a:ext uri="{FF2B5EF4-FFF2-40B4-BE49-F238E27FC236}">
                      <a16:creationId xmlns:a16="http://schemas.microsoft.com/office/drawing/2014/main" id="{89541201-7296-6742-AE62-D9EAA58A2138}"/>
                    </a:ext>
                  </a:extLst>
                </p:cNvPr>
                <p:cNvPicPr/>
                <p:nvPr/>
              </p:nvPicPr>
              <p:blipFill>
                <a:blip r:embed="rId1595"/>
                <a:stretch>
                  <a:fillRect/>
                </a:stretch>
              </p:blipFill>
              <p:spPr>
                <a:xfrm>
                  <a:off x="2616278" y="4824184"/>
                  <a:ext cx="83520" cy="34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6">
              <p14:nvContentPartPr>
                <p14:cNvPr id="990" name="Ink 989">
                  <a:extLst>
                    <a:ext uri="{FF2B5EF4-FFF2-40B4-BE49-F238E27FC236}">
                      <a16:creationId xmlns:a16="http://schemas.microsoft.com/office/drawing/2014/main" id="{C987B92D-71E3-6842-8E7E-11E3C43A9748}"/>
                    </a:ext>
                  </a:extLst>
                </p14:cNvPr>
                <p14:cNvContentPartPr/>
                <p14:nvPr/>
              </p14:nvContentPartPr>
              <p14:xfrm>
                <a:off x="2508998" y="4859824"/>
                <a:ext cx="241200" cy="65880"/>
              </p14:xfrm>
            </p:contentPart>
          </mc:Choice>
          <mc:Fallback xmlns="">
            <p:pic>
              <p:nvPicPr>
                <p:cNvPr id="990" name="Ink 989">
                  <a:extLst>
                    <a:ext uri="{FF2B5EF4-FFF2-40B4-BE49-F238E27FC236}">
                      <a16:creationId xmlns:a16="http://schemas.microsoft.com/office/drawing/2014/main" id="{C987B92D-71E3-6842-8E7E-11E3C43A9748}"/>
                    </a:ext>
                  </a:extLst>
                </p:cNvPr>
                <p:cNvPicPr/>
                <p:nvPr/>
              </p:nvPicPr>
              <p:blipFill>
                <a:blip r:embed="rId1597"/>
                <a:stretch>
                  <a:fillRect/>
                </a:stretch>
              </p:blipFill>
              <p:spPr>
                <a:xfrm>
                  <a:off x="2493518" y="4844704"/>
                  <a:ext cx="27180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8">
              <p14:nvContentPartPr>
                <p14:cNvPr id="991" name="Ink 990">
                  <a:extLst>
                    <a:ext uri="{FF2B5EF4-FFF2-40B4-BE49-F238E27FC236}">
                      <a16:creationId xmlns:a16="http://schemas.microsoft.com/office/drawing/2014/main" id="{EADF9FBB-836E-294F-8C35-E3B4CC1E443D}"/>
                    </a:ext>
                  </a:extLst>
                </p14:cNvPr>
                <p14:cNvContentPartPr/>
                <p14:nvPr/>
              </p14:nvContentPartPr>
              <p14:xfrm>
                <a:off x="2765318" y="4940104"/>
                <a:ext cx="119880" cy="193680"/>
              </p14:xfrm>
            </p:contentPart>
          </mc:Choice>
          <mc:Fallback xmlns="">
            <p:pic>
              <p:nvPicPr>
                <p:cNvPr id="991" name="Ink 990">
                  <a:extLst>
                    <a:ext uri="{FF2B5EF4-FFF2-40B4-BE49-F238E27FC236}">
                      <a16:creationId xmlns:a16="http://schemas.microsoft.com/office/drawing/2014/main" id="{EADF9FBB-836E-294F-8C35-E3B4CC1E443D}"/>
                    </a:ext>
                  </a:extLst>
                </p:cNvPr>
                <p:cNvPicPr/>
                <p:nvPr/>
              </p:nvPicPr>
              <p:blipFill>
                <a:blip r:embed="rId1599"/>
                <a:stretch>
                  <a:fillRect/>
                </a:stretch>
              </p:blipFill>
              <p:spPr>
                <a:xfrm>
                  <a:off x="2750198" y="4924984"/>
                  <a:ext cx="15048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0">
              <p14:nvContentPartPr>
                <p14:cNvPr id="992" name="Ink 991">
                  <a:extLst>
                    <a:ext uri="{FF2B5EF4-FFF2-40B4-BE49-F238E27FC236}">
                      <a16:creationId xmlns:a16="http://schemas.microsoft.com/office/drawing/2014/main" id="{60B2D30A-4568-634A-9931-3886D7E82D5B}"/>
                    </a:ext>
                  </a:extLst>
                </p14:cNvPr>
                <p14:cNvContentPartPr/>
                <p14:nvPr/>
              </p14:nvContentPartPr>
              <p14:xfrm>
                <a:off x="2910398" y="4950904"/>
                <a:ext cx="74160" cy="165600"/>
              </p14:xfrm>
            </p:contentPart>
          </mc:Choice>
          <mc:Fallback xmlns="">
            <p:pic>
              <p:nvPicPr>
                <p:cNvPr id="992" name="Ink 991">
                  <a:extLst>
                    <a:ext uri="{FF2B5EF4-FFF2-40B4-BE49-F238E27FC236}">
                      <a16:creationId xmlns:a16="http://schemas.microsoft.com/office/drawing/2014/main" id="{60B2D30A-4568-634A-9931-3886D7E82D5B}"/>
                    </a:ext>
                  </a:extLst>
                </p:cNvPr>
                <p:cNvPicPr/>
                <p:nvPr/>
              </p:nvPicPr>
              <p:blipFill>
                <a:blip r:embed="rId1601"/>
                <a:stretch>
                  <a:fillRect/>
                </a:stretch>
              </p:blipFill>
              <p:spPr>
                <a:xfrm>
                  <a:off x="2894918" y="4935784"/>
                  <a:ext cx="10476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2">
              <p14:nvContentPartPr>
                <p14:cNvPr id="995" name="Ink 994">
                  <a:extLst>
                    <a:ext uri="{FF2B5EF4-FFF2-40B4-BE49-F238E27FC236}">
                      <a16:creationId xmlns:a16="http://schemas.microsoft.com/office/drawing/2014/main" id="{C27A4CDC-EBBC-0849-8893-919899881035}"/>
                    </a:ext>
                  </a:extLst>
                </p14:cNvPr>
                <p14:cNvContentPartPr/>
                <p14:nvPr/>
              </p14:nvContentPartPr>
              <p14:xfrm>
                <a:off x="3014798" y="4959184"/>
                <a:ext cx="164160" cy="142560"/>
              </p14:xfrm>
            </p:contentPart>
          </mc:Choice>
          <mc:Fallback xmlns="">
            <p:pic>
              <p:nvPicPr>
                <p:cNvPr id="995" name="Ink 994">
                  <a:extLst>
                    <a:ext uri="{FF2B5EF4-FFF2-40B4-BE49-F238E27FC236}">
                      <a16:creationId xmlns:a16="http://schemas.microsoft.com/office/drawing/2014/main" id="{C27A4CDC-EBBC-0849-8893-919899881035}"/>
                    </a:ext>
                  </a:extLst>
                </p:cNvPr>
                <p:cNvPicPr/>
                <p:nvPr/>
              </p:nvPicPr>
              <p:blipFill>
                <a:blip r:embed="rId1603"/>
                <a:stretch>
                  <a:fillRect/>
                </a:stretch>
              </p:blipFill>
              <p:spPr>
                <a:xfrm>
                  <a:off x="2999678" y="4944064"/>
                  <a:ext cx="1947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4">
              <p14:nvContentPartPr>
                <p14:cNvPr id="996" name="Ink 995">
                  <a:extLst>
                    <a:ext uri="{FF2B5EF4-FFF2-40B4-BE49-F238E27FC236}">
                      <a16:creationId xmlns:a16="http://schemas.microsoft.com/office/drawing/2014/main" id="{C41E8B4B-31EB-6847-9EF0-334F2B75BA38}"/>
                    </a:ext>
                  </a:extLst>
                </p14:cNvPr>
                <p14:cNvContentPartPr/>
                <p14:nvPr/>
              </p14:nvContentPartPr>
              <p14:xfrm>
                <a:off x="3177878" y="4787104"/>
                <a:ext cx="129960" cy="308880"/>
              </p14:xfrm>
            </p:contentPart>
          </mc:Choice>
          <mc:Fallback xmlns="">
            <p:pic>
              <p:nvPicPr>
                <p:cNvPr id="996" name="Ink 995">
                  <a:extLst>
                    <a:ext uri="{FF2B5EF4-FFF2-40B4-BE49-F238E27FC236}">
                      <a16:creationId xmlns:a16="http://schemas.microsoft.com/office/drawing/2014/main" id="{C41E8B4B-31EB-6847-9EF0-334F2B75BA38}"/>
                    </a:ext>
                  </a:extLst>
                </p:cNvPr>
                <p:cNvPicPr/>
                <p:nvPr/>
              </p:nvPicPr>
              <p:blipFill>
                <a:blip r:embed="rId1605"/>
                <a:stretch>
                  <a:fillRect/>
                </a:stretch>
              </p:blipFill>
              <p:spPr>
                <a:xfrm>
                  <a:off x="3162758" y="4771624"/>
                  <a:ext cx="160560" cy="33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6">
              <p14:nvContentPartPr>
                <p14:cNvPr id="997" name="Ink 996">
                  <a:extLst>
                    <a:ext uri="{FF2B5EF4-FFF2-40B4-BE49-F238E27FC236}">
                      <a16:creationId xmlns:a16="http://schemas.microsoft.com/office/drawing/2014/main" id="{A81A882E-8BCA-E748-A2AE-A26C0ED49EA2}"/>
                    </a:ext>
                  </a:extLst>
                </p14:cNvPr>
                <p14:cNvContentPartPr/>
                <p14:nvPr/>
              </p14:nvContentPartPr>
              <p14:xfrm>
                <a:off x="3334118" y="4950904"/>
                <a:ext cx="45720" cy="126720"/>
              </p14:xfrm>
            </p:contentPart>
          </mc:Choice>
          <mc:Fallback xmlns="">
            <p:pic>
              <p:nvPicPr>
                <p:cNvPr id="997" name="Ink 996">
                  <a:extLst>
                    <a:ext uri="{FF2B5EF4-FFF2-40B4-BE49-F238E27FC236}">
                      <a16:creationId xmlns:a16="http://schemas.microsoft.com/office/drawing/2014/main" id="{A81A882E-8BCA-E748-A2AE-A26C0ED49EA2}"/>
                    </a:ext>
                  </a:extLst>
                </p:cNvPr>
                <p:cNvPicPr/>
                <p:nvPr/>
              </p:nvPicPr>
              <p:blipFill>
                <a:blip r:embed="rId1607"/>
                <a:stretch>
                  <a:fillRect/>
                </a:stretch>
              </p:blipFill>
              <p:spPr>
                <a:xfrm>
                  <a:off x="3318998" y="4935784"/>
                  <a:ext cx="7596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8">
              <p14:nvContentPartPr>
                <p14:cNvPr id="998" name="Ink 997">
                  <a:extLst>
                    <a:ext uri="{FF2B5EF4-FFF2-40B4-BE49-F238E27FC236}">
                      <a16:creationId xmlns:a16="http://schemas.microsoft.com/office/drawing/2014/main" id="{98572550-265A-B84D-B9C9-01C81A2E0132}"/>
                    </a:ext>
                  </a:extLst>
                </p14:cNvPr>
                <p14:cNvContentPartPr/>
                <p14:nvPr/>
              </p14:nvContentPartPr>
              <p14:xfrm>
                <a:off x="3378758" y="4872784"/>
                <a:ext cx="4320" cy="8280"/>
              </p14:xfrm>
            </p:contentPart>
          </mc:Choice>
          <mc:Fallback xmlns="">
            <p:pic>
              <p:nvPicPr>
                <p:cNvPr id="998" name="Ink 997">
                  <a:extLst>
                    <a:ext uri="{FF2B5EF4-FFF2-40B4-BE49-F238E27FC236}">
                      <a16:creationId xmlns:a16="http://schemas.microsoft.com/office/drawing/2014/main" id="{98572550-265A-B84D-B9C9-01C81A2E0132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3363278" y="4857664"/>
                  <a:ext cx="345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9">
              <p14:nvContentPartPr>
                <p14:cNvPr id="999" name="Ink 998">
                  <a:extLst>
                    <a:ext uri="{FF2B5EF4-FFF2-40B4-BE49-F238E27FC236}">
                      <a16:creationId xmlns:a16="http://schemas.microsoft.com/office/drawing/2014/main" id="{16B03D4A-3384-1543-A2AD-A39A8CA8FE3E}"/>
                    </a:ext>
                  </a:extLst>
                </p14:cNvPr>
                <p14:cNvContentPartPr/>
                <p14:nvPr/>
              </p14:nvContentPartPr>
              <p14:xfrm>
                <a:off x="3428798" y="4765144"/>
                <a:ext cx="145080" cy="338400"/>
              </p14:xfrm>
            </p:contentPart>
          </mc:Choice>
          <mc:Fallback xmlns="">
            <p:pic>
              <p:nvPicPr>
                <p:cNvPr id="999" name="Ink 998">
                  <a:extLst>
                    <a:ext uri="{FF2B5EF4-FFF2-40B4-BE49-F238E27FC236}">
                      <a16:creationId xmlns:a16="http://schemas.microsoft.com/office/drawing/2014/main" id="{16B03D4A-3384-1543-A2AD-A39A8CA8FE3E}"/>
                    </a:ext>
                  </a:extLst>
                </p:cNvPr>
                <p:cNvPicPr/>
                <p:nvPr/>
              </p:nvPicPr>
              <p:blipFill>
                <a:blip r:embed="rId1610"/>
                <a:stretch>
                  <a:fillRect/>
                </a:stretch>
              </p:blipFill>
              <p:spPr>
                <a:xfrm>
                  <a:off x="3413678" y="4750024"/>
                  <a:ext cx="175680" cy="36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1">
              <p14:nvContentPartPr>
                <p14:cNvPr id="1001" name="Ink 1000">
                  <a:extLst>
                    <a:ext uri="{FF2B5EF4-FFF2-40B4-BE49-F238E27FC236}">
                      <a16:creationId xmlns:a16="http://schemas.microsoft.com/office/drawing/2014/main" id="{5B404E30-7C8B-F248-BC5B-223BF93552A6}"/>
                    </a:ext>
                  </a:extLst>
                </p14:cNvPr>
                <p14:cNvContentPartPr/>
                <p14:nvPr/>
              </p14:nvContentPartPr>
              <p14:xfrm>
                <a:off x="3590798" y="4928584"/>
                <a:ext cx="46800" cy="133200"/>
              </p14:xfrm>
            </p:contentPart>
          </mc:Choice>
          <mc:Fallback xmlns="">
            <p:pic>
              <p:nvPicPr>
                <p:cNvPr id="1001" name="Ink 1000">
                  <a:extLst>
                    <a:ext uri="{FF2B5EF4-FFF2-40B4-BE49-F238E27FC236}">
                      <a16:creationId xmlns:a16="http://schemas.microsoft.com/office/drawing/2014/main" id="{5B404E30-7C8B-F248-BC5B-223BF93552A6}"/>
                    </a:ext>
                  </a:extLst>
                </p:cNvPr>
                <p:cNvPicPr/>
                <p:nvPr/>
              </p:nvPicPr>
              <p:blipFill>
                <a:blip r:embed="rId1612"/>
                <a:stretch>
                  <a:fillRect/>
                </a:stretch>
              </p:blipFill>
              <p:spPr>
                <a:xfrm>
                  <a:off x="3575678" y="4913464"/>
                  <a:ext cx="7704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3">
              <p14:nvContentPartPr>
                <p14:cNvPr id="1002" name="Ink 1001">
                  <a:extLst>
                    <a:ext uri="{FF2B5EF4-FFF2-40B4-BE49-F238E27FC236}">
                      <a16:creationId xmlns:a16="http://schemas.microsoft.com/office/drawing/2014/main" id="{C542375B-F557-D840-AC9B-DE8D18D3BA09}"/>
                    </a:ext>
                  </a:extLst>
                </p14:cNvPr>
                <p14:cNvContentPartPr/>
                <p14:nvPr/>
              </p14:nvContentPartPr>
              <p14:xfrm>
                <a:off x="3623918" y="4828144"/>
                <a:ext cx="7200" cy="10800"/>
              </p14:xfrm>
            </p:contentPart>
          </mc:Choice>
          <mc:Fallback xmlns="">
            <p:pic>
              <p:nvPicPr>
                <p:cNvPr id="1002" name="Ink 1001">
                  <a:extLst>
                    <a:ext uri="{FF2B5EF4-FFF2-40B4-BE49-F238E27FC236}">
                      <a16:creationId xmlns:a16="http://schemas.microsoft.com/office/drawing/2014/main" id="{C542375B-F557-D840-AC9B-DE8D18D3BA09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3608798" y="4813024"/>
                  <a:ext cx="378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4">
              <p14:nvContentPartPr>
                <p14:cNvPr id="1003" name="Ink 1002">
                  <a:extLst>
                    <a:ext uri="{FF2B5EF4-FFF2-40B4-BE49-F238E27FC236}">
                      <a16:creationId xmlns:a16="http://schemas.microsoft.com/office/drawing/2014/main" id="{503D7385-DE29-5D44-9F31-7F28BB28BC11}"/>
                    </a:ext>
                  </a:extLst>
                </p14:cNvPr>
                <p14:cNvContentPartPr/>
                <p14:nvPr/>
              </p14:nvContentPartPr>
              <p14:xfrm>
                <a:off x="3699518" y="4730224"/>
                <a:ext cx="124920" cy="378720"/>
              </p14:xfrm>
            </p:contentPart>
          </mc:Choice>
          <mc:Fallback xmlns="">
            <p:pic>
              <p:nvPicPr>
                <p:cNvPr id="1003" name="Ink 1002">
                  <a:extLst>
                    <a:ext uri="{FF2B5EF4-FFF2-40B4-BE49-F238E27FC236}">
                      <a16:creationId xmlns:a16="http://schemas.microsoft.com/office/drawing/2014/main" id="{503D7385-DE29-5D44-9F31-7F28BB28BC11}"/>
                    </a:ext>
                  </a:extLst>
                </p:cNvPr>
                <p:cNvPicPr/>
                <p:nvPr/>
              </p:nvPicPr>
              <p:blipFill>
                <a:blip r:embed="rId1615"/>
                <a:stretch>
                  <a:fillRect/>
                </a:stretch>
              </p:blipFill>
              <p:spPr>
                <a:xfrm>
                  <a:off x="3684038" y="4715104"/>
                  <a:ext cx="155520" cy="40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6">
              <p14:nvContentPartPr>
                <p14:cNvPr id="1006" name="Ink 1005">
                  <a:extLst>
                    <a:ext uri="{FF2B5EF4-FFF2-40B4-BE49-F238E27FC236}">
                      <a16:creationId xmlns:a16="http://schemas.microsoft.com/office/drawing/2014/main" id="{990B3774-BB17-4F49-8B32-899137949BF2}"/>
                    </a:ext>
                  </a:extLst>
                </p14:cNvPr>
                <p14:cNvContentPartPr/>
                <p14:nvPr/>
              </p14:nvContentPartPr>
              <p14:xfrm>
                <a:off x="3664598" y="4912744"/>
                <a:ext cx="146160" cy="49680"/>
              </p14:xfrm>
            </p:contentPart>
          </mc:Choice>
          <mc:Fallback xmlns="">
            <p:pic>
              <p:nvPicPr>
                <p:cNvPr id="1006" name="Ink 1005">
                  <a:extLst>
                    <a:ext uri="{FF2B5EF4-FFF2-40B4-BE49-F238E27FC236}">
                      <a16:creationId xmlns:a16="http://schemas.microsoft.com/office/drawing/2014/main" id="{990B3774-BB17-4F49-8B32-899137949BF2}"/>
                    </a:ext>
                  </a:extLst>
                </p:cNvPr>
                <p:cNvPicPr/>
                <p:nvPr/>
              </p:nvPicPr>
              <p:blipFill>
                <a:blip r:embed="rId1617"/>
                <a:stretch>
                  <a:fillRect/>
                </a:stretch>
              </p:blipFill>
              <p:spPr>
                <a:xfrm>
                  <a:off x="3649478" y="4897264"/>
                  <a:ext cx="17676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8">
              <p14:nvContentPartPr>
                <p14:cNvPr id="1007" name="Ink 1006">
                  <a:extLst>
                    <a:ext uri="{FF2B5EF4-FFF2-40B4-BE49-F238E27FC236}">
                      <a16:creationId xmlns:a16="http://schemas.microsoft.com/office/drawing/2014/main" id="{BC70A5A1-F431-2F44-95B2-718DF67137A2}"/>
                    </a:ext>
                  </a:extLst>
                </p14:cNvPr>
                <p14:cNvContentPartPr/>
                <p14:nvPr/>
              </p14:nvContentPartPr>
              <p14:xfrm>
                <a:off x="3844238" y="4936864"/>
                <a:ext cx="44640" cy="136440"/>
              </p14:xfrm>
            </p:contentPart>
          </mc:Choice>
          <mc:Fallback xmlns="">
            <p:pic>
              <p:nvPicPr>
                <p:cNvPr id="1007" name="Ink 1006">
                  <a:extLst>
                    <a:ext uri="{FF2B5EF4-FFF2-40B4-BE49-F238E27FC236}">
                      <a16:creationId xmlns:a16="http://schemas.microsoft.com/office/drawing/2014/main" id="{BC70A5A1-F431-2F44-95B2-718DF67137A2}"/>
                    </a:ext>
                  </a:extLst>
                </p:cNvPr>
                <p:cNvPicPr/>
                <p:nvPr/>
              </p:nvPicPr>
              <p:blipFill>
                <a:blip r:embed="rId1619"/>
                <a:stretch>
                  <a:fillRect/>
                </a:stretch>
              </p:blipFill>
              <p:spPr>
                <a:xfrm>
                  <a:off x="3828758" y="4921744"/>
                  <a:ext cx="7524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0">
              <p14:nvContentPartPr>
                <p14:cNvPr id="1008" name="Ink 1007">
                  <a:extLst>
                    <a:ext uri="{FF2B5EF4-FFF2-40B4-BE49-F238E27FC236}">
                      <a16:creationId xmlns:a16="http://schemas.microsoft.com/office/drawing/2014/main" id="{0C019BC2-4B8B-AC42-907D-4B694B130FB8}"/>
                    </a:ext>
                  </a:extLst>
                </p14:cNvPr>
                <p14:cNvContentPartPr/>
                <p14:nvPr/>
              </p14:nvContentPartPr>
              <p14:xfrm>
                <a:off x="3951878" y="4906984"/>
                <a:ext cx="260280" cy="167760"/>
              </p14:xfrm>
            </p:contentPart>
          </mc:Choice>
          <mc:Fallback xmlns="">
            <p:pic>
              <p:nvPicPr>
                <p:cNvPr id="1008" name="Ink 1007">
                  <a:extLst>
                    <a:ext uri="{FF2B5EF4-FFF2-40B4-BE49-F238E27FC236}">
                      <a16:creationId xmlns:a16="http://schemas.microsoft.com/office/drawing/2014/main" id="{0C019BC2-4B8B-AC42-907D-4B694B130FB8}"/>
                    </a:ext>
                  </a:extLst>
                </p:cNvPr>
                <p:cNvPicPr/>
                <p:nvPr/>
              </p:nvPicPr>
              <p:blipFill>
                <a:blip r:embed="rId1621"/>
                <a:stretch>
                  <a:fillRect/>
                </a:stretch>
              </p:blipFill>
              <p:spPr>
                <a:xfrm>
                  <a:off x="3936758" y="4891504"/>
                  <a:ext cx="29088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2">
              <p14:nvContentPartPr>
                <p14:cNvPr id="1009" name="Ink 1008">
                  <a:extLst>
                    <a:ext uri="{FF2B5EF4-FFF2-40B4-BE49-F238E27FC236}">
                      <a16:creationId xmlns:a16="http://schemas.microsoft.com/office/drawing/2014/main" id="{2FC18541-168E-914D-A5D6-778D5CF230C9}"/>
                    </a:ext>
                  </a:extLst>
                </p14:cNvPr>
                <p14:cNvContentPartPr/>
                <p14:nvPr/>
              </p14:nvContentPartPr>
              <p14:xfrm>
                <a:off x="4230878" y="4910584"/>
                <a:ext cx="92160" cy="156600"/>
              </p14:xfrm>
            </p:contentPart>
          </mc:Choice>
          <mc:Fallback xmlns="">
            <p:pic>
              <p:nvPicPr>
                <p:cNvPr id="1009" name="Ink 1008">
                  <a:extLst>
                    <a:ext uri="{FF2B5EF4-FFF2-40B4-BE49-F238E27FC236}">
                      <a16:creationId xmlns:a16="http://schemas.microsoft.com/office/drawing/2014/main" id="{2FC18541-168E-914D-A5D6-778D5CF230C9}"/>
                    </a:ext>
                  </a:extLst>
                </p:cNvPr>
                <p:cNvPicPr/>
                <p:nvPr/>
              </p:nvPicPr>
              <p:blipFill>
                <a:blip r:embed="rId1623"/>
                <a:stretch>
                  <a:fillRect/>
                </a:stretch>
              </p:blipFill>
              <p:spPr>
                <a:xfrm>
                  <a:off x="4215398" y="4895464"/>
                  <a:ext cx="12276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4">
              <p14:nvContentPartPr>
                <p14:cNvPr id="1010" name="Ink 1009">
                  <a:extLst>
                    <a:ext uri="{FF2B5EF4-FFF2-40B4-BE49-F238E27FC236}">
                      <a16:creationId xmlns:a16="http://schemas.microsoft.com/office/drawing/2014/main" id="{6482BB46-2C0B-3444-8E03-63D448C35623}"/>
                    </a:ext>
                  </a:extLst>
                </p14:cNvPr>
                <p14:cNvContentPartPr/>
                <p14:nvPr/>
              </p14:nvContentPartPr>
              <p14:xfrm>
                <a:off x="4395758" y="4876744"/>
                <a:ext cx="103680" cy="199440"/>
              </p14:xfrm>
            </p:contentPart>
          </mc:Choice>
          <mc:Fallback xmlns="">
            <p:pic>
              <p:nvPicPr>
                <p:cNvPr id="1010" name="Ink 1009">
                  <a:extLst>
                    <a:ext uri="{FF2B5EF4-FFF2-40B4-BE49-F238E27FC236}">
                      <a16:creationId xmlns:a16="http://schemas.microsoft.com/office/drawing/2014/main" id="{6482BB46-2C0B-3444-8E03-63D448C35623}"/>
                    </a:ext>
                  </a:extLst>
                </p:cNvPr>
                <p:cNvPicPr/>
                <p:nvPr/>
              </p:nvPicPr>
              <p:blipFill>
                <a:blip r:embed="rId1625"/>
                <a:stretch>
                  <a:fillRect/>
                </a:stretch>
              </p:blipFill>
              <p:spPr>
                <a:xfrm>
                  <a:off x="4380278" y="4861624"/>
                  <a:ext cx="13428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6">
              <p14:nvContentPartPr>
                <p14:cNvPr id="1013" name="Ink 1012">
                  <a:extLst>
                    <a:ext uri="{FF2B5EF4-FFF2-40B4-BE49-F238E27FC236}">
                      <a16:creationId xmlns:a16="http://schemas.microsoft.com/office/drawing/2014/main" id="{D71BB14D-79A0-2D43-9FD6-0CD9B181F9E4}"/>
                    </a:ext>
                  </a:extLst>
                </p14:cNvPr>
                <p14:cNvContentPartPr/>
                <p14:nvPr/>
              </p14:nvContentPartPr>
              <p14:xfrm>
                <a:off x="2330438" y="5285344"/>
                <a:ext cx="52920" cy="257040"/>
              </p14:xfrm>
            </p:contentPart>
          </mc:Choice>
          <mc:Fallback xmlns="">
            <p:pic>
              <p:nvPicPr>
                <p:cNvPr id="1013" name="Ink 1012">
                  <a:extLst>
                    <a:ext uri="{FF2B5EF4-FFF2-40B4-BE49-F238E27FC236}">
                      <a16:creationId xmlns:a16="http://schemas.microsoft.com/office/drawing/2014/main" id="{D71BB14D-79A0-2D43-9FD6-0CD9B181F9E4}"/>
                    </a:ext>
                  </a:extLst>
                </p:cNvPr>
                <p:cNvPicPr/>
                <p:nvPr/>
              </p:nvPicPr>
              <p:blipFill>
                <a:blip r:embed="rId1627"/>
                <a:stretch>
                  <a:fillRect/>
                </a:stretch>
              </p:blipFill>
              <p:spPr>
                <a:xfrm>
                  <a:off x="2315318" y="5270224"/>
                  <a:ext cx="8352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8">
              <p14:nvContentPartPr>
                <p14:cNvPr id="1014" name="Ink 1013">
                  <a:extLst>
                    <a:ext uri="{FF2B5EF4-FFF2-40B4-BE49-F238E27FC236}">
                      <a16:creationId xmlns:a16="http://schemas.microsoft.com/office/drawing/2014/main" id="{DBCC47CA-7152-4C41-86AC-A33EA8ADD9D6}"/>
                    </a:ext>
                  </a:extLst>
                </p14:cNvPr>
                <p14:cNvContentPartPr/>
                <p14:nvPr/>
              </p14:nvContentPartPr>
              <p14:xfrm>
                <a:off x="2305958" y="5250064"/>
                <a:ext cx="266760" cy="93960"/>
              </p14:xfrm>
            </p:contentPart>
          </mc:Choice>
          <mc:Fallback xmlns="">
            <p:pic>
              <p:nvPicPr>
                <p:cNvPr id="1014" name="Ink 1013">
                  <a:extLst>
                    <a:ext uri="{FF2B5EF4-FFF2-40B4-BE49-F238E27FC236}">
                      <a16:creationId xmlns:a16="http://schemas.microsoft.com/office/drawing/2014/main" id="{DBCC47CA-7152-4C41-86AC-A33EA8ADD9D6}"/>
                    </a:ext>
                  </a:extLst>
                </p:cNvPr>
                <p:cNvPicPr/>
                <p:nvPr/>
              </p:nvPicPr>
              <p:blipFill>
                <a:blip r:embed="rId1629"/>
                <a:stretch>
                  <a:fillRect/>
                </a:stretch>
              </p:blipFill>
              <p:spPr>
                <a:xfrm>
                  <a:off x="2290838" y="5234944"/>
                  <a:ext cx="29700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0">
              <p14:nvContentPartPr>
                <p14:cNvPr id="1015" name="Ink 1014">
                  <a:extLst>
                    <a:ext uri="{FF2B5EF4-FFF2-40B4-BE49-F238E27FC236}">
                      <a16:creationId xmlns:a16="http://schemas.microsoft.com/office/drawing/2014/main" id="{E08553F3-17F4-6249-86D0-89BB76193D3D}"/>
                    </a:ext>
                  </a:extLst>
                </p14:cNvPr>
                <p14:cNvContentPartPr/>
                <p14:nvPr/>
              </p14:nvContentPartPr>
              <p14:xfrm>
                <a:off x="2330438" y="5344744"/>
                <a:ext cx="324360" cy="175680"/>
              </p14:xfrm>
            </p:contentPart>
          </mc:Choice>
          <mc:Fallback xmlns="">
            <p:pic>
              <p:nvPicPr>
                <p:cNvPr id="1015" name="Ink 1014">
                  <a:extLst>
                    <a:ext uri="{FF2B5EF4-FFF2-40B4-BE49-F238E27FC236}">
                      <a16:creationId xmlns:a16="http://schemas.microsoft.com/office/drawing/2014/main" id="{E08553F3-17F4-6249-86D0-89BB76193D3D}"/>
                    </a:ext>
                  </a:extLst>
                </p:cNvPr>
                <p:cNvPicPr/>
                <p:nvPr/>
              </p:nvPicPr>
              <p:blipFill>
                <a:blip r:embed="rId1631"/>
                <a:stretch>
                  <a:fillRect/>
                </a:stretch>
              </p:blipFill>
              <p:spPr>
                <a:xfrm>
                  <a:off x="2315318" y="5329624"/>
                  <a:ext cx="35496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2">
              <p14:nvContentPartPr>
                <p14:cNvPr id="1016" name="Ink 1015">
                  <a:extLst>
                    <a:ext uri="{FF2B5EF4-FFF2-40B4-BE49-F238E27FC236}">
                      <a16:creationId xmlns:a16="http://schemas.microsoft.com/office/drawing/2014/main" id="{773A15E9-BDDD-1C45-B4D8-28BD984D5C85}"/>
                    </a:ext>
                  </a:extLst>
                </p14:cNvPr>
                <p14:cNvContentPartPr/>
                <p14:nvPr/>
              </p14:nvContentPartPr>
              <p14:xfrm>
                <a:off x="2687198" y="5343664"/>
                <a:ext cx="175680" cy="135720"/>
              </p14:xfrm>
            </p:contentPart>
          </mc:Choice>
          <mc:Fallback xmlns="">
            <p:pic>
              <p:nvPicPr>
                <p:cNvPr id="1016" name="Ink 1015">
                  <a:extLst>
                    <a:ext uri="{FF2B5EF4-FFF2-40B4-BE49-F238E27FC236}">
                      <a16:creationId xmlns:a16="http://schemas.microsoft.com/office/drawing/2014/main" id="{773A15E9-BDDD-1C45-B4D8-28BD984D5C85}"/>
                    </a:ext>
                  </a:extLst>
                </p:cNvPr>
                <p:cNvPicPr/>
                <p:nvPr/>
              </p:nvPicPr>
              <p:blipFill>
                <a:blip r:embed="rId1633"/>
                <a:stretch>
                  <a:fillRect/>
                </a:stretch>
              </p:blipFill>
              <p:spPr>
                <a:xfrm>
                  <a:off x="2672078" y="5328544"/>
                  <a:ext cx="20628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4">
              <p14:nvContentPartPr>
                <p14:cNvPr id="1017" name="Ink 1016">
                  <a:extLst>
                    <a:ext uri="{FF2B5EF4-FFF2-40B4-BE49-F238E27FC236}">
                      <a16:creationId xmlns:a16="http://schemas.microsoft.com/office/drawing/2014/main" id="{CB4D261A-8798-944B-9AAD-895CC52774A1}"/>
                    </a:ext>
                  </a:extLst>
                </p14:cNvPr>
                <p14:cNvContentPartPr/>
                <p14:nvPr/>
              </p14:nvContentPartPr>
              <p14:xfrm>
                <a:off x="2876918" y="5341144"/>
                <a:ext cx="39960" cy="147600"/>
              </p14:xfrm>
            </p:contentPart>
          </mc:Choice>
          <mc:Fallback xmlns="">
            <p:pic>
              <p:nvPicPr>
                <p:cNvPr id="1017" name="Ink 1016">
                  <a:extLst>
                    <a:ext uri="{FF2B5EF4-FFF2-40B4-BE49-F238E27FC236}">
                      <a16:creationId xmlns:a16="http://schemas.microsoft.com/office/drawing/2014/main" id="{CB4D261A-8798-944B-9AAD-895CC52774A1}"/>
                    </a:ext>
                  </a:extLst>
                </p:cNvPr>
                <p:cNvPicPr/>
                <p:nvPr/>
              </p:nvPicPr>
              <p:blipFill>
                <a:blip r:embed="rId1635"/>
                <a:stretch>
                  <a:fillRect/>
                </a:stretch>
              </p:blipFill>
              <p:spPr>
                <a:xfrm>
                  <a:off x="2861438" y="5326024"/>
                  <a:ext cx="7056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6">
              <p14:nvContentPartPr>
                <p14:cNvPr id="1018" name="Ink 1017">
                  <a:extLst>
                    <a:ext uri="{FF2B5EF4-FFF2-40B4-BE49-F238E27FC236}">
                      <a16:creationId xmlns:a16="http://schemas.microsoft.com/office/drawing/2014/main" id="{87AA72E8-FCBC-324D-9E6C-90B343C1B1AE}"/>
                    </a:ext>
                  </a:extLst>
                </p14:cNvPr>
                <p14:cNvContentPartPr/>
                <p14:nvPr/>
              </p14:nvContentPartPr>
              <p14:xfrm>
                <a:off x="2921558" y="5196424"/>
                <a:ext cx="6120" cy="25200"/>
              </p14:xfrm>
            </p:contentPart>
          </mc:Choice>
          <mc:Fallback xmlns="">
            <p:pic>
              <p:nvPicPr>
                <p:cNvPr id="1018" name="Ink 1017">
                  <a:extLst>
                    <a:ext uri="{FF2B5EF4-FFF2-40B4-BE49-F238E27FC236}">
                      <a16:creationId xmlns:a16="http://schemas.microsoft.com/office/drawing/2014/main" id="{87AA72E8-FCBC-324D-9E6C-90B343C1B1AE}"/>
                    </a:ext>
                  </a:extLst>
                </p:cNvPr>
                <p:cNvPicPr/>
                <p:nvPr/>
              </p:nvPicPr>
              <p:blipFill>
                <a:blip r:embed="rId1637"/>
                <a:stretch>
                  <a:fillRect/>
                </a:stretch>
              </p:blipFill>
              <p:spPr>
                <a:xfrm>
                  <a:off x="2906078" y="5180944"/>
                  <a:ext cx="3672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8">
              <p14:nvContentPartPr>
                <p14:cNvPr id="1019" name="Ink 1018">
                  <a:extLst>
                    <a:ext uri="{FF2B5EF4-FFF2-40B4-BE49-F238E27FC236}">
                      <a16:creationId xmlns:a16="http://schemas.microsoft.com/office/drawing/2014/main" id="{8F2E4B7B-A936-FE45-A2E0-7A541DB93C5B}"/>
                    </a:ext>
                  </a:extLst>
                </p14:cNvPr>
                <p14:cNvContentPartPr/>
                <p14:nvPr/>
              </p14:nvContentPartPr>
              <p14:xfrm>
                <a:off x="2921558" y="5196424"/>
                <a:ext cx="104400" cy="295560"/>
              </p14:xfrm>
            </p:contentPart>
          </mc:Choice>
          <mc:Fallback xmlns="">
            <p:pic>
              <p:nvPicPr>
                <p:cNvPr id="1019" name="Ink 1018">
                  <a:extLst>
                    <a:ext uri="{FF2B5EF4-FFF2-40B4-BE49-F238E27FC236}">
                      <a16:creationId xmlns:a16="http://schemas.microsoft.com/office/drawing/2014/main" id="{8F2E4B7B-A936-FE45-A2E0-7A541DB93C5B}"/>
                    </a:ext>
                  </a:extLst>
                </p:cNvPr>
                <p:cNvPicPr/>
                <p:nvPr/>
              </p:nvPicPr>
              <p:blipFill>
                <a:blip r:embed="rId1639"/>
                <a:stretch>
                  <a:fillRect/>
                </a:stretch>
              </p:blipFill>
              <p:spPr>
                <a:xfrm>
                  <a:off x="2906078" y="5180944"/>
                  <a:ext cx="135000" cy="32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0">
              <p14:nvContentPartPr>
                <p14:cNvPr id="1020" name="Ink 1019">
                  <a:extLst>
                    <a:ext uri="{FF2B5EF4-FFF2-40B4-BE49-F238E27FC236}">
                      <a16:creationId xmlns:a16="http://schemas.microsoft.com/office/drawing/2014/main" id="{36D7DF48-74ED-3746-9C94-6859611C3584}"/>
                    </a:ext>
                  </a:extLst>
                </p14:cNvPr>
                <p14:cNvContentPartPr/>
                <p14:nvPr/>
              </p14:nvContentPartPr>
              <p14:xfrm>
                <a:off x="3066278" y="5343664"/>
                <a:ext cx="97560" cy="296280"/>
              </p14:xfrm>
            </p:contentPart>
          </mc:Choice>
          <mc:Fallback xmlns="">
            <p:pic>
              <p:nvPicPr>
                <p:cNvPr id="1020" name="Ink 1019">
                  <a:extLst>
                    <a:ext uri="{FF2B5EF4-FFF2-40B4-BE49-F238E27FC236}">
                      <a16:creationId xmlns:a16="http://schemas.microsoft.com/office/drawing/2014/main" id="{36D7DF48-74ED-3746-9C94-6859611C3584}"/>
                    </a:ext>
                  </a:extLst>
                </p:cNvPr>
                <p:cNvPicPr/>
                <p:nvPr/>
              </p:nvPicPr>
              <p:blipFill>
                <a:blip r:embed="rId1641"/>
                <a:stretch>
                  <a:fillRect/>
                </a:stretch>
              </p:blipFill>
              <p:spPr>
                <a:xfrm>
                  <a:off x="3051158" y="5328544"/>
                  <a:ext cx="128160" cy="32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2">
              <p14:nvContentPartPr>
                <p14:cNvPr id="1022" name="Ink 1021">
                  <a:extLst>
                    <a:ext uri="{FF2B5EF4-FFF2-40B4-BE49-F238E27FC236}">
                      <a16:creationId xmlns:a16="http://schemas.microsoft.com/office/drawing/2014/main" id="{8629C489-9128-4E47-9F90-AFFD1F3849C8}"/>
                    </a:ext>
                  </a:extLst>
                </p14:cNvPr>
                <p14:cNvContentPartPr/>
                <p14:nvPr/>
              </p14:nvContentPartPr>
              <p14:xfrm>
                <a:off x="3300638" y="5237104"/>
                <a:ext cx="79200" cy="233640"/>
              </p14:xfrm>
            </p:contentPart>
          </mc:Choice>
          <mc:Fallback xmlns="">
            <p:pic>
              <p:nvPicPr>
                <p:cNvPr id="1022" name="Ink 1021">
                  <a:extLst>
                    <a:ext uri="{FF2B5EF4-FFF2-40B4-BE49-F238E27FC236}">
                      <a16:creationId xmlns:a16="http://schemas.microsoft.com/office/drawing/2014/main" id="{8629C489-9128-4E47-9F90-AFFD1F3849C8}"/>
                    </a:ext>
                  </a:extLst>
                </p:cNvPr>
                <p:cNvPicPr/>
                <p:nvPr/>
              </p:nvPicPr>
              <p:blipFill>
                <a:blip r:embed="rId1643"/>
                <a:stretch>
                  <a:fillRect/>
                </a:stretch>
              </p:blipFill>
              <p:spPr>
                <a:xfrm>
                  <a:off x="3285518" y="5221624"/>
                  <a:ext cx="10944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4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CF98E7F4-EEB5-1548-9771-591FAAFC3F69}"/>
                    </a:ext>
                  </a:extLst>
                </p14:cNvPr>
                <p14:cNvContentPartPr/>
                <p14:nvPr/>
              </p14:nvContentPartPr>
              <p14:xfrm>
                <a:off x="3307478" y="5239264"/>
                <a:ext cx="226440" cy="25560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CF98E7F4-EEB5-1548-9771-591FAAFC3F69}"/>
                    </a:ext>
                  </a:extLst>
                </p:cNvPr>
                <p:cNvPicPr/>
                <p:nvPr/>
              </p:nvPicPr>
              <p:blipFill>
                <a:blip r:embed="rId1645"/>
                <a:stretch>
                  <a:fillRect/>
                </a:stretch>
              </p:blipFill>
              <p:spPr>
                <a:xfrm>
                  <a:off x="3292358" y="5224144"/>
                  <a:ext cx="257040" cy="28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6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A68E2273-144D-5C4F-97E1-4CA04B389C7E}"/>
                    </a:ext>
                  </a:extLst>
                </p14:cNvPr>
                <p14:cNvContentPartPr/>
                <p14:nvPr/>
              </p14:nvContentPartPr>
              <p14:xfrm>
                <a:off x="3534638" y="5315224"/>
                <a:ext cx="129960" cy="1476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A68E2273-144D-5C4F-97E1-4CA04B389C7E}"/>
                    </a:ext>
                  </a:extLst>
                </p:cNvPr>
                <p:cNvPicPr/>
                <p:nvPr/>
              </p:nvPicPr>
              <p:blipFill>
                <a:blip r:embed="rId1647"/>
                <a:stretch>
                  <a:fillRect/>
                </a:stretch>
              </p:blipFill>
              <p:spPr>
                <a:xfrm>
                  <a:off x="3519518" y="5299744"/>
                  <a:ext cx="16056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8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3BA11905-8A7F-1047-85D5-540796966533}"/>
                    </a:ext>
                  </a:extLst>
                </p14:cNvPr>
                <p14:cNvContentPartPr/>
                <p14:nvPr/>
              </p14:nvContentPartPr>
              <p14:xfrm>
                <a:off x="3701678" y="5308744"/>
                <a:ext cx="150480" cy="16092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3BA11905-8A7F-1047-85D5-540796966533}"/>
                    </a:ext>
                  </a:extLst>
                </p:cNvPr>
                <p:cNvPicPr/>
                <p:nvPr/>
              </p:nvPicPr>
              <p:blipFill>
                <a:blip r:embed="rId1649"/>
                <a:stretch>
                  <a:fillRect/>
                </a:stretch>
              </p:blipFill>
              <p:spPr>
                <a:xfrm>
                  <a:off x="3686198" y="5293624"/>
                  <a:ext cx="18072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0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168914CE-5F5E-CF45-B7EC-31E1224E134D}"/>
                    </a:ext>
                  </a:extLst>
                </p14:cNvPr>
                <p14:cNvContentPartPr/>
                <p14:nvPr/>
              </p14:nvContentPartPr>
              <p14:xfrm>
                <a:off x="3923438" y="5283544"/>
                <a:ext cx="62640" cy="12924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168914CE-5F5E-CF45-B7EC-31E1224E134D}"/>
                    </a:ext>
                  </a:extLst>
                </p:cNvPr>
                <p:cNvPicPr/>
                <p:nvPr/>
              </p:nvPicPr>
              <p:blipFill>
                <a:blip r:embed="rId1651"/>
                <a:stretch>
                  <a:fillRect/>
                </a:stretch>
              </p:blipFill>
              <p:spPr>
                <a:xfrm>
                  <a:off x="3908318" y="5268424"/>
                  <a:ext cx="9324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2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02574E33-8B02-DD4E-8B12-EF93E09E62BE}"/>
                    </a:ext>
                  </a:extLst>
                </p14:cNvPr>
                <p14:cNvContentPartPr/>
                <p14:nvPr/>
              </p14:nvContentPartPr>
              <p14:xfrm>
                <a:off x="4072478" y="5149264"/>
                <a:ext cx="131400" cy="31356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02574E33-8B02-DD4E-8B12-EF93E09E62BE}"/>
                    </a:ext>
                  </a:extLst>
                </p:cNvPr>
                <p:cNvPicPr/>
                <p:nvPr/>
              </p:nvPicPr>
              <p:blipFill>
                <a:blip r:embed="rId1653"/>
                <a:stretch>
                  <a:fillRect/>
                </a:stretch>
              </p:blipFill>
              <p:spPr>
                <a:xfrm>
                  <a:off x="4056998" y="5134144"/>
                  <a:ext cx="162000" cy="34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4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E2EE1483-15F7-3141-90DC-141C0E790BA7}"/>
                    </a:ext>
                  </a:extLst>
                </p14:cNvPr>
                <p14:cNvContentPartPr/>
                <p14:nvPr/>
              </p14:nvContentPartPr>
              <p14:xfrm>
                <a:off x="4215038" y="5285344"/>
                <a:ext cx="52200" cy="14724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E2EE1483-15F7-3141-90DC-141C0E790BA7}"/>
                    </a:ext>
                  </a:extLst>
                </p:cNvPr>
                <p:cNvPicPr/>
                <p:nvPr/>
              </p:nvPicPr>
              <p:blipFill>
                <a:blip r:embed="rId1655"/>
                <a:stretch>
                  <a:fillRect/>
                </a:stretch>
              </p:blipFill>
              <p:spPr>
                <a:xfrm>
                  <a:off x="4199558" y="5270224"/>
                  <a:ext cx="8244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6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2C59D795-42C3-FF4A-93B6-8D05C60236A4}"/>
                    </a:ext>
                  </a:extLst>
                </p14:cNvPr>
                <p14:cNvContentPartPr/>
                <p14:nvPr/>
              </p14:nvContentPartPr>
              <p14:xfrm>
                <a:off x="4270838" y="5185264"/>
                <a:ext cx="720" cy="5436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2C59D795-42C3-FF4A-93B6-8D05C60236A4}"/>
                    </a:ext>
                  </a:extLst>
                </p:cNvPr>
                <p:cNvPicPr/>
                <p:nvPr/>
              </p:nvPicPr>
              <p:blipFill>
                <a:blip r:embed="rId1657"/>
                <a:stretch>
                  <a:fillRect/>
                </a:stretch>
              </p:blipFill>
              <p:spPr>
                <a:xfrm>
                  <a:off x="4255358" y="5169784"/>
                  <a:ext cx="3096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8">
              <p14:nvContentPartPr>
                <p14:cNvPr id="1027" name="Ink 1026">
                  <a:extLst>
                    <a:ext uri="{FF2B5EF4-FFF2-40B4-BE49-F238E27FC236}">
                      <a16:creationId xmlns:a16="http://schemas.microsoft.com/office/drawing/2014/main" id="{7C193A89-2544-F54F-B5F0-5FFDB70C4EA3}"/>
                    </a:ext>
                  </a:extLst>
                </p14:cNvPr>
                <p14:cNvContentPartPr/>
                <p14:nvPr/>
              </p14:nvContentPartPr>
              <p14:xfrm>
                <a:off x="4293158" y="5278144"/>
                <a:ext cx="120960" cy="151560"/>
              </p14:xfrm>
            </p:contentPart>
          </mc:Choice>
          <mc:Fallback xmlns="">
            <p:pic>
              <p:nvPicPr>
                <p:cNvPr id="1027" name="Ink 1026">
                  <a:extLst>
                    <a:ext uri="{FF2B5EF4-FFF2-40B4-BE49-F238E27FC236}">
                      <a16:creationId xmlns:a16="http://schemas.microsoft.com/office/drawing/2014/main" id="{7C193A89-2544-F54F-B5F0-5FFDB70C4EA3}"/>
                    </a:ext>
                  </a:extLst>
                </p:cNvPr>
                <p:cNvPicPr/>
                <p:nvPr/>
              </p:nvPicPr>
              <p:blipFill>
                <a:blip r:embed="rId1659"/>
                <a:stretch>
                  <a:fillRect/>
                </a:stretch>
              </p:blipFill>
              <p:spPr>
                <a:xfrm>
                  <a:off x="4278038" y="5263024"/>
                  <a:ext cx="15120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0">
              <p14:nvContentPartPr>
                <p14:cNvPr id="1028" name="Ink 1027">
                  <a:extLst>
                    <a:ext uri="{FF2B5EF4-FFF2-40B4-BE49-F238E27FC236}">
                      <a16:creationId xmlns:a16="http://schemas.microsoft.com/office/drawing/2014/main" id="{A8D3B751-A14A-A340-8360-5A7BA21FCE6E}"/>
                    </a:ext>
                  </a:extLst>
                </p14:cNvPr>
                <p14:cNvContentPartPr/>
                <p14:nvPr/>
              </p14:nvContentPartPr>
              <p14:xfrm>
                <a:off x="4449038" y="5329984"/>
                <a:ext cx="30240" cy="120600"/>
              </p14:xfrm>
            </p:contentPart>
          </mc:Choice>
          <mc:Fallback xmlns="">
            <p:pic>
              <p:nvPicPr>
                <p:cNvPr id="1028" name="Ink 1027">
                  <a:extLst>
                    <a:ext uri="{FF2B5EF4-FFF2-40B4-BE49-F238E27FC236}">
                      <a16:creationId xmlns:a16="http://schemas.microsoft.com/office/drawing/2014/main" id="{A8D3B751-A14A-A340-8360-5A7BA21FCE6E}"/>
                    </a:ext>
                  </a:extLst>
                </p:cNvPr>
                <p:cNvPicPr/>
                <p:nvPr/>
              </p:nvPicPr>
              <p:blipFill>
                <a:blip r:embed="rId1661"/>
                <a:stretch>
                  <a:fillRect/>
                </a:stretch>
              </p:blipFill>
              <p:spPr>
                <a:xfrm>
                  <a:off x="4433918" y="5314864"/>
                  <a:ext cx="6084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2">
              <p14:nvContentPartPr>
                <p14:cNvPr id="1029" name="Ink 1028">
                  <a:extLst>
                    <a:ext uri="{FF2B5EF4-FFF2-40B4-BE49-F238E27FC236}">
                      <a16:creationId xmlns:a16="http://schemas.microsoft.com/office/drawing/2014/main" id="{644F0C46-8E9F-4F4A-9CF9-66931E1A0D42}"/>
                    </a:ext>
                  </a:extLst>
                </p14:cNvPr>
                <p14:cNvContentPartPr/>
                <p14:nvPr/>
              </p14:nvContentPartPr>
              <p14:xfrm>
                <a:off x="4469558" y="5232784"/>
                <a:ext cx="2160" cy="8280"/>
              </p14:xfrm>
            </p:contentPart>
          </mc:Choice>
          <mc:Fallback xmlns="">
            <p:pic>
              <p:nvPicPr>
                <p:cNvPr id="1029" name="Ink 1028">
                  <a:extLst>
                    <a:ext uri="{FF2B5EF4-FFF2-40B4-BE49-F238E27FC236}">
                      <a16:creationId xmlns:a16="http://schemas.microsoft.com/office/drawing/2014/main" id="{644F0C46-8E9F-4F4A-9CF9-66931E1A0D42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4454438" y="5217664"/>
                  <a:ext cx="327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3">
              <p14:nvContentPartPr>
                <p14:cNvPr id="1030" name="Ink 1029">
                  <a:extLst>
                    <a:ext uri="{FF2B5EF4-FFF2-40B4-BE49-F238E27FC236}">
                      <a16:creationId xmlns:a16="http://schemas.microsoft.com/office/drawing/2014/main" id="{DD5251EF-EF1F-F24B-B92F-23BE76A45C91}"/>
                    </a:ext>
                  </a:extLst>
                </p14:cNvPr>
                <p14:cNvContentPartPr/>
                <p14:nvPr/>
              </p14:nvContentPartPr>
              <p14:xfrm>
                <a:off x="4510598" y="5152864"/>
                <a:ext cx="149400" cy="324360"/>
              </p14:xfrm>
            </p:contentPart>
          </mc:Choice>
          <mc:Fallback xmlns="">
            <p:pic>
              <p:nvPicPr>
                <p:cNvPr id="1030" name="Ink 1029">
                  <a:extLst>
                    <a:ext uri="{FF2B5EF4-FFF2-40B4-BE49-F238E27FC236}">
                      <a16:creationId xmlns:a16="http://schemas.microsoft.com/office/drawing/2014/main" id="{DD5251EF-EF1F-F24B-B92F-23BE76A45C91}"/>
                    </a:ext>
                  </a:extLst>
                </p:cNvPr>
                <p:cNvPicPr/>
                <p:nvPr/>
              </p:nvPicPr>
              <p:blipFill>
                <a:blip r:embed="rId1664"/>
                <a:stretch>
                  <a:fillRect/>
                </a:stretch>
              </p:blipFill>
              <p:spPr>
                <a:xfrm>
                  <a:off x="4495478" y="5137744"/>
                  <a:ext cx="180000" cy="35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5">
              <p14:nvContentPartPr>
                <p14:cNvPr id="1031" name="Ink 1030">
                  <a:extLst>
                    <a:ext uri="{FF2B5EF4-FFF2-40B4-BE49-F238E27FC236}">
                      <a16:creationId xmlns:a16="http://schemas.microsoft.com/office/drawing/2014/main" id="{29687FEF-9991-6844-84BC-63444DEA1F89}"/>
                    </a:ext>
                  </a:extLst>
                </p14:cNvPr>
                <p14:cNvContentPartPr/>
                <p14:nvPr/>
              </p14:nvContentPartPr>
              <p14:xfrm>
                <a:off x="4711478" y="5272024"/>
                <a:ext cx="106920" cy="158760"/>
              </p14:xfrm>
            </p:contentPart>
          </mc:Choice>
          <mc:Fallback xmlns="">
            <p:pic>
              <p:nvPicPr>
                <p:cNvPr id="1031" name="Ink 1030">
                  <a:extLst>
                    <a:ext uri="{FF2B5EF4-FFF2-40B4-BE49-F238E27FC236}">
                      <a16:creationId xmlns:a16="http://schemas.microsoft.com/office/drawing/2014/main" id="{29687FEF-9991-6844-84BC-63444DEA1F89}"/>
                    </a:ext>
                  </a:extLst>
                </p:cNvPr>
                <p:cNvPicPr/>
                <p:nvPr/>
              </p:nvPicPr>
              <p:blipFill>
                <a:blip r:embed="rId1666"/>
                <a:stretch>
                  <a:fillRect/>
                </a:stretch>
              </p:blipFill>
              <p:spPr>
                <a:xfrm>
                  <a:off x="4696358" y="5256544"/>
                  <a:ext cx="13752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7">
              <p14:nvContentPartPr>
                <p14:cNvPr id="1032" name="Ink 1031">
                  <a:extLst>
                    <a:ext uri="{FF2B5EF4-FFF2-40B4-BE49-F238E27FC236}">
                      <a16:creationId xmlns:a16="http://schemas.microsoft.com/office/drawing/2014/main" id="{4940437A-7E70-4143-8465-C76A3F9A3355}"/>
                    </a:ext>
                  </a:extLst>
                </p14:cNvPr>
                <p14:cNvContentPartPr/>
                <p14:nvPr/>
              </p14:nvContentPartPr>
              <p14:xfrm>
                <a:off x="4879598" y="5274904"/>
                <a:ext cx="82800" cy="164880"/>
              </p14:xfrm>
            </p:contentPart>
          </mc:Choice>
          <mc:Fallback xmlns="">
            <p:pic>
              <p:nvPicPr>
                <p:cNvPr id="1032" name="Ink 1031">
                  <a:extLst>
                    <a:ext uri="{FF2B5EF4-FFF2-40B4-BE49-F238E27FC236}">
                      <a16:creationId xmlns:a16="http://schemas.microsoft.com/office/drawing/2014/main" id="{4940437A-7E70-4143-8465-C76A3F9A3355}"/>
                    </a:ext>
                  </a:extLst>
                </p:cNvPr>
                <p:cNvPicPr/>
                <p:nvPr/>
              </p:nvPicPr>
              <p:blipFill>
                <a:blip r:embed="rId1668"/>
                <a:stretch>
                  <a:fillRect/>
                </a:stretch>
              </p:blipFill>
              <p:spPr>
                <a:xfrm>
                  <a:off x="4864118" y="5259784"/>
                  <a:ext cx="11340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9">
              <p14:nvContentPartPr>
                <p14:cNvPr id="1042" name="Ink 1041">
                  <a:extLst>
                    <a:ext uri="{FF2B5EF4-FFF2-40B4-BE49-F238E27FC236}">
                      <a16:creationId xmlns:a16="http://schemas.microsoft.com/office/drawing/2014/main" id="{B00083D8-C652-5C42-B25A-C36265617D55}"/>
                    </a:ext>
                  </a:extLst>
                </p14:cNvPr>
                <p14:cNvContentPartPr/>
                <p14:nvPr/>
              </p14:nvContentPartPr>
              <p14:xfrm>
                <a:off x="2754158" y="5620144"/>
                <a:ext cx="79200" cy="302400"/>
              </p14:xfrm>
            </p:contentPart>
          </mc:Choice>
          <mc:Fallback xmlns="">
            <p:pic>
              <p:nvPicPr>
                <p:cNvPr id="1042" name="Ink 1041">
                  <a:extLst>
                    <a:ext uri="{FF2B5EF4-FFF2-40B4-BE49-F238E27FC236}">
                      <a16:creationId xmlns:a16="http://schemas.microsoft.com/office/drawing/2014/main" id="{B00083D8-C652-5C42-B25A-C36265617D55}"/>
                    </a:ext>
                  </a:extLst>
                </p:cNvPr>
                <p:cNvPicPr/>
                <p:nvPr/>
              </p:nvPicPr>
              <p:blipFill>
                <a:blip r:embed="rId1670"/>
                <a:stretch>
                  <a:fillRect/>
                </a:stretch>
              </p:blipFill>
              <p:spPr>
                <a:xfrm>
                  <a:off x="2739038" y="5604664"/>
                  <a:ext cx="109800" cy="33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1">
              <p14:nvContentPartPr>
                <p14:cNvPr id="1046" name="Ink 1045">
                  <a:extLst>
                    <a:ext uri="{FF2B5EF4-FFF2-40B4-BE49-F238E27FC236}">
                      <a16:creationId xmlns:a16="http://schemas.microsoft.com/office/drawing/2014/main" id="{2F190615-2F6A-3843-9329-647C4CDB71F8}"/>
                    </a:ext>
                  </a:extLst>
                </p14:cNvPr>
                <p14:cNvContentPartPr/>
                <p14:nvPr/>
              </p14:nvContentPartPr>
              <p14:xfrm>
                <a:off x="2720678" y="5602504"/>
                <a:ext cx="266040" cy="316080"/>
              </p14:xfrm>
            </p:contentPart>
          </mc:Choice>
          <mc:Fallback xmlns="">
            <p:pic>
              <p:nvPicPr>
                <p:cNvPr id="1046" name="Ink 1045">
                  <a:extLst>
                    <a:ext uri="{FF2B5EF4-FFF2-40B4-BE49-F238E27FC236}">
                      <a16:creationId xmlns:a16="http://schemas.microsoft.com/office/drawing/2014/main" id="{2F190615-2F6A-3843-9329-647C4CDB71F8}"/>
                    </a:ext>
                  </a:extLst>
                </p:cNvPr>
                <p:cNvPicPr/>
                <p:nvPr/>
              </p:nvPicPr>
              <p:blipFill>
                <a:blip r:embed="rId1672"/>
                <a:stretch>
                  <a:fillRect/>
                </a:stretch>
              </p:blipFill>
              <p:spPr>
                <a:xfrm>
                  <a:off x="2705558" y="5587384"/>
                  <a:ext cx="29664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3">
              <p14:nvContentPartPr>
                <p14:cNvPr id="1047" name="Ink 1046">
                  <a:extLst>
                    <a:ext uri="{FF2B5EF4-FFF2-40B4-BE49-F238E27FC236}">
                      <a16:creationId xmlns:a16="http://schemas.microsoft.com/office/drawing/2014/main" id="{F9AB911D-82DD-E246-9281-7BE9FDB61CA4}"/>
                    </a:ext>
                  </a:extLst>
                </p14:cNvPr>
                <p14:cNvContentPartPr/>
                <p14:nvPr/>
              </p14:nvContentPartPr>
              <p14:xfrm>
                <a:off x="3028478" y="5748304"/>
                <a:ext cx="82800" cy="152640"/>
              </p14:xfrm>
            </p:contentPart>
          </mc:Choice>
          <mc:Fallback xmlns="">
            <p:pic>
              <p:nvPicPr>
                <p:cNvPr id="1047" name="Ink 1046">
                  <a:extLst>
                    <a:ext uri="{FF2B5EF4-FFF2-40B4-BE49-F238E27FC236}">
                      <a16:creationId xmlns:a16="http://schemas.microsoft.com/office/drawing/2014/main" id="{F9AB911D-82DD-E246-9281-7BE9FDB61CA4}"/>
                    </a:ext>
                  </a:extLst>
                </p:cNvPr>
                <p:cNvPicPr/>
                <p:nvPr/>
              </p:nvPicPr>
              <p:blipFill>
                <a:blip r:embed="rId1674"/>
                <a:stretch>
                  <a:fillRect/>
                </a:stretch>
              </p:blipFill>
              <p:spPr>
                <a:xfrm>
                  <a:off x="3013358" y="5733184"/>
                  <a:ext cx="11340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5">
              <p14:nvContentPartPr>
                <p14:cNvPr id="1048" name="Ink 1047">
                  <a:extLst>
                    <a:ext uri="{FF2B5EF4-FFF2-40B4-BE49-F238E27FC236}">
                      <a16:creationId xmlns:a16="http://schemas.microsoft.com/office/drawing/2014/main" id="{C5BD8ED3-3FCC-4D4D-8202-27A036C9C2B4}"/>
                    </a:ext>
                  </a:extLst>
                </p14:cNvPr>
                <p14:cNvContentPartPr/>
                <p14:nvPr/>
              </p14:nvContentPartPr>
              <p14:xfrm>
                <a:off x="3155558" y="5681704"/>
                <a:ext cx="194400" cy="188280"/>
              </p14:xfrm>
            </p:contentPart>
          </mc:Choice>
          <mc:Fallback xmlns="">
            <p:pic>
              <p:nvPicPr>
                <p:cNvPr id="1048" name="Ink 1047">
                  <a:extLst>
                    <a:ext uri="{FF2B5EF4-FFF2-40B4-BE49-F238E27FC236}">
                      <a16:creationId xmlns:a16="http://schemas.microsoft.com/office/drawing/2014/main" id="{C5BD8ED3-3FCC-4D4D-8202-27A036C9C2B4}"/>
                    </a:ext>
                  </a:extLst>
                </p:cNvPr>
                <p:cNvPicPr/>
                <p:nvPr/>
              </p:nvPicPr>
              <p:blipFill>
                <a:blip r:embed="rId1676"/>
                <a:stretch>
                  <a:fillRect/>
                </a:stretch>
              </p:blipFill>
              <p:spPr>
                <a:xfrm>
                  <a:off x="3140438" y="5666584"/>
                  <a:ext cx="22500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7">
              <p14:nvContentPartPr>
                <p14:cNvPr id="1049" name="Ink 1048">
                  <a:extLst>
                    <a:ext uri="{FF2B5EF4-FFF2-40B4-BE49-F238E27FC236}">
                      <a16:creationId xmlns:a16="http://schemas.microsoft.com/office/drawing/2014/main" id="{DF12016B-4631-BE46-BEB1-F052F4EE1471}"/>
                    </a:ext>
                  </a:extLst>
                </p14:cNvPr>
                <p14:cNvContentPartPr/>
                <p14:nvPr/>
              </p14:nvContentPartPr>
              <p14:xfrm>
                <a:off x="3408998" y="5698264"/>
                <a:ext cx="73080" cy="160560"/>
              </p14:xfrm>
            </p:contentPart>
          </mc:Choice>
          <mc:Fallback xmlns="">
            <p:pic>
              <p:nvPicPr>
                <p:cNvPr id="1049" name="Ink 1048">
                  <a:extLst>
                    <a:ext uri="{FF2B5EF4-FFF2-40B4-BE49-F238E27FC236}">
                      <a16:creationId xmlns:a16="http://schemas.microsoft.com/office/drawing/2014/main" id="{DF12016B-4631-BE46-BEB1-F052F4EE1471}"/>
                    </a:ext>
                  </a:extLst>
                </p:cNvPr>
                <p:cNvPicPr/>
                <p:nvPr/>
              </p:nvPicPr>
              <p:blipFill>
                <a:blip r:embed="rId1678"/>
                <a:stretch>
                  <a:fillRect/>
                </a:stretch>
              </p:blipFill>
              <p:spPr>
                <a:xfrm>
                  <a:off x="3393518" y="5682784"/>
                  <a:ext cx="10368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9">
              <p14:nvContentPartPr>
                <p14:cNvPr id="1050" name="Ink 1049">
                  <a:extLst>
                    <a:ext uri="{FF2B5EF4-FFF2-40B4-BE49-F238E27FC236}">
                      <a16:creationId xmlns:a16="http://schemas.microsoft.com/office/drawing/2014/main" id="{B3ED1F63-D714-3A48-B0F9-AFD069D8D90F}"/>
                    </a:ext>
                  </a:extLst>
                </p14:cNvPr>
                <p14:cNvContentPartPr/>
                <p14:nvPr/>
              </p14:nvContentPartPr>
              <p14:xfrm>
                <a:off x="3535718" y="5544544"/>
                <a:ext cx="126000" cy="333720"/>
              </p14:xfrm>
            </p:contentPart>
          </mc:Choice>
          <mc:Fallback xmlns="">
            <p:pic>
              <p:nvPicPr>
                <p:cNvPr id="1050" name="Ink 1049">
                  <a:extLst>
                    <a:ext uri="{FF2B5EF4-FFF2-40B4-BE49-F238E27FC236}">
                      <a16:creationId xmlns:a16="http://schemas.microsoft.com/office/drawing/2014/main" id="{B3ED1F63-D714-3A48-B0F9-AFD069D8D90F}"/>
                    </a:ext>
                  </a:extLst>
                </p:cNvPr>
                <p:cNvPicPr/>
                <p:nvPr/>
              </p:nvPicPr>
              <p:blipFill>
                <a:blip r:embed="rId1680"/>
                <a:stretch>
                  <a:fillRect/>
                </a:stretch>
              </p:blipFill>
              <p:spPr>
                <a:xfrm>
                  <a:off x="3520598" y="5529064"/>
                  <a:ext cx="156600" cy="36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1">
              <p14:nvContentPartPr>
                <p14:cNvPr id="1051" name="Ink 1050">
                  <a:extLst>
                    <a:ext uri="{FF2B5EF4-FFF2-40B4-BE49-F238E27FC236}">
                      <a16:creationId xmlns:a16="http://schemas.microsoft.com/office/drawing/2014/main" id="{928B9EE5-5908-1B42-959B-EDFBE0C0AB33}"/>
                    </a:ext>
                  </a:extLst>
                </p14:cNvPr>
                <p14:cNvContentPartPr/>
                <p14:nvPr/>
              </p14:nvContentPartPr>
              <p14:xfrm>
                <a:off x="3734438" y="5674504"/>
                <a:ext cx="77400" cy="165240"/>
              </p14:xfrm>
            </p:contentPart>
          </mc:Choice>
          <mc:Fallback xmlns="">
            <p:pic>
              <p:nvPicPr>
                <p:cNvPr id="1051" name="Ink 1050">
                  <a:extLst>
                    <a:ext uri="{FF2B5EF4-FFF2-40B4-BE49-F238E27FC236}">
                      <a16:creationId xmlns:a16="http://schemas.microsoft.com/office/drawing/2014/main" id="{928B9EE5-5908-1B42-959B-EDFBE0C0AB33}"/>
                    </a:ext>
                  </a:extLst>
                </p:cNvPr>
                <p:cNvPicPr/>
                <p:nvPr/>
              </p:nvPicPr>
              <p:blipFill>
                <a:blip r:embed="rId1682"/>
                <a:stretch>
                  <a:fillRect/>
                </a:stretch>
              </p:blipFill>
              <p:spPr>
                <a:xfrm>
                  <a:off x="3718958" y="5659024"/>
                  <a:ext cx="10800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3">
              <p14:nvContentPartPr>
                <p14:cNvPr id="1052" name="Ink 1051">
                  <a:extLst>
                    <a:ext uri="{FF2B5EF4-FFF2-40B4-BE49-F238E27FC236}">
                      <a16:creationId xmlns:a16="http://schemas.microsoft.com/office/drawing/2014/main" id="{750E962B-B607-7540-B71E-F0B4E67C5DF4}"/>
                    </a:ext>
                  </a:extLst>
                </p14:cNvPr>
                <p14:cNvContentPartPr/>
                <p14:nvPr/>
              </p14:nvContentPartPr>
              <p14:xfrm>
                <a:off x="3880598" y="5675944"/>
                <a:ext cx="129960" cy="134280"/>
              </p14:xfrm>
            </p:contentPart>
          </mc:Choice>
          <mc:Fallback xmlns="">
            <p:pic>
              <p:nvPicPr>
                <p:cNvPr id="1052" name="Ink 1051">
                  <a:extLst>
                    <a:ext uri="{FF2B5EF4-FFF2-40B4-BE49-F238E27FC236}">
                      <a16:creationId xmlns:a16="http://schemas.microsoft.com/office/drawing/2014/main" id="{750E962B-B607-7540-B71E-F0B4E67C5DF4}"/>
                    </a:ext>
                  </a:extLst>
                </p:cNvPr>
                <p:cNvPicPr/>
                <p:nvPr/>
              </p:nvPicPr>
              <p:blipFill>
                <a:blip r:embed="rId1684"/>
                <a:stretch>
                  <a:fillRect/>
                </a:stretch>
              </p:blipFill>
              <p:spPr>
                <a:xfrm>
                  <a:off x="3865118" y="5660464"/>
                  <a:ext cx="16056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5">
              <p14:nvContentPartPr>
                <p14:cNvPr id="1053" name="Ink 1052">
                  <a:extLst>
                    <a:ext uri="{FF2B5EF4-FFF2-40B4-BE49-F238E27FC236}">
                      <a16:creationId xmlns:a16="http://schemas.microsoft.com/office/drawing/2014/main" id="{40DA4FF0-EA8B-1F45-9719-5FE3808D3DD1}"/>
                    </a:ext>
                  </a:extLst>
                </p14:cNvPr>
                <p14:cNvContentPartPr/>
                <p14:nvPr/>
              </p14:nvContentPartPr>
              <p14:xfrm>
                <a:off x="3914078" y="5668024"/>
                <a:ext cx="111960" cy="166320"/>
              </p14:xfrm>
            </p:contentPart>
          </mc:Choice>
          <mc:Fallback xmlns="">
            <p:pic>
              <p:nvPicPr>
                <p:cNvPr id="1053" name="Ink 1052">
                  <a:extLst>
                    <a:ext uri="{FF2B5EF4-FFF2-40B4-BE49-F238E27FC236}">
                      <a16:creationId xmlns:a16="http://schemas.microsoft.com/office/drawing/2014/main" id="{40DA4FF0-EA8B-1F45-9719-5FE3808D3DD1}"/>
                    </a:ext>
                  </a:extLst>
                </p:cNvPr>
                <p:cNvPicPr/>
                <p:nvPr/>
              </p:nvPicPr>
              <p:blipFill>
                <a:blip r:embed="rId1686"/>
                <a:stretch>
                  <a:fillRect/>
                </a:stretch>
              </p:blipFill>
              <p:spPr>
                <a:xfrm>
                  <a:off x="3898598" y="5652904"/>
                  <a:ext cx="14220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7">
              <p14:nvContentPartPr>
                <p14:cNvPr id="1055" name="Ink 1054">
                  <a:extLst>
                    <a:ext uri="{FF2B5EF4-FFF2-40B4-BE49-F238E27FC236}">
                      <a16:creationId xmlns:a16="http://schemas.microsoft.com/office/drawing/2014/main" id="{4ABD0B22-67F8-A243-96B9-87F609536ED7}"/>
                    </a:ext>
                  </a:extLst>
                </p14:cNvPr>
                <p14:cNvContentPartPr/>
                <p14:nvPr/>
              </p14:nvContentPartPr>
              <p14:xfrm>
                <a:off x="3196598" y="5939104"/>
                <a:ext cx="148320" cy="384120"/>
              </p14:xfrm>
            </p:contentPart>
          </mc:Choice>
          <mc:Fallback xmlns="">
            <p:pic>
              <p:nvPicPr>
                <p:cNvPr id="1055" name="Ink 1054">
                  <a:extLst>
                    <a:ext uri="{FF2B5EF4-FFF2-40B4-BE49-F238E27FC236}">
                      <a16:creationId xmlns:a16="http://schemas.microsoft.com/office/drawing/2014/main" id="{4ABD0B22-67F8-A243-96B9-87F609536ED7}"/>
                    </a:ext>
                  </a:extLst>
                </p:cNvPr>
                <p:cNvPicPr/>
                <p:nvPr/>
              </p:nvPicPr>
              <p:blipFill>
                <a:blip r:embed="rId1688"/>
                <a:stretch>
                  <a:fillRect/>
                </a:stretch>
              </p:blipFill>
              <p:spPr>
                <a:xfrm>
                  <a:off x="3181118" y="5923624"/>
                  <a:ext cx="178920" cy="41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9">
              <p14:nvContentPartPr>
                <p14:cNvPr id="1056" name="Ink 1055">
                  <a:extLst>
                    <a:ext uri="{FF2B5EF4-FFF2-40B4-BE49-F238E27FC236}">
                      <a16:creationId xmlns:a16="http://schemas.microsoft.com/office/drawing/2014/main" id="{F5A9D516-B2F9-8642-85A8-43CFBFDE4545}"/>
                    </a:ext>
                  </a:extLst>
                </p14:cNvPr>
                <p14:cNvContentPartPr/>
                <p14:nvPr/>
              </p14:nvContentPartPr>
              <p14:xfrm>
                <a:off x="3099398" y="6094984"/>
                <a:ext cx="316080" cy="94320"/>
              </p14:xfrm>
            </p:contentPart>
          </mc:Choice>
          <mc:Fallback xmlns="">
            <p:pic>
              <p:nvPicPr>
                <p:cNvPr id="1056" name="Ink 1055">
                  <a:extLst>
                    <a:ext uri="{FF2B5EF4-FFF2-40B4-BE49-F238E27FC236}">
                      <a16:creationId xmlns:a16="http://schemas.microsoft.com/office/drawing/2014/main" id="{F5A9D516-B2F9-8642-85A8-43CFBFDE4545}"/>
                    </a:ext>
                  </a:extLst>
                </p:cNvPr>
                <p:cNvPicPr/>
                <p:nvPr/>
              </p:nvPicPr>
              <p:blipFill>
                <a:blip r:embed="rId1690"/>
                <a:stretch>
                  <a:fillRect/>
                </a:stretch>
              </p:blipFill>
              <p:spPr>
                <a:xfrm>
                  <a:off x="3084278" y="6079504"/>
                  <a:ext cx="34668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1">
              <p14:nvContentPartPr>
                <p14:cNvPr id="1057" name="Ink 1056">
                  <a:extLst>
                    <a:ext uri="{FF2B5EF4-FFF2-40B4-BE49-F238E27FC236}">
                      <a16:creationId xmlns:a16="http://schemas.microsoft.com/office/drawing/2014/main" id="{C3EFC01B-A0A1-6042-8978-C4DBDBAA75D4}"/>
                    </a:ext>
                  </a:extLst>
                </p14:cNvPr>
                <p14:cNvContentPartPr/>
                <p14:nvPr/>
              </p14:nvContentPartPr>
              <p14:xfrm>
                <a:off x="3467678" y="5932264"/>
                <a:ext cx="72360" cy="307800"/>
              </p14:xfrm>
            </p:contentPart>
          </mc:Choice>
          <mc:Fallback xmlns="">
            <p:pic>
              <p:nvPicPr>
                <p:cNvPr id="1057" name="Ink 1056">
                  <a:extLst>
                    <a:ext uri="{FF2B5EF4-FFF2-40B4-BE49-F238E27FC236}">
                      <a16:creationId xmlns:a16="http://schemas.microsoft.com/office/drawing/2014/main" id="{C3EFC01B-A0A1-6042-8978-C4DBDBAA75D4}"/>
                    </a:ext>
                  </a:extLst>
                </p:cNvPr>
                <p:cNvPicPr/>
                <p:nvPr/>
              </p:nvPicPr>
              <p:blipFill>
                <a:blip r:embed="rId1692"/>
                <a:stretch>
                  <a:fillRect/>
                </a:stretch>
              </p:blipFill>
              <p:spPr>
                <a:xfrm>
                  <a:off x="3452558" y="5917144"/>
                  <a:ext cx="10296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3">
              <p14:nvContentPartPr>
                <p14:cNvPr id="1058" name="Ink 1057">
                  <a:extLst>
                    <a:ext uri="{FF2B5EF4-FFF2-40B4-BE49-F238E27FC236}">
                      <a16:creationId xmlns:a16="http://schemas.microsoft.com/office/drawing/2014/main" id="{FAB25539-C98F-0E48-8F14-CA17F139EF60}"/>
                    </a:ext>
                  </a:extLst>
                </p14:cNvPr>
                <p14:cNvContentPartPr/>
                <p14:nvPr/>
              </p14:nvContentPartPr>
              <p14:xfrm>
                <a:off x="3568118" y="5932264"/>
                <a:ext cx="91440" cy="288720"/>
              </p14:xfrm>
            </p:contentPart>
          </mc:Choice>
          <mc:Fallback xmlns="">
            <p:pic>
              <p:nvPicPr>
                <p:cNvPr id="1058" name="Ink 1057">
                  <a:extLst>
                    <a:ext uri="{FF2B5EF4-FFF2-40B4-BE49-F238E27FC236}">
                      <a16:creationId xmlns:a16="http://schemas.microsoft.com/office/drawing/2014/main" id="{FAB25539-C98F-0E48-8F14-CA17F139EF60}"/>
                    </a:ext>
                  </a:extLst>
                </p:cNvPr>
                <p:cNvPicPr/>
                <p:nvPr/>
              </p:nvPicPr>
              <p:blipFill>
                <a:blip r:embed="rId1694"/>
                <a:stretch>
                  <a:fillRect/>
                </a:stretch>
              </p:blipFill>
              <p:spPr>
                <a:xfrm>
                  <a:off x="3552998" y="5917144"/>
                  <a:ext cx="12204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5">
              <p14:nvContentPartPr>
                <p14:cNvPr id="1059" name="Ink 1058">
                  <a:extLst>
                    <a:ext uri="{FF2B5EF4-FFF2-40B4-BE49-F238E27FC236}">
                      <a16:creationId xmlns:a16="http://schemas.microsoft.com/office/drawing/2014/main" id="{1AD1A751-AB63-4C40-96EA-52A38FAB390E}"/>
                    </a:ext>
                  </a:extLst>
                </p14:cNvPr>
                <p14:cNvContentPartPr/>
                <p14:nvPr/>
              </p14:nvContentPartPr>
              <p14:xfrm>
                <a:off x="3657398" y="6088504"/>
                <a:ext cx="40320" cy="136800"/>
              </p14:xfrm>
            </p:contentPart>
          </mc:Choice>
          <mc:Fallback xmlns="">
            <p:pic>
              <p:nvPicPr>
                <p:cNvPr id="1059" name="Ink 1058">
                  <a:extLst>
                    <a:ext uri="{FF2B5EF4-FFF2-40B4-BE49-F238E27FC236}">
                      <a16:creationId xmlns:a16="http://schemas.microsoft.com/office/drawing/2014/main" id="{1AD1A751-AB63-4C40-96EA-52A38FAB390E}"/>
                    </a:ext>
                  </a:extLst>
                </p:cNvPr>
                <p:cNvPicPr/>
                <p:nvPr/>
              </p:nvPicPr>
              <p:blipFill>
                <a:blip r:embed="rId1696"/>
                <a:stretch>
                  <a:fillRect/>
                </a:stretch>
              </p:blipFill>
              <p:spPr>
                <a:xfrm>
                  <a:off x="3642278" y="6073024"/>
                  <a:ext cx="7092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7">
              <p14:nvContentPartPr>
                <p14:cNvPr id="1060" name="Ink 1059">
                  <a:extLst>
                    <a:ext uri="{FF2B5EF4-FFF2-40B4-BE49-F238E27FC236}">
                      <a16:creationId xmlns:a16="http://schemas.microsoft.com/office/drawing/2014/main" id="{414796AC-D68B-634F-B552-D5FFE1184912}"/>
                    </a:ext>
                  </a:extLst>
                </p14:cNvPr>
                <p14:cNvContentPartPr/>
                <p14:nvPr/>
              </p14:nvContentPartPr>
              <p14:xfrm>
                <a:off x="3690878" y="5999224"/>
                <a:ext cx="1440" cy="2880"/>
              </p14:xfrm>
            </p:contentPart>
          </mc:Choice>
          <mc:Fallback xmlns="">
            <p:pic>
              <p:nvPicPr>
                <p:cNvPr id="1060" name="Ink 1059">
                  <a:extLst>
                    <a:ext uri="{FF2B5EF4-FFF2-40B4-BE49-F238E27FC236}">
                      <a16:creationId xmlns:a16="http://schemas.microsoft.com/office/drawing/2014/main" id="{414796AC-D68B-634F-B552-D5FFE1184912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3675758" y="5984104"/>
                  <a:ext cx="3204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8">
              <p14:nvContentPartPr>
                <p14:cNvPr id="1063" name="Ink 1062">
                  <a:extLst>
                    <a:ext uri="{FF2B5EF4-FFF2-40B4-BE49-F238E27FC236}">
                      <a16:creationId xmlns:a16="http://schemas.microsoft.com/office/drawing/2014/main" id="{CBB37714-E5E6-0C4F-9C14-536114175E01}"/>
                    </a:ext>
                  </a:extLst>
                </p14:cNvPr>
                <p14:cNvContentPartPr/>
                <p14:nvPr/>
              </p14:nvContentPartPr>
              <p14:xfrm>
                <a:off x="3743798" y="6064384"/>
                <a:ext cx="99720" cy="149400"/>
              </p14:xfrm>
            </p:contentPart>
          </mc:Choice>
          <mc:Fallback xmlns="">
            <p:pic>
              <p:nvPicPr>
                <p:cNvPr id="1063" name="Ink 1062">
                  <a:extLst>
                    <a:ext uri="{FF2B5EF4-FFF2-40B4-BE49-F238E27FC236}">
                      <a16:creationId xmlns:a16="http://schemas.microsoft.com/office/drawing/2014/main" id="{CBB37714-E5E6-0C4F-9C14-536114175E01}"/>
                    </a:ext>
                  </a:extLst>
                </p:cNvPr>
                <p:cNvPicPr/>
                <p:nvPr/>
              </p:nvPicPr>
              <p:blipFill>
                <a:blip r:embed="rId1699"/>
                <a:stretch>
                  <a:fillRect/>
                </a:stretch>
              </p:blipFill>
              <p:spPr>
                <a:xfrm>
                  <a:off x="3728678" y="6049264"/>
                  <a:ext cx="13032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0">
              <p14:nvContentPartPr>
                <p14:cNvPr id="1115" name="Ink 1114">
                  <a:extLst>
                    <a:ext uri="{FF2B5EF4-FFF2-40B4-BE49-F238E27FC236}">
                      <a16:creationId xmlns:a16="http://schemas.microsoft.com/office/drawing/2014/main" id="{70F56FF5-174C-C14E-8B22-003777C0B2C0}"/>
                    </a:ext>
                  </a:extLst>
                </p14:cNvPr>
                <p14:cNvContentPartPr/>
                <p14:nvPr/>
              </p14:nvContentPartPr>
              <p14:xfrm>
                <a:off x="3889598" y="6088504"/>
                <a:ext cx="80640" cy="116640"/>
              </p14:xfrm>
            </p:contentPart>
          </mc:Choice>
          <mc:Fallback xmlns="">
            <p:pic>
              <p:nvPicPr>
                <p:cNvPr id="1115" name="Ink 1114">
                  <a:extLst>
                    <a:ext uri="{FF2B5EF4-FFF2-40B4-BE49-F238E27FC236}">
                      <a16:creationId xmlns:a16="http://schemas.microsoft.com/office/drawing/2014/main" id="{70F56FF5-174C-C14E-8B22-003777C0B2C0}"/>
                    </a:ext>
                  </a:extLst>
                </p:cNvPr>
                <p:cNvPicPr/>
                <p:nvPr/>
              </p:nvPicPr>
              <p:blipFill>
                <a:blip r:embed="rId1701"/>
                <a:stretch>
                  <a:fillRect/>
                </a:stretch>
              </p:blipFill>
              <p:spPr>
                <a:xfrm>
                  <a:off x="3874478" y="6073384"/>
                  <a:ext cx="11124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2">
              <p14:nvContentPartPr>
                <p14:cNvPr id="1116" name="Ink 1115">
                  <a:extLst>
                    <a:ext uri="{FF2B5EF4-FFF2-40B4-BE49-F238E27FC236}">
                      <a16:creationId xmlns:a16="http://schemas.microsoft.com/office/drawing/2014/main" id="{A17FB65A-1275-A64C-BEAA-4C4650D3339B}"/>
                    </a:ext>
                  </a:extLst>
                </p14:cNvPr>
                <p14:cNvContentPartPr/>
                <p14:nvPr/>
              </p14:nvContentPartPr>
              <p14:xfrm>
                <a:off x="3991838" y="5887624"/>
                <a:ext cx="94320" cy="313200"/>
              </p14:xfrm>
            </p:contentPart>
          </mc:Choice>
          <mc:Fallback xmlns="">
            <p:pic>
              <p:nvPicPr>
                <p:cNvPr id="1116" name="Ink 1115">
                  <a:extLst>
                    <a:ext uri="{FF2B5EF4-FFF2-40B4-BE49-F238E27FC236}">
                      <a16:creationId xmlns:a16="http://schemas.microsoft.com/office/drawing/2014/main" id="{A17FB65A-1275-A64C-BEAA-4C4650D3339B}"/>
                    </a:ext>
                  </a:extLst>
                </p:cNvPr>
                <p:cNvPicPr/>
                <p:nvPr/>
              </p:nvPicPr>
              <p:blipFill>
                <a:blip r:embed="rId1703"/>
                <a:stretch>
                  <a:fillRect/>
                </a:stretch>
              </p:blipFill>
              <p:spPr>
                <a:xfrm>
                  <a:off x="3976718" y="5872504"/>
                  <a:ext cx="124920" cy="34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4">
              <p14:nvContentPartPr>
                <p14:cNvPr id="1117" name="Ink 1116">
                  <a:extLst>
                    <a:ext uri="{FF2B5EF4-FFF2-40B4-BE49-F238E27FC236}">
                      <a16:creationId xmlns:a16="http://schemas.microsoft.com/office/drawing/2014/main" id="{9E6136D9-9F4E-3C4C-8752-83725E67AACC}"/>
                    </a:ext>
                  </a:extLst>
                </p14:cNvPr>
                <p14:cNvContentPartPr/>
                <p14:nvPr/>
              </p14:nvContentPartPr>
              <p14:xfrm>
                <a:off x="4122158" y="6008224"/>
                <a:ext cx="290880" cy="173520"/>
              </p14:xfrm>
            </p:contentPart>
          </mc:Choice>
          <mc:Fallback xmlns="">
            <p:pic>
              <p:nvPicPr>
                <p:cNvPr id="1117" name="Ink 1116">
                  <a:extLst>
                    <a:ext uri="{FF2B5EF4-FFF2-40B4-BE49-F238E27FC236}">
                      <a16:creationId xmlns:a16="http://schemas.microsoft.com/office/drawing/2014/main" id="{9E6136D9-9F4E-3C4C-8752-83725E67AACC}"/>
                    </a:ext>
                  </a:extLst>
                </p:cNvPr>
                <p:cNvPicPr/>
                <p:nvPr/>
              </p:nvPicPr>
              <p:blipFill>
                <a:blip r:embed="rId1705"/>
                <a:stretch>
                  <a:fillRect/>
                </a:stretch>
              </p:blipFill>
              <p:spPr>
                <a:xfrm>
                  <a:off x="4106678" y="5993104"/>
                  <a:ext cx="32148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6">
              <p14:nvContentPartPr>
                <p14:cNvPr id="1119" name="Ink 1118">
                  <a:extLst>
                    <a:ext uri="{FF2B5EF4-FFF2-40B4-BE49-F238E27FC236}">
                      <a16:creationId xmlns:a16="http://schemas.microsoft.com/office/drawing/2014/main" id="{3312868F-5305-1C48-846A-3680D811B84C}"/>
                    </a:ext>
                  </a:extLst>
                </p14:cNvPr>
                <p14:cNvContentPartPr/>
                <p14:nvPr/>
              </p14:nvContentPartPr>
              <p14:xfrm>
                <a:off x="4482518" y="6013624"/>
                <a:ext cx="143640" cy="111240"/>
              </p14:xfrm>
            </p:contentPart>
          </mc:Choice>
          <mc:Fallback xmlns="">
            <p:pic>
              <p:nvPicPr>
                <p:cNvPr id="1119" name="Ink 1118">
                  <a:extLst>
                    <a:ext uri="{FF2B5EF4-FFF2-40B4-BE49-F238E27FC236}">
                      <a16:creationId xmlns:a16="http://schemas.microsoft.com/office/drawing/2014/main" id="{3312868F-5305-1C48-846A-3680D811B84C}"/>
                    </a:ext>
                  </a:extLst>
                </p:cNvPr>
                <p:cNvPicPr/>
                <p:nvPr/>
              </p:nvPicPr>
              <p:blipFill>
                <a:blip r:embed="rId1707"/>
                <a:stretch>
                  <a:fillRect/>
                </a:stretch>
              </p:blipFill>
              <p:spPr>
                <a:xfrm>
                  <a:off x="4467398" y="5998144"/>
                  <a:ext cx="17424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8">
              <p14:nvContentPartPr>
                <p14:cNvPr id="1124" name="Ink 1123">
                  <a:extLst>
                    <a:ext uri="{FF2B5EF4-FFF2-40B4-BE49-F238E27FC236}">
                      <a16:creationId xmlns:a16="http://schemas.microsoft.com/office/drawing/2014/main" id="{E9B5597E-64A5-CA4C-9FB8-FF12B3155CD2}"/>
                    </a:ext>
                  </a:extLst>
                </p14:cNvPr>
                <p14:cNvContentPartPr/>
                <p14:nvPr/>
              </p14:nvContentPartPr>
              <p14:xfrm>
                <a:off x="2910398" y="5817064"/>
                <a:ext cx="1026000" cy="144000"/>
              </p14:xfrm>
            </p:contentPart>
          </mc:Choice>
          <mc:Fallback xmlns="">
            <p:pic>
              <p:nvPicPr>
                <p:cNvPr id="1124" name="Ink 1123">
                  <a:extLst>
                    <a:ext uri="{FF2B5EF4-FFF2-40B4-BE49-F238E27FC236}">
                      <a16:creationId xmlns:a16="http://schemas.microsoft.com/office/drawing/2014/main" id="{E9B5597E-64A5-CA4C-9FB8-FF12B3155CD2}"/>
                    </a:ext>
                  </a:extLst>
                </p:cNvPr>
                <p:cNvPicPr/>
                <p:nvPr/>
              </p:nvPicPr>
              <p:blipFill>
                <a:blip r:embed="rId1709"/>
                <a:stretch>
                  <a:fillRect/>
                </a:stretch>
              </p:blipFill>
              <p:spPr>
                <a:xfrm>
                  <a:off x="2894918" y="5801584"/>
                  <a:ext cx="105660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0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2D527F98-30EF-5B41-93DF-9FC9403B2E9D}"/>
                    </a:ext>
                  </a:extLst>
                </p14:cNvPr>
                <p14:cNvContentPartPr/>
                <p14:nvPr/>
              </p14:nvContentPartPr>
              <p14:xfrm>
                <a:off x="3211358" y="6191104"/>
                <a:ext cx="1370520" cy="20016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2D527F98-30EF-5B41-93DF-9FC9403B2E9D}"/>
                    </a:ext>
                  </a:extLst>
                </p:cNvPr>
                <p:cNvPicPr/>
                <p:nvPr/>
              </p:nvPicPr>
              <p:blipFill>
                <a:blip r:embed="rId1711"/>
                <a:stretch>
                  <a:fillRect/>
                </a:stretch>
              </p:blipFill>
              <p:spPr>
                <a:xfrm>
                  <a:off x="3196238" y="6175624"/>
                  <a:ext cx="1401120" cy="23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C0FA8DD4-57D6-F643-876A-60B47013B8D2}"/>
              </a:ext>
            </a:extLst>
          </p:cNvPr>
          <p:cNvGrpSpPr/>
          <p:nvPr/>
        </p:nvGrpSpPr>
        <p:grpSpPr>
          <a:xfrm>
            <a:off x="6846638" y="1827904"/>
            <a:ext cx="1640880" cy="537120"/>
            <a:chOff x="6846638" y="1827904"/>
            <a:chExt cx="1640880" cy="537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2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F93E443D-538A-9D47-B951-0EE523C52E98}"/>
                    </a:ext>
                  </a:extLst>
                </p14:cNvPr>
                <p14:cNvContentPartPr/>
                <p14:nvPr/>
              </p14:nvContentPartPr>
              <p14:xfrm>
                <a:off x="6846638" y="1929424"/>
                <a:ext cx="299160" cy="39456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F93E443D-538A-9D47-B951-0EE523C52E98}"/>
                    </a:ext>
                  </a:extLst>
                </p:cNvPr>
                <p:cNvPicPr/>
                <p:nvPr/>
              </p:nvPicPr>
              <p:blipFill>
                <a:blip r:embed="rId1713"/>
                <a:stretch>
                  <a:fillRect/>
                </a:stretch>
              </p:blipFill>
              <p:spPr>
                <a:xfrm>
                  <a:off x="6831518" y="1913944"/>
                  <a:ext cx="329760" cy="42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4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6D319442-BD53-DB40-880D-ACAE75F56C57}"/>
                    </a:ext>
                  </a:extLst>
                </p14:cNvPr>
                <p14:cNvContentPartPr/>
                <p14:nvPr/>
              </p14:nvContentPartPr>
              <p14:xfrm>
                <a:off x="7281518" y="2062624"/>
                <a:ext cx="7920" cy="324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6D319442-BD53-DB40-880D-ACAE75F56C57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7266398" y="2047504"/>
                  <a:ext cx="385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5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B0CB8F42-2D91-A141-AAC0-F528D794CD40}"/>
                    </a:ext>
                  </a:extLst>
                </p14:cNvPr>
                <p14:cNvContentPartPr/>
                <p14:nvPr/>
              </p14:nvContentPartPr>
              <p14:xfrm>
                <a:off x="7292678" y="2185384"/>
                <a:ext cx="10440" cy="720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B0CB8F42-2D91-A141-AAC0-F528D794CD40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7277558" y="2170264"/>
                  <a:ext cx="410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6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5329A6D5-66F0-1A43-9946-0F7614210F92}"/>
                    </a:ext>
                  </a:extLst>
                </p14:cNvPr>
                <p14:cNvContentPartPr/>
                <p14:nvPr/>
              </p14:nvContentPartPr>
              <p14:xfrm>
                <a:off x="7559438" y="1827904"/>
                <a:ext cx="235080" cy="53712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5329A6D5-66F0-1A43-9946-0F7614210F92}"/>
                    </a:ext>
                  </a:extLst>
                </p:cNvPr>
                <p:cNvPicPr/>
                <p:nvPr/>
              </p:nvPicPr>
              <p:blipFill>
                <a:blip r:embed="rId1717"/>
                <a:stretch>
                  <a:fillRect/>
                </a:stretch>
              </p:blipFill>
              <p:spPr>
                <a:xfrm>
                  <a:off x="7544318" y="1812784"/>
                  <a:ext cx="265320" cy="56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8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BA0706FC-CDD8-9141-9B76-22A80F1A2571}"/>
                    </a:ext>
                  </a:extLst>
                </p14:cNvPr>
                <p14:cNvContentPartPr/>
                <p14:nvPr/>
              </p14:nvContentPartPr>
              <p14:xfrm>
                <a:off x="7465478" y="2066584"/>
                <a:ext cx="382680" cy="21384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BA0706FC-CDD8-9141-9B76-22A80F1A2571}"/>
                    </a:ext>
                  </a:extLst>
                </p:cNvPr>
                <p:cNvPicPr/>
                <p:nvPr/>
              </p:nvPicPr>
              <p:blipFill>
                <a:blip r:embed="rId1719"/>
                <a:stretch>
                  <a:fillRect/>
                </a:stretch>
              </p:blipFill>
              <p:spPr>
                <a:xfrm>
                  <a:off x="7450358" y="2051464"/>
                  <a:ext cx="41328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0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34FCCFB5-9773-8748-AE79-3F3739465860}"/>
                    </a:ext>
                  </a:extLst>
                </p14:cNvPr>
                <p14:cNvContentPartPr/>
                <p14:nvPr/>
              </p14:nvContentPartPr>
              <p14:xfrm>
                <a:off x="7917638" y="2031664"/>
                <a:ext cx="181080" cy="23616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34FCCFB5-9773-8748-AE79-3F3739465860}"/>
                    </a:ext>
                  </a:extLst>
                </p:cNvPr>
                <p:cNvPicPr/>
                <p:nvPr/>
              </p:nvPicPr>
              <p:blipFill>
                <a:blip r:embed="rId1721"/>
                <a:stretch>
                  <a:fillRect/>
                </a:stretch>
              </p:blipFill>
              <p:spPr>
                <a:xfrm>
                  <a:off x="7902518" y="2016184"/>
                  <a:ext cx="21132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2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269AED09-B31E-824A-8C1E-6864ADB98E0B}"/>
                    </a:ext>
                  </a:extLst>
                </p14:cNvPr>
                <p14:cNvContentPartPr/>
                <p14:nvPr/>
              </p14:nvContentPartPr>
              <p14:xfrm>
                <a:off x="8117798" y="2088544"/>
                <a:ext cx="57960" cy="18576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269AED09-B31E-824A-8C1E-6864ADB98E0B}"/>
                    </a:ext>
                  </a:extLst>
                </p:cNvPr>
                <p:cNvPicPr/>
                <p:nvPr/>
              </p:nvPicPr>
              <p:blipFill>
                <a:blip r:embed="rId1723"/>
                <a:stretch>
                  <a:fillRect/>
                </a:stretch>
              </p:blipFill>
              <p:spPr>
                <a:xfrm>
                  <a:off x="8102678" y="2073064"/>
                  <a:ext cx="8856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4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05C0A907-B1CE-5049-8AD7-17F4C3DC60F9}"/>
                    </a:ext>
                  </a:extLst>
                </p14:cNvPr>
                <p14:cNvContentPartPr/>
                <p14:nvPr/>
              </p14:nvContentPartPr>
              <p14:xfrm>
                <a:off x="8161718" y="1967224"/>
                <a:ext cx="1080" cy="648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05C0A907-B1CE-5049-8AD7-17F4C3DC60F9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8146598" y="1952104"/>
                  <a:ext cx="316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5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1925D89B-8185-894D-A0A7-928EE0542E4D}"/>
                    </a:ext>
                  </a:extLst>
                </p14:cNvPr>
                <p14:cNvContentPartPr/>
                <p14:nvPr/>
              </p14:nvContentPartPr>
              <p14:xfrm>
                <a:off x="8205998" y="2083504"/>
                <a:ext cx="188280" cy="17892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1925D89B-8185-894D-A0A7-928EE0542E4D}"/>
                    </a:ext>
                  </a:extLst>
                </p:cNvPr>
                <p:cNvPicPr/>
                <p:nvPr/>
              </p:nvPicPr>
              <p:blipFill>
                <a:blip r:embed="rId1726"/>
                <a:stretch>
                  <a:fillRect/>
                </a:stretch>
              </p:blipFill>
              <p:spPr>
                <a:xfrm>
                  <a:off x="8190878" y="2068384"/>
                  <a:ext cx="21888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7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A41998A1-DAE1-7E4E-984B-2456E33671AB}"/>
                    </a:ext>
                  </a:extLst>
                </p14:cNvPr>
                <p14:cNvContentPartPr/>
                <p14:nvPr/>
              </p14:nvContentPartPr>
              <p14:xfrm>
                <a:off x="8435318" y="1892344"/>
                <a:ext cx="52200" cy="36180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A41998A1-DAE1-7E4E-984B-2456E33671AB}"/>
                    </a:ext>
                  </a:extLst>
                </p:cNvPr>
                <p:cNvPicPr/>
                <p:nvPr/>
              </p:nvPicPr>
              <p:blipFill>
                <a:blip r:embed="rId1728"/>
                <a:stretch>
                  <a:fillRect/>
                </a:stretch>
              </p:blipFill>
              <p:spPr>
                <a:xfrm>
                  <a:off x="8420198" y="1877224"/>
                  <a:ext cx="82440" cy="39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3" name="Group 302">
            <a:extLst>
              <a:ext uri="{FF2B5EF4-FFF2-40B4-BE49-F238E27FC236}">
                <a16:creationId xmlns:a16="http://schemas.microsoft.com/office/drawing/2014/main" id="{FDCB6D92-58AA-AA4A-8916-9A5F4A3BAE2A}"/>
              </a:ext>
            </a:extLst>
          </p:cNvPr>
          <p:cNvGrpSpPr/>
          <p:nvPr/>
        </p:nvGrpSpPr>
        <p:grpSpPr>
          <a:xfrm>
            <a:off x="8759678" y="1850224"/>
            <a:ext cx="1007640" cy="387000"/>
            <a:chOff x="8759678" y="1850224"/>
            <a:chExt cx="1007640" cy="387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29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D7931A14-DF3B-CF44-B624-6CD1B54E54D8}"/>
                    </a:ext>
                  </a:extLst>
                </p14:cNvPr>
                <p14:cNvContentPartPr/>
                <p14:nvPr/>
              </p14:nvContentPartPr>
              <p14:xfrm>
                <a:off x="8759678" y="2020504"/>
                <a:ext cx="257040" cy="21528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D7931A14-DF3B-CF44-B624-6CD1B54E54D8}"/>
                    </a:ext>
                  </a:extLst>
                </p:cNvPr>
                <p:cNvPicPr/>
                <p:nvPr/>
              </p:nvPicPr>
              <p:blipFill>
                <a:blip r:embed="rId1730"/>
                <a:stretch>
                  <a:fillRect/>
                </a:stretch>
              </p:blipFill>
              <p:spPr>
                <a:xfrm>
                  <a:off x="8744558" y="2005384"/>
                  <a:ext cx="28764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1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2E2C39F0-4617-3749-8ECD-0AB103A5A47C}"/>
                    </a:ext>
                  </a:extLst>
                </p14:cNvPr>
                <p14:cNvContentPartPr/>
                <p14:nvPr/>
              </p14:nvContentPartPr>
              <p14:xfrm>
                <a:off x="9105278" y="2031664"/>
                <a:ext cx="18360" cy="19728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2E2C39F0-4617-3749-8ECD-0AB103A5A47C}"/>
                    </a:ext>
                  </a:extLst>
                </p:cNvPr>
                <p:cNvPicPr/>
                <p:nvPr/>
              </p:nvPicPr>
              <p:blipFill>
                <a:blip r:embed="rId1732"/>
                <a:stretch>
                  <a:fillRect/>
                </a:stretch>
              </p:blipFill>
              <p:spPr>
                <a:xfrm>
                  <a:off x="9089798" y="2016544"/>
                  <a:ext cx="4896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3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89FABCEB-9296-3C44-93D6-A6A11B4AFDA5}"/>
                    </a:ext>
                  </a:extLst>
                </p14:cNvPr>
                <p14:cNvContentPartPr/>
                <p14:nvPr/>
              </p14:nvContentPartPr>
              <p14:xfrm>
                <a:off x="9123998" y="1892344"/>
                <a:ext cx="8640" cy="1476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89FABCEB-9296-3C44-93D6-A6A11B4AFDA5}"/>
                    </a:ext>
                  </a:extLst>
                </p:cNvPr>
                <p:cNvPicPr/>
                <p:nvPr/>
              </p:nvPicPr>
              <p:blipFill>
                <a:blip r:embed="rId1734"/>
                <a:stretch>
                  <a:fillRect/>
                </a:stretch>
              </p:blipFill>
              <p:spPr>
                <a:xfrm>
                  <a:off x="9108878" y="1877224"/>
                  <a:ext cx="3924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5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A1A4EBA7-C8C9-F748-AD87-9CDFEF55B83A}"/>
                    </a:ext>
                  </a:extLst>
                </p14:cNvPr>
                <p14:cNvContentPartPr/>
                <p14:nvPr/>
              </p14:nvContentPartPr>
              <p14:xfrm>
                <a:off x="9262598" y="1850224"/>
                <a:ext cx="54360" cy="38700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A1A4EBA7-C8C9-F748-AD87-9CDFEF55B83A}"/>
                    </a:ext>
                  </a:extLst>
                </p:cNvPr>
                <p:cNvPicPr/>
                <p:nvPr/>
              </p:nvPicPr>
              <p:blipFill>
                <a:blip r:embed="rId1736"/>
                <a:stretch>
                  <a:fillRect/>
                </a:stretch>
              </p:blipFill>
              <p:spPr>
                <a:xfrm>
                  <a:off x="9247478" y="1834744"/>
                  <a:ext cx="84600" cy="41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7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46E623B2-CD17-8947-83A9-43B8047DADC8}"/>
                    </a:ext>
                  </a:extLst>
                </p14:cNvPr>
                <p14:cNvContentPartPr/>
                <p14:nvPr/>
              </p14:nvContentPartPr>
              <p14:xfrm>
                <a:off x="9163238" y="1994584"/>
                <a:ext cx="412920" cy="21816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46E623B2-CD17-8947-83A9-43B8047DADC8}"/>
                    </a:ext>
                  </a:extLst>
                </p:cNvPr>
                <p:cNvPicPr/>
                <p:nvPr/>
              </p:nvPicPr>
              <p:blipFill>
                <a:blip r:embed="rId1738"/>
                <a:stretch>
                  <a:fillRect/>
                </a:stretch>
              </p:blipFill>
              <p:spPr>
                <a:xfrm>
                  <a:off x="9148118" y="1979464"/>
                  <a:ext cx="44352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9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86CE3638-A87F-F64D-82F7-EE2B069B38C9}"/>
                    </a:ext>
                  </a:extLst>
                </p14:cNvPr>
                <p14:cNvContentPartPr/>
                <p14:nvPr/>
              </p14:nvContentPartPr>
              <p14:xfrm>
                <a:off x="9648158" y="1984504"/>
                <a:ext cx="119160" cy="22428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86CE3638-A87F-F64D-82F7-EE2B069B38C9}"/>
                    </a:ext>
                  </a:extLst>
                </p:cNvPr>
                <p:cNvPicPr/>
                <p:nvPr/>
              </p:nvPicPr>
              <p:blipFill>
                <a:blip r:embed="rId1740"/>
                <a:stretch>
                  <a:fillRect/>
                </a:stretch>
              </p:blipFill>
              <p:spPr>
                <a:xfrm>
                  <a:off x="9633038" y="1969024"/>
                  <a:ext cx="149760" cy="254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82" name="Group 1281">
            <a:extLst>
              <a:ext uri="{FF2B5EF4-FFF2-40B4-BE49-F238E27FC236}">
                <a16:creationId xmlns:a16="http://schemas.microsoft.com/office/drawing/2014/main" id="{6549D742-A751-3640-8597-605B0E3E5FC1}"/>
              </a:ext>
            </a:extLst>
          </p:cNvPr>
          <p:cNvGrpSpPr/>
          <p:nvPr/>
        </p:nvGrpSpPr>
        <p:grpSpPr>
          <a:xfrm>
            <a:off x="10193198" y="2687224"/>
            <a:ext cx="644760" cy="443520"/>
            <a:chOff x="10193198" y="2687224"/>
            <a:chExt cx="644760" cy="44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41">
              <p14:nvContentPartPr>
                <p14:cNvPr id="1219" name="Ink 1218">
                  <a:extLst>
                    <a:ext uri="{FF2B5EF4-FFF2-40B4-BE49-F238E27FC236}">
                      <a16:creationId xmlns:a16="http://schemas.microsoft.com/office/drawing/2014/main" id="{424CA4F9-2E84-7644-8C68-C18E75E0BDD8}"/>
                    </a:ext>
                  </a:extLst>
                </p14:cNvPr>
                <p14:cNvContentPartPr/>
                <p14:nvPr/>
              </p14:nvContentPartPr>
              <p14:xfrm>
                <a:off x="10193198" y="2758504"/>
                <a:ext cx="154440" cy="147240"/>
              </p14:xfrm>
            </p:contentPart>
          </mc:Choice>
          <mc:Fallback xmlns="">
            <p:pic>
              <p:nvPicPr>
                <p:cNvPr id="1219" name="Ink 1218">
                  <a:extLst>
                    <a:ext uri="{FF2B5EF4-FFF2-40B4-BE49-F238E27FC236}">
                      <a16:creationId xmlns:a16="http://schemas.microsoft.com/office/drawing/2014/main" id="{424CA4F9-2E84-7644-8C68-C18E75E0BDD8}"/>
                    </a:ext>
                  </a:extLst>
                </p:cNvPr>
                <p:cNvPicPr/>
                <p:nvPr/>
              </p:nvPicPr>
              <p:blipFill>
                <a:blip r:embed="rId1742"/>
                <a:stretch>
                  <a:fillRect/>
                </a:stretch>
              </p:blipFill>
              <p:spPr>
                <a:xfrm>
                  <a:off x="10178078" y="2743384"/>
                  <a:ext cx="18504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3">
              <p14:nvContentPartPr>
                <p14:cNvPr id="1228" name="Ink 1227">
                  <a:extLst>
                    <a:ext uri="{FF2B5EF4-FFF2-40B4-BE49-F238E27FC236}">
                      <a16:creationId xmlns:a16="http://schemas.microsoft.com/office/drawing/2014/main" id="{8CDC68BA-FBF6-7E42-8430-9BBA48C57DF5}"/>
                    </a:ext>
                  </a:extLst>
                </p14:cNvPr>
                <p14:cNvContentPartPr/>
                <p14:nvPr/>
              </p14:nvContentPartPr>
              <p14:xfrm>
                <a:off x="10301198" y="2687224"/>
                <a:ext cx="123840" cy="443520"/>
              </p14:xfrm>
            </p:contentPart>
          </mc:Choice>
          <mc:Fallback xmlns="">
            <p:pic>
              <p:nvPicPr>
                <p:cNvPr id="1228" name="Ink 1227">
                  <a:extLst>
                    <a:ext uri="{FF2B5EF4-FFF2-40B4-BE49-F238E27FC236}">
                      <a16:creationId xmlns:a16="http://schemas.microsoft.com/office/drawing/2014/main" id="{8CDC68BA-FBF6-7E42-8430-9BBA48C57DF5}"/>
                    </a:ext>
                  </a:extLst>
                </p:cNvPr>
                <p:cNvPicPr/>
                <p:nvPr/>
              </p:nvPicPr>
              <p:blipFill>
                <a:blip r:embed="rId1744"/>
                <a:stretch>
                  <a:fillRect/>
                </a:stretch>
              </p:blipFill>
              <p:spPr>
                <a:xfrm>
                  <a:off x="10285718" y="2672104"/>
                  <a:ext cx="154440" cy="47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5">
              <p14:nvContentPartPr>
                <p14:cNvPr id="1253" name="Ink 1252">
                  <a:extLst>
                    <a:ext uri="{FF2B5EF4-FFF2-40B4-BE49-F238E27FC236}">
                      <a16:creationId xmlns:a16="http://schemas.microsoft.com/office/drawing/2014/main" id="{5D0E3FA7-4EBB-574F-85C7-E060F4504C9B}"/>
                    </a:ext>
                  </a:extLst>
                </p14:cNvPr>
                <p14:cNvContentPartPr/>
                <p14:nvPr/>
              </p14:nvContentPartPr>
              <p14:xfrm>
                <a:off x="10509278" y="2762104"/>
                <a:ext cx="113400" cy="145800"/>
              </p14:xfrm>
            </p:contentPart>
          </mc:Choice>
          <mc:Fallback xmlns="">
            <p:pic>
              <p:nvPicPr>
                <p:cNvPr id="1253" name="Ink 1252">
                  <a:extLst>
                    <a:ext uri="{FF2B5EF4-FFF2-40B4-BE49-F238E27FC236}">
                      <a16:creationId xmlns:a16="http://schemas.microsoft.com/office/drawing/2014/main" id="{5D0E3FA7-4EBB-574F-85C7-E060F4504C9B}"/>
                    </a:ext>
                  </a:extLst>
                </p:cNvPr>
                <p:cNvPicPr/>
                <p:nvPr/>
              </p:nvPicPr>
              <p:blipFill>
                <a:blip r:embed="rId1746"/>
                <a:stretch>
                  <a:fillRect/>
                </a:stretch>
              </p:blipFill>
              <p:spPr>
                <a:xfrm>
                  <a:off x="10493798" y="2746984"/>
                  <a:ext cx="14400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7">
              <p14:nvContentPartPr>
                <p14:cNvPr id="1270" name="Ink 1269">
                  <a:extLst>
                    <a:ext uri="{FF2B5EF4-FFF2-40B4-BE49-F238E27FC236}">
                      <a16:creationId xmlns:a16="http://schemas.microsoft.com/office/drawing/2014/main" id="{F32A214B-9E25-C144-84BA-0B0AFCDDCDA3}"/>
                    </a:ext>
                  </a:extLst>
                </p14:cNvPr>
                <p14:cNvContentPartPr/>
                <p14:nvPr/>
              </p14:nvContentPartPr>
              <p14:xfrm>
                <a:off x="10705118" y="2766064"/>
                <a:ext cx="132840" cy="160920"/>
              </p14:xfrm>
            </p:contentPart>
          </mc:Choice>
          <mc:Fallback xmlns="">
            <p:pic>
              <p:nvPicPr>
                <p:cNvPr id="1270" name="Ink 1269">
                  <a:extLst>
                    <a:ext uri="{FF2B5EF4-FFF2-40B4-BE49-F238E27FC236}">
                      <a16:creationId xmlns:a16="http://schemas.microsoft.com/office/drawing/2014/main" id="{F32A214B-9E25-C144-84BA-0B0AFCDDCDA3}"/>
                    </a:ext>
                  </a:extLst>
                </p:cNvPr>
                <p:cNvPicPr/>
                <p:nvPr/>
              </p:nvPicPr>
              <p:blipFill>
                <a:blip r:embed="rId1748"/>
                <a:stretch>
                  <a:fillRect/>
                </a:stretch>
              </p:blipFill>
              <p:spPr>
                <a:xfrm>
                  <a:off x="10689638" y="2750944"/>
                  <a:ext cx="163080" cy="191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81" name="Group 1280">
            <a:extLst>
              <a:ext uri="{FF2B5EF4-FFF2-40B4-BE49-F238E27FC236}">
                <a16:creationId xmlns:a16="http://schemas.microsoft.com/office/drawing/2014/main" id="{F7D6A086-49E8-214E-8537-3A890B83AC22}"/>
              </a:ext>
            </a:extLst>
          </p:cNvPr>
          <p:cNvGrpSpPr/>
          <p:nvPr/>
        </p:nvGrpSpPr>
        <p:grpSpPr>
          <a:xfrm>
            <a:off x="11061878" y="2419744"/>
            <a:ext cx="21240" cy="519120"/>
            <a:chOff x="11061878" y="2419744"/>
            <a:chExt cx="21240" cy="51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49">
              <p14:nvContentPartPr>
                <p14:cNvPr id="1274" name="Ink 1273">
                  <a:extLst>
                    <a:ext uri="{FF2B5EF4-FFF2-40B4-BE49-F238E27FC236}">
                      <a16:creationId xmlns:a16="http://schemas.microsoft.com/office/drawing/2014/main" id="{9960FA11-3984-034E-9A0B-61CE4D8B4D94}"/>
                    </a:ext>
                  </a:extLst>
                </p14:cNvPr>
                <p14:cNvContentPartPr/>
                <p14:nvPr/>
              </p14:nvContentPartPr>
              <p14:xfrm>
                <a:off x="11061878" y="2419744"/>
                <a:ext cx="17640" cy="400680"/>
              </p14:xfrm>
            </p:contentPart>
          </mc:Choice>
          <mc:Fallback xmlns="">
            <p:pic>
              <p:nvPicPr>
                <p:cNvPr id="1274" name="Ink 1273">
                  <a:extLst>
                    <a:ext uri="{FF2B5EF4-FFF2-40B4-BE49-F238E27FC236}">
                      <a16:creationId xmlns:a16="http://schemas.microsoft.com/office/drawing/2014/main" id="{9960FA11-3984-034E-9A0B-61CE4D8B4D94}"/>
                    </a:ext>
                  </a:extLst>
                </p:cNvPr>
                <p:cNvPicPr/>
                <p:nvPr/>
              </p:nvPicPr>
              <p:blipFill>
                <a:blip r:embed="rId1750"/>
                <a:stretch>
                  <a:fillRect/>
                </a:stretch>
              </p:blipFill>
              <p:spPr>
                <a:xfrm>
                  <a:off x="11046758" y="2404264"/>
                  <a:ext cx="48240" cy="43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1">
              <p14:nvContentPartPr>
                <p14:cNvPr id="1275" name="Ink 1274">
                  <a:extLst>
                    <a:ext uri="{FF2B5EF4-FFF2-40B4-BE49-F238E27FC236}">
                      <a16:creationId xmlns:a16="http://schemas.microsoft.com/office/drawing/2014/main" id="{49C89CD8-4189-1C4D-8C3E-357330C121A0}"/>
                    </a:ext>
                  </a:extLst>
                </p14:cNvPr>
                <p14:cNvContentPartPr/>
                <p14:nvPr/>
              </p14:nvContentPartPr>
              <p14:xfrm>
                <a:off x="11073038" y="2932744"/>
                <a:ext cx="10080" cy="6120"/>
              </p14:xfrm>
            </p:contentPart>
          </mc:Choice>
          <mc:Fallback xmlns="">
            <p:pic>
              <p:nvPicPr>
                <p:cNvPr id="1275" name="Ink 1274">
                  <a:extLst>
                    <a:ext uri="{FF2B5EF4-FFF2-40B4-BE49-F238E27FC236}">
                      <a16:creationId xmlns:a16="http://schemas.microsoft.com/office/drawing/2014/main" id="{49C89CD8-4189-1C4D-8C3E-357330C121A0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11057558" y="2917264"/>
                  <a:ext cx="40680" cy="36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20" name="Group 1419">
            <a:extLst>
              <a:ext uri="{FF2B5EF4-FFF2-40B4-BE49-F238E27FC236}">
                <a16:creationId xmlns:a16="http://schemas.microsoft.com/office/drawing/2014/main" id="{1C43582C-43BB-DD41-AE5B-161843E94EB5}"/>
              </a:ext>
            </a:extLst>
          </p:cNvPr>
          <p:cNvGrpSpPr/>
          <p:nvPr/>
        </p:nvGrpSpPr>
        <p:grpSpPr>
          <a:xfrm>
            <a:off x="5954558" y="2475544"/>
            <a:ext cx="4014000" cy="1213920"/>
            <a:chOff x="5954558" y="2475544"/>
            <a:chExt cx="4014000" cy="1213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52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9384E317-2F41-4746-95C3-514BE852D006}"/>
                    </a:ext>
                  </a:extLst>
                </p14:cNvPr>
                <p14:cNvContentPartPr/>
                <p14:nvPr/>
              </p14:nvContentPartPr>
              <p14:xfrm>
                <a:off x="5954558" y="2827264"/>
                <a:ext cx="258480" cy="5544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9384E317-2F41-4746-95C3-514BE852D006}"/>
                    </a:ext>
                  </a:extLst>
                </p:cNvPr>
                <p:cNvPicPr/>
                <p:nvPr/>
              </p:nvPicPr>
              <p:blipFill>
                <a:blip r:embed="rId1753"/>
                <a:stretch>
                  <a:fillRect/>
                </a:stretch>
              </p:blipFill>
              <p:spPr>
                <a:xfrm>
                  <a:off x="5939438" y="2812144"/>
                  <a:ext cx="28908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4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56CE26F8-B703-B64E-B59F-C3E43E173674}"/>
                    </a:ext>
                  </a:extLst>
                </p14:cNvPr>
                <p14:cNvContentPartPr/>
                <p14:nvPr/>
              </p14:nvContentPartPr>
              <p14:xfrm>
                <a:off x="6232838" y="2752024"/>
                <a:ext cx="190440" cy="30816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56CE26F8-B703-B64E-B59F-C3E43E173674}"/>
                    </a:ext>
                  </a:extLst>
                </p:cNvPr>
                <p:cNvPicPr/>
                <p:nvPr/>
              </p:nvPicPr>
              <p:blipFill>
                <a:blip r:embed="rId1755"/>
                <a:stretch>
                  <a:fillRect/>
                </a:stretch>
              </p:blipFill>
              <p:spPr>
                <a:xfrm>
                  <a:off x="6217358" y="2736904"/>
                  <a:ext cx="221040" cy="33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6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B4274077-E901-3945-8BCE-FE94D9D08099}"/>
                    </a:ext>
                  </a:extLst>
                </p14:cNvPr>
                <p14:cNvContentPartPr/>
                <p14:nvPr/>
              </p14:nvContentPartPr>
              <p14:xfrm>
                <a:off x="6432278" y="2777584"/>
                <a:ext cx="146160" cy="22968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B4274077-E901-3945-8BCE-FE94D9D08099}"/>
                    </a:ext>
                  </a:extLst>
                </p:cNvPr>
                <p:cNvPicPr/>
                <p:nvPr/>
              </p:nvPicPr>
              <p:blipFill>
                <a:blip r:embed="rId1757"/>
                <a:stretch>
                  <a:fillRect/>
                </a:stretch>
              </p:blipFill>
              <p:spPr>
                <a:xfrm>
                  <a:off x="6417158" y="2762464"/>
                  <a:ext cx="17676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8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5962CEF9-A408-AA43-AB5D-D757A1313EB1}"/>
                    </a:ext>
                  </a:extLst>
                </p14:cNvPr>
                <p14:cNvContentPartPr/>
                <p14:nvPr/>
              </p14:nvContentPartPr>
              <p14:xfrm>
                <a:off x="6668078" y="2564464"/>
                <a:ext cx="49680" cy="45900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5962CEF9-A408-AA43-AB5D-D757A1313EB1}"/>
                    </a:ext>
                  </a:extLst>
                </p:cNvPr>
                <p:cNvPicPr/>
                <p:nvPr/>
              </p:nvPicPr>
              <p:blipFill>
                <a:blip r:embed="rId1759"/>
                <a:stretch>
                  <a:fillRect/>
                </a:stretch>
              </p:blipFill>
              <p:spPr>
                <a:xfrm>
                  <a:off x="6652958" y="2549344"/>
                  <a:ext cx="80280" cy="48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0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9920CEA0-E986-C441-9429-3B38B0F42B23}"/>
                    </a:ext>
                  </a:extLst>
                </p14:cNvPr>
                <p14:cNvContentPartPr/>
                <p14:nvPr/>
              </p14:nvContentPartPr>
              <p14:xfrm>
                <a:off x="6779678" y="2586784"/>
                <a:ext cx="48240" cy="43848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9920CEA0-E986-C441-9429-3B38B0F42B23}"/>
                    </a:ext>
                  </a:extLst>
                </p:cNvPr>
                <p:cNvPicPr/>
                <p:nvPr/>
              </p:nvPicPr>
              <p:blipFill>
                <a:blip r:embed="rId1761"/>
                <a:stretch>
                  <a:fillRect/>
                </a:stretch>
              </p:blipFill>
              <p:spPr>
                <a:xfrm>
                  <a:off x="6764558" y="2571664"/>
                  <a:ext cx="78480" cy="46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2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5A02C868-A52A-554C-B3E7-3A3E48A63763}"/>
                    </a:ext>
                  </a:extLst>
                </p14:cNvPr>
                <p14:cNvContentPartPr/>
                <p14:nvPr/>
              </p14:nvContentPartPr>
              <p14:xfrm>
                <a:off x="6905678" y="2794504"/>
                <a:ext cx="110160" cy="20628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5A02C868-A52A-554C-B3E7-3A3E48A63763}"/>
                    </a:ext>
                  </a:extLst>
                </p:cNvPr>
                <p:cNvPicPr/>
                <p:nvPr/>
              </p:nvPicPr>
              <p:blipFill>
                <a:blip r:embed="rId1763"/>
                <a:stretch>
                  <a:fillRect/>
                </a:stretch>
              </p:blipFill>
              <p:spPr>
                <a:xfrm>
                  <a:off x="6890558" y="2779384"/>
                  <a:ext cx="14076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4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938214B5-E761-804A-8B66-20657F9DA9B1}"/>
                    </a:ext>
                  </a:extLst>
                </p14:cNvPr>
                <p14:cNvContentPartPr/>
                <p14:nvPr/>
              </p14:nvContentPartPr>
              <p14:xfrm>
                <a:off x="7112678" y="2802424"/>
                <a:ext cx="190440" cy="25920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938214B5-E761-804A-8B66-20657F9DA9B1}"/>
                    </a:ext>
                  </a:extLst>
                </p:cNvPr>
                <p:cNvPicPr/>
                <p:nvPr/>
              </p:nvPicPr>
              <p:blipFill>
                <a:blip r:embed="rId1765"/>
                <a:stretch>
                  <a:fillRect/>
                </a:stretch>
              </p:blipFill>
              <p:spPr>
                <a:xfrm>
                  <a:off x="7097558" y="2787304"/>
                  <a:ext cx="22104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6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A215548C-4940-3F49-9CF5-3F8FA5BB2F9D}"/>
                    </a:ext>
                  </a:extLst>
                </p14:cNvPr>
                <p14:cNvContentPartPr/>
                <p14:nvPr/>
              </p14:nvContentPartPr>
              <p14:xfrm>
                <a:off x="7370798" y="2692984"/>
                <a:ext cx="50760" cy="36288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A215548C-4940-3F49-9CF5-3F8FA5BB2F9D}"/>
                    </a:ext>
                  </a:extLst>
                </p:cNvPr>
                <p:cNvPicPr/>
                <p:nvPr/>
              </p:nvPicPr>
              <p:blipFill>
                <a:blip r:embed="rId1767"/>
                <a:stretch>
                  <a:fillRect/>
                </a:stretch>
              </p:blipFill>
              <p:spPr>
                <a:xfrm>
                  <a:off x="7355678" y="2677864"/>
                  <a:ext cx="81360" cy="39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8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9E3D7504-A39D-3041-BF7E-32C7F22BD2D2}"/>
                    </a:ext>
                  </a:extLst>
                </p14:cNvPr>
                <p14:cNvContentPartPr/>
                <p14:nvPr/>
              </p14:nvContentPartPr>
              <p14:xfrm>
                <a:off x="7231118" y="2791624"/>
                <a:ext cx="295200" cy="23760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9E3D7504-A39D-3041-BF7E-32C7F22BD2D2}"/>
                    </a:ext>
                  </a:extLst>
                </p:cNvPr>
                <p:cNvPicPr/>
                <p:nvPr/>
              </p:nvPicPr>
              <p:blipFill>
                <a:blip r:embed="rId1769"/>
                <a:stretch>
                  <a:fillRect/>
                </a:stretch>
              </p:blipFill>
              <p:spPr>
                <a:xfrm>
                  <a:off x="7215998" y="2776144"/>
                  <a:ext cx="32544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0">
              <p14:nvContentPartPr>
                <p14:cNvPr id="1153" name="Ink 1152">
                  <a:extLst>
                    <a:ext uri="{FF2B5EF4-FFF2-40B4-BE49-F238E27FC236}">
                      <a16:creationId xmlns:a16="http://schemas.microsoft.com/office/drawing/2014/main" id="{E5286358-60F8-A842-A264-3C0C8A3BEF30}"/>
                    </a:ext>
                  </a:extLst>
                </p14:cNvPr>
                <p14:cNvContentPartPr/>
                <p14:nvPr/>
              </p14:nvContentPartPr>
              <p14:xfrm>
                <a:off x="7524878" y="2709904"/>
                <a:ext cx="2520" cy="11160"/>
              </p14:xfrm>
            </p:contentPart>
          </mc:Choice>
          <mc:Fallback xmlns="">
            <p:pic>
              <p:nvPicPr>
                <p:cNvPr id="1153" name="Ink 1152">
                  <a:extLst>
                    <a:ext uri="{FF2B5EF4-FFF2-40B4-BE49-F238E27FC236}">
                      <a16:creationId xmlns:a16="http://schemas.microsoft.com/office/drawing/2014/main" id="{E5286358-60F8-A842-A264-3C0C8A3BEF30}"/>
                    </a:ext>
                  </a:extLst>
                </p:cNvPr>
                <p:cNvPicPr/>
                <p:nvPr/>
              </p:nvPicPr>
              <p:blipFill>
                <a:blip r:embed="rId1771"/>
                <a:stretch>
                  <a:fillRect/>
                </a:stretch>
              </p:blipFill>
              <p:spPr>
                <a:xfrm>
                  <a:off x="7509398" y="2694784"/>
                  <a:ext cx="3312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2">
              <p14:nvContentPartPr>
                <p14:cNvPr id="1154" name="Ink 1153">
                  <a:extLst>
                    <a:ext uri="{FF2B5EF4-FFF2-40B4-BE49-F238E27FC236}">
                      <a16:creationId xmlns:a16="http://schemas.microsoft.com/office/drawing/2014/main" id="{0E1F0DE4-24C5-304F-B6A1-2729871B7B43}"/>
                    </a:ext>
                  </a:extLst>
                </p14:cNvPr>
                <p14:cNvContentPartPr/>
                <p14:nvPr/>
              </p14:nvContentPartPr>
              <p14:xfrm>
                <a:off x="7618118" y="2820784"/>
                <a:ext cx="117000" cy="204120"/>
              </p14:xfrm>
            </p:contentPart>
          </mc:Choice>
          <mc:Fallback xmlns="">
            <p:pic>
              <p:nvPicPr>
                <p:cNvPr id="1154" name="Ink 1153">
                  <a:extLst>
                    <a:ext uri="{FF2B5EF4-FFF2-40B4-BE49-F238E27FC236}">
                      <a16:creationId xmlns:a16="http://schemas.microsoft.com/office/drawing/2014/main" id="{0E1F0DE4-24C5-304F-B6A1-2729871B7B43}"/>
                    </a:ext>
                  </a:extLst>
                </p:cNvPr>
                <p:cNvPicPr/>
                <p:nvPr/>
              </p:nvPicPr>
              <p:blipFill>
                <a:blip r:embed="rId1773"/>
                <a:stretch>
                  <a:fillRect/>
                </a:stretch>
              </p:blipFill>
              <p:spPr>
                <a:xfrm>
                  <a:off x="7602998" y="2805664"/>
                  <a:ext cx="14760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4">
              <p14:nvContentPartPr>
                <p14:cNvPr id="1156" name="Ink 1155">
                  <a:extLst>
                    <a:ext uri="{FF2B5EF4-FFF2-40B4-BE49-F238E27FC236}">
                      <a16:creationId xmlns:a16="http://schemas.microsoft.com/office/drawing/2014/main" id="{A18E1D84-0574-DF41-8115-F222B5F50F6A}"/>
                    </a:ext>
                  </a:extLst>
                </p14:cNvPr>
                <p14:cNvContentPartPr/>
                <p14:nvPr/>
              </p14:nvContentPartPr>
              <p14:xfrm>
                <a:off x="7798838" y="2789104"/>
                <a:ext cx="124560" cy="246600"/>
              </p14:xfrm>
            </p:contentPart>
          </mc:Choice>
          <mc:Fallback xmlns="">
            <p:pic>
              <p:nvPicPr>
                <p:cNvPr id="1156" name="Ink 1155">
                  <a:extLst>
                    <a:ext uri="{FF2B5EF4-FFF2-40B4-BE49-F238E27FC236}">
                      <a16:creationId xmlns:a16="http://schemas.microsoft.com/office/drawing/2014/main" id="{A18E1D84-0574-DF41-8115-F222B5F50F6A}"/>
                    </a:ext>
                  </a:extLst>
                </p:cNvPr>
                <p:cNvPicPr/>
                <p:nvPr/>
              </p:nvPicPr>
              <p:blipFill>
                <a:blip r:embed="rId1775"/>
                <a:stretch>
                  <a:fillRect/>
                </a:stretch>
              </p:blipFill>
              <p:spPr>
                <a:xfrm>
                  <a:off x="7783718" y="2773624"/>
                  <a:ext cx="15516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6">
              <p14:nvContentPartPr>
                <p14:cNvPr id="1161" name="Ink 1160">
                  <a:extLst>
                    <a:ext uri="{FF2B5EF4-FFF2-40B4-BE49-F238E27FC236}">
                      <a16:creationId xmlns:a16="http://schemas.microsoft.com/office/drawing/2014/main" id="{030D70CA-788F-374E-8E96-3939F51A0D3D}"/>
                    </a:ext>
                  </a:extLst>
                </p14:cNvPr>
                <p14:cNvContentPartPr/>
                <p14:nvPr/>
              </p14:nvContentPartPr>
              <p14:xfrm>
                <a:off x="8140118" y="2787664"/>
                <a:ext cx="33480" cy="230040"/>
              </p14:xfrm>
            </p:contentPart>
          </mc:Choice>
          <mc:Fallback xmlns="">
            <p:pic>
              <p:nvPicPr>
                <p:cNvPr id="1161" name="Ink 1160">
                  <a:extLst>
                    <a:ext uri="{FF2B5EF4-FFF2-40B4-BE49-F238E27FC236}">
                      <a16:creationId xmlns:a16="http://schemas.microsoft.com/office/drawing/2014/main" id="{030D70CA-788F-374E-8E96-3939F51A0D3D}"/>
                    </a:ext>
                  </a:extLst>
                </p:cNvPr>
                <p:cNvPicPr/>
                <p:nvPr/>
              </p:nvPicPr>
              <p:blipFill>
                <a:blip r:embed="rId1777"/>
                <a:stretch>
                  <a:fillRect/>
                </a:stretch>
              </p:blipFill>
              <p:spPr>
                <a:xfrm>
                  <a:off x="8124998" y="2772544"/>
                  <a:ext cx="6408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8">
              <p14:nvContentPartPr>
                <p14:cNvPr id="1175" name="Ink 1174">
                  <a:extLst>
                    <a:ext uri="{FF2B5EF4-FFF2-40B4-BE49-F238E27FC236}">
                      <a16:creationId xmlns:a16="http://schemas.microsoft.com/office/drawing/2014/main" id="{B3F6B73B-A41C-0A42-8259-5175CC2F9780}"/>
                    </a:ext>
                  </a:extLst>
                </p14:cNvPr>
                <p14:cNvContentPartPr/>
                <p14:nvPr/>
              </p14:nvContentPartPr>
              <p14:xfrm>
                <a:off x="8151278" y="2709544"/>
                <a:ext cx="4320" cy="2880"/>
              </p14:xfrm>
            </p:contentPart>
          </mc:Choice>
          <mc:Fallback xmlns="">
            <p:pic>
              <p:nvPicPr>
                <p:cNvPr id="1175" name="Ink 1174">
                  <a:extLst>
                    <a:ext uri="{FF2B5EF4-FFF2-40B4-BE49-F238E27FC236}">
                      <a16:creationId xmlns:a16="http://schemas.microsoft.com/office/drawing/2014/main" id="{B3F6B73B-A41C-0A42-8259-5175CC2F9780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8136158" y="2694424"/>
                  <a:ext cx="349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9">
              <p14:nvContentPartPr>
                <p14:cNvPr id="1177" name="Ink 1176">
                  <a:extLst>
                    <a:ext uri="{FF2B5EF4-FFF2-40B4-BE49-F238E27FC236}">
                      <a16:creationId xmlns:a16="http://schemas.microsoft.com/office/drawing/2014/main" id="{283981D8-0DDC-1C49-BDDC-EB3F21A1D878}"/>
                    </a:ext>
                  </a:extLst>
                </p14:cNvPr>
                <p14:cNvContentPartPr/>
                <p14:nvPr/>
              </p14:nvContentPartPr>
              <p14:xfrm>
                <a:off x="8262878" y="2746264"/>
                <a:ext cx="135000" cy="265320"/>
              </p14:xfrm>
            </p:contentPart>
          </mc:Choice>
          <mc:Fallback xmlns="">
            <p:pic>
              <p:nvPicPr>
                <p:cNvPr id="1177" name="Ink 1176">
                  <a:extLst>
                    <a:ext uri="{FF2B5EF4-FFF2-40B4-BE49-F238E27FC236}">
                      <a16:creationId xmlns:a16="http://schemas.microsoft.com/office/drawing/2014/main" id="{283981D8-0DDC-1C49-BDDC-EB3F21A1D878}"/>
                    </a:ext>
                  </a:extLst>
                </p:cNvPr>
                <p:cNvPicPr/>
                <p:nvPr/>
              </p:nvPicPr>
              <p:blipFill>
                <a:blip r:embed="rId1780"/>
                <a:stretch>
                  <a:fillRect/>
                </a:stretch>
              </p:blipFill>
              <p:spPr>
                <a:xfrm>
                  <a:off x="8247758" y="2731144"/>
                  <a:ext cx="16524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1">
              <p14:nvContentPartPr>
                <p14:cNvPr id="1178" name="Ink 1177">
                  <a:extLst>
                    <a:ext uri="{FF2B5EF4-FFF2-40B4-BE49-F238E27FC236}">
                      <a16:creationId xmlns:a16="http://schemas.microsoft.com/office/drawing/2014/main" id="{1131C3E3-DF86-2B49-AB0A-CD9EEAF3E88E}"/>
                    </a:ext>
                  </a:extLst>
                </p14:cNvPr>
                <p14:cNvContentPartPr/>
                <p14:nvPr/>
              </p14:nvContentPartPr>
              <p14:xfrm>
                <a:off x="8493278" y="2529904"/>
                <a:ext cx="200160" cy="443520"/>
              </p14:xfrm>
            </p:contentPart>
          </mc:Choice>
          <mc:Fallback xmlns="">
            <p:pic>
              <p:nvPicPr>
                <p:cNvPr id="1178" name="Ink 1177">
                  <a:extLst>
                    <a:ext uri="{FF2B5EF4-FFF2-40B4-BE49-F238E27FC236}">
                      <a16:creationId xmlns:a16="http://schemas.microsoft.com/office/drawing/2014/main" id="{1131C3E3-DF86-2B49-AB0A-CD9EEAF3E88E}"/>
                    </a:ext>
                  </a:extLst>
                </p:cNvPr>
                <p:cNvPicPr/>
                <p:nvPr/>
              </p:nvPicPr>
              <p:blipFill>
                <a:blip r:embed="rId1782"/>
                <a:stretch>
                  <a:fillRect/>
                </a:stretch>
              </p:blipFill>
              <p:spPr>
                <a:xfrm>
                  <a:off x="8478158" y="2514784"/>
                  <a:ext cx="230760" cy="47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3">
              <p14:nvContentPartPr>
                <p14:cNvPr id="1181" name="Ink 1180">
                  <a:extLst>
                    <a:ext uri="{FF2B5EF4-FFF2-40B4-BE49-F238E27FC236}">
                      <a16:creationId xmlns:a16="http://schemas.microsoft.com/office/drawing/2014/main" id="{CC2EE884-7E82-404F-B185-9075B3533FD4}"/>
                    </a:ext>
                  </a:extLst>
                </p14:cNvPr>
                <p14:cNvContentPartPr/>
                <p14:nvPr/>
              </p14:nvContentPartPr>
              <p14:xfrm>
                <a:off x="8422718" y="2774344"/>
                <a:ext cx="367920" cy="176760"/>
              </p14:xfrm>
            </p:contentPart>
          </mc:Choice>
          <mc:Fallback xmlns="">
            <p:pic>
              <p:nvPicPr>
                <p:cNvPr id="1181" name="Ink 1180">
                  <a:extLst>
                    <a:ext uri="{FF2B5EF4-FFF2-40B4-BE49-F238E27FC236}">
                      <a16:creationId xmlns:a16="http://schemas.microsoft.com/office/drawing/2014/main" id="{CC2EE884-7E82-404F-B185-9075B3533FD4}"/>
                    </a:ext>
                  </a:extLst>
                </p:cNvPr>
                <p:cNvPicPr/>
                <p:nvPr/>
              </p:nvPicPr>
              <p:blipFill>
                <a:blip r:embed="rId1784"/>
                <a:stretch>
                  <a:fillRect/>
                </a:stretch>
              </p:blipFill>
              <p:spPr>
                <a:xfrm>
                  <a:off x="8407598" y="2759224"/>
                  <a:ext cx="39852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5">
              <p14:nvContentPartPr>
                <p14:cNvPr id="1182" name="Ink 1181">
                  <a:extLst>
                    <a:ext uri="{FF2B5EF4-FFF2-40B4-BE49-F238E27FC236}">
                      <a16:creationId xmlns:a16="http://schemas.microsoft.com/office/drawing/2014/main" id="{FDA802E4-3067-6044-B333-8D66F97FCE3A}"/>
                    </a:ext>
                  </a:extLst>
                </p14:cNvPr>
                <p14:cNvContentPartPr/>
                <p14:nvPr/>
              </p14:nvContentPartPr>
              <p14:xfrm>
                <a:off x="8952998" y="2773264"/>
                <a:ext cx="211680" cy="25560"/>
              </p14:xfrm>
            </p:contentPart>
          </mc:Choice>
          <mc:Fallback xmlns="">
            <p:pic>
              <p:nvPicPr>
                <p:cNvPr id="1182" name="Ink 1181">
                  <a:extLst>
                    <a:ext uri="{FF2B5EF4-FFF2-40B4-BE49-F238E27FC236}">
                      <a16:creationId xmlns:a16="http://schemas.microsoft.com/office/drawing/2014/main" id="{FDA802E4-3067-6044-B333-8D66F97FCE3A}"/>
                    </a:ext>
                  </a:extLst>
                </p:cNvPr>
                <p:cNvPicPr/>
                <p:nvPr/>
              </p:nvPicPr>
              <p:blipFill>
                <a:blip r:embed="rId1786"/>
                <a:stretch>
                  <a:fillRect/>
                </a:stretch>
              </p:blipFill>
              <p:spPr>
                <a:xfrm>
                  <a:off x="8937878" y="2758144"/>
                  <a:ext cx="24228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7">
              <p14:nvContentPartPr>
                <p14:cNvPr id="1190" name="Ink 1189">
                  <a:extLst>
                    <a:ext uri="{FF2B5EF4-FFF2-40B4-BE49-F238E27FC236}">
                      <a16:creationId xmlns:a16="http://schemas.microsoft.com/office/drawing/2014/main" id="{4AA7202B-DA3F-FC42-9D1C-75D42351E196}"/>
                    </a:ext>
                  </a:extLst>
                </p14:cNvPr>
                <p14:cNvContentPartPr/>
                <p14:nvPr/>
              </p14:nvContentPartPr>
              <p14:xfrm>
                <a:off x="8973158" y="2885224"/>
                <a:ext cx="156600" cy="6840"/>
              </p14:xfrm>
            </p:contentPart>
          </mc:Choice>
          <mc:Fallback xmlns="">
            <p:pic>
              <p:nvPicPr>
                <p:cNvPr id="1190" name="Ink 1189">
                  <a:extLst>
                    <a:ext uri="{FF2B5EF4-FFF2-40B4-BE49-F238E27FC236}">
                      <a16:creationId xmlns:a16="http://schemas.microsoft.com/office/drawing/2014/main" id="{4AA7202B-DA3F-FC42-9D1C-75D42351E196}"/>
                    </a:ext>
                  </a:extLst>
                </p:cNvPr>
                <p:cNvPicPr/>
                <p:nvPr/>
              </p:nvPicPr>
              <p:blipFill>
                <a:blip r:embed="rId1788"/>
                <a:stretch>
                  <a:fillRect/>
                </a:stretch>
              </p:blipFill>
              <p:spPr>
                <a:xfrm>
                  <a:off x="8958038" y="2870104"/>
                  <a:ext cx="1872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9">
              <p14:nvContentPartPr>
                <p14:cNvPr id="1199" name="Ink 1198">
                  <a:extLst>
                    <a:ext uri="{FF2B5EF4-FFF2-40B4-BE49-F238E27FC236}">
                      <a16:creationId xmlns:a16="http://schemas.microsoft.com/office/drawing/2014/main" id="{3B56020D-E026-5440-A23E-EB795D359108}"/>
                    </a:ext>
                  </a:extLst>
                </p14:cNvPr>
                <p14:cNvContentPartPr/>
                <p14:nvPr/>
              </p14:nvContentPartPr>
              <p14:xfrm>
                <a:off x="9450158" y="2740864"/>
                <a:ext cx="225000" cy="241920"/>
              </p14:xfrm>
            </p:contentPart>
          </mc:Choice>
          <mc:Fallback xmlns="">
            <p:pic>
              <p:nvPicPr>
                <p:cNvPr id="1199" name="Ink 1198">
                  <a:extLst>
                    <a:ext uri="{FF2B5EF4-FFF2-40B4-BE49-F238E27FC236}">
                      <a16:creationId xmlns:a16="http://schemas.microsoft.com/office/drawing/2014/main" id="{3B56020D-E026-5440-A23E-EB795D359108}"/>
                    </a:ext>
                  </a:extLst>
                </p:cNvPr>
                <p:cNvPicPr/>
                <p:nvPr/>
              </p:nvPicPr>
              <p:blipFill>
                <a:blip r:embed="rId1790"/>
                <a:stretch>
                  <a:fillRect/>
                </a:stretch>
              </p:blipFill>
              <p:spPr>
                <a:xfrm>
                  <a:off x="9434678" y="2725744"/>
                  <a:ext cx="25524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1">
              <p14:nvContentPartPr>
                <p14:cNvPr id="1200" name="Ink 1199">
                  <a:extLst>
                    <a:ext uri="{FF2B5EF4-FFF2-40B4-BE49-F238E27FC236}">
                      <a16:creationId xmlns:a16="http://schemas.microsoft.com/office/drawing/2014/main" id="{3A91C0ED-8BE1-CF4B-8DDE-772F748972A6}"/>
                    </a:ext>
                  </a:extLst>
                </p14:cNvPr>
                <p14:cNvContentPartPr/>
                <p14:nvPr/>
              </p14:nvContentPartPr>
              <p14:xfrm>
                <a:off x="9783518" y="2526304"/>
                <a:ext cx="42480" cy="443160"/>
              </p14:xfrm>
            </p:contentPart>
          </mc:Choice>
          <mc:Fallback xmlns="">
            <p:pic>
              <p:nvPicPr>
                <p:cNvPr id="1200" name="Ink 1199">
                  <a:extLst>
                    <a:ext uri="{FF2B5EF4-FFF2-40B4-BE49-F238E27FC236}">
                      <a16:creationId xmlns:a16="http://schemas.microsoft.com/office/drawing/2014/main" id="{3A91C0ED-8BE1-CF4B-8DDE-772F748972A6}"/>
                    </a:ext>
                  </a:extLst>
                </p:cNvPr>
                <p:cNvPicPr/>
                <p:nvPr/>
              </p:nvPicPr>
              <p:blipFill>
                <a:blip r:embed="rId1792"/>
                <a:stretch>
                  <a:fillRect/>
                </a:stretch>
              </p:blipFill>
              <p:spPr>
                <a:xfrm>
                  <a:off x="9768038" y="2510824"/>
                  <a:ext cx="73080" cy="47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3">
              <p14:nvContentPartPr>
                <p14:cNvPr id="1207" name="Ink 1206">
                  <a:extLst>
                    <a:ext uri="{FF2B5EF4-FFF2-40B4-BE49-F238E27FC236}">
                      <a16:creationId xmlns:a16="http://schemas.microsoft.com/office/drawing/2014/main" id="{C6AD63CA-F088-4D45-8BE4-FB60A7F14760}"/>
                    </a:ext>
                  </a:extLst>
                </p14:cNvPr>
                <p14:cNvContentPartPr/>
                <p14:nvPr/>
              </p14:nvContentPartPr>
              <p14:xfrm>
                <a:off x="9901958" y="2475544"/>
                <a:ext cx="66600" cy="423000"/>
              </p14:xfrm>
            </p:contentPart>
          </mc:Choice>
          <mc:Fallback xmlns="">
            <p:pic>
              <p:nvPicPr>
                <p:cNvPr id="1207" name="Ink 1206">
                  <a:extLst>
                    <a:ext uri="{FF2B5EF4-FFF2-40B4-BE49-F238E27FC236}">
                      <a16:creationId xmlns:a16="http://schemas.microsoft.com/office/drawing/2014/main" id="{C6AD63CA-F088-4D45-8BE4-FB60A7F14760}"/>
                    </a:ext>
                  </a:extLst>
                </p:cNvPr>
                <p:cNvPicPr/>
                <p:nvPr/>
              </p:nvPicPr>
              <p:blipFill>
                <a:blip r:embed="rId1794"/>
                <a:stretch>
                  <a:fillRect/>
                </a:stretch>
              </p:blipFill>
              <p:spPr>
                <a:xfrm>
                  <a:off x="9886838" y="2460064"/>
                  <a:ext cx="97200" cy="45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5">
              <p14:nvContentPartPr>
                <p14:cNvPr id="1290" name="Ink 1289">
                  <a:extLst>
                    <a:ext uri="{FF2B5EF4-FFF2-40B4-BE49-F238E27FC236}">
                      <a16:creationId xmlns:a16="http://schemas.microsoft.com/office/drawing/2014/main" id="{8CD45C7A-74C2-DA4A-A2BC-8B6018EB5380}"/>
                    </a:ext>
                  </a:extLst>
                </p14:cNvPr>
                <p14:cNvContentPartPr/>
                <p14:nvPr/>
              </p14:nvContentPartPr>
              <p14:xfrm>
                <a:off x="5966798" y="3538264"/>
                <a:ext cx="209520" cy="30240"/>
              </p14:xfrm>
            </p:contentPart>
          </mc:Choice>
          <mc:Fallback xmlns="">
            <p:pic>
              <p:nvPicPr>
                <p:cNvPr id="1290" name="Ink 1289">
                  <a:extLst>
                    <a:ext uri="{FF2B5EF4-FFF2-40B4-BE49-F238E27FC236}">
                      <a16:creationId xmlns:a16="http://schemas.microsoft.com/office/drawing/2014/main" id="{8CD45C7A-74C2-DA4A-A2BC-8B6018EB5380}"/>
                    </a:ext>
                  </a:extLst>
                </p:cNvPr>
                <p:cNvPicPr/>
                <p:nvPr/>
              </p:nvPicPr>
              <p:blipFill>
                <a:blip r:embed="rId1796"/>
                <a:stretch>
                  <a:fillRect/>
                </a:stretch>
              </p:blipFill>
              <p:spPr>
                <a:xfrm>
                  <a:off x="5951318" y="3523144"/>
                  <a:ext cx="23976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7">
              <p14:nvContentPartPr>
                <p14:cNvPr id="1291" name="Ink 1290">
                  <a:extLst>
                    <a:ext uri="{FF2B5EF4-FFF2-40B4-BE49-F238E27FC236}">
                      <a16:creationId xmlns:a16="http://schemas.microsoft.com/office/drawing/2014/main" id="{D8F7128B-4FC9-5D44-8757-92F20D31244F}"/>
                    </a:ext>
                  </a:extLst>
                </p14:cNvPr>
                <p14:cNvContentPartPr/>
                <p14:nvPr/>
              </p14:nvContentPartPr>
              <p14:xfrm>
                <a:off x="6377558" y="3231904"/>
                <a:ext cx="237960" cy="398520"/>
              </p14:xfrm>
            </p:contentPart>
          </mc:Choice>
          <mc:Fallback xmlns="">
            <p:pic>
              <p:nvPicPr>
                <p:cNvPr id="1291" name="Ink 1290">
                  <a:extLst>
                    <a:ext uri="{FF2B5EF4-FFF2-40B4-BE49-F238E27FC236}">
                      <a16:creationId xmlns:a16="http://schemas.microsoft.com/office/drawing/2014/main" id="{D8F7128B-4FC9-5D44-8757-92F20D31244F}"/>
                    </a:ext>
                  </a:extLst>
                </p:cNvPr>
                <p:cNvPicPr/>
                <p:nvPr/>
              </p:nvPicPr>
              <p:blipFill>
                <a:blip r:embed="rId1798"/>
                <a:stretch>
                  <a:fillRect/>
                </a:stretch>
              </p:blipFill>
              <p:spPr>
                <a:xfrm>
                  <a:off x="6362078" y="3216784"/>
                  <a:ext cx="268560" cy="42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9">
              <p14:nvContentPartPr>
                <p14:cNvPr id="1292" name="Ink 1291">
                  <a:extLst>
                    <a:ext uri="{FF2B5EF4-FFF2-40B4-BE49-F238E27FC236}">
                      <a16:creationId xmlns:a16="http://schemas.microsoft.com/office/drawing/2014/main" id="{0C9BF4F3-259C-1E46-B430-1F317E52D2CF}"/>
                    </a:ext>
                  </a:extLst>
                </p14:cNvPr>
                <p14:cNvContentPartPr/>
                <p14:nvPr/>
              </p14:nvContentPartPr>
              <p14:xfrm>
                <a:off x="6663038" y="3393904"/>
                <a:ext cx="106560" cy="208080"/>
              </p14:xfrm>
            </p:contentPart>
          </mc:Choice>
          <mc:Fallback xmlns="">
            <p:pic>
              <p:nvPicPr>
                <p:cNvPr id="1292" name="Ink 1291">
                  <a:extLst>
                    <a:ext uri="{FF2B5EF4-FFF2-40B4-BE49-F238E27FC236}">
                      <a16:creationId xmlns:a16="http://schemas.microsoft.com/office/drawing/2014/main" id="{0C9BF4F3-259C-1E46-B430-1F317E52D2CF}"/>
                    </a:ext>
                  </a:extLst>
                </p:cNvPr>
                <p:cNvPicPr/>
                <p:nvPr/>
              </p:nvPicPr>
              <p:blipFill>
                <a:blip r:embed="rId1800"/>
                <a:stretch>
                  <a:fillRect/>
                </a:stretch>
              </p:blipFill>
              <p:spPr>
                <a:xfrm>
                  <a:off x="6647918" y="3378784"/>
                  <a:ext cx="13716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1">
              <p14:nvContentPartPr>
                <p14:cNvPr id="1305" name="Ink 1304">
                  <a:extLst>
                    <a:ext uri="{FF2B5EF4-FFF2-40B4-BE49-F238E27FC236}">
                      <a16:creationId xmlns:a16="http://schemas.microsoft.com/office/drawing/2014/main" id="{D5943EBB-64F3-B343-A55F-B59E45B273E5}"/>
                    </a:ext>
                  </a:extLst>
                </p14:cNvPr>
                <p14:cNvContentPartPr/>
                <p14:nvPr/>
              </p14:nvContentPartPr>
              <p14:xfrm>
                <a:off x="6821078" y="3394624"/>
                <a:ext cx="149400" cy="239760"/>
              </p14:xfrm>
            </p:contentPart>
          </mc:Choice>
          <mc:Fallback xmlns="">
            <p:pic>
              <p:nvPicPr>
                <p:cNvPr id="1305" name="Ink 1304">
                  <a:extLst>
                    <a:ext uri="{FF2B5EF4-FFF2-40B4-BE49-F238E27FC236}">
                      <a16:creationId xmlns:a16="http://schemas.microsoft.com/office/drawing/2014/main" id="{D5943EBB-64F3-B343-A55F-B59E45B273E5}"/>
                    </a:ext>
                  </a:extLst>
                </p:cNvPr>
                <p:cNvPicPr/>
                <p:nvPr/>
              </p:nvPicPr>
              <p:blipFill>
                <a:blip r:embed="rId1802"/>
                <a:stretch>
                  <a:fillRect/>
                </a:stretch>
              </p:blipFill>
              <p:spPr>
                <a:xfrm>
                  <a:off x="6805958" y="3379504"/>
                  <a:ext cx="18000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3">
              <p14:nvContentPartPr>
                <p14:cNvPr id="1306" name="Ink 1305">
                  <a:extLst>
                    <a:ext uri="{FF2B5EF4-FFF2-40B4-BE49-F238E27FC236}">
                      <a16:creationId xmlns:a16="http://schemas.microsoft.com/office/drawing/2014/main" id="{060E3B8E-1585-7A4B-BDA6-2E8216D4BB7A}"/>
                    </a:ext>
                  </a:extLst>
                </p14:cNvPr>
                <p14:cNvContentPartPr/>
                <p14:nvPr/>
              </p14:nvContentPartPr>
              <p14:xfrm>
                <a:off x="7046078" y="3399304"/>
                <a:ext cx="258120" cy="225720"/>
              </p14:xfrm>
            </p:contentPart>
          </mc:Choice>
          <mc:Fallback xmlns="">
            <p:pic>
              <p:nvPicPr>
                <p:cNvPr id="1306" name="Ink 1305">
                  <a:extLst>
                    <a:ext uri="{FF2B5EF4-FFF2-40B4-BE49-F238E27FC236}">
                      <a16:creationId xmlns:a16="http://schemas.microsoft.com/office/drawing/2014/main" id="{060E3B8E-1585-7A4B-BDA6-2E8216D4BB7A}"/>
                    </a:ext>
                  </a:extLst>
                </p:cNvPr>
                <p:cNvPicPr/>
                <p:nvPr/>
              </p:nvPicPr>
              <p:blipFill>
                <a:blip r:embed="rId1804"/>
                <a:stretch>
                  <a:fillRect/>
                </a:stretch>
              </p:blipFill>
              <p:spPr>
                <a:xfrm>
                  <a:off x="7030958" y="3384184"/>
                  <a:ext cx="28872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5">
              <p14:nvContentPartPr>
                <p14:cNvPr id="1313" name="Ink 1312">
                  <a:extLst>
                    <a:ext uri="{FF2B5EF4-FFF2-40B4-BE49-F238E27FC236}">
                      <a16:creationId xmlns:a16="http://schemas.microsoft.com/office/drawing/2014/main" id="{26D8A4A1-C417-5447-B568-476D06BD9C87}"/>
                    </a:ext>
                  </a:extLst>
                </p14:cNvPr>
                <p14:cNvContentPartPr/>
                <p14:nvPr/>
              </p14:nvContentPartPr>
              <p14:xfrm>
                <a:off x="7359638" y="3378784"/>
                <a:ext cx="31320" cy="246600"/>
              </p14:xfrm>
            </p:contentPart>
          </mc:Choice>
          <mc:Fallback xmlns="">
            <p:pic>
              <p:nvPicPr>
                <p:cNvPr id="1313" name="Ink 1312">
                  <a:extLst>
                    <a:ext uri="{FF2B5EF4-FFF2-40B4-BE49-F238E27FC236}">
                      <a16:creationId xmlns:a16="http://schemas.microsoft.com/office/drawing/2014/main" id="{26D8A4A1-C417-5447-B568-476D06BD9C87}"/>
                    </a:ext>
                  </a:extLst>
                </p:cNvPr>
                <p:cNvPicPr/>
                <p:nvPr/>
              </p:nvPicPr>
              <p:blipFill>
                <a:blip r:embed="rId1806"/>
                <a:stretch>
                  <a:fillRect/>
                </a:stretch>
              </p:blipFill>
              <p:spPr>
                <a:xfrm>
                  <a:off x="7344518" y="3363304"/>
                  <a:ext cx="6192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7">
              <p14:nvContentPartPr>
                <p14:cNvPr id="1319" name="Ink 1318">
                  <a:extLst>
                    <a:ext uri="{FF2B5EF4-FFF2-40B4-BE49-F238E27FC236}">
                      <a16:creationId xmlns:a16="http://schemas.microsoft.com/office/drawing/2014/main" id="{228D89EB-707F-9C4E-8635-853F36A7C1BB}"/>
                    </a:ext>
                  </a:extLst>
                </p14:cNvPr>
                <p14:cNvContentPartPr/>
                <p14:nvPr/>
              </p14:nvContentPartPr>
              <p14:xfrm>
                <a:off x="7419038" y="3286984"/>
                <a:ext cx="7560" cy="14040"/>
              </p14:xfrm>
            </p:contentPart>
          </mc:Choice>
          <mc:Fallback xmlns="">
            <p:pic>
              <p:nvPicPr>
                <p:cNvPr id="1319" name="Ink 1318">
                  <a:extLst>
                    <a:ext uri="{FF2B5EF4-FFF2-40B4-BE49-F238E27FC236}">
                      <a16:creationId xmlns:a16="http://schemas.microsoft.com/office/drawing/2014/main" id="{228D89EB-707F-9C4E-8635-853F36A7C1BB}"/>
                    </a:ext>
                  </a:extLst>
                </p:cNvPr>
                <p:cNvPicPr/>
                <p:nvPr/>
              </p:nvPicPr>
              <p:blipFill>
                <a:blip r:embed="rId1808"/>
                <a:stretch>
                  <a:fillRect/>
                </a:stretch>
              </p:blipFill>
              <p:spPr>
                <a:xfrm>
                  <a:off x="7403918" y="3271504"/>
                  <a:ext cx="381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9">
              <p14:nvContentPartPr>
                <p14:cNvPr id="1322" name="Ink 1321">
                  <a:extLst>
                    <a:ext uri="{FF2B5EF4-FFF2-40B4-BE49-F238E27FC236}">
                      <a16:creationId xmlns:a16="http://schemas.microsoft.com/office/drawing/2014/main" id="{ED2D9F06-A130-034B-8C29-17B39437D861}"/>
                    </a:ext>
                  </a:extLst>
                </p14:cNvPr>
                <p14:cNvContentPartPr/>
                <p14:nvPr/>
              </p14:nvContentPartPr>
              <p14:xfrm>
                <a:off x="7448918" y="3191584"/>
                <a:ext cx="166680" cy="383760"/>
              </p14:xfrm>
            </p:contentPart>
          </mc:Choice>
          <mc:Fallback xmlns="">
            <p:pic>
              <p:nvPicPr>
                <p:cNvPr id="1322" name="Ink 1321">
                  <a:extLst>
                    <a:ext uri="{FF2B5EF4-FFF2-40B4-BE49-F238E27FC236}">
                      <a16:creationId xmlns:a16="http://schemas.microsoft.com/office/drawing/2014/main" id="{ED2D9F06-A130-034B-8C29-17B39437D861}"/>
                    </a:ext>
                  </a:extLst>
                </p:cNvPr>
                <p:cNvPicPr/>
                <p:nvPr/>
              </p:nvPicPr>
              <p:blipFill>
                <a:blip r:embed="rId1810"/>
                <a:stretch>
                  <a:fillRect/>
                </a:stretch>
              </p:blipFill>
              <p:spPr>
                <a:xfrm>
                  <a:off x="7433438" y="3176464"/>
                  <a:ext cx="197280" cy="41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1">
              <p14:nvContentPartPr>
                <p14:cNvPr id="1327" name="Ink 1326">
                  <a:extLst>
                    <a:ext uri="{FF2B5EF4-FFF2-40B4-BE49-F238E27FC236}">
                      <a16:creationId xmlns:a16="http://schemas.microsoft.com/office/drawing/2014/main" id="{160ACB75-16CE-0C4C-9D55-82CCF552EBCC}"/>
                    </a:ext>
                  </a:extLst>
                </p14:cNvPr>
                <p14:cNvContentPartPr/>
                <p14:nvPr/>
              </p14:nvContentPartPr>
              <p14:xfrm>
                <a:off x="7638638" y="3401824"/>
                <a:ext cx="194040" cy="201600"/>
              </p14:xfrm>
            </p:contentPart>
          </mc:Choice>
          <mc:Fallback xmlns="">
            <p:pic>
              <p:nvPicPr>
                <p:cNvPr id="1327" name="Ink 1326">
                  <a:extLst>
                    <a:ext uri="{FF2B5EF4-FFF2-40B4-BE49-F238E27FC236}">
                      <a16:creationId xmlns:a16="http://schemas.microsoft.com/office/drawing/2014/main" id="{160ACB75-16CE-0C4C-9D55-82CCF552EBCC}"/>
                    </a:ext>
                  </a:extLst>
                </p:cNvPr>
                <p:cNvPicPr/>
                <p:nvPr/>
              </p:nvPicPr>
              <p:blipFill>
                <a:blip r:embed="rId1812"/>
                <a:stretch>
                  <a:fillRect/>
                </a:stretch>
              </p:blipFill>
              <p:spPr>
                <a:xfrm>
                  <a:off x="7623158" y="3386704"/>
                  <a:ext cx="22464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3">
              <p14:nvContentPartPr>
                <p14:cNvPr id="1332" name="Ink 1331">
                  <a:extLst>
                    <a:ext uri="{FF2B5EF4-FFF2-40B4-BE49-F238E27FC236}">
                      <a16:creationId xmlns:a16="http://schemas.microsoft.com/office/drawing/2014/main" id="{73B463CC-7100-CF4A-A40A-F13BE5B3B553}"/>
                    </a:ext>
                  </a:extLst>
                </p14:cNvPr>
                <p14:cNvContentPartPr/>
                <p14:nvPr/>
              </p14:nvContentPartPr>
              <p14:xfrm>
                <a:off x="8039678" y="3256024"/>
                <a:ext cx="59400" cy="309960"/>
              </p14:xfrm>
            </p:contentPart>
          </mc:Choice>
          <mc:Fallback xmlns="">
            <p:pic>
              <p:nvPicPr>
                <p:cNvPr id="1332" name="Ink 1331">
                  <a:extLst>
                    <a:ext uri="{FF2B5EF4-FFF2-40B4-BE49-F238E27FC236}">
                      <a16:creationId xmlns:a16="http://schemas.microsoft.com/office/drawing/2014/main" id="{73B463CC-7100-CF4A-A40A-F13BE5B3B553}"/>
                    </a:ext>
                  </a:extLst>
                </p:cNvPr>
                <p:cNvPicPr/>
                <p:nvPr/>
              </p:nvPicPr>
              <p:blipFill>
                <a:blip r:embed="rId1814"/>
                <a:stretch>
                  <a:fillRect/>
                </a:stretch>
              </p:blipFill>
              <p:spPr>
                <a:xfrm>
                  <a:off x="8024558" y="3240904"/>
                  <a:ext cx="90000" cy="34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5">
              <p14:nvContentPartPr>
                <p14:cNvPr id="1333" name="Ink 1332">
                  <a:extLst>
                    <a:ext uri="{FF2B5EF4-FFF2-40B4-BE49-F238E27FC236}">
                      <a16:creationId xmlns:a16="http://schemas.microsoft.com/office/drawing/2014/main" id="{AA7D589A-2994-5845-84FD-E781501FE4E2}"/>
                    </a:ext>
                  </a:extLst>
                </p14:cNvPr>
                <p14:cNvContentPartPr/>
                <p14:nvPr/>
              </p14:nvContentPartPr>
              <p14:xfrm>
                <a:off x="7906118" y="3332344"/>
                <a:ext cx="344880" cy="239040"/>
              </p14:xfrm>
            </p:contentPart>
          </mc:Choice>
          <mc:Fallback xmlns="">
            <p:pic>
              <p:nvPicPr>
                <p:cNvPr id="1333" name="Ink 1332">
                  <a:extLst>
                    <a:ext uri="{FF2B5EF4-FFF2-40B4-BE49-F238E27FC236}">
                      <a16:creationId xmlns:a16="http://schemas.microsoft.com/office/drawing/2014/main" id="{AA7D589A-2994-5845-84FD-E781501FE4E2}"/>
                    </a:ext>
                  </a:extLst>
                </p:cNvPr>
                <p:cNvPicPr/>
                <p:nvPr/>
              </p:nvPicPr>
              <p:blipFill>
                <a:blip r:embed="rId1816"/>
                <a:stretch>
                  <a:fillRect/>
                </a:stretch>
              </p:blipFill>
              <p:spPr>
                <a:xfrm>
                  <a:off x="7890638" y="3316864"/>
                  <a:ext cx="37548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7">
              <p14:nvContentPartPr>
                <p14:cNvPr id="1334" name="Ink 1333">
                  <a:extLst>
                    <a:ext uri="{FF2B5EF4-FFF2-40B4-BE49-F238E27FC236}">
                      <a16:creationId xmlns:a16="http://schemas.microsoft.com/office/drawing/2014/main" id="{A0102BB0-A7DE-824D-9222-247ED9C6F82D}"/>
                    </a:ext>
                  </a:extLst>
                </p14:cNvPr>
                <p14:cNvContentPartPr/>
                <p14:nvPr/>
              </p14:nvContentPartPr>
              <p14:xfrm>
                <a:off x="8218238" y="3222544"/>
                <a:ext cx="3960" cy="3240"/>
              </p14:xfrm>
            </p:contentPart>
          </mc:Choice>
          <mc:Fallback xmlns="">
            <p:pic>
              <p:nvPicPr>
                <p:cNvPr id="1334" name="Ink 1333">
                  <a:extLst>
                    <a:ext uri="{FF2B5EF4-FFF2-40B4-BE49-F238E27FC236}">
                      <a16:creationId xmlns:a16="http://schemas.microsoft.com/office/drawing/2014/main" id="{A0102BB0-A7DE-824D-9222-247ED9C6F82D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8203118" y="3207424"/>
                  <a:ext cx="3456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8">
              <p14:nvContentPartPr>
                <p14:cNvPr id="1335" name="Ink 1334">
                  <a:extLst>
                    <a:ext uri="{FF2B5EF4-FFF2-40B4-BE49-F238E27FC236}">
                      <a16:creationId xmlns:a16="http://schemas.microsoft.com/office/drawing/2014/main" id="{B4A8572C-A5DA-BD43-9B6F-08881834FCCB}"/>
                    </a:ext>
                  </a:extLst>
                </p14:cNvPr>
                <p14:cNvContentPartPr/>
                <p14:nvPr/>
              </p14:nvContentPartPr>
              <p14:xfrm>
                <a:off x="8318318" y="3358624"/>
                <a:ext cx="225360" cy="249840"/>
              </p14:xfrm>
            </p:contentPart>
          </mc:Choice>
          <mc:Fallback xmlns="">
            <p:pic>
              <p:nvPicPr>
                <p:cNvPr id="1335" name="Ink 1334">
                  <a:extLst>
                    <a:ext uri="{FF2B5EF4-FFF2-40B4-BE49-F238E27FC236}">
                      <a16:creationId xmlns:a16="http://schemas.microsoft.com/office/drawing/2014/main" id="{B4A8572C-A5DA-BD43-9B6F-08881834FCCB}"/>
                    </a:ext>
                  </a:extLst>
                </p:cNvPr>
                <p:cNvPicPr/>
                <p:nvPr/>
              </p:nvPicPr>
              <p:blipFill>
                <a:blip r:embed="rId1819"/>
                <a:stretch>
                  <a:fillRect/>
                </a:stretch>
              </p:blipFill>
              <p:spPr>
                <a:xfrm>
                  <a:off x="8302838" y="3343504"/>
                  <a:ext cx="255960" cy="28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0">
              <p14:nvContentPartPr>
                <p14:cNvPr id="1336" name="Ink 1335">
                  <a:extLst>
                    <a:ext uri="{FF2B5EF4-FFF2-40B4-BE49-F238E27FC236}">
                      <a16:creationId xmlns:a16="http://schemas.microsoft.com/office/drawing/2014/main" id="{CBF3AFC3-943D-734E-A786-63EEC666A11E}"/>
                    </a:ext>
                  </a:extLst>
                </p14:cNvPr>
                <p14:cNvContentPartPr/>
                <p14:nvPr/>
              </p14:nvContentPartPr>
              <p14:xfrm>
                <a:off x="8599118" y="3394984"/>
                <a:ext cx="136800" cy="200520"/>
              </p14:xfrm>
            </p:contentPart>
          </mc:Choice>
          <mc:Fallback xmlns="">
            <p:pic>
              <p:nvPicPr>
                <p:cNvPr id="1336" name="Ink 1335">
                  <a:extLst>
                    <a:ext uri="{FF2B5EF4-FFF2-40B4-BE49-F238E27FC236}">
                      <a16:creationId xmlns:a16="http://schemas.microsoft.com/office/drawing/2014/main" id="{CBF3AFC3-943D-734E-A786-63EEC666A11E}"/>
                    </a:ext>
                  </a:extLst>
                </p:cNvPr>
                <p:cNvPicPr/>
                <p:nvPr/>
              </p:nvPicPr>
              <p:blipFill>
                <a:blip r:embed="rId1821"/>
                <a:stretch>
                  <a:fillRect/>
                </a:stretch>
              </p:blipFill>
              <p:spPr>
                <a:xfrm>
                  <a:off x="8583998" y="3379864"/>
                  <a:ext cx="16704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2">
              <p14:nvContentPartPr>
                <p14:cNvPr id="1337" name="Ink 1336">
                  <a:extLst>
                    <a:ext uri="{FF2B5EF4-FFF2-40B4-BE49-F238E27FC236}">
                      <a16:creationId xmlns:a16="http://schemas.microsoft.com/office/drawing/2014/main" id="{50FEF2EC-7710-FD4E-BFC5-95F330FF8C32}"/>
                    </a:ext>
                  </a:extLst>
                </p14:cNvPr>
                <p14:cNvContentPartPr/>
                <p14:nvPr/>
              </p14:nvContentPartPr>
              <p14:xfrm>
                <a:off x="8842838" y="3523504"/>
                <a:ext cx="9360" cy="165960"/>
              </p14:xfrm>
            </p:contentPart>
          </mc:Choice>
          <mc:Fallback xmlns="">
            <p:pic>
              <p:nvPicPr>
                <p:cNvPr id="1337" name="Ink 1336">
                  <a:extLst>
                    <a:ext uri="{FF2B5EF4-FFF2-40B4-BE49-F238E27FC236}">
                      <a16:creationId xmlns:a16="http://schemas.microsoft.com/office/drawing/2014/main" id="{50FEF2EC-7710-FD4E-BFC5-95F330FF8C32}"/>
                    </a:ext>
                  </a:extLst>
                </p:cNvPr>
                <p:cNvPicPr/>
                <p:nvPr/>
              </p:nvPicPr>
              <p:blipFill>
                <a:blip r:embed="rId1823"/>
                <a:stretch>
                  <a:fillRect/>
                </a:stretch>
              </p:blipFill>
              <p:spPr>
                <a:xfrm>
                  <a:off x="8827358" y="3508384"/>
                  <a:ext cx="3960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4">
              <p14:nvContentPartPr>
                <p14:cNvPr id="1338" name="Ink 1337">
                  <a:extLst>
                    <a:ext uri="{FF2B5EF4-FFF2-40B4-BE49-F238E27FC236}">
                      <a16:creationId xmlns:a16="http://schemas.microsoft.com/office/drawing/2014/main" id="{3DF7BA14-E71A-F94D-89C3-FFC740D3DE80}"/>
                    </a:ext>
                  </a:extLst>
                </p14:cNvPr>
                <p14:cNvContentPartPr/>
                <p14:nvPr/>
              </p14:nvContentPartPr>
              <p14:xfrm>
                <a:off x="9102038" y="3177904"/>
                <a:ext cx="185400" cy="417600"/>
              </p14:xfrm>
            </p:contentPart>
          </mc:Choice>
          <mc:Fallback xmlns="">
            <p:pic>
              <p:nvPicPr>
                <p:cNvPr id="1338" name="Ink 1337">
                  <a:extLst>
                    <a:ext uri="{FF2B5EF4-FFF2-40B4-BE49-F238E27FC236}">
                      <a16:creationId xmlns:a16="http://schemas.microsoft.com/office/drawing/2014/main" id="{3DF7BA14-E71A-F94D-89C3-FFC740D3DE80}"/>
                    </a:ext>
                  </a:extLst>
                </p:cNvPr>
                <p:cNvPicPr/>
                <p:nvPr/>
              </p:nvPicPr>
              <p:blipFill>
                <a:blip r:embed="rId1825"/>
                <a:stretch>
                  <a:fillRect/>
                </a:stretch>
              </p:blipFill>
              <p:spPr>
                <a:xfrm>
                  <a:off x="9086918" y="3162784"/>
                  <a:ext cx="215640" cy="44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6">
              <p14:nvContentPartPr>
                <p14:cNvPr id="1339" name="Ink 1338">
                  <a:extLst>
                    <a:ext uri="{FF2B5EF4-FFF2-40B4-BE49-F238E27FC236}">
                      <a16:creationId xmlns:a16="http://schemas.microsoft.com/office/drawing/2014/main" id="{66BCFE16-D6E8-2C44-ADB2-26A4D2266682}"/>
                    </a:ext>
                  </a:extLst>
                </p14:cNvPr>
                <p14:cNvContentPartPr/>
                <p14:nvPr/>
              </p14:nvContentPartPr>
              <p14:xfrm>
                <a:off x="9379958" y="3372304"/>
                <a:ext cx="137520" cy="211680"/>
              </p14:xfrm>
            </p:contentPart>
          </mc:Choice>
          <mc:Fallback xmlns="">
            <p:pic>
              <p:nvPicPr>
                <p:cNvPr id="1339" name="Ink 1338">
                  <a:extLst>
                    <a:ext uri="{FF2B5EF4-FFF2-40B4-BE49-F238E27FC236}">
                      <a16:creationId xmlns:a16="http://schemas.microsoft.com/office/drawing/2014/main" id="{66BCFE16-D6E8-2C44-ADB2-26A4D2266682}"/>
                    </a:ext>
                  </a:extLst>
                </p:cNvPr>
                <p:cNvPicPr/>
                <p:nvPr/>
              </p:nvPicPr>
              <p:blipFill>
                <a:blip r:embed="rId1827"/>
                <a:stretch>
                  <a:fillRect/>
                </a:stretch>
              </p:blipFill>
              <p:spPr>
                <a:xfrm>
                  <a:off x="9364478" y="3357184"/>
                  <a:ext cx="16812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8">
              <p14:nvContentPartPr>
                <p14:cNvPr id="1340" name="Ink 1339">
                  <a:extLst>
                    <a:ext uri="{FF2B5EF4-FFF2-40B4-BE49-F238E27FC236}">
                      <a16:creationId xmlns:a16="http://schemas.microsoft.com/office/drawing/2014/main" id="{E88C680C-A667-374F-BE18-5D7F97CF1D6D}"/>
                    </a:ext>
                  </a:extLst>
                </p14:cNvPr>
                <p14:cNvContentPartPr/>
                <p14:nvPr/>
              </p14:nvContentPartPr>
              <p14:xfrm>
                <a:off x="9589838" y="3270784"/>
                <a:ext cx="49320" cy="327960"/>
              </p14:xfrm>
            </p:contentPart>
          </mc:Choice>
          <mc:Fallback xmlns="">
            <p:pic>
              <p:nvPicPr>
                <p:cNvPr id="1340" name="Ink 1339">
                  <a:extLst>
                    <a:ext uri="{FF2B5EF4-FFF2-40B4-BE49-F238E27FC236}">
                      <a16:creationId xmlns:a16="http://schemas.microsoft.com/office/drawing/2014/main" id="{E88C680C-A667-374F-BE18-5D7F97CF1D6D}"/>
                    </a:ext>
                  </a:extLst>
                </p:cNvPr>
                <p:cNvPicPr/>
                <p:nvPr/>
              </p:nvPicPr>
              <p:blipFill>
                <a:blip r:embed="rId1829"/>
                <a:stretch>
                  <a:fillRect/>
                </a:stretch>
              </p:blipFill>
              <p:spPr>
                <a:xfrm>
                  <a:off x="9574718" y="3255664"/>
                  <a:ext cx="79560" cy="35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0">
              <p14:nvContentPartPr>
                <p14:cNvPr id="1341" name="Ink 1340">
                  <a:extLst>
                    <a:ext uri="{FF2B5EF4-FFF2-40B4-BE49-F238E27FC236}">
                      <a16:creationId xmlns:a16="http://schemas.microsoft.com/office/drawing/2014/main" id="{C2A6A624-2A60-1F47-B4A9-C23ACBE56B23}"/>
                    </a:ext>
                  </a:extLst>
                </p14:cNvPr>
                <p14:cNvContentPartPr/>
                <p14:nvPr/>
              </p14:nvContentPartPr>
              <p14:xfrm>
                <a:off x="9496958" y="3359704"/>
                <a:ext cx="353160" cy="193680"/>
              </p14:xfrm>
            </p:contentPart>
          </mc:Choice>
          <mc:Fallback xmlns="">
            <p:pic>
              <p:nvPicPr>
                <p:cNvPr id="1341" name="Ink 1340">
                  <a:extLst>
                    <a:ext uri="{FF2B5EF4-FFF2-40B4-BE49-F238E27FC236}">
                      <a16:creationId xmlns:a16="http://schemas.microsoft.com/office/drawing/2014/main" id="{C2A6A624-2A60-1F47-B4A9-C23ACBE56B23}"/>
                    </a:ext>
                  </a:extLst>
                </p:cNvPr>
                <p:cNvPicPr/>
                <p:nvPr/>
              </p:nvPicPr>
              <p:blipFill>
                <a:blip r:embed="rId1831"/>
                <a:stretch>
                  <a:fillRect/>
                </a:stretch>
              </p:blipFill>
              <p:spPr>
                <a:xfrm>
                  <a:off x="9481838" y="3344584"/>
                  <a:ext cx="38376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2">
              <p14:nvContentPartPr>
                <p14:cNvPr id="1342" name="Ink 1341">
                  <a:extLst>
                    <a:ext uri="{FF2B5EF4-FFF2-40B4-BE49-F238E27FC236}">
                      <a16:creationId xmlns:a16="http://schemas.microsoft.com/office/drawing/2014/main" id="{A9D47906-F0DF-9443-870E-5B905C6A9C7D}"/>
                    </a:ext>
                  </a:extLst>
                </p14:cNvPr>
                <p14:cNvContentPartPr/>
                <p14:nvPr/>
              </p14:nvContentPartPr>
              <p14:xfrm>
                <a:off x="9913478" y="3478864"/>
                <a:ext cx="2520" cy="170640"/>
              </p14:xfrm>
            </p:contentPart>
          </mc:Choice>
          <mc:Fallback xmlns="">
            <p:pic>
              <p:nvPicPr>
                <p:cNvPr id="1342" name="Ink 1341">
                  <a:extLst>
                    <a:ext uri="{FF2B5EF4-FFF2-40B4-BE49-F238E27FC236}">
                      <a16:creationId xmlns:a16="http://schemas.microsoft.com/office/drawing/2014/main" id="{A9D47906-F0DF-9443-870E-5B905C6A9C7D}"/>
                    </a:ext>
                  </a:extLst>
                </p:cNvPr>
                <p:cNvPicPr/>
                <p:nvPr/>
              </p:nvPicPr>
              <p:blipFill>
                <a:blip r:embed="rId1833"/>
                <a:stretch>
                  <a:fillRect/>
                </a:stretch>
              </p:blipFill>
              <p:spPr>
                <a:xfrm>
                  <a:off x="9897998" y="3463744"/>
                  <a:ext cx="33120" cy="200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18" name="Group 1417">
            <a:extLst>
              <a:ext uri="{FF2B5EF4-FFF2-40B4-BE49-F238E27FC236}">
                <a16:creationId xmlns:a16="http://schemas.microsoft.com/office/drawing/2014/main" id="{C24686DA-0A97-7A49-B5A4-B4770155181A}"/>
              </a:ext>
            </a:extLst>
          </p:cNvPr>
          <p:cNvGrpSpPr/>
          <p:nvPr/>
        </p:nvGrpSpPr>
        <p:grpSpPr>
          <a:xfrm>
            <a:off x="10156478" y="3155584"/>
            <a:ext cx="944640" cy="604800"/>
            <a:chOff x="10156478" y="3155584"/>
            <a:chExt cx="944640" cy="604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34">
              <p14:nvContentPartPr>
                <p14:cNvPr id="1343" name="Ink 1342">
                  <a:extLst>
                    <a:ext uri="{FF2B5EF4-FFF2-40B4-BE49-F238E27FC236}">
                      <a16:creationId xmlns:a16="http://schemas.microsoft.com/office/drawing/2014/main" id="{B857F7CC-BAAB-0246-BDCC-FF51C1123187}"/>
                    </a:ext>
                  </a:extLst>
                </p14:cNvPr>
                <p14:cNvContentPartPr/>
                <p14:nvPr/>
              </p14:nvContentPartPr>
              <p14:xfrm>
                <a:off x="10189238" y="3389584"/>
                <a:ext cx="36360" cy="370800"/>
              </p14:xfrm>
            </p:contentPart>
          </mc:Choice>
          <mc:Fallback xmlns="">
            <p:pic>
              <p:nvPicPr>
                <p:cNvPr id="1343" name="Ink 1342">
                  <a:extLst>
                    <a:ext uri="{FF2B5EF4-FFF2-40B4-BE49-F238E27FC236}">
                      <a16:creationId xmlns:a16="http://schemas.microsoft.com/office/drawing/2014/main" id="{B857F7CC-BAAB-0246-BDCC-FF51C1123187}"/>
                    </a:ext>
                  </a:extLst>
                </p:cNvPr>
                <p:cNvPicPr/>
                <p:nvPr/>
              </p:nvPicPr>
              <p:blipFill>
                <a:blip r:embed="rId1835"/>
                <a:stretch>
                  <a:fillRect/>
                </a:stretch>
              </p:blipFill>
              <p:spPr>
                <a:xfrm>
                  <a:off x="10173758" y="3374464"/>
                  <a:ext cx="66960" cy="40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6">
              <p14:nvContentPartPr>
                <p14:cNvPr id="1408" name="Ink 1407">
                  <a:extLst>
                    <a:ext uri="{FF2B5EF4-FFF2-40B4-BE49-F238E27FC236}">
                      <a16:creationId xmlns:a16="http://schemas.microsoft.com/office/drawing/2014/main" id="{4DAED8FF-1257-894D-8011-087FBA19E5A4}"/>
                    </a:ext>
                  </a:extLst>
                </p14:cNvPr>
                <p14:cNvContentPartPr/>
                <p14:nvPr/>
              </p14:nvContentPartPr>
              <p14:xfrm>
                <a:off x="10156478" y="3340624"/>
                <a:ext cx="222840" cy="189360"/>
              </p14:xfrm>
            </p:contentPart>
          </mc:Choice>
          <mc:Fallback xmlns="">
            <p:pic>
              <p:nvPicPr>
                <p:cNvPr id="1408" name="Ink 1407">
                  <a:extLst>
                    <a:ext uri="{FF2B5EF4-FFF2-40B4-BE49-F238E27FC236}">
                      <a16:creationId xmlns:a16="http://schemas.microsoft.com/office/drawing/2014/main" id="{4DAED8FF-1257-894D-8011-087FBA19E5A4}"/>
                    </a:ext>
                  </a:extLst>
                </p:cNvPr>
                <p:cNvPicPr/>
                <p:nvPr/>
              </p:nvPicPr>
              <p:blipFill>
                <a:blip r:embed="rId1837"/>
                <a:stretch>
                  <a:fillRect/>
                </a:stretch>
              </p:blipFill>
              <p:spPr>
                <a:xfrm>
                  <a:off x="10140998" y="3325504"/>
                  <a:ext cx="25344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8">
              <p14:nvContentPartPr>
                <p14:cNvPr id="1409" name="Ink 1408">
                  <a:extLst>
                    <a:ext uri="{FF2B5EF4-FFF2-40B4-BE49-F238E27FC236}">
                      <a16:creationId xmlns:a16="http://schemas.microsoft.com/office/drawing/2014/main" id="{1C4D6E32-9FC9-B344-B515-B577E25AC503}"/>
                    </a:ext>
                  </a:extLst>
                </p14:cNvPr>
                <p14:cNvContentPartPr/>
                <p14:nvPr/>
              </p14:nvContentPartPr>
              <p14:xfrm>
                <a:off x="10414958" y="3155584"/>
                <a:ext cx="43920" cy="394560"/>
              </p14:xfrm>
            </p:contentPart>
          </mc:Choice>
          <mc:Fallback xmlns="">
            <p:pic>
              <p:nvPicPr>
                <p:cNvPr id="1409" name="Ink 1408">
                  <a:extLst>
                    <a:ext uri="{FF2B5EF4-FFF2-40B4-BE49-F238E27FC236}">
                      <a16:creationId xmlns:a16="http://schemas.microsoft.com/office/drawing/2014/main" id="{1C4D6E32-9FC9-B344-B515-B577E25AC503}"/>
                    </a:ext>
                  </a:extLst>
                </p:cNvPr>
                <p:cNvPicPr/>
                <p:nvPr/>
              </p:nvPicPr>
              <p:blipFill>
                <a:blip r:embed="rId1839"/>
                <a:stretch>
                  <a:fillRect/>
                </a:stretch>
              </p:blipFill>
              <p:spPr>
                <a:xfrm>
                  <a:off x="10399838" y="3140464"/>
                  <a:ext cx="74160" cy="42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0">
              <p14:nvContentPartPr>
                <p14:cNvPr id="1410" name="Ink 1409">
                  <a:extLst>
                    <a:ext uri="{FF2B5EF4-FFF2-40B4-BE49-F238E27FC236}">
                      <a16:creationId xmlns:a16="http://schemas.microsoft.com/office/drawing/2014/main" id="{D70FCF45-AAB0-634D-981B-96145CA326BD}"/>
                    </a:ext>
                  </a:extLst>
                </p14:cNvPr>
                <p14:cNvContentPartPr/>
                <p14:nvPr/>
              </p14:nvContentPartPr>
              <p14:xfrm>
                <a:off x="10525118" y="3323704"/>
                <a:ext cx="177840" cy="226440"/>
              </p14:xfrm>
            </p:contentPart>
          </mc:Choice>
          <mc:Fallback xmlns="">
            <p:pic>
              <p:nvPicPr>
                <p:cNvPr id="1410" name="Ink 1409">
                  <a:extLst>
                    <a:ext uri="{FF2B5EF4-FFF2-40B4-BE49-F238E27FC236}">
                      <a16:creationId xmlns:a16="http://schemas.microsoft.com/office/drawing/2014/main" id="{D70FCF45-AAB0-634D-981B-96145CA326BD}"/>
                    </a:ext>
                  </a:extLst>
                </p:cNvPr>
                <p:cNvPicPr/>
                <p:nvPr/>
              </p:nvPicPr>
              <p:blipFill>
                <a:blip r:embed="rId1841"/>
                <a:stretch>
                  <a:fillRect/>
                </a:stretch>
              </p:blipFill>
              <p:spPr>
                <a:xfrm>
                  <a:off x="10509638" y="3308584"/>
                  <a:ext cx="20844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2">
              <p14:nvContentPartPr>
                <p14:cNvPr id="1411" name="Ink 1410">
                  <a:extLst>
                    <a:ext uri="{FF2B5EF4-FFF2-40B4-BE49-F238E27FC236}">
                      <a16:creationId xmlns:a16="http://schemas.microsoft.com/office/drawing/2014/main" id="{83307E16-3DB6-C14A-A8BB-30CA9B99CC77}"/>
                    </a:ext>
                  </a:extLst>
                </p14:cNvPr>
                <p14:cNvContentPartPr/>
                <p14:nvPr/>
              </p14:nvContentPartPr>
              <p14:xfrm>
                <a:off x="10776398" y="3306784"/>
                <a:ext cx="324720" cy="329040"/>
              </p14:xfrm>
            </p:contentPart>
          </mc:Choice>
          <mc:Fallback xmlns="">
            <p:pic>
              <p:nvPicPr>
                <p:cNvPr id="1411" name="Ink 1410">
                  <a:extLst>
                    <a:ext uri="{FF2B5EF4-FFF2-40B4-BE49-F238E27FC236}">
                      <a16:creationId xmlns:a16="http://schemas.microsoft.com/office/drawing/2014/main" id="{83307E16-3DB6-C14A-A8BB-30CA9B99CC77}"/>
                    </a:ext>
                  </a:extLst>
                </p:cNvPr>
                <p:cNvPicPr/>
                <p:nvPr/>
              </p:nvPicPr>
              <p:blipFill>
                <a:blip r:embed="rId1843"/>
                <a:stretch>
                  <a:fillRect/>
                </a:stretch>
              </p:blipFill>
              <p:spPr>
                <a:xfrm>
                  <a:off x="10761278" y="3291664"/>
                  <a:ext cx="355320" cy="359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51" name="Group 1450">
            <a:extLst>
              <a:ext uri="{FF2B5EF4-FFF2-40B4-BE49-F238E27FC236}">
                <a16:creationId xmlns:a16="http://schemas.microsoft.com/office/drawing/2014/main" id="{A972B6B8-CD75-8B4B-B661-8AF1550340BA}"/>
              </a:ext>
            </a:extLst>
          </p:cNvPr>
          <p:cNvGrpSpPr/>
          <p:nvPr/>
        </p:nvGrpSpPr>
        <p:grpSpPr>
          <a:xfrm>
            <a:off x="6054998" y="3813664"/>
            <a:ext cx="1981440" cy="917640"/>
            <a:chOff x="6054998" y="3813664"/>
            <a:chExt cx="1981440" cy="917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44">
              <p14:nvContentPartPr>
                <p14:cNvPr id="1412" name="Ink 1411">
                  <a:extLst>
                    <a:ext uri="{FF2B5EF4-FFF2-40B4-BE49-F238E27FC236}">
                      <a16:creationId xmlns:a16="http://schemas.microsoft.com/office/drawing/2014/main" id="{414796C5-D961-F44D-9EAD-E90B2CA93DE7}"/>
                    </a:ext>
                  </a:extLst>
                </p14:cNvPr>
                <p14:cNvContentPartPr/>
                <p14:nvPr/>
              </p14:nvContentPartPr>
              <p14:xfrm>
                <a:off x="6556838" y="3813664"/>
                <a:ext cx="201600" cy="396000"/>
              </p14:xfrm>
            </p:contentPart>
          </mc:Choice>
          <mc:Fallback xmlns="">
            <p:pic>
              <p:nvPicPr>
                <p:cNvPr id="1412" name="Ink 1411">
                  <a:extLst>
                    <a:ext uri="{FF2B5EF4-FFF2-40B4-BE49-F238E27FC236}">
                      <a16:creationId xmlns:a16="http://schemas.microsoft.com/office/drawing/2014/main" id="{414796C5-D961-F44D-9EAD-E90B2CA93DE7}"/>
                    </a:ext>
                  </a:extLst>
                </p:cNvPr>
                <p:cNvPicPr/>
                <p:nvPr/>
              </p:nvPicPr>
              <p:blipFill>
                <a:blip r:embed="rId1845"/>
                <a:stretch>
                  <a:fillRect/>
                </a:stretch>
              </p:blipFill>
              <p:spPr>
                <a:xfrm>
                  <a:off x="6541358" y="3798184"/>
                  <a:ext cx="231840" cy="42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6">
              <p14:nvContentPartPr>
                <p14:cNvPr id="1413" name="Ink 1412">
                  <a:extLst>
                    <a:ext uri="{FF2B5EF4-FFF2-40B4-BE49-F238E27FC236}">
                      <a16:creationId xmlns:a16="http://schemas.microsoft.com/office/drawing/2014/main" id="{0F64DF8D-0E67-4D4A-BE34-2B625B00752C}"/>
                    </a:ext>
                  </a:extLst>
                </p14:cNvPr>
                <p14:cNvContentPartPr/>
                <p14:nvPr/>
              </p14:nvContentPartPr>
              <p14:xfrm>
                <a:off x="6817118" y="3969544"/>
                <a:ext cx="131040" cy="152280"/>
              </p14:xfrm>
            </p:contentPart>
          </mc:Choice>
          <mc:Fallback xmlns="">
            <p:pic>
              <p:nvPicPr>
                <p:cNvPr id="1413" name="Ink 1412">
                  <a:extLst>
                    <a:ext uri="{FF2B5EF4-FFF2-40B4-BE49-F238E27FC236}">
                      <a16:creationId xmlns:a16="http://schemas.microsoft.com/office/drawing/2014/main" id="{0F64DF8D-0E67-4D4A-BE34-2B625B00752C}"/>
                    </a:ext>
                  </a:extLst>
                </p:cNvPr>
                <p:cNvPicPr/>
                <p:nvPr/>
              </p:nvPicPr>
              <p:blipFill>
                <a:blip r:embed="rId1847"/>
                <a:stretch>
                  <a:fillRect/>
                </a:stretch>
              </p:blipFill>
              <p:spPr>
                <a:xfrm>
                  <a:off x="6801638" y="3954424"/>
                  <a:ext cx="16128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8">
              <p14:nvContentPartPr>
                <p14:cNvPr id="1414" name="Ink 1413">
                  <a:extLst>
                    <a:ext uri="{FF2B5EF4-FFF2-40B4-BE49-F238E27FC236}">
                      <a16:creationId xmlns:a16="http://schemas.microsoft.com/office/drawing/2014/main" id="{32090C0B-1C02-2148-8D38-7BB5FF7BC063}"/>
                    </a:ext>
                  </a:extLst>
                </p14:cNvPr>
                <p14:cNvContentPartPr/>
                <p14:nvPr/>
              </p14:nvContentPartPr>
              <p14:xfrm>
                <a:off x="6949958" y="3946504"/>
                <a:ext cx="153360" cy="276840"/>
              </p14:xfrm>
            </p:contentPart>
          </mc:Choice>
          <mc:Fallback xmlns="">
            <p:pic>
              <p:nvPicPr>
                <p:cNvPr id="1414" name="Ink 1413">
                  <a:extLst>
                    <a:ext uri="{FF2B5EF4-FFF2-40B4-BE49-F238E27FC236}">
                      <a16:creationId xmlns:a16="http://schemas.microsoft.com/office/drawing/2014/main" id="{32090C0B-1C02-2148-8D38-7BB5FF7BC063}"/>
                    </a:ext>
                  </a:extLst>
                </p:cNvPr>
                <p:cNvPicPr/>
                <p:nvPr/>
              </p:nvPicPr>
              <p:blipFill>
                <a:blip r:embed="rId1849"/>
                <a:stretch>
                  <a:fillRect/>
                </a:stretch>
              </p:blipFill>
              <p:spPr>
                <a:xfrm>
                  <a:off x="6934838" y="3931024"/>
                  <a:ext cx="18396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0">
              <p14:nvContentPartPr>
                <p14:cNvPr id="1415" name="Ink 1414">
                  <a:extLst>
                    <a:ext uri="{FF2B5EF4-FFF2-40B4-BE49-F238E27FC236}">
                      <a16:creationId xmlns:a16="http://schemas.microsoft.com/office/drawing/2014/main" id="{BCD357E2-8DF8-5546-AFB5-71D4212A4CA4}"/>
                    </a:ext>
                  </a:extLst>
                </p14:cNvPr>
                <p14:cNvContentPartPr/>
                <p14:nvPr/>
              </p14:nvContentPartPr>
              <p14:xfrm>
                <a:off x="7170278" y="3847144"/>
                <a:ext cx="42480" cy="318240"/>
              </p14:xfrm>
            </p:contentPart>
          </mc:Choice>
          <mc:Fallback xmlns="">
            <p:pic>
              <p:nvPicPr>
                <p:cNvPr id="1415" name="Ink 1414">
                  <a:extLst>
                    <a:ext uri="{FF2B5EF4-FFF2-40B4-BE49-F238E27FC236}">
                      <a16:creationId xmlns:a16="http://schemas.microsoft.com/office/drawing/2014/main" id="{BCD357E2-8DF8-5546-AFB5-71D4212A4CA4}"/>
                    </a:ext>
                  </a:extLst>
                </p:cNvPr>
                <p:cNvPicPr/>
                <p:nvPr/>
              </p:nvPicPr>
              <p:blipFill>
                <a:blip r:embed="rId1851"/>
                <a:stretch>
                  <a:fillRect/>
                </a:stretch>
              </p:blipFill>
              <p:spPr>
                <a:xfrm>
                  <a:off x="7154798" y="3831664"/>
                  <a:ext cx="72720" cy="34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2">
              <p14:nvContentPartPr>
                <p14:cNvPr id="1416" name="Ink 1415">
                  <a:extLst>
                    <a:ext uri="{FF2B5EF4-FFF2-40B4-BE49-F238E27FC236}">
                      <a16:creationId xmlns:a16="http://schemas.microsoft.com/office/drawing/2014/main" id="{2AEB85CD-A5E5-4844-B0FD-CD678CBB9DFD}"/>
                    </a:ext>
                  </a:extLst>
                </p14:cNvPr>
                <p14:cNvContentPartPr/>
                <p14:nvPr/>
              </p14:nvContentPartPr>
              <p14:xfrm>
                <a:off x="7114478" y="4009504"/>
                <a:ext cx="237600" cy="29520"/>
              </p14:xfrm>
            </p:contentPart>
          </mc:Choice>
          <mc:Fallback xmlns="">
            <p:pic>
              <p:nvPicPr>
                <p:cNvPr id="1416" name="Ink 1415">
                  <a:extLst>
                    <a:ext uri="{FF2B5EF4-FFF2-40B4-BE49-F238E27FC236}">
                      <a16:creationId xmlns:a16="http://schemas.microsoft.com/office/drawing/2014/main" id="{2AEB85CD-A5E5-4844-B0FD-CD678CBB9DFD}"/>
                    </a:ext>
                  </a:extLst>
                </p:cNvPr>
                <p:cNvPicPr/>
                <p:nvPr/>
              </p:nvPicPr>
              <p:blipFill>
                <a:blip r:embed="rId1853"/>
                <a:stretch>
                  <a:fillRect/>
                </a:stretch>
              </p:blipFill>
              <p:spPr>
                <a:xfrm>
                  <a:off x="7098998" y="3994024"/>
                  <a:ext cx="26820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4">
              <p14:nvContentPartPr>
                <p14:cNvPr id="1421" name="Ink 1420">
                  <a:extLst>
                    <a:ext uri="{FF2B5EF4-FFF2-40B4-BE49-F238E27FC236}">
                      <a16:creationId xmlns:a16="http://schemas.microsoft.com/office/drawing/2014/main" id="{349F2917-AF2A-8F46-92C5-A0A922B10276}"/>
                    </a:ext>
                  </a:extLst>
                </p14:cNvPr>
                <p14:cNvContentPartPr/>
                <p14:nvPr/>
              </p14:nvContentPartPr>
              <p14:xfrm>
                <a:off x="6054998" y="4499104"/>
                <a:ext cx="231120" cy="17280"/>
              </p14:xfrm>
            </p:contentPart>
          </mc:Choice>
          <mc:Fallback xmlns="">
            <p:pic>
              <p:nvPicPr>
                <p:cNvPr id="1421" name="Ink 1420">
                  <a:extLst>
                    <a:ext uri="{FF2B5EF4-FFF2-40B4-BE49-F238E27FC236}">
                      <a16:creationId xmlns:a16="http://schemas.microsoft.com/office/drawing/2014/main" id="{349F2917-AF2A-8F46-92C5-A0A922B10276}"/>
                    </a:ext>
                  </a:extLst>
                </p:cNvPr>
                <p:cNvPicPr/>
                <p:nvPr/>
              </p:nvPicPr>
              <p:blipFill>
                <a:blip r:embed="rId1855"/>
                <a:stretch>
                  <a:fillRect/>
                </a:stretch>
              </p:blipFill>
              <p:spPr>
                <a:xfrm>
                  <a:off x="6039518" y="4483624"/>
                  <a:ext cx="26172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6">
              <p14:nvContentPartPr>
                <p14:cNvPr id="1422" name="Ink 1421">
                  <a:extLst>
                    <a:ext uri="{FF2B5EF4-FFF2-40B4-BE49-F238E27FC236}">
                      <a16:creationId xmlns:a16="http://schemas.microsoft.com/office/drawing/2014/main" id="{08AC84C4-961B-8048-89EC-C42B50CBDC73}"/>
                    </a:ext>
                  </a:extLst>
                </p14:cNvPr>
                <p14:cNvContentPartPr/>
                <p14:nvPr/>
              </p14:nvContentPartPr>
              <p14:xfrm>
                <a:off x="6455678" y="4309744"/>
                <a:ext cx="189360" cy="418680"/>
              </p14:xfrm>
            </p:contentPart>
          </mc:Choice>
          <mc:Fallback xmlns="">
            <p:pic>
              <p:nvPicPr>
                <p:cNvPr id="1422" name="Ink 1421">
                  <a:extLst>
                    <a:ext uri="{FF2B5EF4-FFF2-40B4-BE49-F238E27FC236}">
                      <a16:creationId xmlns:a16="http://schemas.microsoft.com/office/drawing/2014/main" id="{08AC84C4-961B-8048-89EC-C42B50CBDC73}"/>
                    </a:ext>
                  </a:extLst>
                </p:cNvPr>
                <p:cNvPicPr/>
                <p:nvPr/>
              </p:nvPicPr>
              <p:blipFill>
                <a:blip r:embed="rId1857"/>
                <a:stretch>
                  <a:fillRect/>
                </a:stretch>
              </p:blipFill>
              <p:spPr>
                <a:xfrm>
                  <a:off x="6440558" y="4294264"/>
                  <a:ext cx="219960" cy="44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8">
              <p14:nvContentPartPr>
                <p14:cNvPr id="1423" name="Ink 1422">
                  <a:extLst>
                    <a:ext uri="{FF2B5EF4-FFF2-40B4-BE49-F238E27FC236}">
                      <a16:creationId xmlns:a16="http://schemas.microsoft.com/office/drawing/2014/main" id="{84779997-A9B3-9349-916F-5D093CDBEB41}"/>
                    </a:ext>
                  </a:extLst>
                </p14:cNvPr>
                <p14:cNvContentPartPr/>
                <p14:nvPr/>
              </p14:nvContentPartPr>
              <p14:xfrm>
                <a:off x="6713078" y="4494424"/>
                <a:ext cx="118080" cy="191520"/>
              </p14:xfrm>
            </p:contentPart>
          </mc:Choice>
          <mc:Fallback xmlns="">
            <p:pic>
              <p:nvPicPr>
                <p:cNvPr id="1423" name="Ink 1422">
                  <a:extLst>
                    <a:ext uri="{FF2B5EF4-FFF2-40B4-BE49-F238E27FC236}">
                      <a16:creationId xmlns:a16="http://schemas.microsoft.com/office/drawing/2014/main" id="{84779997-A9B3-9349-916F-5D093CDBEB41}"/>
                    </a:ext>
                  </a:extLst>
                </p:cNvPr>
                <p:cNvPicPr/>
                <p:nvPr/>
              </p:nvPicPr>
              <p:blipFill>
                <a:blip r:embed="rId1859"/>
                <a:stretch>
                  <a:fillRect/>
                </a:stretch>
              </p:blipFill>
              <p:spPr>
                <a:xfrm>
                  <a:off x="6697598" y="4478944"/>
                  <a:ext cx="14868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0">
              <p14:nvContentPartPr>
                <p14:cNvPr id="1424" name="Ink 1423">
                  <a:extLst>
                    <a:ext uri="{FF2B5EF4-FFF2-40B4-BE49-F238E27FC236}">
                      <a16:creationId xmlns:a16="http://schemas.microsoft.com/office/drawing/2014/main" id="{89A4F104-5D70-554E-8623-EF0892D621D7}"/>
                    </a:ext>
                  </a:extLst>
                </p14:cNvPr>
                <p14:cNvContentPartPr/>
                <p14:nvPr/>
              </p14:nvContentPartPr>
              <p14:xfrm>
                <a:off x="6854918" y="4467424"/>
                <a:ext cx="154440" cy="230760"/>
              </p14:xfrm>
            </p:contentPart>
          </mc:Choice>
          <mc:Fallback xmlns="">
            <p:pic>
              <p:nvPicPr>
                <p:cNvPr id="1424" name="Ink 1423">
                  <a:extLst>
                    <a:ext uri="{FF2B5EF4-FFF2-40B4-BE49-F238E27FC236}">
                      <a16:creationId xmlns:a16="http://schemas.microsoft.com/office/drawing/2014/main" id="{89A4F104-5D70-554E-8623-EF0892D621D7}"/>
                    </a:ext>
                  </a:extLst>
                </p:cNvPr>
                <p:cNvPicPr/>
                <p:nvPr/>
              </p:nvPicPr>
              <p:blipFill>
                <a:blip r:embed="rId1861"/>
                <a:stretch>
                  <a:fillRect/>
                </a:stretch>
              </p:blipFill>
              <p:spPr>
                <a:xfrm>
                  <a:off x="6839798" y="4451944"/>
                  <a:ext cx="18504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2">
              <p14:nvContentPartPr>
                <p14:cNvPr id="1425" name="Ink 1424">
                  <a:extLst>
                    <a:ext uri="{FF2B5EF4-FFF2-40B4-BE49-F238E27FC236}">
                      <a16:creationId xmlns:a16="http://schemas.microsoft.com/office/drawing/2014/main" id="{82BF0C29-6653-A845-9526-5C021C2F730B}"/>
                    </a:ext>
                  </a:extLst>
                </p14:cNvPr>
                <p14:cNvContentPartPr/>
                <p14:nvPr/>
              </p14:nvContentPartPr>
              <p14:xfrm>
                <a:off x="7125278" y="4423504"/>
                <a:ext cx="290880" cy="307800"/>
              </p14:xfrm>
            </p:contentPart>
          </mc:Choice>
          <mc:Fallback xmlns="">
            <p:pic>
              <p:nvPicPr>
                <p:cNvPr id="1425" name="Ink 1424">
                  <a:extLst>
                    <a:ext uri="{FF2B5EF4-FFF2-40B4-BE49-F238E27FC236}">
                      <a16:creationId xmlns:a16="http://schemas.microsoft.com/office/drawing/2014/main" id="{82BF0C29-6653-A845-9526-5C021C2F730B}"/>
                    </a:ext>
                  </a:extLst>
                </p:cNvPr>
                <p:cNvPicPr/>
                <p:nvPr/>
              </p:nvPicPr>
              <p:blipFill>
                <a:blip r:embed="rId1863"/>
                <a:stretch>
                  <a:fillRect/>
                </a:stretch>
              </p:blipFill>
              <p:spPr>
                <a:xfrm>
                  <a:off x="7110158" y="4408384"/>
                  <a:ext cx="32148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4">
              <p14:nvContentPartPr>
                <p14:cNvPr id="1426" name="Ink 1425">
                  <a:extLst>
                    <a:ext uri="{FF2B5EF4-FFF2-40B4-BE49-F238E27FC236}">
                      <a16:creationId xmlns:a16="http://schemas.microsoft.com/office/drawing/2014/main" id="{13BD0544-DB11-8545-B579-B31CBD123220}"/>
                    </a:ext>
                  </a:extLst>
                </p14:cNvPr>
                <p14:cNvContentPartPr/>
                <p14:nvPr/>
              </p14:nvContentPartPr>
              <p14:xfrm>
                <a:off x="7478438" y="4476424"/>
                <a:ext cx="20520" cy="216000"/>
              </p14:xfrm>
            </p:contentPart>
          </mc:Choice>
          <mc:Fallback xmlns="">
            <p:pic>
              <p:nvPicPr>
                <p:cNvPr id="1426" name="Ink 1425">
                  <a:extLst>
                    <a:ext uri="{FF2B5EF4-FFF2-40B4-BE49-F238E27FC236}">
                      <a16:creationId xmlns:a16="http://schemas.microsoft.com/office/drawing/2014/main" id="{13BD0544-DB11-8545-B579-B31CBD123220}"/>
                    </a:ext>
                  </a:extLst>
                </p:cNvPr>
                <p:cNvPicPr/>
                <p:nvPr/>
              </p:nvPicPr>
              <p:blipFill>
                <a:blip r:embed="rId1865"/>
                <a:stretch>
                  <a:fillRect/>
                </a:stretch>
              </p:blipFill>
              <p:spPr>
                <a:xfrm>
                  <a:off x="7462958" y="4461304"/>
                  <a:ext cx="5076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6">
              <p14:nvContentPartPr>
                <p14:cNvPr id="1427" name="Ink 1426">
                  <a:extLst>
                    <a:ext uri="{FF2B5EF4-FFF2-40B4-BE49-F238E27FC236}">
                      <a16:creationId xmlns:a16="http://schemas.microsoft.com/office/drawing/2014/main" id="{9407B425-AF43-9A44-B668-CEDA87181803}"/>
                    </a:ext>
                  </a:extLst>
                </p14:cNvPr>
                <p14:cNvContentPartPr/>
                <p14:nvPr/>
              </p14:nvContentPartPr>
              <p14:xfrm>
                <a:off x="7504718" y="4337824"/>
                <a:ext cx="360" cy="360"/>
              </p14:xfrm>
            </p:contentPart>
          </mc:Choice>
          <mc:Fallback xmlns="">
            <p:pic>
              <p:nvPicPr>
                <p:cNvPr id="1427" name="Ink 1426">
                  <a:extLst>
                    <a:ext uri="{FF2B5EF4-FFF2-40B4-BE49-F238E27FC236}">
                      <a16:creationId xmlns:a16="http://schemas.microsoft.com/office/drawing/2014/main" id="{9407B425-AF43-9A44-B668-CEDA87181803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7489238" y="432234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7">
              <p14:nvContentPartPr>
                <p14:cNvPr id="1431" name="Ink 1430">
                  <a:extLst>
                    <a:ext uri="{FF2B5EF4-FFF2-40B4-BE49-F238E27FC236}">
                      <a16:creationId xmlns:a16="http://schemas.microsoft.com/office/drawing/2014/main" id="{4EC87057-B98B-7546-A5A4-6521A280911F}"/>
                    </a:ext>
                  </a:extLst>
                </p14:cNvPr>
                <p14:cNvContentPartPr/>
                <p14:nvPr/>
              </p14:nvContentPartPr>
              <p14:xfrm>
                <a:off x="7638278" y="4278784"/>
                <a:ext cx="167760" cy="375120"/>
              </p14:xfrm>
            </p:contentPart>
          </mc:Choice>
          <mc:Fallback xmlns="">
            <p:pic>
              <p:nvPicPr>
                <p:cNvPr id="1431" name="Ink 1430">
                  <a:extLst>
                    <a:ext uri="{FF2B5EF4-FFF2-40B4-BE49-F238E27FC236}">
                      <a16:creationId xmlns:a16="http://schemas.microsoft.com/office/drawing/2014/main" id="{4EC87057-B98B-7546-A5A4-6521A280911F}"/>
                    </a:ext>
                  </a:extLst>
                </p:cNvPr>
                <p:cNvPicPr/>
                <p:nvPr/>
              </p:nvPicPr>
              <p:blipFill>
                <a:blip r:embed="rId1868"/>
                <a:stretch>
                  <a:fillRect/>
                </a:stretch>
              </p:blipFill>
              <p:spPr>
                <a:xfrm>
                  <a:off x="7623158" y="4263664"/>
                  <a:ext cx="198360" cy="40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9">
              <p14:nvContentPartPr>
                <p14:cNvPr id="1432" name="Ink 1431">
                  <a:extLst>
                    <a:ext uri="{FF2B5EF4-FFF2-40B4-BE49-F238E27FC236}">
                      <a16:creationId xmlns:a16="http://schemas.microsoft.com/office/drawing/2014/main" id="{12DC5192-F576-B244-A00E-0E8BB25051D0}"/>
                    </a:ext>
                  </a:extLst>
                </p14:cNvPr>
                <p14:cNvContentPartPr/>
                <p14:nvPr/>
              </p14:nvContentPartPr>
              <p14:xfrm>
                <a:off x="7871918" y="4468864"/>
                <a:ext cx="164520" cy="152640"/>
              </p14:xfrm>
            </p:contentPart>
          </mc:Choice>
          <mc:Fallback xmlns="">
            <p:pic>
              <p:nvPicPr>
                <p:cNvPr id="1432" name="Ink 1431">
                  <a:extLst>
                    <a:ext uri="{FF2B5EF4-FFF2-40B4-BE49-F238E27FC236}">
                      <a16:creationId xmlns:a16="http://schemas.microsoft.com/office/drawing/2014/main" id="{12DC5192-F576-B244-A00E-0E8BB25051D0}"/>
                    </a:ext>
                  </a:extLst>
                </p:cNvPr>
                <p:cNvPicPr/>
                <p:nvPr/>
              </p:nvPicPr>
              <p:blipFill>
                <a:blip r:embed="rId1870"/>
                <a:stretch>
                  <a:fillRect/>
                </a:stretch>
              </p:blipFill>
              <p:spPr>
                <a:xfrm>
                  <a:off x="7856438" y="4453744"/>
                  <a:ext cx="195120" cy="183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50" name="Group 1449">
            <a:extLst>
              <a:ext uri="{FF2B5EF4-FFF2-40B4-BE49-F238E27FC236}">
                <a16:creationId xmlns:a16="http://schemas.microsoft.com/office/drawing/2014/main" id="{C84B2009-FA4C-AD4E-932B-CF98CA87B86C}"/>
              </a:ext>
            </a:extLst>
          </p:cNvPr>
          <p:cNvGrpSpPr/>
          <p:nvPr/>
        </p:nvGrpSpPr>
        <p:grpSpPr>
          <a:xfrm>
            <a:off x="8243078" y="4203904"/>
            <a:ext cx="2947320" cy="621360"/>
            <a:chOff x="8243078" y="4203904"/>
            <a:chExt cx="2947320" cy="62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71">
              <p14:nvContentPartPr>
                <p14:cNvPr id="1433" name="Ink 1432">
                  <a:extLst>
                    <a:ext uri="{FF2B5EF4-FFF2-40B4-BE49-F238E27FC236}">
                      <a16:creationId xmlns:a16="http://schemas.microsoft.com/office/drawing/2014/main" id="{D6E5DEBC-FB2A-0E4D-8891-AD70857B8A54}"/>
                    </a:ext>
                  </a:extLst>
                </p14:cNvPr>
                <p14:cNvContentPartPr/>
                <p14:nvPr/>
              </p14:nvContentPartPr>
              <p14:xfrm>
                <a:off x="8243078" y="4407304"/>
                <a:ext cx="146160" cy="240840"/>
              </p14:xfrm>
            </p:contentPart>
          </mc:Choice>
          <mc:Fallback xmlns="">
            <p:pic>
              <p:nvPicPr>
                <p:cNvPr id="1433" name="Ink 1432">
                  <a:extLst>
                    <a:ext uri="{FF2B5EF4-FFF2-40B4-BE49-F238E27FC236}">
                      <a16:creationId xmlns:a16="http://schemas.microsoft.com/office/drawing/2014/main" id="{D6E5DEBC-FB2A-0E4D-8891-AD70857B8A54}"/>
                    </a:ext>
                  </a:extLst>
                </p:cNvPr>
                <p:cNvPicPr/>
                <p:nvPr/>
              </p:nvPicPr>
              <p:blipFill>
                <a:blip r:embed="rId1872"/>
                <a:stretch>
                  <a:fillRect/>
                </a:stretch>
              </p:blipFill>
              <p:spPr>
                <a:xfrm>
                  <a:off x="8227958" y="4392184"/>
                  <a:ext cx="176760" cy="27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3">
              <p14:nvContentPartPr>
                <p14:cNvPr id="1434" name="Ink 1433">
                  <a:extLst>
                    <a:ext uri="{FF2B5EF4-FFF2-40B4-BE49-F238E27FC236}">
                      <a16:creationId xmlns:a16="http://schemas.microsoft.com/office/drawing/2014/main" id="{72F7A8AA-AFB6-DF46-9822-54132696F8C5}"/>
                    </a:ext>
                  </a:extLst>
                </p14:cNvPr>
                <p14:cNvContentPartPr/>
                <p14:nvPr/>
              </p14:nvContentPartPr>
              <p14:xfrm>
                <a:off x="8411198" y="4458424"/>
                <a:ext cx="136800" cy="179640"/>
              </p14:xfrm>
            </p:contentPart>
          </mc:Choice>
          <mc:Fallback xmlns="">
            <p:pic>
              <p:nvPicPr>
                <p:cNvPr id="1434" name="Ink 1433">
                  <a:extLst>
                    <a:ext uri="{FF2B5EF4-FFF2-40B4-BE49-F238E27FC236}">
                      <a16:creationId xmlns:a16="http://schemas.microsoft.com/office/drawing/2014/main" id="{72F7A8AA-AFB6-DF46-9822-54132696F8C5}"/>
                    </a:ext>
                  </a:extLst>
                </p:cNvPr>
                <p:cNvPicPr/>
                <p:nvPr/>
              </p:nvPicPr>
              <p:blipFill>
                <a:blip r:embed="rId1874"/>
                <a:stretch>
                  <a:fillRect/>
                </a:stretch>
              </p:blipFill>
              <p:spPr>
                <a:xfrm>
                  <a:off x="8395718" y="4443304"/>
                  <a:ext cx="16704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5">
              <p14:nvContentPartPr>
                <p14:cNvPr id="1435" name="Ink 1434">
                  <a:extLst>
                    <a:ext uri="{FF2B5EF4-FFF2-40B4-BE49-F238E27FC236}">
                      <a16:creationId xmlns:a16="http://schemas.microsoft.com/office/drawing/2014/main" id="{26CCE0CB-FDED-E04A-8E03-F616CD0CBBEA}"/>
                    </a:ext>
                  </a:extLst>
                </p14:cNvPr>
                <p14:cNvContentPartPr/>
                <p14:nvPr/>
              </p14:nvContentPartPr>
              <p14:xfrm>
                <a:off x="8597318" y="4203904"/>
                <a:ext cx="72720" cy="453600"/>
              </p14:xfrm>
            </p:contentPart>
          </mc:Choice>
          <mc:Fallback xmlns="">
            <p:pic>
              <p:nvPicPr>
                <p:cNvPr id="1435" name="Ink 1434">
                  <a:extLst>
                    <a:ext uri="{FF2B5EF4-FFF2-40B4-BE49-F238E27FC236}">
                      <a16:creationId xmlns:a16="http://schemas.microsoft.com/office/drawing/2014/main" id="{26CCE0CB-FDED-E04A-8E03-F616CD0CBBEA}"/>
                    </a:ext>
                  </a:extLst>
                </p:cNvPr>
                <p:cNvPicPr/>
                <p:nvPr/>
              </p:nvPicPr>
              <p:blipFill>
                <a:blip r:embed="rId1876"/>
                <a:stretch>
                  <a:fillRect/>
                </a:stretch>
              </p:blipFill>
              <p:spPr>
                <a:xfrm>
                  <a:off x="8582198" y="4188424"/>
                  <a:ext cx="103320" cy="48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7">
              <p14:nvContentPartPr>
                <p14:cNvPr id="1436" name="Ink 1435">
                  <a:extLst>
                    <a:ext uri="{FF2B5EF4-FFF2-40B4-BE49-F238E27FC236}">
                      <a16:creationId xmlns:a16="http://schemas.microsoft.com/office/drawing/2014/main" id="{AA43C999-0DAB-2145-A52F-C198B8830E98}"/>
                    </a:ext>
                  </a:extLst>
                </p14:cNvPr>
                <p14:cNvContentPartPr/>
                <p14:nvPr/>
              </p14:nvContentPartPr>
              <p14:xfrm>
                <a:off x="8708918" y="4203904"/>
                <a:ext cx="92520" cy="442080"/>
              </p14:xfrm>
            </p:contentPart>
          </mc:Choice>
          <mc:Fallback xmlns="">
            <p:pic>
              <p:nvPicPr>
                <p:cNvPr id="1436" name="Ink 1435">
                  <a:extLst>
                    <a:ext uri="{FF2B5EF4-FFF2-40B4-BE49-F238E27FC236}">
                      <a16:creationId xmlns:a16="http://schemas.microsoft.com/office/drawing/2014/main" id="{AA43C999-0DAB-2145-A52F-C198B8830E98}"/>
                    </a:ext>
                  </a:extLst>
                </p:cNvPr>
                <p:cNvPicPr/>
                <p:nvPr/>
              </p:nvPicPr>
              <p:blipFill>
                <a:blip r:embed="rId1878"/>
                <a:stretch>
                  <a:fillRect/>
                </a:stretch>
              </p:blipFill>
              <p:spPr>
                <a:xfrm>
                  <a:off x="8693798" y="4188424"/>
                  <a:ext cx="122760" cy="47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9">
              <p14:nvContentPartPr>
                <p14:cNvPr id="1437" name="Ink 1436">
                  <a:extLst>
                    <a:ext uri="{FF2B5EF4-FFF2-40B4-BE49-F238E27FC236}">
                      <a16:creationId xmlns:a16="http://schemas.microsoft.com/office/drawing/2014/main" id="{30C7F136-F0D6-D94B-8A9A-04DCFE732B72}"/>
                    </a:ext>
                  </a:extLst>
                </p14:cNvPr>
                <p14:cNvContentPartPr/>
                <p14:nvPr/>
              </p14:nvContentPartPr>
              <p14:xfrm>
                <a:off x="8862278" y="4464904"/>
                <a:ext cx="160920" cy="188280"/>
              </p14:xfrm>
            </p:contentPart>
          </mc:Choice>
          <mc:Fallback xmlns="">
            <p:pic>
              <p:nvPicPr>
                <p:cNvPr id="1437" name="Ink 1436">
                  <a:extLst>
                    <a:ext uri="{FF2B5EF4-FFF2-40B4-BE49-F238E27FC236}">
                      <a16:creationId xmlns:a16="http://schemas.microsoft.com/office/drawing/2014/main" id="{30C7F136-F0D6-D94B-8A9A-04DCFE732B72}"/>
                    </a:ext>
                  </a:extLst>
                </p:cNvPr>
                <p:cNvPicPr/>
                <p:nvPr/>
              </p:nvPicPr>
              <p:blipFill>
                <a:blip r:embed="rId1880"/>
                <a:stretch>
                  <a:fillRect/>
                </a:stretch>
              </p:blipFill>
              <p:spPr>
                <a:xfrm>
                  <a:off x="8846798" y="4449424"/>
                  <a:ext cx="19152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1">
              <p14:nvContentPartPr>
                <p14:cNvPr id="1438" name="Ink 1437">
                  <a:extLst>
                    <a:ext uri="{FF2B5EF4-FFF2-40B4-BE49-F238E27FC236}">
                      <a16:creationId xmlns:a16="http://schemas.microsoft.com/office/drawing/2014/main" id="{1470DE3F-F23D-7A47-A5E0-DB57CA8E2620}"/>
                    </a:ext>
                  </a:extLst>
                </p14:cNvPr>
                <p14:cNvContentPartPr/>
                <p14:nvPr/>
              </p14:nvContentPartPr>
              <p14:xfrm>
                <a:off x="9041918" y="4437904"/>
                <a:ext cx="199080" cy="208440"/>
              </p14:xfrm>
            </p:contentPart>
          </mc:Choice>
          <mc:Fallback xmlns="">
            <p:pic>
              <p:nvPicPr>
                <p:cNvPr id="1438" name="Ink 1437">
                  <a:extLst>
                    <a:ext uri="{FF2B5EF4-FFF2-40B4-BE49-F238E27FC236}">
                      <a16:creationId xmlns:a16="http://schemas.microsoft.com/office/drawing/2014/main" id="{1470DE3F-F23D-7A47-A5E0-DB57CA8E2620}"/>
                    </a:ext>
                  </a:extLst>
                </p:cNvPr>
                <p:cNvPicPr/>
                <p:nvPr/>
              </p:nvPicPr>
              <p:blipFill>
                <a:blip r:embed="rId1882"/>
                <a:stretch>
                  <a:fillRect/>
                </a:stretch>
              </p:blipFill>
              <p:spPr>
                <a:xfrm>
                  <a:off x="9026438" y="4422784"/>
                  <a:ext cx="22932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3">
              <p14:nvContentPartPr>
                <p14:cNvPr id="1439" name="Ink 1438">
                  <a:extLst>
                    <a:ext uri="{FF2B5EF4-FFF2-40B4-BE49-F238E27FC236}">
                      <a16:creationId xmlns:a16="http://schemas.microsoft.com/office/drawing/2014/main" id="{C624FCC8-DD66-F14C-807E-B08B5D63F816}"/>
                    </a:ext>
                  </a:extLst>
                </p14:cNvPr>
                <p14:cNvContentPartPr/>
                <p14:nvPr/>
              </p14:nvContentPartPr>
              <p14:xfrm>
                <a:off x="9300038" y="4385344"/>
                <a:ext cx="29520" cy="273960"/>
              </p14:xfrm>
            </p:contentPart>
          </mc:Choice>
          <mc:Fallback xmlns="">
            <p:pic>
              <p:nvPicPr>
                <p:cNvPr id="1439" name="Ink 1438">
                  <a:extLst>
                    <a:ext uri="{FF2B5EF4-FFF2-40B4-BE49-F238E27FC236}">
                      <a16:creationId xmlns:a16="http://schemas.microsoft.com/office/drawing/2014/main" id="{C624FCC8-DD66-F14C-807E-B08B5D63F816}"/>
                    </a:ext>
                  </a:extLst>
                </p:cNvPr>
                <p:cNvPicPr/>
                <p:nvPr/>
              </p:nvPicPr>
              <p:blipFill>
                <a:blip r:embed="rId1884"/>
                <a:stretch>
                  <a:fillRect/>
                </a:stretch>
              </p:blipFill>
              <p:spPr>
                <a:xfrm>
                  <a:off x="9284558" y="4370224"/>
                  <a:ext cx="6012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5">
              <p14:nvContentPartPr>
                <p14:cNvPr id="1440" name="Ink 1439">
                  <a:extLst>
                    <a:ext uri="{FF2B5EF4-FFF2-40B4-BE49-F238E27FC236}">
                      <a16:creationId xmlns:a16="http://schemas.microsoft.com/office/drawing/2014/main" id="{51B5E447-FE9C-854A-BD69-457CA4B54B8B}"/>
                    </a:ext>
                  </a:extLst>
                </p14:cNvPr>
                <p14:cNvContentPartPr/>
                <p14:nvPr/>
              </p14:nvContentPartPr>
              <p14:xfrm>
                <a:off x="9132638" y="4432864"/>
                <a:ext cx="301320" cy="202320"/>
              </p14:xfrm>
            </p:contentPart>
          </mc:Choice>
          <mc:Fallback xmlns="">
            <p:pic>
              <p:nvPicPr>
                <p:cNvPr id="1440" name="Ink 1439">
                  <a:extLst>
                    <a:ext uri="{FF2B5EF4-FFF2-40B4-BE49-F238E27FC236}">
                      <a16:creationId xmlns:a16="http://schemas.microsoft.com/office/drawing/2014/main" id="{51B5E447-FE9C-854A-BD69-457CA4B54B8B}"/>
                    </a:ext>
                  </a:extLst>
                </p:cNvPr>
                <p:cNvPicPr/>
                <p:nvPr/>
              </p:nvPicPr>
              <p:blipFill>
                <a:blip r:embed="rId1886"/>
                <a:stretch>
                  <a:fillRect/>
                </a:stretch>
              </p:blipFill>
              <p:spPr>
                <a:xfrm>
                  <a:off x="9117518" y="4417744"/>
                  <a:ext cx="33192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7">
              <p14:nvContentPartPr>
                <p14:cNvPr id="1441" name="Ink 1440">
                  <a:extLst>
                    <a:ext uri="{FF2B5EF4-FFF2-40B4-BE49-F238E27FC236}">
                      <a16:creationId xmlns:a16="http://schemas.microsoft.com/office/drawing/2014/main" id="{E08BEBAF-978D-D74B-8C18-2A51C7D064E2}"/>
                    </a:ext>
                  </a:extLst>
                </p14:cNvPr>
                <p14:cNvContentPartPr/>
                <p14:nvPr/>
              </p14:nvContentPartPr>
              <p14:xfrm>
                <a:off x="9478238" y="4359784"/>
                <a:ext cx="360" cy="360"/>
              </p14:xfrm>
            </p:contentPart>
          </mc:Choice>
          <mc:Fallback xmlns="">
            <p:pic>
              <p:nvPicPr>
                <p:cNvPr id="1441" name="Ink 1440">
                  <a:extLst>
                    <a:ext uri="{FF2B5EF4-FFF2-40B4-BE49-F238E27FC236}">
                      <a16:creationId xmlns:a16="http://schemas.microsoft.com/office/drawing/2014/main" id="{E08BEBAF-978D-D74B-8C18-2A51C7D064E2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9463118" y="4344664"/>
                  <a:ext cx="309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8">
              <p14:nvContentPartPr>
                <p14:cNvPr id="1442" name="Ink 1441">
                  <a:extLst>
                    <a:ext uri="{FF2B5EF4-FFF2-40B4-BE49-F238E27FC236}">
                      <a16:creationId xmlns:a16="http://schemas.microsoft.com/office/drawing/2014/main" id="{3D09B812-E299-6544-A18D-1434EAAE2FE0}"/>
                    </a:ext>
                  </a:extLst>
                </p14:cNvPr>
                <p14:cNvContentPartPr/>
                <p14:nvPr/>
              </p14:nvContentPartPr>
              <p14:xfrm>
                <a:off x="9490838" y="4474264"/>
                <a:ext cx="156600" cy="135720"/>
              </p14:xfrm>
            </p:contentPart>
          </mc:Choice>
          <mc:Fallback xmlns="">
            <p:pic>
              <p:nvPicPr>
                <p:cNvPr id="1442" name="Ink 1441">
                  <a:extLst>
                    <a:ext uri="{FF2B5EF4-FFF2-40B4-BE49-F238E27FC236}">
                      <a16:creationId xmlns:a16="http://schemas.microsoft.com/office/drawing/2014/main" id="{3D09B812-E299-6544-A18D-1434EAAE2FE0}"/>
                    </a:ext>
                  </a:extLst>
                </p:cNvPr>
                <p:cNvPicPr/>
                <p:nvPr/>
              </p:nvPicPr>
              <p:blipFill>
                <a:blip r:embed="rId1889"/>
                <a:stretch>
                  <a:fillRect/>
                </a:stretch>
              </p:blipFill>
              <p:spPr>
                <a:xfrm>
                  <a:off x="9475358" y="4459144"/>
                  <a:ext cx="18720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0">
              <p14:nvContentPartPr>
                <p14:cNvPr id="1443" name="Ink 1442">
                  <a:extLst>
                    <a:ext uri="{FF2B5EF4-FFF2-40B4-BE49-F238E27FC236}">
                      <a16:creationId xmlns:a16="http://schemas.microsoft.com/office/drawing/2014/main" id="{390D76C9-0F3F-234D-9DBE-8913968A9CBE}"/>
                    </a:ext>
                  </a:extLst>
                </p14:cNvPr>
                <p14:cNvContentPartPr/>
                <p14:nvPr/>
              </p14:nvContentPartPr>
              <p14:xfrm>
                <a:off x="9728798" y="4428544"/>
                <a:ext cx="144720" cy="187920"/>
              </p14:xfrm>
            </p:contentPart>
          </mc:Choice>
          <mc:Fallback xmlns="">
            <p:pic>
              <p:nvPicPr>
                <p:cNvPr id="1443" name="Ink 1442">
                  <a:extLst>
                    <a:ext uri="{FF2B5EF4-FFF2-40B4-BE49-F238E27FC236}">
                      <a16:creationId xmlns:a16="http://schemas.microsoft.com/office/drawing/2014/main" id="{390D76C9-0F3F-234D-9DBE-8913968A9CBE}"/>
                    </a:ext>
                  </a:extLst>
                </p:cNvPr>
                <p:cNvPicPr/>
                <p:nvPr/>
              </p:nvPicPr>
              <p:blipFill>
                <a:blip r:embed="rId1891"/>
                <a:stretch>
                  <a:fillRect/>
                </a:stretch>
              </p:blipFill>
              <p:spPr>
                <a:xfrm>
                  <a:off x="9713678" y="4413064"/>
                  <a:ext cx="17496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2">
              <p14:nvContentPartPr>
                <p14:cNvPr id="1444" name="Ink 1443">
                  <a:extLst>
                    <a:ext uri="{FF2B5EF4-FFF2-40B4-BE49-F238E27FC236}">
                      <a16:creationId xmlns:a16="http://schemas.microsoft.com/office/drawing/2014/main" id="{FCBE5CCF-1F02-ED4C-AD90-98C8DD766A47}"/>
                    </a:ext>
                  </a:extLst>
                </p14:cNvPr>
                <p14:cNvContentPartPr/>
                <p14:nvPr/>
              </p14:nvContentPartPr>
              <p14:xfrm>
                <a:off x="10047038" y="4482544"/>
                <a:ext cx="65160" cy="342720"/>
              </p14:xfrm>
            </p:contentPart>
          </mc:Choice>
          <mc:Fallback xmlns="">
            <p:pic>
              <p:nvPicPr>
                <p:cNvPr id="1444" name="Ink 1443">
                  <a:extLst>
                    <a:ext uri="{FF2B5EF4-FFF2-40B4-BE49-F238E27FC236}">
                      <a16:creationId xmlns:a16="http://schemas.microsoft.com/office/drawing/2014/main" id="{FCBE5CCF-1F02-ED4C-AD90-98C8DD766A47}"/>
                    </a:ext>
                  </a:extLst>
                </p:cNvPr>
                <p:cNvPicPr/>
                <p:nvPr/>
              </p:nvPicPr>
              <p:blipFill>
                <a:blip r:embed="rId1893"/>
                <a:stretch>
                  <a:fillRect/>
                </a:stretch>
              </p:blipFill>
              <p:spPr>
                <a:xfrm>
                  <a:off x="10031918" y="4467424"/>
                  <a:ext cx="9576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4">
              <p14:nvContentPartPr>
                <p14:cNvPr id="1445" name="Ink 1444">
                  <a:extLst>
                    <a:ext uri="{FF2B5EF4-FFF2-40B4-BE49-F238E27FC236}">
                      <a16:creationId xmlns:a16="http://schemas.microsoft.com/office/drawing/2014/main" id="{BE07195E-3DBD-BA46-A302-2347A4E6704C}"/>
                    </a:ext>
                  </a:extLst>
                </p14:cNvPr>
                <p14:cNvContentPartPr/>
                <p14:nvPr/>
              </p14:nvContentPartPr>
              <p14:xfrm>
                <a:off x="10035878" y="4416304"/>
                <a:ext cx="195840" cy="211680"/>
              </p14:xfrm>
            </p:contentPart>
          </mc:Choice>
          <mc:Fallback xmlns="">
            <p:pic>
              <p:nvPicPr>
                <p:cNvPr id="1445" name="Ink 1444">
                  <a:extLst>
                    <a:ext uri="{FF2B5EF4-FFF2-40B4-BE49-F238E27FC236}">
                      <a16:creationId xmlns:a16="http://schemas.microsoft.com/office/drawing/2014/main" id="{BE07195E-3DBD-BA46-A302-2347A4E6704C}"/>
                    </a:ext>
                  </a:extLst>
                </p:cNvPr>
                <p:cNvPicPr/>
                <p:nvPr/>
              </p:nvPicPr>
              <p:blipFill>
                <a:blip r:embed="rId1895"/>
                <a:stretch>
                  <a:fillRect/>
                </a:stretch>
              </p:blipFill>
              <p:spPr>
                <a:xfrm>
                  <a:off x="10020758" y="4400824"/>
                  <a:ext cx="22644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6">
              <p14:nvContentPartPr>
                <p14:cNvPr id="1446" name="Ink 1445">
                  <a:extLst>
                    <a:ext uri="{FF2B5EF4-FFF2-40B4-BE49-F238E27FC236}">
                      <a16:creationId xmlns:a16="http://schemas.microsoft.com/office/drawing/2014/main" id="{9F298E3D-6F8D-A742-8B84-9D6F29DA72A7}"/>
                    </a:ext>
                  </a:extLst>
                </p14:cNvPr>
                <p14:cNvContentPartPr/>
                <p14:nvPr/>
              </p14:nvContentPartPr>
              <p14:xfrm>
                <a:off x="10247918" y="4415944"/>
                <a:ext cx="264960" cy="219240"/>
              </p14:xfrm>
            </p:contentPart>
          </mc:Choice>
          <mc:Fallback xmlns="">
            <p:pic>
              <p:nvPicPr>
                <p:cNvPr id="1446" name="Ink 1445">
                  <a:extLst>
                    <a:ext uri="{FF2B5EF4-FFF2-40B4-BE49-F238E27FC236}">
                      <a16:creationId xmlns:a16="http://schemas.microsoft.com/office/drawing/2014/main" id="{9F298E3D-6F8D-A742-8B84-9D6F29DA72A7}"/>
                    </a:ext>
                  </a:extLst>
                </p:cNvPr>
                <p:cNvPicPr/>
                <p:nvPr/>
              </p:nvPicPr>
              <p:blipFill>
                <a:blip r:embed="rId1897"/>
                <a:stretch>
                  <a:fillRect/>
                </a:stretch>
              </p:blipFill>
              <p:spPr>
                <a:xfrm>
                  <a:off x="10232438" y="4400824"/>
                  <a:ext cx="29556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8">
              <p14:nvContentPartPr>
                <p14:cNvPr id="1447" name="Ink 1446">
                  <a:extLst>
                    <a:ext uri="{FF2B5EF4-FFF2-40B4-BE49-F238E27FC236}">
                      <a16:creationId xmlns:a16="http://schemas.microsoft.com/office/drawing/2014/main" id="{1FCEDA49-30CB-8B42-B839-573D87E35CE5}"/>
                    </a:ext>
                  </a:extLst>
                </p14:cNvPr>
                <p14:cNvContentPartPr/>
                <p14:nvPr/>
              </p14:nvContentPartPr>
              <p14:xfrm>
                <a:off x="10571558" y="4409824"/>
                <a:ext cx="295200" cy="280440"/>
              </p14:xfrm>
            </p:contentPart>
          </mc:Choice>
          <mc:Fallback xmlns="">
            <p:pic>
              <p:nvPicPr>
                <p:cNvPr id="1447" name="Ink 1446">
                  <a:extLst>
                    <a:ext uri="{FF2B5EF4-FFF2-40B4-BE49-F238E27FC236}">
                      <a16:creationId xmlns:a16="http://schemas.microsoft.com/office/drawing/2014/main" id="{1FCEDA49-30CB-8B42-B839-573D87E35CE5}"/>
                    </a:ext>
                  </a:extLst>
                </p:cNvPr>
                <p:cNvPicPr/>
                <p:nvPr/>
              </p:nvPicPr>
              <p:blipFill>
                <a:blip r:embed="rId1899"/>
                <a:stretch>
                  <a:fillRect/>
                </a:stretch>
              </p:blipFill>
              <p:spPr>
                <a:xfrm>
                  <a:off x="10556438" y="4394704"/>
                  <a:ext cx="32544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0">
              <p14:nvContentPartPr>
                <p14:cNvPr id="1448" name="Ink 1447">
                  <a:extLst>
                    <a:ext uri="{FF2B5EF4-FFF2-40B4-BE49-F238E27FC236}">
                      <a16:creationId xmlns:a16="http://schemas.microsoft.com/office/drawing/2014/main" id="{86B60D26-5338-294F-9EE0-EABEB9354B93}"/>
                    </a:ext>
                  </a:extLst>
                </p14:cNvPr>
                <p14:cNvContentPartPr/>
                <p14:nvPr/>
              </p14:nvContentPartPr>
              <p14:xfrm>
                <a:off x="10934798" y="4415224"/>
                <a:ext cx="83880" cy="187200"/>
              </p14:xfrm>
            </p:contentPart>
          </mc:Choice>
          <mc:Fallback xmlns="">
            <p:pic>
              <p:nvPicPr>
                <p:cNvPr id="1448" name="Ink 1447">
                  <a:extLst>
                    <a:ext uri="{FF2B5EF4-FFF2-40B4-BE49-F238E27FC236}">
                      <a16:creationId xmlns:a16="http://schemas.microsoft.com/office/drawing/2014/main" id="{86B60D26-5338-294F-9EE0-EABEB9354B93}"/>
                    </a:ext>
                  </a:extLst>
                </p:cNvPr>
                <p:cNvPicPr/>
                <p:nvPr/>
              </p:nvPicPr>
              <p:blipFill>
                <a:blip r:embed="rId1901"/>
                <a:stretch>
                  <a:fillRect/>
                </a:stretch>
              </p:blipFill>
              <p:spPr>
                <a:xfrm>
                  <a:off x="10919678" y="4399744"/>
                  <a:ext cx="11448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2">
              <p14:nvContentPartPr>
                <p14:cNvPr id="1449" name="Ink 1448">
                  <a:extLst>
                    <a:ext uri="{FF2B5EF4-FFF2-40B4-BE49-F238E27FC236}">
                      <a16:creationId xmlns:a16="http://schemas.microsoft.com/office/drawing/2014/main" id="{F6807354-10AA-7E40-B51E-64AE104318AA}"/>
                    </a:ext>
                  </a:extLst>
                </p14:cNvPr>
                <p14:cNvContentPartPr/>
                <p14:nvPr/>
              </p14:nvContentPartPr>
              <p14:xfrm>
                <a:off x="11033078" y="4396144"/>
                <a:ext cx="157320" cy="238320"/>
              </p14:xfrm>
            </p:contentPart>
          </mc:Choice>
          <mc:Fallback xmlns="">
            <p:pic>
              <p:nvPicPr>
                <p:cNvPr id="1449" name="Ink 1448">
                  <a:extLst>
                    <a:ext uri="{FF2B5EF4-FFF2-40B4-BE49-F238E27FC236}">
                      <a16:creationId xmlns:a16="http://schemas.microsoft.com/office/drawing/2014/main" id="{F6807354-10AA-7E40-B51E-64AE104318AA}"/>
                    </a:ext>
                  </a:extLst>
                </p:cNvPr>
                <p:cNvPicPr/>
                <p:nvPr/>
              </p:nvPicPr>
              <p:blipFill>
                <a:blip r:embed="rId1903"/>
                <a:stretch>
                  <a:fillRect/>
                </a:stretch>
              </p:blipFill>
              <p:spPr>
                <a:xfrm>
                  <a:off x="11017958" y="4380664"/>
                  <a:ext cx="187920" cy="268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66" name="Group 1465">
            <a:extLst>
              <a:ext uri="{FF2B5EF4-FFF2-40B4-BE49-F238E27FC236}">
                <a16:creationId xmlns:a16="http://schemas.microsoft.com/office/drawing/2014/main" id="{A2D2204C-1363-3049-AACF-FB5312698D7E}"/>
              </a:ext>
            </a:extLst>
          </p:cNvPr>
          <p:cNvGrpSpPr/>
          <p:nvPr/>
        </p:nvGrpSpPr>
        <p:grpSpPr>
          <a:xfrm>
            <a:off x="7348478" y="4917784"/>
            <a:ext cx="1410480" cy="783360"/>
            <a:chOff x="7348478" y="4917784"/>
            <a:chExt cx="1410480" cy="78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04">
              <p14:nvContentPartPr>
                <p14:cNvPr id="1452" name="Ink 1451">
                  <a:extLst>
                    <a:ext uri="{FF2B5EF4-FFF2-40B4-BE49-F238E27FC236}">
                      <a16:creationId xmlns:a16="http://schemas.microsoft.com/office/drawing/2014/main" id="{26C9F0B0-6F8E-ED4C-914F-19179AA34920}"/>
                    </a:ext>
                  </a:extLst>
                </p14:cNvPr>
                <p14:cNvContentPartPr/>
                <p14:nvPr/>
              </p14:nvContentPartPr>
              <p14:xfrm>
                <a:off x="7348478" y="4982584"/>
                <a:ext cx="248400" cy="60480"/>
              </p14:xfrm>
            </p:contentPart>
          </mc:Choice>
          <mc:Fallback xmlns="">
            <p:pic>
              <p:nvPicPr>
                <p:cNvPr id="1452" name="Ink 1451">
                  <a:extLst>
                    <a:ext uri="{FF2B5EF4-FFF2-40B4-BE49-F238E27FC236}">
                      <a16:creationId xmlns:a16="http://schemas.microsoft.com/office/drawing/2014/main" id="{26C9F0B0-6F8E-ED4C-914F-19179AA34920}"/>
                    </a:ext>
                  </a:extLst>
                </p:cNvPr>
                <p:cNvPicPr/>
                <p:nvPr/>
              </p:nvPicPr>
              <p:blipFill>
                <a:blip r:embed="rId1905"/>
                <a:stretch>
                  <a:fillRect/>
                </a:stretch>
              </p:blipFill>
              <p:spPr>
                <a:xfrm>
                  <a:off x="7333358" y="4967104"/>
                  <a:ext cx="27900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6">
              <p14:nvContentPartPr>
                <p14:cNvPr id="1453" name="Ink 1452">
                  <a:extLst>
                    <a:ext uri="{FF2B5EF4-FFF2-40B4-BE49-F238E27FC236}">
                      <a16:creationId xmlns:a16="http://schemas.microsoft.com/office/drawing/2014/main" id="{A43E3756-C5A0-3848-8F2B-7E9B4B5899AE}"/>
                    </a:ext>
                  </a:extLst>
                </p14:cNvPr>
                <p14:cNvContentPartPr/>
                <p14:nvPr/>
              </p14:nvContentPartPr>
              <p14:xfrm>
                <a:off x="7695878" y="4917784"/>
                <a:ext cx="145080" cy="279000"/>
              </p14:xfrm>
            </p:contentPart>
          </mc:Choice>
          <mc:Fallback xmlns="">
            <p:pic>
              <p:nvPicPr>
                <p:cNvPr id="1453" name="Ink 1452">
                  <a:extLst>
                    <a:ext uri="{FF2B5EF4-FFF2-40B4-BE49-F238E27FC236}">
                      <a16:creationId xmlns:a16="http://schemas.microsoft.com/office/drawing/2014/main" id="{A43E3756-C5A0-3848-8F2B-7E9B4B5899AE}"/>
                    </a:ext>
                  </a:extLst>
                </p:cNvPr>
                <p:cNvPicPr/>
                <p:nvPr/>
              </p:nvPicPr>
              <p:blipFill>
                <a:blip r:embed="rId1907"/>
                <a:stretch>
                  <a:fillRect/>
                </a:stretch>
              </p:blipFill>
              <p:spPr>
                <a:xfrm>
                  <a:off x="7680758" y="4902664"/>
                  <a:ext cx="17568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8">
              <p14:nvContentPartPr>
                <p14:cNvPr id="1454" name="Ink 1453">
                  <a:extLst>
                    <a:ext uri="{FF2B5EF4-FFF2-40B4-BE49-F238E27FC236}">
                      <a16:creationId xmlns:a16="http://schemas.microsoft.com/office/drawing/2014/main" id="{DE428515-085E-BC44-8954-DA0B2BC15D3B}"/>
                    </a:ext>
                  </a:extLst>
                </p14:cNvPr>
                <p14:cNvContentPartPr/>
                <p14:nvPr/>
              </p14:nvContentPartPr>
              <p14:xfrm>
                <a:off x="7894598" y="4958104"/>
                <a:ext cx="453600" cy="231840"/>
              </p14:xfrm>
            </p:contentPart>
          </mc:Choice>
          <mc:Fallback xmlns="">
            <p:pic>
              <p:nvPicPr>
                <p:cNvPr id="1454" name="Ink 1453">
                  <a:extLst>
                    <a:ext uri="{FF2B5EF4-FFF2-40B4-BE49-F238E27FC236}">
                      <a16:creationId xmlns:a16="http://schemas.microsoft.com/office/drawing/2014/main" id="{DE428515-085E-BC44-8954-DA0B2BC15D3B}"/>
                    </a:ext>
                  </a:extLst>
                </p:cNvPr>
                <p:cNvPicPr/>
                <p:nvPr/>
              </p:nvPicPr>
              <p:blipFill>
                <a:blip r:embed="rId1909"/>
                <a:stretch>
                  <a:fillRect/>
                </a:stretch>
              </p:blipFill>
              <p:spPr>
                <a:xfrm>
                  <a:off x="7879118" y="4942984"/>
                  <a:ext cx="48420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0">
              <p14:nvContentPartPr>
                <p14:cNvPr id="1455" name="Ink 1454">
                  <a:extLst>
                    <a:ext uri="{FF2B5EF4-FFF2-40B4-BE49-F238E27FC236}">
                      <a16:creationId xmlns:a16="http://schemas.microsoft.com/office/drawing/2014/main" id="{981074ED-D2D4-2B44-89CE-6B4CF81736E9}"/>
                    </a:ext>
                  </a:extLst>
                </p14:cNvPr>
                <p14:cNvContentPartPr/>
                <p14:nvPr/>
              </p14:nvContentPartPr>
              <p14:xfrm>
                <a:off x="8430278" y="4919584"/>
                <a:ext cx="111960" cy="348480"/>
              </p14:xfrm>
            </p:contentPart>
          </mc:Choice>
          <mc:Fallback xmlns="">
            <p:pic>
              <p:nvPicPr>
                <p:cNvPr id="1455" name="Ink 1454">
                  <a:extLst>
                    <a:ext uri="{FF2B5EF4-FFF2-40B4-BE49-F238E27FC236}">
                      <a16:creationId xmlns:a16="http://schemas.microsoft.com/office/drawing/2014/main" id="{981074ED-D2D4-2B44-89CE-6B4CF81736E9}"/>
                    </a:ext>
                  </a:extLst>
                </p:cNvPr>
                <p:cNvPicPr/>
                <p:nvPr/>
              </p:nvPicPr>
              <p:blipFill>
                <a:blip r:embed="rId1911"/>
                <a:stretch>
                  <a:fillRect/>
                </a:stretch>
              </p:blipFill>
              <p:spPr>
                <a:xfrm>
                  <a:off x="8414798" y="4904104"/>
                  <a:ext cx="142200" cy="37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2">
              <p14:nvContentPartPr>
                <p14:cNvPr id="1456" name="Ink 1455">
                  <a:extLst>
                    <a:ext uri="{FF2B5EF4-FFF2-40B4-BE49-F238E27FC236}">
                      <a16:creationId xmlns:a16="http://schemas.microsoft.com/office/drawing/2014/main" id="{27C7753B-2CE1-E349-B31E-9C3DC26D7878}"/>
                    </a:ext>
                  </a:extLst>
                </p14:cNvPr>
                <p14:cNvContentPartPr/>
                <p14:nvPr/>
              </p14:nvContentPartPr>
              <p14:xfrm>
                <a:off x="8574998" y="4962424"/>
                <a:ext cx="163800" cy="193680"/>
              </p14:xfrm>
            </p:contentPart>
          </mc:Choice>
          <mc:Fallback xmlns="">
            <p:pic>
              <p:nvPicPr>
                <p:cNvPr id="1456" name="Ink 1455">
                  <a:extLst>
                    <a:ext uri="{FF2B5EF4-FFF2-40B4-BE49-F238E27FC236}">
                      <a16:creationId xmlns:a16="http://schemas.microsoft.com/office/drawing/2014/main" id="{27C7753B-2CE1-E349-B31E-9C3DC26D7878}"/>
                    </a:ext>
                  </a:extLst>
                </p:cNvPr>
                <p:cNvPicPr/>
                <p:nvPr/>
              </p:nvPicPr>
              <p:blipFill>
                <a:blip r:embed="rId1913"/>
                <a:stretch>
                  <a:fillRect/>
                </a:stretch>
              </p:blipFill>
              <p:spPr>
                <a:xfrm>
                  <a:off x="8559878" y="4946944"/>
                  <a:ext cx="1944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4">
              <p14:nvContentPartPr>
                <p14:cNvPr id="1458" name="Ink 1457">
                  <a:extLst>
                    <a:ext uri="{FF2B5EF4-FFF2-40B4-BE49-F238E27FC236}">
                      <a16:creationId xmlns:a16="http://schemas.microsoft.com/office/drawing/2014/main" id="{06E120F7-B4D8-8240-BDF4-340D35896A23}"/>
                    </a:ext>
                  </a:extLst>
                </p14:cNvPr>
                <p14:cNvContentPartPr/>
                <p14:nvPr/>
              </p14:nvContentPartPr>
              <p14:xfrm>
                <a:off x="7424438" y="5556064"/>
                <a:ext cx="234000" cy="30960"/>
              </p14:xfrm>
            </p:contentPart>
          </mc:Choice>
          <mc:Fallback xmlns="">
            <p:pic>
              <p:nvPicPr>
                <p:cNvPr id="1458" name="Ink 1457">
                  <a:extLst>
                    <a:ext uri="{FF2B5EF4-FFF2-40B4-BE49-F238E27FC236}">
                      <a16:creationId xmlns:a16="http://schemas.microsoft.com/office/drawing/2014/main" id="{06E120F7-B4D8-8240-BDF4-340D35896A23}"/>
                    </a:ext>
                  </a:extLst>
                </p:cNvPr>
                <p:cNvPicPr/>
                <p:nvPr/>
              </p:nvPicPr>
              <p:blipFill>
                <a:blip r:embed="rId1915"/>
                <a:stretch>
                  <a:fillRect/>
                </a:stretch>
              </p:blipFill>
              <p:spPr>
                <a:xfrm>
                  <a:off x="7409318" y="5540944"/>
                  <a:ext cx="26424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6">
              <p14:nvContentPartPr>
                <p14:cNvPr id="1459" name="Ink 1458">
                  <a:extLst>
                    <a:ext uri="{FF2B5EF4-FFF2-40B4-BE49-F238E27FC236}">
                      <a16:creationId xmlns:a16="http://schemas.microsoft.com/office/drawing/2014/main" id="{BC52C625-3242-7D44-9857-4550167688B6}"/>
                    </a:ext>
                  </a:extLst>
                </p14:cNvPr>
                <p14:cNvContentPartPr/>
                <p14:nvPr/>
              </p14:nvContentPartPr>
              <p14:xfrm>
                <a:off x="7790198" y="5428264"/>
                <a:ext cx="160560" cy="207000"/>
              </p14:xfrm>
            </p:contentPart>
          </mc:Choice>
          <mc:Fallback xmlns="">
            <p:pic>
              <p:nvPicPr>
                <p:cNvPr id="1459" name="Ink 1458">
                  <a:extLst>
                    <a:ext uri="{FF2B5EF4-FFF2-40B4-BE49-F238E27FC236}">
                      <a16:creationId xmlns:a16="http://schemas.microsoft.com/office/drawing/2014/main" id="{BC52C625-3242-7D44-9857-4550167688B6}"/>
                    </a:ext>
                  </a:extLst>
                </p:cNvPr>
                <p:cNvPicPr/>
                <p:nvPr/>
              </p:nvPicPr>
              <p:blipFill>
                <a:blip r:embed="rId1917"/>
                <a:stretch>
                  <a:fillRect/>
                </a:stretch>
              </p:blipFill>
              <p:spPr>
                <a:xfrm>
                  <a:off x="7775078" y="5412784"/>
                  <a:ext cx="19116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8">
              <p14:nvContentPartPr>
                <p14:cNvPr id="1460" name="Ink 1459">
                  <a:extLst>
                    <a:ext uri="{FF2B5EF4-FFF2-40B4-BE49-F238E27FC236}">
                      <a16:creationId xmlns:a16="http://schemas.microsoft.com/office/drawing/2014/main" id="{B7C818AD-C1C2-5F44-892C-B472931DDB4D}"/>
                    </a:ext>
                  </a:extLst>
                </p14:cNvPr>
                <p14:cNvContentPartPr/>
                <p14:nvPr/>
              </p14:nvContentPartPr>
              <p14:xfrm>
                <a:off x="8073158" y="5363464"/>
                <a:ext cx="29880" cy="337680"/>
              </p14:xfrm>
            </p:contentPart>
          </mc:Choice>
          <mc:Fallback xmlns="">
            <p:pic>
              <p:nvPicPr>
                <p:cNvPr id="1460" name="Ink 1459">
                  <a:extLst>
                    <a:ext uri="{FF2B5EF4-FFF2-40B4-BE49-F238E27FC236}">
                      <a16:creationId xmlns:a16="http://schemas.microsoft.com/office/drawing/2014/main" id="{B7C818AD-C1C2-5F44-892C-B472931DDB4D}"/>
                    </a:ext>
                  </a:extLst>
                </p:cNvPr>
                <p:cNvPicPr/>
                <p:nvPr/>
              </p:nvPicPr>
              <p:blipFill>
                <a:blip r:embed="rId1919"/>
                <a:stretch>
                  <a:fillRect/>
                </a:stretch>
              </p:blipFill>
              <p:spPr>
                <a:xfrm>
                  <a:off x="8058038" y="5348344"/>
                  <a:ext cx="60480" cy="36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0">
              <p14:nvContentPartPr>
                <p14:cNvPr id="1461" name="Ink 1460">
                  <a:extLst>
                    <a:ext uri="{FF2B5EF4-FFF2-40B4-BE49-F238E27FC236}">
                      <a16:creationId xmlns:a16="http://schemas.microsoft.com/office/drawing/2014/main" id="{62F0371F-30C3-114C-995E-53E302B60CCC}"/>
                    </a:ext>
                  </a:extLst>
                </p14:cNvPr>
                <p14:cNvContentPartPr/>
                <p14:nvPr/>
              </p14:nvContentPartPr>
              <p14:xfrm>
                <a:off x="7961918" y="5443024"/>
                <a:ext cx="272160" cy="206280"/>
              </p14:xfrm>
            </p:contentPart>
          </mc:Choice>
          <mc:Fallback xmlns="">
            <p:pic>
              <p:nvPicPr>
                <p:cNvPr id="1461" name="Ink 1460">
                  <a:extLst>
                    <a:ext uri="{FF2B5EF4-FFF2-40B4-BE49-F238E27FC236}">
                      <a16:creationId xmlns:a16="http://schemas.microsoft.com/office/drawing/2014/main" id="{62F0371F-30C3-114C-995E-53E302B60CCC}"/>
                    </a:ext>
                  </a:extLst>
                </p:cNvPr>
                <p:cNvPicPr/>
                <p:nvPr/>
              </p:nvPicPr>
              <p:blipFill>
                <a:blip r:embed="rId1921"/>
                <a:stretch>
                  <a:fillRect/>
                </a:stretch>
              </p:blipFill>
              <p:spPr>
                <a:xfrm>
                  <a:off x="7946438" y="5427904"/>
                  <a:ext cx="30276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2">
              <p14:nvContentPartPr>
                <p14:cNvPr id="1462" name="Ink 1461">
                  <a:extLst>
                    <a:ext uri="{FF2B5EF4-FFF2-40B4-BE49-F238E27FC236}">
                      <a16:creationId xmlns:a16="http://schemas.microsoft.com/office/drawing/2014/main" id="{4CF50780-6FE3-DE41-9A5A-DA6487A544A1}"/>
                    </a:ext>
                  </a:extLst>
                </p14:cNvPr>
                <p14:cNvContentPartPr/>
                <p14:nvPr/>
              </p14:nvContentPartPr>
              <p14:xfrm>
                <a:off x="8255678" y="5354104"/>
                <a:ext cx="7200" cy="9720"/>
              </p14:xfrm>
            </p:contentPart>
          </mc:Choice>
          <mc:Fallback xmlns="">
            <p:pic>
              <p:nvPicPr>
                <p:cNvPr id="1462" name="Ink 1461">
                  <a:extLst>
                    <a:ext uri="{FF2B5EF4-FFF2-40B4-BE49-F238E27FC236}">
                      <a16:creationId xmlns:a16="http://schemas.microsoft.com/office/drawing/2014/main" id="{4CF50780-6FE3-DE41-9A5A-DA6487A544A1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8240558" y="5338984"/>
                  <a:ext cx="378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3">
              <p14:nvContentPartPr>
                <p14:cNvPr id="1463" name="Ink 1462">
                  <a:extLst>
                    <a:ext uri="{FF2B5EF4-FFF2-40B4-BE49-F238E27FC236}">
                      <a16:creationId xmlns:a16="http://schemas.microsoft.com/office/drawing/2014/main" id="{D79772E6-6E0B-AB44-84C0-33816814A398}"/>
                    </a:ext>
                  </a:extLst>
                </p14:cNvPr>
                <p14:cNvContentPartPr/>
                <p14:nvPr/>
              </p14:nvContentPartPr>
              <p14:xfrm>
                <a:off x="8286998" y="5449864"/>
                <a:ext cx="182520" cy="158040"/>
              </p14:xfrm>
            </p:contentPart>
          </mc:Choice>
          <mc:Fallback xmlns="">
            <p:pic>
              <p:nvPicPr>
                <p:cNvPr id="1463" name="Ink 1462">
                  <a:extLst>
                    <a:ext uri="{FF2B5EF4-FFF2-40B4-BE49-F238E27FC236}">
                      <a16:creationId xmlns:a16="http://schemas.microsoft.com/office/drawing/2014/main" id="{D79772E6-6E0B-AB44-84C0-33816814A398}"/>
                    </a:ext>
                  </a:extLst>
                </p:cNvPr>
                <p:cNvPicPr/>
                <p:nvPr/>
              </p:nvPicPr>
              <p:blipFill>
                <a:blip r:embed="rId1924"/>
                <a:stretch>
                  <a:fillRect/>
                </a:stretch>
              </p:blipFill>
              <p:spPr>
                <a:xfrm>
                  <a:off x="8271518" y="5434384"/>
                  <a:ext cx="21312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5">
              <p14:nvContentPartPr>
                <p14:cNvPr id="1464" name="Ink 1463">
                  <a:extLst>
                    <a:ext uri="{FF2B5EF4-FFF2-40B4-BE49-F238E27FC236}">
                      <a16:creationId xmlns:a16="http://schemas.microsoft.com/office/drawing/2014/main" id="{44E29E50-3DB1-2D40-8C10-1174F5163AB0}"/>
                    </a:ext>
                  </a:extLst>
                </p14:cNvPr>
                <p14:cNvContentPartPr/>
                <p14:nvPr/>
              </p14:nvContentPartPr>
              <p14:xfrm>
                <a:off x="8494718" y="5266624"/>
                <a:ext cx="52920" cy="394560"/>
              </p14:xfrm>
            </p:contentPart>
          </mc:Choice>
          <mc:Fallback xmlns="">
            <p:pic>
              <p:nvPicPr>
                <p:cNvPr id="1464" name="Ink 1463">
                  <a:extLst>
                    <a:ext uri="{FF2B5EF4-FFF2-40B4-BE49-F238E27FC236}">
                      <a16:creationId xmlns:a16="http://schemas.microsoft.com/office/drawing/2014/main" id="{44E29E50-3DB1-2D40-8C10-1174F5163AB0}"/>
                    </a:ext>
                  </a:extLst>
                </p:cNvPr>
                <p:cNvPicPr/>
                <p:nvPr/>
              </p:nvPicPr>
              <p:blipFill>
                <a:blip r:embed="rId1926"/>
                <a:stretch>
                  <a:fillRect/>
                </a:stretch>
              </p:blipFill>
              <p:spPr>
                <a:xfrm>
                  <a:off x="8479598" y="5251504"/>
                  <a:ext cx="83520" cy="42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7">
              <p14:nvContentPartPr>
                <p14:cNvPr id="1465" name="Ink 1464">
                  <a:extLst>
                    <a:ext uri="{FF2B5EF4-FFF2-40B4-BE49-F238E27FC236}">
                      <a16:creationId xmlns:a16="http://schemas.microsoft.com/office/drawing/2014/main" id="{47AFC7D2-3D1E-384C-A955-282A463E1B1D}"/>
                    </a:ext>
                  </a:extLst>
                </p14:cNvPr>
                <p14:cNvContentPartPr/>
                <p14:nvPr/>
              </p14:nvContentPartPr>
              <p14:xfrm>
                <a:off x="8565278" y="5417824"/>
                <a:ext cx="193680" cy="163080"/>
              </p14:xfrm>
            </p:contentPart>
          </mc:Choice>
          <mc:Fallback xmlns="">
            <p:pic>
              <p:nvPicPr>
                <p:cNvPr id="1465" name="Ink 1464">
                  <a:extLst>
                    <a:ext uri="{FF2B5EF4-FFF2-40B4-BE49-F238E27FC236}">
                      <a16:creationId xmlns:a16="http://schemas.microsoft.com/office/drawing/2014/main" id="{47AFC7D2-3D1E-384C-A955-282A463E1B1D}"/>
                    </a:ext>
                  </a:extLst>
                </p:cNvPr>
                <p:cNvPicPr/>
                <p:nvPr/>
              </p:nvPicPr>
              <p:blipFill>
                <a:blip r:embed="rId1928"/>
                <a:stretch>
                  <a:fillRect/>
                </a:stretch>
              </p:blipFill>
              <p:spPr>
                <a:xfrm>
                  <a:off x="8550158" y="5402344"/>
                  <a:ext cx="224280" cy="19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75" name="Group 1474">
            <a:extLst>
              <a:ext uri="{FF2B5EF4-FFF2-40B4-BE49-F238E27FC236}">
                <a16:creationId xmlns:a16="http://schemas.microsoft.com/office/drawing/2014/main" id="{6F9AE4CA-4DF1-D344-8FB4-92DD4B30CDFF}"/>
              </a:ext>
            </a:extLst>
          </p:cNvPr>
          <p:cNvGrpSpPr/>
          <p:nvPr/>
        </p:nvGrpSpPr>
        <p:grpSpPr>
          <a:xfrm>
            <a:off x="7504718" y="5864584"/>
            <a:ext cx="1959840" cy="399240"/>
            <a:chOff x="7504718" y="5864584"/>
            <a:chExt cx="1959840" cy="399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29">
              <p14:nvContentPartPr>
                <p14:cNvPr id="1467" name="Ink 1466">
                  <a:extLst>
                    <a:ext uri="{FF2B5EF4-FFF2-40B4-BE49-F238E27FC236}">
                      <a16:creationId xmlns:a16="http://schemas.microsoft.com/office/drawing/2014/main" id="{09BCC7F3-7D58-AF44-8DE7-6F9766CE2D03}"/>
                    </a:ext>
                  </a:extLst>
                </p14:cNvPr>
                <p14:cNvContentPartPr/>
                <p14:nvPr/>
              </p14:nvContentPartPr>
              <p14:xfrm>
                <a:off x="7504718" y="5989144"/>
                <a:ext cx="288720" cy="55080"/>
              </p14:xfrm>
            </p:contentPart>
          </mc:Choice>
          <mc:Fallback xmlns="">
            <p:pic>
              <p:nvPicPr>
                <p:cNvPr id="1467" name="Ink 1466">
                  <a:extLst>
                    <a:ext uri="{FF2B5EF4-FFF2-40B4-BE49-F238E27FC236}">
                      <a16:creationId xmlns:a16="http://schemas.microsoft.com/office/drawing/2014/main" id="{09BCC7F3-7D58-AF44-8DE7-6F9766CE2D03}"/>
                    </a:ext>
                  </a:extLst>
                </p:cNvPr>
                <p:cNvPicPr/>
                <p:nvPr/>
              </p:nvPicPr>
              <p:blipFill>
                <a:blip r:embed="rId1930"/>
                <a:stretch>
                  <a:fillRect/>
                </a:stretch>
              </p:blipFill>
              <p:spPr>
                <a:xfrm>
                  <a:off x="7489238" y="5974024"/>
                  <a:ext cx="31932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1">
              <p14:nvContentPartPr>
                <p14:cNvPr id="1468" name="Ink 1467">
                  <a:extLst>
                    <a:ext uri="{FF2B5EF4-FFF2-40B4-BE49-F238E27FC236}">
                      <a16:creationId xmlns:a16="http://schemas.microsoft.com/office/drawing/2014/main" id="{98533CDC-8AC8-A347-B8AA-FF127314D6CA}"/>
                    </a:ext>
                  </a:extLst>
                </p14:cNvPr>
                <p14:cNvContentPartPr/>
                <p14:nvPr/>
              </p14:nvContentPartPr>
              <p14:xfrm>
                <a:off x="7909358" y="5875024"/>
                <a:ext cx="177840" cy="182160"/>
              </p14:xfrm>
            </p:contentPart>
          </mc:Choice>
          <mc:Fallback xmlns="">
            <p:pic>
              <p:nvPicPr>
                <p:cNvPr id="1468" name="Ink 1467">
                  <a:extLst>
                    <a:ext uri="{FF2B5EF4-FFF2-40B4-BE49-F238E27FC236}">
                      <a16:creationId xmlns:a16="http://schemas.microsoft.com/office/drawing/2014/main" id="{98533CDC-8AC8-A347-B8AA-FF127314D6CA}"/>
                    </a:ext>
                  </a:extLst>
                </p:cNvPr>
                <p:cNvPicPr/>
                <p:nvPr/>
              </p:nvPicPr>
              <p:blipFill>
                <a:blip r:embed="rId1932"/>
                <a:stretch>
                  <a:fillRect/>
                </a:stretch>
              </p:blipFill>
              <p:spPr>
                <a:xfrm>
                  <a:off x="7893878" y="5859904"/>
                  <a:ext cx="20844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3">
              <p14:nvContentPartPr>
                <p14:cNvPr id="1469" name="Ink 1468">
                  <a:extLst>
                    <a:ext uri="{FF2B5EF4-FFF2-40B4-BE49-F238E27FC236}">
                      <a16:creationId xmlns:a16="http://schemas.microsoft.com/office/drawing/2014/main" id="{0A255968-603A-8649-B401-D1D204BA3077}"/>
                    </a:ext>
                  </a:extLst>
                </p14:cNvPr>
                <p14:cNvContentPartPr/>
                <p14:nvPr/>
              </p14:nvContentPartPr>
              <p14:xfrm>
                <a:off x="8107718" y="5882584"/>
                <a:ext cx="218160" cy="381240"/>
              </p14:xfrm>
            </p:contentPart>
          </mc:Choice>
          <mc:Fallback xmlns="">
            <p:pic>
              <p:nvPicPr>
                <p:cNvPr id="1469" name="Ink 1468">
                  <a:extLst>
                    <a:ext uri="{FF2B5EF4-FFF2-40B4-BE49-F238E27FC236}">
                      <a16:creationId xmlns:a16="http://schemas.microsoft.com/office/drawing/2014/main" id="{0A255968-603A-8649-B401-D1D204BA3077}"/>
                    </a:ext>
                  </a:extLst>
                </p:cNvPr>
                <p:cNvPicPr/>
                <p:nvPr/>
              </p:nvPicPr>
              <p:blipFill>
                <a:blip r:embed="rId1934"/>
                <a:stretch>
                  <a:fillRect/>
                </a:stretch>
              </p:blipFill>
              <p:spPr>
                <a:xfrm>
                  <a:off x="8092598" y="5867104"/>
                  <a:ext cx="248400" cy="41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5">
              <p14:nvContentPartPr>
                <p14:cNvPr id="1470" name="Ink 1469">
                  <a:extLst>
                    <a:ext uri="{FF2B5EF4-FFF2-40B4-BE49-F238E27FC236}">
                      <a16:creationId xmlns:a16="http://schemas.microsoft.com/office/drawing/2014/main" id="{6ACE739A-7601-B747-ADCE-834AE01B3AC7}"/>
                    </a:ext>
                  </a:extLst>
                </p14:cNvPr>
                <p14:cNvContentPartPr/>
                <p14:nvPr/>
              </p14:nvContentPartPr>
              <p14:xfrm>
                <a:off x="8385638" y="5864584"/>
                <a:ext cx="131400" cy="227520"/>
              </p14:xfrm>
            </p:contentPart>
          </mc:Choice>
          <mc:Fallback xmlns="">
            <p:pic>
              <p:nvPicPr>
                <p:cNvPr id="1470" name="Ink 1469">
                  <a:extLst>
                    <a:ext uri="{FF2B5EF4-FFF2-40B4-BE49-F238E27FC236}">
                      <a16:creationId xmlns:a16="http://schemas.microsoft.com/office/drawing/2014/main" id="{6ACE739A-7601-B747-ADCE-834AE01B3AC7}"/>
                    </a:ext>
                  </a:extLst>
                </p:cNvPr>
                <p:cNvPicPr/>
                <p:nvPr/>
              </p:nvPicPr>
              <p:blipFill>
                <a:blip r:embed="rId1936"/>
                <a:stretch>
                  <a:fillRect/>
                </a:stretch>
              </p:blipFill>
              <p:spPr>
                <a:xfrm>
                  <a:off x="8370158" y="5849464"/>
                  <a:ext cx="16200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7">
              <p14:nvContentPartPr>
                <p14:cNvPr id="1471" name="Ink 1470">
                  <a:extLst>
                    <a:ext uri="{FF2B5EF4-FFF2-40B4-BE49-F238E27FC236}">
                      <a16:creationId xmlns:a16="http://schemas.microsoft.com/office/drawing/2014/main" id="{08B71A96-2A51-B047-AEF4-9C2D6F4CDB62}"/>
                    </a:ext>
                  </a:extLst>
                </p14:cNvPr>
                <p14:cNvContentPartPr/>
                <p14:nvPr/>
              </p14:nvContentPartPr>
              <p14:xfrm>
                <a:off x="8608478" y="5866744"/>
                <a:ext cx="125280" cy="206280"/>
              </p14:xfrm>
            </p:contentPart>
          </mc:Choice>
          <mc:Fallback xmlns="">
            <p:pic>
              <p:nvPicPr>
                <p:cNvPr id="1471" name="Ink 1470">
                  <a:extLst>
                    <a:ext uri="{FF2B5EF4-FFF2-40B4-BE49-F238E27FC236}">
                      <a16:creationId xmlns:a16="http://schemas.microsoft.com/office/drawing/2014/main" id="{08B71A96-2A51-B047-AEF4-9C2D6F4CDB62}"/>
                    </a:ext>
                  </a:extLst>
                </p:cNvPr>
                <p:cNvPicPr/>
                <p:nvPr/>
              </p:nvPicPr>
              <p:blipFill>
                <a:blip r:embed="rId1938"/>
                <a:stretch>
                  <a:fillRect/>
                </a:stretch>
              </p:blipFill>
              <p:spPr>
                <a:xfrm>
                  <a:off x="8593358" y="5851264"/>
                  <a:ext cx="15552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9">
              <p14:nvContentPartPr>
                <p14:cNvPr id="1472" name="Ink 1471">
                  <a:extLst>
                    <a:ext uri="{FF2B5EF4-FFF2-40B4-BE49-F238E27FC236}">
                      <a16:creationId xmlns:a16="http://schemas.microsoft.com/office/drawing/2014/main" id="{7C5038D0-EBA7-2F41-9E23-F07DB0C9E5EC}"/>
                    </a:ext>
                  </a:extLst>
                </p14:cNvPr>
                <p14:cNvContentPartPr/>
                <p14:nvPr/>
              </p14:nvContentPartPr>
              <p14:xfrm>
                <a:off x="8814758" y="5874664"/>
                <a:ext cx="121320" cy="202680"/>
              </p14:xfrm>
            </p:contentPart>
          </mc:Choice>
          <mc:Fallback xmlns="">
            <p:pic>
              <p:nvPicPr>
                <p:cNvPr id="1472" name="Ink 1471">
                  <a:extLst>
                    <a:ext uri="{FF2B5EF4-FFF2-40B4-BE49-F238E27FC236}">
                      <a16:creationId xmlns:a16="http://schemas.microsoft.com/office/drawing/2014/main" id="{7C5038D0-EBA7-2F41-9E23-F07DB0C9E5EC}"/>
                    </a:ext>
                  </a:extLst>
                </p:cNvPr>
                <p:cNvPicPr/>
                <p:nvPr/>
              </p:nvPicPr>
              <p:blipFill>
                <a:blip r:embed="rId1940"/>
                <a:stretch>
                  <a:fillRect/>
                </a:stretch>
              </p:blipFill>
              <p:spPr>
                <a:xfrm>
                  <a:off x="8799278" y="5859184"/>
                  <a:ext cx="15192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1">
              <p14:nvContentPartPr>
                <p14:cNvPr id="1473" name="Ink 1472">
                  <a:extLst>
                    <a:ext uri="{FF2B5EF4-FFF2-40B4-BE49-F238E27FC236}">
                      <a16:creationId xmlns:a16="http://schemas.microsoft.com/office/drawing/2014/main" id="{97A126C1-7E99-1949-A9B9-1378D2284C14}"/>
                    </a:ext>
                  </a:extLst>
                </p14:cNvPr>
                <p14:cNvContentPartPr/>
                <p14:nvPr/>
              </p14:nvContentPartPr>
              <p14:xfrm>
                <a:off x="9022838" y="5879344"/>
                <a:ext cx="225360" cy="241200"/>
              </p14:xfrm>
            </p:contentPart>
          </mc:Choice>
          <mc:Fallback xmlns="">
            <p:pic>
              <p:nvPicPr>
                <p:cNvPr id="1473" name="Ink 1472">
                  <a:extLst>
                    <a:ext uri="{FF2B5EF4-FFF2-40B4-BE49-F238E27FC236}">
                      <a16:creationId xmlns:a16="http://schemas.microsoft.com/office/drawing/2014/main" id="{97A126C1-7E99-1949-A9B9-1378D2284C14}"/>
                    </a:ext>
                  </a:extLst>
                </p:cNvPr>
                <p:cNvPicPr/>
                <p:nvPr/>
              </p:nvPicPr>
              <p:blipFill>
                <a:blip r:embed="rId1942"/>
                <a:stretch>
                  <a:fillRect/>
                </a:stretch>
              </p:blipFill>
              <p:spPr>
                <a:xfrm>
                  <a:off x="9007358" y="5864224"/>
                  <a:ext cx="25596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3">
              <p14:nvContentPartPr>
                <p14:cNvPr id="1474" name="Ink 1473">
                  <a:extLst>
                    <a:ext uri="{FF2B5EF4-FFF2-40B4-BE49-F238E27FC236}">
                      <a16:creationId xmlns:a16="http://schemas.microsoft.com/office/drawing/2014/main" id="{71A9AEFF-8203-3748-9A17-F1C0E79A901D}"/>
                    </a:ext>
                  </a:extLst>
                </p14:cNvPr>
                <p14:cNvContentPartPr/>
                <p14:nvPr/>
              </p14:nvContentPartPr>
              <p14:xfrm>
                <a:off x="8980358" y="5927944"/>
                <a:ext cx="484200" cy="180720"/>
              </p14:xfrm>
            </p:contentPart>
          </mc:Choice>
          <mc:Fallback xmlns="">
            <p:pic>
              <p:nvPicPr>
                <p:cNvPr id="1474" name="Ink 1473">
                  <a:extLst>
                    <a:ext uri="{FF2B5EF4-FFF2-40B4-BE49-F238E27FC236}">
                      <a16:creationId xmlns:a16="http://schemas.microsoft.com/office/drawing/2014/main" id="{71A9AEFF-8203-3748-9A17-F1C0E79A901D}"/>
                    </a:ext>
                  </a:extLst>
                </p:cNvPr>
                <p:cNvPicPr/>
                <p:nvPr/>
              </p:nvPicPr>
              <p:blipFill>
                <a:blip r:embed="rId1944"/>
                <a:stretch>
                  <a:fillRect/>
                </a:stretch>
              </p:blipFill>
              <p:spPr>
                <a:xfrm>
                  <a:off x="8965238" y="5912824"/>
                  <a:ext cx="514800" cy="210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562168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descr="These Face Mites Really Grow on You | Deep Look">
            <a:hlinkClick r:id="" action="ppaction://media"/>
            <a:extLst>
              <a:ext uri="{FF2B5EF4-FFF2-40B4-BE49-F238E27FC236}">
                <a16:creationId xmlns:a16="http://schemas.microsoft.com/office/drawing/2014/main" id="{9B043913-89E4-56B5-323A-26C13378CF4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4725" y="0"/>
            <a:ext cx="12138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73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oup 119">
            <a:extLst>
              <a:ext uri="{FF2B5EF4-FFF2-40B4-BE49-F238E27FC236}">
                <a16:creationId xmlns:a16="http://schemas.microsoft.com/office/drawing/2014/main" id="{C83C494E-D8AB-EE4B-8155-2267B1A20F50}"/>
              </a:ext>
            </a:extLst>
          </p:cNvPr>
          <p:cNvGrpSpPr/>
          <p:nvPr/>
        </p:nvGrpSpPr>
        <p:grpSpPr>
          <a:xfrm>
            <a:off x="1054238" y="1527664"/>
            <a:ext cx="9272520" cy="4049640"/>
            <a:chOff x="1054238" y="1527664"/>
            <a:chExt cx="9272520" cy="40496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F4B0539-C2ED-014C-81FF-B63109313E7F}"/>
                    </a:ext>
                  </a:extLst>
                </p14:cNvPr>
                <p14:cNvContentPartPr/>
                <p14:nvPr/>
              </p14:nvContentPartPr>
              <p14:xfrm>
                <a:off x="2651558" y="1819264"/>
                <a:ext cx="291960" cy="6926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F4B0539-C2ED-014C-81FF-B63109313E7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620958" y="1788664"/>
                  <a:ext cx="353160" cy="75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FC6B97D-A0A3-9A4A-8022-2509EEAB3944}"/>
                    </a:ext>
                  </a:extLst>
                </p14:cNvPr>
                <p14:cNvContentPartPr/>
                <p14:nvPr/>
              </p14:nvContentPartPr>
              <p14:xfrm>
                <a:off x="2602958" y="2049664"/>
                <a:ext cx="417600" cy="3542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FC6B97D-A0A3-9A4A-8022-2509EEAB3944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571998" y="2019064"/>
                  <a:ext cx="479160" cy="41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481BA201-EED8-8E46-B38B-40C7535FAB42}"/>
                    </a:ext>
                  </a:extLst>
                </p14:cNvPr>
                <p14:cNvContentPartPr/>
                <p14:nvPr/>
              </p14:nvContentPartPr>
              <p14:xfrm>
                <a:off x="3015878" y="1973704"/>
                <a:ext cx="6120" cy="14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481BA201-EED8-8E46-B38B-40C7535FAB4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985278" y="1942744"/>
                  <a:ext cx="6768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5F5887A-9BAE-784F-B03C-545B2DB813E4}"/>
                    </a:ext>
                  </a:extLst>
                </p14:cNvPr>
                <p14:cNvContentPartPr/>
                <p14:nvPr/>
              </p14:nvContentPartPr>
              <p14:xfrm>
                <a:off x="3166718" y="2107264"/>
                <a:ext cx="241560" cy="3261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5F5887A-9BAE-784F-B03C-545B2DB813E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136118" y="2076664"/>
                  <a:ext cx="30276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BEE3087E-B2F1-0548-B0F5-C28247B4A121}"/>
                    </a:ext>
                  </a:extLst>
                </p14:cNvPr>
                <p14:cNvContentPartPr/>
                <p14:nvPr/>
              </p14:nvContentPartPr>
              <p14:xfrm>
                <a:off x="3163838" y="2084944"/>
                <a:ext cx="248760" cy="4204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BEE3087E-B2F1-0548-B0F5-C28247B4A12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133238" y="2054344"/>
                  <a:ext cx="309960" cy="48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9B185387-0595-E442-800F-C2F848FC506F}"/>
                    </a:ext>
                  </a:extLst>
                </p14:cNvPr>
                <p14:cNvContentPartPr/>
                <p14:nvPr/>
              </p14:nvContentPartPr>
              <p14:xfrm>
                <a:off x="3512678" y="2143624"/>
                <a:ext cx="200880" cy="2368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9B185387-0595-E442-800F-C2F848FC506F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481718" y="2113024"/>
                  <a:ext cx="262440" cy="29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781DF275-451F-934E-9438-92A8E247B839}"/>
                    </a:ext>
                  </a:extLst>
                </p14:cNvPr>
                <p14:cNvContentPartPr/>
                <p14:nvPr/>
              </p14:nvContentPartPr>
              <p14:xfrm>
                <a:off x="3794918" y="1799464"/>
                <a:ext cx="303120" cy="63360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781DF275-451F-934E-9438-92A8E247B839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764318" y="1768864"/>
                  <a:ext cx="364320" cy="69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04842F13-C95A-624A-A4BA-10D90385D292}"/>
                    </a:ext>
                  </a:extLst>
                </p14:cNvPr>
                <p14:cNvContentPartPr/>
                <p14:nvPr/>
              </p14:nvContentPartPr>
              <p14:xfrm>
                <a:off x="4467398" y="2069824"/>
                <a:ext cx="239400" cy="3322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04842F13-C95A-624A-A4BA-10D90385D29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436798" y="2039224"/>
                  <a:ext cx="300600" cy="39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BCAA741B-263D-BF43-9593-58E1486FA9E6}"/>
                    </a:ext>
                  </a:extLst>
                </p14:cNvPr>
                <p14:cNvContentPartPr/>
                <p14:nvPr/>
              </p14:nvContentPartPr>
              <p14:xfrm>
                <a:off x="4750358" y="1824664"/>
                <a:ext cx="168840" cy="5252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BCAA741B-263D-BF43-9593-58E1486FA9E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719398" y="1794064"/>
                  <a:ext cx="230040" cy="58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4C2E3229-8DF9-3946-854A-7BED0B006D29}"/>
                    </a:ext>
                  </a:extLst>
                </p14:cNvPr>
                <p14:cNvContentPartPr/>
                <p14:nvPr/>
              </p14:nvContentPartPr>
              <p14:xfrm>
                <a:off x="4984358" y="2018344"/>
                <a:ext cx="72000" cy="2959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4C2E3229-8DF9-3946-854A-7BED0B006D2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953758" y="1987384"/>
                  <a:ext cx="133200" cy="35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27ACCE7E-CE99-8545-BB0F-FAFCD9EE8CEE}"/>
                    </a:ext>
                  </a:extLst>
                </p14:cNvPr>
                <p14:cNvContentPartPr/>
                <p14:nvPr/>
              </p14:nvContentPartPr>
              <p14:xfrm>
                <a:off x="5017838" y="1862104"/>
                <a:ext cx="360" cy="54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27ACCE7E-CE99-8545-BB0F-FAFCD9EE8CE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987238" y="1831504"/>
                  <a:ext cx="6156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4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1F76E9F-82BA-A441-A606-03F4AE14D089}"/>
                    </a:ext>
                  </a:extLst>
                </p14:cNvPr>
                <p14:cNvContentPartPr/>
                <p14:nvPr/>
              </p14:nvContentPartPr>
              <p14:xfrm>
                <a:off x="5219438" y="2050744"/>
                <a:ext cx="201240" cy="3186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E1F76E9F-82BA-A441-A606-03F4AE14D08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188838" y="2020144"/>
                  <a:ext cx="262440" cy="37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D6AEF6E8-7CF2-404E-8B8B-D8B4B66B9A27}"/>
                    </a:ext>
                  </a:extLst>
                </p14:cNvPr>
                <p14:cNvContentPartPr/>
                <p14:nvPr/>
              </p14:nvContentPartPr>
              <p14:xfrm>
                <a:off x="5345798" y="1696864"/>
                <a:ext cx="168840" cy="6152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D6AEF6E8-7CF2-404E-8B8B-D8B4B66B9A2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5315198" y="1666264"/>
                  <a:ext cx="230400" cy="67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AD6B055-8E75-5F42-84B0-95AC6BD425FD}"/>
                    </a:ext>
                  </a:extLst>
                </p14:cNvPr>
                <p14:cNvContentPartPr/>
                <p14:nvPr/>
              </p14:nvContentPartPr>
              <p14:xfrm>
                <a:off x="5595998" y="1992064"/>
                <a:ext cx="253440" cy="3121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AD6B055-8E75-5F42-84B0-95AC6BD425FD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5565398" y="1961464"/>
                  <a:ext cx="31500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C9CBA669-6C75-3248-BF7E-7C932E17AFD9}"/>
                    </a:ext>
                  </a:extLst>
                </p14:cNvPr>
                <p14:cNvContentPartPr/>
                <p14:nvPr/>
              </p14:nvContentPartPr>
              <p14:xfrm>
                <a:off x="5924318" y="2003944"/>
                <a:ext cx="145440" cy="2966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C9CBA669-6C75-3248-BF7E-7C932E17AFD9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5893718" y="1973344"/>
                  <a:ext cx="206640" cy="35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5D02998-DE41-C84A-8BC0-F2CB5C1F2A9B}"/>
                    </a:ext>
                  </a:extLst>
                </p14:cNvPr>
                <p14:cNvContentPartPr/>
                <p14:nvPr/>
              </p14:nvContentPartPr>
              <p14:xfrm>
                <a:off x="6634958" y="1976944"/>
                <a:ext cx="44640" cy="3531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5D02998-DE41-C84A-8BC0-F2CB5C1F2A9B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603998" y="1946344"/>
                  <a:ext cx="106200" cy="41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E25F2438-766B-114F-A2A5-D0B8D35911C8}"/>
                    </a:ext>
                  </a:extLst>
                </p14:cNvPr>
                <p14:cNvContentPartPr/>
                <p14:nvPr/>
              </p14:nvContentPartPr>
              <p14:xfrm>
                <a:off x="6381518" y="2040664"/>
                <a:ext cx="638640" cy="2836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E25F2438-766B-114F-A2A5-D0B8D35911C8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350918" y="2010064"/>
                  <a:ext cx="700200" cy="34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880F470A-2BA0-7D46-9EAF-2EA0633A2944}"/>
                    </a:ext>
                  </a:extLst>
                </p14:cNvPr>
                <p14:cNvContentPartPr/>
                <p14:nvPr/>
              </p14:nvContentPartPr>
              <p14:xfrm>
                <a:off x="7097198" y="1702984"/>
                <a:ext cx="352800" cy="6580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880F470A-2BA0-7D46-9EAF-2EA0633A2944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066598" y="1672384"/>
                  <a:ext cx="414360" cy="71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8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659B0520-0F8F-2D49-A540-372AD77E2E0F}"/>
                    </a:ext>
                  </a:extLst>
                </p14:cNvPr>
                <p14:cNvContentPartPr/>
                <p14:nvPr/>
              </p14:nvContentPartPr>
              <p14:xfrm>
                <a:off x="7538198" y="1969384"/>
                <a:ext cx="725040" cy="9968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659B0520-0F8F-2D49-A540-372AD77E2E0F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507238" y="1938424"/>
                  <a:ext cx="786240" cy="10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0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31C7E986-1B90-034E-925F-71A97A705AAD}"/>
                    </a:ext>
                  </a:extLst>
                </p14:cNvPr>
                <p14:cNvContentPartPr/>
                <p14:nvPr/>
              </p14:nvContentPartPr>
              <p14:xfrm>
                <a:off x="8619638" y="1527664"/>
                <a:ext cx="34920" cy="5572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31C7E986-1B90-034E-925F-71A97A705AAD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8589038" y="1496704"/>
                  <a:ext cx="96120" cy="61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9621719C-D3C5-5442-A105-93CB5A5F27BA}"/>
                    </a:ext>
                  </a:extLst>
                </p14:cNvPr>
                <p14:cNvContentPartPr/>
                <p14:nvPr/>
              </p14:nvContentPartPr>
              <p14:xfrm>
                <a:off x="8731238" y="2330464"/>
                <a:ext cx="10800" cy="154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9621719C-D3C5-5442-A105-93CB5A5F27BA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8700638" y="2299864"/>
                  <a:ext cx="7236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4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9A8E767-E191-7B4D-A1C4-E9F2988D35F9}"/>
                    </a:ext>
                  </a:extLst>
                </p14:cNvPr>
                <p14:cNvContentPartPr/>
                <p14:nvPr/>
              </p14:nvContentPartPr>
              <p14:xfrm>
                <a:off x="1247558" y="1928344"/>
                <a:ext cx="449280" cy="7218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9A8E767-E191-7B4D-A1C4-E9F2988D35F9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216598" y="1897384"/>
                  <a:ext cx="510840" cy="78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6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264842A2-31CB-F44A-B2DE-21691A2D1948}"/>
                    </a:ext>
                  </a:extLst>
                </p14:cNvPr>
                <p14:cNvContentPartPr/>
                <p14:nvPr/>
              </p14:nvContentPartPr>
              <p14:xfrm>
                <a:off x="1890158" y="1998904"/>
                <a:ext cx="255600" cy="5054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264842A2-31CB-F44A-B2DE-21691A2D1948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859558" y="1968304"/>
                  <a:ext cx="316800" cy="56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8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77C4FEA-0192-D142-B247-CF60AC4C10BB}"/>
                    </a:ext>
                  </a:extLst>
                </p14:cNvPr>
                <p14:cNvContentPartPr/>
                <p14:nvPr/>
              </p14:nvContentPartPr>
              <p14:xfrm>
                <a:off x="1371038" y="2555824"/>
                <a:ext cx="810360" cy="2444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77C4FEA-0192-D142-B247-CF60AC4C10BB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340438" y="2525224"/>
                  <a:ext cx="87156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0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5DDF5AB-9634-3849-BEA8-AF4B6859B8EB}"/>
                    </a:ext>
                  </a:extLst>
                </p14:cNvPr>
                <p14:cNvContentPartPr/>
                <p14:nvPr/>
              </p14:nvContentPartPr>
              <p14:xfrm>
                <a:off x="1103918" y="3300664"/>
                <a:ext cx="109080" cy="4230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5DDF5AB-9634-3849-BEA8-AF4B6859B8EB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072958" y="3270064"/>
                  <a:ext cx="170640" cy="48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AE4A66A1-9D98-E24F-95ED-EB7073674899}"/>
                    </a:ext>
                  </a:extLst>
                </p14:cNvPr>
                <p14:cNvContentPartPr/>
                <p14:nvPr/>
              </p14:nvContentPartPr>
              <p14:xfrm>
                <a:off x="1054238" y="3229744"/>
                <a:ext cx="264600" cy="2865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AE4A66A1-9D98-E24F-95ED-EB7073674899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023278" y="3199144"/>
                  <a:ext cx="325800" cy="34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66E30982-1C2C-2D47-9FF6-D501C7F555C4}"/>
                    </a:ext>
                  </a:extLst>
                </p14:cNvPr>
                <p14:cNvContentPartPr/>
                <p14:nvPr/>
              </p14:nvContentPartPr>
              <p14:xfrm>
                <a:off x="1371398" y="3166744"/>
                <a:ext cx="144720" cy="4996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66E30982-1C2C-2D47-9FF6-D501C7F555C4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340798" y="3136144"/>
                  <a:ext cx="205920" cy="56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8A45F026-2137-284B-B824-2539FBE41E3F}"/>
                    </a:ext>
                  </a:extLst>
                </p14:cNvPr>
                <p14:cNvContentPartPr/>
                <p14:nvPr/>
              </p14:nvContentPartPr>
              <p14:xfrm>
                <a:off x="1607198" y="3339544"/>
                <a:ext cx="156240" cy="2908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8A45F026-2137-284B-B824-2539FBE41E3F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576598" y="3308944"/>
                  <a:ext cx="217440" cy="35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94DEFBF-0238-1549-A533-AA58DD1BEBE6}"/>
                    </a:ext>
                  </a:extLst>
                </p14:cNvPr>
                <p14:cNvContentPartPr/>
                <p14:nvPr/>
              </p14:nvContentPartPr>
              <p14:xfrm>
                <a:off x="1899158" y="3347464"/>
                <a:ext cx="223200" cy="2757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94DEFBF-0238-1549-A533-AA58DD1BEBE6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868558" y="3316864"/>
                  <a:ext cx="284760" cy="33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049110AB-5423-3D49-9BB6-9F9E66B5F03D}"/>
                    </a:ext>
                  </a:extLst>
                </p14:cNvPr>
                <p14:cNvContentPartPr/>
                <p14:nvPr/>
              </p14:nvContentPartPr>
              <p14:xfrm>
                <a:off x="2229998" y="3293104"/>
                <a:ext cx="142920" cy="2815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049110AB-5423-3D49-9BB6-9F9E66B5F03D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2199398" y="3262504"/>
                  <a:ext cx="204480" cy="34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2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95667CD7-A1B9-5044-96B8-F4D76702732D}"/>
                    </a:ext>
                  </a:extLst>
                </p14:cNvPr>
                <p14:cNvContentPartPr/>
                <p14:nvPr/>
              </p14:nvContentPartPr>
              <p14:xfrm>
                <a:off x="2473718" y="3293824"/>
                <a:ext cx="165240" cy="2498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95667CD7-A1B9-5044-96B8-F4D76702732D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443118" y="3263224"/>
                  <a:ext cx="22680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4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6A8797CA-AAAA-074B-81F8-2E446602377B}"/>
                    </a:ext>
                  </a:extLst>
                </p14:cNvPr>
                <p14:cNvContentPartPr/>
                <p14:nvPr/>
              </p14:nvContentPartPr>
              <p14:xfrm>
                <a:off x="3032798" y="3222544"/>
                <a:ext cx="188280" cy="3204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6A8797CA-AAAA-074B-81F8-2E446602377B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3002198" y="3191944"/>
                  <a:ext cx="249840" cy="38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2E6692A5-D3FF-CC4C-BB3F-7A3BEBFF7D7D}"/>
                    </a:ext>
                  </a:extLst>
                </p14:cNvPr>
                <p14:cNvContentPartPr/>
                <p14:nvPr/>
              </p14:nvContentPartPr>
              <p14:xfrm>
                <a:off x="3345638" y="3144424"/>
                <a:ext cx="244440" cy="3646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2E6692A5-D3FF-CC4C-BB3F-7A3BEBFF7D7D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3314678" y="3113824"/>
                  <a:ext cx="30600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74F92AAA-1164-A44F-94B8-0B33DBB0EDB7}"/>
                    </a:ext>
                  </a:extLst>
                </p14:cNvPr>
                <p14:cNvContentPartPr/>
                <p14:nvPr/>
              </p14:nvContentPartPr>
              <p14:xfrm>
                <a:off x="3635078" y="3224704"/>
                <a:ext cx="152280" cy="2484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74F92AAA-1164-A44F-94B8-0B33DBB0EDB7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3604478" y="3194104"/>
                  <a:ext cx="213480" cy="3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0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DBDE6DBE-E11E-0E43-9E78-39B9B8FEE32A}"/>
                    </a:ext>
                  </a:extLst>
                </p14:cNvPr>
                <p14:cNvContentPartPr/>
                <p14:nvPr/>
              </p14:nvContentPartPr>
              <p14:xfrm>
                <a:off x="4006598" y="3228664"/>
                <a:ext cx="271080" cy="2667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DBDE6DBE-E11E-0E43-9E78-39B9B8FEE32A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3975998" y="3198064"/>
                  <a:ext cx="332280" cy="32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2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B1935460-FEE9-F742-9F22-F759656BB741}"/>
                    </a:ext>
                  </a:extLst>
                </p14:cNvPr>
                <p14:cNvContentPartPr/>
                <p14:nvPr/>
              </p14:nvContentPartPr>
              <p14:xfrm>
                <a:off x="4348598" y="3166744"/>
                <a:ext cx="227160" cy="29556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B1935460-FEE9-F742-9F22-F759656BB741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4317998" y="3136144"/>
                  <a:ext cx="288360" cy="35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4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DD033ACA-7D28-DC48-AA98-70E07D09126B}"/>
                    </a:ext>
                  </a:extLst>
                </p14:cNvPr>
                <p14:cNvContentPartPr/>
                <p14:nvPr/>
              </p14:nvContentPartPr>
              <p14:xfrm>
                <a:off x="4638758" y="3256024"/>
                <a:ext cx="177840" cy="1252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DD033ACA-7D28-DC48-AA98-70E07D09126B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4608158" y="3225424"/>
                  <a:ext cx="23904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6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577CFC2E-0994-304E-90B1-E0E5FABD7474}"/>
                    </a:ext>
                  </a:extLst>
                </p14:cNvPr>
                <p14:cNvContentPartPr/>
                <p14:nvPr/>
              </p14:nvContentPartPr>
              <p14:xfrm>
                <a:off x="4805438" y="3123184"/>
                <a:ext cx="52200" cy="6775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577CFC2E-0994-304E-90B1-E0E5FABD7474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4774838" y="3092224"/>
                  <a:ext cx="113400" cy="73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E8007D73-4F9C-EB4F-8FB6-04AACB7CF45A}"/>
                    </a:ext>
                  </a:extLst>
                </p14:cNvPr>
                <p14:cNvContentPartPr/>
                <p14:nvPr/>
              </p14:nvContentPartPr>
              <p14:xfrm>
                <a:off x="5208278" y="3138664"/>
                <a:ext cx="237600" cy="3013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E8007D73-4F9C-EB4F-8FB6-04AACB7CF45A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5177678" y="3108064"/>
                  <a:ext cx="299160" cy="3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C38F3FF8-E2FC-CA42-97C6-C0D2CABACE8F}"/>
                    </a:ext>
                  </a:extLst>
                </p14:cNvPr>
                <p14:cNvContentPartPr/>
                <p14:nvPr/>
              </p14:nvContentPartPr>
              <p14:xfrm>
                <a:off x="5497358" y="3204544"/>
                <a:ext cx="207360" cy="1893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C38F3FF8-E2FC-CA42-97C6-C0D2CABACE8F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5466758" y="3173944"/>
                  <a:ext cx="26892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2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B4FEB116-2870-0B43-B9AA-1D6C41E6C241}"/>
                    </a:ext>
                  </a:extLst>
                </p14:cNvPr>
                <p14:cNvContentPartPr/>
                <p14:nvPr/>
              </p14:nvContentPartPr>
              <p14:xfrm>
                <a:off x="5451998" y="3137944"/>
                <a:ext cx="279720" cy="25704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B4FEB116-2870-0B43-B9AA-1D6C41E6C24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5421398" y="3107344"/>
                  <a:ext cx="34128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4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FC85CC30-252F-FF4A-8952-9727E8126B4F}"/>
                    </a:ext>
                  </a:extLst>
                </p14:cNvPr>
                <p14:cNvContentPartPr/>
                <p14:nvPr/>
              </p14:nvContentPartPr>
              <p14:xfrm>
                <a:off x="5898758" y="2966224"/>
                <a:ext cx="62280" cy="41292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FC85CC30-252F-FF4A-8952-9727E8126B4F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5868158" y="2935264"/>
                  <a:ext cx="123480" cy="47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6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E6C10241-6C30-C241-9C0D-47FF158A69A6}"/>
                    </a:ext>
                  </a:extLst>
                </p14:cNvPr>
                <p14:cNvContentPartPr/>
                <p14:nvPr/>
              </p14:nvContentPartPr>
              <p14:xfrm>
                <a:off x="5831798" y="3009064"/>
                <a:ext cx="806760" cy="3132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E6C10241-6C30-C241-9C0D-47FF158A69A6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5801198" y="2978464"/>
                  <a:ext cx="868320" cy="37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8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2FAC76A1-4CCA-584B-8816-23BCD3D61DDB}"/>
                    </a:ext>
                  </a:extLst>
                </p14:cNvPr>
                <p14:cNvContentPartPr/>
                <p14:nvPr/>
              </p14:nvContentPartPr>
              <p14:xfrm>
                <a:off x="6924758" y="2943904"/>
                <a:ext cx="74520" cy="4701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2FAC76A1-4CCA-584B-8816-23BCD3D61DDB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6894158" y="2912944"/>
                  <a:ext cx="135720" cy="53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15B7D5C5-4856-8C4D-B859-56B94E56F451}"/>
                    </a:ext>
                  </a:extLst>
                </p14:cNvPr>
                <p14:cNvContentPartPr/>
                <p14:nvPr/>
              </p14:nvContentPartPr>
              <p14:xfrm>
                <a:off x="6712718" y="3060904"/>
                <a:ext cx="453240" cy="3088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15B7D5C5-4856-8C4D-B859-56B94E56F451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6682118" y="3029944"/>
                  <a:ext cx="514440" cy="37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2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A407CBE6-39FA-244B-B5D4-FE729C406C05}"/>
                    </a:ext>
                  </a:extLst>
                </p14:cNvPr>
                <p14:cNvContentPartPr/>
                <p14:nvPr/>
              </p14:nvContentPartPr>
              <p14:xfrm>
                <a:off x="7147598" y="2888104"/>
                <a:ext cx="3240" cy="2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A407CBE6-39FA-244B-B5D4-FE729C406C05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7116998" y="2857144"/>
                  <a:ext cx="6480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8D1F7B60-9753-6945-880F-9DD0AF77667D}"/>
                    </a:ext>
                  </a:extLst>
                </p14:cNvPr>
                <p14:cNvContentPartPr/>
                <p14:nvPr/>
              </p14:nvContentPartPr>
              <p14:xfrm>
                <a:off x="7236878" y="3016624"/>
                <a:ext cx="453960" cy="3690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8D1F7B60-9753-6945-880F-9DD0AF77667D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7206278" y="2985664"/>
                  <a:ext cx="515520" cy="43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8F7CC9AD-1837-0948-8785-56E9BB67CE47}"/>
                    </a:ext>
                  </a:extLst>
                </p14:cNvPr>
                <p14:cNvContentPartPr/>
                <p14:nvPr/>
              </p14:nvContentPartPr>
              <p14:xfrm>
                <a:off x="7719278" y="3140824"/>
                <a:ext cx="250560" cy="2336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8F7CC9AD-1837-0948-8785-56E9BB67CE47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7688318" y="3110224"/>
                  <a:ext cx="31212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E317E784-81A9-3248-8CC6-DB22AA0D1158}"/>
                    </a:ext>
                  </a:extLst>
                </p14:cNvPr>
                <p14:cNvContentPartPr/>
                <p14:nvPr/>
              </p14:nvContentPartPr>
              <p14:xfrm>
                <a:off x="8218238" y="3010504"/>
                <a:ext cx="60840" cy="3524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E317E784-81A9-3248-8CC6-DB22AA0D1158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8187638" y="2979904"/>
                  <a:ext cx="122040" cy="41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0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D38B067F-8F05-8B4C-AE28-0CCD7A9CC1D0}"/>
                    </a:ext>
                  </a:extLst>
                </p14:cNvPr>
                <p14:cNvContentPartPr/>
                <p14:nvPr/>
              </p14:nvContentPartPr>
              <p14:xfrm>
                <a:off x="8095478" y="3099784"/>
                <a:ext cx="518760" cy="2862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D38B067F-8F05-8B4C-AE28-0CCD7A9CC1D0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8064878" y="3069184"/>
                  <a:ext cx="580320" cy="34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6B13E9DB-50AC-5741-AD58-3B6D7924D0B6}"/>
                    </a:ext>
                  </a:extLst>
                </p14:cNvPr>
                <p14:cNvContentPartPr/>
                <p14:nvPr/>
              </p14:nvContentPartPr>
              <p14:xfrm>
                <a:off x="8892518" y="2998264"/>
                <a:ext cx="577440" cy="3067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6B13E9DB-50AC-5741-AD58-3B6D7924D0B6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8861918" y="2967664"/>
                  <a:ext cx="638640" cy="36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6D05F09D-5F0F-6841-9716-76D661A2B29A}"/>
                    </a:ext>
                  </a:extLst>
                </p14:cNvPr>
                <p14:cNvContentPartPr/>
                <p14:nvPr/>
              </p14:nvContentPartPr>
              <p14:xfrm>
                <a:off x="9592358" y="2831584"/>
                <a:ext cx="42480" cy="4798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6D05F09D-5F0F-6841-9716-76D661A2B29A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9561758" y="2800984"/>
                  <a:ext cx="103680" cy="54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A98EF07F-11AF-5648-BE4A-6DF471ED12C4}"/>
                    </a:ext>
                  </a:extLst>
                </p14:cNvPr>
                <p14:cNvContentPartPr/>
                <p14:nvPr/>
              </p14:nvContentPartPr>
              <p14:xfrm>
                <a:off x="9478238" y="2965864"/>
                <a:ext cx="530640" cy="2869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A98EF07F-11AF-5648-BE4A-6DF471ED12C4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9447278" y="2935264"/>
                  <a:ext cx="592200" cy="34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ECE78509-2CC3-854E-9F03-82751706659F}"/>
                    </a:ext>
                  </a:extLst>
                </p14:cNvPr>
                <p14:cNvContentPartPr/>
                <p14:nvPr/>
              </p14:nvContentPartPr>
              <p14:xfrm>
                <a:off x="10049558" y="2720704"/>
                <a:ext cx="277200" cy="5029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ECE78509-2CC3-854E-9F03-82751706659F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10018598" y="2690104"/>
                  <a:ext cx="338760" cy="56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0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A1574AB6-DBF6-3B43-8A39-0D866F10ECB3}"/>
                    </a:ext>
                  </a:extLst>
                </p14:cNvPr>
                <p14:cNvContentPartPr/>
                <p14:nvPr/>
              </p14:nvContentPartPr>
              <p14:xfrm>
                <a:off x="1320278" y="4042264"/>
                <a:ext cx="193320" cy="3096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A1574AB6-DBF6-3B43-8A39-0D866F10ECB3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1289678" y="4011664"/>
                  <a:ext cx="254520" cy="37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2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67BE69D0-CAB5-1246-A0AD-DE2D8DD27CBB}"/>
                    </a:ext>
                  </a:extLst>
                </p14:cNvPr>
                <p14:cNvContentPartPr/>
                <p14:nvPr/>
              </p14:nvContentPartPr>
              <p14:xfrm>
                <a:off x="1663718" y="4095904"/>
                <a:ext cx="131040" cy="4852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67BE69D0-CAB5-1246-A0AD-DE2D8DD27CBB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1633118" y="4065304"/>
                  <a:ext cx="192240" cy="54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4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7876F6BB-5DAD-D440-AEE0-91B4594C5C28}"/>
                    </a:ext>
                  </a:extLst>
                </p14:cNvPr>
                <p14:cNvContentPartPr/>
                <p14:nvPr/>
              </p14:nvContentPartPr>
              <p14:xfrm>
                <a:off x="2137838" y="4075024"/>
                <a:ext cx="135720" cy="2592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7876F6BB-5DAD-D440-AEE0-91B4594C5C28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2107238" y="4044424"/>
                  <a:ext cx="19692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6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49CE4E6-D19D-3045-8679-B02B289F06E3}"/>
                    </a:ext>
                  </a:extLst>
                </p14:cNvPr>
                <p14:cNvContentPartPr/>
                <p14:nvPr/>
              </p14:nvContentPartPr>
              <p14:xfrm>
                <a:off x="2360318" y="4039744"/>
                <a:ext cx="195480" cy="2509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49CE4E6-D19D-3045-8679-B02B289F06E3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2329718" y="4009144"/>
                  <a:ext cx="25668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8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76CB47CA-9AF1-D14F-BA43-0C894B7E3C4B}"/>
                    </a:ext>
                  </a:extLst>
                </p14:cNvPr>
                <p14:cNvContentPartPr/>
                <p14:nvPr/>
              </p14:nvContentPartPr>
              <p14:xfrm>
                <a:off x="2750558" y="3968824"/>
                <a:ext cx="215280" cy="3866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76CB47CA-9AF1-D14F-BA43-0C894B7E3C4B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2719598" y="3938224"/>
                  <a:ext cx="276480" cy="44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FDA7CED-C575-894D-8B95-982ECDA5799D}"/>
                    </a:ext>
                  </a:extLst>
                </p14:cNvPr>
                <p14:cNvContentPartPr/>
                <p14:nvPr/>
              </p14:nvContentPartPr>
              <p14:xfrm>
                <a:off x="3077438" y="3802504"/>
                <a:ext cx="104400" cy="4568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FDA7CED-C575-894D-8B95-982ECDA5799D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3046838" y="3771544"/>
                  <a:ext cx="165960" cy="51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28981CD5-2074-A74F-8221-C6422C34C504}"/>
                    </a:ext>
                  </a:extLst>
                </p14:cNvPr>
                <p14:cNvContentPartPr/>
                <p14:nvPr/>
              </p14:nvContentPartPr>
              <p14:xfrm>
                <a:off x="3189038" y="4014184"/>
                <a:ext cx="75600" cy="2606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28981CD5-2074-A74F-8221-C6422C34C504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3158438" y="3983584"/>
                  <a:ext cx="136800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4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304CA5B1-5C16-5B48-A86B-97909A746970}"/>
                    </a:ext>
                  </a:extLst>
                </p14:cNvPr>
                <p14:cNvContentPartPr/>
                <p14:nvPr/>
              </p14:nvContentPartPr>
              <p14:xfrm>
                <a:off x="3267158" y="3847144"/>
                <a:ext cx="7920" cy="64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304CA5B1-5C16-5B48-A86B-97909A746970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3236558" y="3816184"/>
                  <a:ext cx="6948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6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FF5E982D-CBA2-7442-815A-B5696EB3F642}"/>
                    </a:ext>
                  </a:extLst>
                </p14:cNvPr>
                <p14:cNvContentPartPr/>
                <p14:nvPr/>
              </p14:nvContentPartPr>
              <p14:xfrm>
                <a:off x="3354998" y="3769744"/>
                <a:ext cx="303480" cy="5302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FF5E982D-CBA2-7442-815A-B5696EB3F642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3324398" y="3739144"/>
                  <a:ext cx="365040" cy="59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8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2D483B41-B854-7F43-9A85-413A155BB905}"/>
                    </a:ext>
                  </a:extLst>
                </p14:cNvPr>
                <p14:cNvContentPartPr/>
                <p14:nvPr/>
              </p14:nvContentPartPr>
              <p14:xfrm>
                <a:off x="3741638" y="3950104"/>
                <a:ext cx="187560" cy="2826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2D483B41-B854-7F43-9A85-413A155BB905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3711038" y="3919504"/>
                  <a:ext cx="248760" cy="34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0808B4FB-5CE3-B047-B37B-1AE09D57411D}"/>
                    </a:ext>
                  </a:extLst>
                </p14:cNvPr>
                <p14:cNvContentPartPr/>
                <p14:nvPr/>
              </p14:nvContentPartPr>
              <p14:xfrm>
                <a:off x="4024958" y="3986464"/>
                <a:ext cx="159480" cy="2656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0808B4FB-5CE3-B047-B37B-1AE09D57411D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3993998" y="3955504"/>
                  <a:ext cx="22068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2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0521E04D-6A68-964B-96FD-BCB684259F04}"/>
                    </a:ext>
                  </a:extLst>
                </p14:cNvPr>
                <p14:cNvContentPartPr/>
                <p14:nvPr/>
              </p14:nvContentPartPr>
              <p14:xfrm>
                <a:off x="4526438" y="3662824"/>
                <a:ext cx="210600" cy="6447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0521E04D-6A68-964B-96FD-BCB684259F04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4495838" y="3632224"/>
                  <a:ext cx="271800" cy="70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4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CE95B669-3111-B143-9C7A-949C8EED9794}"/>
                    </a:ext>
                  </a:extLst>
                </p14:cNvPr>
                <p14:cNvContentPartPr/>
                <p14:nvPr/>
              </p14:nvContentPartPr>
              <p14:xfrm>
                <a:off x="4478918" y="3936064"/>
                <a:ext cx="663480" cy="3060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CE95B669-3111-B143-9C7A-949C8EED9794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4448318" y="3905104"/>
                  <a:ext cx="724680" cy="36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7AEB5742-5792-2249-A2D3-25A98449E4B1}"/>
                    </a:ext>
                  </a:extLst>
                </p14:cNvPr>
                <p14:cNvContentPartPr/>
                <p14:nvPr/>
              </p14:nvContentPartPr>
              <p14:xfrm>
                <a:off x="5300438" y="3969184"/>
                <a:ext cx="370800" cy="2509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7AEB5742-5792-2249-A2D3-25A98449E4B1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5269478" y="3938584"/>
                  <a:ext cx="432360" cy="31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DEBD6C69-6E1F-FB41-B333-123224E9ACEC}"/>
                    </a:ext>
                  </a:extLst>
                </p14:cNvPr>
                <p14:cNvContentPartPr/>
                <p14:nvPr/>
              </p14:nvContentPartPr>
              <p14:xfrm>
                <a:off x="5932238" y="3958384"/>
                <a:ext cx="81000" cy="4852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DEBD6C69-6E1F-FB41-B333-123224E9ACEC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5901638" y="3927784"/>
                  <a:ext cx="142560" cy="54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FD92BAAA-1476-084F-9AAD-D325A0C4D625}"/>
                    </a:ext>
                  </a:extLst>
                </p14:cNvPr>
                <p14:cNvContentPartPr/>
                <p14:nvPr/>
              </p14:nvContentPartPr>
              <p14:xfrm>
                <a:off x="5909918" y="3891424"/>
                <a:ext cx="284040" cy="3042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FD92BAAA-1476-084F-9AAD-D325A0C4D625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5879318" y="3860824"/>
                  <a:ext cx="345240" cy="36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C56B5C15-5B41-6740-A261-A021B7DCE3AA}"/>
                    </a:ext>
                  </a:extLst>
                </p14:cNvPr>
                <p14:cNvContentPartPr/>
                <p14:nvPr/>
              </p14:nvContentPartPr>
              <p14:xfrm>
                <a:off x="6175598" y="3920944"/>
                <a:ext cx="180000" cy="2700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C56B5C15-5B41-6740-A261-A021B7DCE3AA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6144998" y="3890344"/>
                  <a:ext cx="241200" cy="33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4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0B28CAD9-49A0-D54D-8AE0-ABC4096F9887}"/>
                    </a:ext>
                  </a:extLst>
                </p14:cNvPr>
                <p14:cNvContentPartPr/>
                <p14:nvPr/>
              </p14:nvContentPartPr>
              <p14:xfrm>
                <a:off x="6468278" y="3856144"/>
                <a:ext cx="173520" cy="3139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0B28CAD9-49A0-D54D-8AE0-ABC4096F9887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6437678" y="3825544"/>
                  <a:ext cx="235080" cy="37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6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3B970122-93BC-1E42-A8F4-49583084C0E5}"/>
                    </a:ext>
                  </a:extLst>
                </p14:cNvPr>
                <p14:cNvContentPartPr/>
                <p14:nvPr/>
              </p14:nvContentPartPr>
              <p14:xfrm>
                <a:off x="6713078" y="3724384"/>
                <a:ext cx="100080" cy="4028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3B970122-93BC-1E42-A8F4-49583084C0E5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6682118" y="3693784"/>
                  <a:ext cx="161640" cy="46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8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E5290FAB-BC82-E949-96AD-2D7CC9FD9981}"/>
                    </a:ext>
                  </a:extLst>
                </p14:cNvPr>
                <p14:cNvContentPartPr/>
                <p14:nvPr/>
              </p14:nvContentPartPr>
              <p14:xfrm>
                <a:off x="6746198" y="3887824"/>
                <a:ext cx="308520" cy="853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E5290FAB-BC82-E949-96AD-2D7CC9FD9981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6715598" y="3857224"/>
                  <a:ext cx="3700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0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A7C8ED59-9CC4-B84C-A315-E63FECDEA91F}"/>
                    </a:ext>
                  </a:extLst>
                </p14:cNvPr>
                <p14:cNvContentPartPr/>
                <p14:nvPr/>
              </p14:nvContentPartPr>
              <p14:xfrm>
                <a:off x="7270358" y="3657424"/>
                <a:ext cx="79200" cy="5288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A7C8ED59-9CC4-B84C-A315-E63FECDEA91F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7239758" y="3626824"/>
                  <a:ext cx="140760" cy="59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2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B906765F-8BE0-F54B-A451-9CCA0877A1E5}"/>
                    </a:ext>
                  </a:extLst>
                </p14:cNvPr>
                <p14:cNvContentPartPr/>
                <p14:nvPr/>
              </p14:nvContentPartPr>
              <p14:xfrm>
                <a:off x="7442078" y="3824104"/>
                <a:ext cx="287640" cy="2851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B906765F-8BE0-F54B-A451-9CCA0877A1E5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7411478" y="3793504"/>
                  <a:ext cx="349200" cy="34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4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8A8CF083-5CB2-2443-9B11-EDE8A3A43775}"/>
                    </a:ext>
                  </a:extLst>
                </p14:cNvPr>
                <p14:cNvContentPartPr/>
                <p14:nvPr/>
              </p14:nvContentPartPr>
              <p14:xfrm>
                <a:off x="7789478" y="3646264"/>
                <a:ext cx="234360" cy="50004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8A8CF083-5CB2-2443-9B11-EDE8A3A43775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7758878" y="3615304"/>
                  <a:ext cx="295560" cy="56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6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24E8F3EA-CE50-504D-A834-C85ACD7705D2}"/>
                    </a:ext>
                  </a:extLst>
                </p14:cNvPr>
                <p14:cNvContentPartPr/>
                <p14:nvPr/>
              </p14:nvContentPartPr>
              <p14:xfrm>
                <a:off x="8068838" y="3909064"/>
                <a:ext cx="177840" cy="2498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24E8F3EA-CE50-504D-A834-C85ACD7705D2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8038238" y="3878464"/>
                  <a:ext cx="23904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8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864BF035-D048-C549-B06A-FA31E9DDFCDC}"/>
                    </a:ext>
                  </a:extLst>
                </p14:cNvPr>
                <p14:cNvContentPartPr/>
                <p14:nvPr/>
              </p14:nvContentPartPr>
              <p14:xfrm>
                <a:off x="8474918" y="4159264"/>
                <a:ext cx="360" cy="3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864BF035-D048-C549-B06A-FA31E9DDFCDC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8443958" y="4128664"/>
                  <a:ext cx="6156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0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3DE3AE99-4F67-8E4B-BF3B-029CAAA55418}"/>
                    </a:ext>
                  </a:extLst>
                </p14:cNvPr>
                <p14:cNvContentPartPr/>
                <p14:nvPr/>
              </p14:nvContentPartPr>
              <p14:xfrm>
                <a:off x="8876318" y="3637984"/>
                <a:ext cx="262080" cy="4996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3DE3AE99-4F67-8E4B-BF3B-029CAAA55418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8845358" y="3607024"/>
                  <a:ext cx="323640" cy="56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2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6FEDD6A7-4DAA-C147-A61C-A15C49F71417}"/>
                    </a:ext>
                  </a:extLst>
                </p14:cNvPr>
                <p14:cNvContentPartPr/>
                <p14:nvPr/>
              </p14:nvContentPartPr>
              <p14:xfrm>
                <a:off x="8855798" y="3862624"/>
                <a:ext cx="355320" cy="514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6FEDD6A7-4DAA-C147-A61C-A15C49F71417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8825198" y="3832024"/>
                  <a:ext cx="41652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4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FACC8B3F-270C-E442-8042-E4D74DCEDDA7}"/>
                    </a:ext>
                  </a:extLst>
                </p14:cNvPr>
                <p14:cNvContentPartPr/>
                <p14:nvPr/>
              </p14:nvContentPartPr>
              <p14:xfrm>
                <a:off x="9366998" y="3646264"/>
                <a:ext cx="288000" cy="4302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FACC8B3F-270C-E442-8042-E4D74DCEDDA7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9336038" y="3615664"/>
                  <a:ext cx="349560" cy="49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6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EB595697-AB74-7941-AF70-1D09A5489C46}"/>
                    </a:ext>
                  </a:extLst>
                </p14:cNvPr>
                <p14:cNvContentPartPr/>
                <p14:nvPr/>
              </p14:nvContentPartPr>
              <p14:xfrm>
                <a:off x="9698918" y="3623944"/>
                <a:ext cx="373320" cy="42300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EB595697-AB74-7941-AF70-1D09A5489C46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9668318" y="3593344"/>
                  <a:ext cx="434520" cy="48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8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45D21F98-4BC6-574A-945D-83DD99ED73CA}"/>
                    </a:ext>
                  </a:extLst>
                </p14:cNvPr>
                <p14:cNvContentPartPr/>
                <p14:nvPr/>
              </p14:nvContentPartPr>
              <p14:xfrm>
                <a:off x="1425398" y="4772704"/>
                <a:ext cx="239400" cy="4420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45D21F98-4BC6-574A-945D-83DD99ED73CA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394438" y="4741744"/>
                  <a:ext cx="300960" cy="50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0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1C4E4ABD-8596-9340-A3F8-619A70F4C755}"/>
                    </a:ext>
                  </a:extLst>
                </p14:cNvPr>
                <p14:cNvContentPartPr/>
                <p14:nvPr/>
              </p14:nvContentPartPr>
              <p14:xfrm>
                <a:off x="1716998" y="4571824"/>
                <a:ext cx="144360" cy="5007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1C4E4ABD-8596-9340-A3F8-619A70F4C755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686398" y="4541224"/>
                  <a:ext cx="205920" cy="56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2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85900D4B-7F59-384C-B09A-C374A28612A5}"/>
                    </a:ext>
                  </a:extLst>
                </p14:cNvPr>
                <p14:cNvContentPartPr/>
                <p14:nvPr/>
              </p14:nvContentPartPr>
              <p14:xfrm>
                <a:off x="1962518" y="4795024"/>
                <a:ext cx="59760" cy="3052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85900D4B-7F59-384C-B09A-C374A28612A5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1931918" y="4764064"/>
                  <a:ext cx="120960" cy="36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4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DC80CE27-8EB1-8E4D-BA31-E9646B6DDD85}"/>
                    </a:ext>
                  </a:extLst>
                </p14:cNvPr>
                <p14:cNvContentPartPr/>
                <p14:nvPr/>
              </p14:nvContentPartPr>
              <p14:xfrm>
                <a:off x="2018318" y="4649944"/>
                <a:ext cx="360" cy="36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DC80CE27-8EB1-8E4D-BA31-E9646B6DDD85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1987358" y="4619344"/>
                  <a:ext cx="6156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6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D4E59918-FC35-7041-821B-02BE8DDC0309}"/>
                    </a:ext>
                  </a:extLst>
                </p14:cNvPr>
                <p14:cNvContentPartPr/>
                <p14:nvPr/>
              </p14:nvContentPartPr>
              <p14:xfrm>
                <a:off x="2202998" y="4523944"/>
                <a:ext cx="579960" cy="5878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D4E59918-FC35-7041-821B-02BE8DDC0309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2172398" y="4492984"/>
                  <a:ext cx="641160" cy="64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8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804001BE-B50E-3540-BAB4-3A4D9EA59800}"/>
                    </a:ext>
                  </a:extLst>
                </p14:cNvPr>
                <p14:cNvContentPartPr/>
                <p14:nvPr/>
              </p14:nvContentPartPr>
              <p14:xfrm>
                <a:off x="2884838" y="4717264"/>
                <a:ext cx="152640" cy="3409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804001BE-B50E-3540-BAB4-3A4D9EA59800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2854238" y="4686664"/>
                  <a:ext cx="213840" cy="40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0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DACF69A5-ED60-204E-8C4D-BACA3BEA863F}"/>
                    </a:ext>
                  </a:extLst>
                </p14:cNvPr>
                <p14:cNvContentPartPr/>
                <p14:nvPr/>
              </p14:nvContentPartPr>
              <p14:xfrm>
                <a:off x="3361478" y="4705024"/>
                <a:ext cx="667080" cy="3398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DACF69A5-ED60-204E-8C4D-BACA3BEA863F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3330518" y="4674424"/>
                  <a:ext cx="728280" cy="40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2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3EAF881-FBA0-E84F-A70C-D82E206275B9}"/>
                    </a:ext>
                  </a:extLst>
                </p14:cNvPr>
                <p14:cNvContentPartPr/>
                <p14:nvPr/>
              </p14:nvContentPartPr>
              <p14:xfrm>
                <a:off x="4350758" y="4761544"/>
                <a:ext cx="153000" cy="2584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3EAF881-FBA0-E84F-A70C-D82E206275B9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4319798" y="4730584"/>
                  <a:ext cx="21456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4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2B6FA8D-AED5-904B-BDD3-C237CBD091CD}"/>
                    </a:ext>
                  </a:extLst>
                </p14:cNvPr>
                <p14:cNvContentPartPr/>
                <p14:nvPr/>
              </p14:nvContentPartPr>
              <p14:xfrm>
                <a:off x="4594118" y="4753264"/>
                <a:ext cx="181080" cy="2696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2B6FA8D-AED5-904B-BDD3-C237CBD091CD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4563518" y="4722664"/>
                  <a:ext cx="24228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6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2C11E16C-F876-B244-9223-F5103F51F9DE}"/>
                    </a:ext>
                  </a:extLst>
                </p14:cNvPr>
                <p14:cNvContentPartPr/>
                <p14:nvPr/>
              </p14:nvContentPartPr>
              <p14:xfrm>
                <a:off x="5196398" y="4716904"/>
                <a:ext cx="80640" cy="39384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2C11E16C-F876-B244-9223-F5103F51F9DE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5165438" y="4685944"/>
                  <a:ext cx="142200" cy="45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8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59FEF665-3F42-5046-A983-C8D3E31BD8D8}"/>
                    </a:ext>
                  </a:extLst>
                </p14:cNvPr>
                <p14:cNvContentPartPr/>
                <p14:nvPr/>
              </p14:nvContentPartPr>
              <p14:xfrm>
                <a:off x="5041958" y="4540504"/>
                <a:ext cx="900360" cy="49572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59FEF665-3F42-5046-A983-C8D3E31BD8D8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5011358" y="4509544"/>
                  <a:ext cx="961920" cy="55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0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1857A44A-D6D5-8146-BAEC-E145086C2D9D}"/>
                    </a:ext>
                  </a:extLst>
                </p14:cNvPr>
                <p14:cNvContentPartPr/>
                <p14:nvPr/>
              </p14:nvContentPartPr>
              <p14:xfrm>
                <a:off x="6229598" y="4622224"/>
                <a:ext cx="420480" cy="3744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1857A44A-D6D5-8146-BAEC-E145086C2D9D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6198998" y="4591624"/>
                  <a:ext cx="481680" cy="43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2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084EA2BB-4C41-F44B-827F-05B88A0B302D}"/>
                    </a:ext>
                  </a:extLst>
                </p14:cNvPr>
                <p14:cNvContentPartPr/>
                <p14:nvPr/>
              </p14:nvContentPartPr>
              <p14:xfrm>
                <a:off x="6801998" y="4404424"/>
                <a:ext cx="141120" cy="5097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084EA2BB-4C41-F44B-827F-05B88A0B302D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6771398" y="4373824"/>
                  <a:ext cx="202320" cy="57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4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DD0567D4-686E-EA4B-ABE8-A01228C0F168}"/>
                    </a:ext>
                  </a:extLst>
                </p14:cNvPr>
                <p14:cNvContentPartPr/>
                <p14:nvPr/>
              </p14:nvContentPartPr>
              <p14:xfrm>
                <a:off x="6991718" y="4359784"/>
                <a:ext cx="140400" cy="5137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DD0567D4-686E-EA4B-ABE8-A01228C0F168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6961118" y="4329184"/>
                  <a:ext cx="201960" cy="57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6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25F439BE-4B9C-BD45-A848-BB90B84D51DB}"/>
                    </a:ext>
                  </a:extLst>
                </p14:cNvPr>
                <p14:cNvContentPartPr/>
                <p14:nvPr/>
              </p14:nvContentPartPr>
              <p14:xfrm>
                <a:off x="7147598" y="4616464"/>
                <a:ext cx="87840" cy="2322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25F439BE-4B9C-BD45-A848-BB90B84D51DB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7116998" y="4585864"/>
                  <a:ext cx="149400" cy="29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8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7EF1277A-4A6E-2444-B43B-9C5870FAF7D6}"/>
                    </a:ext>
                  </a:extLst>
                </p14:cNvPr>
                <p14:cNvContentPartPr/>
                <p14:nvPr/>
              </p14:nvContentPartPr>
              <p14:xfrm>
                <a:off x="7236878" y="4426744"/>
                <a:ext cx="360" cy="36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7EF1277A-4A6E-2444-B43B-9C5870FAF7D6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7206278" y="4396144"/>
                  <a:ext cx="6156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0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0CF4790D-B283-7F4E-9E52-61C7038C9725}"/>
                    </a:ext>
                  </a:extLst>
                </p14:cNvPr>
                <p14:cNvContentPartPr/>
                <p14:nvPr/>
              </p14:nvContentPartPr>
              <p14:xfrm>
                <a:off x="7348478" y="4564264"/>
                <a:ext cx="206280" cy="31392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0CF4790D-B283-7F4E-9E52-61C7038C9725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7317878" y="4533664"/>
                  <a:ext cx="267480" cy="37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2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CCB35B2D-1E6B-C043-BE86-0137913E89A2}"/>
                    </a:ext>
                  </a:extLst>
                </p14:cNvPr>
                <p14:cNvContentPartPr/>
                <p14:nvPr/>
              </p14:nvContentPartPr>
              <p14:xfrm>
                <a:off x="7574558" y="4649944"/>
                <a:ext cx="347400" cy="9273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CCB35B2D-1E6B-C043-BE86-0137913E89A2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7543958" y="4619344"/>
                  <a:ext cx="408600" cy="9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4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0B6AE14E-A600-9346-A405-C776AB7669AD}"/>
                    </a:ext>
                  </a:extLst>
                </p14:cNvPr>
                <p14:cNvContentPartPr/>
                <p14:nvPr/>
              </p14:nvContentPartPr>
              <p14:xfrm>
                <a:off x="8205278" y="4647064"/>
                <a:ext cx="194760" cy="2937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0B6AE14E-A600-9346-A405-C776AB7669AD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8174318" y="4616104"/>
                  <a:ext cx="255960" cy="35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6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D95E8A19-7436-C648-B9C7-2C106FA475FF}"/>
                    </a:ext>
                  </a:extLst>
                </p14:cNvPr>
                <p14:cNvContentPartPr/>
                <p14:nvPr/>
              </p14:nvContentPartPr>
              <p14:xfrm>
                <a:off x="8431358" y="4552744"/>
                <a:ext cx="556920" cy="3556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D95E8A19-7436-C648-B9C7-2C106FA475FF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8400758" y="4522144"/>
                  <a:ext cx="618120" cy="41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8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E1541807-B17B-7742-AF99-46DE92522193}"/>
                    </a:ext>
                  </a:extLst>
                </p14:cNvPr>
                <p14:cNvContentPartPr/>
                <p14:nvPr/>
              </p14:nvContentPartPr>
              <p14:xfrm>
                <a:off x="8838158" y="4615744"/>
                <a:ext cx="275760" cy="5652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E1541807-B17B-7742-AF99-46DE92522193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8807558" y="4585144"/>
                  <a:ext cx="33696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0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D1763B17-A891-3C42-8CBE-83550F80686F}"/>
                    </a:ext>
                  </a:extLst>
                </p14:cNvPr>
                <p14:cNvContentPartPr/>
                <p14:nvPr/>
              </p14:nvContentPartPr>
              <p14:xfrm>
                <a:off x="9244238" y="4739224"/>
                <a:ext cx="10440" cy="3240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D1763B17-A891-3C42-8CBE-83550F80686F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9213638" y="4708264"/>
                  <a:ext cx="71640" cy="93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86556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2259</TotalTime>
  <Words>3</Words>
  <Application>Microsoft Macintosh PowerPoint</Application>
  <PresentationFormat>Widescreen</PresentationFormat>
  <Paragraphs>3</Paragraphs>
  <Slides>8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Chelsea Wood</cp:lastModifiedBy>
  <cp:revision>34</cp:revision>
  <dcterms:created xsi:type="dcterms:W3CDTF">2021-10-04T23:36:30Z</dcterms:created>
  <dcterms:modified xsi:type="dcterms:W3CDTF">2026-08-26T16:57:46Z</dcterms:modified>
</cp:coreProperties>
</file>