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notesSlides/notesSlide2.xml" ContentType="application/vnd.openxmlformats-officedocument.presentationml.notesSlide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notesSlides/notesSlide3.xml" ContentType="application/vnd.openxmlformats-officedocument.presentationml.notesSlide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286" r:id="rId3"/>
    <p:sldId id="285" r:id="rId4"/>
    <p:sldId id="492" r:id="rId5"/>
    <p:sldId id="493" r:id="rId6"/>
    <p:sldId id="494" r:id="rId7"/>
    <p:sldId id="276" r:id="rId8"/>
    <p:sldId id="287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9.21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6957E6"/>
      <inkml:brushProperty name="anchorY" value="-910377.1875"/>
      <inkml:brushProperty name="scaleFactor" value="0.5"/>
    </inkml:brush>
  </inkml:definitions>
  <inkml:trace contextRef="#ctx0" brushRef="#br0">311 8 12466,'12'1'4173,"-3"1"-1938,-9-2-2028,-70-11-112,31 27-89,-53 0 61,56 35-33,15 8-34,11 7-84,24 2-51,13 0 35,20-8 38,6-4 51,-3-10 5,-10-7 6,-11-5 51,-16-5 122,-6-3-83,-16 0-90,-12-3-207,-15-3-769,-12-6-300,-5-7-416,-3-15 1692,-4-35 0,28 23 0,4-21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9.6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9039E6"/>
      <inkml:brushProperty name="anchorY" value="-922380.375"/>
      <inkml:brushProperty name="scaleFactor" value="0.5"/>
    </inkml:brush>
  </inkml:definitions>
  <inkml:trace contextRef="#ctx0" brushRef="#br0">31 1 12051,'4'9'5053,"-1"-2"-3665,-3-7-1203,-15 128-1439,12-62 0,2 7 1433,-4 11 0,-2 10 0,3-3-39,4-12 0,2-2 0,0-2-38,0-5 1,0 0 0,0-5-11,3 14 1,1-7 357,-1-16 0,0-4-450,5 27 0,-1-8 180,0-3-1070,-4-10-875,-1-17-1248,-8-19-3216,-9-20 6229,-10-18 0,8 6 0,-1-4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0.1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1257E6"/>
      <inkml:brushProperty name="anchorY" value="-934615.375"/>
      <inkml:brushProperty name="scaleFactor" value="0.5"/>
    </inkml:brush>
  </inkml:definitions>
  <inkml:trace contextRef="#ctx0" brushRef="#br0">9 1032 12825,'-5'-13'1624,"2"2"-1437,44 11 1,21 8 30,16-6-1396,6-3 0,4-5 1178,-25-6 0,-4-6-233,3-7 1,-2-6-127,-1-4 1,-3-5 42,-4-3 0,-5-4 288,-6 1 0,-4-2 28,-7 0 0,-6-1 908,7-46-297,-17 1 16,-10 1 118,-11 6 67,-2 9 241,-6 16-392,1 24 809,4 17-1381,6 52 79,1 47-11,3-7 1,0 9-304,1 16 1,1 5 253,0-31 1,0 1-1,1-2-5,2 27 1,1-4-26,0-20 1,1-5-37,0-15 1,0-5-43,8 24 0,3-9-123,2-7-320,4-15-72,1-17 207,4-22 128,0-30 29,4-25 112,0-27 315,-16 33 0,-1-1-276,1-1 0,1 2 0,14-40 160,3 21 120,-1 30 163,1 18 61,1 37-129,-3 15-157,-3 27-134,-4 7 623,-7 5-2684,-1 21-1989,-10-27 3991,-2 6 1,-6-48 0,0-12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0.7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383E6"/>
      <inkml:brushProperty name="anchorY" value="-949093.9375"/>
      <inkml:brushProperty name="scaleFactor" value="0.5"/>
    </inkml:brush>
  </inkml:definitions>
  <inkml:trace contextRef="#ctx0" brushRef="#br0">0 682 13267,'7'13'4587,"-1"-3"-3725,-6-10 7,0 0-863,1-65-6,-1 17 0,1-4 0,0-4-112,-1-22-163,4-3-106,11 0-129,13 7 85,15 11 145,12 14 89,3 16 51,3 16-5,-2 10 66,-8 21 74,-8 14 5,-12 26 5,-9 16 1,-12 11-1,-3 6 7,-3-4-12,5-7 0,5-12-17,29-11 62,-4-26 39,22-7 28,-15-36 168,1-7 84,-7-20 39,-8-5-78,-11-4 174,-11-24-370,-22 20-129,-13-13-539,-20 30-547,-11 11-1076,-9 13 2162,-15 8 0,37 7 0,0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1.2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6492E6"/>
      <inkml:brushProperty name="anchorY" value="-963217.5"/>
      <inkml:brushProperty name="scaleFactor" value="0.5"/>
    </inkml:brush>
  </inkml:definitions>
  <inkml:trace contextRef="#ctx0" brushRef="#br0">1 1 12724,'17'13'2626,"-4"-3"-2373,-13-10-7,0 0-89,0 96-84,9-43-232,-3 13 1,2 0 220,20-4 14,9-9-76,7-12 11,7-15-5,5-13 72,0-7 12,-3-17 50,-7-8 498,-9-18-156,-12-9 10,-9-8-122,-9-2-370,-5-2-107,-3 4-867,-6 8-931,1 14-2682,-5 15 4587,7 12 0,1 5 0,3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1.70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925E6"/>
      <inkml:brushProperty name="anchorY" value="-977443.75"/>
      <inkml:brushProperty name="scaleFactor" value="0.5"/>
    </inkml:brush>
  </inkml:definitions>
  <inkml:trace contextRef="#ctx0" brushRef="#br0">547 108 12096,'8'0'5360,"-2"0"-3180,-6 0-2141,-82-60-39,38 48-76,-12-11 1,0 10-166,5 54 50,4 29-16,7 9 16,12 3-106,13-9-453,8-15-163,23-20 11,8-19-129,18-22-5,6-21 1036,-2-18 107,-7-15 1069,-8-2 84,-12 9-246,-5 10-213,-4 21-336,6 10 39,8 34 40,12 30-379,-12-5 0,-1 8-1307,5 17 0,-1 7 1284,2 10 1,-3 4 10,-10-28 0,-2 1 0,-1-1-381,4 28 1,-5-3 283,-4-12 0,-3-4-25,-1-13 0,-4-4 8,-12 36-170,-6-9 215,-22-3-48,16-40 1,-3-2-7,-5 0 1,-2-3-31,-4-3 0,-2-5-285,-47 14-415,-4-22-40,0-29-111,5-41 117,49 3 0,7-11-1281,7-22 1,7-9 252,3-7 1,7-2 1761,11-8 0,3 8 0,-7 38 0,1 6 0,11-25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0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1769E6"/>
      <inkml:brushProperty name="anchorY" value="-990157.0625"/>
      <inkml:brushProperty name="scaleFactor" value="0.5"/>
    </inkml:brush>
  </inkml:definitions>
  <inkml:trace contextRef="#ctx0" brushRef="#br0">1 1 15233,'8'4'3035,"0"0"-2861,-8-4 140,22 137-1846,-11-67 1,1 6 1622,3 13 1,1 11 0,0-3-23,-3-13 0,-1-3 0,0-1-41,0-6 0,-1-1 0,0-3-23,1 12 1,-1-6-6,-1-19 0,0-5 929,8 20-1159,2-14 292,3-10-432,-1-16 235,0-14 135,1-28 1849,3-23-1816,6-27-27,5-19-264,4-8 258,2 5 67,-2 17 163,-2 27 308,-7 19 123,-4 40-146,-5 17-196,-4 30-207,-4 12-112,-4 0-442,-3-5-1205,-2-11-2464,-1-15 4175,-3-15 1,1-18-1,-3-10 1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5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4695E6"/>
      <inkml:brushProperty name="anchorY" value="-1.00491E6"/>
      <inkml:brushProperty name="scaleFactor" value="0.5"/>
    </inkml:brush>
  </inkml:definitions>
  <inkml:trace contextRef="#ctx0" brushRef="#br0">1 1 10326,'15'4'3322,"-4"0"-2857,-11-4 2038,0 0-2083,0 73-196,3-27-224,-2 6 0,0 2-50,5 3-964,-2-5-1002,9-12-2963,-1-13 4979,8-13 0,-9-9 0,-2-5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65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7658E6"/>
      <inkml:brushProperty name="anchorY" value="-1.01845E6"/>
      <inkml:brushProperty name="scaleFactor" value="0.5"/>
    </inkml:brush>
  </inkml:definitions>
  <inkml:trace contextRef="#ctx0" brushRef="#br0">1 5 9834,'12'-3'4615,"-2"1"-3719,-10 2-521,39 72-375,-19-23-17,5 5 1,0 3-1351,-5 19-8464,-6-8 9346,-1-7 1,-9-29 0,0-14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5.33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0653E6"/>
      <inkml:brushProperty name="anchorY" value="-1.03222E6"/>
      <inkml:brushProperty name="scaleFactor" value="0.5"/>
    </inkml:brush>
  </inkml:definitions>
  <inkml:trace contextRef="#ctx0" brushRef="#br0">49 30 12718,'-2'-11'3943,"0"3"-1321,2 8-2398,-20-10-107,15 20-49,-14 6 4,19 37 108,1 23-24,6 22-398,-3-43 0,2 2 267,1 2 0,0 0-25,1 0 0,-1-1-3,-1-3 0,1-2-8,8 42-91,-5-15-133,2-18-314,-5-13-711,-1-14-902,-3-9-1282,-2-10 3444,-5-6 0,3-5 0,-2-4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0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2115E6"/>
      <inkml:brushProperty name="anchorY" value="-1.04851E6"/>
      <inkml:brushProperty name="scaleFactor" value="0.5"/>
    </inkml:brush>
  </inkml:definitions>
  <inkml:trace contextRef="#ctx0" brushRef="#br0">26 995 13362,'-14'-5'683,"2"1"-610,12 4 0,73 0-39,-11-1-15,2-5 1,4-5-360,-14-3 1,-2-4 246,5-8 1,-1-4-242,1-4 1,-2-4-418,0-3 1,-3-2-255,-3-1 0,-3-3 478,-7 0 0,-3 0 527,-6 0 0,-5 0 527,8-44 873,-18 5 193,-9 6-338,-6 12 140,-6 11-56,1 17-460,-5 18-521,4 47-201,1 46 112,6-6 0,1 8-759,3 15 0,0 3 596,2 5 1,0-1 5,1-6 1,1-5-283,-3-16 0,1-4 176,1 31 5,1-23-81,0-10 64,0-3-353,2-14-89,-2-14 1813,2-17-1556,-3-16 713,2-21-522,2-21-40,3-28 35,2-19-481,-7 40 0,1-1 483,0-1 0,0 1-64,11-43 6,0 20 61,-3 31 89,0 20 113,-1 44-57,1 22-66,3 34-79,-5-9 0,3 3-3,-4-19 0,1 0-15,4 16 1,2-3-314,15 5-89,3-19 224,4-18 124,6-18 27,-1-15 6,24-46 33,-24-2-89,-20 6 1,-4-3 94,-3-33 0,-13-4 6,-4 0 27,-6 11 482,-7 16 163,-4 22 824,-8 17-1480,-15 54-27,9 9 5,-3 46-11,18-4-195,6 5-516,10-9-662,21-8-5223,7-19 6607,18-19 0,-25-19 0,-6-13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5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3709E6"/>
      <inkml:brushProperty name="anchorY" value="-1.06472E6"/>
      <inkml:brushProperty name="scaleFactor" value="0.5"/>
    </inkml:brush>
  </inkml:definitions>
  <inkml:trace contextRef="#ctx0" brushRef="#br0">365 41 14118,'-31'-21'3417,"-61"2"-2863,48 18-386,-52 8-168,47 12-33,18 18-29,14 16-11,26 10-67,21 8-101,22 1-318,15-5 492,1-7 165,-5-11-98,-13-6 134,-14-8 96,-18-4 151,-9-5-174,-13-4 165,-15-3-372,-12-4-516,-20-7-1976,-36-7 291,18-26 2201,22 0 0,5-4 0,10-5 0,7-10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78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5125E6"/>
      <inkml:brushProperty name="anchorY" value="-1.07832E6"/>
      <inkml:brushProperty name="scaleFactor" value="0.5"/>
    </inkml:brush>
  </inkml:definitions>
  <inkml:trace contextRef="#ctx0" brushRef="#br0">0 0 16073,'14'2'3378,"-2"-1"-2936,-12-1 34,-2 68 67,2-2-704,-1 1 0,1 4 379,0-8 1,0-1-54,-1 5 1,2 2-82,1 0 0,1 0-37,0-2 1,2 0-48,1-3 0,1-2-84,1-4 0,0-2-390,0-5 1,0-2-2165,14 38-5003,-1-22 7641,4-20 0,-12-23 0,-3-13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9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6893E6"/>
      <inkml:brushProperty name="anchorY" value="-1.09469E6"/>
      <inkml:brushProperty name="scaleFactor" value="0.5"/>
    </inkml:brush>
  </inkml:definitions>
  <inkml:trace contextRef="#ctx0" brushRef="#br0">1 1 15552,'11'95'3540,"-3"-27"-3540,-6-13 0,-1-1-616,3 10-975,6-7-1786,2-14 3377,2-14 0,-6-14 0,-3-10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7.0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8684E6"/>
      <inkml:brushProperty name="anchorY" value="-1.11103E6"/>
      <inkml:brushProperty name="scaleFactor" value="0.5"/>
    </inkml:brush>
  </inkml:definitions>
  <inkml:trace contextRef="#ctx0" brushRef="#br0">13 4 12567,'-7'-2'-1014,"1"0"0,6 2 0,0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7.95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0229E6"/>
      <inkml:brushProperty name="anchorY" value="-1.12361E6"/>
      <inkml:brushProperty name="scaleFactor" value="0.5"/>
    </inkml:brush>
  </inkml:definitions>
  <inkml:trace contextRef="#ctx0" brushRef="#br0">429 960 13743,'13'-1'2733,"-2"0"-2229,-11 1-145,-51-77 184,20 39-258,-6-10 1,-1 0 157,-4 16-28,0 11-74,2 10-262,2 11-79,3 22-51,3 17 51,4 26 0,7 14-5,9 8-96,7 2-162,7-8-337,13-9-106,10-15 107,16-16 117,8-17-1019,39-28 112,-17-21 414,-22 2 1,-3-5-1014,14-39 425,-11-14 941,-28 37 1,-4-6 212,-2-29 0,-5-5 1064,-2 17 0,-3 0-187,0-25 1,-3 0 393,-6 26 1,-1 3-82,0 2 1,-2 1-193,-2 7 0,-2 3 1237,-8-32-213,1 26-582,5 25-339,1 18-575,3 28-1194,4 66 1,4 22 1132,-1-40 0,1 3-43,2 16 0,1 10 0,2-11-24,1-13 0,2-7 11,3 0 0,1-1-149,2-3 1,1-2-40,2-2 1,1-2-106,2-2 1,3-3-268,26 26 168,7-22-96,8-23-77,3-15-102,7-31-38,0-14 396,-1-29 1621,-38 25 0,-2-3-1315,-2-2 1,-3-4 18,2-23 1,-4-3 72,-9 18 1,-3-1 120,0-17 1,-3 3 461,-8-15 871,-11 15-675,-4 21 67,-11 22-683,-4 17-247,-5 31 63,-1 21 116,0 33-106,19-29 1,1 2 41,1 4 1,2 2-121,4 0 0,1 0-28,2-2 0,1-2-432,6 40-504,13-17-760,21-18-4735,10-16 6459,13-18 0,-29-13 0,-6-6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8.0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2182E6"/>
      <inkml:brushProperty name="anchorY" value="-1.13995E6"/>
      <inkml:brushProperty name="scaleFactor" value="0.5"/>
    </inkml:brush>
  </inkml:definitions>
  <inkml:trace contextRef="#ctx0" brushRef="#br0">0 0 16992,'13'1'2123,"-2"-1"-5260,-11 0 3137,0 0 0,0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1.0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15289,'10'2'3837,"-2"-1"-3367,-8-1 695,0 0-756,0 4 207,0 5-139,0 8-57,0 14-146,4 10 56,0 16-145,5 13-34,1 16-115,-5-35 1,1 2-608,1 4 0,0 3 641,1 5 0,0 1-48,1 4 1,1 0-313,0 1 0,0-1 290,-1 1 0,0-1 44,1-3 1,0 0-40,-3-4 1,0-2-94,-1-2 1,0-2 126,-1-4 1,0-2 44,2 40-76,-1-13-3,-1-17 1097,-1-14-1068,-2-16 680,2-10-708,-4-10 391,2-5-335,-2-5 235,0-1-297,3 0-61,-2 0 61,4 0-146,0-1 90,7-2 56,10-4 0,13-6 0,18-6 0,15-10 0,13-6-456,6-4 143,1-3-426,-1 3-404,-6 4-459,-4 7-1417,1 8-5319,-7 6 8338,-5 4 0,-30 5 0,-15 2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1.6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429 113 14051,'2'2'2302,"0"0"112,-2-2-1624,5-50 28,-8 36-174,-2-37 16,-12 50-279,-7 1-330,-8 16 11,-8 12-28,-7 29-34,-4 16-135,25-29 1,1 2 134,1 3 0,1 0-17,2 1 0,2 0-11,2-1 0,2-1-68,-7 36 91,7-12-292,7-18-123,5-13-123,3-16-157,0-12-73,10-8 829,9-10-190,16-18-404,-3-14 0,1-7 67,18-37 91,-18 22 1,-1-2 227,4-28 152,-7 10 163,-9 16 968,-6 15-627,-6 26-100,-3 12 100,2 28-146,3 14 245,3 20-491,4 12-106,-2 4-12,4-2-39,-2-4-1304,17 4-763,5-33 2112,36 1 0,-39-32 0,9-2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2.2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31 13390,'-13'-17'4654,"2"4"-4054,11 13 330,0 0-448,0 128-1412,10-32 1062,-6-29 1,-1 9 0,2-4 68,6 5 1,1-3-74,-1 3 1,0-1-177,0-1 1,-1-2 64,1-4 0,-1-2-17,-1-5 0,-1-2 0,0-5 0,-1-3-34,6 38-241,-3-14 270,-1-18-29,-2-15-16,-1-16 931,-2-14-1111,-1-8 592,-1-7-670,4-15 382,1-14-522,6-22 67,4-13 235,11-6 29,6 2 111,13 4 12,8 15 61,7 10-62,4 16 158,22 12-79,-27 11 123,3 17-17,-38 6 141,-14 17-68,-7 2 459,-35 32-492,-6-17-160,3-16 0,-5-2-597,-37 14 527,-7-4-246,-2-6-197,4-9-291,9-7-778,12-12-1888,12-6 3400,9-40 0,19 24 0,4-26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2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0 16868,'1'21'2650,"0"-4"-2174,-1-17-84,-2 117 106,2-41-798,-2 11 0,2 4 445,3-34 1,1-4-79,-1 2 0,2 1-14,2-2 1,1-1-38,0-1 1,-1-1-17,8 44-25,-1-7-93,-3-9-375,-2-8-666,-3-10-1434,-1-10-3944,-1-16 6537,0-12 0,-2-12 0,0-8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3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12107,'5'8'4672,"-1"-2"-3474,-4-6-369,15 91-72,-7-19-818,4 4 0,-1 5 282,-4-22 0,-2-2-64,2 3 0,1 0 25,-2-1 0,-1-1-68,2 0 1,-1-1-25,0-4 0,0-1-37,-1-1 0,1-1-3,5 43-38,0-8 182,1-9-233,-1-10 28,0-9 5,-1-14-397,-1-11-185,-3-13 101,-1-10-1171,-3-6-1328,0-9-4127,-4-11 7113,-8-12 0,6 9 0,-6 2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3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1 211 18159,'85'-20'241,"0"-1"0,-3 1 0,-2 2-216,-18 5 1,-2 0-415,4 1 1,-1-1 208,-2 0 1,-1 0 81,-3 1 0,-1 1-210,40-6 95,-19 8 301,-17 4-312,-19 5-45,-13 0-582,-11 0-295,-8 0-215,-5 3-291,-4 6-3764,-14 5 5416,-4 5 0,1-9 0,3-1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3.8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3 157 14230,'-1'3'2666,"0"0"-296,1-3-1737,117-14-208,-48 6-957,14-2 1,3 0 581,1-1-50,-2 0 293,-12 1-500,-7-1-762,-10 2-1792,3-8-1855,-8 3 4616,-1-6 0,-24 11 0,-9 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4.7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39 245 16023,'-22'-20'2458,"5"5"-2267,17 15 375,0 0-482,106-34 73,-33 14-568,8-4 1,3 0 452,-30 12 0,-4 1-40,1 0 1,0 2 36,43-8-33,-8 5 239,-10 1-211,-9 4 55,-11 1-16,-10 0-22,-9 4 105,-10 1-94,-10 1 89,-5 0 530,-8 0-563,1 0-89,-4-2 1209,0 2-998,-1 11-48,0 9 54,0 18-89,0 10-56,0 9-23,0 14-44,-5 10 122,1 17-345,-1-44 1,-1 1 356,1 6 0,0 2-23,0 3 1,-1 0 5,0 2 0,-1 0-78,2 0 0,0-1-12,0-3 1,-1-1-37,2-4 0,1 0 9,0 11 0,2-1-1,-3 27-42,4-40 1,0-3 42,0 5-68,0-7 68,0-10-79,0-8 6,0-11-515,0-7-51,0-9-224,0-3-359,0-10-265,-1-8-1561,-10-27 3014,-15-37 0,11 32 0,-7-11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5.1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1 240 13245,'11'7'2436,"-2"-1"-1730,-9-6-325,0 0 212,96-27-72,-29 9-1104,8-3 0,5-1 686,-26 7 1,-3 1 8,3 1 0,0-1-45,-1 2 1,-1 0 263,44-5 203,-11 4-361,-12 4 57,-16 5-163,-12 0-5,-15 4-57,-11-1-10,-7 0 835,-8 0-2472,5-4-2463,-3 0 4105,7-7 0,-6 7 0,-1-2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5.6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15648,'12'17'1489,"-2"-4"-2200,-10-13-1509,0 0 0,0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6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 13340,'7'4'4716,"-1"0"-3797,-6-4 587,0 0-3461,0-7-7236,0-3 9191,0-9 0,0 8 0,0 1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6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14773,'1'12'2767,"-1"-2"-2531,0-10 1545,0 0-1210,13 124-78,-3-48-1116,1 13 1,0 5 793,-3-38 0,-1-3-12,1 3 1,-1 1-31,1 2 0,-1-1-68,0-1 1,0-1-40,-1 0 1,1-1-23,-2-4 0,1 0 0,5 43 0,0-11-34,1-14 17,-3-11 17,-1-14-240,-3-12-197,-1-14 785,0-8-2057,0-7-2245,-1-15 3954,-1-6 0,0 3 0,-2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7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1 203 13295,'11'5'2358,"-2"-2"-2067,-9-3 146,0 0 6,100-87-800,-43 61 480,12-22 0,2 6 236,-1 36-97,-4 5 24,-8 7-68,-7 10 80,-12 10-130,-7 12 45,-11 7 413,-8 8-486,-8 5-39,-5 8-23,-13 2 17,-12 3-36,-6-21 0,-5-2-59,-25 24 8,20-27 1,-2-4-9,-17 6-68,2-6-413,7-12-3418,4-8-1455,20-17 5354,9-15 0,16 2 0,2-4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7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1 390 12264,'22'13'4436,"-5"-2"-3517,-17-11-90,24 112-168,-12-51-620,4 15 0,0 0 267,-3-6-173,-1-6 106,-5-11 98,-1-8 65,-3-15-69,-1-7 24,0-10-57,-2-8-61,0-1 452,0-4-687,0-9 16,0-6-22,0-17-5,0-13-63,-5-12 63,-1-10-1,-4-4 6,1-2-5,5 3-46,1 1-66,3 1-243,0 1 19,3-1-169,9 2-100,11 2-73,13 7-157,9 7-376,8 10-139,6 12-584,18 9-3230,-1 12 5169,8 4 0,-39 3 0,-13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8.3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339 29 17893,'-17'-16'2247,"4"3"-2236,13 13-22,0 0-34,-94 110-1067,54-38 1112,-17 9 0,3 4 0,26 10 0,7-4 215,12-9-310,4-9-190,5-13-247,13-9-141,9-14 242,21-12 145,11-12 1032,12-8-965,6-18-346,2-12-275,-8-19 240,-9-11 577,-18-4 23,-15-4 415,-13 0-51,-7-2 118,-16 2-482,-4 3-247,-19 1-5083,0 5 5330,-1 5 0,16 23 0,8 10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8.9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14516,'10'20'3422,"-2"-4"-2935,-8-16 477,0 0-325,-5 92-40,4-17-1194,-1 3 1,2 5 810,2-19 0,2-1-4,0 2 1,1 2-102,1-1 1,0 0 14,-1-4 0,-1 0-70,2-4 0,-1-1-12,0-6 1,0-1-89,6 39 44,-1-12 0,-1-14-68,-2-10 68,-1-10 741,1-12-1587,-2-8 205,0-11-933,-1-5-472,-1-5-1174,0-9 3220,-2-20 0,-1 14 0,0-12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9.5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22 315 14387,'-12'-12'1378,"3"3"-1367,9 9 29,85-65-40,-23 30-271,4-9 0,3 2 305,18 7 162,-8 6 33,-8 9 51,-12 6 234,-7 8-61,-10 3 46,-2 8-113,-7 9-22,-2 11-190,-3 15 347,-5 7-442,0 8 16,-8 3 45,0 4-134,-4-2 72,-1 1-72,-3-5 22,0-2-23,1-4 85,0-2-40,2-6 73,8 11 12,-2-18-46,7 6-55,-4-20-68,2-4 23,1-6 6,4-3-23,1-5 22,23-1-28,-12-4 34,17-8 0,-18-6-16,-2-12 27,-2-4-11,-5-7 0,-3-6 39,-5-8-33,-6-2 33,-5-28 17,-5 23 56,-6-15-51,-10 31 119,-11 5-108,-13 4 35,-9 2-107,-8 5 0,-6 4-62,-4 10-330,-37 5 79,26 16-298,-24 5-711,40 7-683,7-7-5627,10-3 7632,14-9 0,12 0 0,10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0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37 253 15648,'-20'-21'1848,"4"4"-1759,16 17 438,0 0-96,93-50-122,-34 28-422,8-10 1,3 1 269,9 10-39,-1 2-62,-8 4 125,-10 4-41,-13 3 0,-15 5 123,-10 1-72,-9 2 89,-7 0 306,-1 3-346,-5 8-72,2 7-33,-2 11-34,0 9-96,0 11 124,-7 11-28,-8 10 106,-13 10-370,-10 7 227,15-40 1,-1 0 2,0 1 1,-1 2 16,-11 18 0,1-1-56,8-17 0,1-1-110,-5 11 1,1-3 114,-4 5-50,6-12 23,9-10-12,4-14 292,6-6-275,5-10 62,1-5-73,3-3 125,0-2-131,5 0 6,9 0 28,15-2-22,16-1-12,13-5 6,10-1-5,6-3-29,-1-1-420,-3 0-190,-6-4-465,-7-2-331,-9-3-772,-8-6-1221,-10-6 3433,-11-11 0,-10 21 0,-6-1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0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27 211 16174,'-15'-8'2290,"4"1"-2166,11 7-124,115-32-1881,-39 13 1648,9-4 1,5-1-186,-34 11 1,-3 2-362,1 0 1,0 1-213,7 0 0,0 1-2764,-6 2 1,0 1 3754,4 0 0,-4 1 0,4-1 0,-17 3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1 13855,'1'11'6122,"0"-2"-6027,-1-9-83,0 0 144,-70 55 96,31-4-580,-9-1 1,0 6 416,24-10 1,5 0-9,0 3 1,4 0 13,-8 48-95,12-5-6,13-13 24,19-9-214,16-14-84,21-14 106,11-13-201,4-15-68,-1-8 23,-6-9 84,-11-16 50,-14-14 17,-13-24-11,-15-12 84,-6-12 588,-14-8-403,-14-2 11,-14 4-476,-17 10-554,-4 10 1030,-9 4 0,30 31 0,1 3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1.6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367 71 11883,'22'16'3210,"-5"-4"-2471,-17-12 2331,0 0-2297,9-39-112,-7 26-230,4-28-11,-13 37-107,-6 3-100,-10 1-213,-5 11-34,-9 12 29,-5 21-1,-5 16 1,0 12-268,1 9 239,7 2 12,5-2 22,8-6-112,8-9-12,8-11-77,6-10-118,2-13-107,2-8-78,5-10 374,6-7-228,10-6 167,8-12-263,6-16-137,-5-10 0,0-7 278,17-32 234,-16 23 1,-1-2 39,6-22 39,-4 9 89,-7 10 180,-7 15 95,-5 12 123,-3 15-39,-3 9 712,11 15-594,-2 13-62,14 17-247,0 13-94,4 4-158,3 3-10,6-3 5,1-4-359,-5-18 1,3-1-997,23 9-194,-15-15 0,1-4-5390,22-7 6939,4-6 0,-36-7 0,-13-2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6.3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0 12903,'4'13'3361,"-1"-2"-3009,-3-11 1160,0 0-1030,-52 77 23,34-32-309,-12 11 0,2 4 129,17 10-68,0 12-122,-1 10-408,8-41 1,0 0 339,0 3 0,1 0-14,2-1 1,0 1-21,0-1 1,0-1 4,3 45-38,10-8 0,6-13-11,12-12-40,4-13 18,4-15-40,3-14-28,2-11 566,4-8-504,1-16 33,0-12-33,0-22-23,-3-16-44,-6-9-62,-6-6 84,-9-2 78,-9 1 6,-8 7 0,-3 3 6,-18-15 5,-4 21-5,-16-13-1,-5 25 144,-1 4-144,-5 3-307,-12-13-342,15 18-326,-4-9-727,25 20-1316,9 5-2040,7 4 5053,5 6 0,0 7 0,0 3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7.1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13 12752,'-18'-7'2733,"5"1"-2610,13 6 874,0 0-358,-12 51 145,9-20-135,-9 45-183,12-25-29,0 7-129,2 10-124,3 7-83,5 8-28,3 3-710,2 3 676,0-1-27,1-5-7,-3-2 1,-2-7 5,-2-5-5,-1-9-1,-4-7-5,1-10 0,-4-12 682,0-8-677,-1-13 46,2-3-51,-2-7-39,4-12 5,-2-9-33,1-19-68,6-12-5,3-10 23,8-5 16,10 1 101,8 8 0,14 9 73,9 13 39,10 13-23,3 12-83,-2 8 44,-8 3 12,-15 13 11,-13 9 61,-17 18 17,-11 9 51,-8 5-29,-18 7-55,-12-3-79,-24-1-5,-11-8-34,-10-11-34,-3-9 29,1-11-376,-13-9-196,32-6-498,2-6-1076,40-10-1031,13-18-1281,20-10 4463,7-12 0,-3 24 0,-2 7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7.5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14549,'0'22'3339,"0"-5"-3155,11 42 1,4 12-1512,2 16 1437,-4-25 1,2 11-1,-1-6 55,0-1 1,-1-4 38,1 4 1,0 0-26,-2-2 0,-1 0-14,-1-1 0,0-2 50,-3-5 1,-2-1-79,-1-2 1,-1-2 35,-1 37-55,-2-11 377,-6-13-400,-6-13-95,-13-13-179,-9-14 616,-9-13-1170,-6-6-331,-3-10 91,-2-13-852,3-25-5180,6-10 7005,9-16 0,16 34 0,10 6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7.6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17776,'7'11'728,"-2"-2"-4604,-5-9 3876,0 0 0,0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8.3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46 243 13407,'2'3'1742,"-1"-1"-1457,-1-2-246,109 0-33,-55 0-242,15 0 0,-1 0 270,-19 0 94,-10 0-38,-11 0 291,-9 0 185,-8 0-1,-7-3-27,-3-3 52,-1-7-545,-3-4-45,-9-9-79,-11-4-10,-12-8 89,-6 2 67,-1 3 258,-1 9 246,4 11-156,-1 6-208,3 5-145,1 16-57,0 9 85,4 22-40,4 12 68,12-7 0,4 3 33,-1 29-222,6-26 1,2-1 132,5 20-26,0-4 26,9-6-28,20 11-34,4-26-191,18 2-341,-4-28-622,3-14-823,14-3 1977,20-20 0,-36 9 0,4-9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8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407 143 12942,'10'-8'3467,"-2"1"-3097,-8 7 1663,0 0-1165,-72-56-280,39 41-454,-13-17 1,0 8 22,10 37-17,-2 7-90,1 19-44,2 7-1,5 8-5,6 1-5,9 5-34,5-5 5,7 1 34,3-5 0,3-4-56,12-4-50,5-5-169,15-8-184,3-4-342,7-8-499,4-9-721,8-4-5164,1-13 7185,2-9 0,-27 5 0,-10-4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9.1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13256,'2'9'4576,"0"-2"-4196,-2-7 792,0 0-764,0 92-10,7-32-446,-3 9 0,0 3 334,11 14-169,2 2-111,2-5-6,0-3-6,0-6-72,-2-8-471,-4-6-633,-3-13-1506,-5-6-1115,-3-12 3803,-7-12 0,3-8 0,-3-8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9.5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17 242 13681,'-9'-5'980,"2"2"-834,7 3-140,103-17 27,-33 6-407,8-3 0,5 0 374,-31 4 0,-2 1 2,3-3 1,1-1-3,-2 0 0,0 0-3,0-1 1,-1 0-82,42-15 125,-9 6-41,-16 6 336,-13 10 583,-16 4 369,-14 14 89,-9 12-262,-10 17 283,-3 15-833,-3 9-156,0 7-191,0 8-111,0 1-107,0-3-84,2-6-476,1-10-382,5-10-912,2-14-1697,3-17-3563,-2-8 7114,1-22 0,-7 7 0,-1-7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9.6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34 17098,'-22'-19'-1450,"5"4"1450,17 15 0,0 0 0,0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0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84 15513,'-2'-9'2828,"0"2"-2453,2 7-217,-2 103 21,9-30-558,-3 7 1,3 2 428,3-29 0,2-4 29,14 44-170,0-11 259,-1-17 22,-2-17 17,-5-14-5,-3-14-135,-2-10 626,-1-5-614,-1-12 513,4-14-514,0-21-78,4-26-33,-2-15-373,-4-12 406,-2 2 0,-7 9-56,0 7-437,-4 13-885,1 4-1685,10 4 3063,16 0 0,-11 24 0,8 5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0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55 106 11805,'1'26'2011,"0"-5"-1709,-1-21-22,0 0-5,85 15-79,-44-10-140,15 3 0,-1 0 67,-15-7 73,-5-1-23,-10 0 63,-7 0 167,-8 0 79,-5-1-96,-3-10-318,-2-6-68,-10-13-51,-8-5 51,-12-1 107,-8 8 587,0 7-84,-3 12-419,2 7-1,-3 21-38,3 9-90,-1 21 33,8 7 28,4 3 17,9 31-78,9-24-62,5 21-6,14-33-139,6-3-253,12-6-2313,40-7-924,-14-18 3635,30-7 0,-51-13 0,-6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1.0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540 18 16381,'-2'-7'3031,"0"2"-3031,2 5-236,0 0 192,-114-5 4,53 13-178,-17-4 0,0 2 218,10 17 0,9-1 108,16-5-412,20-4-345,11-2 374,17-1 197,17 6 78,15 5 62,21 7-12,8 6-5,9 5 285,-2 7-50,-4 3 96,-16 3 39,-13 1 137,-22-4-255,-9-2-90,-26-7-156,-10-5-51,-26-8-487,-10-8-651,-7-10-822,-4-9 1960,-14-33 0,42 22 0,-1-21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2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47 179 13900,'-17'-15'4660,"3"2"-4228,14 13 256,0 0-256,-7-6 94,5 4-5,-4-5-73,6 7 885,0 0-1215,10 0-29,5 0 63,14 4 16,6 0 11,3 3-11,5 1-67,1-1-29,3 1 74,3-2 56,3-1-46,7-3-49,2 0-23,4-2-34,4 0-5,-2 0-6,3 0-33,-1 0 5,3 0-5,0 0 50,2 0-6,2 0 9,-21 0 0,1 0 19,30 0-61,-29 0 0,-2 0 33,22 0 73,0 0 12,-2 0-34,1 0-34,-2-2-62,-20-1 1,2-1 34,29-1-176,-29 0 0,0 0 141,24-1-5,-2 0 0,3-1 6,-2 1-6,0-2 19,-24 3 1,1 0-20,25-2 0,-29 2 0,-2-1 6,13 2 44,-2-3 17,-5 1-33,-1 1-28,-5-3-1,19 3 1,-17-1-1,14 0 1,-22 3 266,-2-1-272,0 0 0,-2 2 5,1-1 1,-1 2 0,2-2 5,22-1-11,-11 0 5,17-2 1,-18 3 0,1-1 5,-1 0-6,3 0 1,-3 2 5,23-1-5,-19 3-1,13-2 7,-25 2-7,-3 0 29,-5 0-29,-3 0-5,-2 0 6,-2 0-6,0 0 6,15 0-6,-9 0 5,11 2 1,-15 0-1,0 1 51,-5 1-44,-1 0-7,-7 0 29,1-2-29,-8 1 1,-3-2 0,-5 0-247,-4-1-1350,0 2-2190,0 3-6050,0 2 9786,-2-2 1,1-1-1,0-4 1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3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12 14538,'-12'-6'4594,"2"1"-4096,10 5-10329,0 0 9768,-2 3 0,2-2 1,-2 2-1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3.8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0 12623,'14'2'3265,"-3"0"-2721,-11-2 5180,0 0-7432,-5 0-3098,1 0 4806,-9 0 0,8 0 0,-1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5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14583,'20'4'3321,"-4"0"-3001,-16-4 77,0 0-38,0 48-62,3-5-28,1 48-6,4-16-5,1 8-323,-1 5 222,1 1-28,1 3 45,-4-3-6,3-3-28,-5-7 5,1-7-55,-3-14-34,0-11-45,-2-11 23,0-12-34,0-7 11,0-8 255,0-5-294,0-2-1423,0-2-1305,3-5-2526,-2-7 5282,4-9 0,-4 8 0,0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5.2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20112,'4'30'2492,"-1"-6"-2346,-3-24-1093,0 0-1960,0-5 2907,0-8 0,0 5 0,0-4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8.6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308 151 8881,'21'0'2459,"-4"0"-1832,-17 0 387,0 0-700,23-9 11,-15 4 100,17-6 102,-22 7-29,0 2-106,-3 2 667,2 0-684,-2-3-16,0 1-219,0-4-90,0-1-5,-7 1-39,-1-5 33,-9 0-39,0-3 5,-3 1 7,-1 0 21,-2 2 6,1 1-39,-1 3 0,2 3 0,1 2-5,1 2-62,0 0-146,2 0-73,0 0 6,1 7-5,-2 5 38,-7 20 242,6-4-51,-1 8-6,13-13-11,3-1-156,4-1 66,2 3 113,12 4 44,27 17 12,5-5 33,20 11 79,-13-15-23,-2-1-45,-2-1 23,-7-2 157,-8 0 145,-10 8-297,-13-11 29,-4 7-35,-19-15-172,-31 3-7,-3-11-106,-26-1-67,14-11 28,3-1-135,1-6-128,8-1-274,7-6-399,14-1-1584,10-2 2772,10-3 0,5 9 0,0 2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9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1 180 11026,'7'13'1866,"-1"-3"-1726,-6-10-129,0 0 39,89-21 130,-64 10 268,66-17 128,-87 17-111,-2 0-213,-2-2-140,0-1-39,-3-1-28,-5-1 50,-4-2 28,-4 1 57,-1 4 44,-1 4 157,0 5 156,3 2-189,-1 2-231,2 4-111,0 8-6,1 8 11,-2 12-11,4 5 6,0 5 234,5 27-122,2-17-62,4 19-17,5-24-39,7-2-84,5-5-465,19 2-257,-7-14-410,11-2-570,-1-17 1786,15-6 0,-24-3 0,5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9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66 10086,'15'20'2968,"-4"-4"-2654,-11-16-101,0 0-101,94-18 190,-64 10-103,22-3 0,-6 1 260,-37 4 50,-3 4 24,-4-1-7,0 3 57,-2-4-40,0 2-313,0-3-130,-4-1-16,-3-2-78,-8 1 33,-4 1 73,-4 2 51,0 2-63,1 2-94,-2 0-6,1 7-6,-2 3-38,5 11 32,-1 3 7,6 3-1,3 4 113,7 18-1,3-7-33,2 14-73,10-16-39,3-2-124,13-6-212,0-6-359,6-7-3377,22-6-5324,-11-7 9435,11-8 0,-32 1 0,-8-4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0.3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202 6 14628,'22'5'2212,"-5"-1"-2100,-17-4 381,0 0-95,-31-15-297,14 25-101,-27-2 44,22 34-44,-5 11-39,2 7 34,0 3-63,5 1-122,5-6-101,6-9-51,5-9 101,3-16-78,1-9-50,0-10 156,0-3 207,5-10 1,4-10-51,8-15-12,4-15-21,2-8-125,-4-7 52,-1 3 156,-6 5 6,-1 15 270,-5 16-52,1 13 269,-1 15-128,6 14-169,4 14 79,21 42-263,-5-12 5,12 18-11,-10-31-90,-4-8-632,2-7 722,25-11 0,-34-10 0,17-8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1.1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12393,'2'11'2660,"0"-3"-2475,-2-8 796,0 0-494,1 104 6,6-28-1058,-2 5 0,0 6 752,2-28 1,1-2-101,0 1 0,-1-1 12,1 0 0,-1-2-97,1-5 1,-1-1-3,8 39 12,-1-16-12,-3-12 5,-3-18 1,-5-11-1,1-14 1153,-4-7-1158,2-7 289,-2-3-350,0-7-118,0-8-96,2-13 68,0-10 17,13-24 190,2 17 28,14-9 16,1 28-4,6 7-29,-2 8-6,0 6 46,-8 3 257,-2 19-101,-12 0 56,-3 18-33,-10-3-57,-4 4-77,-11-2-62,-10 3-34,-13-4 0,-5-3-410,-1-9-1706,-10-10 301,19-14 1815,-5-31 0,28 18 0,3-16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3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12438,'9'6'2660,"-3"-1"-2374,-6-5 442,0 0-369,0-4 27,0 3-72,0 5-79,0 9 79,0 15 10,0 12-167,0 12-67,0 9-57,0 7-33,0 0 0,5-2 0,1-8-33,7-9 27,-1-11-44,1-12-1,-2-9 12,2-10 39,1-3 11,4-4 34,1-9-34,17-31-11,-10-5-39,8-28-50,-17 12 44,-4 2 11,-7 7-559,-2-7-236,-4 20-1009,0-9-6622,0 21 8460,-2-1 0,2 14 0,-2 4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4.0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0 122 13429,'1'8'2723,"0"-2"-2494,-1-6 90,1 106 6,3-50-222,-2 15 1,0 1 115,4-8-40,-1-5-73,-1-9-61,0-12-39,-1-8 33,-2-13 79,0-8 61,1-5-6,-1-4-16,0-4-157,-1-10-112,0-14-336,0-21-22,0-17 61,0-15 123,0-10 152,0 0 44,2 4 85,5 16 5,3 14 0,7 18 50,-2 16 34,2 13 286,10 10-135,-6 14-39,12 12-39,-11 18-34,3 9-56,-4 7-28,-3 2-39,-3 1-672,2 14-235,-7-25-695,3 5-1445,-4-29 3047,6-4 0,-8-11 0,3-3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4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15 11844,'19'7'3249,"-3"-2"-2476,-16-5 957,0 0-974,-10-12 102,-1 9-91,-11-8-369,3 11-309,-5 10-89,1 4-33,-4 15-6,1 6 27,3 8-27,4 1 28,6 4 5,8-2 6,1-3 0,4-4 0,0-5 0,5-5-50,5-3-17,10-6-34,7-2-67,12-7-78,8-6 50,13-3-511,10-2-558,6-7 346,1-8 197,-2-12-625,-26-6 0,-1-6-1432,19-20 2717,-28 14 0,-6 2 1,-8 9-1,-14 9 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4.9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29 13413,'-1'-16'2105,"1"3"-1908,0 13 335,0 0 101,0 105-45,5-31-654,-3 7 1,2 5 322,1-31 1,1-3-118,-1 3 1,0-1-71,1-1 0,-1-2-3,1 47-56,3-11 145,-7-10-150,3-15-1,-4-13-5,0-14 0,-1-14-33,0-10-34,2-8 429,0-3-636,2-10 132,1-9-116,0-17 17,5-13 112,2-6 23,8-3 72,5 5 34,3 9 6,2 14 28,-1 15 106,-1 8 89,-5 12-44,-1 15-79,-5 11-22,-2 18-33,-2 6-46,-2 2-5,0-1 0,-1-5-151,-1-6-610,-1-7 761,4-1 0,-6-20 0,2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5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173 43 13827,'-14'-23'2627,"2"4"-2627,12 19-101,0 0 56,-57 85-16,37-35 30,-12 8 0,4 1 26,20 1-1,7-9 6,1-4 0,5-9 0,6-8 0,10-8 0,6-8 0,6-7 6,0-6-1,2-2 1,-3-11-6,-2-6 17,-7-14 39,-6-4-12,-9-7-4,-5-4-35,-3-4-5,-3 0-101,-8 0-111,-7 8-483,-5 3-621,-1 12-723,5 7-1182,2 10 3221,6 6 0,5 3 0,3 2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6.0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115 1042 14757,'8'10'2363,"-2"-1"-2273,-6-9-90,-26-104-73,10 35-705,-2-11 0,0-3 708,8 29 0,1 2-3,1-3 1,1 0 7,2 4 0,1 0 9,-2-39 56,5 18 6,6 15-6,9 12 0,13 5 0,14 7 1029,10 6-1180,9 5-185,5 10-236,4 5-251,-2 5-17,-4 11-835,-9 6-436,-15 10 1080,-18 15-900,-11-1 1931,-10 7 0,0-22 0,0-7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6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0 101 13614,'14'13'3053,"-2"-3"-2560,-12-10-337,94-23-111,-33 9-228,7-3 1,3 0-316,9 1-1362,5 3-2923,-7 4 4805,0 2 1,-37 2-1,-13 2 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7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57 287 13267,'-14'0'2621,"2"-1"-2240,12 1-162,2 109 10,5-39-778,-2 10 1,2 3 733,8 15 50,3-3 121,-2-8-132,-1-11-50,-1-12-51,-2-13-84,-1-12-27,-1-12-12,-4-11 937,-3-8-998,-1-5 77,-2-3-392,0-18-100,-2-8 45,-8-28-106,-8-14-153,-8-18 201,11 36 0,1-1 363,0-5 0,0 0 28,2-1 0,1 0 70,1 2 0,1 0 28,-2-42 67,6 12-22,3 14-34,4 9-5,10 8-6,6 7 11,13 9 174,4 10 207,4 14 353,19 7-431,-15 21 513,11 3-586,-28 14-34,-5 3-78,-10 2-17,-6 2-56,-3-1-56,-25 16-269,-1-13-364,-26 10-577,4-18-750,-6 2-6334,4-5 8294,3-3 0,21-12 0,9-6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7.5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262 49 11318,'3'9'2425,"0"-3"-2095,-3-6 46,0 0-180,-17-25 89,1 17 197,-17-19 174,3 25-80,-2 0-189,-2 2-130,4 0-257,2 0-50,7 0-135,6 0-313,7 2 44,5 9 325,11 6 129,9 15 0,14 8 40,9 5-1,5 2-34,-1 0 35,-3-3-29,-7-3 162,-8-3 23,-9-6-50,-8 2-135,-7-11-11,-14 2-213,-8-12-397,-12-1-371,-5-5-10,0-3-252,0-2-830,7-2 2073,0-7 0,15 5 0,4-4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7.9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12096,'5'14'3344,"0"-4"-2896,-5-10 68,0 0-354,17 94-67,-10-52-92,3 15 0,-1 1-3,-1-21 0,-4-5-73,1-5-336,-1-7-336,-2-5-605,0-4-1848,-2-3 3198,0-4 0,0-3 0,0-1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8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9397,'14'2'-32,"-3"0"0,-11-2 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9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13110,'7'6'3456,"-1"-2"-3053,-6-4 471,0 0-555,0 59-61,0-16 100,3 56-100,3-26-656,5 8 572,4 6-17,0 1-199,2 1 53,-3-3-5,-2-6-1,-2-7-5,-1-13-5,-3-9-135,-2-15-207,-1-14-287,-2-9 135,0-9-1046,-1-6-6482,-5-14 8027,-6-8 0,3 5 0,-2 2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0.4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1 248 13469,'14'13'1338,"-2"-3"-1164,-12-10-18,0 0-100,94-8-16,-37 1-471,10 0 1,3-1 716,9-3 291,2-4-175,3 1-88,-1-4-85,2 1-117,-4-2-72,-4 0-35,-7 2 1,-12 0-6,-11 4 11,-15 4 67,-11 1 326,-11 5 195,-6 1 503,-2 0-787,-2 2 211,0-2-358,0 0-62,0 0-106,-3-1-39,-7 1 28,-7-4-62,-7 0-33,-3 0-6,-3-1-28,4 2-28,-2-1 22,1 0 50,3 4 51,-1 1-5,4 1 16,-1 0-10,3 0-29,-1 5 17,-3 7-11,2 13 16,-1 11 34,1 9-39,6 4 45,2 4-17,7 1 28,3 0 11,3 1 12,1-1-90,25 15-264,-2-21-246,26 4-324,-9-28-573,6-9-558,9-7 2032,21-5 0,-34-3 0,5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0.9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35 9744,'5'6'3831,"0"-2"-2890,-5-4 2151,0 0-2269,-15-20-106,-1 15-369,-18-15-309,-2 20-39,-8 7 0,-3 3-51,3 7-38,7 3-118,10 1-259,12 2 130,8 1 106,5 2 96,16 5 61,4 2 68,16 5-1,0 2 6,2 3 11,-7 0 152,-3 1 21,-11-1-77,-6-5-51,-5-3 61,-14 0-117,-5-12-28,-11-3-392,-2-13-308,-1-5-392,3-1-711,0-11-2773,5-6 4604,0-10 0,11 9 0,3 4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5.6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102 115 11883,'12'2'2840,"-2"0"-2526,-10-2 840,0 0-549,-6-3 61,-1 2-190,-4-2-218,-2 3-258,1 8 0,-3 9-34,0 15 28,0 15-5,2 7 6,3 8-29,5-5-50,3-5 0,2-10 28,2-11 6,5-10 10,3-8 40,7-7 0,17-5 6,-6-1-6,15-5-6,-12-6-44,-1-5-6,-4-6 45,-4 0 5,-3-3 6,-2-13 0,-7 10 6,-3-9-6,-5 15 5,-2-1-5,0 2-39,0-2-11,-5-1-124,-15-14 51,2 7-213,-12-11-174,9 12-251,0 0-550,0 3 185,4 4-778,4 12 1904,4 6 0,5 5 0,2 2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288 1389 13917,'10'6'3534,"-1"-2"-3271,-9-4 118,0 0-381,-37-111 0,13 42-428,-4-13 0,-1-3 431,10 31 0,2 4 2,-2-5 1,0-1 33,2 0 0,0 0 20,0 2 0,2-1-54,3 5 1,1 1 119,-6-42-181,10 11-196,5 8-96,21 7-94,11 4-6,24 10-45,9 8 73,8 13 50,4 15-476,1 6 106,-1 11-2666,-27 18 1,-3 5 3427,13 8 0,-2 18 0,-43-31 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6.3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84 10898,'1'4'2386,"0"-1"-2224,-1-3-162,109-10-84,-45 1-910,17-2 0,2 0-3487,4-5 4517,3-2 0,-43 9 1,-14 3-1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0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576 95 11217,'12'14'2901,"-2"-2"-2548,-10-12 246,0 0-263,0-14-72,0 7 16,-2-10 28,-6 9-28,-6 1 146,-9-2-219,-5 1 95,-5 0-106,-6 1-11,-5 3-11,-2-3-102,-3 3-60,0-3-7,4 2 1,4 0-6,5 3 0,9 0-95,5 2-12,9 0 46,5 5-1,5 5-5,3 7-56,25 21 123,3-8 5,28 15 57,-3-13-51,1 2 23,-3 0 5,-7 1 101,-9 1 95,-8 17-229,-14-15 38,-4 10-44,-13-19 0,-10-3-5,-11-2-113,-15-5-11,-8 0-5,-7-8-79,-4-1-33,-18-7 11,26-1-202,-4-9-302,35-3-528,10-10 181,5-6-180,10-7-1579,17-13 2845,21-17 0,-15 26 0,6-3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0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0 322 11054,'14'5'1407,"-3"-1"-1200,-11-4 190,0 0-189,95-35 4,-58 16-114,19-3 0,-3-3 143,-31 2 146,-7 1-12,-7-1-106,-5 1-73,-3-1-28,0-1-62,-8 1-16,-6 0 11,-10 4 117,-5 4 314,-1 8 6,2 2-348,1 5-178,3 11 27,3 9 67,2 17-44,4 12-23,4 6 34,5 7-40,3-1 51,6 21-84,8-24-11,8 12-62,11-32-83,6-8-197,4-9-252,5-10-605,-1-5 1210,3-24 0,-1-3 0,-9 11 0,30-30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1.1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0 271 11396,'11'2'2442,"-2"0"-2145,-9-2-45,17 91 95,0-42-204,-1 12 0,2 0 126,12-6 67,-2-6 0,0-8 17,-5-11-73,-2-6 22,-8-12 57,-2-5-1,-5-5-55,-1-2-85,-1-14-89,1-9-129,1-27-107,2-17-234,-1-18-859,1-7 752,-2-4 84,-3 8-151,1 11-695,-4 19-689,7 13-5486,-1 15 7385,9 11 0,-8 10 0,1 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1.8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93 220 11446,'18'1'1407,"-4"0"-1307,-14-1 315,0 0-29,43-10 96,-24-1-51,35-10-95,-38 3-90,-2-1-44,-2 0 11,-4-1-56,-3 0-67,-3 0-1,-2 3-21,-4 0-12,-5 4-17,-8 3 62,-6 5 39,-5 3-17,0 2-84,-2 0-39,0 2-11,1 8-23,1 9 17,0 37 12,8-7-6,4 24-45,10-19-28,5 3 5,1-3 74,8-1 5,6-6 0,29 8 5,-5-18 1,17 3 27,-11-20 7,0-5-29,3-5 39,-4-5-11,-1-3-33,-5-2 72,-4 0 494,-2-12 21,-13-2-100,-2-16-185,-12-4-84,-2-7-89,-2-5-51,0-24-45,-2 20-39,0-12 0,0 30 0,0 5-56,2 5-62,0 5-140,0-1-335,7 2-309,4 1-1025,25 2 606,-2 7-539,25 1-1837,-12 5 3697,9 0 0,-27 0 0,-7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2.3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227 22 9974,'14'15'3467,"-3"-3"-2812,-11-12 1429,0 0-1368,-34-25-27,18 19-554,-30-11-130,24 32 34,-3 15-39,-1 10 0,3 6-5,1 2-57,6-2-100,3-3-135,7-5-5,3-6 94,3-4-21,0-6-130,2-3-688,18-2 565,2-9 0,17-1-61,-5-12-190,-1-10 206,-2-10 364,-5-12 163,-7-10 0,-6-6 309,-7-4 195,-3 2-28,-3 10 442,0 13-134,0 15-352,0 10-96,0 14-202,0 11-61,0 33-73,0-2 0,0 13-5,3-21-208,3-9-359,4-6-212,1-7-134,2-9-124,1-5-471,4-7 1513,8-27 0,-12 20 0,3-19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2.5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 11368,'9'-6'2465,"-2"2"-2146,-7 4 258,0 0 195,4 99 114,5-26-787,-2 6 1,1 4 241,2-25 1,1-2-146,1 1 0,0 1-126,1-3 0,1-1-53,-1-2 0,2-2-17,15 38-115,-1-13-613,-1-13-879,-5-21-2572,-3-13 4179,-8-18 0,-5-5 0,-6-5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3.2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13917,'6'6'3030,"-1"-1"-2633,-5 83 57,6-27-616,0 7 1,0 4 458,12 18-118,4 3-11,-3-5-100,1-7-63,-2-9-5,-2-12 258,-2-10-253,-3-10 127,-4-10-188,-1-8-225,-2-10-570,-2-5-576,-1-10-2337,-1-15 3764,0-10 0,0 7 0,0 2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3.5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11110,'9'21'2790,"-1"-4"-2421,-8-17 79,0 0 0,97-22-33,-41 17-264,10-7 1,1 2 111,-3 12-95,-9 6 0,-10 6 6,-13 7 83,-10 5 169,-12 1 106,-5 5-123,-10 3-141,-15 3-167,-13 3-90,-20 3-11,-5-4 0,-6 1-274,3-6-504,5-4-718,10-5-683,9-14-3204,12-4 5383,9-8 0,8 0 0,5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4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57 464 12309,'0'12'3378,"0"-2"-3003,0-10 1350,0 0-997,0 10-543,-7-34-146,-3 7-34,-5-38 68,1 4 68,7-2 10,4 2 23,3 8-6,0 5-129,4 10-39,8 4-39,7 5-51,9 4-44,2 4-101,4 1-153,-2 5-166,-1 1-230,-5 2-235,-4 2-175,-3 0 46,0 0-493,-2 0-577,2 0 515,3 0 813,1 0 890,3-3 515,0-5 465,-4-2 3059,-2-3-2460,-12 7-324,-1 1-370,-7 5-325,0 2-241,0 6 376,0 26-354,0 4-150,0 22-123,0-6-63,0 4-5,1-2 0,3 1 0,5-6 51,3-6-1,5-9-44,7-2-6,-6-16-6,6-3-67,-9-13 0,-2-2 5,0-9-55,0-9-95,-1-15-68,2-39 236,-7 13 50,0-21 50,-7 29 51,0 8-6,-7 9-33,-3 6-34,-10 5-151,-20 3-180,6 9-184,-15 3-504,15 8-1087,-2 8-7039,6 3 9117,7 4 0,10-5 0,8-5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4.8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14376,'6'18'4301,"-1"-3"-4009,-5-15 207,0 0-247,0 107 78,1-39-1035,2 10 0,1 2 1164,5 10-106,4-7 314,-2-4-454,-1-11-141,-1-8-60,-3-10-12,-1-10 0,-3-8-101,2-10 1228,-4-5-1570,2-6-220,-2-5-452,0-2-896,0-4-1014,-4 0 3025,-3-7 0,2 5 0,-2-4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5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0 182 11060,'13'8'1972,"-2"-2"-1810,-11-6 488,0 0 263,92-80-180,-41 55-456,13-19 1,2 5 103,-2 33-95,0 5-23,-7 1-50,-5 1-107,-10 10-33,-5 6 33,-9 12 12,-4 5 44,-5 2 57,-2 0-79,-4-3-51,-1-3-22,-2-3-33,-2-5-34,2-1-6,-3-4 6,2-2 0,-1-2 0,3-2 0,-3-3 0,3 1 0,-2-7-44,3 2-29,1-4-17,0 0 29,2 0 55,0-7 0,2-3 6,-3-7 0,0 0 84,-6-2 90,-2 4 44,-5-2-22,-1 1-44,0-3-79,-1-2-39,-21-13-40,-1 8-78,-19-6-208,5 14-38,-5 7-247,2 6-2397,-18 3-2790,20 2 5764,-7 0 0,29 0 0,8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6.1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18 138 12735,'-10'-10'2531,"2"3"-2284,8 7 78,0 0 50,82-34-11,-35 19-230,10-5 1,0 0 83,-4 9 18,-4 2-18,-13 3 79,-6 2-45,-12 2-107,-6 2-10,-7 0 33,-3 0 45,-2 2 67,0 5 62,0 5 11,0 8-62,0 8-95,0 12-84,-7 10-73,-3 14-28,-9 5-5,-2 6-6,-1-7 0,1-2 0,0-11 0,3 1-6,6-22-5,3-1 6,7-22-7,2-3 12,0-3 0,0-3-5,0 2-1,12 1-27,4 0-68,16 2-73,5-3-33,7-2-157,5 0-359,-2-2-593,-2-2-2795,13-17-925,-18 3 5036,6-14 0,-29 18 0,-9 4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6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16 164 12853,'-8'-3'1164,"1"0"-1074,7 3-90,0 0-84,118-22-813,-48 7 872,15-1 0,2-1-546,4-1-539,3 1-1130,4 2-4635,-9 1 6875,-1 2 0,-44 5 0,-14 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6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 0 12040,'21'11'4464,"-4"-2"-3635,-17-9 701,0 0-1138,-1-3-168,-21 80 0,-4 34-258,13-51-76,-1 10 0,-1 14 0,12-25-181,19-35 15,15-4 92,-3-18 88,4-9 1,0-8-67,-1-11-29,-3-10 18,-7-6 100,-8-3 62,-6-2-28,-5 1-101,-2 3-510,-8 9-857,-5 4-1332,-4 11 2839,0 5 0,9 8 0,3 2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7.3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236 1 12965,'11'10'3187,"-2"-2"-2818,-9-8 566,0 0-935,-45 1 0,20 17-5,-35 11-6,30 22 11,4 11 0,1 8 0,6-2 0,6-2-34,6-13-39,3-12-207,2-14-157,2-14 45,5-8 236,5-9 122,7-13-22,6-12-179,1-20-40,2-8 40,-1-4 72,-4 3 163,-4 10 252,-6 11 348,-5 18-225,-3 8 224,-1 16-347,0 12-78,3 12-90,1 11-84,3 5-6,1 0 6,5 0-39,-2-7-806,16-1-107,-6-20-253,10-2-357,-2-26 1562,10-34 0,-18 23 0,2-20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7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33 11670,'2'-18'4991,"-2"3"-4128,0 15 335,0 0-716,2 114-73,3-35-752,0 8 0,0 5 522,2-31 1,1-3-60,1 1 0,1-1-67,0 0 1,1-1-49,0-6 1,0-2 68,10 41-516,1-18-880,-4-14-2123,2-25-6044,-6-14 9489,0-16 0,-7-3 0,-2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8.0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17 14034,'-1'-9'3243,"1"2"-2532,0 7-363,-1 107-1068,2-32 955,1 7 1,1 5-91,1-29 1,1-3-59,2 0 0,0 0-48,-1-2 0,0-1 384,7 39-423,-2-14 0,-1-19 201,-1-15-437,-3-13-492,-2-15-812,-3-6-67,-1-7-2263,-3-11 3870,-6-6 0,3 3 0,-2-1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8.7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9 386 8612,'-5'-28'2224,"1"5"-1552,4 23 45,117-42-235,-49 25-724,13-8 1,3 0 516,6 10-169,2-3-33,4-3-73,0-6 33,-3-1-27,-10-2 146,-13 3-152,-16 3 612,-18 8 609,-14 4-190,-13 8-62,-5 0 249,-4 4-770,-4 0 209,-7 0-438,-8 5-214,-11 8 29,-6 10-23,-5 13-11,1 7 0,-1 8 0,5 4-34,5 1 1,5-1 27,8-4-156,6-6-97,5-9-138,5-8-141,2-11-67,0-8 191,7-5 218,5-4 78,8-14-22,5-7-145,1-21-298,9-35 437,-10 13 146,4-18 90,-16 35 554,-3 15-67,-5 13-162,-3 12-74,1 6 135,1 7-134,5 8 179,16 32-313,1-3-40,12 22-96,-8-14-66,2 0-6,0-4-291,-3-5-483,2-7-2172,6-5 980,-7-13 403,13-6-5268,-11-19 6831,2-6 0,-17 3 0,-5-1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8.9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0 12023,'-1'11'2386,"1"-2"-1915,0-9 1299,0 0-1344,33 60-46,-9-23-229,2 7 1,1 1-35,11 4-77,2 0-35,-1-4-5,1-3-162,-4-8-348,-2-4-391,-6-9-466,-4-6-633,-3-8-2240,-4-4 4240,-4-6 0,-5 2 0,-5-2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9.2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607 37 12281,'-7'-20'4195,"2"4"-3573,5 16 784,0 0-1025,-96 65-179,49-25-396,-16 5 0,0 2 194,8 6-112,2-4-202,1 0-200,8-4-466,7-5-190,7-3-735,9-5-3248,4-5 5153,8-7 0,3-10 0,5-5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9.8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175 4 11278,'11'0'3395,"-1"0"-2617,-10 0 947,0 0-1237,6-1-24,-4 0-4,5 0 0,-7 1 4,0 1-206,-9 10-208,-3 8-22,-12 13-28,-4 11-39,-3 6 34,1 6-113,4-2-212,5-2-186,6-8-84,6-9-133,5-6-23,2-12 67,2-7 196,5-6 291,6-3 56,9-10-5,6-9 73,4-15-85,2-13-122,2-6-135,12-22 420,-18 24 571,5-1 174,-21 37-28,-3 10 50,2 12 29,11 30-606,0 0-50,9 25-90,-4-13-50,-3-4-33,1-2-611,-6-8-667,1-7-761,-3-15-2958,0-4 5030,-2-9 0,-7 0 0,-3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3.7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1 336 10304,'21'2'3047,"-4"-1"-2750,-17-1 0,0 0-292,20-62 6,-10 37 68,17-48 83,-16 52 73,2 3 34,0-1 50,2 0-67,2 0-39,2 0 29,0 2-24,3 2-39,-3 2-28,2 5 62,-4 1-90,0 5 6,-2 0 45,-2 2 5,0 9 28,-2 5-16,-1 10-29,1 10-61,-5 2-40,1 9 35,-5 0-24,0 4 68,-2 3 45,-4 25-140,-3-15-45,-6 16 0,-5-25 6,0-6-1,-1-2 6,2-6-5,-2-3 11,-3 13-17,4-15 0,-2 9 0,7-18-6,3-3 1,3-7-29,3-2-39,2-7-56,2-3-67,0-3 196,5 0 51,7-1-18,8-1 7,9-5-29,5 0-6,2-3-5,1 2 6,1 0-6,-2 3-6,-1 3 1,-1 0-34,-2 2-96,0 0-307,-4 0-589,0 0-929,4 0-5655,-1 0 7615,3 0 0,-16 0 0,-5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3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14471,'8'29'2868,"-1"-6"-2868,-7-23-8839,0 0 8839,19-26 0,-15 19 0,15-20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4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9912,'10'7'2756,"-2"-1"-2084,-8-6 1013,0 0-1500,-3 5 45,2 10 106,-3 13-156,4 17-40,0 14 0,0 10-28,5 9-79,2-1 12,4 0 11,4-5 0,-2-8 0,7-6 34,0-11-85,4-7-5,1-12-89,-1-8 5,2-10 78,-5-5 6,3-7 39,-3-13-33,7-36-12,-9-5 1,-2-29-1,-11 16 0,-4-1 1,-2 4-102,-5 4-397,-3 7-1792,-7-13-449,4 18 2745,1-17 0,8 43 0,0 1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5.4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52 8472,'17'9'4162,"-3"-1"-3294,-14-8 1176,0 0-1444,-12-27 162,-2 19 66,-14-21-184,-1 27-420,-1 0-224,0 2-61,3 0-96,3 0-190,9 0 33,2 0 29,9 0 5,1 3 95,3 6 185,13 9 50,7 6 23,19 8-17,8 4-11,5 4 16,1 3 1,-6 0 358,-3 26-297,-19-17-33,-6 15-40,-17-23-50,-9-9-173,-10-5-746,-35-4-106,5-11-330,-21-5-1508,23-8 2863,-1-21 0,22 15 0,2-15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6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1 217 11340,'7'9'1462,"-2"-1"-1210,-5-8 711,0 0-643,92-15-52,-52 3-167,17-1 0,-3-1 106,-23-6 23,-5 2 27,-9 3 41,-4 3 43,-6 5 63,-3 1-35,-3 3-10,-1-1-175,0-3-184,0-3-5,-4-5-62,-8-2 67,-7 0 0,-6 3 33,-1 5 186,0 5 117,1 3-269,3 1-67,1 10-39,-3 24 33,8 4-33,-1 22 39,12-9 39,3 4-39,2 0-84,20 16-162,0-21-410,21 6-469,-4-28-673,8-9-3159,-1-8 4957,0-6 0,-20-3 0,-9-2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6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28 13390,'-3'-15'2196,"2"3"-2000,1 12 930,0 0-818,40 88-174,-14-49-92,3 17 0,2-2-36,4-20-6,-3-2 0,-2-4-129,-3-5-196,-3-4-319,-3-7-533,-2-4-637,-1-4-1698,-2-8 3512,-1-9 0,-7 5 0,-3-3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10310,'2'5'3730,"1"-1"-1467,-3-4-1468,1 84-45,1-20-824,0 5 0,0 5 278,-1-18 1,0-1-65,0 2 0,0 1-53,-1 4 0,0 0-45,0-2 0,0-1-37,0 0 1,0-1-6,0-4 0,0-1-5,0 45-79,0-15-37,0-14-411,0-18-247,-2-14-425,2-16-1014,-2-10-3266,2-13 5484,0-12 0,0 5 0,0-4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 0 13698,'-4'4'2442,"1"0"-2156,3-4-185,-28 90-23,18-46-56,-7 14 1,3 0-23,10-15 11,2-3 45,2-8 0,0-4-45,2-4-11,7-5 0,3-2-50,10-6 5,3-5 45,5-2 0,2-6 0,2-9 0,0-6-5,-4-10-12,-5-5 17,-7-2 0,-8-3-6,-5-3 6,-3-3 123,-7-12-5,-3 17-112,-7-5-6,-2 26-303,-4 6-402,0 4-1816,-8 5 348,7 2 2173,-7 17 0,18-11 0,1 11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7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13037,'20'20'2639,"-4"-3"-2471,-16-17 0,0 97 0,0-48-121,3 14 1,1-1 19,6-13-61,11-8-1,0-7 6,3-11 57,0-8 27,-1-10 62,3-3-12,-3-6-66,1-12-79,-1-9-28,-4-16-124,-2-10-240,-7-4-369,-5-5-601,-3 0-1584,-2 6 2946,-4 7 0,3 24 0,-2 8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8.0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1 531 10422,'11'6'4883,"-3"-1"-3941,-8-5 1197,0 0-1466,2-89-483,-1 44-168,-1-13 1,1 1-23,1 10-190,7 6-259,6 7-369,11 2-268,7 8-438,7 1-593,13-1-2891,1 3 5008,4-3 0,-27 11 0,-10 3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8.7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1 336 12494,'16'6'2414,"-3"-1"-2235,-13-5-117,5 95-62,1-53 2,-1 16 1,1-3 8,5-25 29,-3-8 116,-2-10 187,-4-5 99,-2-5-190,0-2-252,0-4-56,-5-10-90,-3-12-83,-6-20-174,-1-14-57,2-13 208,2-10 112,5-3 140,2 5 45,4 12 285,0 14 124,7 17-95,3 14 66,22 15-262,-1 7 44,17 20-34,-8 11-49,3 20-12,-3 9-79,-3 8-33,-5 1-532,6 22-594,-13-30-565,8 9-2353,-14-36 4044,-2-13 0,-8-8 0,-3-8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9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35 352 10399,'1'11'2056,"1"-2"-1681,-2-9 448,0 0-431,87-40 17,-52 19-185,16-5 0,-2-1 258,-25 2-106,-8 1-141,-7-1-95,-6-3-56,-3-2-79,-3-2 46,-10 0-46,-8 5 175,-11 7 240,-6 10-247,0 5-173,1 13 11,1 13 157,6 17 135,2 15 72,8 11-78,9 4-264,6 2-33,5-4-106,8-8-146,10-9-342,10-11-447,10-12-707,12-13-5968,-1-6 7716,7-14 0,-28 6 0,-6-6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9.9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94 12141,'-3'-10'3131,"0"1"-2593,3 9-236,0 0 12,4 92-51,5-37-190,-2 9 0,1 2 44,13 2-111,2-4 0,-1-8-1,1-5-5,-4-11 11,-1-9-5,-6-8-6,-1-10-6,-5-6-89,-1-5-6,1-2 101,-2-7 0,3-9-44,-1-16-80,1-12 24,1-7 49,-1 1 51,-1 10 0,0 12 0,-3 15-28,1 8 28,5 9 79,1 8-68,10 8-6,1 10-5,6 0-5,-1-1 5,-1-7 0,-1-5 39,-3-7 45,-2-3 45,-3-5 22,1 0-22,-2-4 11,2-10 0,-4-9-17,-1-17-28,-5-9-16,-3-8 10,-2-3 18,-2 2-107,0 6-107,0 10-699,0 5-1127,0 5-273,0-8 2206,25-18 0,-19 25 0,19-6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0.8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3 146 13026,'-2'-3'2179,"2"0"-1989,0 3-33,10 110 23,2-52-116,-2 15 0,1 0 4,10-11-35,-4-7-27,-2-10-6,-2-13 129,-5-10 212,-3-12-55,-2-5-124,-2-5-162,0-5-196,-1-10-28,0-15-173,0-15-23,-3-19-46,-1-11 80,-2-11 178,4 27 1,0 0 207,1-24 140,1-6 146,5 53 22,3 19-28,5 11-44,4 7 77,1 13 163,18 36-224,-8 2-44,12 28 32,-15-20-16,-1-1-72,-5-6-29,-2-10-67,-4-9-17,-4-8-33,-3-14-6,-2-4-56,-3-8-51,0-1-234,0-10-40,-1-8-73,0-15-11,0-13 62,0-8 201,0-9-5,4 0 140,5 2 67,6 9 78,6 11 112,-2 13 12,0 13 56,-4 7 28,2 8 16,-2 1 1,3 11-91,1 9-77,2 18 16,0 7 6,-1 9-84,-1 5 11,-3 0-12,0 1-72,-6-9 0,3-4-313,-7-11-494,3-7 807,5-11 0,-8-7 0,6-8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1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31 13928,'-12'-17'2470,"2"4"-2224,10 13-156,-1 92 5,0-41-64,0 12 0,1 0-31,0-3-67,3-3-325,3-10-516,2-4-649,1-13-5565,-3-5 7122,-3-12 0,-1-6 0,-2-5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1.2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28 14370,'-19'-16'0,"4"4"0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2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246 275 11547,'8'2'3008,"-2"0"-2644,-6-2 510,0 0-297,-44-57 45,23 43 78,-35-43-297,34 57-297,1 0-106,2 9-22,1 4-29,2 17 51,1 6 107,2 13-29,5 2-72,3 6-1,3-3 35,2 1-40,2-6-101,7-4-28,4-6-78,8-7-135,4-5 79,-1-7 157,19-6 106,-7-7 0,11-3 5,-11-4 1,-4 0 5,-5 0 168,0-7 40,-12 4 111,-1-10-67,-9 5-100,-3-5-85,2 0-39,-2-4-28,0 2-5,1-2-6,-1 4-252,4-8-78,1 4-18,3-9 29,3 4 90,0-4-23,4-1 50,0-3 96,2 3 66,3-9 40,-8 9 101,1-4 73,-10 9-45,-3 1 27,0 0-32,-2-2-91,0 1-33,0-2 6,0 3 251,0-1-206,0 8-51,0 1-28,2 6-90,6 0-55,8-3-382,28-6-55,-2 3-1152,6 1 1,5 0 1761,-3 0 0,-1 2 0,28-7 0,-15 4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3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155 25 11900,'-15'-14'3932,"3"3"-3013,12 11-538,0 0-409,-40 40-23,23-6 51,-30 38 67,36-17-67,3 5 0,5-5-33,1 0-12,2-8 39,0-4-61,10-7 6,3-6-63,9-8-16,4-8 79,1-7 61,5-5-6,0-6-72,0-10-40,-4-8 6,-3-12 11,-8-5 51,-8-2 50,-4-8 0,-5 0 11,-3-4 23,-8 4-29,-6 2-5,-10 7-151,1 6-3953,-1 8 2844,5 6-907,3 3-1653,2 5 3820,5 1 0,5 7 0,4 1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3.8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222 0 12230,'13'3'4017,"-3"-1"-3048,-10-2-437,0 0-577,-90 28-185,59-2-39,-19-1 1,6 5-57,35 15 123,13 7 17,15 1 40,13 5 94,15-2 46,2-2-6,0-5 11,-9-6 128,-6-4 46,-14-6-34,-8-5-17,-7-6-16,-5-3-107,-15-4-84,-9-7-364,-20-3-595,-6-5-536,-9-17 1579,-8-20 0,30 12 0,2-9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4.2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259 19 12931,'13'8'3445,"-2"-1"-3093,-11-7 981,0 0-918,-74-30-337,46 33-72,-60-9 61,63 48-34,2 18-33,3 10 0,7 5-11,5 1-22,5-6-18,3-10-156,12-11-331,2-12-307,16-10-90,4-12-225,4-8-526,10-5-2823,-2-9 4509,3-5 0,-23 3 0,-7-1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4.6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0 13390,'-3'17'2722,"1"-4"-2363,2-13-242,0 0-49,-15 105-68,11-50-246,-4 13 0,4 0 106,17-14-1,8-10-161,11-12 139,6-10 146,0-12 17,3-5 40,-1-9 323,-1-10-363,-1-8-61,-6-15-1,-7-5 12,-10-7 50,-8-3 95,-5-3 543,-21-15-548,-4 26-90,-20-2-778,-2 34-1289,-6 7-3641,3 15 5708,3 6 0,22-2 0,8-1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5.2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16 465 12421,'6'11'2492,"-2"-2"-2402,15 37 0,3 10 16,3 5-296,4 9 1,0 2 374,2 1-39,-5-10 33,-5-9 234,-8-12-184,-4-15 315,-3-11 217,-4-11-413,0-3-348,-2-17 50,-2-11-95,-9-24-129,-6-21-122,-8-20 161,11 35 1,0-2-371,1-5 1,1-1 381,2-5 0,1 0 111,2 4 1,1 1-217,3 7 1,1 3 574,0-32 11,2 31-27,13 19-287,4 22-10,16 5 678,2 9-623,1 10 558,-4 8-451,-8 14 28,-7 8 89,-9 25-223,-17-13-90,-10 15-146,-16-23-425,-8-6-611,-1-8-789,-7-15-3496,6-5 5467,0-10 0,23 0 0,7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5.4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13267,'20'12'1226,"-4"-3"-1086,-16-9 448,0 0-526,68 80-62,-35-38-76,11 10 1,1 0-463,-8-10-16,5-9-202,1-8-230,2-10-459,0-8-11,2-5-3505,-5-14 4961,-3-4 0,-18 1 0,-8 2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5.6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0 10125,'3'1'5220,"0"-1"-3377,-3 0 599,-35 379-2451,29-312 1,0 0-321,-1 7 1,-2 19 0,0 5 0,1-9 0,2-24-429,0 6-292,0-20 1049,3-9 0,1-23 0,0-6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6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352 0 11228,'8'4'2571,"-2"-2"-1961,-6-2 1508,0 0-1581,-81 0-66,48 0-286,-66 0-141,69 0-44,1 0-50,3 0-23,9 0-44,4 5-135,8 6 78,3 10 96,10 11 78,14 8 0,17 7 33,19 6 12,8 3-452,6 1 457,-2 1 6,-9-2 22,-11-1 34,-14-1-61,-13-3-1,-13-4 40,-6-3-29,-16-10 380,-11-6-586,-17-9-169,-16-10-44,-7-4-68,-8-11-156,-1-13-483,4-12-77,8-11 162,14-3 980,21-38 0,12 48 0,13-23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7.3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12561,'16'14'3003,"-3"-2"-2679,-13-12-206,13 94 95,-1-31-408,-1 7 1,2 4 373,7 19 78,1 0-49,0 1-80,1-5-122,-3-5-6,2-8-73,-4-9-232,0-10-551,-4-14-523,-2-13-1724,-2-13 3103,-3-10 0,-2-5 0,-2-2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7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1 11480,'-4'9'2420,"1"-2"-2347,3-7 201,0 0 28,-82 76-5,53-46-233,-19 15 1,4-2-59,28-20-6,3-4-34,6-6 34,3-1 73,2 0 179,2 1 11,4 5-83,8 3-91,8 4-89,13 0-67,5-1-73,7-7-163,3-2-330,1-9-67,-2-3-89,-4-3-309,-4-5-258,-6-8 270,-5-8 705,-9-7 381,-5-4 280,-6 0 28,-4-4 185,-3 2 157,-1 0 257,0 4 17,0 7-39,0 6-39,0 10 213,0 4-746,0 23-10,4 5-23,2 25-51,5 4-133,2 7-91,2 0-5,0-3-179,0-9-342,-1-6-527,-1-13 1048,3-11 0,-9-10 0,4-7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8.0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11726,'0'19'-4217,"0"-3"4217,0-16 0,0 0 0,0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8.3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12959,'32'83'965,"1"1"1,-1-1 0,1 1-1,-15-27 1,1 1-1049,13 22 0,9 18 1,-2-5-1,-14-27-622,-15-25-561,0-9-487,-2-8-2257,2-5 4010,-5-11 0,-1-3 0,-2-5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8.6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13004,'22'2'2890,"-4"0"-2543,-18-2 252,13 117-27,-1-50-673,0 16 0,1 3 482,6 3 16,0-1-42,0-5-355,2-17 0,1-4 0,-5-7 0,19 28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9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 12270,'-74'39'3506,"52"-11"-3668,-44 21 55,78-19 17,7 2 85,13-4 5,1 0 61,2-3 12,-8-2 1,1-3 155,-11 1 34,-2-2-100,-9 3-46,-3-3 12,-3 2-28,-11-3-62,-6 0-39,-13-2-56,-2-2-308,-2-3-650,5-5-330,2-3-2302,8-8 3646,4-6 0,7 3 0,5-2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9.8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255 1163 13799,'2'16'3170,"1"-4"-2800,-3-12 1159,0 0-1422,-4-35-23,-7 6-45,-4-41-39,-11 6 0,-1-21-221,11 37 0,0-2 187,0-5 1,0-1 10,0-1 1,0 0 22,0 1 0,2 0 17,1 5 0,1 1 11,-3-36-28,6 16-123,7 14-236,9 11-207,11 8-184,13 5-90,14 9-186,5 8 320,2 8-369,-1 7-617,-5 15 1692,6 58 0,-28-42 0,2 36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0.3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0 199 8270,'13'1'1334,"-3"-1"-679,-10 0 275,95-56 11,-39 30-622,9-10 1,3 2 72,0 13-107,-6 6 29,-7 7 27,-7 5-44,-8 3 34,-5 8 5,-6 8-17,-5 14 34,-5 8-11,-4 10-129,-4 4-146,-3 4-62,-3-1-5,-1-6 6,0-7 0,-1-12-6,3-10 61,0-9-50,1-5-5,2-5 39,3-1 33,4 0 40,5 0-29,5-8 12,1-4-50,0-9 10,-5-3 34,-5-1-16,-6-3-1,-5 0 6,-4-4-28,-2-2-56,-12 2-56,-6-2-157,-13 9-235,-4 5-201,1 10-2068,-12 5-1030,13 17 3747,-8 17 0,26-10 0,1 8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0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9 534 12651,'8'15'3137,"-2"-4"-2611,-6-11-5,0 0-224,-10-103-297,7 62-14,-2-20 0,0 1-294,5 30-62,10 2-156,10 0-382,17-2-464,31-12-2302,5 1 3674,-25 15 0,-3 1 0,3 0 0,-9 5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169 0 13245,'11'4'2901,"-3"-2"-2414,-8-2 504,0 0-1041,-53 30 44,29 4-33,-40 35-11,45 1 44,6 4-117,4-2-202,5-10-369,2-13-124,2-15 28,2-16 152,5-9 290,3-11 130,9-13 39,-2-13 106,5-15 67,-3-8-106,0-5-190,-4 0-62,-3 2 308,-2 0 644,-2 25 34,0 3 190,1 31-163,-1 15-386,6 13-207,15 36-184,-4-16-309,10 16-381,-9-31-1187,-1-8-1950,-1-11 3955,1-10 0,-13-6 0,-2-3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1.9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0 321 12511,'10'1'1893,"-2"0"-1798,-8-1-39,3 92 11,3-47-28,-1 12 1,1 0 167,4-16 95,3-11 23,-7-5 62,-1-12 106,-3-4 224,-2-7-113,2 0-206,-2-2-224,2-4-174,-2-8-45,0-11-202,-5-18 35,-3-12 27,-6-17-28,3-6-17,3-5 102,5 7-231,3-11-66,8 29-433,8-4-486,12 31-857,15 11-1395,1 7 3596,4 8 0,-23 3 0,-8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2.3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1 251 8522,'9'15'2353,"-1"-2"-1630,-8-13-152,0 0-89,97-20-185,-63 5-171,22-2 0,-4-2 53,-35-6-22,-6-7 28,-6 3 179,-3-1 84,-2 2-152,-10 4-144,-6 5-18,-9 5 185,-4 9 23,0 3-302,-1 9 4,2 11 225,1 15 0,3 14-90,3 8-100,6 2-79,5-1-124,7-5-172,3-7-203,10-7-123,6-9 185,14-5 12,6-8-253,5-6-644,6-5-1422,2-3 2374,21-21-1316,-2-5 1634,13-20 1,-38 20 0,-11 5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2.7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44 8612,'27'-13'8279,"-5"2"-7898,-53-9-376,14 33-5,-26-3 174,19 46-129,-1 13-45,4 6-118,3 1-291,6-6-140,7-12-207,1-13-930,8-15 1210,5-15 168,5-16-56,6-20 51,-1-14 212,2-13 67,-3-9-319,-2-3 17,-3-3 336,-6 8 588,-3 10 594,0 17-426,-4 13-364,2 10-11,-1 13-135,1 11-173,6 14-67,-1 12-6,6 3-460,11 20-111,-2-22-112,10 7 17,-6-34-477,2-8-207,2-8 1350,12-33 0,-20 23 0,3-23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2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13827,'4'-5'2885,"-1"2"-1760,-3 3-727,2 124-219,5-47-985,-2 14 0,2 2 809,2-38 0,1-4-3,-1 1 0,1 0 323,10 42-514,-3-11-173,-2-16-397,-3-14-622,-5-14-617,-3-16-2660,-2-10 4660,-6-10 0,4-3 0,-4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3.5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19 12343,'-6'-2'3327,"1"1"-3064,5 1 560,0 0-134,82 0 45,-27 0-516,9-1 1,5 2-184,21 2 29,-40 0 1,2 0-535,3 1 0,1 0 475,1 0 1,1-1-3,2 0 0,0-2-103,-2 0 0,-1 0 103,-1-1 0,-3 0 2,44 0 135,-13 0 84,-13 0 73,-10 0 56,-11 0 28,-10 0-85,-10 0 134,-8 0-278,-9 0 995,-2 0-1119,-7 0 199,0 0-1044,-4 0-281,0-2-2139,0-5-3552,0-3 6789,0-3 0,0 5 0,0 3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6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12701,'6'8'2252,"0"-1"-1776,-6-7 1120,0 0-1209,18 95-57,-8-44-224,2 12 1,0 1 16,0-6-112,-1-3-5,-1-3-6,-1-3-39,-3-4-197,-1-7-133,-1-4-169,-2-11-195,1-5-332,-2-8-447,0-5 427,-1-3 0,0-2 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6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1 201 9621,'13'12'2985,"-3"-3"-2430,-10-9 296,0 0-510,33-82-27,-9 55-202,2-19 0,3 4 67,13 30-72,3 5 16,2 3 0,-1 2-22,-8 2 84,-8 5 112,-11 8 39,-9 7-123,-6 8-107,-2 2-106,-4 4-28,-8 2 23,-10 3-119,-10-1-212,-8 1-319,-1-3-253,-1-2-335,6-7-1619,6-7-1367,9-8 4229,8-7 0,5-3 0,5-2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7.7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184 164 10993,'19'18'3724,"-3"-4"-3220,-16-14-150,0 0-354,-34 27 5,14 1 141,-30 31-23,24-4-84,-1 7-39,5-1-5,5-1-6,4-5-34,7-5 6,3-5-34,3-7-90,0-6-61,6-8 28,6-6 39,9-9-28,5-4 12,3-5-51,1-7-269,0-9-140,-2-15-56,0-12 157,-7-10 268,-2-7 248,-10-3 16,-3-1 235,-4 8 157,-2 7 62,0 11-23,0 12-285,0 13-269,0 6 123,0 20 39,0 9-28,3 16-5,9 9-6,8 2 117,12 2 270,20 13-141,-8-20-95,14 3-61,-20-25-17,-2-11 61,-8-3 796,0-7-275,-14-9-190,0-9-224,-12-16-112,0-10-68,-2-8-61,0-5-5,0 1-174,2 0-51,3 8 40,6 2 16,7 6-375,26-16-151,-2 14-252,24-10-124,-6 17-587,7 6-241,5 4 760,0 8 517,-6 5 627,-11 7 392,-14 3 3087,-14 1-1900,-15 3-307,-7 0-393,-5 2-436,0-1-247,-3 1 89,-4 4-27,-7 5 33,-16 23-123,4-2-117,-10 24-40,10-3-6,-1 7-5,4 5 0,5-2-117,5-6-242,7-5-100,2-14-342,4-7 409,0-18 95,5-6 146,5-14 44,5-12-161,6-9-1,0-20 22,0-6-150,4-43 268,-8 25 129,1-19 336,-9 44 493,-3 21-247,1 12 96,-1 17-314,5 16-240,0 13-80,8 18-38,7 37-12,-4-20-302,4 23-487,-8-37-605,-1-12-2958,0-11 4358,0-17 0,-9-8 0,-1-8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8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255 1 13015,'7'18'3601,"-2"-2"-2749,-5-16 228,0 0-1236,-58 6-35,43 8-78,-44 9 17,59 7 146,6 4 100,6 2 1,10-1 5,6 1 5,-1-4 7,-5 0 44,-5-2 95,-9-2-45,-3 2-106,-5-2-5,-8 1-46,-8-1-72,-12-3-191,-8-5-318,-4-3-460,2-7-667,-1-5 1759,2-17 0,15 9 0,4-10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8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13614,'14'21'3014,"-2"-5"-2813,-12-16-134,23 94-61,-10-44-3,3 12 0,1 1-3,-1-8-140,0-4-292,-2-11-436,-1-5-599,-5-15-2969,-1-8 4436,-5-9 0,0-3 0,-2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8.7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14953,'7'6'1915,"0"-1"-3046,-7-5 104,0 0 0,0 0 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9.1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12051,'16'8'3400,"-3"-1"-2733,-13-7 375,0 0-729,11 120-1513,1-50 1242,-2 14 0,2 3-2,6-2 139,0-5-218,-2-10-28,-1-8-213,-3-13-269,-3-9-554,-3-12-584,-4-13-2329,-1-6 4016,-1-7 0,0-2 0,0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9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16 249 10343,'-16'-23'731,"67"-22"0,23 1-390,-6 17-513,20-14 1,-1 2 456,-21 22 190,-6 10-151,-12 1 70,-9 6-137,-9 0-5,-9 2 140,-6 2 449,-5 4-449,-4 3 109,0 4-232,-4 5-45,0 7 11,-2 8-83,0 9-46,0 8-33,-2 7-68,0 1-5,0 0-5,0-5-68,2-9-129,5-11-134,6-12 45,9-12 140,4-6 112,6-5 39,0-12 0,4-4 0,-2-14 0,-3-2 11,-7-2 62,-7 2 16,-7-2 12,-5 4-28,-3-3 39,-11 2 95,-23-11-207,-1 15-425,-15-6-444,15 20-223,4 2-717,2 5 1809,-3 3 0,16 1 0,0 2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0.1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 9145,'1'-9'3887,"0"2"-3461,-1 7 33,-2 106 219,2-28-227,0 6 0,1 5-235,1-26 0,1-4-87,1 4 0,1-1-62,-1-1 0,0-1-50,1-3 0,1-1-17,-2-6 0,1-1 0,5 38-135,-1-16-544,4-4-1185,-3-35 1992,11-9 0,-13-24 0,4-4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39 138 16465,'0'-8'2218,"0"2"-2095,0 6-123,-7 89-78,5-46-65,-2 14 0,3-1-238,10-18 12,5-9 111,7-11 163,3-9 95,2-6 78,1-3-16,3-10-62,-2-7-6,0-17-50,-3-8 45,-4-7 11,-11-4 34,-4 2 184,-6-1 336,0 8 97,-10 6-147,-2 9-247,-14 8-257,-1 6-190,-3 7-376,-2 5-498,0 3-885,-3 12-2012,2 7 3961,3 11 0,14-10 0,6-7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1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1 15149,'4'4'2117,"0"-1"-2375,-4-3 18,-97 40 144,63 4 79,-22-5 1,5 5-35,38 34-139,6-4-202,5-8-208,7-14-150,10-14 106,10-19 369,9-9 203,6-17 66,-4-14 6,-1-14 6,-6-16 117,-7-6 56,-5 4 202,-6 2 498,-3 15 253,-4 10-460,-1 15-515,-1 7 61,7 25-78,4 14 25,2 15 0,1 6 26,8 35-301,-8-25 1,-2 1 422,-2 31-21,-5-4-1,-5-5-11,-2-9-39,-3-12-62,-8-10 12,-7-11-275,-27-2-409,6-20-600,-20-4 86,14-20-1838,-4-31-4597,9-6 7442,4-29 0,19 31 0,7 5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3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13704,'20'5'3080,"-5"0"-2352,-15-5-56,19 87-168,-10-26-622,4 8 1,1 3 190,-3 19-73,2 1-145,-1-11-802,-1-9-704,2-18-1604,-3-13 3255,1-19 0,-7-10 0,-1-10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5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14589,'7'3'0,"-1"0"0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270 3 12158,'12'6'4576,"-2"-1"-3467,-10-5 1014,0 0-1966,-77-13-152,43 24 35,-62-2-35,64 34-5,2 5-11,7 4-1476,35 16 0,11-1-37,3-17 574,12 9 1,7-13-6626,8-54 7575,7-6 0,-29 3 0,-8-1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2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149 203 9733,'3'6'3125,"0"-1"-2475,-3-5-152,0 0 309,7-85 179,-6 55-34,6-59-79,-9 81-206,-5 6-404,-5 14-252,-6 9 56,-5 17-33,0 11-34,-1 4 0,3 3 0,4-3-11,6-5 5,3-9-72,6-11-135,1-9-173,1-10-102,0-5 130,1-4 319,17-30 268,4-20 1,2-3-174,2 1 28,14-33-78,-38 104-1,2 10-5,3 5-185,3-2-50,3-2-224,0-4-515,4-5-91,2-6-156,0-7-807,8-5-1220,-3-6 3248,4-8 0,-14 5 0,-4-4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2.5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30 15384,'-10'-16'3248,"2"3"-3057,8 13-134,0 0 133,-5 93-56,9-23-910,-3 7 1,2 3 828,6-23 0,1-4 34,1 1 0,3 5-87,10 17 0,5 8 0,-3-11 0,3 18 0,3-6 0,-1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4.0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44 10937,'20'-4'3629,"-4"0"-2895,-16 4 930,0 0-1149,0-8 95,0 6 29,0-7-51,0 9 331,0 0-835,-3 2-84,-3 7-34,-9 4-44,-2 12 44,-9 6-22,1 9 45,-5 9-28,3 4-28,3 3-51,3-1-95,8-2-22,5-8 17,5-4-12,3-9-118,0-7-100,0-5-84,3-10 67,5-3 84,2-5 146,6-2 151,0-5 11,4-11-123,3-15-134,1-16-18,3-13 74,-3-10 16,1-7 141,-5-1 117,-1 6 779,-2 5-46,-9 32-324,-1 8-90,-7 27-84,2 16-16,1 11 145,3 20-135,4 11-173,4 35-56,-1-25-263,5 15-375,-7-40-639,6-11-684,1-13 1961,17-8 0,-17-10 0,5-1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4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27 372 14023,'13'0'3344,"-3"1"-3132,3 43 1,-3 16 224,3-3-971,2 14 0,1 2 758,-1-7 367,-1-4-524,-3-11 154,-2-11-215,-5-12 50,1-12-50,-4-8 676,1-5-682,-2-3-73,0-13-101,0-9-241,-4-23-16,-8-15 6,-6-21 33,-7-13-576,14 40 1,1-1 782,2-1 1,1 0 72,3 2 0,1 0-68,-1-43 124,4 17 56,10 20 112,5 19 67,12 22 51,6 9 0,1 12 1575,1 13-1564,-4 9-34,-6 16 23,-7 5-6,-10 0-50,-3 2-23,-8-4-151,-12 0-79,-8-5-397,-13-2-459,-5-8-605,-1-5-1244,-4-8-2615,7-6 5399,1-5 0,21-2 0,5-2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4.9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5 287 10450,'4'5'3931,"-1"-1"-3219,17 86-191,-9-39-300,2 9 0,0 2 82,-3-4-90,-2-8-29,-2-9-88,-2-11-12,-3-11 162,1-8 426,-2-8 308,2-1-980,-2-19-185,-3-5-61,-8-26-415,-5-11 39,-3-14 124,2-12 201,7-6 163,5 2 83,3 8 51,2 14 40,2 16 44,7 13 22,6 14-11,10 9-61,7 6-1,2 5 74,13 4 83,-16 9 118,2 5 62,-25 8-57,-3 5-77,-5 3-96,0 2-140,-7 3-51,-8 3-223,-8 2-1087,-27 19-588,8-16 1949,-25 11 0,40-36 0,-1-4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5.3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12360,'21'15'3876,"-5"-3"-3154,-16-12 84,0 0-318,13 99-108,-6-48-223,2 16 1,1 1-328,2-2 254,-1 2 61,2 0-145,0-6 0,-1-4-207,1-7-353,-2-6-370,0-9-459,1-8-599,1-10-1776,0-9 3764,0-6 0,-5-3 0,-3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5.5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12006,'7'5'3670,"0"-2"-3105,-7-3-44,18 89-67,-10-44-368,4 13 1,0 1-87,-4-11-269,1-6-526,-1-6-449,-2-10-408,-1-10-2016,-1-8 3668,-2-6 0,0-2 0,-2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5.7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13418,'20'11'93,"-4"-1"1,-16-10-1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6.3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381 84 11732,'14'2'3103,"-3"-1"-2487,-11-1 628,0 0-819,-50-37-21,24 27 32,-41-28 12,37 37-67,0 1-246,0 0-84,0 8-51,2 8-45,-2 14 39,5 11 1,1 5-1,7 6-27,5-6-19,7-1-48,3-9 32,2-6-77,2-3-79,8-5-107,6 2-290,15-7-533,29 3 521,-4-11-140,19-1 6,-17-8-706,-3-5-1260,1-18 2733,9-24 0,-31 16 0,1-6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6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41 8690,'-8'-21'7848,"2"5"-7422,6 16 453,0 0-874,42 131-5,-33-75-101,13 22 1,-3-4-281,-21-34-269,2-16-313,0-11 55,0-8 388,5-5 324,3-13-34,7-9 124,3-17 100,-1-12 0,-2-6-27,-2-5 33,-4 3 50,-1 8 454,-3 13 191,-1 18-158,-2 9 63,1 9 111,0 17-151,4 9-229,1 21-169,5 8-106,2 8-56,0 1 0,2-3-185,-1-3-364,0-12-543,2-7-297,-1-14-1557,7-10-6120,-2-8 9066,7-15 0,-15 7 0,-1-7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6.9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13144,'1'5'2795,"0"-1"-1031,-1-4-1271,10 109-258,1-45-343,-2 12 0,1 1 159,8 2-51,-1-7 0,2-8-174,0-12-219,-2-10-368,-2-11-342,-4-10-623,-5-9-1797,-2-7 3523,-4-5 0,0 0 0,0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7.4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23 190 8556,'-12'-11'1244,"2"2"-1244,10 9 6,100-27 5,-45 13-300,13-3 1,0 1 562,-2 5 245,-5 2-43,-5 1 190,-7 1-94,-9-1 5,-7 1-180,-8 1 597,-7-1-540,-3 1-57,-5 0-55,-3-1-29,0 3 86,-4-2 133,2 4 28,-5 0 1047,2 2-1338,-2 5-96,0 3-88,0 6-51,0 4-29,0 3-5,0 5-5,0 3-69,0 2-240,0 2-307,0-1-141,0 0-268,0-6-427,0 0-1763,0-8-1827,0-5 5047,0-8 0,0-3 0,0-2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7.6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39 13547,'-5'-21'1607,"1"4"-1814,4 17-1432,0 0 0,0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8.2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38 10349,'-2'-20'2812,"2"3"-2359,0 17 645,0 0-404,-35 82 1,19-40-457,-5 12 0,0 1 104,8-4-118,5-2-118,1 0-106,5-6 0,1-5-101,1-6-95,5-9-50,4-7 61,8-7 68,6-5 111,1-2-5,4-5-45,3-12-123,-1-5-29,0-11 29,-4-3 134,-5 1 45,-7 0 129,-7 4 157,-5-7-241,-6 9-45,-5-4-275,-7 11-476,-4 3-615,-3 0 1366,-5 2 0,15 7 0,-2 1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8.7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0 392 10629,'13'44'3030,"-3"-9"-2526,-10-35 353,0 0-269,18 38-56,-13-28-257,13 28-275,-18-48-45,0-4 45,0-17-34,0-9-5,0-13 0,5-9 39,3-8 90,9-2 22,4 6 44,2 8 85,3 18 50,-4 14-33,6 15 22,1 8-34,4 9 34,3 13-72,2 15-24,-2 14-21,8 38-152,-15-22-11,1 21-162,-15-39-275,-7-9-577,-3-12-773,-3-10-3505,-2-8 5292,0-6 0,0-1 0,0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2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60 12981,'-6'-33'3193,"0"6"-2980,6 27 89,0 0 191,-3 127-1292,2-32 879,2-29 0,1 8 1,0-4-417,3 6 0,2-5 367,3 2 0,1-2-31,0-3 0,1-2-110,-1-8 0,0-2 110,9 39-11,-4-22 5,-4-22-5,-5-18 599,-3-18-796,-1-8 1005,-1-19-1324,5-16 135,3-22-196,7-18 235,9-6 353,8 6 123,11 10 576,6 20-262,2 16-51,1 13 197,4 27-404,-23 7 0,-5 22-78,-27 2 73,-23 2-6,-13 2-62,-26-6-106,-9-4-140,-6-11-431,1-9-784,5-12-483,9-6-1640,16-15-3801,17-7 7279,13-12 0,10 10 0,3 4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2.4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11413,'8'10'3579,"-2"-1"-3170,-6-9-140,0 0-207,100 60-62,-51-32 0,15 10 0,1-1-214,-14-10-626,-2-6-453,-4-8-1010,0-6-632,-7-15 2935,-1-12 0,-18 6 0,-6-3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2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152 35 10898,'4'-19'5237,"-1"4"-4621,-3 15 185,0 0-96,-22 128-1567,8-42 976,4-24 0,-2 10 0,2-5 15,1-4 0,1-3-79,-1 2 1,1 0-51,2-4 0,0-1 120,0-4 0,0-1-725,0 40-823,-1-13-1535,1-15 2963,0-10 0,2-27 0,1-7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4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79 14348,'-11'-15'3276,"1"4"-2800,10 11 712,0 0-616,-3 0-24,2 0 791,-2 0-1250,15 0 124,7 0-61,22 0-57,14 0-44,13 0-18,9 0-33,6 0 11,-1 0-5,-3 0 0,-10 0-6,-10 0 11,-14 0-6,-13 0 40,-12 0-6,-9 0 29,-5 0-68,-5 0-168,-1 0-847,2 0-2065,2-7-3138,3-3 6218,3-7 0,-4 6 0,-1 3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5.3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54 266 14762,'8'17'1423,"-2"-3"-1300,-6-14-83,0 0-35,89-6 1,-42-1-4,12 1 1,0-1 31,-10-4-34,-6 1 73,-9-1-6,-9 5 39,-7-3 51,-8 7 34,-5-4-12,-3 6-62,-2-5-117,0-1-168,-2-5 56,-8-6 40,-6-5 16,-14-3 44,-6-5 7,-5 3-1,-6 1 6,-15 2 0,16 11-45,-8 3 45,24 18 34,3 13 173,2 17 353,-5 47-297,9-13-168,9-22 1,3 1 10,3 21-55,2-1-51,4-3-258,22 18-386,0-29-386,24 11-354,-2-38-660,11-7-7787,0-10 9768,3-8 1,-28-3 0,-8-2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5.6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15541,'4'5'2811,"-1"0"-2643,-3-5 28,0 0 102,-2 102-63,2-40-394,-1 9 0,2 2 159,8 3-67,6-10 45,10-12 110,5-12-88,5-14 34,3-13-1,6-8-33,-1-5-5,0-14 5,-1-11-45,-8-17 314,-8-13-264,-11-4 1,-8 0 11,-5 3-17,-15 9-606,-6 7-1035,-14 7-1019,0 8 2660,6 2 0,12 11 0,8 3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14460,'14'17'2604,"-3"-3"-2060,-11-14 240,-7 130-2310,6-40 1652,-1-28 1,-1 10 0,1-5-46,2-4 1,0-3-63,1-1 1,1 0 191,1-6 0,0-2-217,9 43-212,-1-19-74,1-10-901,-5-15-487,-3-11-337,-2-14-5030,-13-11 7047,-6-8 0,3-5 0,-1-1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6.6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1 721 14129,'94'1'30,"0"0"0,-4-5 0,-6-3-30,-27-4 0,-4-3-410,0-4 1,0-2 319,-4-3 1,-1-3 64,-4 1 0,-3-3 19,31-35 6,-16-5 6,-15-9 123,-14-1 313,-11 1 381,-10 9 290,-3 13-290,-3 19-85,0 18-503,0 11-190,0 27 269,0 19 240,0 34-116,0 24-673,0-41 0,0 3 363,0 1 1,0 1-54,1-1 1,0 0-159,0-3 1,0-2 82,4 44-6,1-16-33,2-14-12,-2-19-122,1-17-6,-3-18 95,3-8 1180,-3-10-1096,5-17 244,0-18-513,6-24 12,6-21-800,4-6 845,3-2 94,0 15 118,-1 18 62,-5 27 218,-1 16 129,-1 27-168,1 16-118,3 20-112,1 16-11,0 4 0,-3 2-352,-3-1-428,-2-6-586,-2-3 1561,22 12 0,-24-38 1,16 8-1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7.0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340 1 13379,'8'1'4548,"-2"0"-3966,-6-1-228,0 0-270,-56 27 89,24 6-128,-6-2 0,-2 4-39,-3 36-6,3 8-249,3 4 149,6-3-74,12-7-174,7-14-184,8-11-241,2-16-302,6-13 201,8-10 482,9-9 56,12-19 0,4-10 207,0-26 124,-2-7-7,-5-10 12,-5 2 243,-5 4 1112,-3 3-279,-7 31-281,-3 5-123,-4 41 0,4 41-622,3 1-50,4 37-16,0-24-40,0-2-280,1-7-650,2-9-1047,6-16 2033,20-13 0,-21-15 0,8-5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7.7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10489,'18'7'3657,"-3"-2"-2688,-15-5-240,0 0-91,18 105-112,-5-43-929,1 11 1,1 1 514,2 0 172,0-8-278,-4-12-6,-2-10 0,-2-16 0,-3-10-68,0-10 926,-4-5-858,-1-9-67,-1-14-157,0-17-118,0-19 73,0-14 45,0-11 112,4-3 39,3 3 73,7 12 73,1 17 84,2 17 129,-2 20 106,2 8 28,1 21 0,8 14-84,2 23-129,5 19-56,-4 10 17,-1 3-90,-6-1-81,-11-31 1,-1-3-295,4 19-560,-2 3-649,-4-47 1506,2-11 0,-4-10 0,0-2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7.9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14706,'13'10'2465,"-3"-2"-2090,-10-8 107,22 114-721,-12-51 435,4 15 0,0 0 208,-4-4-404,-1-8-45,0-8-613,-2-11-1033,1-8-1071,-4-14-2262,0-7 5024,-2-12 0,-2-3 0,0-3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8.1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15277,'9'11'172,"-2"-3"0,-7-8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8.6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37 151 13357,'-21'-19'2481,"5"4"-2369,16 15 420,0 0-162,44-24 240,-12 12-33,42-22-163,-19 19-95,2 1-15,1 4-24,-4 5 117,-1 2-55,-6 3 131,-32 83 0,-17 21-473,-4-20-4,-10-1 0,-7 17 1,-4-18-1022,-26 2 1025,17-33 0,1-1-45,-4 8 45,5-13 0,9-9-11,8-12-39,8-11-57,5-5 35,3-7 867,1-1-795,10 0 50,11 0-44,17 0-6,13-1-62,11-8-453,2-7-616,4-7-746,-6-5-789,-2-7 2666,3-15 0,-30 22 0,-1-4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9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1 338 9699,'4'1'1445,"-1"-1"-1171,51-9 1,19-5 336,7-4-1619,13 0 0,4-2 1240,-39 6 1,-3 0-54,1-1 0,1 0 98,-1-1 1,-1 0-247,-3-1 0,-1 0 42,43-15 39,-14 2 629,-18 5-271,-19 5 460,-19 6-56,-13 5 1113,-8 5-1735,-11 3 502,-12 1-625,-15 0-123,-14 0 178,-6 6 29,-1 9-73,-1 15 67,8 14-4,9 9-114,12 9 35,15 0-124,6 1-191,42 13-129,1-25-458,34 4-936,9-37 1572,-23-13 1,0-2-1,7-3 1,8-2-1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9.4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13211,'18'18'3456,"-4"-3"-2952,-14-15 750,0 0-598,25 124-1284,-9-40 790,2 9 1,0 5-51,-6-38 0,-1-3-84,-1-1 0,0-1-28,1-5 0,-1 0 252,9 38-364,-2-15-308,-6-11-342,-1-13-504,-7-10-615,-1-12-903,-5-12-4016,-11-8 6800,-6-14 0,3 5 0,3-4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19.9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20 305 11245,'-11'-2'1832,"3"0"-1709,106 0 17,-25-3-2129,7 1 1,4 0 2091,-24-1 1,-3-1-12,3-1 1,-1 1 464,-1-1 1,-1 0-533,-3 0 1,-2-1-21,37-7 754,-16 0-574,-22-2 453,-20 2 130,-16-5 1826,-15-1-2550,-21-5 194,-13-3-233,-18 1 1,-3 3 223,-2 11-167,8 6-17,4 11 44,9 17-89,8 13 6,11 21-6,8 11 0,7 4 45,19 1-45,9-5-56,24-7 0,11-13 56,7-9 39,0-14 62,-4-10 67,-11-7 179,-10-5 252,-9-12-11,-11-8-274,-3-19 51,-9-7-24,0-7-150,-3 2-124,-1 3-67,2 6-84,1 3-555,18-7-140,-1 15-128,21-9-95,1 18-657,21 1-2200,5 4 3859,10 2 0,-38 9 0,-13 1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0.7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0 159 12858,'9'3'2571,"-3"0"-2134,3 87-202,0-29-146,-1 6 1,0 1-6,6 9-11,0-9-56,-4-13-11,1-12 27,-3-16 40,-4-13 106,-1-9-179,-3-8-280,0-15 79,0-14-29,-3-23-123,-6-15 33,-2-13 85,-2-7-223,7-5 402,3 5 56,3 10 56,0 18 95,7 22 196,3 20 102,9 19 296,16 54-594,-5-2-120,-8-4 0,-2 3-26,8 28-5,-1-1 0,-5-7 290,0 5-290,-7-31 0,-3-1-28,-6-34-44,-4-6-102,1-11-28,-3-14-134,2-19-33,1-17 55,2-13 216,4 15 0,3-1 98,5-26 53,-3 32 0,1 4 87,8 4 146,-2 22 84,-3 11 89,1 20-73,0 15-190,0 17-123,1 16-67,4 35-107,-7-22-325,3 18-195,-13-38-192,1-10-368,-3-12 1181,1-11 0,-2-10 0,-1-5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1.0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12948,'13'12'2968,"-2"-3"-2486,-11-9-45,13 102 100,-5-40-607,3 11 1,0 2 383,0 6-174,2-4-140,-3-6 153,1-10-691,-3-10-487,3-12-936,-4-16-5810,4-8 7771,-3-12 0,-2-3 0,-2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1.2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14432,'10'92'1408,"1"1"1,-1 0 0,1-35 0,-1 1-1409,-2 15 0,-1 15 0,1-2 0,-1-18 0,8 16-174,2-14-313,-2-13-382,-3-14-564,-1-13-646,-7-10-1567,-1-12 3646,-8-22 0,4 8 0,-4-13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1.6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84 11939,'-22'-3'1877,"5"1"-1390,17 2-145,129 0-1746,-47 0 1555,13 0 0,5 0-78,-40 0 0,-3 0-48,1 0 0,-1 0-25,-3 0 0,-1 0 210,38-7-115,-18-1 169,-22-7 721,-21-2-397,-16-2-404,-88 6 1,-25 17 11,48 20-25,-45-9 0,11 15-59,74 21 0,17 5-157,11 24-257,11 14-163,21-44-487,4-12-785,15-18-4809,-4-9 6546,7-12 0,-34 0 0,-10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3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404 760 11816,'14'21'5808,"-3"-5"-5561,-11-16-118,-34-62-29,14 30 7,-29-47 94,22 47 29,-3 7-22,2 10-68,-1 6-140,0 8-62,0 17 1,-1 15 21,2 28 6,2 16 1,1 14-828,8 4 793,2-1-184,8-9-252,3-13-78,2-16-12,9-18 202,6-17 146,12-11 140,9-11-416,24-45-38,-13 0 227,-15 2 0,-3-5 307,7-40-179,-19 39 1,-2-1-185,0-4 0,-1-1 249,-2-3 0,-2 0 70,0-2 0,-2 1 70,-1 1 0,-1 1 176,-2 4 1,0 1 455,-1-39 225,-1 19 95,0 20-189,0 22-287,0 16-320,0 10 119,0 42-202,0 12 185,0 45-116,0-40 1,0 1-41,0 5 1,0 0-50,4 2 1,1 1-52,0-2 1,2-2-3,3-4 0,2-2-117,16 41-57,6-20-83,4-18-12,7-20 101,2-17 101,6-10 16,2-21 1,-1-11-6,-1-22-84,-9-12 11,-9-10 45,-12-3 84,-12-2 472,-6 6 379,-18-5-99,-6 32-57,-13 5-499,-3 31-196,-1 22 5,0 13-5,4 24 6,5 14-9,18-17 0,3 3-30,-3 28-77,11-31 1,5-1-523,10 12-304,15-11-442,8-10-599,10-16-3327,0-10 5304,1-12 0,-23-3 0,-9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4.3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281 93 12315,'16'-4'1691,"-4"1"-1601,-12 3 1131,0 0-129,-60-43-364,31 32-285,-49-21 61,47 53-51,1 21-184,4 11-128,3 11-18,8 4-61,4 2-62,7-3 0,3-6-101,11-7-286,7-9-442,15-10-291,10-9-522,16-15-5071,1-12 6713,9-17 0,-34 6 0,-9-3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4.7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159 52 12309,'21'1'3691,"-5"-1"-2789,-16 0 414,0 0-1114,-57 43-6,31 5-191,-9-5 1,0 5-6,15 35-275,6-4-262,7-11-410,5-13-189,6-19 144,8-17 527,10-11 247,8-20 106,4-14 67,0-20 45,-5-18 67,-4-10-300,-7-5 300,-5-2 79,-4 5 515,-5 15 566,-1 18-113,-3 23-453,0 20-258,0 29-235,2 21-134,2 25-34,5 11-472,4 1-486,6-5-812,5-12-1198,11-15-1396,3-18 4364,6-19 0,-21-10 0,-4-8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5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41 687 13659,'19'15'1134,"5"33"1,-2 8-1074,-1 4-61,2 6 0,0 1 0,4 3 0,-4-12 6,-7-16 223,-6-14 567,-5-15 172,-3-8-363,-2-12-470,-7-16-135,-9-20-168,-13-31 22,9 27 0,0-3-436,-2-11 1,1-3 416,-1-8 0,2-2-29,1-3 1,2-1 75,3 0 1,3 1 30,4 9 0,1 2 87,3 9 0,1 5 135,7-23 106,13 30 22,13 25 22,17 13-72,5 20-39,0 13-118,-6 19 17,-11 14 748,-14 5-641,-11 30-180,-18-26-398,-10 15-840,-17-40-1439,-13-16-3501,-3-11 6178,1-12 0,21-4 0,12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5.4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16448,'6'29'2779,"-1"-6"-2617,0 71-156,1-36-538,0 9 1,0 2 312,5 4-571,2-7-470,0-11-2174,2-14 3478,-1-16 0,-6-12 0,-3-10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5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15328,'5'5'1714,"-1"-2"-3249,-4-3-233,0 0 0,0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5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12830,'1'17'2587,"-1"-3"-2374,5 41 1,2 12-960,8 13 922,-4 11 0,2 3-64,-1-36 0,1-3-76,-3-1 1,1 0-37,-2-4 0,0-1-21,6 38-1117,-2-17-581,-6-18-2375,-2-18 4094,-5-16 0,0-10 0,0-7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36 214 13183,'-19'-16'465,"3"3"-460,108-21 35,-19 14-714,6-3 1,5 0 754,-21 10 0,-1 3-8,5 1 0,1 1-31,-1 0 0,-1 2-126,-3 0 0,0 2 86,-7-1 1,-1 1-3,36-2 413,-22 2-21,-26 2 891,-17 2 129,-17 0 644,-6 0-1367,-13 4 205,-11 7-670,-15 8-112,-13 14-73,-6 11-39,-1 11-39,1 8-11,8 5-34,7 2-241,14-4-291,9-9-292,10-12-268,5-13 11,4-17 470,10-6 432,4-11 196,11-15 67,-3-11 0,1-21 5,-5-7 6,1-7-5,-2 0 33,-2 5 118,-2 9 274,-2 19 415,-2 14 118,2 17-152,2 24-426,4 18-296,3 23-90,3 6-331,1 5-604,1-8-2515,16 1-1115,-11-33 4565,10-6 0,-26-27 0,-6-4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6.7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15636,'19'13'3069,"-4"-3"-2654,-15-10-163,5 90 129,3-21-855,-2 5 1,1 5 554,2-23 0,0-1-53,0 0 0,0 0-25,1-1 0,0-2 277,9 43-610,-2-12-560,0-14-791,-5-16-1221,-5-14-2335,-3-14 5237,-4-14 0,0-6 0,0-5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7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0 273 10517,'48'-37'1403,"0"1"0,9-4-1274,17 0 0,4 3 44,3 9 40,-6 7-6,-12 4 73,-11 7 28,-14 5 224,-10 3 34,-10 2-17,-3 5 56,-4 12 11,1 13 56,-1 17-134,-1 15-213,-1 12-134,-3 7-135,-1 4-56,0-4 0,1-9-118,3-10-398,1-13-621,1-13-991,2-17-2006,1-9 4134,-3-10 0,-3 0 0,-5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7.4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 9330,'4'19'5203,"0"-4"-4021,-4-15-314,-2 92-269,-1-44-398,0 13 1,0 2 61,-1-7-111,0-3-68,4-2 11,0-8-45,4-7-50,5-10 6,5-9 27,6-9 40,1-5 62,1-3 21,1-10-27,1-8-44,-2-16-1,-2-7-28,-7-10-50,-5-4-6,-5-3-73,-3-2-342,-8 6-526,-6 6-543,-7 15-774,-8 14-1735,3 11 3993,-2 18 0,14-7 0,4 7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7.7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1 580 9716,'14'16'3809,"-2"-4"-3031,-12-12-420,0 0-162,28-98-95,-9 33-441,3-9 1,2-2 339,10-13 6,6 7 5,5 18 616,-1 24 124,-3 21-157,-5 20-40,-5 21-190,0 15-207,-3 17-90,0 9-67,-2 3 45,-3 1-45,-1-1-123,-5-5-33,-3-7-1277,-7-9-1329,-12-10 2762,-12-11 0,5-13 0,-3-6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7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29 15003,'-11'-16'-4016,"2"3"4016,9 13 0,0 0 0,0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29.3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22 195 13715,'-12'-16'1899,"2"3"-1490,10 13-56,86-14 39,-28 4-372,7 0 0,3-1 316,15-3 6,-1 1-12,-4 4 40,-9 1-208,-10 4-56,-12 1-61,-13 3-45,-10-2-33,-7 0-181,-5 0-856,1-8-4372,-1-2 5442,-2-9 0,-5 10 0,-3 1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0.2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465 67 11200,'-21'-12'2336,"5"3"-2247,16 9-83,0 0 240,-92-20 258,58 15-294,-19-6 0,3 2-2,29 9-208,9 3 0,5 10 33,7 11 264,17 16 12,16 11 21,20 8-145,15 3-467,1 0 349,-3 2 0,-15-6 197,-14 4 60,-20-5-116,-8-1-68,-19-5-34,-15-4-100,-17-11-6,-16-8-79,-8-13-27,-4-8-68,-1-13-223,2-15-225,7-17-107,11-13-178,15-8-246,18 1-1676,18-2 2829,48-8 0,-28 32 0,27-1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0.8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79 12505,'8'37'2683,"-2"-7"-2583,1 28 1,2 6-1867,5 3 1766,0 15 0,2 1-11,5-10 575,-3-9-564,-3-15 305,-3-11-260,-5-16 308,-1-11 17,-4-6 656,-1-5-1026,-1-13-437,0-12-152,0-26-139,0-18 96,0-20 399,0 40 1,0-2-308,0-2 0,0 0 470,0 2 0,0 2 70,4-38 336,5 23 224,5 24 263,6 22 370,14 40-918,-4 13-141,10 33-67,-14 2-61,-1 5 33,-7-3 90,-2-6-6,-7-10 784,-2-12-891,-5-14 46,2-12-62,-4-10-140,2-12-174,-2-12 208,1-17-34,2-14-90,10-45 225,2 23 5,9-21 84,0 48 134,-1 18 113,3 13 105,1 18-21,-1 18-174,2 16-169,-3 19-296,6 33-487,-10-21-628,2 15-576,-8-42 1915,1-10 0,-6-19 0,0-6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12174,'6'28'1950,"-2"-6"-1732,-4 75-162,0-41-31,2 10 1,1 2-26,7-3 5,9-10-5,5-11 6,7-15-1,1-15 175,3-8 111,-1-9 22,2-11-77,-6-9-34,-2-15-29,-8-4-173,-7-5-145,-8-1-1032,-3-10-21,-2 2 1198,0-1 0,0 27 0,0 10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1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431 27 15233,'-18'-14'2946,"4"2"-2885,14 12-139,0 0-17,-93 23-45,59 2 140,-18-2 0,5 7 50,36 24 45,13 12-50,19 6-45,12 2 6,18-1-6,1-7 11,-3-4 28,-10-11 68,-10-6 240,-14-11-72,-9-6-129,-16-8-146,-15-4-231,-23-7-390,-18-3-589,-8-5-471,0-1-1214,11-13-2342,14-4 5237,19-15 0,16 15 0,9 2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1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14370,'14'2'2258,"-2"-2"-2152,1 52 0,-4 20 12,6 16-746,-4-26 0,1 8 0,0-4 706,-2 0 1,0-3-15,1 1 1,-1-1-23,-1-3 0,-1-1-26,1-5 1,-1-2 630,3 38-653,0-20 68,-3-21-577,-2-21-34,1-16-72,-3-15 1431,3-22-916,1-18-45,3-25-17,5-8 33,7-5 135,4 11 264,3 13 324,0 25 56,-2 16-61,2 25-7,-3 19-290,1 18-286,-4 16-45,-3 4-403,-2 0-633,-4-7-610,-4-15-3580,0-15 5271,-7-17 0,0-8 0,-4-4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2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14118,'1'3'3949,"0"-1"-2907,-1-2-599,-2 89-214,2-28-179,-1 6 1,2 4-303,4 14 252,1-4 0,5-10 41,-3-12-315,1-14-493,-3-13-847,-2-13-1427,-2-10-2185,-2-14 5226,0-14 0,0 6 0,0-3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2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10 12258,'-3'-6'-4710,"0"2"4710,3 4 0,0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2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59 649 10819,'12'21'3674,"-3"-5"-2850,-9-16-415,0 0-409,-22-67-202,8 14 50,-1-5 1,1-4-399,5-30 225,4-5 325,5 6 22,8 16 454,4 18 29,11 24 219,19 74 0,14 48 1,-9-8-1327,-20-31 0,-1 2-159,20 30 0,8 13 1,-18-19 760,-28-16 0,-6-45 0,-2-8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3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10 14079,'-2'-5'2353,"1"0"-1810,1 5-190,0 125-107,9-45-584,-6 10 1,2 3 365,4-40 0,1-5-28,5 45 21,2-14-491,-2-12-376,-3-16-812,-3-10-1691,-5-16 307,-3-9 3205,-7-10 1,4-5 0,-5-1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3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0 148 10892,'95'-1'551,"0"-1"0,1 0 0,3-1 1,0-1-1,-17-1-546,5-8-5,-34 4 0,-2 0 68,0-2 189,-16-2 600,-12 1 129,-14 1-639,-6-2-184,-16 1 50,-7 0-96,-18 4 6,-5 2 107,-6 5-68,-1 11 158,2 12-1,4 18-146,7 13-89,10 9-50,10 2-34,10 1 0,5-3-241,17-8-285,11-6-443,19-13-247,15-10-2888,-1-17 0,4-5 4104,26-5 0,8 1 0,-62-6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4.0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275 7 11228,'13'4'3025,"-3"-1"-2488,-10-3 841,0 0-1288,-68-14 106,40 28-50,-49-2-79,63 32 106,7 5 23,6-2-39,12 0-17,6-2-45,9-3-11,1-1 0,-7-5 45,-4-2 112,-9-3-84,-4-2-157,-8-5-398,-11-5-565,-11-9-796,-19-17-5234,-1-21 6993,0-20 0,21 15 0,11 3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4.3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15440,'13'20'2862,"-3"-5"-2599,-10-15-33,0 0-134,17 121-91,-5-51-612,1 13 1,2 2 561,3-3-84,0-7-92,-3-13-658,-4-9-655,-5-9-1312,-3-8-3085,-3-7 5931,-5-11 0,4-8 0,-4-7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4.6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11 165 12673,'-6'-19'583,"1"5"-471,5 14-112,89-32 0,-30 16-6,7-6 0,2 1 152,13 6-23,-5 0 129,-10 9 112,-12 1 498,-11 5 2,-11 13 20,-4 11-167,-9 18-179,-1 12-191,-6 5-178,-1 6-80,-3 0 208,-4-3-297,1-6 0,-5-8-308,2-11-628,-2-9-984,0-14-1447,0-6 3367,0-11 0,0-1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4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14303,'7'0'-375,"-1"0"-4594,-6 0 4969,0 0 0,0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5.5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1 155 13861,'3'13'1537,"6"53"1,1 11-1426,-3-22-42,4 24 0,-1-2 53,-4-39-11,-2-8 39,-1-13 6,-3-8 196,2-6-197,-2-3-156,0-8-190,0-13 11,0-18-45,0-20 61,0-14 23,0-12-322,7-4 294,3 5 168,7 13 61,0 22 191,-2 20 45,-2 17 235,0 27-129,2 20-179,4 24-151,2 20-73,1 6 183,2 2-245,-4-32 1,2-2-96,12 17-84,16 6 79,-10-48 72,5-12 84,6-10 1,3-7 5,5-17 0,1-9 0,0-20-26,-19 3 1,-2-2-75,16-26 46,-21 21 1,-5 0 42,-6-14 11,-10 11 207,-12 16 359,-18 19-236,-10 11-223,-17 18 11,-3 16-28,-10 50-85,24-4-5,14-23 0,5 0 0,9 21-117,6-10-243,15-9-401,13-10-566,17-16 1327,18-25 0,1-7 0,-14 7 0,0-11 0,0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6.0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187 15 13222,'-6'-8'4083,"2"1"-3999,4 7-84,0 0 11,-72 96 45,47-36-801,-14 9 0,5 3 745,27 4 201,14-6-598,16-17-107,14-14 224,20-18 190,3-11 90,3-10 0,-5-15 6,-9-6 94,-9-14 136,-17-1 1120,-11-2-1334,-9-1-22,-9-1-229,-13-1-460,-15 3-784,-20 3 1473,-24 3 0,34 15 0,-3 4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6.3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1 558 10601,'17'10'4206,"-3"-2"-3545,-14-8-229,0 0-376,0-112-56,0 46-680,0-12 0,0-3 680,5 0 56,8 15 497,7 13-21,8 28 235,2 12-62,2 30-257,2 14-291,-2 25-157,-2 16-117,-5 8-471,-5 1-454,-5-9 264,0-9-1205,10-24-4562,3-15 6545,13-18 0,-20-6 0,-2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6.8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188 24 12931,'15'-13'4509,"-3"2"-3574,-12 11-610,0 0-331,-59 96-44,30-29-373,-10 6 1,2 3 204,12 16-292,8-12-324,10-17-269,6-22 111,2-20 594,11-13 275,5-20 44,11-14 503,0-20-435,0-16 11,-1-10 0,-5 0 6,-5 4 224,-2 12 308,-5 18 319,-1 17-67,-2 13-46,4 24-318,6 14-303,8 21-123,8 13-20,-1-16 1,1 1-429,19 22-423,-12-25 0,2-3-2002,13 2 2873,6-14 0,-30-15 0,-8-11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7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534 52 12942,'-2'-21'2840,"1"4"-2386,1 17-275,-87-13-101,38 13-75,-10 0 0,0 6-9,5 22-83,14 20-102,18 4-16,13 4 39,33-1 90,14-3 78,25-3 39,5-5 101,-7-2 325,-11-2 83,-19 3-251,-15 1-151,-11-1-62,-20-2-84,-11-5-163,-21-7-380,-13-10-1871,-36-10 392,17-23 2022,23-5 0,5-4 0,10-4 0,4-11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7.5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15182,'5'12'2062,"-2"-3"-1838,-3-9 397,13 100 46,-1-23-1089,-1 5 1,0 5 575,-2-25 0,-1-2-87,-1 2 0,1-1-67,-1-1 0,1-2-20,0-3 1,0-2-320,10 42-1095,4-15-1384,6-18-4808,3-19 7626,1-20 0,-14-13 0,-7-8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37.7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14611,'10'73'1249,"1"-1"0,0 0 0,9 15-1863,-6-7 0,0 14 0,1-25-1151,1-34-1831,4-1 3596,-12-32 0,-3-2 0,-3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46.9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15664,'0'5'4140,"0"-1"-6180,0-4-2115,4-2 4155,4 0 0,-1 0 0,0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47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270 1044 12791,'9'22'2134,"-2"-5"-1894,-7-17 1239,0 0-958,-37-10-364,20 8-51,-32 0 18,28 16-46,-2 10-33,-1 7-45,1 4 0,-1 3-6,3 5-44,2 2-1,6-1-5,4-3-44,5-5-136,2-9-167,2-7-39,7-9-1,6-5 101,10-4 113,6-6 21,2-10-156,2-11-240,0-15 4,0-10-228,-3-7-590,-4-10-211,-4-9 205,-4-10-26,-4-12 921,-9 17 0,-2-4 943,0 19 1,0-1-256,-2-23 1,-1 1 442,0 27 0,-1 5 171,-2 1 0,0 3 823,-6-38 633,-6 6-1271,4 40-369,-1 8-270,8 32-190,-2 22-12,3 12 516,-1 31-11,2 18-51,1-4 0,0 5-347,1-17 1,0 2-49,0 24 1,0 1-102,1-25 1,0-2-54,1-2 1,1 0-23,1-2 0,0-1-42,2-6 0,1-2-613,6 41-771,4-17-1481,5-12 2907,13-13 0,-15-24 0,3-7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48.2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90 191 12953,'20'14'2364,"-4"-4"-2252,-16-10-219,0 0 107,91-3 62,-66-10 61,67-6 102,-89-10-29,-3-4-28,-8 0 39,-6-1 73,-13 8 319,-5 10-106,-5 8-404,-5 19-21,-1 17 38,-1 21 28,6 17 113,10 5-74,11 3-66,10-6-79,7-4-28,16-11-224,6-10-280,19-11-375,4-15-533,23-12-5811,0-21 7223,13-9 0,-38 3 0,-11 4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49.6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12886,'7'0'4559,"-2"0"-4016,-5 0 124,0 0-386,-2 62-113,10-17-132,-3 5 0,1 2 4,15 17-35,3 1 1,0-2 39,3-8 61,-4-5 45,-1-14-11,-5-9-56,-2-13-84,-2-10-5,-3-6 5,-1-9 151,0-16-101,1-15-50,1-22-67,0-8 0,-1-5 0,-1 8 61,-3 16-117,-1 18-73,-1 18 196,3 22 5,4 8-5,6 16 6,8 2 5,13 10-56,-7-15-5,6 1 50,-17-22 39,-5-5 17,-5-5 95,-3 0 101,-3-5-67,1-11-185,-1-12-812,2-43-505,-4 13-889,6-32-1188,1 30 3394,6 4 0,-7 26 0,-1 12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49.9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14348,'3'13'2308,"-1"-3"-1720,-2-10-40,0 132-1829,0-44 1408,1-24 0,0 10 0,0-6-6,2-1 0,0-5-54,2 3 0,0 0-39,0-3 0,-1-2 77,2-2 1,-1-3-106,2 43-11,0-13-331,-4-18-384,0-16-1923,-2-22-2896,-1-13 5545,0-15 0,0-1 0,0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0.9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68 196 13838,'-4'-12'2980,"1"93"-2633,3-13-705,0 5 0,2 2 369,7 24-11,3-5-44,5-11 38,-1-13 269,-2-15-263,-3-16 209,-5-14 144,-3-12 134,-3-7-386,0-4 322,0-13-641,-8-11-68,-8-22-308,-9-19 46,-5-20 123,16 34 0,2-2 237,1-4 1,2-2 18,3 1 1,2-1 70,1 2 0,2 2 98,6-39 180,11 17-6,12 17-29,15 18-38,6 13-40,7 15-33,1 5-29,-5 7 186,-8 30 356,-22 1-542,-7 30 1,-30-4-6,-7 1-79,-21 1-125,7-23 0,-2-1 80,-21 13 80,-17 2 44,34-29 16,8-8 35,15-8-1,8-1-50,8-3 0,5 3 196,11 7 23,12 8 133,16 11 455,33 33-639,-19-10-168,-18-16 0,-2-1-39,8 11-583,-7-4-632,-6-9-584,0-6-2239,-9-11 4077,3-7 0,-13-7 0,-3-3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1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15221,'9'36'2107,"-2"-7"-2001,15 65-72,-8-42-34,1 11 0,0 1-292,0-6-290,-2-7-466,-3-9-794,-3-17-2784,-1-11 4626,-4-11 0,-1-3 0,-1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1.2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14096,'7'17'-902,"-2"-3"-6054,-5-14 6956,0 0 0,0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1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9 161 13032,'-5'1'2402,"1"-1"-2211,4 0-135,0 91-50,0-49-1,1 15 1,0-2 0,1-17 33,0-10 11,0-6 17,-2-10 79,0-5 16,0-5-520,0-17 117,0-7 168,0-20-17,0-10-5,0-7-39,0-9-102,5 2 113,6 4 123,5 11 207,4 13 96,-1 14 89,-2 13-16,0 6-7,2 5-55,0 13-51,3 7-73,3 18-55,-1 8-51,-1 7-11,-1 9-73,-5 3-544,5 26-598,-6-26-791,6 7-6494,-6-38 8427,0-17 0,-7-9 0,-3-6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2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337 69 14124,'-22'-38'3825,"4"7"-3590,18 31-240,0 0 5,-95 107-2439,56-35 2380,-18 8 1,4 3-396,28 14 161,8-9-480,10-14-96,3-20 74,9-18 246,10-19 297,9-11 84,8-19-28,3-14-17,-1-20 135,-1-16 78,-5-6 106,-7-3 2159,-5 4-1128,-4 13 294,-3 15-921,-2 22-365,4 16 68,4 29-90,11 19-50,7 31-20,-13-32 0,1 2-444,0 6 0,0 2 491,0 3 1,-1 0 72,-1 2 1,-2 1-62,-1 2 1,-2 0 128,-2-2 0,-3-1-62,-2 0 1,-1 0-49,-2-5 1,-3-2 89,-2 43-98,-17-16-123,-11-19-34,-20-18-839,-9-22-1155,-23-31-4124,0-27 6152,35 6 0,4-3 0,-4-7 0,14 5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2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131 331 10903,'19'15'1238,"-3"-3"-1238,-16-12 577,0 0 17,43-99-57,-40 61-240,15-21 0,-8 4 476,-39 32 168,-3 10-414,-5 6-427,2 21 119,3 14 173,3 23-168,7 19-84,7 6-140,8 3-191,5-7-313,19-8-548,9-15-125,21-12 371,10-14 380,3-12 314,4-6 73,-2-5 39,-5 0 162,-8-5 258,-10-4 263,-10-7 146,-7-6-78,-10-4 470,-5-28-532,-6 4 62,-1-20 72,-8 12-28,-2 1-128,-8 3-343,3 5-251,4 7-280,4 2-493,3 14-341,6-1-69,13 12-514,18 3-437,36 5 2061,-8 4 0,-1 2 0,9 1 0,15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3.1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370 1 15916,'-5'10'3456,"2"-1"-3456,-88 26-196,56-10-51,-18 3 1,5 4-359,32 9 151,8 5 169,7-1 173,16 0 78,4 0 34,18 0 123,-3 0 45,0 0 185,-9-3-22,-10-3-208,-8-6-78,-5-5-45,-12-8-213,-9-5-756,-16-7-560,-8-5-476,-9-16-2582,3-9 4587,1-16 0,23 15 0,9 3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3:53.3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13054,'15'54'-97,"-2"-11"1,-13-43-1,0 0 1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5.7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38 15378,'-15'-21'2498,"3"4"-2341,12 17-62,0 0 124,0 10 229,0 11 17,2 22 79,3 18-29,3 18-90,3 13-476,-4-41 0,-1 2 182,1 2 1,0 1-32,0 0 1,1 1-37,1-1 1,0 1-6,0-2 0,0-1-57,1-4 1,2 0 31,9 44-28,1-17-82,-3-9 20,0-19-112,-6-14-129,-2-14-369,-3-12-409,-3-6-390,1-3-2489,-2-30-4921,3-6 8875,-4-33 0,0 33 0,-3 4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6.1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13530,'13'16'1977,"-2"-3"-1842,-11-13 380,0 0-207,82-17 39,-23 13-391,7-1 1,3 5 334,-19 9 0,-2 5 3,2 5 0,0 5-92,3 5 0,-2 4-57,-4 3 1,-3 2-45,-3 4 0,-3 3-31,-6-1 0,-4 2-17,-4 0 0,-3 1 59,9 41-28,-10-5-22,-10-6 5,-5-8-5,-7-5 50,-13-7-196,-11-5-173,-19-6-231,-13-2-599,10-18 1,-4-2-640,-40 9 1669,21-12 1,4-4-1,9-7 1,-2-2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6.7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1 352 12612,'1'18'1193,"1"-4"-1177,-2-14 399,0 0 10,75-20 12,-36 5-250,11-2 1,2-2 54,-7-8-41,-1-3-33,-5 0-5,-9 1 55,-4 1 135,-10 5 196,-5 1-96,-8 3-234,-1-1-158,-5 1-61,-12-3-84,-8 4 84,-13 3-50,-5 7 50,-4 5 0,-1 20 50,-1 10 180,6 26-135,15-4 0,4 3 12,-6 29-91,13-24 1,4-2-17,6 15-72,3-4-96,15-11-236,7-9-88,18-11-1379,36-11-39,-6-14 1910,-9-21 0,-1-2 0,-9 4 0,8-20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7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51 15737,'2'84'205,"0"-1"1,1-5-1,1-8-110,8 9-44,3-8-40,-2-10 23,0-12 10,-5-13 35,-2-10 72,-4-12 168,-2-7 118,0-6-644,0-19-12,-9-8-61,-1-27-44,-7-9 184,2-13 106,5-8-100,4-2 22,5 2 22,1 13 84,3 12 6,6 16 84,5 16 56,7 13 96,-1 8 161,5 12 118,1 14-134,4 19-95,2 21-12,-1 13-139,-2 5-23,-6 0-62,-2-4-5,-6-10-6,-2-3 11,-7-25 24,1-8 77,-7-23-151,2-6-17,-2-10-605,0-36 118,0-6 140,0-35 218,0 7 79,0-4 34,0 1-40,0 9 28,7 16 45,3 17 73,5 18 442,10 16-168,-4 23-89,6 13-152,-4 18-39,-1 8-11,1 3-44,-2 3-12,-2-3-1372,2 14 184,-4-24-313,3 5-1300,-4-30 2801,11-6 0,-14-10 0,6-3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7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177 31 13306,'-21'-17'2655,"4"4"-2442,17 13 397,0 0-285,-56 114-770,38-58 526,-13 19 0,3-1-14,24-15 96,2-6-213,6-10-62,8-11-134,9-8 66,12-7 108,4-9 72,3-3 5,3-5 502,0-5-507,-1-8-56,-4-8-6,-8-11 0,-9-4 62,-8-7 34,-8-2-34,-5-8 0,-14 2-95,-7-2-392,-15 6-264,-4 7-638,-5 10-1681,5 12 3070,1 7 0,19 7 0,6 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8.5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13715,'15'15'4346,"-3"-4"-3657,-12-11-274,0 0 0,0 104-762,0-30 503,0 6 1,0 4-70,1-28 0,1-3-37,0 0 1,0-2-18,6 47-15,1-13-18,1-12-101,1-13-173,0-11-135,-1-11-504,1-14-1008,-3-11-662,6-8-2133,-2-20 4762,5-7 0,-9 2 0,-1 2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8.7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12869,'17'17'4733,"-3"-4"-3770,-14-13-430,0 98-102,0-28-972,0 6 0,0 3 659,3 19-84,5-4 293,3-11-333,6-11-145,-1-14-95,-1-13-202,-2-11-382,-5-11-446,-3-9 635,-3-6-1599,-2-5-1378,-4-4 3618,-5-12 0,4 7 0,-4-6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9.0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0 161 11094,'30'7'4099,"-6"-1"-3827,28-16 0,7-7-1750,12-1 1525,9-2 1,3 0 8,11-3 101,-6 3-129,-10 5-28,-12 2 53,-18 3-558,-15 6-116,-13 1-169,-13 3 215,-7 0-2371,-16 5 3028,-8 3 1,5-1 0,3-1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9.2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1 178 10696,'16'10'183,"38"-17"0,35-16 0,5-5 0,-23 7 1,3-1-1,0 1 0,0-1 0,0 0 1,0 0-1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49.6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12976,'15'0'3232,"-2"1"-2812,-13-1 828,0 0-570,0 47-67,0 0-90,0 52-146,5-31 0,5 20 0,1 8 1,0-4-1,-2-16-373,0 5 1,1 0-90,-1-6 0,2 17 1,1 2-1,-1-12 0,-2-24 87,1-15-156,-2-11-225,-2-12-538,-2-10-1713,-3-9-2852,-1-16 5484,0-13 0,0 8 0,0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0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14499,'5'18'3193,"-2"-4"-3193,-3-14-1204,0 0 5,7 4-235,-2 3-2554,5 3 3988,-4 3 0,-2-6 0,-2-2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0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 14829,'3'2'2818,"0"-1"-6380,-3-1-981,8-2 4543,-4-3 0,4 2 0,-6-2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1.3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12606,'2'3'3658,"0"0"-1973,-2-3-1091,10 107-151,-1-40-656,-1 11 0,1 4 594,5 11-95,-2 1-96,1-4-106,-3-7 166,-1-9-244,-2-11 0,-1-13-6,-1-9-34,-1-13-151,0-8-268,-2-7-67,1-7-1580,-2-2 748,0-4 0,-1 0 1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1.6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0 177 15564,'85'-25'-174,"0"0"0,-4 2 0,-5 4 34,20-2-1991,2 4 1599,-43 8 0,1 1-552,-4 2 0,1 0 1191,1 1 1,-3 0 0,5 0-1,-19 2 1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2.3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12 351 11346,'-6'-1'2559,"1"-1"-2217,5 2 50,0 0-179,105 0-34,-47-1-279,14-3 0,1-1 172,-5-5-32,-4-9 45,-9 6-29,-8-2-22,-11 5 11,-8 1 28,-10 3 78,-5 1 350,-7 1-221,-2-1-50,-4-3-219,0-3-11,0-6-33,-5-4-119,-8-7 7,-9-2 89,-8-4 56,-2 3 0,-2 5 5,0 7-5,0 8 40,2 6-57,-14 23 17,10 14 193,6 14 0,3 8 104,-5 31-301,15-24 1,3 0 232,4 24-128,6-6-90,4-8-11,12-10-268,6-9-136,16-10-21,5-10-1166,28-8 107,-14-12-790,19-6 969,-11-17 1305,24-22 0,-38 13 0,7-10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2.5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1 461 11721,'1'7'2593,"0"-1"-2038,-1-6 1080,0 0-856,37 65 178,-26-49-93,26 49-192,-35-75-432,-2-9-105,0-18-62,0-18-40,-4-13-33,2-11-73,-2-4-83,2 5-214,2 12-442,9 14-718,6 17-570,14 12 358,25 13-2206,5 5 3948,20 5 0,-38 0 0,-7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3.4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91 11491,'15'21'3557,"-2"-4"-3328,-11 37 1,-3 10-848,8 4 674,-2 15 0,2 1 265,10-4-276,0-9 44,-3-16 144,-3-14-71,-6-16 152,-1-13 50,-2-7 99,-2-5-463,0-10-381,0-12 151,0-20-212,-4-20 179,-1-13 60,-2-12 30,2-7-313,3-1 306,2 8 68,5 12 112,5 19 180,5 18 122,6 19 113,0 11 448,15 33-438,-9 8-117,13 30 17,-13 9-39,-3 5-7,-2 6-117,-9-31 1,-2-1-152,6 20-5,1 6 0,-9-43 245,-3-12-251,-2-9-51,-1-7-55,-3-5-426,2-17 179,-2-9-157,0-23 102,2-11 122,3-10 112,6-9 68,8 1 100,8 3-27,3 12 27,4 15 68,8 13 100,-13 19 152,5 8 95,-15 23-23,0 11-84,0 18-55,-2 13 27,0 7-27,-2 33-247,-5-28-342,-2 14-515,-2-42-397,0-12-455,3-11 1709,4-10 0,-6-6 0,1-3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3.6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13547,'6'15'2078,"-1"-4"-1725,-5-11 106,0 0 303,0 94-96,0-39-614,0 11 0,0 3 88,0 1-69,0-1-351,3-8-554,3-5-224,2-10-393,1-9-481,-1-12-2712,-1-12 4644,-1-8 0,-2-5 0,-3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3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 12701,'-2'-2'0,"0"0"0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4.3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11082,'-3'0'3367,"1"0"-1099,2 0-1635,0 110-17,5-39-1079,-3 11 0,2 4 628,1-34 0,1-2-50,0 2 1,0 0 202,3 46-200,2-6-74,-3-13-44,3-11-5,-5-16-281,1-12-308,-3-16-464,0-7 498,-2-12-1720,-1-1-3086,-1-16 5366,-6-4 0,4 1 0,-5 1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4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1 335 9542,'17'15'2280,"-3"-3"-2101,33-8 0,10-5 247,14 2-732,8 0 0,3 1 513,-29-2 1,-4 0 111,49 0-11,-6 0-17,-12 0 118,-11 0 346,-12-3-295,-11-5-39,-8-7-203,-8-4-44,-6-7-34,-5-2 528,-7-8-584,-5-2-23,-6-5 1,-4 1-17,-13 3 33,-8 6 107,-15 11-6,-3 11-145,-4 6-29,-2 11 62,0 14 208,0 18 167,5 18 40,5 13-45,10 5-196,9 5-140,10-4 17,6-1-118,16-7-51,12-6-296,20-9-326,14-12-486,10-14 1159,16-25 0,0-5 0,-18 4 0,-2-8 0,1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5.6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466 980 11878,'17'9'3898,"-3"-2"-3388,-14-7 375,0 0-516,-72-46 264,38 34-521,-12-14 0,-1 5-61,6 35-51,-1 12-6,-5 25 6,2 21-366,1 14 335,25-38 0,2 1-22,4 1 0,2 0-54,-2 43-240,8-12-50,15-19 128,11-17 106,17-21 113,11-11 44,7-10-139,3-21-208,-1-12-160,-17-13 1,-4-7 234,-8 8 1,-3-2-202,8-21 0,-5-3 48,-11 11 0,-4-1-3,-1-8 0,-3-1 69,-2-4 1,-1-1 137,-3-4 0,-1 1 227,-1 0 0,0-1 513,-2-21 0,-2 2-65,-1 28 0,-1 2 39,0-10 0,-2 6 549,-8 4-167,3 26-180,2 16-219,3 15-190,1 6-229,1 19 100,0 14 1134,2 34-596,0 25-448,2-34 0,0 2-1115,0 7 0,0 2 1025,0 1 0,0 0-67,0 0 0,0 0-238,2-3 1,1-1 153,1-5 0,2-1 0,1-4 0,1-1-121,6 9 1,1-3-294,7 20-237,6 7-593,-11-50-659,2-14 20,-2-11 1872,2-7-2806,1-30 2928,5-35 0,-12 22 0,0-16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5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8909,'5'12'9001,"-1"24"-8435,-4 0-270,1 30-177,6 2-119,4 2-74,5-6-486,3-6-425,0-11-348,0-11-415,1-15-2055,-4-10 3803,1-10 0,-9-1 0,-3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6.0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13558,'0'16'3126,"0"-4"-3126,0-12-7366,0 0 7366,5 9 0,-4-7 0,4 6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6.4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374 1 12802,'8'15'4027,"-2"-3"-3198,-6-12 235,0 0-1064,-65 10-34,34 6-33,-52 11-73,55 5-50,9 0-17,8 2-62,8 1 17,9 1 117,13 4 96,8-1 34,13 3-1,-2-1 6,-1-1 0,-6-3 67,-9-1 40,-9-6-68,-7-2-39,-5-5 0,-12-4 0,-12-3-107,-18-2-509,-11-1-537,-3-5-797,-7-3-3001,8-3 4951,6-2 0,22 0 0,11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6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293 6 13228,'17'-3'3187,"-3"1"-3187,-14 2-174,0 0 68,-82 50-40,57-17 93,-20 3 0,6 5 53,34 7 112,15 7-6,11 1 68,16 6-17,6-3-12,3 1 12,-7-7 73,-7-2 134,-7-6-84,-14-6-135,-4-5-128,-10-7-17,-15-10-661,-11-8-655,-20-6-415,-23-9-2145,0-8 3876,-11-5 0,41 4 0,11 5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7.3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144 291 11172,'19'6'2823,"-4"-2"-2717,-15-4-61,85-52-45,-52 26 36,17-6 1,-4-1 215,-30 7 302,-7 3-111,-8 3-263,-2-3-141,-13 4-39,-6 0 5,-14 4 292,-5 7 123,-3 3-218,-5 10-17,2 15 492,-2 15 68,5 21-207,6 9-146,8 6-201,14 1-191,6-6-34,13-4-510,15-13-587,14-10-280,21-14-712,23-12-3059,2-13 5182,9-15 0,-41 7 0,-13-5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7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407 47 12875,'-9'-6'3523,"2"1"-2935,7 5 482,0 0-1026,-95-35-10,54 48 11,-18-18 0,2 8 145,21 63-67,2 12-762,6 12 841,7 3-146,8-1-168,8-7 0,3-10-253,17-13-273,9-11-168,21-15-180,10-12 56,9-13-73,5-6-301,5-17-584,-2-10 524,2-35-681,-12-8 2068,-30 22 1,-5 2 0,2-3 0,-9 9-1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7.9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67 7867,'13'-63'9830,"-3"88"-7427,-10-53-2291,0 118-92,0-40 0,0 0-18,3 2 1,1 0-455,-1-1 1,1-2 361,10 40-46,-2-14-597,3-15-150,-5-13-775,1-15-610,-7-13-2791,-1-10 5059,-3-8 0,0-1 0,0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8.3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9 162 11844,'-5'-6'443,"2"2"-477,3 4-291,88-15 123,-31 3 42,9-1 1,1-1 159,10-7 2436,8-3 1,-3 2-1501,-17 8-474,4-1 0,-15 13 247,-52 31-238,2 18-79,0 11-157,3 11-95,-3 4-62,0 2-67,-1-3-5,-2-6-6,2-9-230,-1-12-470,2-11-807,1-12-1417,3-11 2982,5-22 0,-6 6 0,1-11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8.4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23 12113,'-7'-13'-3736,"1"3"3736,6 10 0,0 0 0,0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8.7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80 12219,'12'11'2411,"-6"41"1,-5 7-2390,0-18-22,1 19 0,5-3-50,9-31-6,14-9 56,0-7 101,7-7 0,1-3-1,4-13-32,-1-7-29,-3-18 11,-6-4 1,-8-5 94,-10 0 102,-7 2-23,-6 3-118,-12 7-106,-10 6-258,-19 5-262,-8 7-304,-6 6-1153,-6 5 1977,-14 6 0,33 1 0,-1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59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0 652 11945,'21'15'3764,"-5"-2"-3534,-16-13-135,0 0-95,16-50-11,-8 10-96,14-48 1,-6 16 50,3-5 50,9-8-567,4 6 573,4 5 123,4 16 12,-2 21 212,1 18 403,-2 25 135,1 27-123,-2 23-140,-4 25-174,-6 8-190,-5 2-191,-6-6-67,-4-10-101,0-15-520,-5-11-1116,3-15-1876,-5-12 3613,0-10 0,-2-7 0,-2-5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09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25 144 15496,'-11'0'2795,"1"-1"-2790,10 1-55,0 0 16,-1-2 34,0 0 0,0 0-5,1 1-12,3-1 17,9 0 56,15-2 22,15 0-33,14 1-45,12-1 11,6-2-5,3 1-3387,-2-3 3387,-7-1 39,4-2 11,-29 2 286,-2 0 56,-31 7-40,-5 1 0,-5-1 3264,0 2-3622,0-4 0,0 1-2728,-7-10-1316,-3 2 4044,-7-4 0,6 10 0,3 1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0.2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119 0 12326,'18'6'3378,"-4"-1"-3009,-14-5-173,0 0 28,-49 77 62,29-22-149,-10 5 0,2 4 54,15 19-113,5 3-72,5-4 44,3-5-50,8-13-56,6-10 50,11-12-5,7-12 6,4-12-7,7-8 7,2-7-1,6-11-27,-2-11-18,-2-15 1,-7-14-1,-10-8 46,-11-5 38,-10-29 91,-6 24 100,-24-30-224,0 51-62,-21-7-201,6 25-308,0 1-437,0 5 1008,-14-9 0,27 17 0,-9-6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1.3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1099 12186,'13'31'4094,"-3"-6"-3422,-10-25 947,0 0-963,2 6-40,-2-4-101,2 1-17,-2-14-302,0-11-157,-2-16 12,-5-11-1,-1-10-16,-4-1-34,5 3-34,3 7-151,2 7-229,2 5-263,9 2-354,5 4-319,10 2 90,8 4-68,4 5 174,9 6-100,4 6-499,7 5-1272,30 2 2493,-21 2 532,16 0 588,-32 0 257,-9 0 259,-9 0 470,-11 0-39,-8 0-320,-6 0-201,-4 0 795,-1 0-823,-1-1-622,-6 0 117,-3 0-306,-9 6-164,-1 8-5,-7 10-6,-1 12 0,-3 7 0,0 10 0,0 3 0,1 5-6,3 0-28,5-3 29,5-1 5,6-5-11,5-2-29,3-4-56,2-3-77,0-7-96,3-3-39,5-9-146,5-4 6,6-11 40,3-3-393,18-20 201,-8-6 46,10-17 173,-16-3 146,-2-4 72,-5-6-33,0-3-123,-8-6 0,-3 10 0,-1-3 83,-2-31-247,-2 25 0,0 0 483,-3-33 0,0-1-69,0-1 449,0 6 40,-1 5 6,-3 11 28,0 10 565,-3 7-610,4 24-39,0 7 630,1 20-848,2 14 364,-2 18-79,2 23 207,0 27-149,4-4 1,0 5-353,0-17 1,1 1-679,3 24 1,1 0 559,-2-26 1,1-3-26,-1-1 0,1 0-183,-1-4 0,1-2 71,9 43-454,0-13-1674,10-2 571,-1-35 1669,11-4 0,-20-34 0,0-5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2.1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0 510 9839,'28'20'3366,"-6"-5"-3024,-22-15-185,0 0-40,93-5 57,-51-11-76,17 6 0,-3-5 244,-22-23 72,-6-2-112,-12-4-145,-7-3-101,-8-4-22,-1 0 5,-10 5 18,-2 7 94,-14 12 263,-1 12-190,-5 8-173,2 9-7,-4 15 74,4 9-12,0 23 40,5 11-23,6 8-112,8 9-5,6 0 0,3-1-6,5-6-6,10-8-50,8-10 0,13-8 11,6-7 45,3-10-5,6-7 5,0-9 0,5-5 28,3-5 268,-1-4-139,1-10-78,-6-9 33,-9-14 604,-7-35-161,-19 11-174,-4-22-179,-14 20-146,-10 3-45,-4 1-50,-17-10-73,10 22-28,1-2-90,15 31-78,5 4 56,2 6 89,12-1 96,9-2 61,21-2-184,12-3-275,-5 2 0,2 1 51,31-7 223,-27 5 1,0 0-140,19-4 184,-8-1 73,-13 3 73,-15 3 101,-14 6 801,-11 1-393,-8 3-223,-3-1-152,-2 0-100,0 2 145,-5 0 219,-5 2-57,-9 0-133,-5 0-152,-5 9 45,-18 26-11,15 7 33,-13 26 17,24-6-62,6 4-72,8 0-6,5-3-11,7-7-477,23 10-179,0-24-352,20 4-589,-10-27-1068,8-9-1643,-2-5 4319,9-5 0,-26 0 0,-6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2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295 73 13004,'18'6'2430,"-4"-2"-2160,-14-4 542,0 0-84,-10-35 212,0 25-37,-11-26-326,1 35-460,-3 7-117,-5 9-33,-4 14 27,-2 9-39,0 9 40,2 2-40,5 3-78,5-1-85,5 0-27,7-4-107,5-2-95,3-5-67,2-6-95,10-6-28,8-9-12,11-4 28,6-10 40,1-1-353,2-14-684,-4-13-357,-1-19 463,-6-33-105,-4-9 1607,-15 31 0,-1 3 0,0-6 0,-3 13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2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8942,'13'1'4260,"-6"64"0,-8 25-3851,-1 3-767,1-23 0,0 11 1,2-8 429,2-10 1,3-6-53,0 2-1,2-2-19,1-2 0,2-2-106,10 40-465,0-11-297,1-14-1894,-4-17 2821,-2-13 0,-8-21 0,-3-9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3.3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213 1262 13530,'7'18'3775,"-1"-4"-3024,-6-14 1187,0 0-1596,0-20-264,0-8-33,-10-32-45,-6-15-34,-10-19-648,10 37 1,0-1 605,0-4 0,0-1 40,-1-3 0,1-1-231,1 1 1,0 1 224,3 4 0,1 1-42,3 7 0,1 1-112,0-34-134,6 18-163,7 14-101,14 18-128,13 10 1224,16 15-1331,9 6-409,2 26 362,2 12-2177,-28 17 1,-4 8 2966,8 21 0,-5 9 0,-28-56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4.0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85 8410,'20'3'2342,"-5"-1"-2040,-15-2 34,99-40 112,-51 30-201,15-11 0,0 2 218,-16 21 22,-4 13 34,-7 11 201,-1 20 101,-4 11-61,-1 13-17,0 5-168,-5 5-185,2-1-73,-5-8-100,0-5-74,-5-13-38,-2-12 16,-4-11 68,-3-13 257,-3-8 118,-3-5-146,0-4-387,-2-10-33,0-11-151,-9-21-84,1-14-90,-9-14 118,7-6 84,3 1-6,5 3 17,9 8-62,28-11 163,3 24-39,27-7-2,-9 28-110,4 11-45,-1 8 89,-1 8 34,-7 13 135,4 27 55,-20 4 17,-1 24 0,-23-10 1,-5 5-23,-4 2 6,-2 2-29,0-3-72,0 10-40,0-25-44,3 1-52,4-32 12,7-8 46,3-5 27,5-2 45,3 0 0,5-11 0,2-4-6,10-31 17,-14 5 202,0-14-72,-20 12-23,-5 3-34,-13 4-84,-13 5-73,-17 6-1423,-41 3-1226,15 11-2952,-14 3 5674,39 8 0,20 0 0,11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4.7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1 249 11222,'6'4'3703,"-2"0"-3418,1 40 1,-1 14 28,6-6-236,-2 13 1,3-1 279,8-17-229,-4-14 117,-4-10 460,-3-10 252,-6-8-342,-1-3-616,-1-17-39,-3-9-28,-6-23-85,-5-13-128,-2-12-62,7-12 23,4-2-591,5 0 663,3 12 242,8 15 5,7 23 213,6 19 123,4 15 28,2 24-157,3 17-34,-1 26-55,-1 8-51,-4 8-61,-1-5 27,-7-4 18,-2-14 551,-6-11-528,-3-13 10,-4-12 33,-1-10 46,-3-7-163,2-5-191,-2-10-162,0-11-11,0-21-275,0-13 130,0-14 173,0-5-11,0 0-90,15-7 437,0 36 252,17 5 168,-4 40 431,16 45-571,-13-2-62,11 32 51,-18-15 6,-3-4-91,-4-1-116,-4-3-68,-5-6-415,-1-3-1058,-5-9 1473,0-7 0,-2-14 0,0-6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5.7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668 439 12349,'17'19'2917,"-2"-4"-2457,-15-15 341,0 0-376,10-97-61,-8 51-162,4-16 0,-3 0 302,-14 15 56,-5 1-84,-8 8 28,-6 5-84,1 12-112,-6 6-201,1 10-102,-9 5-5,-2 18-5,-10 15 5,-3 28 84,-3 16-271,30-31 1,0 2 329,3 4 0,1 2-48,1 2 0,2 2-53,2 2 0,2 1-8,3-2 0,2 1-32,3-2 1,2 0-124,3-3 0,2-2 132,0 43-45,12-41 1,5-2-107,14 16 0,26 2-62,12-43 12,13-13-158,12-8-383,-19-12 1,1-5-49,-17 0 0,0-2-95,18-8 1,-3-4-505,18-21 840,-8-6 393,-13-1 145,-12-3 201,-14-3 118,-14-2 34,-11-4 869,-10-29-450,-7 27 96,-7-11 40,-3 45 251,-6 15-851,-1 10-34,-4 24-196,-3 14 168,4 13 1,2 7-180,-10 34-220,11-26 0,2-1 153,2 21-157,8-15-240,3-12-321,4-16-122,9-13 157,4-12 325,12-8-6,5-16 233,1-12-816,7-58 521,-15 7-107,-8 22 1,-3-1 532,-3-25 118,1 14 638,-5 20 118,1 22 95,-1 18 465,6 51-1098,1-5-236,5 42-100,-2-18-61,2 2 314,2-4-1267,0-7-767,5-10-1664,7-13-2525,4-11 5970,8-12 0,-20-6 0,-5-3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6.5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0 159 12130,'3'20'4330,"0"-3"-3754,-3-17-312,11 112-119,1-58-103,-1 19 0,1-2-36,8-20 89,-3-8 135,-4-11 134,-4-11 240,-5-10 41,-1-6-242,-3-5-173,0-11-174,0-14-56,-5-20-95,-4-19-118,-2-14-313,2-5-220,6 0-83,5 9-33,15 16-197,35 3 987,8 22-124,30 3-253,-12 15-44,-1 7 325,-2 3 168,8 3 252,-31 2 392,-4 2 258,-33 2 56,-12 1-140,-1 3-331,-2-1-241,0 6-150,-3 6 11,-5 14 111,-15 48-123,5-11-90,5-18 1,2 0-6,4 20 0,4-6-117,4-10-141,11-12-174,8-12-363,32-14 616,-7-8-68,13-14-5,-19-11 84,-8-12 124,-7-10 44,-12-10 5,-6-6 46,-9-6 77,-13 3 332,-31-9-460,2 26-398,-20 1-677,20 26 1075,-7 3 0,25 4 0,0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6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12180,'21'8'3843,"-4"-1"-3171,-17-7 179,0 0-50,0 107-948,0-32 323,1 8 1,1 5-396,1-29 0,0-3 297,2 2 1,0 1-18,1-2 1,1 0-128,-1-2 1,1-1 98,0-3 1,-1-2-28,9 42-6,-3-14-6,1-15-240,-4-13-9,1-19-1415,-1-12-721,4-12-2902,2-20 5293,4-11 0,-9 5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7.1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17613,'5'48'3518,"-2"-9"-3171,-6 59-196,2-41-689,-2 10 1,2 1 537,8-4 299,2-10-742,6-9-404,-2-11-1204,3-11-1841,-4-10 3892,3-8 0,-9-3 0,-1-2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7.3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55 13592,'-15'-30'-342,"3"6"-3814,12 24 4156,0 0 0,0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7.6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1 570 12202,'10'41'4678,"-2"-9"-4068,-8-32-520,0 0-180,0-100 17,0 36-247,0-9 0,0-2 135,0-10 45,10 8 140,3 9 101,13 19 176,0 17-92,3 17 5,1 10 107,-5 22 117,0 9-117,-5 24-40,-4 11-37,-3 9-164,-5 3 296,-1-1-559,-3-6-477,2-10-307,-1-12-393,6-12-543,6-15 40,13-8 1343,15-15-1315,15-15 1321,-15-1 0,2-5-1788,0-3 0,0-4 2326,9-6 0,-5 1 0,6-4 0,-17 9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8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320 1 9436,'-51'48'2457,"0"1"1,0-1-1,-12 7 1,11 0-2514,28-2 0,11-1-224,2 6-202,7-13-73,4-13 141,11-13 257,3-10 79,14-5-102,2-16-156,4-13-78,0-17-12,0-16 107,-2-6 190,-4-3 129,-4 10 538,-6 14 184,-5 22-111,-4 11 83,2 20-296,2 13-258,9 17-90,8 11-50,8 4-106,11-3-331,0-3-403,7-5-880,2-7-6113,-2-7 7833,-2-10 0,-25-10 0,-9-6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9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11 13513,'-6'-6'3333,"2"2"-2936,2 53 1,4 27 246,3 9-1191,-2 10 1,2 4 706,1-38 0,1-3-88,1 0 1,-1 0-42,2-5 0,-1-2 477,9 39-508,0-16 262,0-18-290,-3-15-296,-3-13-383,-4-13 470,-1-8-1550,-4-12-3125,0-13 4912,-2-15 0,0 11 0,0 1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9.6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0 190 10640,'11'20'2403,"-3"-4"-2224,34-37 0,11-15 202,6 7-398,9-8 1,1 0 509,7 9-84,-8 7 184,-10 10-156,-13 6 59,-13 5-149,-13 10-95,-10 5-39,-6 16 163,-3 6-332,-15 10-44,-8 6-123,-24 9-213,-10 1-106,-9 2 100,-2-4 174,3-7 123,9-7 53,13-11-13,14-11-135,15-9-124,9-8 264,15-5 124,46 6 105,4-3-75,-11 2 0,3 1 143,34 8-263,0 7 325,-7 6-23,-11 6-23,-17 5 135,-16 23-341,-18-14-23,-17 15-12,-24-21-32,-16-1-40,-20-5-140,-13-3-174,-9-6-823,17-14 0,-2-3 157,17-5 0,1-1-2670,-13 1 0,4-4 3650,-4-13 0,31 5 0,14-5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19.9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13026,'9'9'3792,"-2"-2"-3092,-7-7-213,0 0-156,21 94-197,-10-39-115,3 11 1,0 1-442,-5 3 170,1-4-417,-6-3-753,-1-2-4592,-3-10 6014,0-8 0,0-21 0,0-11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0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16096,'0'9'1192,"0"-1"-4043,0-8 357,0 0 0,0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0.5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0 16593,'-27'87'89,"1"0"1,2-8 0,7-7-90,17-2-123,13-12 121,7-13-172,16-13 247,7-13-73,3-10 118,3-6-107,-2-11-5,-4-9 0,-7-12-1,-9-10 6,-12-5 85,-10-31-96,-20 17 119,-11-16-119,-19 32-184,-6 14-281,-3 10-527,2 10-940,3 3 1932,2 0 0,22 2 0,5-2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1.0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11799,'13'12'3837,"-2"-3"-3215,-11-9 308,0 0-281,-3 92-184,2-27-258,-1 6 0,0 5-895,2 22 777,0-46 1,0-1-51,2 0 1,1-1 16,5 49-56,6-8-6,2-5-89,2-12-455,0-9-575,0-12-522,0-12-481,1-19-2998,0-9 5126,0-16 0,-9 2 0,-4-2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1.3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39 15855,'-3'-22'2632,"1"5"-2548,-7 58 0,0 24-79,4-2-739,-5 10 0,2 1 644,11 2 308,10-12-565,8-10 224,10-16-84,4-12 174,3-15 33,1-6 768,3-6-718,-3-13-44,-1-9 28,-6-17-34,-9-9 0,-10-7 0,-8-5 56,-7-1-23,-11 5-33,-11 10-61,-12 13-130,-5 12-369,-1 12-621,6 5-881,6 5-3002,11 0 5064,8 0 0,7 0 0,3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1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13183,'7'13'4329,"-1"-2"-4149,-6-11-242,0 0 28,-86 90-808,52-29 772,-16 6 0,5 3-126,32 12-140,8-8 66,12-8-301,13-19 21,15-13 136,16-19 218,4-8 146,1-14 44,-5-13-5,-7-16 602,-11-18-518,-10-9 190,-12-7 331,-6-2 308,-5 7 431,0 14-167,-1 21-634,-1 16-415,0 24-111,0 23 167,2 32 7,10 26-421,-2-37 0,3 1 336,4 5 1,3 1 13,0 0 0,2 0-8,-1 2 0,-1 0 13,-2-1 1,-1 0-26,-2-1 1,-2 1-37,-3-2 1,-3 0-21,0-1 1,-2-2 11,-1-1 0,-3-2-107,-5-3 1,-5-1 95,-14 41-34,-26-14-162,-11-13-331,-12-19-151,20-28 0,-1-6-443,-27-1-560,-12-28-414,47-32 2061,28-1 0,5-2 0,-2-7 0,6-14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2.1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12729,'5'48'2002,"0"15"1,0 1-1561,1-2-1079,0 5 1,1 1 636,8 15-128,2-9 74,2-12-808,-2-11-232,0-16-939,-4-15-1821,-1-10 3854,-3-19 0,-5 7 0,-1-6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2.2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22 13575,'-4'-12'0,"0"2"0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3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335 572 12858,'-35'-42'3027,"0"1"1,10 16-3028,-27-8 0,-4 15-5,19 49-29,3 22 34,5 12 28,10 9-22,10 9-6,6 0-119,8-3-390,11-11-393,13-14-330,14-16-180,12-16-492,7-12-1669,9-15 2676,7-16 824,6-16-299,-40 12 1,-1-3 270,2-3 0,-2-2 62,-1 0 0,-2-2 39,-3-1 0,-3-2-19,23-34 562,-18-1 1071,-16 8 1349,-13 11-1412,-8 15-128,-12 16 504,-22 13-1265,-3 17-578,-14 15 73,13 20-2,4 13-115,4 8-40,5 0 0,7-2-224,8 8-140,3-26-224,5-2 0,5-30 224,8-7 151,6-9-106,19-30 246,-10 1 34,6-30-102,-15 12 91,-4 2 50,-4 7 252,-3 12 123,-5 15-78,-1 9 50,-2 9 297,5 36-560,3-2-84,7 30 0,6-16-72,5-5-108,4-5-105,4-11-169,2-7-902,11-12 589,-11-8-342,9-22-431,-20-10 610,-1-27 493,-7-14 292,-6-16-828,-5-13 973,-5 45 0,-1-1 154,1 1 0,-2-3 901,2-16 1,-2 1 64,-2-21 174,-1-5-280,-2 70-392,2 16-152,3 25 213,1 19-33,0 31-339,1 3 0,1 5-216,2-13 1,1 2 73,1 22 0,2 0-130,2-23 1,0-3-40,0-2 0,0-1 0,12 40-627,-3-16-925,3-23 1552,4-18 0,-12-20 0,1-9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3.9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652 119 13760,'6'-3'4654,"-2"1"-3824,-4 2-662,-98-51-101,43 39-65,-12-16 1,0 6 25,3 32-28,8 9-67,11 20-6,20 14 45,11 15 28,28 13-398,18 6 398,-6-39 0,5 0-31,5-1 1,2 0 10,1 0 0,0-2 14,-2 0 1,0-1 5,-6-4 0,-2 1 67,16 35 68,-20-6 5,-13-8-34,-15-7-33,-19-13-73,-15-12 0,-21-14-90,-12-9-27,-10-10 16,-4-18-39,-1-13-325,8-18-717,13-8-1546,25-20-5623,16 2 8351,25-11 0,-1 43 0,4 11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4.4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 13670,'10'9'3523,"-2"-2"-3276,-8-7-242,-8 87-5,6-35-17,-1 9 1,2 1-91,14-2-5,10-7 51,8-12 61,4-11 0,0-11 39,0-10 0,-1-6-5,-2-9-23,-2-9 56,-3-14-11,-7-10-22,-3-10-34,-7-8-34,-5-7-106,-3 0-375,-2-2-426,0 11-359,0 12-811,-2 20-1216,0 21 3327,0 24 0,0-7 0,2 5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4.8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175 1527 13502,'5'20'3198,"0"-4"-2951,-5-16 156,0 0 140,2-117-151,-10 43-895,3-15 0,-2-6 587,-5 28 0,-1 2-56,-1-6 0,0-2-28,-1-10 0,1-2-39,1 2 0,1 1-40,3 6 1,1 0-1,3 2 1,1 3-89,2 16 1,1 3 43,1-36 28,7 37 27,8 24 68,13 18 107,10 14 951,5 14-868,-1 12 534,-6 12-590,-10 8 1,-12 2-34,-7 5-28,-7 0-73,-16 2-90,-4-3-526,-19-4-891,-13-5-1848,1-7 3355,-7-8 0,29-15 0,8-8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5.2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148 1092 11301,'6'8'3489,"-2"-2"-3058,-4-6 651,0 0-623,20 45-73,-15-42-262,15 22-91,-21-65-33,-10-22-50,-3-20-256,3 31 0,-1-2 239,0-8 0,0-2-12,1-5 1,1-2 36,-1-2 0,1 0 42,4 3 0,1 2 0,1 7 0,1 3 50,1-33 1,5 26 61,10 25 33,8 17-5,8 11 51,3 7 33,-4 3 539,-5 4-472,-6 10-34,-10 8 12,-3 14-100,-4 11-85,-10 7-50,-8 8-34,-11 4-1297,1-16 0,-1 0-3666,-12 19 4963,12-23 0,2-6 0,7-11 0,6-9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5.5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12489,'2'18'3646,"0"-4"-3097,-2-14 16,3 114-10,0-42-579,-1 12 1,1 3 185,0-35 1,0-4-88,0 3 1,1 0-37,6 43-39,1-6-364,2-12-453,2-12-415,1-15-550,5-15-1707,-3-14 3489,5-11 0,-13-5 0,-2-4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5.9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88 13054,'11'10'2470,"-1"-1"-2324,-10-9-140,58 85-6,-25-44 0,6 13 0,2-1-141,0-14-184,-5-8-246,2-7-252,-6-10 11,-2-7 162,-4-6-134,-3-11-140,-5-11 464,-2-17 360,-4-14 100,-4-9 50,0-7 476,-5 4 690,-1 5 162,0 16-96,-2 16-425,0 15-386,0 19 369,0 54-140,-3 5-333,2-9 0,-1 3-445,-1-6 0,-1 0 388,2 3 1,0 1-3,0 3 0,0 0-219,1-1 1,0-1 109,1 1 0,0 0-104,0-5 0,0 0-95,0-3 0,0-1 0,0 38-481,4-14-460,-3-18-790,2-18-1327,-3-19 3058,-2-11 0,2-7 0,-2-2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29.5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0 126 11939,'2'6'3142,"0"-2"-2688,-2-4 135,0 0-494,7 0 62,7 0-73,10 0-51,10-1-27,9-5-6,8-3 0,8-5-146,3-3-531,2 0-774,8-3-2476,-4 1 3875,-2 1 1,-31 9 0,-13 4-1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0.3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459 912 11710,'6'4'3226,"0"-2"-2823,-6-2-72,0 0-225,-79-90 135,45 64 5,-15-23 1,0 7-1,15 39-173,-1 14-34,-1 14 29,-2 22 4,2 17 40,4 15-61,8 5-23,9 2-28,7-6-146,7-10-117,14-12-56,7-13 0,18-13-12,5-12 28,4-10 51,2-7-263,-1-16-56,-5-9 5,-5-21 62,-7-10 0,-8-14-17,-4-12-78,-8-15 313,-7 41 0,0-3-67,-2-34 1,-1-3-96,0 20 1,0 1 665,-1-24 1,0 3 234,0 31 1,0 3 348,-2-5 0,-1 3 77,0-17-167,-4 5-259,5 54-301,0 11-146,2 13 985,0 19-527,0 24 164,2 35-472,1-31 1,1 4 213,1 7 0,2 2-135,1 1 0,1 4-87,3 22 1,1 0-149,-3-27 0,1-2-236,2 15 1,1-5-879,7 2-740,5-9-1496,-3-19 3350,1-11 0,-12-19 0,-3-9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0.7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99 333 9610,'2'3'2049,"-1"0"-1662,-1-3-331,96-25-17,-64 5 28,20 1 0,-5-5 152,-38-10-56,-8-2-35,-6-3-4,-11 1 156,-10 2 72,-11 6 197,-3 9 330,-1 10-531,3 6-152,2 18 157,6 14 73,4 22-124,5 16-112,8 10-111,6 2-79,5 1-73,12-7-207,7-9-213,14-11-275,8-11-32,5-17-292,3-11-1160,5-13 2252,13-36 0,-31 23 0,3-21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0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40 12219,'-2'-22'2896,"0"4"-2285,2 18 78,5 114 33,5-30-899,-3 7 0,1 5 465,1-29 1,1-4-93,0 4 1,0 0-108,0-1 1,0-2-68,0-3 1,0-1-9,-1-5 0,-1-1-245,11 40-334,-1-15-380,2-15-556,0-14-471,-1-19-2598,0-11 4570,-4-15 0,-5-3 0,-5-2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1.2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15042,'13'76'764,"0"1"0,0 0 0,-1-5 0,1-3 1,-1-9-765,8 19-320,3-8-347,-2-12-542,-1-14-651,-3-17-1881,0-13 3741,-5-10 0,-5-5 0,-3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1.3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32 15070,'-16'-18'-985,"3"4"-6610,13 14 7595,0 0 0,0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1.8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7 196 13861,'-7'25'1621,"7"28"1,6 6-1348,12 1-229,-3 6 0,2 2-742,23 4 697,0-10 255,3-15-249,-4-13 230,-3-15-129,-4-11 83,-9-6 157,-5-2 329,-6-12-542,-3-9-78,-5-22-56,-1-15-28,-3-18-101,0-11-350,0-7 205,0 1-90,0 8-661,0 14-1020,0 18-2738,2 14 4783,5 17 0,-3 10 0,2 7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2.6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1 512 11777,'1'17'1630,"0"-4"-1535,-1-13-84,89-42 23,-49 15-34,15-3 0,-3-2 73,-22-6 11,-13-1 123,-8 1 23,-8 0 111,-6 6 264,-8 9 236,-8 10-416,-7 8-318,-6 13-63,2 14 85,-6 15-73,6 19-22,2 7 67,7 7 27,11 1-128,6-3-128,6-4-102,15-8-179,9-8 56,21-9 85,8-11 177,9-6 91,0-12 0,6-3 68,23-12 5,-26-8 341,14-10 6,-39-9 146,-12-6 224,-9-3-163,-12-6-178,-4-5 335,-18-35-538,0 21-61,-11-17-90,5 36-95,8 13-95,5 6-213,5 8-146,3 2-527,35-5 248,1 8-74,37-1 35,-3 10-69,6 5 51,2 1 359,0 0 314,-8 0 173,7 0 554,-35 0 404,0 0-39,-34 0-343,-5-7-385,-3-3-174,-2-9 61,-8-3-100,-4-3 10,-12 0 679,-16-1-224,8 13-169,-11 2-324,17 12-6,1 20 0,3 12 50,5 31 68,2 12-65,12-14 0,2 3-120,-2 30-328,9-34 0,4-3-250,8 6-536,14-10-230,3-16-623,7-10-3472,-1-13 5506,6-7 0,-22-7 0,-5-1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3.1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391 697 15888,'-41'-36'3468,"7"8"-3272,34 28-252,0 0 11,-85 22 45,49 6 0,-16-3 0,1 5-6,21 28-5,6 3-51,5-1 57,8-4-102,5-5-178,5-7-242,7-7 11,8-12 130,10-7 39,7-10 28,6-5-51,1-16-291,3-12-191,1-24 136,-4-15 217,-3-17-225,-8-10 659,-16 40 1,-2-3 64,-3-1 0,-2-1 50,-1-3 1,-1-1 145,-1 0 0,-2 0 126,-2 3 0,-1 0 137,1 5 0,-2 2 528,-8-29-24,1 26-235,5 27-353,1 20-145,4 33 129,1 25 55,1 37-864,-1-34 0,2 3 568,1 5 0,2 1-62,0 1 0,1 0 39,3-2 0,2-1-145,-2-6 0,2-1-583,12 39-1294,4-17-4704,-3-20 6631,3-18 0,-14-20 0,-3-11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3.6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15401,'4'16'2817,"-1"-3"-2116,-3-13-96,-3 102-124,2-23-894,-1 6 1,1 6 535,1-24 1,0-2-49,0 4 1,0 1-34,-1-1 0,2 0-23,2-2 1,1-1-20,-1-5 0,2-1-30,2-5 1,1-3-94,5 40-337,2-20-391,-3-16-718,1-22-1455,3-15-2246,2-28 5270,2-18 0,-7 6 0,-5-2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4.7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216 1176 14471,'8'13'4363,"-2"-2"-3763,-6-11 290,0 0-839,-21-60-46,6 16-2,-1-6 0,0-4 3,-7-25-915,1-17 914,10 45 1,1-2-6,0-3 0,1-1-182,1 1 1,-1-1 206,2 2 0,0 1 26,-6-44-7,3 13-44,4 19-5,3 19-79,2 16-39,2 17 749,0 8-626,10 17 450,13 21-316,17 25-92,-14-16 0,3 3-722,3 6 0,1 3 685,1 3 1,2 2 16,16 21 1,2 1-7,-15-23 1,1-1-209,10 12 0,-1-5 265,10 3-6,-6-15 51,-14-18 139,-4-12 7,-16-12 1334,-5-7-1212,-13-21 231,-1-16-583,0-30-34,0-22-54,-3 33 1,-2-1-431,-1-6 1,0-1 267,-4-1 1,-1-1-561,-2-18 1,0 1 1,4 27 1,1 3-700,0-9 0,2 7-3489,3 12 4962,11 21 0,-6 11 0,6 8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5.0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0 14527,'-8'5'2750,"1"0"-2335,7-5-135,0 0 151,-42 115-799,27-50 489,-9 15 0,3 2 52,16-3-173,3-4 190,9-9-279,9-9 21,10-16-16,9-11 84,3-17 0,2-6 649,1-10-605,-3-13-10,-2-13 0,-10-16-34,-5-14 5,-12-7 46,-4-5-51,-11-6 0,-11 4-191,-13 4-280,-12 11-610,-4 10-588,3 15-1036,2 15-1788,7 10 4493,5 21 0,14-9 0,6 9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5.4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1 404 12247,'0'18'3602,"-1"-4"-3280,17 31 0,7 7-25,5 1-135,2 11 1,3-1 274,12-8-23,2-14 73,0-9-4,-3-13-2,-7-10 62,-6-6 140,-7-3 85,-5-6-124,-4-11-168,-1-17-168,-2-17-145,-1-15-62,-2-9-51,-4-8-50,-2 0-584,-3 2 131,0 7-242,3 9-252,0 8-386,6 10-1288,2 3-4414,3 9 7035,1 5 0,-7 15 0,-3 6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8.4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27 289 14213,'10'0'3042,"-1"1"-2734,-9-1-135,0 0-61,78-91-44,-36 52-26,9-15 0,2 2 92,-11 26 84,-7 9 51,-10 9 6,-9 5 56,-5 3-23,-3 7-135,-2 11-55,1 15-34,-5 16 0,2 11-6,-4 10 18,-12 10-54,-7-10 0,-5 2-40,2-13 1,-1 0-602,-12 22 0,-1-2 602,9-21 0,1-4-3,0-3 0,1-1 0,-20 35-6,0 1 6,19-37 6,1-6 95,19-33 5,3-7-22,3-3 1209,16 0-1125,10-3-67,23-5-68,15-7-33,8-4-380,9-5-354,2-1-818,-4 0-1838,5-4-721,-11 2 4111,-4-3 0,-33 13 0,-13 6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8.7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1 15065,'3'18'2492,"-1"-3"-2234,-2-15 145,0 0-78,-41 106-118,25-43-375,-7 10 0,3 2 168,15 0 105,5-11-156,12-8-22,6-14 45,17-12 28,7-12 5,5-10 51,4-5 277,-4-6-327,-1-10 27,-7-8-33,-10-14 6,-7-7 5,-11-9-5,-5-3-6,-8-5 0,-14 1-331,-35-19-363,2 24-605,-24-8-863,17 33-6534,8 8 8696,3 10 0,24 5 0,7 5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2:39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19 260 11525,'-10'-9'1960,"2"3"-1820,8 6 818,0 0-331,104-89-167,-57 55-247,16-17 0,0 4 302,-24 32 106,-9 8 7,-7 5-80,-6 12-150,-6 9-151,-4 19-90,-3 13-90,-2 13-56,-2 8 29,-10 7-7,-3 2 74,-11-2 21,-1-2-21,-3-7-6,0-6 16,0-8 12,-7 3-84,15-24 5,-1-3-11,16-23 129,3-7-95,0 0-118,2-2-61,5 0 106,10-4 56,13-3-50,17-7-1,14-3-5,7-3-297,4 1-386,-1-2-438,-3 2-2374,27-9 51,-29 6 3444,11-3 0,-49 15 0,-11 5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4:00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32 250 13609,'-9'11'3584,"1"-2"-2973,8-9 16,0 0-375,-6 0-27,4 0 430,-5 0-213,21 0-134,1 3-28,14 1-39,3 4-90,2-1-5,9 1-6,1-3 50,8 3 28,5-6-50,6 1-11,11-3-311,8 0 205,11 0-49,-43-1 1,1-1 2,3 0 1,1 0-3,2-3 0,1 1 2,1 0 1,1 2-3,-1-2 0,0 0 2,-1 2 1,-1 1-3,-3 0 0,1-1-1,14 0 1,-1 0 31,30-1-29,-39 0 1,-3-1 28,12 0-29,-7-3 1,-6 2 78,17-3 233,-19 3-311,15-2 33,-22 3-28,1 0 28,-1-1 6,1 1 5,6-3 85,28-4-96,-14 2-33,25-3 5,-24 4-6,5 1 1,1 1-6,0-1 6,0 2-1,-2-2-5,1 2 3,-23-1 0,0 1 2,24-4 23,19-2-22,-34 6-6,-3-3 6,-3 4-6,-3-1 11,-2 3 45,18-5-11,-14 4-6,17-6 11,-18 3-44,0 1 5,1-2-5,-4 2-1,0-2 29,-4 3-23,-3-1 28,5 1-39,-15 2 6,1 0-1,-17 0 57,-2 2 22,-2-2-11,-1 1 89,-2 0 208,-3 0-146,-3 1-6,0 0-5040,-2-2-102,-10 15 4924,-4 0 0,1 4 0,1-6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1.0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15289,'10'2'3837,"-2"-1"-3367,-8-1 695,0 0-756,0 4 207,0 5-139,0 8-57,0 14-146,4 10 56,0 16-145,5 13-34,1 16-115,-5-35 1,1 2-608,1 4 0,0 3 641,1 5 0,0 1-48,1 4 1,1 0-313,0 1 0,0-1 290,-1 1 0,0-1 44,1-3 1,0 0-40,-3-4 1,0-2-94,-1-2 1,0-2 126,-1-4 1,0-2 44,2 40-76,-1-13-3,-1-17 1097,-1-14-1068,-2-16 680,2-10-708,-4-10 391,2-5-335,-2-5 235,0-1-297,3 0-61,-2 0 61,4 0-146,0-1 90,7-2 56,10-4 0,13-6 0,18-6 0,15-10 0,13-6-456,6-4 143,1-3-426,-1 3-404,-6 4-459,-4 7-1417,1 8-5319,-7 6 8338,-5 4 0,-30 5 0,-15 2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1.6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429 113 14051,'2'2'2302,"0"0"112,-2-2-1624,5-50 28,-8 36-174,-2-37 16,-12 50-279,-7 1-330,-8 16 11,-8 12-28,-7 29-34,-4 16-135,25-29 1,1 2 134,1 3 0,1 0-17,2 1 0,2 0-11,2-1 0,2-1-68,-7 36 91,7-12-292,7-18-123,5-13-123,3-16-157,0-12-73,10-8 829,9-10-190,16-18-404,-3-14 0,1-7 67,18-37 91,-18 22 1,-1-2 227,4-28 152,-7 10 163,-9 16 968,-6 15-627,-6 26-100,-3 12 100,2 28-146,3 14 245,3 20-491,4 12-106,-2 4-12,4-2-39,-2-4-1304,17 4-763,5-33 2112,36 1 0,-39-32 0,9-2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2.2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31 13390,'-13'-17'4654,"2"4"-4054,11 13 330,0 0-448,0 128-1412,10-32 1062,-6-29 1,-1 9 0,2-4 68,6 5 1,1-3-74,-1 3 1,0-1-177,0-1 1,-1-2 64,1-4 0,-1-2-17,-1-5 0,-1-2 0,0-5 0,-1-3-34,6 38-241,-3-14 270,-1-18-29,-2-15-16,-1-16 931,-2-14-1111,-1-8 592,-1-7-670,4-15 382,1-14-522,6-22 67,4-13 235,11-6 29,6 2 111,13 4 12,8 15 61,7 10-62,4 16 158,22 12-79,-27 11 123,3 17-17,-38 6 141,-14 17-68,-7 2 459,-35 32-492,-6-17-160,3-16 0,-5-2-597,-37 14 527,-7-4-246,-2-6-197,4-9-291,9-7-778,12-12-1888,12-6 3400,9-40 0,19 24 0,4-26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2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0 16868,'1'21'2650,"0"-4"-2174,-1-17-84,-2 117 106,2-41-798,-2 11 0,2 4 445,3-34 1,1-4-79,-1 2 0,2 1-14,2-2 1,1-1-38,0-1 1,-1-1-17,8 44-25,-1-7-93,-3-9-375,-2-8-666,-3-10-1434,-1-10-3944,-1-16 6537,0-12 0,-2-12 0,0-8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3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12107,'5'8'4672,"-1"-2"-3474,-4-6-369,15 91-72,-7-19-818,4 4 0,-1 5 282,-4-22 0,-2-2-64,2 3 0,1 0 25,-2-1 0,-1-1-68,2 0 1,-1-1-25,0-4 0,0-1-37,-1-1 0,1-1-3,5 43-38,0-8 182,1-9-233,-1-10 28,0-9 5,-1-14-397,-1-11-185,-3-13 101,-1-10-1171,-3-6-1328,0-9-4127,-4-11 7113,-8-12 0,6 9 0,-6 2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3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1 211 18159,'85'-20'241,"0"-1"0,-3 1 0,-2 2-216,-18 5 1,-2 0-415,4 1 1,-1-1 208,-2 0 1,-1 0 81,-3 1 0,-1 1-210,40-6 95,-19 8 301,-17 4-312,-19 5-45,-13 0-582,-11 0-295,-8 0-215,-5 3-291,-4 6-3764,-14 5 5416,-4 5 0,1-9 0,3-1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3.8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3 157 14230,'-1'3'2666,"0"0"-296,1-3-1737,117-14-208,-48 6-957,14-2 1,3 0 581,1-1-50,-2 0 293,-12 1-500,-7-1-762,-10 2-1792,3-8-1855,-8 3 4616,-1-6 0,-24 11 0,-9 1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4.7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39 245 16023,'-22'-20'2458,"5"5"-2267,17 15 375,0 0-482,106-34 73,-33 14-568,8-4 1,3 0 452,-30 12 0,-4 1-40,1 0 1,0 2 36,43-8-33,-8 5 239,-10 1-211,-9 4 55,-11 1-16,-10 0-22,-9 4 105,-10 1-94,-10 1 89,-5 0 530,-8 0-563,1 0-89,-4-2 1209,0 2-998,-1 11-48,0 9 54,0 18-89,0 10-56,0 9-23,0 14-44,-5 10 122,1 17-345,-1-44 1,-1 1 356,1 6 0,0 2-23,0 3 1,-1 0 5,0 2 0,-1 0-78,2 0 0,0-1-12,0-3 1,-1-1-37,2-4 0,1 0 9,0 11 0,2-1-1,-3 27-42,4-40 1,0-3 42,0 5-68,0-7 68,0-10-79,0-8 6,0-11-515,0-7-51,0-9-224,0-3-359,0-10-265,-1-8-1561,-10-27 3014,-15-37 0,11 32 0,-7-11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5.1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1 240 13245,'11'7'2436,"-2"-1"-1730,-9-6-325,0 0 212,96-27-72,-29 9-1104,8-3 0,5-1 686,-26 7 1,-3 1 8,3 1 0,0-1-45,-1 2 1,-1 0 263,44-5 203,-11 4-361,-12 4 57,-16 5-163,-12 0-5,-15 4-57,-11-1-10,-7 0 835,-8 0-2472,5-4-2463,-3 0 4105,7-7 0,-6 7 0,-1-2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5.6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15648,'12'17'1489,"-2"-4"-2200,-10-13-1509,0 0 0,0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6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 13340,'7'4'4716,"-1"0"-3797,-6-4 587,0 0-3461,0-7-7236,0-3 9191,0-9 0,0 8 0,0 1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6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14773,'1'12'2767,"-1"-2"-2531,0-10 1545,0 0-1210,13 124-78,-3-48-1116,1 13 1,0 5 793,-3-38 0,-1-3-12,1 3 1,-1 1-31,1 2 0,-1-1-68,0-1 1,0-1-40,-1 0 1,1-1-23,-2-4 0,1 0 0,5 43 0,0-11-34,1-14 17,-3-11 17,-1-14-240,-3-12-197,-1-14 785,0-8-2057,0-7-2245,-1-15 3954,-1-6 0,0 3 0,-2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7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1 203 13295,'11'5'2358,"-2"-2"-2067,-9-3 146,0 0 6,100-87-800,-43 61 480,12-22 0,2 6 236,-1 36-97,-4 5 24,-8 7-68,-7 10 80,-12 10-130,-7 12 45,-11 7 413,-8 8-486,-8 5-39,-5 8-23,-13 2 17,-12 3-36,-6-21 0,-5-2-59,-25 24 8,20-27 1,-2-4-9,-17 6-68,2-6-413,7-12-3418,4-8-1455,20-17 5354,9-15 0,16 2 0,2-4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7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1 390 12264,'22'13'4436,"-5"-2"-3517,-17-11-90,24 112-168,-12-51-620,4 15 0,0 0 267,-3-6-173,-1-6 106,-5-11 98,-1-8 65,-3-15-69,-1-7 24,0-10-57,-2-8-61,0-1 452,0-4-687,0-9 16,0-6-22,0-17-5,0-13-63,-5-12 63,-1-10-1,-4-4 6,1-2-5,5 3-46,1 1-66,3 1-243,0 1 19,3-1-169,9 2-100,11 2-73,13 7-157,9 7-376,8 10-139,6 12-584,18 9-3230,-1 12 5169,8 4 0,-39 3 0,-13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8.3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339 29 17893,'-17'-16'2247,"4"3"-2236,13 13-22,0 0-34,-94 110-1067,54-38 1112,-17 9 0,3 4 0,26 10 0,7-4 215,12-9-310,4-9-190,5-13-247,13-9-141,9-14 242,21-12 145,11-12 1032,12-8-965,6-18-346,2-12-275,-8-19 240,-9-11 577,-18-4 23,-15-4 415,-13 0-51,-7-2 118,-16 2-482,-4 3-247,-19 1-5083,0 5 5330,-1 5 0,16 23 0,8 10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8.9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14516,'10'20'3422,"-2"-4"-2935,-8-16 477,0 0-325,-5 92-40,4-17-1194,-1 3 1,2 5 810,2-19 0,2-1-4,0 2 1,1 2-102,1-1 1,0 0 14,-1-4 0,-1 0-70,2-4 0,-1-1-12,0-6 1,0-1-89,6 39 44,-1-12 0,-1-14-68,-2-10 68,-1-10 741,1-12-1587,-2-8 205,0-11-933,-1-5-472,-1-5-1174,0-9 3220,-2-20 0,-1 14 0,0-12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19.5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22 315 14387,'-12'-12'1378,"3"3"-1367,9 9 29,85-65-40,-23 30-271,4-9 0,3 2 305,18 7 162,-8 6 33,-8 9 51,-12 6 234,-7 8-61,-10 3 46,-2 8-113,-7 9-22,-2 11-190,-3 15 347,-5 7-442,0 8 16,-8 3 45,0 4-134,-4-2 72,-1 1-72,-3-5 22,0-2-23,1-4 85,0-2-40,2-6 73,8 11 12,-2-18-46,7 6-55,-4-20-68,2-4 23,1-6 6,4-3-23,1-5 22,23-1-28,-12-4 34,17-8 0,-18-6-16,-2-12 27,-2-4-11,-5-7 0,-3-6 39,-5-8-33,-6-2 33,-5-28 17,-5 23 56,-6-15-51,-10 31 119,-11 5-108,-13 4 35,-9 2-107,-8 5 0,-6 4-62,-4 10-330,-37 5 79,26 16-298,-24 5-711,40 7-683,7-7-5627,10-3 7632,14-9 0,12 0 0,10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0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37 253 15648,'-20'-21'1848,"4"4"-1759,16 17 438,0 0-96,93-50-122,-34 28-422,8-10 1,3 1 269,9 10-39,-1 2-62,-8 4 125,-10 4-41,-13 3 0,-15 5 123,-10 1-72,-9 2 89,-7 0 306,-1 3-346,-5 8-72,2 7-33,-2 11-34,0 9-96,0 11 124,-7 11-28,-8 10 106,-13 10-370,-10 7 227,15-40 1,-1 0 2,0 1 1,-1 2 16,-11 18 0,1-1-56,8-17 0,1-1-110,-5 11 1,1-3 114,-4 5-50,6-12 23,9-10-12,4-14 292,6-6-275,5-10 62,1-5-73,3-3 125,0-2-131,5 0 6,9 0 28,15-2-22,16-1-12,13-5 6,10-1-5,6-3-29,-1-1-420,-3 0-190,-6-4-465,-7-2-331,-9-3-772,-8-6-1221,-10-6 3433,-11-11 0,-10 21 0,-6-1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0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27 211 16174,'-15'-8'2290,"4"1"-2166,11 7-124,115-32-1881,-39 13 1648,9-4 1,5-1-186,-34 11 1,-3 2-362,1 0 1,0 1-213,7 0 0,0 1-2764,-6 2 1,0 1 3754,4 0 0,-4 1 0,4-1 0,-17 3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1 13855,'1'11'6122,"0"-2"-6027,-1-9-83,0 0 144,-70 55 96,31-4-580,-9-1 1,0 6 416,24-10 1,5 0-9,0 3 1,4 0 13,-8 48-95,12-5-6,13-13 24,19-9-214,16-14-84,21-14 106,11-13-201,4-15-68,-1-8 23,-6-9 84,-11-16 50,-14-14 17,-13-24-11,-15-12 84,-6-12 588,-14-8-403,-14-2 11,-14 4-476,-17 10-554,-4 10 1030,-9 4 0,30 31 0,1 3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9:21.6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367 71 11883,'22'16'3210,"-5"-4"-2471,-17-12 2331,0 0-2297,9-39-112,-7 26-230,4-28-11,-13 37-107,-6 3-100,-10 1-213,-5 11-34,-9 12 29,-5 21-1,-5 16 1,0 12-268,1 9 239,7 2 12,5-2 22,8-6-112,8-9-12,8-11-77,6-10-118,2-13-107,2-8-78,5-10 374,6-7-228,10-6 167,8-12-263,6-16-137,-5-10 0,0-7 278,17-32 234,-16 23 1,-1-2 39,6-22 39,-4 9 89,-7 10 180,-7 15 95,-5 12 123,-3 15-39,-3 9 712,11 15-594,-2 13-62,14 17-247,0 13-94,4 4-158,3 3-10,6-3 5,1-4-359,-5-18 1,3-1-997,23 9-194,-15-15 0,1-4-5390,22-7 6939,4-6 0,-36-7 0,-13-2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6.3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0 12903,'4'13'3361,"-1"-2"-3009,-3-11 1160,0 0-1030,-52 77 23,34-32-309,-12 11 0,2 4 129,17 10-68,0 12-122,-1 10-408,8-41 1,0 0 339,0 3 0,1 0-14,2-1 1,0 1-21,0-1 1,0-1 4,3 45-38,10-8 0,6-13-11,12-12-40,4-13 18,4-15-40,3-14-28,2-11 566,4-8-504,1-16 33,0-12-33,0-22-23,-3-16-44,-6-9-62,-6-6 84,-9-2 78,-9 1 6,-8 7 0,-3 3 6,-18-15 5,-4 21-5,-16-13-1,-5 25 144,-1 4-144,-5 3-307,-12-13-342,15 18-326,-4-9-727,25 20-1316,9 5-2040,7 4 5053,5 6 0,0 7 0,0 3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7.1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13 12752,'-18'-7'2733,"5"1"-2610,13 6 874,0 0-358,-12 51 145,9-20-135,-9 45-183,12-25-29,0 7-129,2 10-124,3 7-83,5 8-28,3 3-710,2 3 676,0-1-27,1-5-7,-3-2 1,-2-7 5,-2-5-5,-1-9-1,-4-7-5,1-10 0,-4-12 682,0-8-677,-1-13 46,2-3-51,-2-7-39,4-12 5,-2-9-33,1-19-68,6-12-5,3-10 23,8-5 16,10 1 101,8 8 0,14 9 73,9 13 39,10 13-23,3 12-83,-2 8 44,-8 3 12,-15 13 11,-13 9 61,-17 18 17,-11 9 51,-8 5-29,-18 7-55,-12-3-79,-24-1-5,-11-8-34,-10-11-34,-3-9 29,1-11-376,-13-9-196,32-6-498,2-6-1076,40-10-1031,13-18-1281,20-10 4463,7-12 0,-3 24 0,-2 7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7.5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14549,'0'22'3339,"0"-5"-3155,11 42 1,4 12-1512,2 16 1437,-4-25 1,2 11-1,-1-6 55,0-1 1,-1-4 38,1 4 1,0 0-26,-2-2 0,-1 0-14,-1-1 0,0-2 50,-3-5 1,-2-1-79,-1-2 1,-1-2 35,-1 37-55,-2-11 377,-6-13-400,-6-13-95,-13-13-179,-9-14 616,-9-13-1170,-6-6-331,-3-10 91,-2-13-852,3-25-5180,6-10 7005,9-16 0,16 34 0,10 6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7.6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17776,'7'11'728,"-2"-2"-4604,-5-9 3876,0 0 0,0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8.3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46 243 13407,'2'3'1742,"-1"-1"-1457,-1-2-246,109 0-33,-55 0-242,15 0 0,-1 0 270,-19 0 94,-10 0-38,-11 0 291,-9 0 185,-8 0-1,-7-3-27,-3-3 52,-1-7-545,-3-4-45,-9-9-79,-11-4-10,-12-8 89,-6 2 67,-1 3 258,-1 9 246,4 11-156,-1 6-208,3 5-145,1 16-57,0 9 85,4 22-40,4 12 68,12-7 0,4 3 33,-1 29-222,6-26 1,2-1 132,5 20-26,0-4 26,9-6-28,20 11-34,4-26-191,18 2-341,-4-28-622,3-14-823,14-3 1977,20-20 0,-36 9 0,4-9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8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407 143 12942,'10'-8'3467,"-2"1"-3097,-8 7 1663,0 0-1165,-72-56-280,39 41-454,-13-17 1,0 8 22,10 37-17,-2 7-90,1 19-44,2 7-1,5 8-5,6 1-5,9 5-34,5-5 5,7 1 34,3-5 0,3-4-56,12-4-50,5-5-169,15-8-184,3-4-342,7-8-499,4-9-721,8-4-5164,1-13 7185,2-9 0,-27 5 0,-10-4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9.1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13256,'2'9'4576,"0"-2"-4196,-2-7 792,0 0-764,0 92-10,7-32-446,-3 9 0,0 3 334,11 14-169,2 2-111,2-5-6,0-3-6,0-6-72,-2-8-471,-4-6-633,-3-13-1506,-5-6-1115,-3-12 3803,-7-12 0,3-8 0,-3-8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9.5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17 242 13681,'-9'-5'980,"2"2"-834,7 3-140,103-17 27,-33 6-407,8-3 0,5 0 374,-31 4 0,-2 1 2,3-3 1,1-1-3,-2 0 0,0 0-3,0-1 1,-1 0-82,42-15 125,-9 6-41,-16 6 336,-13 10 583,-16 4 369,-14 14 89,-9 12-262,-10 17 283,-3 15-833,-3 9-156,0 7-191,0 8-111,0 1-107,0-3-84,2-6-476,1-10-382,5-10-912,2-14-1697,3-17-3563,-2-8 7114,1-22 0,-7 7 0,-1-7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09.6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34 17098,'-22'-19'-1450,"5"4"1450,17 15 0,0 0 0,0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0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84 15513,'-2'-9'2828,"0"2"-2453,2 7-217,-2 103 21,9-30-558,-3 7 1,3 2 428,3-29 0,2-4 29,14 44-170,0-11 259,-1-17 22,-2-17 17,-5-14-5,-3-14-135,-2-10 626,-1-5-614,-1-12 513,4-14-514,0-21-78,4-26-33,-2-15-373,-4-12 406,-2 2 0,-7 9-56,0 7-437,-4 13-885,1 4-1685,10 4 3063,16 0 0,-11 24 0,8 5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0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55 106 11805,'1'26'2011,"0"-5"-1709,-1-21-22,0 0-5,85 15-79,-44-10-140,15 3 0,-1 0 67,-15-7 73,-5-1-23,-10 0 63,-7 0 167,-8 0 79,-5-1-96,-3-10-318,-2-6-68,-10-13-51,-8-5 51,-12-1 107,-8 8 587,0 7-84,-3 12-419,2 7-1,-3 21-38,3 9-90,-1 21 33,8 7 28,4 3 17,9 31-78,9-24-62,5 21-6,14-33-139,6-3-253,12-6-2313,40-7-924,-14-18 3635,30-7 0,-51-13 0,-6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1.0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540 18 16381,'-2'-7'3031,"0"2"-3031,2 5-236,0 0 192,-114-5 4,53 13-178,-17-4 0,0 2 218,10 17 0,9-1 108,16-5-412,20-4-345,11-2 374,17-1 197,17 6 78,15 5 62,21 7-12,8 6-5,9 5 285,-2 7-50,-4 3 96,-16 3 39,-13 1 137,-22-4-255,-9-2-90,-26-7-156,-10-5-51,-26-8-487,-10-8-651,-7-10-822,-4-9 1960,-14-33 0,42 22 0,-1-21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2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47 179 13900,'-17'-15'4660,"3"2"-4228,14 13 256,0 0-256,-7-6 94,5 4-5,-4-5-73,6 7 885,0 0-1215,10 0-29,5 0 63,14 4 16,6 0 11,3 3-11,5 1-67,1-1-29,3 1 74,3-2 56,3-1-46,7-3-49,2 0-23,4-2-34,4 0-5,-2 0-6,3 0-33,-1 0 5,3 0-5,0 0 50,2 0-6,2 0 9,-21 0 0,1 0 19,30 0-61,-29 0 0,-2 0 33,22 0 73,0 0 12,-2 0-34,1 0-34,-2-2-62,-20-1 1,2-1 34,29-1-176,-29 0 0,0 0 141,24-1-5,-2 0 0,3-1 6,-2 1-6,0-2 19,-24 3 1,1 0-20,25-2 0,-29 2 0,-2-1 6,13 2 44,-2-3 17,-5 1-33,-1 1-28,-5-3-1,19 3 1,-17-1-1,14 0 1,-22 3 266,-2-1-272,0 0 0,-2 2 5,1-1 1,-1 2 0,2-2 5,22-1-11,-11 0 5,17-2 1,-18 3 0,1-1 5,-1 0-6,3 0 1,-3 2 5,23-1-5,-19 3-1,13-2 7,-25 2-7,-3 0 29,-5 0-29,-3 0-5,-2 0 6,-2 0-6,0 0 6,15 0-6,-9 0 5,11 2 1,-15 0-1,0 1 51,-5 1-44,-1 0-7,-7 0 29,1-2-29,-8 1 1,-3-2 0,-5 0-247,-4-1-1350,0 2-2190,0 3-6050,0 2 9786,-2-2 1,1-1-1,0-4 1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3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12 14538,'-12'-6'4594,"2"1"-4096,10 5-10329,0 0 9768,-2 3 0,2-2 1,-2 2-1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3.8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0 12623,'14'2'3265,"-3"0"-2721,-11-2 5180,0 0-7432,-5 0-3098,1 0 4806,-9 0 0,8 0 0,-1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5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14583,'20'4'3321,"-4"0"-3001,-16-4 77,0 0-38,0 48-62,3-5-28,1 48-6,4-16-5,1 8-323,-1 5 222,1 1-28,1 3 45,-4-3-6,3-3-28,-5-7 5,1-7-55,-3-14-34,0-11-45,-2-11 23,0-12-34,0-7 11,0-8 255,0-5-294,0-2-1423,0-2-1305,3-5-2526,-2-7 5282,4-9 0,-4 8 0,0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5.2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20112,'4'30'2492,"-1"-6"-2346,-3-24-1093,0 0-1960,0-5 2907,0-8 0,0 5 0,0-4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8.6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308 151 8881,'21'0'2459,"-4"0"-1832,-17 0 387,0 0-700,23-9 11,-15 4 100,17-6 102,-22 7-29,0 2-106,-3 2 667,2 0-684,-2-3-16,0 1-219,0-4-90,0-1-5,-7 1-39,-1-5 33,-9 0-39,0-3 5,-3 1 7,-1 0 21,-2 2 6,1 1-39,-1 3 0,2 3 0,1 2-5,1 2-62,0 0-146,2 0-73,0 0 6,1 7-5,-2 5 38,-7 20 242,6-4-51,-1 8-6,13-13-11,3-1-156,4-1 66,2 3 113,12 4 44,27 17 12,5-5 33,20 11 79,-13-15-23,-2-1-45,-2-1 23,-7-2 157,-8 0 145,-10 8-297,-13-11 29,-4 7-35,-19-15-172,-31 3-7,-3-11-106,-26-1-67,14-11 28,3-1-135,1-6-128,8-1-274,7-6-399,14-1-1584,10-2 2772,10-3 0,5 9 0,0 2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9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1 180 11026,'7'13'1866,"-1"-3"-1726,-6-10-129,0 0 39,89-21 130,-64 10 268,66-17 128,-87 17-111,-2 0-213,-2-2-140,0-1-39,-3-1-28,-5-1 50,-4-2 28,-4 1 57,-1 4 44,-1 4 157,0 5 156,3 2-189,-1 2-231,2 4-111,0 8-6,1 8 11,-2 12-11,4 5 6,0 5 234,5 27-122,2-17-62,4 19-17,5-24-39,7-2-84,5-5-465,19 2-257,-7-14-410,11-2-570,-1-17 1786,15-6 0,-24-3 0,5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19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66 10086,'15'20'2968,"-4"-4"-2654,-11-16-101,0 0-101,94-18 190,-64 10-103,22-3 0,-6 1 260,-37 4 50,-3 4 24,-4-1-7,0 3 57,-2-4-40,0 2-313,0-3-130,-4-1-16,-3-2-78,-8 1 33,-4 1 73,-4 2 51,0 2-63,1 2-94,-2 0-6,1 7-6,-2 3-38,5 11 32,-1 3 7,6 3-1,3 4 113,7 18-1,3-7-33,2 14-73,10-16-39,3-2-124,13-6-212,0-6-359,6-7-3377,22-6-5324,-11-7 9435,11-8 0,-32 1 0,-8-4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0.3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202 6 14628,'22'5'2212,"-5"-1"-2100,-17-4 381,0 0-95,-31-15-297,14 25-101,-27-2 44,22 34-44,-5 11-39,2 7 34,0 3-63,5 1-122,5-6-101,6-9-51,5-9 101,3-16-78,1-9-50,0-10 156,0-3 207,5-10 1,4-10-51,8-15-12,4-15-21,2-8-125,-4-7 52,-1 3 156,-6 5 6,-1 15 270,-5 16-52,1 13 269,-1 15-128,6 14-169,4 14 79,21 42-263,-5-12 5,12 18-11,-10-31-90,-4-8-632,2-7 722,25-11 0,-34-10 0,17-8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1.1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12393,'2'11'2660,"0"-3"-2475,-2-8 796,0 0-494,1 104 6,6-28-1058,-2 5 0,0 6 752,2-28 1,1-2-101,0 1 0,-1-1 12,1 0 0,-1-2-97,1-5 1,-1-1-3,8 39 12,-1-16-12,-3-12 5,-3-18 1,-5-11-1,1-14 1153,-4-7-1158,2-7 289,-2-3-350,0-7-118,0-8-96,2-13 68,0-10 17,13-24 190,2 17 28,14-9 16,1 28-4,6 7-29,-2 8-6,0 6 46,-8 3 257,-2 19-101,-12 0 56,-3 18-33,-10-3-57,-4 4-77,-11-2-62,-10 3-34,-13-4 0,-5-3-410,-1-9-1706,-10-10 301,19-14 1815,-5-31 0,28 18 0,3-16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3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12438,'9'6'2660,"-3"-1"-2374,-6-5 442,0 0-369,0-4 27,0 3-72,0 5-79,0 9 79,0 15 10,0 12-167,0 12-67,0 9-57,0 7-33,0 0 0,5-2 0,1-8-33,7-9 27,-1-11-44,1-12-1,-2-9 12,2-10 39,1-3 11,4-4 34,1-9-34,17-31-11,-10-5-39,8-28-50,-17 12 44,-4 2 11,-7 7-559,-2-7-236,-4 20-1009,0-9-6622,0 21 8460,-2-1 0,2 14 0,-2 4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4.0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0 122 13429,'1'8'2723,"0"-2"-2494,-1-6 90,1 106 6,3-50-222,-2 15 1,0 1 115,4-8-40,-1-5-73,-1-9-61,0-12-39,-1-8 33,-2-13 79,0-8 61,1-5-6,-1-4-16,0-4-157,-1-10-112,0-14-336,0-21-22,0-17 61,0-15 123,0-10 152,0 0 44,2 4 85,5 16 5,3 14 0,7 18 50,-2 16 34,2 13 286,10 10-135,-6 14-39,12 12-39,-11 18-34,3 9-56,-4 7-28,-3 2-39,-3 1-672,2 14-235,-7-25-695,3 5-1445,-4-29 3047,6-4 0,-8-11 0,3-3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4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15 11844,'19'7'3249,"-3"-2"-2476,-16-5 957,0 0-974,-10-12 102,-1 9-91,-11-8-369,3 11-309,-5 10-89,1 4-33,-4 15-6,1 6 27,3 8-27,4 1 28,6 4 5,8-2 6,1-3 0,4-4 0,0-5 0,5-5-50,5-3-17,10-6-34,7-2-67,12-7-78,8-6 50,13-3-511,10-2-558,6-7 346,1-8 197,-2-12-625,-26-6 0,-1-6-1432,19-20 2717,-28 14 0,-6 2 1,-8 9-1,-14 9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4.9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29 13413,'-1'-16'2105,"1"3"-1908,0 13 335,0 0 101,0 105-45,5-31-654,-3 7 1,2 5 322,1-31 1,1-3-118,-1 3 1,0-1-71,1-1 0,-1-2-3,1 47-56,3-11 145,-7-10-150,3-15-1,-4-13-5,0-14 0,-1-14-33,0-10-34,2-8 429,0-3-636,2-10 132,1-9-116,0-17 17,5-13 112,2-6 23,8-3 72,5 5 34,3 9 6,2 14 28,-1 15 106,-1 8 89,-5 12-44,-1 15-79,-5 11-22,-2 18-33,-2 6-46,-2 2-5,0-1 0,-1-5-151,-1-6-610,-1-7 761,4-1 0,-6-20 0,2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5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173 43 13827,'-14'-23'2627,"2"4"-2627,12 19-101,0 0 56,-57 85-16,37-35 30,-12 8 0,4 1 26,20 1-1,7-9 6,1-4 0,5-9 0,6-8 0,10-8 0,6-8 0,6-7 6,0-6-1,2-2 1,-3-11-6,-2-6 17,-7-14 39,-6-4-12,-9-7-4,-5-4-35,-3-4-5,-3 0-101,-8 0-111,-7 8-483,-5 3-621,-1 12-723,5 7-1182,2 10 3221,6 6 0,5 3 0,3 2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6.0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115 1042 14757,'8'10'2363,"-2"-1"-2273,-6-9-90,-26-104-73,10 35-705,-2-11 0,0-3 708,8 29 0,1 2-3,1-3 1,1 0 7,2 4 0,1 0 9,-2-39 56,5 18 6,6 15-6,9 12 0,13 5 0,14 7 1029,10 6-1180,9 5-185,5 10-236,4 5-251,-2 5-17,-4 11-835,-9 6-436,-15 10 1080,-18 15-900,-11-1 1931,-10 7 0,0-22 0,0-7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6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0 101 13614,'14'13'3053,"-2"-3"-2560,-12-10-337,94-23-111,-33 9-228,7-3 1,3 0-316,9 1-1362,5 3-2923,-7 4 4805,0 2 1,-37 2-1,-13 2 1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7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57 287 13267,'-14'0'2621,"2"-1"-2240,12 1-162,2 109 10,5-39-778,-2 10 1,2 3 733,8 15 50,3-3 121,-2-8-132,-1-11-50,-1-12-51,-2-13-84,-1-12-27,-1-12-12,-4-11 937,-3-8-998,-1-5 77,-2-3-392,0-18-100,-2-8 45,-8-28-106,-8-14-153,-8-18 201,11 36 0,1-1 363,0-5 0,0 0 28,2-1 0,1 0 70,1 2 0,1 0 28,-2-42 67,6 12-22,3 14-34,4 9-5,10 8-6,6 7 11,13 9 174,4 10 207,4 14 353,19 7-431,-15 21 513,11 3-586,-28 14-34,-5 3-78,-10 2-17,-6 2-56,-3-1-56,-25 16-269,-1-13-364,-26 10-577,4-18-750,-6 2-6334,4-5 8294,3-3 0,21-12 0,9-6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7.5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262 49 11318,'3'9'2425,"0"-3"-2095,-3-6 46,0 0-180,-17-25 89,1 17 197,-17-19 174,3 25-80,-2 0-189,-2 2-130,4 0-257,2 0-50,7 0-135,6 0-313,7 2 44,5 9 325,11 6 129,9 15 0,14 8 40,9 5-1,5 2-34,-1 0 35,-3-3-29,-7-3 162,-8-3 23,-9-6-50,-8 2-135,-7-11-11,-14 2-213,-8-12-397,-12-1-371,-5-5-10,0-3-252,0-2-830,7-2 2073,0-7 0,15 5 0,4-4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7.9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12096,'5'14'3344,"0"-4"-2896,-5-10 68,0 0-354,17 94-67,-10-52-92,3 15 0,-1 1-3,-1-21 0,-4-5-73,1-5-336,-1-7-336,-2-5-605,0-4-1848,-2-3 3198,0-4 0,0-3 0,0-1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8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9397,'14'2'-32,"-3"0"0,-11-2 1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29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13110,'7'6'3456,"-1"-2"-3053,-6-4 471,0 0-555,0 59-61,0-16 100,3 56-100,3-26-656,5 8 572,4 6-17,0 1-199,2 1 53,-3-3-5,-2-6-1,-2-7-5,-1-13-5,-3-9-135,-2-15-207,-1-14-287,-2-9 135,0-9-1046,-1-6-6482,-5-14 8027,-6-8 0,3 5 0,-2 2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0.4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1 248 13469,'14'13'1338,"-2"-3"-1164,-12-10-18,0 0-100,94-8-16,-37 1-471,10 0 1,3-1 716,9-3 291,2-4-175,3 1-88,-1-4-85,2 1-117,-4-2-72,-4 0-35,-7 2 1,-12 0-6,-11 4 11,-15 4 67,-11 1 326,-11 5 195,-6 1 503,-2 0-787,-2 2 211,0-2-358,0 0-62,0 0-106,-3-1-39,-7 1 28,-7-4-62,-7 0-33,-3 0-6,-3-1-28,4 2-28,-2-1 22,1 0 50,3 4 51,-1 1-5,4 1 16,-1 0-10,3 0-29,-1 5 17,-3 7-11,2 13 16,-1 11 34,1 9-39,6 4 45,2 4-17,7 1 28,3 0 11,3 1 12,1-1-90,25 15-264,-2-21-246,26 4-324,-9-28-573,6-9-558,9-7 2032,21-5 0,-34-3 0,5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0.9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35 9744,'5'6'3831,"0"-2"-2890,-5-4 2151,0 0-2269,-15-20-106,-1 15-369,-18-15-309,-2 20-39,-8 7 0,-3 3-51,3 7-38,7 3-118,10 1-259,12 2 130,8 1 106,5 2 96,16 5 61,4 2 68,16 5-1,0 2 6,2 3 11,-7 0 152,-3 1 21,-11-1-77,-6-5-51,-5-3 61,-14 0-117,-5-12-28,-11-3-392,-2-13-308,-1-5-392,3-1-711,0-11-2773,5-6 4604,0-10 0,11 9 0,3 4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5.6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102 115 11883,'12'2'2840,"-2"0"-2526,-10-2 840,0 0-549,-6-3 61,-1 2-190,-4-2-218,-2 3-258,1 8 0,-3 9-34,0 15 28,0 15-5,2 7 6,3 8-29,5-5-50,3-5 0,2-10 28,2-11 6,5-10 10,3-8 40,7-7 0,17-5 6,-6-1-6,15-5-6,-12-6-44,-1-5-6,-4-6 45,-4 0 5,-3-3 6,-2-13 0,-7 10 6,-3-9-6,-5 15 5,-2-1-5,0 2-39,0-2-11,-5-1-124,-15-14 51,2 7-213,-12-11-174,9 12-251,0 0-550,0 3 185,4 4-778,4 12 1904,4 6 0,5 5 0,2 2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288 1389 13917,'10'6'3534,"-1"-2"-3271,-9-4 118,0 0-381,-37-111 0,13 42-428,-4-13 0,-1-3 431,10 31 0,2 4 2,-2-5 1,0-1 33,2 0 0,0 0 20,0 2 0,2-1-54,3 5 1,1 1 119,-6-42-181,10 11-196,5 8-96,21 7-94,11 4-6,24 10-45,9 8 73,8 13 50,4 15-476,1 6 106,-1 11-2666,-27 18 1,-3 5 3427,13 8 0,-2 18 0,-43-31 1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36.3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84 10898,'1'4'2386,"0"-1"-2224,-1-3-162,109-10-84,-45 1-910,17-2 0,2 0-3487,4-5 4517,3-2 0,-43 9 1,-14 3-1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0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576 95 11217,'12'14'2901,"-2"-2"-2548,-10-12 246,0 0-263,0-14-72,0 7 16,-2-10 28,-6 9-28,-6 1 146,-9-2-219,-5 1 95,-5 0-106,-6 1-11,-5 3-11,-2-3-102,-3 3-60,0-3-7,4 2 1,4 0-6,5 3 0,9 0-95,5 2-12,9 0 46,5 5-1,5 5-5,3 7-56,25 21 123,3-8 5,28 15 57,-3-13-51,1 2 23,-3 0 5,-7 1 101,-9 1 95,-8 17-229,-14-15 38,-4 10-44,-13-19 0,-10-3-5,-11-2-113,-15-5-11,-8 0-5,-7-8-79,-4-1-33,-18-7 11,26-1-202,-4-9-302,35-3-528,10-10 181,5-6-180,10-7-1579,17-13 2845,21-17 0,-15 26 0,6-3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0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0 322 11054,'14'5'1407,"-3"-1"-1200,-11-4 190,0 0-189,95-35 4,-58 16-114,19-3 0,-3-3 143,-31 2 146,-7 1-12,-7-1-106,-5 1-73,-3-1-28,0-1-62,-8 1-16,-6 0 11,-10 4 117,-5 4 314,-1 8 6,2 2-348,1 5-178,3 11 27,3 9 67,2 17-44,4 12-23,4 6 34,5 7-40,3-1 51,6 21-84,8-24-11,8 12-62,11-32-83,6-8-197,4-9-252,5-10-605,-1-5 1210,3-24 0,-1-3 0,-9 11 0,30-30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1.1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0 271 11396,'11'2'2442,"-2"0"-2145,-9-2-45,17 91 95,0-42-204,-1 12 0,2 0 126,12-6 67,-2-6 0,0-8 17,-5-11-73,-2-6 22,-8-12 57,-2-5-1,-5-5-55,-1-2-85,-1-14-89,1-9-129,1-27-107,2-17-234,-1-18-859,1-7 752,-2-4 84,-3 8-151,1 11-695,-4 19-689,7 13-5486,-1 15 7385,9 11 0,-8 10 0,1 6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1.8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93 220 11446,'18'1'1407,"-4"0"-1307,-14-1 315,0 0-29,43-10 96,-24-1-51,35-10-95,-38 3-90,-2-1-44,-2 0 11,-4-1-56,-3 0-67,-3 0-1,-2 3-21,-4 0-12,-5 4-17,-8 3 62,-6 5 39,-5 3-17,0 2-84,-2 0-39,0 2-11,1 8-23,1 9 17,0 37 12,8-7-6,4 24-45,10-19-28,5 3 5,1-3 74,8-1 5,6-6 0,29 8 5,-5-18 1,17 3 27,-11-20 7,0-5-29,3-5 39,-4-5-11,-1-3-33,-5-2 72,-4 0 494,-2-12 21,-13-2-100,-2-16-185,-12-4-84,-2-7-89,-2-5-51,0-24-45,-2 20-39,0-12 0,0 30 0,0 5-56,2 5-62,0 5-140,0-1-335,7 2-309,4 1-1025,25 2 606,-2 7-539,25 1-1837,-12 5 3697,9 0 0,-27 0 0,-7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2.3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227 22 9974,'14'15'3467,"-3"-3"-2812,-11-12 1429,0 0-1368,-34-25-27,18 19-554,-30-11-130,24 32 34,-3 15-39,-1 10 0,3 6-5,1 2-57,6-2-100,3-3-135,7-5-5,3-6 94,3-4-21,0-6-130,2-3-688,18-2 565,2-9 0,17-1-61,-5-12-190,-1-10 206,-2-10 364,-5-12 163,-7-10 0,-6-6 309,-7-4 195,-3 2-28,-3 10 442,0 13-134,0 15-352,0 10-96,0 14-202,0 11-61,0 33-73,0-2 0,0 13-5,3-21-208,3-9-359,4-6-212,1-7-134,2-9-124,1-5-471,4-7 1513,8-27 0,-12 20 0,3-19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2.5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 11368,'9'-6'2465,"-2"2"-2146,-7 4 258,0 0 195,4 99 114,5-26-787,-2 6 1,1 4 241,2-25 1,1-2-146,1 1 0,0 1-126,1-3 0,1-1-53,-1-2 0,2-2-17,15 38-115,-1-13-613,-1-13-879,-5-21-2572,-3-13 4179,-8-18 0,-5-5 0,-6-5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3.2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13917,'6'6'3030,"-1"-1"-2633,-5 83 57,6-27-616,0 7 1,0 4 458,12 18-118,4 3-11,-3-5-100,1-7-63,-2-9-5,-2-12 258,-2-10-253,-3-10 127,-4-10-188,-1-8-225,-2-10-570,-2-5-576,-1-10-2337,-1-15 3764,0-10 0,0 7 0,0 2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3.5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11110,'9'21'2790,"-1"-4"-2421,-8-17 79,0 0 0,97-22-33,-41 17-264,10-7 1,1 2 111,-3 12-95,-9 6 0,-10 6 6,-13 7 83,-10 5 169,-12 1 106,-5 5-123,-10 3-141,-15 3-167,-13 3-90,-20 3-11,-5-4 0,-6 1-274,3-6-504,5-4-718,10-5-683,9-14-3204,12-4 5383,9-8 0,8 0 0,5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4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57 464 12309,'0'12'3378,"0"-2"-3003,0-10 1350,0 0-997,0 10-543,-7-34-146,-3 7-34,-5-38 68,1 4 68,7-2 10,4 2 23,3 8-6,0 5-129,4 10-39,8 4-39,7 5-51,9 4-44,2 4-101,4 1-153,-2 5-166,-1 1-230,-5 2-235,-4 2-175,-3 0 46,0 0-493,-2 0-577,2 0 515,3 0 813,1 0 890,3-3 515,0-5 465,-4-2 3059,-2-3-2460,-12 7-324,-1 1-370,-7 5-325,0 2-241,0 6 376,0 26-354,0 4-150,0 22-123,0-6-63,0 4-5,1-2 0,3 1 0,5-6 51,3-6-1,5-9-44,7-2-6,-6-16-6,6-3-67,-9-13 0,-2-2 5,0-9-55,0-9-95,-1-15-68,2-39 236,-7 13 50,0-21 50,-7 29 51,0 8-6,-7 9-33,-3 6-34,-10 5-151,-20 3-180,6 9-184,-15 3-504,15 8-1087,-2 8-7039,6 3 9117,7 4 0,10-5 0,8-5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4.8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14376,'6'18'4301,"-1"-3"-4009,-5-15 207,0 0-247,0 107 78,1-39-1035,2 10 0,1 2 1164,5 10-106,4-7 314,-2-4-454,-1-11-141,-1-8-60,-3-10-12,-1-10 0,-3-8-101,2-10 1228,-4-5-1570,2-6-220,-2-5-452,0-2-896,0-4-1014,-4 0 3025,-3-7 0,2 5 0,-2-4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5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0 182 11060,'13'8'1972,"-2"-2"-1810,-11-6 488,0 0 263,92-80-180,-41 55-456,13-19 1,2 5 103,-2 33-95,0 5-23,-7 1-50,-5 1-107,-10 10-33,-5 6 33,-9 12 12,-4 5 44,-5 2 57,-2 0-79,-4-3-51,-1-3-22,-2-3-33,-2-5-34,2-1-6,-3-4 6,2-2 0,-1-2 0,3-2 0,-3-3 0,3 1 0,-2-7-44,3 2-29,1-4-17,0 0 29,2 0 55,0-7 0,2-3 6,-3-7 0,0 0 84,-6-2 90,-2 4 44,-5-2-22,-1 1-44,0-3-79,-1-2-39,-21-13-40,-1 8-78,-19-6-208,5 14-38,-5 7-247,2 6-2397,-18 3-2790,20 2 5764,-7 0 0,29 0 0,8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6.1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18 138 12735,'-10'-10'2531,"2"3"-2284,8 7 78,0 0 50,82-34-11,-35 19-230,10-5 1,0 0 83,-4 9 18,-4 2-18,-13 3 79,-6 2-45,-12 2-107,-6 2-10,-7 0 33,-3 0 45,-2 2 67,0 5 62,0 5 11,0 8-62,0 8-95,0 12-84,-7 10-73,-3 14-28,-9 5-5,-2 6-6,-1-7 0,1-2 0,0-11 0,3 1-6,6-22-5,3-1 6,7-22-7,2-3 12,0-3 0,0-3-5,0 2-1,12 1-27,4 0-68,16 2-73,5-3-33,7-2-157,5 0-359,-2-2-593,-2-2-2795,13-17-925,-18 3 5036,6-14 0,-29 18 0,-9 4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6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16 164 12853,'-8'-3'1164,"1"0"-1074,7 3-90,0 0-84,118-22-813,-48 7 872,15-1 0,2-1-546,4-1-539,3 1-1130,4 2-4635,-9 1 6875,-1 2 0,-44 5 0,-14 2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6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 0 12040,'21'11'4464,"-4"-2"-3635,-17-9 701,0 0-1138,-1-3-168,-21 80 0,-4 34-258,13-51-76,-1 10 0,-1 14 0,12-25-181,19-35 15,15-4 92,-3-18 88,4-9 1,0-8-67,-1-11-29,-3-10 18,-7-6 100,-8-3 62,-6-2-28,-5 1-101,-2 3-510,-8 9-857,-5 4-1332,-4 11 2839,0 5 0,9 8 0,3 2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7.3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236 1 12965,'11'10'3187,"-2"-2"-2818,-9-8 566,0 0-935,-45 1 0,20 17-5,-35 11-6,30 22 11,4 11 0,1 8 0,6-2 0,6-2-34,6-13-39,3-12-207,2-14-157,2-14 45,5-8 236,5-9 122,7-13-22,6-12-179,1-20-40,2-8 40,-1-4 72,-4 3 163,-4 10 252,-6 11 348,-5 18-225,-3 8 224,-1 16-347,0 12-78,3 12-90,1 11-84,3 5-6,1 0 6,5 0-39,-2-7-806,16-1-107,-6-20-253,10-2-357,-2-26 1562,10-34 0,-18 23 0,2-20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7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33 11670,'2'-18'4991,"-2"3"-4128,0 15 335,0 0-716,2 114-73,3-35-752,0 8 0,0 5 522,2-31 1,1-3-60,1 1 0,1-1-67,0 0 1,1-1-49,0-6 1,0-2 68,10 41-516,1-18-880,-4-14-2123,2-25-6044,-6-14 9489,0-16 0,-7-3 0,-2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8.0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17 14034,'-1'-9'3243,"1"2"-2532,0 7-363,-1 107-1068,2-32 955,1 7 1,1 5-91,1-29 1,1-3-59,2 0 0,0 0-48,-1-2 0,0-1 384,7 39-423,-2-14 0,-1-19 201,-1-15-437,-3-13-492,-2-15-812,-3-6-67,-1-7-2263,-3-11 3870,-6-6 0,3 3 0,-2-1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8.7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9 386 8612,'-5'-28'2224,"1"5"-1552,4 23 45,117-42-235,-49 25-724,13-8 1,3 0 516,6 10-169,2-3-33,4-3-73,0-6 33,-3-1-27,-10-2 146,-13 3-152,-16 3 612,-18 8 609,-14 4-190,-13 8-62,-5 0 249,-4 4-770,-4 0 209,-7 0-438,-8 5-214,-11 8 29,-6 10-23,-5 13-11,1 7 0,-1 8 0,5 4-34,5 1 1,5-1 27,8-4-156,6-6-97,5-9-138,5-8-141,2-11-67,0-8 191,7-5 218,5-4 78,8-14-22,5-7-145,1-21-298,9-35 437,-10 13 146,4-18 90,-16 35 554,-3 15-67,-5 13-162,-3 12-74,1 6 135,1 7-134,5 8 179,16 32-313,1-3-40,12 22-96,-8-14-66,2 0-6,0-4-291,-3-5-483,2-7-2172,6-5 980,-7-13 403,13-6-5268,-11-19 6831,2-6 0,-17 3 0,-5-1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8.9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0 12023,'-1'11'2386,"1"-2"-1915,0-9 1299,0 0-1344,33 60-46,-9-23-229,2 7 1,1 1-35,11 4-77,2 0-35,-1-4-5,1-3-162,-4-8-348,-2-4-391,-6-9-466,-4-6-633,-3-8-2240,-4-4 4240,-4-6 0,-5 2 0,-5-2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9.2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607 37 12281,'-7'-20'4195,"2"4"-3573,5 16 784,0 0-1025,-96 65-179,49-25-396,-16 5 0,0 2 194,8 6-112,2-4-202,1 0-200,8-4-466,7-5-190,7-3-735,9-5-3248,4-5 5153,8-7 0,3-10 0,5-5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49.8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175 4 11278,'11'0'3395,"-1"0"-2617,-10 0 947,0 0-1237,6-1-24,-4 0-4,5 0 0,-7 1 4,0 1-206,-9 10-208,-3 8-22,-12 13-28,-4 11-39,-3 6 34,1 6-113,4-2-212,5-2-186,6-8-84,6-9-133,5-6-23,2-12 67,2-7 196,5-6 291,6-3 56,9-10-5,6-9 73,4-15-85,2-13-122,2-6-135,12-22 420,-18 24 571,5-1 174,-21 37-28,-3 10 50,2 12 29,11 30-606,0 0-50,9 25-90,-4-13-50,-3-4-33,1-2-611,-6-8-667,1-7-761,-3-15-2958,0-4 5030,-2-9 0,-7 0 0,-3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3.7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1 336 10304,'21'2'3047,"-4"-1"-2750,-17-1 0,0 0-292,20-62 6,-10 37 68,17-48 83,-16 52 73,2 3 34,0-1 50,2 0-67,2 0-39,2 0 29,0 2-24,3 2-39,-3 2-28,2 5 62,-4 1-90,0 5 6,-2 0 45,-2 2 5,0 9 28,-2 5-16,-1 10-29,1 10-61,-5 2-40,1 9 35,-5 0-24,0 4 68,-2 3 45,-4 25-140,-3-15-45,-6 16 0,-5-25 6,0-6-1,-1-2 6,2-6-5,-2-3 11,-3 13-17,4-15 0,-2 9 0,7-18-6,3-3 1,3-7-29,3-2-39,2-7-56,2-3-67,0-3 196,5 0 51,7-1-18,8-1 7,9-5-29,5 0-6,2-3-5,1 2 6,1 0-6,-2 3-6,-1 3 1,-1 0-34,-2 2-96,0 0-307,-4 0-589,0 0-929,4 0-5655,-1 0 7615,3 0 0,-16 0 0,-5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3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14471,'8'29'2868,"-1"-6"-2868,-7-23-8839,0 0 8839,19-26 0,-15 19 0,15-20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4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9912,'10'7'2756,"-2"-1"-2084,-8-6 1013,0 0-1500,-3 5 45,2 10 106,-3 13-156,4 17-40,0 14 0,0 10-28,5 9-79,2-1 12,4 0 11,4-5 0,-2-8 0,7-6 34,0-11-85,4-7-5,1-12-89,-1-8 5,2-10 78,-5-5 6,3-7 39,-3-13-33,7-36-12,-9-5 1,-2-29-1,-11 16 0,-4-1 1,-2 4-102,-5 4-397,-3 7-1792,-7-13-449,4 18 2745,1-17 0,8 43 0,0 1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5.4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52 8472,'17'9'4162,"-3"-1"-3294,-14-8 1176,0 0-1444,-12-27 162,-2 19 66,-14-21-184,-1 27-420,-1 0-224,0 2-61,3 0-96,3 0-190,9 0 33,2 0 29,9 0 5,1 3 95,3 6 185,13 9 50,7 6 23,19 8-17,8 4-11,5 4 16,1 3 1,-6 0 358,-3 26-297,-19-17-33,-6 15-40,-17-23-50,-9-9-173,-10-5-746,-35-4-106,5-11-330,-21-5-1508,23-8 2863,-1-21 0,22 15 0,2-15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6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1 217 11340,'7'9'1462,"-2"-1"-1210,-5-8 711,0 0-643,92-15-52,-52 3-167,17-1 0,-3-1 106,-23-6 23,-5 2 27,-9 3 41,-4 3 43,-6 5 63,-3 1-35,-3 3-10,-1-1-175,0-3-184,0-3-5,-4-5-62,-8-2 67,-7 0 0,-6 3 33,-1 5 186,0 5 117,1 3-269,3 1-67,1 10-39,-3 24 33,8 4-33,-1 22 39,12-9 39,3 4-39,2 0-84,20 16-162,0-21-410,21 6-469,-4-28-673,8-9-3159,-1-8 4957,0-6 0,-20-3 0,-9-2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6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28 13390,'-3'-15'2196,"2"3"-2000,1 12 930,0 0-818,40 88-174,-14-49-92,3 17 0,2-2-36,4-20-6,-3-2 0,-2-4-129,-3-5-196,-3-4-319,-3-7-533,-2-4-637,-1-4-1698,-2-8 3512,-1-9 0,-7 5 0,-3-3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10310,'2'5'3730,"1"-1"-1467,-3-4-1468,1 84-45,1-20-824,0 5 0,0 5 278,-1-18 1,0-1-65,0 2 0,0 1-53,-1 4 0,0 0-45,0-2 0,0-1-37,0 0 1,0-1-6,0-4 0,0-1-5,0 45-79,0-15-37,0-14-411,0-18-247,-2-14-425,2-16-1014,-2-10-3266,2-13 5484,0-12 0,0 5 0,0-4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 0 13698,'-4'4'2442,"1"0"-2156,3-4-185,-28 90-23,18-46-56,-7 14 1,3 0-23,10-15 11,2-3 45,2-8 0,0-4-45,2-4-11,7-5 0,3-2-50,10-6 5,3-5 45,5-2 0,2-6 0,2-9 0,0-6-5,-4-10-12,-5-5 17,-7-2 0,-8-3-6,-5-3 6,-3-3 123,-7-12-5,-3 17-112,-7-5-6,-2 26-303,-4 6-402,0 4-1816,-8 5 348,7 2 2173,-7 17 0,18-11 0,1 11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7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13037,'20'20'2639,"-4"-3"-2471,-16-17 0,0 97 0,0-48-121,3 14 1,1-1 19,6-13-61,11-8-1,0-7 6,3-11 57,0-8 27,-1-10 62,3-3-12,-3-6-66,1-12-79,-1-9-28,-4-16-124,-2-10-240,-7-4-369,-5-5-601,-3 0-1584,-2 6 2946,-4 7 0,3 24 0,-2 8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8.0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1 531 10422,'11'6'4883,"-3"-1"-3941,-8-5 1197,0 0-1466,2-89-483,-1 44-168,-1-13 1,1 1-23,1 10-190,7 6-259,6 7-369,11 2-268,7 8-438,7 1-593,13-1-2891,1 3 5008,4-3 0,-27 11 0,-10 3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8.7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1 336 12494,'16'6'2414,"-3"-1"-2235,-13-5-117,5 95-62,1-53 2,-1 16 1,1-3 8,5-25 29,-3-8 116,-2-10 187,-4-5 99,-2-5-190,0-2-252,0-4-56,-5-10-90,-3-12-83,-6-20-174,-1-14-57,2-13 208,2-10 112,5-3 140,2 5 45,4 12 285,0 14 124,7 17-95,3 14 66,22 15-262,-1 7 44,17 20-34,-8 11-49,3 20-12,-3 9-79,-3 8-33,-5 1-532,6 22-594,-13-30-565,8 9-2353,-14-36 4044,-2-13 0,-8-8 0,-3-8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9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35 352 10399,'1'11'2056,"1"-2"-1681,-2-9 448,0 0-431,87-40 17,-52 19-185,16-5 0,-2-1 258,-25 2-106,-8 1-141,-7-1-95,-6-3-56,-3-2-79,-3-2 46,-10 0-46,-8 5 175,-11 7 240,-6 10-247,0 5-173,1 13 11,1 13 157,6 17 135,2 15 72,8 11-78,9 4-264,6 2-33,5-4-106,8-8-146,10-9-342,10-11-447,10-12-707,12-13-5968,-1-6 7716,7-14 0,-28 6 0,-6-6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0:59.9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94 12141,'-3'-10'3131,"0"1"-2593,3 9-236,0 0 12,4 92-51,5-37-190,-2 9 0,1 2 44,13 2-111,2-4 0,-1-8-1,1-5-5,-4-11 11,-1-9-5,-6-8-6,-1-10-6,-5-6-89,-1-5-6,1-2 101,-2-7 0,3-9-44,-1-16-80,1-12 24,1-7 49,-1 1 51,-1 10 0,0 12 0,-3 15-28,1 8 28,5 9 79,1 8-68,10 8-6,1 10-5,6 0-5,-1-1 5,-1-7 0,-1-5 39,-3-7 45,-2-3 45,-3-5 22,1 0-22,-2-4 11,2-10 0,-4-9-17,-1-17-28,-5-9-16,-3-8 10,-2-3 18,-2 2-107,0 6-107,0 10-699,0 5-1127,0 5-273,0-8 2206,25-18 0,-19 25 0,19-6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0.8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3 146 13026,'-2'-3'2179,"2"0"-1989,0 3-33,10 110 23,2-52-116,-2 15 0,1 0 4,10-11-35,-4-7-27,-2-10-6,-2-13 129,-5-10 212,-3-12-55,-2-5-124,-2-5-162,0-5-196,-1-10-28,0-15-173,0-15-23,-3-19-46,-1-11 80,-2-11 178,4 27 1,0 0 207,1-24 140,1-6 146,5 53 22,3 19-28,5 11-44,4 7 77,1 13 163,18 36-224,-8 2-44,12 28 32,-15-20-16,-1-1-72,-5-6-29,-2-10-67,-4-9-17,-4-8-33,-3-14-6,-2-4-56,-3-8-51,0-1-234,0-10-40,-1-8-73,0-15-11,0-13 62,0-8 201,0-9-5,4 0 140,5 2 67,6 9 78,6 11 112,-2 13 12,0 13 56,-4 7 28,2 8 16,-2 1 1,3 11-91,1 9-77,2 18 16,0 7 6,-1 9-84,-1 5 11,-3 0-12,0 1-72,-6-9 0,3-4-313,-7-11-494,3-7 807,5-11 0,-8-7 0,6-8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1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31 13928,'-12'-17'2470,"2"4"-2224,10 13-156,-1 92 5,0-41-64,0 12 0,1 0-31,0-3-67,3-3-325,3-10-516,2-4-649,1-13-5565,-3-5 7122,-3-12 0,-1-6 0,-2-5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1.2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28 14370,'-19'-16'0,"4"4"0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2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246 275 11547,'8'2'3008,"-2"0"-2644,-6-2 510,0 0-297,-44-57 45,23 43 78,-35-43-297,34 57-297,1 0-106,2 9-22,1 4-29,2 17 51,1 6 107,2 13-29,5 2-72,3 6-1,3-3 35,2 1-40,2-6-101,7-4-28,4-6-78,8-7-135,4-5 79,-1-7 157,19-6 106,-7-7 0,11-3 5,-11-4 1,-4 0 5,-5 0 168,0-7 40,-12 4 111,-1-10-67,-9 5-100,-3-5-85,2 0-39,-2-4-28,0 2-5,1-2-6,-1 4-252,4-8-78,1 4-18,3-9 29,3 4 90,0-4-23,4-1 50,0-3 96,2 3 66,3-9 40,-8 9 101,1-4 73,-10 9-45,-3 1 27,0 0-32,-2-2-91,0 1-33,0-2 6,0 3 251,0-1-206,0 8-51,0 1-28,2 6-90,6 0-55,8-3-382,28-6-55,-2 3-1152,6 1 1,5 0 1761,-3 0 0,-1 2 0,28-7 0,-15 4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3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155 25 11900,'-15'-14'3932,"3"3"-3013,12 11-538,0 0-409,-40 40-23,23-6 51,-30 38 67,36-17-67,3 5 0,5-5-33,1 0-12,2-8 39,0-4-61,10-7 6,3-6-63,9-8-16,4-8 79,1-7 61,5-5-6,0-6-72,0-10-40,-4-8 6,-3-12 11,-8-5 51,-8-2 50,-4-8 0,-5 0 11,-3-4 23,-8 4-29,-6 2-5,-10 7-151,1 6-3953,-1 8 2844,5 6-907,3 3-1653,2 5 3820,5 1 0,5 7 0,4 1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3.8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222 0 12230,'13'3'4017,"-3"-1"-3048,-10-2-437,0 0-577,-90 28-185,59-2-39,-19-1 1,6 5-57,35 15 123,13 7 17,15 1 40,13 5 94,15-2 46,2-2-6,0-5 11,-9-6 128,-6-4 46,-14-6-34,-8-5-17,-7-6-16,-5-3-107,-15-4-84,-9-7-364,-20-3-595,-6-5-536,-9-17 1579,-8-20 0,30 12 0,2-9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4.2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259 19 12931,'13'8'3445,"-2"-1"-3093,-11-7 981,0 0-918,-74-30-337,46 33-72,-60-9 61,63 48-34,2 18-33,3 10 0,7 5-11,5 1-22,5-6-18,3-10-156,12-11-331,2-12-307,16-10-90,4-12-225,4-8-526,10-5-2823,-2-9 4509,3-5 0,-23 3 0,-7-1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4.6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0 13390,'-3'17'2722,"1"-4"-2363,2-13-242,0 0-49,-15 105-68,11-50-246,-4 13 0,4 0 106,17-14-1,8-10-161,11-12 139,6-10 146,0-12 17,3-5 40,-1-9 323,-1-10-363,-1-8-61,-6-15-1,-7-5 12,-10-7 50,-8-3 95,-5-3 543,-21-15-548,-4 26-90,-20-2-778,-2 34-1289,-6 7-3641,3 15 5708,3 6 0,22-2 0,8-1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5.2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16 465 12421,'6'11'2492,"-2"-2"-2402,15 37 0,3 10 16,3 5-296,4 9 1,0 2 374,2 1-39,-5-10 33,-5-9 234,-8-12-184,-4-15 315,-3-11 217,-4-11-413,0-3-348,-2-17 50,-2-11-95,-9-24-129,-6-21-122,-8-20 161,11 35 1,0-2-371,1-5 1,1-1 381,2-5 0,1 0 111,2 4 1,1 1-217,3 7 1,1 3 574,0-32 11,2 31-27,13 19-287,4 22-10,16 5 678,2 9-623,1 10 558,-4 8-451,-8 14 28,-7 8 89,-9 25-223,-17-13-90,-10 15-146,-16-23-425,-8-6-611,-1-8-789,-7-15-3496,6-5 5467,0-10 0,23 0 0,7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5.4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13267,'20'12'1226,"-4"-3"-1086,-16-9 448,0 0-526,68 80-62,-35-38-76,11 10 1,1 0-463,-8-10-16,5-9-202,1-8-230,2-10-459,0-8-11,2-5-3505,-5-14 4961,-3-4 0,-18 1 0,-8 2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5.6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0 10125,'3'1'5220,"0"-1"-3377,-3 0 599,-35 379-2451,29-312 1,0 0-321,-1 7 1,-2 19 0,0 5 0,1-9 0,2-24-429,0 6-292,0-20 1049,3-9 0,1-23 0,0-6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6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352 0 11228,'8'4'2571,"-2"-2"-1961,-6-2 1508,0 0-1581,-81 0-66,48 0-286,-66 0-141,69 0-44,1 0-50,3 0-23,9 0-44,4 5-135,8 6 78,3 10 96,10 11 78,14 8 0,17 7 33,19 6 12,8 3-452,6 1 457,-2 1 6,-9-2 22,-11-1 34,-14-1-61,-13-3-1,-13-4 40,-6-3-29,-16-10 380,-11-6-586,-17-9-169,-16-10-44,-7-4-68,-8-11-156,-1-13-483,4-12-77,8-11 162,14-3 980,21-38 0,12 48 0,13-23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7.3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12561,'16'14'3003,"-3"-2"-2679,-13-12-206,13 94 95,-1-31-408,-1 7 1,2 4 373,7 19 78,1 0-49,0 1-80,1-5-122,-3-5-6,2-8-73,-4-9-232,0-10-551,-4-14-523,-2-13-1724,-2-13 3103,-3-10 0,-2-5 0,-2-2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7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1 11480,'-4'9'2420,"1"-2"-2347,3-7 201,0 0 28,-82 76-5,53-46-233,-19 15 1,4-2-59,28-20-6,3-4-34,6-6 34,3-1 73,2 0 179,2 1 11,4 5-83,8 3-91,8 4-89,13 0-67,5-1-73,7-7-163,3-2-330,1-9-67,-2-3-89,-4-3-309,-4-5-258,-6-8 270,-5-8 705,-9-7 381,-5-4 280,-6 0 28,-4-4 185,-3 2 157,-1 0 257,0 4 17,0 7-39,0 6-39,0 10 213,0 4-746,0 23-10,4 5-23,2 25-51,5 4-133,2 7-91,2 0-5,0-3-179,0-9-342,-1-6-527,-1-13 1048,3-11 0,-9-10 0,4-7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8.0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11726,'0'19'-4217,"0"-3"4217,0-16 0,0 0 0,0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8.3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12959,'32'83'965,"1"1"1,-1-1 0,1 1-1,-15-27 1,1 1-1049,13 22 0,9 18 1,-2-5-1,-14-27-622,-15-25-561,0-9-487,-2-8-2257,2-5 4010,-5-11 0,-1-3 0,-2-5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8.6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13004,'22'2'2890,"-4"0"-2543,-18-2 252,13 117-27,-1-50-673,0 16 0,1 3 482,6 3 16,0-1-42,0-5-355,2-17 0,1-4 0,-5-7 0,19 28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9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 12270,'-74'39'3506,"52"-11"-3668,-44 21 55,78-19 17,7 2 85,13-4 5,1 0 61,2-3 12,-8-2 1,1-3 155,-11 1 34,-2-2-100,-9 3-46,-3-3 12,-3 2-28,-11-3-62,-6 0-39,-13-2-56,-2-2-308,-2-3-650,5-5-330,2-3-2302,8-8 3646,4-6 0,7 3 0,5-2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09.8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255 1163 13799,'2'16'3170,"1"-4"-2800,-3-12 1159,0 0-1422,-4-35-23,-7 6-45,-4-41-39,-11 6 0,-1-21-221,11 37 0,0-2 187,0-5 1,0-1 10,0-1 1,0 0 22,0 1 0,2 0 17,1 5 0,1 1 11,-3-36-28,6 16-123,7 14-236,9 11-207,11 8-184,13 5-90,14 9-186,5 8 320,2 8-369,-1 7-617,-5 15 1692,6 58 0,-28-42 0,2 36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0.3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0 199 8270,'13'1'1334,"-3"-1"-679,-10 0 275,95-56 11,-39 30-622,9-10 1,3 2 72,0 13-107,-6 6 29,-7 7 27,-7 5-44,-8 3 34,-5 8 5,-6 8-17,-5 14 34,-5 8-11,-4 10-129,-4 4-146,-3 4-62,-3-1-5,-1-6 6,0-7 0,-1-12-6,3-10 61,0-9-50,1-5-5,2-5 39,3-1 33,4 0 40,5 0-29,5-8 12,1-4-50,0-9 10,-5-3 34,-5-1-16,-6-3-1,-5 0 6,-4-4-28,-2-2-56,-12 2-56,-6-2-157,-13 9-235,-4 5-201,1 10-2068,-12 5-1030,13 17 3747,-8 17 0,26-10 0,1 8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0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9 534 12651,'8'15'3137,"-2"-4"-2611,-6-11-5,0 0-224,-10-103-297,7 62-14,-2-20 0,0 1-294,5 30-62,10 2-156,10 0-382,17-2-464,31-12-2302,5 1 3674,-25 15 0,-3 1 0,3 0 0,-9 5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169 0 13245,'11'4'2901,"-3"-2"-2414,-8-2 504,0 0-1041,-53 30 44,29 4-33,-40 35-11,45 1 44,6 4-117,4-2-202,5-10-369,2-13-124,2-15 28,2-16 152,5-9 290,3-11 130,9-13 39,-2-13 106,5-15 67,-3-8-106,0-5-190,-4 0-62,-3 2 308,-2 0 644,-2 25 34,0 3 190,1 31-163,-1 15-386,6 13-207,15 36-184,-4-16-309,10 16-381,-9-31-1187,-1-8-1950,-1-11 3955,1-10 0,-13-6 0,-2-3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1.9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0 321 12511,'10'1'1893,"-2"0"-1798,-8-1-39,3 92 11,3-47-28,-1 12 1,1 0 167,4-16 95,3-11 23,-7-5 62,-1-12 106,-3-4 224,-2-7-113,2 0-206,-2-2-224,2-4-174,-2-8-45,0-11-202,-5-18 35,-3-12 27,-6-17-28,3-6-17,3-5 102,5 7-231,3-11-66,8 29-433,8-4-486,12 31-857,15 11-1395,1 7 3596,4 8 0,-23 3 0,-8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2.3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1 251 8522,'9'15'2353,"-1"-2"-1630,-8-13-152,0 0-89,97-20-185,-63 5-171,22-2 0,-4-2 53,-35-6-22,-6-7 28,-6 3 179,-3-1 84,-2 2-152,-10 4-144,-6 5-18,-9 5 185,-4 9 23,0 3-302,-1 9 4,2 11 225,1 15 0,3 14-90,3 8-100,6 2-79,5-1-124,7-5-172,3-7-203,10-7-123,6-9 185,14-5 12,6-8-253,5-6-644,6-5-1422,2-3 2374,21-21-1316,-2-5 1634,13-20 1,-38 20 0,-11 5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2.7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44 8612,'27'-13'8279,"-5"2"-7898,-53-9-376,14 33-5,-26-3 174,19 46-129,-1 13-45,4 6-118,3 1-291,6-6-140,7-12-207,1-13-930,8-15 1210,5-15 168,5-16-56,6-20 51,-1-14 212,2-13 67,-3-9-319,-2-3 17,-3-3 336,-6 8 588,-3 10 594,0 17-426,-4 13-364,2 10-11,-1 13-135,1 11-173,6 14-67,-1 12-6,6 3-460,11 20-111,-2-22-112,10 7 17,-6-34-477,2-8-207,2-8 1350,12-33 0,-20 23 0,3-23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2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13827,'4'-5'2885,"-1"2"-1760,-3 3-727,2 124-219,5-47-985,-2 14 0,2 2 809,2-38 0,1-4-3,-1 1 0,1 0 323,10 42-514,-3-11-173,-2-16-397,-3-14-622,-5-14-617,-3-16-2660,-2-10 4660,-6-10 0,4-3 0,-4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3.5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19 12343,'-6'-2'3327,"1"1"-3064,5 1 560,0 0-134,82 0 45,-27 0-516,9-1 1,5 2-184,21 2 29,-40 0 1,2 0-535,3 1 0,1 0 475,1 0 1,1-1-3,2 0 0,0-2-103,-2 0 0,-1 0 103,-1-1 0,-3 0 2,44 0 135,-13 0 84,-13 0 73,-10 0 56,-11 0 28,-10 0-85,-10 0 134,-8 0-278,-9 0 995,-2 0-1119,-7 0 199,0 0-1044,-4 0-281,0-2-2139,0-5-3552,0-3 6789,0-3 0,0 5 0,0 3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6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12701,'6'8'2252,"0"-1"-1776,-6-7 1120,0 0-1209,18 95-57,-8-44-224,2 12 1,0 1 16,0-6-112,-1-3-5,-1-3-6,-1-3-39,-3-4-197,-1-7-133,-1-4-169,-2-11-195,1-5-332,-2-8-447,0-5 427,-1-3 0,0-2 1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6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1 201 9621,'13'12'2985,"-3"-3"-2430,-10-9 296,0 0-510,33-82-27,-9 55-202,2-19 0,3 4 67,13 30-72,3 5 16,2 3 0,-1 2-22,-8 2 84,-8 5 112,-11 8 39,-9 7-123,-6 8-107,-2 2-106,-4 4-28,-8 2 23,-10 3-119,-10-1-212,-8 1-319,-1-3-253,-1-2-335,6-7-1619,6-7-1367,9-8 4229,8-7 0,5-3 0,5-2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7.7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184 164 10993,'19'18'3724,"-3"-4"-3220,-16-14-150,0 0-354,-34 27 5,14 1 141,-30 31-23,24-4-84,-1 7-39,5-1-5,5-1-6,4-5-34,7-5 6,3-5-34,3-7-90,0-6-61,6-8 28,6-6 39,9-9-28,5-4 12,3-5-51,1-7-269,0-9-140,-2-15-56,0-12 157,-7-10 268,-2-7 248,-10-3 16,-3-1 235,-4 8 157,-2 7 62,0 11-23,0 12-285,0 13-269,0 6 123,0 20 39,0 9-28,3 16-5,9 9-6,8 2 117,12 2 270,20 13-141,-8-20-95,14 3-61,-20-25-17,-2-11 61,-8-3 796,0-7-275,-14-9-190,0-9-224,-12-16-112,0-10-68,-2-8-61,0-5-5,0 1-174,2 0-51,3 8 40,6 2 16,7 6-375,26-16-151,-2 14-252,24-10-124,-6 17-587,7 6-241,5 4 760,0 8 517,-6 5 627,-11 7 392,-14 3 3087,-14 1-1900,-15 3-307,-7 0-393,-5 2-436,0-1-247,-3 1 89,-4 4-27,-7 5 33,-16 23-123,4-2-117,-10 24-40,10-3-6,-1 7-5,4 5 0,5-2-117,5-6-242,7-5-100,2-14-342,4-7 409,0-18 95,5-6 146,5-14 44,5-12-161,6-9-1,0-20 22,0-6-150,4-43 268,-8 25 129,1-19 336,-9 44 493,-3 21-247,1 12 96,-1 17-314,5 16-240,0 13-80,8 18-38,7 37-12,-4-20-302,4 23-487,-8-37-605,-1-12-2958,0-11 4358,0-17 0,-9-8 0,-1-8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8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255 1 13015,'7'18'3601,"-2"-2"-2749,-5-16 228,0 0-1236,-58 6-35,43 8-78,-44 9 17,59 7 146,6 4 100,6 2 1,10-1 5,6 1 5,-1-4 7,-5 0 44,-5-2 95,-9-2-45,-3 2-106,-5-2-5,-8 1-46,-8-1-72,-12-3-191,-8-5-318,-4-3-460,2-7-667,-1-5 1759,2-17 0,15 9 0,4-10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8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13614,'14'21'3014,"-2"-5"-2813,-12-16-134,23 94-61,-10-44-3,3 12 0,1 1-3,-1-8-140,0-4-292,-2-11-436,-1-5-599,-5-15-2969,-1-8 4436,-5-9 0,0-3 0,-2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8.7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14953,'7'6'1915,"0"-1"-3046,-7-5 104,0 0 0,0 0 1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9.1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12051,'16'8'3400,"-3"-1"-2733,-13-7 375,0 0-729,11 120-1513,1-50 1242,-2 14 0,2 3-2,6-2 139,0-5-218,-2-10-28,-1-8-213,-3-13-269,-3-9-554,-3-12-584,-4-13-2329,-1-6 4016,-1-7 0,0-2 0,0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19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16 249 10343,'-16'-23'731,"67"-22"0,23 1-390,-6 17-513,20-14 1,-1 2 456,-21 22 190,-6 10-151,-12 1 70,-9 6-137,-9 0-5,-9 2 140,-6 2 449,-5 4-449,-4 3 109,0 4-232,-4 5-45,0 7 11,-2 8-83,0 9-46,0 8-33,-2 7-68,0 1-5,0 0-5,0-5-68,2-9-129,5-11-134,6-12 45,9-12 140,4-6 112,6-5 39,0-12 0,4-4 0,-2-14 0,-3-2 11,-7-2 62,-7 2 16,-7-2 12,-5 4-28,-3-3 39,-11 2 95,-23-11-207,-1 15-425,-15-6-444,15 20-223,4 2-717,2 5 1809,-3 3 0,16 1 0,0 2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0.1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 9145,'1'-9'3887,"0"2"-3461,-1 7 33,-2 106 219,2-28-227,0 6 0,1 5-235,1-26 0,1-4-87,1 4 0,1-1-62,-1-1 0,0-1-50,1-3 0,1-1-17,-2-6 0,1-1 0,5 38-135,-1-16-544,4-4-1185,-3-35 1992,11-9 0,-13-24 0,4-4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39 138 16465,'0'-8'2218,"0"2"-2095,0 6-123,-7 89-78,5-46-65,-2 14 0,3-1-238,10-18 12,5-9 111,7-11 163,3-9 95,2-6 78,1-3-16,3-10-62,-2-7-6,0-17-50,-3-8 45,-4-7 11,-11-4 34,-4 2 184,-6-1 336,0 8 97,-10 6-147,-2 9-247,-14 8-257,-1 6-190,-3 7-376,-2 5-498,0 3-885,-3 12-2012,2 7 3961,3 11 0,14-10 0,6-7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1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1 15149,'4'4'2117,"0"-1"-2375,-4-3 18,-97 40 144,63 4 79,-22-5 1,5 5-35,38 34-139,6-4-202,5-8-208,7-14-150,10-14 106,10-19 369,9-9 203,6-17 66,-4-14 6,-1-14 6,-6-16 117,-7-6 56,-5 4 202,-6 2 498,-3 15 253,-4 10-460,-1 15-515,-1 7 61,7 25-78,4 14 25,2 15 0,1 6 26,8 35-301,-8-25 1,-2 1 422,-2 31-21,-5-4-1,-5-5-11,-2-9-39,-3-12-62,-8-10 12,-7-11-275,-27-2-409,6-20-600,-20-4 86,14-20-1838,-4-31-4597,9-6 7442,4-29 0,19 31 0,7 5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3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13704,'20'5'3080,"-5"0"-2352,-15-5-56,19 87-168,-10-26-622,4 8 1,1 3 190,-3 19-73,2 1-145,-1-11-802,-1-9-704,2-18-1604,-3-13 3255,1-19 0,-7-10 0,-1-10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5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14589,'7'3'0,"-1"0"0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1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270 3 12158,'12'6'4576,"-2"-1"-3467,-10-5 1014,0 0-1966,-77-13-152,43 24 35,-62-2-35,64 34-5,2 5-11,7 4-1476,35 16 0,11-1-37,3-17 574,12 9 1,7-13-6626,8-54 7575,7-6 0,-29 3 0,-8-1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2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149 203 9733,'3'6'3125,"0"-1"-2475,-3-5-152,0 0 309,7-85 179,-6 55-34,6-59-79,-9 81-206,-5 6-404,-5 14-252,-6 9 56,-5 17-33,0 11-34,-1 4 0,3 3 0,4-3-11,6-5 5,3-9-72,6-11-135,1-9-173,1-10-102,0-5 130,1-4 319,17-30 268,4-20 1,2-3-174,2 1 28,14-33-78,-38 104-1,2 10-5,3 5-185,3-2-50,3-2-224,0-4-515,4-5-91,2-6-156,0-7-807,8-5-1220,-3-6 3248,4-8 0,-14 5 0,-4-4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2.5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30 15384,'-10'-16'3248,"2"3"-3057,8 13-134,0 0 133,-5 93-56,9-23-910,-3 7 1,2 3 828,6-23 0,1-4 34,1 1 0,3 5-87,10 17 0,5 8 0,-3-11 0,3 18 0,3-6 0,-1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4.0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44 10937,'20'-4'3629,"-4"0"-2895,-16 4 930,0 0-1149,0-8 95,0 6 29,0-7-51,0 9 331,0 0-835,-3 2-84,-3 7-34,-9 4-44,-2 12 44,-9 6-22,1 9 45,-5 9-28,3 4-28,3 3-51,3-1-95,8-2-22,5-8 17,5-4-12,3-9-118,0-7-100,0-5-84,3-10 67,5-3 84,2-5 146,6-2 151,0-5 11,4-11-123,3-15-134,1-16-18,3-13 74,-3-10 16,1-7 141,-5-1 117,-1 6 779,-2 5-46,-9 32-324,-1 8-90,-7 27-84,2 16-16,1 11 145,3 20-135,4 11-173,4 35-56,-1-25-263,5 15-375,-7-40-639,6-11-684,1-13 1961,17-8 0,-17-10 0,5-1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4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27 372 14023,'13'0'3344,"-3"1"-3132,3 43 1,-3 16 224,3-3-971,2 14 0,1 2 758,-1-7 367,-1-4-524,-3-11 154,-2-11-215,-5-12 50,1-12-50,-4-8 676,1-5-682,-2-3-73,0-13-101,0-9-241,-4-23-16,-8-15 6,-6-21 33,-7-13-576,14 40 1,1-1 782,2-1 1,1 0 72,3 2 0,1 0-68,-1-43 124,4 17 56,10 20 112,5 19 67,12 22 51,6 9 0,1 12 1575,1 13-1564,-4 9-34,-6 16 23,-7 5-6,-10 0-50,-3 2-23,-8-4-151,-12 0-79,-8-5-397,-13-2-459,-5-8-605,-1-5-1244,-4-8-2615,7-6 5399,1-5 0,21-2 0,5-2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4.9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5 287 10450,'4'5'3931,"-1"-1"-3219,17 86-191,-9-39-300,2 9 0,0 2 82,-3-4-90,-2-8-29,-2-9-88,-2-11-12,-3-11 162,1-8 426,-2-8 308,2-1-980,-2-19-185,-3-5-61,-8-26-415,-5-11 39,-3-14 124,2-12 201,7-6 163,5 2 83,3 8 51,2 14 40,2 16 44,7 13 22,6 14-11,10 9-61,7 6-1,2 5 74,13 4 83,-16 9 118,2 5 62,-25 8-57,-3 5-77,-5 3-96,0 2-140,-7 3-51,-8 3-223,-8 2-1087,-27 19-588,8-16 1949,-25 11 0,40-36 0,-1-4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5.3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12360,'21'15'3876,"-5"-3"-3154,-16-12 84,0 0-318,13 99-108,-6-48-223,2 16 1,1 1-328,2-2 254,-1 2 61,2 0-145,0-6 0,-1-4-207,1-7-353,-2-6-370,0-9-459,1-8-599,1-10-1776,0-9 3764,0-6 0,-5-3 0,-3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5.5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12006,'7'5'3670,"0"-2"-3105,-7-3-44,18 89-67,-10-44-368,4 13 1,0 1-87,-4-11-269,1-6-526,-1-6-449,-2-10-408,-1-10-2016,-1-8 3668,-2-6 0,0-2 0,-2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5.7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13418,'20'11'93,"-4"-1"1,-16-10-1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6.3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381 84 11732,'14'2'3103,"-3"-1"-2487,-11-1 628,0 0-819,-50-37-21,24 27 32,-41-28 12,37 37-67,0 1-246,0 0-84,0 8-51,2 8-45,-2 14 39,5 11 1,1 5-1,7 6-27,5-6-19,7-1-48,3-9 32,2-6-77,2-3-79,8-5-107,6 2-290,15-7-533,29 3 521,-4-11-140,19-1 6,-17-8-706,-3-5-1260,1-18 2733,9-24 0,-31 16 0,1-6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6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41 8690,'-8'-21'7848,"2"5"-7422,6 16 453,0 0-874,42 131-5,-33-75-101,13 22 1,-3-4-281,-21-34-269,2-16-313,0-11 55,0-8 388,5-5 324,3-13-34,7-9 124,3-17 100,-1-12 0,-2-6-27,-2-5 33,-4 3 50,-1 8 454,-3 13 191,-1 18-158,-2 9 63,1 9 111,0 17-151,4 9-229,1 21-169,5 8-106,2 8-56,0 1 0,2-3-185,-1-3-364,0-12-543,2-7-297,-1-14-1557,7-10-6120,-2-8 9066,7-15 0,-15 7 0,-1-7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6.9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13144,'1'5'2795,"0"-1"-1031,-1-4-1271,10 109-258,1-45-343,-2 12 0,1 1 159,8 2-51,-1-7 0,2-8-174,0-12-219,-2-10-368,-2-11-342,-4-10-623,-5-9-1797,-2-7 3523,-4-5 0,0 0 0,0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7.4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23 190 8556,'-12'-11'1244,"2"2"-1244,10 9 6,100-27 5,-45 13-300,13-3 1,0 1 562,-2 5 245,-5 2-43,-5 1 190,-7 1-94,-9-1 5,-7 1-180,-8 1 597,-7-1-540,-3 1-57,-5 0-55,-3-1-29,0 3 86,-4-2 133,2 4 28,-5 0 1047,2 2-1338,-2 5-96,0 3-88,0 6-51,0 4-29,0 3-5,0 5-5,0 3-69,0 2-240,0 2-307,0-1-141,0 0-268,0-6-427,0 0-1763,0-8-1827,0-5 5047,0-8 0,0-3 0,0-2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7.6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39 13547,'-5'-21'1607,"1"4"-1814,4 17-1432,0 0 0,0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8.2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38 10349,'-2'-20'2812,"2"3"-2359,0 17 645,0 0-404,-35 82 1,19-40-457,-5 12 0,0 1 104,8-4-118,5-2-118,1 0-106,5-6 0,1-5-101,1-6-95,5-9-50,4-7 61,8-7 68,6-5 111,1-2-5,4-5-45,3-12-123,-1-5-29,0-11 29,-4-3 134,-5 1 45,-7 0 129,-7 4 157,-5-7-241,-6 9-45,-5-4-275,-7 11-476,-4 3-615,-3 0 1366,-5 2 0,15 7 0,-2 1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1:28.7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0 392 10629,'13'44'3030,"-3"-9"-2526,-10-35 353,0 0-269,18 38-56,-13-28-257,13 28-275,-18-48-45,0-4 45,0-17-34,0-9-5,0-13 0,5-9 39,3-8 90,9-2 22,4 6 44,2 8 85,3 18 50,-4 14-33,6 15 22,1 8-34,4 9 34,3 13-72,2 15-24,-2 14-21,8 38-152,-15-22-11,1 21-162,-15-39-275,-7-9-577,-3-12-773,-3-10-3505,-2-8 5292,0-6 0,0-1 0,0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16051,'16'19'3165,"-3"-3"-3165,-13-16-224,0 0 229,-5 75 34,10-23 56,-3 5 1,1 3-318,14 19 407,2 0 73,1 7-29,0 3-100,2 1-90,-1-1-5,0-8-28,-1-10-6,-3-10 0,0-13 0,-5-12-51,-2-11-206,-4-12 108,0-8-1162,-2-3-1495,-2-21-5399,-1-10 8205,-1-26 0,0 22 0,0 3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0.0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25 345 14656,'-13'-21'1512,"2"4"-1349,11 17 178,0 0-105,100-52-85,-33 23-452,8-8 1,4-1 333,-29 18 1,-4 2-34,45-19-162,-8 6-316,-17 7-967,-17 11-678,-17 6-1708,-14 10 3831,-10 10 0,-5-5 0,-3 4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0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1 151 12970,'5'2'3064,"0"0"-2582,-5-2-275,110 0-134,-42 0-312,11-2 1,3-1 244,3-3 0,-6-7-1,-13-1 159,-12-1-91,-11 2 95,-12-2 17,-8 5-56,-8-2-40,-3 4 355,-5 0-438,0 1-4,-2 3-2,-2-1 6,-1 3 72,-2 0 230,0 0-308,-3 0-39,-12-2 39,-6 1 28,-15 1-28,-3 0-45,-3 2 12,-3 0 27,-12 8 34,15 4-28,-6 11 0,23 3 135,5 6-29,6 6 34,7 5-17,4 4-72,8 24-85,9-20-156,10 14-146,11-30-308,6-4-252,5-9-667,15-10-1428,-5-5 2991,11-7 0,-33 0 0,-8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1.0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378 137 11726,'1'14'2840,"0"-3"-2537,-1-11 974,0 0-678,-38-67 140,15 45 96,-32-46-499,21 63-235,0 14-51,-5 14-10,2 18-34,0 21-6,8 10-52,4 7 41,9 2-67,7-5-73,6-9-129,4-10-163,13-12-184,9-8-191,17-12-325,11-8-441,9-10-1480,11-5 2622,-20-14 0,1-5-443,1 2 0,0-4 885,12-12 0,-5-1 0,6-2 0,-16 6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1.3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339 6 14253,'15'-5'4133,"-94"66"-4133,35-11-349,-14 2 1,2 3 264,15 20-129,8-6-6,11-9 25,9-15-489,8-17 86,3-11 31,4-12 314,10-5-95,6-14 38,12-12-419,0-20-180,4-14-22,-6-10 625,-10 22 0,-1 0 1066,4-15 438,-1 0-303,-15 47 6,-3 23-241,-2 17-431,0 20-112,1 15-62,3 5-45,5 0-11,3-7 0,6-6-90,2-12-162,4-8-118,2-9-128,4-11-163,3-4-493,0-5-1042,5-17-1965,-4-9 4161,2-19 0,-18 17 0,-5 3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1.6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13508,'0'3'4055,"-1"0"-3176,1-3-150,-3 110-180,2-27-1304,1 6 1,2 6 871,1-29 1,2-3-65,2 2 1,1 0-44,-1-4 0,1-2-10,0-2 0,1-3-62,7 42-201,2-13-421,2-14-834,1-12-2156,0-16 3674,-2-14 0,-9-15 0,-4-8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2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1351 13877,'23'24'5350,"-5"-4"-4717,-18-20 374,0 0-626,0-15-258,0-9-123,-6-27-33,-8-21-7,4 25 1,-3-4-292,-1-6 1,-2-3 302,1-6 0,0-2-520,0 0 1,1-2 482,3 1 1,2 1-26,1 4 1,2 1-396,3 5 0,1 2 20,5-40-81,15 17-98,15 14-164,16 15-390,11 9 410,6 15-1556,-15 18 0,0 6 215,22 13 2376,13 18 0,-57-7 0,-12-2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2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3 775 12483,'-2'25'1355,"1"-5"-1226,1-20-129,127-17-1827,-42-2 1743,-23 8 0,8-2 0,-4-2-202,-3-4 1,-4-3-231,2-2 1,-1-1-244,-2-1 0,-3-1 330,-5-2 0,-2-2 291,-4 1 1,-3-2-143,25-36 280,-18-1 5,-14-3 909,-17 4 71,-8 3 758,-8 11-286,-1 9-35,-1 20-486,-5 11 494,-2 17-881,-5 27 593,2 23-228,-4 31-640,9-33 0,0 2-327,0 3 1,-1 0 130,3 2 1,1 1-76,-1-5 0,2 1-6,1 15 0,0-2-148,1 27-113,0-39 1,0-3-712,9 2-497,3-12-534,9-15-935,10-13-1030,-2-13 3971,7-20 0,-18 9 0,-4-8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2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 1 13166,'11'9'2650,"-3"-2"-2454,-26 78-90,13-35-50,-4 8 0,0 1-17,11 0-39,12-12 0,7-6-11,17-11 11,5-11 0,6-8 0,0-7-11,0-6-45,-5-12-28,-7-8 28,-8-17 17,-10-8-29,-10-9 29,-6-3 39,-15-3 0,-9 8-5,-19 9-40,-9 13-432,-9 15-766,-2 9-247,-3 6 1490,-7 15 0,35-9 0,0 9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3.3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339 7 14337,'11'-4'4873,"-3"2"-4436,-8 2-471,0 0 29,-102 51-46,58-9-111,-19 0 1,3 5 111,25 19 10,9-2-60,9-2-259,10-9-297,3-8-4,15-13 139,9-11 162,18-12-145,10-9-269,3-21-129,-2-12 269,-7-24 348,-7-9 162,-10-4 123,-7 0 384,-8 11 479,-5 14 111,-3 22-172,-2 12 43,0 17-55,0 14-303,0 13-302,0 13-180,0 26-352,2-19-364,8 14-151,6-31-146,10-8-225,3-13-3729,26-16 4962,-17-16 0,4 2 0,-27-1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3.5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13452,'9'2'3825,"-1"-1"-3657,-5 44 0,-5 16 129,8 3-497,-2 11 0,1 2 284,10 6-84,2-6-135,2-6-350,-2-8-640,-2-7-556,-5-4-5012,-5-8 6693,-3-3 0,-2-21 0,0-6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3.7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0 191 14885,'27'7'1241,"25"-10"0,5-5-1174,10-7-544,3 1 0,3-2 345,-22 3 1,-2-1-574,45-12-713,-1-2-3331,-14 5 4825,-13 2 1,-31 11 0,-17 3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21.0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14370,'21'13'3126,"-4"-2"-2774,-17-11 652,0 0-540,0-9-55,0 7 6,0-1-57,0 14 146,0 13 39,0 14-84,3 16-116,5 18 26,5 16-537,-4-36 1,-1 2 259,2 4 0,1 1-5,0 3 0,0 0-28,1 2 0,1 0-26,1-2 1,0-1-32,-1-2 1,1-2 19,-1-4 1,0-2-17,10 39 5,-5-15-77,-2-14 66,-5-15 0,-4-14-50,-1-11-286,-4-12-454,1-6 68,-1-3-5204,2 0-25,-2 0 5951,-5-8 0,2 6 0,-4-6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21.5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12707,'12'4'3865,"-2"-1"-3294,-10-3-426,0 0 158,13-6 212,15 17 28,25 4 24,23 27-352,-31-18 1,2 3-374,5 3 0,0 1 208,3 3 1,-1 1-29,0 2 1,-2 2-18,-3 0 1,-2 0-3,-5 2 0,-3 0 58,-5-1 1,-4 0 29,17 40 4,-17-2-11,-13-1 34,-10-4 28,-5-3 10,-6-6-66,-12-6-23,-9-7-56,-16-3 23,-8-6-34,-6-3-39,-5-5-135,-2-5-235,-1-5-408,1-5-2768,-18-1 280,23-9 3443,-6-1 0,42-8 0,9 0 1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21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0 493 12332,'10'0'2654,"-2"0"-2318,-8 0-229,0 0-51,91-61-23,-49 25-16,16-7 0,-2-1 157,-16 1 184,-8 0 174,-10 3-50,-7 4-62,-7 3-78,-5 3-102,-1 3-116,-2 3 72,0 6 353,-7 9 123,-3 4-257,-9 5-303,-3 18 89,-6 12 174,-1 26-168,-3 14-134,7 9-40,14-20 1,2 1-34,-1 24-17,7-30 1,1-3-57,5 2-246,10-10-314,10-13-1977,41-13-493,9-27 2914,-8-18 1,-1-5 0,-3 0 0,9-26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22.6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14678,'6'26'1277,"-2"32"0,-2 6-1036,-2-5-48,2 10 1,2 1 192,3-3 45,4-12-38,-2-6-79,-1-12-96,-2-10-56,-1-7-50,-3-10-28,2-5 28,-4-3 23,2-2-135,-2-10-135,0-13-100,0-18-11,-7-21-124,0-12 34,-2-11 95,3 0 117,5 7 57,1 14-11,0 17 44,6 19 34,6 13 51,9 10 100,7 12 56,3 15 169,4 16-85,-1 21-84,2 12-44,-4 5-46,-2 5-33,-2-7-28,-3-5-22,-3-12-28,-5-12-6,-4-12 11,-7-13 50,-1-10-94,-4-6-152,0-23-56,-1-10-134,-1-31-107,-5-14 67,0-16-474,0-2 833,3 2 17,3 14 39,15 11 67,-1 33 190,15 8 142,-5 34 4,4 13-134,-1 19 564,1 13-721,-3 7-78,-3 0-34,-3 0 0,-4-7-39,-2-2-264,-3-8-498,1-6-762,-5-3-1159,3-8-1725,-7-7 4447,1-8 0,-3-7 0,0-5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0.7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121 0 13177,'15'22'2650,"-4"-5"-2516,-11-17 152,0 0-197,-22-10 23,14 9-33,-20 0 10,17 18 163,-3 11 62,-2 10-17,0 7-62,1 4-67,6 6-101,3-1-67,5 1 0,1-2 0,1-6-5,8-6-85,5-7-39,8-6 45,3-7 17,3-6-23,0-7 62,2-5 28,0-3 118,12-17-118,-10-4-6,4-20-5,-16-2 11,-6-3 45,-7 1 437,-3-11-163,-11 16-134,-5-7-124,-9 21-61,-3 2-157,-1 5-363,-1 2-539,2 6-616,-3 0-2425,4 3 4100,3-3 0,10 6 0,3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1.2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14762,'4'12'1877,"-1"-3"-1765,-3-9 717,0 0-415,0 97-11,0-43-216,2 14 1,1 1 71,1-3-108,7 0-78,-3-6-68,3-5-5,-5-3-112,3-7-532,-2-2-622,1-5-683,8-11-1440,-1-7 3389,3-12 0,-8-5 0,-3-3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1.5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15485,'12'10'2811,"-2"-3"-2559,-10-7-44,0 116 50,2-47-824,1 13 0,1 3 711,4 4-33,7-4 178,-4-8-279,2-13-11,-3-10 0,1-9-302,-5-11-668,3-4-553,-5-8 362,2-6-2446,-4-7 571,-1-14 3036,-4-12 0,2 5 0,-2-3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1.7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10 137 14426,'-5'-7'1446,"0"2"-1105,5 5 258,0 0-319,114-24-190,-49 10-325,15-2 1,1 0 234,-1-1-470,-3 4-98,-13 1-250,-13 5-134,-15 3-11,-17 3-472,-11 2-547,-19 10 1982,-11 4 0,4-2 0,0-1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1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18 129 12813,'-10'-15'2179,"3"3"-1681,7 12-498,260-45 0,-194 33 0,20-3 0,1 0 0,0 0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2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0 380 13306,'29'-42'1299,"0"-1"1,1-1-1211,15-2 1,4 3 90,2 9-74,-2 2 45,2 2 51,-4 5-1,-4 6 7,-5 6 32,-5 8 24,-6 1 77,-3 4 51,-5 10 39,-4 8-32,-3 17-114,-5 9-117,-3 9-44,-2 5-24,-2 2 40,-7 4 28,-5 0-11,-7 0 28,-7-1-79,1-2-44,-5-1 11,2 1-17,-2-5-6,1-3-5,1-6-40,5-9 12,-4 4-11,11-19 27,-2 2-27,10-18 0,4-3 38,3-1 12,1-2 247,0 0-354,5-1 51,6 0 84,12-1-50,9-1 0,11-2-34,8 2 0,7 0-6,4 2-212,4 0-432,-3 0-50,0 0-218,-4-2-1060,0 0-946,7-5-2099,-5 1 5023,1-3 0,-30 5 0,-10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3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15732,'17'22'2385,"-4"-4"-2385,-13-18-9831,0 0 9383,0 7 0,0-6 1,0 6-1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33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 14398,'4'13'3994,"-1"-2"-3955,-3-11-1798,0 0-352,0-5-4420,2-1 6531,-2-7 0,2 6 0,-2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5:45.4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1 701 11894,'0'3'2779,"-1"0"-175,1-3-2324,11 0-50,3 0 78,14 0-39,2 0-51,6 0 6,0 0 6,5-2 39,2-1 129,8-5-157,7-3-57,8-4-77,6-4-57,6-2-16,0 0 33,4-1 73,-3 5 5,2-2 35,-2 6-1,0 0-22,-2 2-34,0 1-39,-2 1-23,-1 3 23,-3 1-33,-3 1 83,24-3-33,-25 2-28,20-2-17,-31 1-11,1 1-6,1-3-6,0-1-27,4-1 34,27-3-40,-20 2 34,18-1-34,-29 3 5,0 0 29,1-1 16,2-2-16,3-2-29,2-1 29,2 0-17,28-5-12,-23 5 1,18-3-6,-31 9 0,-7-2 0,-3 1 0,-3 1 0,-2-2 6,20-2 27,-13 1 40,15-1 22,-16 2-5,28-4-85,-16 3-5,23-4 6,-25 4-6,-2-1 11,1 2-5,-5-2-1,-3 1 1,-4 3 0,-7 0-1,6-1-5,-15 4 0,4 1 6,-19 1-6,-3 4 5,-4-2-5,-1 2 6,-3 0 0,1 0-1,-5 0 57,2 0 78,-2 0-476,-2 0-1535,-7 0-2655,-8 0 4526,-17 5 0,14-4 0,-2 5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4.7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43 215 10830,'-11'-19'4156,"3"4"-3500,8 15 458,0 0-318,-9-2 21,5 0-110,-4 0-108,6 0 146,2 2-494,0-2-217,0 0-28,0-1 33,8-3 78,13-1 7,17-5-7,18-4-106,12-4-5,11-2 0,3-1-1,-3 4-5,-6 1 6,-12 8-6,-11 1 0,-14 7 0,-10 0 0,-11 2 0,-6 0 0,-3 0 0,-4 0-7175,0 0 7175,-2 3 0,0-2 0,0 3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5.4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22 208 11446,'-12'-5'2555,"3"0"-2483,9 5-156,0 0 320,0 9 156,0 3-17,3 12-22,5 11 207,3 11 6,6 14-253,2 10-83,0 7-84,1 1-62,-1-5-28,-2-9 11,-2-13 162,-3-13 253,-5-14 145,-1-13-4,-4-6 469,-1-5-969,-1-18-78,0-10-45,-10-27 5,-4-14 1,-11-12-288,1-10 282,0-3-33,6 5-32,12 34 1,1 2-233,0-19-246,13-7-337,11 39-391,14 14-336,12 9-1065,16 10-1966,1 12 4638,7 8 0,-32-3 0,-10 1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5.9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1 263 11402,'17'17'1910,"-4"-3"-1720,-13-14-117,0 0 11,89-17 101,-45 4-34,12 1 0,0-3 258,-14-4-45,-9-1 28,-6 1 1,-8-2-46,-8 2-146,-6 1-61,-3 1-5,-2 0-40,-10 0 11,-6 0 79,-12 0 34,-4 0 167,-4 7-89,2 3-258,-2 5-28,4 6-11,0 13 157,4 14 67,2 20 6,5 11-79,4 6-78,7 4-68,5-2-5,3-3-5,2-4-46,7-5-72,6-7-235,12-8-163,7-9-134,9-12-185,3-9-516,15-7-1361,-1-16 2717,4-10 0,-28 4 0,-10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6.3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314 142 10494,'8'-3'2885,"-3"0"-2487,-5 3 1977,0 0-1687,5-48-55,-8 31 140,-4-37-134,-12 45-107,-7 5-280,-4 1-196,-2 6-17,-4 11 12,2 13-40,-2 15-11,6 10 0,2 5-11,7 2-23,6-1 29,6-3-1,5-1-72,2-5 10,6 0-284,10-6-360,9-3-308,13-8-217,7-8-153,4-11-362,8-5-2343,11-23-389,2-15 4484,7-19 0,-36 17 0,-9 5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6.6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164 36 13099,'-24'-20'3288,"5"4"-3221,19 16-67,-53 114-797,39-57 769,-14 16 0,3 1-61,25-16 161,5-7-212,8-9 120,10-12 9,9-11 11,4-10 0,1-6 386,-1-3-386,-3-7 123,1-29-56,-15-5-16,-1-30-46,-15 5 51,-6-3 0,-11 3 23,-8 10-79,-10 14-454,-2 12-930,-3 15 1384,-5 8 0,19 6 0,1 1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7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0 588 11676,'18'22'2745,"-3"-3"-2174,-15-19 1121,0 0-892,38 12 130,-28-10-179,28 10-370,-38-12-280,0-8-28,-3-4-1,-3-11-4,-5-5-1,-3-6-62,-1-5 1,2-7-6,2-1-62,3-2 57,4 2-46,3 4-16,1 4-28,0 5-23,3 4-72,4 2-258,8 3-460,10-1-498,8 5-840,26-3 2246,37 0 0,-40 10 0,10 1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7.6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412 583 11094,'18'4'3427,"-4"-1"-2833,-14-3 1344,0 0-1333,-60 0-84,30 0-124,-53 15-15,44 10-108,-3 22-117,-1 12-67,3 5-90,3 4-67,8-4 27,5-2-10,14-7-34,3-7-73,7-6-168,3-10-67,12-8 201,6-10 85,15-7-57,4-7-352,5-17-358,0-13-74,0-24 135,-5-14 246,-8-15-155,-6-11 676,-17 44 0,-2-5 20,-2-27 0,-1-1 25,-2 19 0,-1 0 0,0-20 0,-2 3 39,-5-17 487,-1 15 314,-4 23-133,3 22-75,3 18-133,2 13-438,2 20 231,1 18 144,0 31 119,7 23-277,-3-31 0,2 3-119,2 3 1,1 3-110,0 1 1,0 4-158,6 20 1,-1-1-418,-3-25 0,0-2-439,3 13 0,0-3-1311,7 10 2274,3 2 0,-10-38 0,-1-4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8.3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 12337,'8'-7'3686,"-2"1"-3272,-6 6 841,0 0-718,3 131-2165,4-47 1785,-1 13 0,2 4-76,1-41 1,0-4-73,1 1 1,0-1 9,0-4 1,0-3-14,9 38-6,-2-15 0,-2-16 0,-4-18 0,-3-12 1506,-3-15-1512,-1-6 675,0-13-720,-2-16-189,1-20-299,-1-25 35,4-13 213,0-7 185,5 6 72,-1 13 34,3 19 34,-2 17 156,5 19 79,-2 9 39,8 21-95,-3 10 27,5 19-127,1 10-29,8 27-84,-10-20-61,4 14-735,-12-33-649,2-6-1328,3-17 2773,16-7 0,-18-10 0,8-2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8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280 25 13239,'4'-4'3109,"-1"1"-1508,-3 3-1556,-57-17-39,28 28 38,-47-3 40,42 38-72,2 9-12,5 2-51,8-3-106,10-5-83,6-7-91,6-9-10,13-5 111,11-5 180,15-6 50,7-2 39,0-7 0,2-3-5,-7-3 33,-5-2 56,-7 0 45,-9-2 207,-7-5-39,-8-6-218,-5-8-79,-3-6-39,-12-3-342,-4-2-285,-14 0-420,-2 2-813,-2-1-3001,2 3 4861,5 2 0,12 12 0,6 6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9.1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7 9761,'3'9'4676,"0"-1"-3712,-3-8 464,0 0-1069,-9-11 229,-4 9-353,-10-8-185,-4 10-50,1 2-61,5 6-79,4 8 0,9 7 33,5 7 62,10 2 40,11 5 5,11 3 5,11 0 7,0-1-7,-6-2 29,-6-2 22,-13-2-23,-6-4 79,-7 0-112,-16-2-123,-7-2-655,-21-7-421,-5-8 1199,-1-27 0,1-4 0,8 10 0,-26-33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9.5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11670,'17'14'3759,"-3"-3"-2829,-14-11-247,0 105-218,7-37-955,-4 8 0,2 2 546,10 9-50,-1-10 276,-1-11-574,-6-8-570,1-9-707,-6 2-2855,-12-4 4424,-8-2 0,2-21 0,1-9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09.7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1 210 14521,'13'11'1519,"-3"-2"-1519,39-23 0,13-12-1178,-17 10 1,4-1-943,41-16 0,4 0 2120,-24 8 0,-7 3 0,7-3 0,-19 7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0.7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434 738 14409,'8'1'2902,"-2"-1"-2706,-6 0 39,0 0-78,-46-88 380,15 64-425,-3-24 0,-3 7-22,-8 44 45,-1 20-12,-2 16-67,6 24-50,1 12-6,9 6 0,9 4-84,8-4-186,10-9-155,3-10-12,10-17 129,11-11 162,12-19 46,12-6-108,1-15-307,4-16-336,-4-19-23,-2-23 331,-9-19-829,-6-13 1246,-18 42 0,-1-3 22,-3-4 1,-1-2-220,-2-1 0,-1-1 323,0 0 0,-2 0 106,2 4 1,-2 2 234,0 6 1,-1 2 616,-2-34 45,-4 27 274,1 22-1137,3 20 893,0 28-843,4 20 789,0 32-660,0 21-33,4-7 0,2 3-256,-2-18 1,1 1-454,4 22 0,1-1 386,-2-27 1,1-4-317,-1-1 0,1-2-952,11 41-463,3-14 261,5-18 382,2-19 43,7-17-32,26-16 867,-10-22 119,20-14 100,-19-17 28,-1-8 162,0-3 527,-8-5 572,-9 3 992,-12 3-629,-12 5 1235,-7-7-1772,-12 21-337,-3 0-330,-9 27-392,-5 8-28,-4 19 0,-6 14 12,-2 24-10,12-7 1,2 2-120,-8 26-107,3 18-269,21-46-235,6-13-236,6-14 269,8-10 365,11-7 156,5-19-106,4-14-509,10-60 469,-13 5-330,-12 26 0,-2-1 650,0-20 364,-4 18 454,-5 21-151,-3 20-29,-3 18-61,1 24-286,1 14-190,5 51-107,1-18-386,3 24-442,0-33 874,2-8-1301,3-8-49,2-11-600,3-12 1910,40-34 0,-39 11 0,26-22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0.9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13390,'14'-14'4246,"-3"3"-3994,-11 11 72,0 90 74,0-27-454,2 6 0,1 4 313,5 18-139,5-1-118,2-9 38,0-6-801,-1-13-3964,-3 11 280,-7-28 4447,-11 1 0,3-33 0,-6-8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1.4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0 161 10954,'22'7'3864,"-4"-1"-3466,32-20 0,10-6-917,14 5 695,9-7 1,5 1 49,-35 13 0,3 2 711,20-5 0,10-1 1,-12 2-339,20-1-374,13-2 1,-38 3-215,-74 10-11,-8 0-56,-9 0 451,-8 0-491,-4 5 46,-1 11 16,-5 13 29,2 16 5,1 11-11,5 7-40,7 5-33,10-6-140,8-5-241,5-12 11,7-13 6,8-10 151,7-12 157,8-5 62,2-10-34,2-15-28,0-13 39,-2-19 17,-4-9 22,4-27 62,-13 32 404,0-4-29,-11 45-196,-2 10 185,3 20-56,11 32-308,0 4 0,10 22-140,-5-18-627,-3-6-969,6-2 1736,6 1 0,-14-24 0,2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2.0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194 1 12018,'14'10'3775,"-4"-2"-3052,-10-8 1029,0 0-1388,-11 35 102,-4 9 27,-13 42-230,-2 8-805,15-41 1,0 1 574,-1 4 1,2 1-18,0 2 1,1 1-207,2 0 1,1 1 231,2-1 0,1-1-17,3-1 1,1-1-26,1-5 0,1-1-51,4 43-66,11-17-259,6-11-212,13-17-465,2-12-437,4-16 51,2-11-533,13-17-2010,-1-17 4272,5-13 0,-28 10 1,-8 3-1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2.5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31 345 11603,'4'30'3876,"-1"-6"-3557,3 34 1,0 8 274,7 5-818,-2 14 0,2 2 812,10 1-78,1-6-68,-1-6-150,0-8 215,-1-8-356,-3-9 90,0-11-89,-4-14 223,-4-11 34,-5-10 527,-3-3-622,-3-12-314,0-14-34,-5-27-358,-8-29 73,3 27 0,-3-4-478,-2-9 0,0-4 474,-1-5 1,0-3 137,-1 0 1,2-1 125,1 4 0,1 1 56,2 9 1,1 4-1,4 8 0,1 4-31,0-20 34,7 19-5,13 20 5,11 11 5,15 10-5,5 6 1057,11 19-906,-23 7 17,-1 20-10,-25 4-153,-10 7-5,-17 2-1076,-7-14 1,-5-1-1636,-33 20 2711,12-17 0,1-4 0,6-9 0,-2-3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3.0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1 381 11827,'5'12'3478,"-1"-3"-3096,26 77-169,-12-43-40,1 11 1,1-1 218,-3-17 84,-6-10 106,-4-11 141,-3-8 22,-2-3-543,-2-11-202,0-13-207,0-20-68,0-22-62,0-16 164,0-9 117,0 1 50,11 6-27,4 12 21,13 16-21,2 9 33,4 11-45,0 4-112,2 9-319,-6 4 95,-2 9 124,-5 3 257,-4 18 308,-6 11 56,-4 19 0,-3 42-325,-1-19-33,1 22-6,3-30-51,2-7-5,4-4 6,4-8-17,2-7-1,13-2 136,-8-16 16,6-2 16,-9-12 29,-4-6-78,5-12-1,-5-11-50,2-16-50,-8-36 50,-6 18 56,-12-18-56,-13 37-247,-15 10-386,-12 14-615,-6 8-982,-10 7 2230,-14 3 0,33 0 0,0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3.6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43 234 9649,'-6'-6'3848,"0"1"-2796,6 5 1189,0 0-1199,-13-5-186,9 28-284,-9 10-157,20 35-214,4 8-111,10 0-45,4-7-40,3-12 74,0-12 100,1-15-61,-3-13 10,-2-8-27,-3-7-6,0-2 12,-1-15-91,1-11-16,1-24-173,-1-16-180,0-15-44,-4-8-57,-2-4-50,-4 10-2224,-3-7-190,-3 36 2918,6 1 0,-8 39 0,6 6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3.8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12589,'3'3'4223,"-1"0"-3539,-2-3-360,1 94-38,3-41-230,-1 11 0,0 0-50,5-4-6,-1-7-336,1-8-650,1-7-812,0-10-1966,1-8 3764,-1-10 0,-5-5 0,0-5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3.9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12920,'0'14'414,"0"-3"-4133,0-11 3719,0 0 0,0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5.2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400 706 12321,'6'21'3551,"-2"-4"-3047,-4-17 459,0 0-510,-15-46 320,-2 30-156,-15-32-343,-1 43-218,-1 3-50,-6 15-6,1 11 0,-3 18-6,4 12 1,3 5-1,6 3-44,5 0-17,9-7-68,4-3-184,7-8-40,2-7 17,6-7 101,10-7 113,9-10 83,15-6-62,4-5-72,5-15-45,-4-11-45,2-19 73,-7-15 40,-4-12-124,-15 7 0,-3-5 98,-5 12 0,-1-1-334,2-23 1,-1 0 453,-6 17 1,-1 3 47,0-1 0,0 1 14,-2 5 0,-1 0 547,1-3 1,0 4 225,-2-9-152,2 8-369,-2 46-201,0 14 72,0 18 701,0 21-706,0 22 89,0 17-5,0 11-115,0-22 0,0 2-85,0-18 1,0 1-3,-1 15 0,2-3-5,5 17-46,3-9 12,9-12 0,1-13-12,6-11-65,9-7 110,-3-18 6,7-2 56,-4-14-50,2-10 39,2-10-11,-1-12 0,-3-9 5,-5-5 11,-7 1 230,-9-12 90,-5 23-40,-7 0-78,-1 27-162,-5 6-90,-6 4-45,-7 9 45,-6 11-5,-10 33-46,10-9-50,-3 17-167,19-23-236,5-5-320,3-4-134,8-6 73,11-3 331,15-5 179,17-6-96,-2-6 0,3-5-218,36-12 186,-26 2 1,0-4 328,-15-5 1,-2-4 92,0-1 0,-1-3 81,34-27-100,-14-5 716,-19 3 1865,-21-18-1025,-12 28-465,-18-5-402,-10 37-76,-11 6-513,-8 12 111,-5 17-111,-3 11 0,1 18-6,4 5-151,3 21-56,18-20-185,2 8-106,15-33-118,7-8 130,8-9 189,12-7-50,7-5-997,22-38 650,-16-1 252,11-41 123,-23 3-5,-7-17-106,-12 42 1,-1-2 314,-4-6 1,-1-1 111,0-1 1,-1-1 8,-1 0 0,-2-1 280,1 5 0,0 1 799,1-4 0,-2 3-8,0-8-299,-1 10-436,-2 45-11,2 29 252,0 19-202,2 34-66,0 24-102,3-15 0,1 3-216,0-21 1,0 1 8,5 19 0,1-2-37,-2-29 1,1-5-760,13 39-1292,4-10 2140,10-12 0,-16-30 1,2-8-1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5.8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12477,'3'15'3910,"0"-3"-3513,-3-12 68,0 0 39,-4 132-173,2-34-722,2-31 0,-1 8 0,2-3 520,3 2 0,2-3-43,1-3 1,1 0-50,1-5 0,-1-2-15,1-8 1,-1-3 319,6 33-331,-3-21-11,-2-21-11,-3-16-185,1-15-331,-1-11 887,3-22-948,6-16-6,4-23 398,7-7 146,6 1 50,4 11 106,3 16 471,20 17-163,-19 13 6,7 18 11,-28 8-44,-10 14-146,-6 6-85,-8 3-60,-14 5-96,-14-1-191,-18-1-526,-8-5-352,-1-9-180,1-9-796,10-10-2318,11-5 4363,14-8 0,13 4 0,6-4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6.2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0 130 12573,'15'13'3573,"-3"-2"-3220,-12-11-73,0 0-275,77 98-5,-45-57-28,15 19 0,-2-3-515,-17-26-628,-2-8-145,1-8-124,1-7-744,-2-7 196,4-18 274,-3-10 1714,-1-24 387,-3-11 447,-6-10-17,-6 0 461,-5 1 654,-5 15-83,-1 15-270,0 22-526,-3 19 95,-10 31 269,-5 23-571,-11 34-577,14-37 0,1 2-311,-1 7 0,0 1 117,2-1 1,1 1-57,2 0 1,0 0-20,1-5 0,1-1-101,2-2 1,0-3-555,-4 39-813,4-14-2106,-1-15-6257,2-15 9718,-2-18 0,5-13 1,-2-10-1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7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31 312 9660,'-17'-2'3786,"3"0"-3315,14 2-141,0 0 185,5 0-33,10 0-123,10 0-146,12-1-57,9-1 1,5-4-67,3 0-57,1-3-33,-2-1 34,-8 1-28,-6 0 83,-8 1 46,-11 2 83,-5 1 6,-7 3-22,-5 0-68,-1 2 79,-2 0-17,0-3-129,0-3-61,-3-5-6,-7-4 0,-5-6 5,-9-2 1,-3-5-1,-3 1 7,0-1-12,1 5 0,1 3-157,4 5 45,0 7 17,1 3 5,1 5 62,-3 0 28,2 8 6,-3 6 44,3 12-44,-1 10 27,3 7 18,4 8 5,4 6-51,6 1 1,3-1-6,2-3-62,6 14-5,5-22-39,6 8-51,9-26-185,5-7-100,6-6-225,7-6-341,3-5-409,14-3 1417,21-1 0,-36 0 0,6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8.4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211 127 9733,'21'2'3047,"-4"0"-2661,-17-2 673,0 0-343,-16-54 136,6 39-129,-15-39-382,8 53-279,-5 14-57,-1 12 35,-5 24-40,1 12-6,1 10 0,3 0-83,8-5-275,4-12-28,7-14-51,2-12-33,2-17 241,7-4 184,6-7 6,10-12-167,7-9-164,3-20 85,-1-12 78,-2-11 107,-6-4 106,-3-2 0,-8 7 286,-3 12 453,-5 17-95,-3 16-39,0 11-375,-2 15-79,0 11-56,0 14-22,3 10-73,3 3-34,4 1-33,4 0-1216,12 9 264,-2-16-571,19 0-1351,-7-26 2941,7-8 0,-21-4 0,-5-2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9.1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187 537 9918,'22'1'3836,"-5"-1"-2889,-17 0 207,0 0-897,-67 39 113,39-5-230,-13 0 0,2 4 134,16 19-145,8-1-129,6-7 0,5-4-33,4-9-12,4-4-17,7-6-61,9-4-84,13-4 61,8-7 23,6-6-51,6-3-363,0-10-69,0-13 270,-3-15 224,-4-15-386,-3-13 33,-6-9-173,-5-12-891,-5-9 1156,-17 44 0,-1-1-92,-3-1 1,-1-1 251,-2 1 1,-1 1 212,0-42 1092,-2 13 175,0 21-214,-2 18-370,0 22-470,0 10-141,0 25 460,2 56-100,0 7-116,0-15 1,0 2-202,0-10 0,0 1 128,0 26 1,0 1-185,1-21 0,0-1-43,1 16 1,0-3-88,2 8 71,3-16-28,-3-21-50,2-15-29,-1-18 7,-1-6 655,3-14-516,4-39-39,1-6 0,5-38 0,0 12-6,0 4-44,0 12 50,0 20 349,-2 20-159,0 14 118,2 21-45,0 12-106,2 19-106,-1 11-51,1 3-6,-2-1-168,-2-2-380,0-10-695,-3-4-913,2-15-3893,0-9 6055,4-11 0,-9-4 0,1-2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19.6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410 59 13245,'19'10'2487,"-4"-1"-2095,-15-9 1159,0 0-1389,-99-35-162,53 26-20,-16-10 1,2 4-65,21 24-50,12 7-29,13 10 46,7 6 83,16 7 34,11 3 0,13 3 39,12 0-5,1-1-34,-3-1 0,-7-3 67,-9-1 62,-12-3-17,-8-2-73,-7-3-39,-17-2-297,-9-5-431,-21-6-2806,-40-8 89,24-16 3445,-21-10 0,56 2 0,9-1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20.1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303 1 12847,'1'10'2879,"-1"-3"-2661,0-7 236,0 0-376,-43 5 163,15 18 62,-38 15-51,27 18-146,2 10-100,4 0-6,8 2-185,8-7-196,6-7-61,8-11-23,1-10-79,2-13 130,2-11 374,8-6 35,6-11 5,10-12-56,4-15-56,-1-16-6,1-5-16,-7-7 44,-1 0 79,-7 5 11,0 8 252,-5 14 140,-3 15-118,0 10 136,-1 10 60,3 14-89,4 11-101,1 19-140,3 12-50,-2 5-90,0 1-45,0-5-62,3-8-447,1-11-729,7-11 269,8-12-1125,19-9-2980,10-21 5119,12-6 0,-34 3 0,-9 2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20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 12163,'10'14'2129,"-2"-3"-1743,-8 76 124,0-34-280,1 9 0,0 3 22,3 5-135,1-6-50,1-8-55,0-12-12,-3-12 44,1-14-10,-2-9-241,0-5-62,-2-29 151,0-7-123,0-31 90,0-5 78,0-11 67,0-2 6,0 3 56,0 10 84,3 19 84,3 16-44,4 18 67,1 8 89,4 17 106,2 11-44,4 19-141,1 13-94,1 9-12,-4 2-62,-1 0-21,-3-7-35,-3-6-33,-1-13-45,-3-12 40,-3-12-51,1-8-118,-1-11 96,1-12 78,2-17-230,2-15 68,2-13 50,5-6-11,2 0 27,2 5 214,4 7 95,-5 28 179,1 6 213,-5 27 5,-1 13-189,4 11-164,0 16-128,0 3-101,-4 2-28,1-4-1244,-1 10-665,-1-16-1172,4 8-1232,-2-17 4313,2-5 0,-7-10 0,-3-8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21.4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217 831 11172,'5'55'2946,"-1"-12"-2414,-4-43-33,0 0 184,30 87 34,-19-59 45,21 64 61,-28-83-16,-1-5-135,-2-2-297,0-2-201,-1-4-90,0-6-84,0-15-101,-6-18-95,-8-19-112,-7-26-541,7 36 1,0-3 626,1-9 1,1-2 28,-1-4 0,0 0-302,3-1 1,1 2 438,1 4 0,1 3 3,3 9 0,0 3-3,1-26 56,3 26 39,8 22 12,10 15 1174,10 8-990,12 10 923,-2 15-861,1 13 6,-6 20-96,-7 9-84,-11 6-39,-6 3-45,-7-1-39,-11-2-39,-9-8-219,-15-7-476,-10-12-772,-5-10-382,-2-16-302,-5-7 2190,-13-38 0,32 23 0,-3-23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21.7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10853,'8'11'3993,"-2"-1"-2973,-6-10 285,0 0-880,12 122-1716,-6-53 1433,2 14 1,0 2 109,1-2 176,-1-6-367,3-5-61,-1-8-33,1-6-505,2-7-711,2-8-627,4-7-1972,0-12 3848,0-9 0,-9-8 0,-4-5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22.1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46 259 11648,'25'15'1809,"-6"-2"-1719,-19-13-79,0 0 34,91-44 61,-57 25 45,19-7 1,-5 0 178,-29 9 62,-6 4-22,-4 0-79,-4 1-94,-2 1-113,-3-4-84,0 0-6,-3-6 6,-10 2 213,-5 2 257,-12 6 40,-2 5-314,-4 5 0,-1 11 33,-1 7 18,0 19-62,4 6 44,2 9-55,9 0-107,5-2-67,10-2-34,3-9 23,5-7-118,12-6-61,6-7 56,17-4-74,9-3-464,7-7-649,5-1-685,16-8-1029,-3-11 3035,5-8 0,-35 5 0,-12 4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22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51 12433,'-5'-28'2150,"1"5"-1478,4 23 667,0 0-790,91 99-2136,-39-34 1777,11 9 1,1 4-23,-30-29 0,-4-2 192,2 2 0,0 0-66,-1 0 0,-1 0-107,-2-3 1,-2 0 238,18 40-235,-16-8-40,-13-6-28,-10-7-123,-13-2-16,-16-4-410,-18-5-537,-21-5-1175,-27-11-3273,-4-8 5411,40-20 0,3-3 0,-6 2 0,17-5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0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12068,'5'8'2862,"-1"-1"-2408,-4-7 2688,0 0-3103,6-2 146,6 2-61,13-2 10,13 2 1,7 0-40,8 0-33,2 0-57,3 0 1,-3 0 27,-3 0-27,-5 0-6,-9 0 0,-4 0-39,-8 0-297,-5 0-477,-3 0-996,-1 0 1809,5 0 0,-10 0 0,1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0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424 707 12589,'11'10'3087,"-1"-1"-2701,-10-9 773,0 0-604,-84-34 33,46 26-482,-13-11 0,0 4-55,13 20-12,4 10-39,-1 15 0,2 14-11,5 14-28,5 6-6,7 5-34,8-2-111,3-6-202,5-10-11,3-14 22,10-11 123,6-14 118,11-5 84,6-7 12,2-12-253,5-13-414,-3-20 103,-13-4 0,-3-5 233,8-37 0,-14 25 1,-2-2 346,-9 15 0,-3-3-25,-1-26 0,-1-1 50,-1 21 0,0 1 3,-1-17 0,0 3 241,0-8 241,0 17-18,-2 23-161,2 15-180,-2 17-89,2 6 535,0 5-233,0 17 174,0 14 223,0 18 1,0 7-179,4 40-743,-2-25 1,1 2 263,2-18 0,0-1-76,1 0 0,1 0-3,0-3 0,-1-1-322,9 42-481,0-11-2997,14 10-768,-6-37 4571,10-1 0,-19-41 0,-4-8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1.2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12657,'18'1'2996,"-3"-1"-2693,-15 0 178,0 0-162,-8 105-218,6-52-101,-2 15 0,0 0-101,4-17-5,6-12-68,8-11 68,5-11 106,7-10 140,-1-3-28,3-6-22,0-12-23,1-9-62,-1-17 46,-5-7-18,-5-4 23,-6 2 45,-7 4 90,-3 7-91,-6 8-100,-8 7-61,-9 7-247,-10 6-224,-4 3-421,0 5-620,-2 0-2561,6 2 4134,2 0 0,14 0 0,5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1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356 57 11021,'-4'-21'3170,"2"4"-2364,2 17 573,0 0-1374,-70-18 1,35 36 67,-56-2 11,55 50-45,3 6-39,4 9 0,5-5-45,9-1-123,4-11-190,7-9-175,2-14 102,4-15 145,8-13 185,6-8 101,11-10 0,1-13-5,4-14-34,-2-19-29,0-13 63,-3-6-29,-5-6 34,-3 5 45,-6 10 453,-2 14 136,-7 24-287,0 11 224,-1 44-453,1 4-118,7 31 0,2-3 0,6-3-84,4-5-342,1-8-442,6-13-4599,31-15 5467,-15-15 0,4-7 0,-30-3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2.4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13922,'12'19'2426,"-2"-4"-2314,-10-15 392,0 0 11,0 92-151,8-32-419,-3 7 1,1 2 188,13 7-84,-1-10-44,-1-13 113,-2-14 49,-3-14-56,-3-11-28,-1-8-39,-1-5-1,1-1 351,-1-13-322,4-9-73,-1-19 0,5-12-45,-5-9-90,0-5-73,-2-20-139,-4 28-560,1-6-672,-1 36-1183,5 5-2794,3 4 5556,3 2 0,-7 10 0,-1 1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2.7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13183,'8'1'2616,"-1"0"-2291,-7-1 89,0 100 140,0-46-364,0 12 1,2 2-17,1-8-113,3-5-61,2-6-117,1-8-438,0-7-475,3-8-578,-1-9-1657,2-8-1569,-1-5 4834,1-14 0,-7 7 0,-1-7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2.8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12253,'0'3'0,"1"0"0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3.3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296 1 11519,'16'21'3568,"-4"-4"-3120,-12-17 1266,0 0-1288,-44 0-124,17 4-162,-34 0-95,27 3-45,7 3-73,5-2-378,40 41 1,19 14 556,7 7-81,-2-1 0,1-2 65,-2-4 33,-28-23 107,-8-1-57,-3-3-66,-16-2-107,-9-4-95,-17-4-1216,-36-5 51,20-9 224,-16-6-1771,38-24 2807,10-22 0,14 13 0,5-8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3.8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12410,'1'16'2929,"1"-4"-2357,-2-12-208,0 0 84,-2 117-107,2-51-277,-1 13 1,0 0 64,4-6-28,10-12-101,5-10 5,8-16-5,2-10 6,1-14 112,1-6-29,0-7 12,-2-13-62,0-9-33,-3-17-6,-6-8-123,-6-8-230,-7-5-302,-5-4-292,-1 3-627,-1-1-5554,-3 11 7128,-2 5 0,2 24 0,0 9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4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315 0 11900,'9'7'3187,"-2"-2"-2756,-7-5 1306,0 0-1239,-37-8-324,13 14-96,-33 1 34,22 23-67,-2 11-39,3 9-6,2 6 0,4 3 0,7-1-40,6-5-21,7-6-85,5-9-89,3-10-79,0-9 1,8-8-29,8-8 6,9-1-56,7-2-224,1-12-62,2-6 79,7-36 599,-15 10 89,1-18 169,-16 21 22,-5 5 118,-1 7 201,-4 10-223,-1 10 60,-1 9-329,0 14-74,0 8-33,0 12-84,0 2-140,4-2-1008,12 3 498,3-18-251,10-2-696,6-20 1681,12-32 0,-20 22 0,3-21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4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12556,'17'2'3388,"-4"-1"-3122,-10 46 0,-6 18 194,4 10-1209,1 9 1,0 4 795,1-34 1,2-3-48,0 0 0,1-1 209,6 42-830,1-15-556,-2-12-242,2-12-3409,-3-12 4828,2-14 0,-7-12 0,0-10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5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0 839 13295,'28'58'1904,"0"1"1,-4-6-1,-2-9-1736,-4-19 23,-6-7 10,-3-8 40,-3-5 90,-3-3-40,0-2-62,0 0-50,-3 0-83,5-5 77,1-10-27,7-16-118,8-20-28,7-22-101,8-18-17,-16 39 1,1-3-772,14-31 1,2-2 647,-8 22 0,-1 0-157,11-20 1,-1 4-505,-12 32 0,-2 4 902,20-43 0,-20 45 0,-7 7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5.9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146 61 13973,'-16'-15'3024,"3"3"-3024,13 12-5,0 0-7,-50 109-21,36-45-315,-13 11 0,3 1 298,22-6 41,11-10-143,8-18 46,12-13 11,7-15 95,5-8 78,0-9 476,3-14-521,-1-11-21,-5-17-7,-6-6 62,-9-4 29,-12-3-29,-6 1-67,-12-1-174,-11 4-257,-12 4-522,-9 7-435,-6 14-1508,5 9 2896,2 13 0,18 3 0,9 4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6.2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141 1137 14107,'8'7'3176,"-2"0"-2689,-6-7 712,0 0-941,-15-119-169,0 46-466,0-13 0,0-4 377,2 35 0,0 3-31,0-4 1,1 0 2,1 1 0,1 0-51,3 3 1,1 1 66,-1-37-286,5 14-284,10 14-191,13 15 101,15 11-325,20 10-336,9 9-381,22 8-1966,-4 3 3680,2 8 0,-39-4 0,-18 4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6.4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1 183 11245,'26'7'1960,"-4"-1"-1960,36-15 0,11-8-1626,21-13 486,4 5 0,2-1 1140,-36 2 0,-9 1 0,7 0 0,-18 5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7.0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0 302 11318,'27'2'2027,"-6"-1"-1769,-21-1-112,99-31 27,-50 9-148,14 0 1,-1-3 13,-15-3 0,-13 4 90,-9 1 212,-12 3-145,-8 1-140,-3-1-56,-6 0 0,-8 0 45,-11 4 202,-11 7 150,-9 4-262,-1 10-45,-1 16 128,2 16 96,5 21 22,17-7 0,3 3-17,-3 29-232,11-29 0,3-1-87,8 11-112,17-13-174,13-12-117,18-16-392,13-10 795,-2-30 0,11-14 0,-10 7 0,10 5 0,7-19 0,1 1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7.7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0 157 10562,'17'10'2963,"-4"-2"-2532,-13-8 50,20 102 18,-8-48-584,0 12 1,1 0 376,-2-10 29,-6-10-249,1-9-66,-4-10 44,1-10 34,-2-10 79,0-4 273,-1-3-610,0-11 12,0-11 55,0-17-72,0-17-73,0-9 117,4-14-10,3 0 16,5-4 73,6 9 56,1 12 280,14 13 219,-8 26-18,9 9-77,-9 31-18,3 11-22,-1 21-101,1 11-112,-4 10-44,-1 5-57,-4 3-241,-10-26 1,-1-1-622,3 19-644,0 13-286,-2-51 1742,8-13 0,-10-13 0,5-6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7.9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13099,'11'9'3215,"-2"-2"-2560,-9-7-212,0 0-79,32 115-118,-17-50-742,6 15 0,-1 2 563,-6-3-62,1-4 266,-6-7-719,-1-8-767,-4-7-734,-3-5-2599,-1-9 4548,-5-8 0,4-15 0,-4-8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8.3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1 156 13267,'54'-24'885,"-1"1"0,0-1-829,29 0 0,3 5 44,-22 8-4,18-1 10,-28 4-39,-1 3-5,-6 1-11,-7 2 128,-9 4 140,-7 10 79,-7 8-57,-4 15-111,-3 8-51,-2 8-22,-2 7-56,-2 1-101,-3 0-420,0 12-571,0-26-623,0 3 1614,2-33 0,-2-8 0,2-5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8.4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13261,'10'-6'-107,"-2"1"1,-8 5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8.9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0 558 10326,'16'24'4386,"-2"-6"-3495,-14-18 274,0 0-1154,1-73-11,-5 26-3,2-7 0,1-1-137,-7-2-17,5 4 34,1 15 84,13 9 33,14 10-5,21 6 11,18 4-5,10 3 5,8-1 0,1-1 0,-3-1 2666,6-33-2772,-62 20 106,-9-20 50,-63 31 17,-5 5-11,-5 13 62,2 18 5,5 20-22,10 22-51,13 10-50,13 4-5,8-4-46,17-6-139,11-10-293,17-11-485,13-14-544,9-11-326,6-14 505,24-18-6148,1-18 7481,-36 5 0,-4-2 0,6-6 0,-15 3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9.3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12191,'18'0'3541,"-3"1"-3200,-15-1 96,0 0 308,0 85-84,0-19-699,0 4 1,0 4 222,0-21 0,0-3-59,1 1 0,1 0-31,6 45-3,2-9-92,3-15-5,-2-11-169,-1-17-482,-3-9-694,-2-16-784,-2-8-1887,-2-19 4021,-1-12 0,0 4 0,0-1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9.6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1 184 10186,'15'-19'2616,"-3"5"-2134,-12 14 380,0 0-386,100-67 39,-50 50-623,14-19 0,0 5 378,-15 35 252,-9 8-63,-10 10-61,-13 13-113,-8 5-106,-7 7-106,-7 0 444,-10 0-780,-16-4 0,-5 0-398,-14 11 241,7-11 0,1-2-958,-4 2-1490,6-3-1271,9-9 4139,12-9 0,8-13 0,7-4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39.9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166 34 13463,'-2'-18'3030,"0"3"-2957,2 15-73,0 0 0,-70 108-518,50-49 487,-17 12 0,4 1 31,31-10 59,6-12-149,10-11 1,9-13 27,13-13 62,5-6 6,5-10 347,-1-13-353,-1-8-51,-7-13 51,-10-1 45,-10-3-45,-10 1-145,-7 0-175,-14 1-520,-8 6-577,-17 10-4277,0 11 5694,0 9 0,19 3 0,6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0.3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26 13827,'3'13'1770,"0"-3"-1675,-3-10-5,-5 87-84,4-45-6,2 13 0,6-1 0,11-18 95,18-10 101,2-9 33,3-10 18,1-4-57,-3-8-100,-1-8-57,-6-8 18,-5-9 94,-10-4 1,-8-2-107,-6-3-39,-11-1-151,-11 1-263,-14 1-135,-10 8-264,-3 5-447,0 10-173,2 8-5342,8 3 6775,6 4 0,16 0 0,6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0.7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114 1096 9867,'6'12'3932,"-2"-3"-3086,-4-9-174,0 0-168,59 87 135,-41-63-208,14 24 0,-3-9 437,-26-38-156,-1-6-415,-2-14-297,-2-21-163,-8-27-112,-6-28-283,5 38 1,-1-3 375,0-7 0,0-3-9,2-4 1,1-1 33,0-2 0,1 1 67,3 4 1,0 2-9,2 7 0,1 2-281,0-37 334,4 28 45,8 22 6,8 20 39,12 13 11,6 8 812,4 6-711,1 6 357,-3 11-251,-4 13-16,-8 16-7,-7 8-60,-9 7-68,-5 2-34,-10 0 6,-10-3 22,-13-8-106,-13-6-28,-7-13-644,-7-6-778,0-11-634,-5-7-6920,7-5 9004,6-8 0,21 4 0,11-4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4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40 13463,'4'14'3293,"-1"-3"-2934,-3-11 162,0 0-241,-3 0 16,2 0-72,-2 0-44,13 0 112,12 0-24,18-4-10,18 2-118,10-5-90,8 1-50,5-3 0,-4-1-128,-1-1-881,-10 3-822,-3 2-4989,-13 5 6820,-7 1 0,-22 0 0,-9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5.3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 12225,'9'4'2772,"-1"0"-1881,-8-4-241,0 0-168,33 114-790,-13-46 417,4 12 0,2 2 59,2 2-22,0-11 123,0-13-236,-5-13 35,-2-13 16,-6-12 140,-4-10 44,-3-7 455,-3-5-678,-1-2 50,0-12-11,1-12-84,3-25 0,1-15-28,3-17-101,-5 23 1,0-1 93,4-22-10,-1-7-78,-2 64-168,-3 16 224,6 29 67,4 12 0,8 22 5,20 36-5,-8-26 6,10 12-6,-19-41 6,-7-12 162,-4-9 213,-6-7-252,-3-8-51,-1-14-78,1-14-33,-2-21-349,1-15-424,-3-10-393,0-2-582,-2 5-1238,2 12-2352,-2 16 5371,4 17 0,-4 15 0,2 8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5.8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72 283 9968,'14'15'2201,"-2"-4"-2038,-12-11-118,0 0 95,63-59 296,-45 33 18,46-49-73,-62 48-135,-2-1-156,0 4 5,-5 0 67,-5 4 191,-5 5 146,-4 8-12,-2 3-257,0 4-51,-3 14 118,0 6 112,-3 18-112,3 7-124,3 4-111,4 4-62,7-4 0,5-2-6,3-8-67,2-1-55,9-8-136,4-2-598,25 1 61,-1-12-370,13 1-750,1-14 1921,20-18 0,-31 11 0,5-12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6.4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270 79 12539,'11'19'3053,"-2"-4"-2577,-9-15-247,0 0-117,-82 59-39,47-18-56,-15 4 0,2 4-17,21 13-12,6 0-21,6-3 27,7-8-55,5-6-231,3-13-178,1-4-147,10-14 91,5-6 151,12-6-84,2-19-180,4-7-78,-4-24 224,-2-8 325,-5-8 168,-6 2 62,-6 3 492,-3 12 124,-6 15-359,-1 14-319,-1 10-140,0 12 140,2 15 0,3 13 6,5 15 67,5 6 431,37 31-275,-14-33-122,28 14 5,-24-49 61,-4-8 79,-3-5 73,-5-3 56,-7-3 90,-4-10 33,-10-8 95,-3-39-397,-5 8 229,-1-24 140,0 26-285,0 4-230,0 11-56,0 6-67,0 3-197,7 3-240,11-5-7217,65-25 7721,-13 13 0,11-5 0,-46 29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7.0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334 7 12141,'3'10'2380,"-1"-2"-1965,-2-8 78,0 0-493,-89-25 0,47 41-34,-14-13 0,2 8 18,16 59-113,8 18-293,12 9 259,8-2-301,8-11-158,17-18 146,7-19 297,18-24 179,4-11 22,1-20-11,-2-18 29,-5-15 32,-4-19 186,-11-8 240,-7-4-44,-8-3 399,-5 7 744,-3-7-981,0 37-527,0 3 63,5 55 94,10 20 62,10 39-157,-7-29 0,1 3 0,2 6 1,0 6 33,-1-2 0,0 5 0,-1-2-584,1 12 1,-2 0 459,-3-11 1,-1 4 0,-4-5 5,-2 4 0,-5-4-25,0-1 0,-2-2-17,-3-3 0,-3-2 3,-2-6 0,-3-2-61,-20 37 10,-14-23-330,-7-24-543,-7-21-437,-2-27-201,1-29-276,10-48-1595,29 33 0,4-4 3405,5-12 0,3 3 0,-1-7 0,8 17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7.3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10752,'5'3'2918,"0"-1"-2596,-3 51 0,-4 21-863,4 12 916,-1 9 1,1 5-96,2-37 0,0-4-110,1 2 1,1-1-104,0-2 1,2-1-68,0-5 0,2-2 116,7 40-855,6-17-745,-1-14-4669,1-16 6153,-2-17 0,-9-13 0,-6-8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7.6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51 13093,'22'20'2706,"-5"-4"-2681,-15 35 0,-6 8-25,11-8-48,-3 18 1,5-2 41,18-27 6,7-10 180,5-17 21,1-6 12,0-7-62,-1-13-56,-5-9-11,-2-18-11,-9-7-6,-8-7-61,-8-5 5,-5-3-5,-17 3-6,-9 8-247,-18 14-161,-10 17-730,-2 10-357,-7 20 1495,-10 23 0,33-16 0,0 14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8.2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0 213 12040,'14'24'3271,"-3"-5"-2716,11 68-169,-5-37-235,0 10 1,3-1 77,8-4-33,-2-8 84,2-11 51,-5-10-68,-2-7-67,-6-11-73,-4-3 6,-2-5 95,0-2 22,4-14-144,4-11-46,6-25-56,2-16-78,-1-14-452,-1-8-19,-4 3-151,-6 8-767,-4 6 1467,-5 8 0,-2 29 0,-2 6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8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92 328 11430,'39'19'1529,"-8"-5"-1445,-31-14 123,0 0 180,72-87 72,-51 49-193,18-16 0,-5 0 277,-31 18 169,-5 4 55,-10 6-50,-6 9-90,-12 6-229,-4 7-247,-2 2-84,-1 9-61,-1 10-6,2 12-6,4 12-50,6 4-17,9 4-134,8-1-297,5-3 22,4-2-285,10-4-482,8-1-280,21 1-1826,5-6 3355,7-1 0,-22-17 0,-9-5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8.9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339 57 10814,'4'0'2935,"0"1"-213,-4-1-2392,-44-34-223,18 31-29,-34-18-78,30 43-34,7 11 18,6 4-24,9 6-10,5 0 50,12 2 0,6 0 0,13-3 50,3-1-44,3-5 0,-9-4 66,-5-4 96,-10-5-44,-5-3-74,-5-1-50,-17-2-190,-9 0-281,-21-7-358,-4-3-241,-2-6-414,7-19-2599,11-7 4083,12-18 0,12 18 0,8 5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49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333 6 11480,'20'7'3551,"-4"-1"-3092,-16-6 343,0 0-366,-49-8 85,24 6-224,-42-7-129,35 14-78,-2 7 10,2 7-10,0 9-62,4 2-28,3 4-67,6-2 16,6 0-21,6-5-18,3-1-16,2-7-12,2-2 118,4-5 22,6 0-16,10-1 0,10-3 27,4-1-33,5-5-5,1 0-29,-4-2 28,4 0 12,-18 0 28,-3 0 72,-16 0 1278,-3 0-1384,-11 3-50,-6 1 50,-13 7 39,-2 1 11,-2 5 6,4 1-45,2 2-11,7 0-61,4-4-57,8-3-11,3-6-79,4-1-111,2-3 90,7 1 145,6-2 78,12 0-28,7-2-78,3 0-196,0 0-459,4 0 510,-14 0 27,0 0 40,-18 0 190,-1 7 50,-3 6-50,3 12-6,-2 7-346,3 19-58,-3-15-127,2 9-96,-3-26-297,1-5-448,-2-8 1378,0-2 0,-2-4 0,0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0.1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2 12791,'-8'-1'1725,"1"1"-1725,7 43 0,7 18-112,3-1-565,-1 16 0,3 1-1278,9 0 1955,0-7 0,-9-33 0,-6-16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0.9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12858,'19'4'3495,"-4"-1"-3310,-15-3 151,0 0-190,16 112 212,2-43-533,-2 12 0,1 1 343,12 5-101,1-7-61,-4-12 181,1-13-147,-5-14 83,-3-15-22,-6-11-12,-2-7 1,-3-7 503,-1-9-509,1-13-78,-1-17-6,1-16-62,-2-11-134,-1-1 84,-1 7 79,-2 14 27,1 20-223,-1 13 150,4 14 79,3 14 45,6 9-6,18 32-33,-6-15-1,13 9 57,-15-27 72,-1-9 23,-5-7 393,1-5-253,-8-6-29,4-10-156,-6-13-112,1-18-280,1-16-712,-1-13-822,0-7-903,2 0-5334,-1 14 8051,1 17 0,-7 24 0,-1 14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1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154 0 9755,'21'18'3792,"-4"-3"-3036,-17-15 1989,0 0-1693,0 3-581,-7 10-382,-6 13 29,-12 16-62,-5 14-56,-2 9-34,2 4-111,5-1-376,8-7 0,8-10 51,5-17-213,4-10 134,0-15 336,5-4 157,7-13 56,7-13-6,7-13 1,1-17-51,11-36 50,-13 19 1,4-19 5,-14 40 162,-6 17 135,-1 13 5,-3 12 45,1 22-223,1 7-124,3 25-135,1 4-470,2 7-655,1-3-588,4 1-5533,0-12 7381,4-6 0,-11-21 0,-1-9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1.7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9 11967,'-1'-5'3109,"0"2"-2157,1 3-901,-87 20-12,57 8-39,-19-5 0,4 5-56,36 27 56,4 1 17,10-1 39,11-3-51,11-4 68,11-5 11,3-6 0,-1-3 6,-4-4 106,-8-3 229,-7-3-156,-11-2-112,-5-1-28,-7 0-129,-12-2-51,-11-4-184,-18-5-297,-9-5-476,-4-5-476,3-9-1507,4-18-2621,9-11 5612,10-18 0,15 26 0,6 5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2.1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13183,'17'17'2599,"-4"-4"-2168,-13-13-67,11 100-28,-1-21-1048,0 4 1,2 4 890,-3-24 1,0-3-80,1 2 1,0 0-28,1-4 0,0-2-71,-1-3 1,1-1-3,10 33-132,1-14-30,-3-20-113,0-16 23,-4-16 1356,-2-10-1154,-2-11 435,2-19-430,2-14-45,5-23-90,3-10-38,14-21 218,-12 37 353,7 2 84,-14 48-45,0 27-163,-1 14-167,0 22-62,2 3-51,-4 0-397,2-7-336,-4-10-779,2-13-3046,-4-14 4609,1-11 0,-6-5 0,-3-4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2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29 12528,'-14'-16'1691,"2"4"-1153,12 12 543,0 0-443,42 103-156,-15-47-493,2 14 0,3 0 55,5-8-44,-3-6-285,2-8-595,-6-12-560,0-12-229,-5-13-370,-3-6-22,-1-28 134,-6-20 1982,-4-30 0,-5 27 0,-5 5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2.8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 0 7263,'11'6'9830,"-3"46"-9259,-9 11 0,-3 7-398,2-3 1,0 3-258,-3 24 0,0-1 176,2-28 1,-1-4-60,-1 1 1,1-2-34,-1-3 0,0-2-68,0-4 1,-1-1-760,-6 35-909,6-19-1041,1-31-1945,5-15 4722,0-30 0,0-2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3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84 0 12981,'9'73'832,"0"1"1,0-7 0,5-13-743,8-30 56,7-7-12,-1-9-22,4-5-11,1-5-62,2-10-39,-1-6 0,-6-13-50,-5-2 50,-10-3 5,-6 4 68,-5 4 67,-12 5 23,-10 8-141,-17 8-190,-36 8-291,14 12-191,-17 10-381,29 13 1031,2 12 0,22-21 0,3 2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3.6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63 14292,'11'3'1591,"-2"-1"-1580,-9-2 84,0 0-84,5 104-5,8-56-9,-5 15 0,5-2-53,17-26 12,4-12 44,-1-12 72,0-6 35,-5-5-34,-3-5 33,-6-9-106,-6-12-112,-6-14-902,-3-11-1081,-2-20-6467,-2-1 8562,0-1 0,0 33 0,0 15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3.8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1 672 9531,'19'16'4806,"-4"-4"-3467,-15-12 1365,0 0-2048,8-73-241,-6 24-267,3-5 1,-1-3-82,-6-7-67,2 5-263,-2 9-472,4 7-626,13 3 57,14 3-1559,40-9-3847,10 5 6616,-27 16 0,-3 3 0,5 0 0,-12 5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4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16 15121,'-9'-9'1680,"2"3"-1506,7 6 414,0 0 84,3 117-235,7-28-1264,-4 6 0,1 4 930,2-29 1,0-4-57,0 0 1,0 0-12,-1-5 0,-1-1-36,3-7 0,-1-1 11,5 34-11,0-20 0,-4-19-50,-1-19-23,-3-15 1412,-1-8-1350,1-15 484,0-14-540,3-22-95,4-18 21,4-13-78,4-5 7,3 5-40,11-1 252,-7 38 117,7 6 169,-11 42-29,-1 18-117,-1 19-100,8 47-455,-9-20-341,4 20-375,-12-37-382,0-12-693,0-11-925,15-14-1365,4-10 4496,17-8 0,-24 0 0,-3 0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4.9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26 11810,'9'-15'4773,"-2"4"-3720,-7 11 67,0 0-1115,-75 7-5,43 26-3,-15-10 1,2 4-54,20 49-23,3-1-240,10-5-247,5-10-83,5-14-57,2-13 1,2-16 239,3-8 343,7-7 84,1-16-56,7-9-29,-2-21 40,6-9-22,-3-7-79,15-19 185,-14 30 403,8 1 449,-18 38-129,1 27-264,-4 12-286,2 24-173,2 8-145,-1 1-314,3-5-494,-4-10-374,6-13-2577,6-15 1596,5-11 2308,9-14 0,-18 4 0,-2-5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5.4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8 313 11715,'0'13'1754,"0"-3"-1614,0 82 39,0-47-59,0 13 1,0-1 287,0-17 96,2-10 96,-2-11-79,2-10 39,-2-6-560,0-3-106,0-13-68,0-12-128,-2-24-158,-1-19 34,0-15-445,0-11 619,6-3 252,8 8 140,6 16 241,8 20 134,0 23 12,1 16-51,-2 21-17,3 18 468,-1 21-809,-1 20-107,-10-10 0,-1 1-375,6 30-3,-8-31 1,-2-2-732,5 12-263,1-12-2285,2-10 3646,1-14 0,-9-15 0,-4-8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5.9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305 756 18257,'-69'32'-17,"0"0"0,5-2 1,13 4-57,25 27-134,10-5-140,8-7-73,6-9-23,2-7 130,10-10 122,4-8 46,13-8 38,1-5-173,4-9-420,0-13-12,0-14-44,-2-21 45,-4-12 184,-5-14 38,-6-13 489,-9 42 0,-2 0 17,-2-4 0,-1-1 112,0-1 0,0-1 103,-1 0 1,0 1 72,0 4 0,0 0 524,0-40 140,0 23-11,0 22-342,-2 21-218,0 17-174,0 15 50,-1 22 230,2 24 67,0 31-369,1-32 0,0 2-175,0 7 1,0 1 28,0 1 0,0 1-56,1 0 0,1-1-6,0-4 1,2 1-606,6 9 1,1-2-1160,7 23-247,11 6-1198,-5-50 3215,11-11 0,-16-16 0,2-6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6:56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316 27 12225,'-4'-14'3753,"0"3"-3210,4 11-61,0 0-236,-88-1-212,51 9-34,-17-6 0,4 4-185,27 13-89,10 2 100,8 3 68,5 3 106,13 8 0,6 3 72,14 7 63,3 2-40,0 2-50,-4-2 28,-5-2 16,-10-5 124,-8-6 101,-6-6-79,-4-6 0,-13-5-89,-8-4-96,-12-5-50,-4-4-246,2-3-438,4-1-447,4-3-381,6-8-1519,5-5 3031,5-5 0,7 9 0,3 4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5.2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32 10192,'5'15'3506,"0"-2"-2929,-5-13 599,0 0-733,-4 0-68,4 0 135,-4 0-297,16-1-40,8-2-100,14-2-67,9 1-6,6-3-84,5 3-846,5-2-891,13 1-2816,-4-1 4637,5-3 0,-35 4 0,-11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5.8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330 87 12875,'9'6'2436,"-1"0"-2223,-8-6 392,0 0-426,-52-40 157,19 26 146,-44-27-84,34 38-174,0 3-118,8 0-106,5 0-151,13 3 28,8 6 55,6 9 63,16 8-6,9 6 11,16 6 56,9 3-23,0 2 18,1 3 21,-9 0 85,-7 2 17,-11-1-40,-10-2 29,-6-4 44,-7-5-106,-11-4-51,-9-9-50,-16-6-241,-5-10-168,-6-3-139,1-4-113,3-7-280,11-7-784,11-7-1507,13-8-4182,13 0 7414,12 0 0,-5 13 0,3 6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6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260 90 11530,'14'6'2784,"-2"0"-2330,-12-6 773,0 0-628,-54-46-45,31 35-324,-43-34-163,42 55 17,-1 9 23,1 17 100,1 11-62,4 8-94,6 4-51,4-1-11,5-1-113,2-6-161,9-6-46,8-8-105,10-7-46,12-7-308,5-10-145,10-6-370,20-13-2666,2-13 3905,14-14 0,-42 12 0,-11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6.6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18 10646,'4'-10'5646,"0"3"-5574,-4 7-4,-45 22 27,18 3-45,-35 24-50,34-2-45,3-3-39,10-5-268,4-9-237,7-11-100,3-6 118,1-10 280,0-1 218,8-2 73,4-10-6,9-6-27,3-15-74,1-7 35,-2-6 16,-1 2 56,-7 5 50,-2 8 364,-7 14-33,-1 6 6,-3 16-23,4 13-79,0 15-127,3 16-108,2 4-50,1 0-90,2-5-369,0-10-398,2-5-879,3-13-1911,0-8 3647,0-8 0,-9-4 0,-3-2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7.0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3 177 11973,'0'-21'2257,"-1"5"-1770,1 16 40,-2 102 151,3-42-581,1 11 0,2 1 189,6-1-114,3-10-105,0-11-61,-3-14 44,-3-12 185,-3-11 23,-2-7 98,-2-5-356,0-12-106,0-12 72,-4-19-22,-1-16-62,-5-13-22,4-13-28,1-6 56,5-1 40,5 10 16,6 13 22,7 21 34,6 19 95,2 15 56,3 18 124,2 21-46,0 16 51,-1 24-56,-4 8-123,-3 5-101,-5 0-61,-1-9-617,-3-8-812,-1-15-1400,-6-18-3484,1-13 6374,-3-13 0,-3-3 0,2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7.7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 12589,'-7'-1'4128,"1"1"-3383,6 0-392,0 0-331,-70 55-11,41-8-11,-14 2 0,1 4-734,19 27 728,4 4-67,6-7 182,8-10-344,1-14-208,4-17-117,0-16 79,0-11 324,0-7 705,4-14-459,5-11-55,5-19-34,4-12 0,3-7 0,-2 0 0,5-3 235,-10 28 51,1 5 55,-7 27 130,0 20-130,5 7-111,2 22-113,3 8-111,-1 6-6,-1-1-381,4 16-336,-3-26-537,4 2-326,-5-35-1668,7-8-539,-1-22 3787,4-7 0,-11 2 0,-5 2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7.9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14594,'4'16'3742,"0"-3"-3311,11 72-201,-3-27-319,1 7 1,1 3 223,7 15-102,1 0-33,1-7-33,-2-10-228,-2-10-764,-4-13-821,-4-11-1375,-5-13-2167,-3-10 5388,-4-7 0,0-2 0,-1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8.0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29 217 13793,'-16'-3'1512,"3"0"-1512,13 3-168,117-10-2342,-44-7 2274,20-1 1,5-3-796,-40-1 1,-3-1 1030,9-3 0,-4 1 0,5-3 0,-18 8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8.6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0 13065,'8'12'3686,"-1"-3"-2986,-7-9 341,0 0-653,-10 55-131,5-12-139,-7 47-45,7-26-6,-1-5-56,-2-5-5,3-10-1,-1-10 6,4-13 96,0-9 106,2-8-129,0-2-79,0-2-5,9 0 67,11-5-61,18-2 44,17-4-50,13-2-44,6 1-578,1 1-493,-2 2-644,-8 1-1041,-6 1-1956,-13-1 4756,-7-1 0,-21 5 0,-6-1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8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 34 10702,'-11'-19'3461,"3"4"-2890,8 15 595,0 0-304,-10 85 56,6-23-807,-2 5 0,0 4 303,2 25-139,0 4-163,0-2-112,2-3-11,1-9-213,1-7-258,0-11-129,0-8-104,0-11-483,0-11-410,0-12-1932,0-13 3540,1-8 0,0-5 0,0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9.3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143 109 15473,'-15'-17'1519,"4"4"-1514,11 13 1,0 0-1,-34 119-699,24-55 694,-8 16 0,2 1-89,15-5-12,1-10 264,8-8-286,9-13-11,12-13 134,9-11 84,5-12-11,2-6 485,6-16-558,-2-11-95,-2-17-6,-5-12 62,-12-7-11,-9-6 44,-12-7 6,-6-1 6,-14-3 44,-12 7 23,-18 6-73,-13 13-45,-5 15-448,-3 16-611,2 11-744,5 7-2269,10 12 4117,11 1 0,17 1 0,8-4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09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9 12578,'-4'-5'3534,"1"2"-1490,3 3-1792,55 105-145,-24-57-88,6 18 1,2-1-20,-2-20-67,-1-7-297,0-7-207,-4-8-292,-4-8-397,-4-6-499,-3-5-1629,-6-2 3388,-2-2 0,-7 0 0,-2 0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0.0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313 37 11206,'-2'-20'3915,"0"4"-3394,2 16 1355,0 0-1641,-74 100-235,43-46-491,-15 13 1,1 3-591,12-1-2223,4-4 3304,1-6 0,14-28 0,6-12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0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253 51 11043,'12'6'4111,"-2"0"-3225,-10-6 1533,0 0-1875,-12-30-135,2 22-275,-15-17-134,2 41-34,-7 13 23,-2 18-39,-2 11 11,2 9-17,4 4-135,5-4-162,8-5-168,7-13-50,5-12-107,3-12 107,0-14 336,8-6 235,6-10 0,9-13 28,5-13-28,1-20 0,1-7-6,-4-12 0,-1 2 6,-7 2 196,-4 11 432,-5 17 436,-4 16-919,-2 16 12,0 26-56,1 13-101,8 55-45,1-17-638,7 23-661,-3-36-320,5-14 1,3-10-359,5-16 330,10-8 129,6-7 1563,6-11 0,-22 5 0,-8-5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1.0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1 447 8702,'12'-60'8329,"3"-23"-8284,-9 29 5,9-21 45,2 25 107,4 7-113,3 10 12,-1 8-22,1 10 16,-3 8-6,1 5 119,-1 7 88,0 11 18,-2 15-16,-4 14-119,-2 10-129,-5 7-50,-1-1-302,-2 1-696,3-9-732,1-8-371,6-14-1635,5-15 3283,11-9-331,23-20-875,7-11 1659,18-16 0,-38 15 0,-7 3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1.4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316 749 7139,'46'-17'9830,"-66"-69"-7841,-13 67-1989,-6-16 0,-2 9-56,-3 54 22,0 20 23,0 18-46,7 7-133,8-2-79,11-4-28,8-14-173,7-10-17,3-13-314,27-11 627,-4-10 40,26-14-292,-9-17-151,1-16 23,-1-21 83,-2-9 214,-8-14 167,-5-9 87,-17 40 0,-1-1 3,-2-1 0,-1-2 28,-2 0 0,0-2 288,-1-16 1,-1 3 322,0-26 470,0-3-359,0 67-358,0 18-72,0 17-158,0 22 129,0 23 107,0 26-241,0 20-372,0-42 1,0 1 214,1 2 0,1 0-34,3 0 1,1-1-510,12 44-835,7-9-874,4-18-3349,-2-14 5601,0-20 0,-13-18 0,-6-10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3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13558,'6'16'2773,"-2"-4"-2460,-4-12 175,0 0-24,0 86-144,3-29-589,0 6 0,2 2 410,8 6 165,6-10-188,4-11-57,3-12 7,1-10-24,1-11-4,-2-8 32,0-5-4,1-4 544,-1-4-612,0-10 0,-1-10-6,-2-13 0,-5-7 6,-6-3-11,-5-2-46,-5 0-133,-2 2-448,0 2-516,-3 2-779,-5 0-5228,-4 3 7161,1 2 0,3 18 0,5 7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4.2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472 8 12869,'18'6'3619,"-4"-1"-3065,-14-5 656,0 0-863,-92-8-55,39 6-186,-10-3 1,-2 2 16,3 6-50,6 3-73,12 5-73,10 1-101,19 1-16,6 1 105,9 5 29,17 9 56,7 5 0,23 4 67,5 1-16,2-4-45,-3 1 33,-7-6 62,-12 2 5,-13-4-22,-11 1 6,-6-2-90,-14-1-274,-9-4-438,-17-6-453,-11-7-2437,-27-12-1064,19-9 4666,-12-7 0,45 6 0,9 4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4.6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1 171 9918,'30'14'2946,"-5"-3"-2728,-25-11 589,0 0-175,85-36-21,-64 18-270,65-31-189,-86 28-57,-5-1-50,-7 1-6,-9 5 337,-5 7-74,-4 6-196,-1 13 124,0 16 72,2 18-128,3 18-73,7 8 22,9 4-11,5-4-112,15-6-218,11-12-225,16-12-229,11-15-891,22-13-3365,2-25 4928,14-11 0,-40 2 0,-11 2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5.1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6 12567,'-1'-3'3562,"0"1"-1036,1 2-1809,-2 100-196,2-33-937,-1 8 1,0 4 712,1 17-113,0 0-51,0-2-127,2-7-6,1-6-51,5-11-324,0-10-207,3-13-545,-2-12-905,6-17-1519,0-8 3551,4-13 0,-8 2 0,-3-2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5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0 14370,'16'13'3590,"-3"-2"-3237,-13-11-62,0 0 91,-13 93-119,8-31-393,-2 7 0,0 2 152,6 12-22,1-8 99,6-7-211,8-11-6,9-14 56,7-11 62,2-13 6,3-10 380,3-6-380,2-15 27,-1-9-33,1-19-11,-8-9 11,-4-9 0,-9-3 50,-9-2 1,-5 2 33,-5 1-6,-12 6-16,-8 4-62,-14 4-34,-7 9-139,-1 6-270,-1 8-493,5 8-682,4 8-572,6 3-2789,7 4 4979,4 0 0,9 0 0,3 0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5.8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13721,'21'17'3209,"-5"-3"-2823,-26 83-33,7-34-688,-2 9 1,0 3 418,5 11-79,12-4 103,8-9-180,17-16 38,9-16 34,5-15 327,3-15-210,-1-6 23,2-15-11,-8-9-17,-2-17 436,-11-13-492,-8-9-5,-9-10 5,-9-4 23,-7-1 95,-18 5 49,-14 9-223,-23 14 0,-13 13-443,-8 15-761,4 8-863,4 8-5643,16 1 7710,13 0 0,19 0 0,11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6.2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12897,'15'7'3294,"-2"-1"-3115,-13-6 846,0 0-622,65 73-61,-29-31-270,8 9 1,1 1-73,-1-3-39,0-2-336,-1-11-510,-2-4-308,-3-15-342,-4-4-677,-2-9-4916,-6-10 7128,-3-9 0,-11 5 0,-6-3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6.4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552 12 11273,'22'-6'3450,"-5"1"-3080,-17 5 756,0 0-482,-102 63-336,50-22-841,-16 5 1,-1 3 280,8 9-1092,-7 4-4947,8-4 6291,0-7 0,30-24 0,10-12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6.9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180 0 13065,'13'5'3686,"-3"-1"-3143,-10-4-543,0 0-6,-78 92-5,50-33-186,-16 7 1,4 3 106,31 4-125,5-10-121,9-14 73,7-17 151,9-14 112,7-11 112,6-7 328,2-15-350,1-9-34,-2-18-11,-4-5 5,-9-2-5,-8-2 22,-8 6-67,-5 4 0,-6 7-493,-9 11-1792,-28 8-5705,5 10 7990,-10 3 0,30 2 0,7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7.2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11827,'13'5'4302,"-3"-1"-3563,-10-4 191,0 0-734,97 127-4380,-69-71 3691,9 10 0,9 14 0,-13-17-1372,-18-19-3219,10 31 5084,-11-80 0,-7 4 0,0-4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7.5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12085,'4'24'4128,"-2"-6"-3372,-2-18-39,0 0-51,14 109-138,-8-52-704,4 16 0,-1 2 557,1-7-123,1 0 160,1-6-144,-1-2 56,-2-9-38,1-2-108,-4-8-105,-1-7-79,-1-6 605,0-9-1031,-1-6-385,1-5-758,0-5-1377,0-1-1059,1-7 4005,-1-6 0,0 3 0,-2-2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7.8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0 16751,'-1'8'1159,"-1"-1"-4100,2-7 614,0 0 1,0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9.1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12421,'13'14'6340,"-2"-3"-5773,-11 37-91,2-4-236,4 48-105,1-13-79,5 0-40,-5-22 1,0-1-17,4 20-50,1 17-12,-6-45-212,0-9-376,-4-9-594,1-9-570,-2-7-852,0-8 2666,-1-4 0,0-2 0,0-2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19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1 266 11396,'2'15'2056,"-1"-2"-1967,-1-13 40,0 0 34,114-89-961,-51 54 837,14-19 0,2 4 118,-4 25 56,-7 7 210,-9 5-120,-11 7 5,-14 2-23,-8 4-71,-9 0-18,-7 9 637,-3 8-760,-5 12-67,0 12 111,-2 4-27,0 5-6,0 0-23,0-4-33,0-5-28,0-9 0,0-8 6,0-9 84,15-5 33,2-7 90,16-1 16,1-14-100,5-6-62,1-14-11,-2-2 45,-6 0 201,-11 4 264,-10 4-44,-11-7-522,-18 9-80,-14-6-110,-18 10-112,-8 4-158,-4 3-1018,-19 4-281,33-3-2330,-1-2 4089,40-8 0,8 10 0,1 1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0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0 256 11239,'22'6'2622,"-4"-1"-2191,-18-5-207,101-10-28,-51-1-110,13 3 1,-1-2 42,-18-7 62,-13 2 145,-9 3 90,-9 3-29,-7 4-49,-3-1-264,-3-1-84,0-6-84,-5-4-40,-6-6-16,-12-2 84,-7 1 56,-6 1 84,-2 6 62,1 7-135,-1 5-56,-11 10 45,12 12 101,-9 10-28,20 16 84,3 8-17,10 7-51,6 5-55,5 1-28,24 21-51,3-24-140,24 9-78,0-34-34,2-13-145,-1-9-433,-1-8-485,5-8 1360,11-25 0,-29 17 0,3-17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0.4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9694,'0'19'3685,"0"-3"-3007,0-16 83,0 0-139,45 89-174,-14-42-378,3 12 0,4 0-70,11-6-16,2-8-467,1-4-351,-2-10-325,-4-9-852,-3-10-296,-5-7 2307,-5-5 0,-16 0 0,-7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0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409 12 11441,'-6'-6'2425,"2"1"-1999,4 5 190,0 0-62,-79 95-184,39-38-599,-11 10 0,0 3 229,10 4 0,7-11 0,2-1 0,5-10 0,-17 32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1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249 143 11990,'11'10'5074,"-22"-73"-4385,-2 44 421,-27-51-1110,13 75-63,-8 16 30,5 16-23,4 23-135,-1 8-212,5 10-146,6-6-251,7-8 66,6-17 50,3-15 124,5-17 291,6-9 191,10-6 72,6-15 6,3-5 6,0-21 44,0-5-44,-3-6 16,4-23-16,-13 25 655,0-3 45,-10 38-297,-5 12 67,3 20-151,1 14-258,5 19-67,1 8-39,4 1-841,11 14-240,-4-25-639,13 2-3349,-11-35 5108,5-8 0,-16-7 0,-1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2.1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10394,'5'19'3136,"-1"-4"-2430,-4-15-191,0 0-157,0 105-128,3-40-414,0 10 0,0 3 190,8 4 5,1-7-11,-1-13 122,-1-13-83,-5-15 68,1-16 347,-4-9-241,0-7-488,-2-22 420,0-7-470,0-28 6,0-10 89,-2-14-154,2-6 283,-2 0 67,2 6 34,2 16 84,3 15 73,3 21 78,5 13 12,0 10-51,7 16-17,2 9-55,6 21-18,0 13-44,1 9 72,-3 4 23,-2 1 166,-5-6-262,-2-7-61,-6-10-39,-2-16-23,-3-10-78,0-12 28,-4-5 112,1-10 0,-2-10-89,2-15-46,-1-15 57,3-13-84,3-6-97,10-33 220,-5 33 39,7-9 146,-10 48 146,-1 15 268,-2 9 72,2 19-116,4 9-68,11 46-387,-3-10-61,6 23-5,-8-24-152,0-6-386,-2-6-376,1-10-593,-2-6-6498,12-16 8010,-10-6 0,2-10 0,-13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2.3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13558,'2'4'3030,"-1"-1"-2621,-1-3-123,9 102 39,-2-46-580,0 12 1,2 2 254,5-8-27,-1-7-612,0-12-643,-2-9-813,1-19-2666,-3-4 4761,0-13 0,-4 1 0,-2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2.4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11290,'8'21'-2779,"-1"-4"2779,-7-17 0,0 0 0,0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2.8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0 462 9380,'24'47'2335,"-6"-10"-1775,-18-37 2459,0 0-1937,12 34-321,-9-33-615,9 18-146,-12-51-123,-2-14-79,0-14 23,0-10 117,0-5 62,2-3 51,0 5 55,5 12 62,3 11-22,6 19-6,2 15 5,1 9 113,4 15 128,0 14-78,3 20-45,-1 17 63,1 13-96,-3 3-135,-2 2-95,-4-5 0,-4-6-179,-2-13-813,-3-12-1125,-2-19-3938,-2-11 6055,-2-11 0,0 0 0,0 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3.7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0 152 9150,'9'10'3165,"-3"-2"-2639,-6-8-33,0 0-482,99-12-5,-61 6 13,19-2 1,-4 0 87,-33 0 94,-8 2 107,-5 1 6,-5 1-62,0-3-174,-2-1 6,0-5 79,-4-2-18,-5-2 18,-6 0 33,-8 2-45,-2 4 73,-3 5 129,3 2-263,-1 4-79,6 12 28,2 9 129,6 21-33,4 9-35,4 34-16,11-21 12,10 17-96,15-36-202,8-9-487,11-11-9032,43-26 9721,-21-17 0,3 1 0,-46-3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4.3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362 63 12724,'14'5'3086,"-3"-2"-2560,-11-3 538,0 0-789,-40-31-96,18 23-112,-34-24-67,31 37-5,-1 5-51,8 8-12,7 9 18,6 8 44,5 7 1,13 7 5,9 2 11,14 2-5,2-2 27,-2-1-27,-9-1 5,-9-2 62,-8-2 0,-7-3-6,-10-6-67,-8-5-51,-13-6-156,-12-8-106,-7-8-275,-6-5-678,-20-23 532,22 0-364,-3-22-885,38-2 1983,14-16 0,3 27 0,4-3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4.6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57 10825,'3'36'2302,"0"-8"-1904,-3-28-74,27 107-111,-9-59-152,2 18 1,3-3 207,9-27-67,2-12 5,4-12 101,1-7 0,-1-9-83,0-12-7,-4-9-11,-6-16-61,-7-8-29,-8-4-27,-8-4-90,-3 3-118,-5 4-582,-7 7-1019,-7 9-2852,-2 8 4571,0 9 0,9 8 0,5 5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5.0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295 0 12791,'4'16'3081,"-1"-3"-2493,-3-13 319,0 0-907,-94-9-73,66 9-134,-69-1 39,92 12 117,3 10 51,10 7 6,8 6 50,11 6-6,5 3-44,-2-2 28,-3 4-1,-10-3-22,-8-1 68,-6-3-46,-6-6-33,-13-6-560,-9-7-644,-13-9-639,-9-12-6444,5-20 8287,2-11 0,19 8 0,9 3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6.7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77 14303,'-9'-11'2537,"1"2"-2094,8 9-51,0 103 196,0-33-732,3 8 1,1 3 255,-1-29 1,2-4-32,3 2 0,1 0 3,6 43 42,2-11-36,-5-14-12,-2-17 1,-2-14 38,-4-16 169,1-10 72,-4-8 364,0-3-638,-1-6 72,0-15-335,0-15-12,-10-24-114,0-2 0,-2-5 184,0 11 1,0-2-241,-2-24 1,1 0 298,6 24 1,1 0-143,3-8 1,0 2 146,0-14 46,10 3 5,11 58 1,11 8 5,13 9 589,-1 7-583,-3 8 292,-8 8-191,-11 9-7,-10 0-16,-5 4-112,-19 20-320,-4-12-744,-18 13-672,-10-22 1764,-18-3 0,29-16 0,-4-2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6.9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13435,'19'3'3613,"-3"0"-3294,-16-3 45,30 119-185,-16-53-716,5 16 0,-1 1 537,-5-6-123,-2-5-256,-1-12-802,1-13-769,-4-16-2766,1-13 4716,-3-13 0,-2-3 0,-2-2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7.0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12802,'2'18'0,"0"-4"0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7.4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313 1 13704,'15'2'3612,"-4"0"-2783,-11-2 163,0 0-941,-102 6 66,57 26-443,-18-11 0,4 6 326,25 46-5,13 3 128,10-3-129,8-8 6,59-46 0,33-12 0,-17 1 0,-18 15 0,19-24 0,-1 1 0,1-1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7.8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14090,'2'19'3361,"-1"-4"-3171,2 38 1,0 11-1255,4 3 1184,-1 13 1,1 2 36,4-3 379,1-9-536,-1-12-34,0-11 54,0-13-815,-1-10-801,-1-11-1171,-1-7-3114,-2-20 5881,-3-10 0,-1 5 0,-2 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7.9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13385,'1'18'-1451,"0"-4"-2229,-1-14 3680,0 0 0,0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8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9766,'18'20'3994,"-4"-4"-2992,-14-16 964,0 0-1182,0 107-95,0-52-504,0 15 0,0 1-73,0-11-73,2-5-39,10-10-17,4-7-56,12-15 23,2-9 50,4-8 39,0-5-28,2-11 29,-6-7 4,-2-17 18,-7-8 6,-8-8-23,-5-2-6,-7-4 11,-2 6-50,-15 2-224,-8 10-420,-15 6-583,-5 10-840,-1 7-2649,3 7 4716,6 5 0,17 3 0,7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8.6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12707,'2'14'2593,"0"-2"-2139,-2-12 240,0 0-593,20 110-62,-3-54-194,0 15 1,4-1 306,11-17 21,6-12-106,0-12 129,1-11 11,-3-10 11,0-5 1,-4-8-62,-2-10-29,-2-10 221,-5-11-287,-3-7-17,-8-2-6,-3-4-39,-7 2-39,0 5-449,-2 6-671,-2 8-1569,-7 7-4883,0 5 7611,-4 6 0,8 5 0,1 3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8.9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341 26 14124,'-14'-14'2974,"3"3"-2812,11 11-117,0 0-11,-90 41-34,52-8-34,-15-1 1,5 4-51,32 12 0,9-2-349,20-2 433,9-3 162,35 9-50,-14-19-78,9 5-17,-28-19-12,-9-6 370,-7 2 467,-5-4-668,-11 3-141,-13-1-33,-15 0-3845,-12-1 2971,-3-4-632,4-3-1211,9-8-2095,10-8 4812,13-8 0,8 6 0,5 1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29.9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12830,'6'85'2186,"0"0"1,0 1-1,5 1-2323,-7-3 1,-1 15 0,0-29-4177,1-45 96,0-16 4217,-2-11 0,0-2 0,-2-6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30.0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16488,'3'14'795,"-1"-2"-6430,-2-12 4085,0 0 1,0 0-1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30.3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15 10534,'-19'-8'5735,"3"2"-4727,16 6-129,77 128-1675,-49-54 947,-1-18 0,7 8 1,-8-3-1634,-10 7 0,-5-5 1526,10 32-44,-7-35 0,-1-3 935,4 7-1109,-1-11-380,-5-12-2846,-2-13-824,-5-12 4224,0-8 0,-4-8 0,0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31.2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0 207 5990,'22'14'589,"37"-7"1,33-6-1,8-4 1,-20 0 376,-22-1 0,1-3-965,28 1 1,22 0-1,-3-3 1,-25-2 76,0-17 689,-12-1 1977,-40 4-2425,-25 12 605,-43-13-957,13 14 2109,-34-3-2137,23 13 451,-2 2-362,-31 44-28,28-15-39,-18 39-28,43-23-6,8 4-3420,5 0 3291,6 2-22,10-6-106,8-3-96,12-8 85,7-8-634,53-9 796,-33-8 16,35-5 90,-51-4 3460,-7 0-3387,3 0 0,-15 0 89,1 0 270,-13 0 162,-5 0 50,-3 0 779,-1 0-784,-2 0 274,1 0-588,-2-4-3408,0-13 3156,0-6-34,0-19-22,0-2-50,0-12-41,4-4-172,14-35 224,2 30 50,9-13 45,-8 46 39,-1 14 3404,-1 10-3320,15 23-6,-8 11 29,10 21-50,-13 11-40,-4 7 0,-3 29-22,-6-28-29,-1 15-5,-7-43 0,1-10 0,-2-12 90,2-8-90,-1-5-28,2-6-34,-2-11-44,1-11-141,0-18 62,4-12 6,2-9 11,5-5 100,4 5 63,0 11-29,0 14 113,6 20 100,-8 10 67,8 25-95,-5 7-83,0 19-35,0 5 52,2 26-79,-8-17-6,3 15-197,-12-28-408,0-4-890,-4-8-8165,0-10 9660,0-10 0,0-8 0,0-3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37:31.6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425 0 9727,'13'10'3299,"-3"-2"-1307,-10-8-1712,0 0-353,-82-5 643,50 14-654,-59 2 358,72 19-370,11 6 35,5 25 55,17-12 1103,8 16-1103,12-20 6,3 0 6,-1-1 274,5 12 5,-18-14 68,-2 5-62,-18-19-123,-4-4 236,-35 3-404,1-9-23,-35-2-425,11-13-313,-3-5-303,7-10-8176,-4-26 9240,26 3 0,5-2 0,23 22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3.2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 14387,'0'3'2705,"1"0"-2632,-3 13 84,2-6 56,-2 13 162,2-12-56,0-2 45,0 1 1026,0-1-942,0-3-112,0 0 33,0-5-178,0-1-35,0 4-38,0 5 78,0 10 118,0 14-62,2 14 17,0 19-118,3 15-485,-1 17 364,0-44 1,1 6 56,1 33 0,1 4-40,0-20 1,0-1-566,0-9 1,-1 3 0,1-5 559,2 3 0,-1-4-34,2-2 1,-1-2 16,0-7 0,1 1-20,2 11 1,0-1-39,6 26 49,-7-37 1,-2-2-22,4 11 10,-3-6-5,-3-1 444,-1-6-438,-4-1 10,1-4 35,-2-4 1644,0-5-1695,-1-8 84,0-2-50,0-12-34,0 2 0,0-7-6,0 7 40,0 4-51,0 4 62,0 1-29,0 4-10,0-13 5,0 0 124,2-13-18,-1 0-66,0-2 72,1 0 162,-2 0-329,5 0-40,3-2 84,9-5 0,12-8 0,16-9 0,18-9-45,12-2 39,8-3-348,2 5 219,-6 2-150,-7 6 16,-10 4-370,-11 3-582,-7 5-935,4-5 2156,12-5 0,-26 9 0,3-1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3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449 87 14006,'12'16'3210,"-2"-3"-2902,-10-13 884,0 0-536,-64-55-185,37 41-152,-55-33-56,49 68 56,-5 17-117,-5 20-12,1 17-459,2 16 272,22-40 0,2 1-3,2 3 0,2 0-9,2 0 1,1-1 2,2-2 1,1-2-34,0 41-129,3-18-6,3-17-134,0-15-185,5-18 51,5-10 145,8-10 421,7-18-466,7-15-537,4-29 95,0-20 316,-17 31 0,-2-2 232,-3-3 1,-2-3 89,3-23 1,-3 1 164,-3 22 1,-1 3 196,0-10 0,0 6 321,1 12 348,4 25-235,1 22-1,6 22-167,1 18-34,1 20 107,1 6-314,-2 9-56,-1-1-118,-2-3-67,-2-5-84,8 9-599,-6-30-545,10 0-552,-7-35-310,6-22-5413,-1-19 7503,1-24 0,-12 20 0,-5 1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4.4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12589,'9'21'4027,"-1"-5"-3321,-8-16-96,8 110 51,6-29-1063,-3 9 1,1 6 622,2-27 0,0-2 20,0 4 0,-1 1-65,2 3 0,0-1-50,-2-4 0,0 0-141,1-4 0,0-1 18,-1-5 0,-1-3-3,0-5 0,0-3 45,11 35-107,-4-17 56,-2-20-50,-6-17-207,-4-15 1012,-1-10-1012,-2-14 729,3-15-712,2-21-112,10-23 223,4-12 1,8-5 39,4 8-1,6 11 90,2 15 12,3 17 56,0 17 67,-4 9 16,-3 8 79,-6 13-67,-7 7 84,-7 18 84,-8 30-224,-6-9 39,-13 23-23,-11-20-44,-17 3-6,-10-2-67,-4 1 0,0-8-319,-12 10-756,22-27-1900,-8-4-1607,25-35 4582,4-20 0,10 9 0,4-8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4.9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15 16258,'-12'-8'2823,"3"2"-2459,9 6 95,-2 95-128,4-19-972,0 3 1,1 5 822,2-21 0,0-2-14,2 2 0,1 1-29,-1-1 1,0 0-45,-1-2 0,1 0-25,-1-4 0,1-1-67,-2-2 0,1-1-117,9 41 30,-3-11-235,1-15-544,-2-15-811,2-16-576,2-18-3753,0-10 6003,0-26 0,-7 11 0,-3-11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5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14426,'22'16'3058,"-4"-3"-2386,-18-13-16,25 107-90,-9-31-1180,2 9 1,2 3 834,-9-28 0,0-4-6,0 1 1,-1 1 12,-1-3 1,1-1-148,-1-4 0,0-1 14,7 43-61,0-7-68,-1-8 18,-1-5 10,0-9-252,-2-8-234,-1-10-382,-1-13-504,-5-9 885,-1-14-5932,-2-4 6425,-16-25 0,11 15 0,-10-15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5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0 248 13995,'0'11'2728,"0"-3"-2101,0-8-392,110-17-190,-30-4-613,7 3 1,4-3 572,-29 2 1,-5-1-12,1 0 1,-2 0-26,-4 2 0,-3 2-103,34-12-22,-17 9-488,-17 6-242,-12 4-491,-11 5-472,-12 0-1506,-6 4 3355,-8 0 0,0 0 0,0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5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34 133 12477,'-19'-9'3479,"5"2"-3015,14 7-94,0 0-213,5 2 291,9-2-157,15 2-45,14 0-5,13-2-45,12 3-151,11-2-45,8 0-811,9-1 44,3 0-821,-39-7 0,1-4-2361,-3 1 1,0-3 3948,5-8 0,-4-1 0,6-1 0,-20 3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6.8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22 290 14191,'-12'-2'1524,"2"0"-1194,10 2-134,0 0-67,107-32 112,-35 9-575,10-1 0,3-2 395,-31 8 1,-2 2-37,2 0 1,1 0-26,-4-1 0,0 2 170,45-10-131,-19 3-22,-13 7 22,-19 5 241,-15 3 118,-12 5 212,-8 0 560,-7 2-812,-1 0 802,-2 0-880,0 5-23,0 11 23,0 18-16,0 23-113,0 22 129,-3 20-818,1-41 1,-1 1 658,1 7 0,-1 2-54,0 4 0,0 1-416,1 3 1,1 1 348,-1 1 0,1 0 3,0-1 0,1 0-1,0-2 1,0-1 0,0-4 0,0-1-218,0-3 1,0-2 236,0-5 1,0-2-23,0-6 0,0-1 6,0 36-12,0-20 6,0-19 1004,0-16-1525,0-17 465,0-8-1260,0-6-8515,0-52 9779,-2 11 1,2-18-1,-2 31 1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7.1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1 395 12264,'16'17'3428,"-3"-4"-3036,30-23 0,11-12-910,19-4 579,6 0 1,6-3-651,-26 8 1,-3-1 588,4 1 0,-1 1-137,-3-1 0,-1 0-289,-5 3 0,-2 0-467,3-2 0,-1 0-3897,36-15 4790,1-4 0,-42 18 0,-13 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7.5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14 15541,'-20'-8'4167,"5"2"-4004,15 6-3440,0 0 0,0 0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7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 16034,'16'1'3630,"-3"0"-3630,-13-1-5193,0 0 5193,-2-10 0,2 7 0,-2-7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8.7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38 14863,'-8'-21'2918,"1"4"-2621,7 17 280,0 0 56,7 102-101,6-25-883,-2 7 0,1 4 555,2-24 1,1-3-132,0 3 0,0 0 8,0 0 0,0 0-25,0-4 0,0 0 14,-1-1 0,0-1-45,1-6 0,-2 0-19,10 43-6,0-14-79,-6-13-245,-2-17-522,-4-14-756,-2-16-1720,-5-10-2766,0-21 6088,-4-14 0,0 6 0,0-2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09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0 220 12651,'13'5'2391,"-3"0"-1999,-10-5-206,0 0 26,87-67 57,-29 37-740,8-12 0,3 2 617,14 17-96,0 6 344,-8 10-186,-9 3 172,-11 18 141,-16 11 0,-12 20-152,-14 15-161,-8 9-28,-10 6-175,-15 0 12,-13 2-594,-20-5 577,-11-3-39,-6-5 498,-5-3-555,2-7-548,28-22 0,3-3-1136,-9 5 1782,2-3 0,40-26 0,7-5 1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0.1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14 790 13312,'22'15'3041,"-5"-3"-2893,-1 32 1,-4 9-48,0-7-76,6 13 0,-1 1 98,-7-18 779,-4-19 88,-3-6-492,-3-15-431,-7-12-67,-8-16 0,-10-22-39,-5-22 5,1-16 55,7-7-27,10-5-44,5 7 16,7 5-184,9 11-9,6 4-121,14 8-537,28-18 280,-7 22-9,-13 22 0,1 2-126,19-8 326,6 7 161,-4 9 574,-1 11-354,-8 8 57,-7 5 38,-11 3 733,-8 0-486,-9 0 184,-7 0 67,-3 0-146,-5 0 924,2 0-962,-2 5-28,0 3-74,0 8-22,-4 7-6,-1 9-167,-5 4 78,0 9-40,1 2 6,2 2-78,1 4 73,-3-1-40,3 3 51,-3 5-12,-1 4 40,2 4-17,1 3-134,2 1 55,2-1-61,2-3 0,1-4-100,0-8-91,15 10-55,2-24-29,18 3-88,4-28 122,8-10 11,12-4 124,7-11-34,7-11-34,-19-3 1,-1-5 77,22-17 51,-29 15 1,-4 0 33,-6-11 5,-16-1 12,-11-2-12,-11-8 6,-18-7 0,-14-6-45,-24-6 42,7 22 1,-3 0 2,13 12 0,-1 2-20,-14-8 0,2 3-384,-12-4-200,11 10-662,14 6-1456,19 12-2695,11 6 5417,11 7 0,0 2 0,0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0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22 14286,'-10'-12'3663,"2"2"-2980,8 106-301,12-21-1067,-4 6 0,2 5 805,5-21 1,2-2-40,2 4 1,0 0 18,0 1 1,0 0-31,0-4 0,-1 0 22,-1-3 1,-2-2-1,-1-5 1,-1-2-60,7 41-33,-3-14-28,-4-13 357,0-10-794,-2-12-717,1-9-1489,-6-17-1060,-1-6 3731,-5-12 0,0 0 0,0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1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1 488 12550,'12'-4'1501,"-3"2"-1361,-9 2-140,67-97 56,-19 46-362,4-12 0,4 1 451,18 10 46,1 10 50,-1 8 117,-3 8 51,-1 7 179,-6 6-325,-1 2-28,-8 5-27,-2 2 38,-11 3-22,-5 1 134,-11 0 96,-5 0 500,-7 5-488,-6 3-175,1 5 6,-5 5-96,2 5 51,-2 9-61,-2 9 33,-1 12-40,-1 11-69,0-12 0,-1 3-53,-3 29-51,2-28 0,0-2 34,-4 18-73,4-3 39,1-3-17,1-2 6,5-5-61,16 8-79,1-25-28,16 1-84,-6-32 134,7-6-122,3-13 116,5-11-27,-2-14-50,14-30 128,-21 11 39,1-17 34,-24 18-33,-10-1 66,-1-3-55,-4-5 27,-14 0-5,-6-4 0,-16 1 90,-17-10-12,14 25-44,-10 0-34,21 31-174,-2 10-409,2 3-442,-2 4-1103,-4 0 2128,-7 7 0,19-5 0,-2 4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2.3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1 322 14152,'13'5'1669,"-3"-1"-1562,-10-4 16,0 0-28,104-74-1802,-38 34 1768,9-8 1,4 1 118,9 6 166,-6 10-234,-9 7-11,-16 9 5,-13 7 129,-14 5-27,-9 3 77,-10 0 1360,-4 0-1292,-5 2 242,0 6-141,-2 10-146,0 12-73,0 14-106,-10 13 112,-6 15-107,-14 9-556,-9 7 441,17-40 1,-2 0-20,-2 0 0,0 0 16,-2 1 1,1 0 70,1-4 0,0-1 311,-22 33-85,12-13-139,6-17-73,10-13-68,6-10-66,5-9 38,5-4-10,1 0 433,3-2-428,-2 3 5,2-4-5,0-1 11,0-5-22,0 0-39,3-2 50,28 0 17,5 0-17,29-2 0,-1 0-3,-14-4 0,1 0-187,26-5-57,-26 2 1,-2-2-297,12-8-185,-3-4-225,-7-1-615,-4-1-421,-8-4 1989,-3-5 0,-18 14 0,-4 0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2.6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0 258 13239,'19'3'2946,"-5"-1"-2755,81-23-191,-29 3-1083,8 1 1,3-2 709,-27 6 0,-2 0-167,2 0 0,2-1-195,6-2 0,0-1-1744,-4 1 1,-1-1 2478,5-1 0,-6 0 0,5-2 0,-19 7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3.1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0 12802,'2'8'4335,"-1"-1"-3478,-1-7-95,0 0-532,-45 82 140,22-18-633,-7 4 0,2 5 369,15-19 0,3-1-39,1 3 1,1 0 2,2 0 0,1 0 19,1-2 1,2-2 84,1 46-174,6-15-56,11-14-61,13-19-124,13-19 50,10-16-111,5-13-6,7-21-141,0-14-32,0-21 44,-9-9 0,-8-9 213,-15-7-11,-13-4 495,-11-3-260,-6 1 11,-15 5-6,-9 7 51,-19 11-56,-9 8-14,-4 9-882,-1 4-892,4 3-6060,9 4 7848,9 4 0,17 14 0,6 6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22T18:28:14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452 122 10466,'2'18'3395,"0"-4"-2645,-2-14 1474,0 0-1295,-72-68-94,44 51-605,-15-22 0,2 9-113,20 42-61,-3 9-22,3 19 156,-5 14-16,1 11 84,-1 13-299,-1 7 354,3 11-223,12-47 0,1 0-23,0 1 0,2 0-11,-5 45-45,1-7-11,9-13-129,1-12 23,3-18-213,0-17-6,1-15 51,8-8-6,22-22 39,2-9-96,17-25-200,-7-9-23,-1-15-12,1-6 200,-16 16 0,-1-1 338,-7 17 0,-1-1-58,4-13 1,-2 1 119,0-11 207,-5 13 174,-5 13 100,-3 16-94,-5 10 72,1 13-185,-2 3 996,0 5-1113,-1 15 97,0 5-18,0 21-108,4 6 91,3 8 16,8 7 50,6 4-55,7 4-40,6-1-111,7-1-29,5-4-78,5-9-173,1-6-550,3-15-1343,10-15 2066,17-14 0,-37-6 0,4-4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3.49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716 136 13575,'15'3'2717,"-3"-1"-2292,-12-2 6633,0 0-6896,-9-4-156,-5-5-6,-15-7-34,-8-6 28,-7-3 6,-6 1 62,-1 5-17,-2 6 5,1 7-50,1 3-5,1 15-46,2 9-27,-1 22 27,4 13 18,2 17-6,5 8-23,7 10 42,16-28 1,4-1-26,-2 29 11,7-37 1,3-2-74,11 7-122,7-11-107,14-5-516,34-4 73,-4-18-290,25-4-427,-16-19-1175,1-14-320,5-24 2933,-29 1 0,-3-3 1,5-5-1,1-12 1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3.8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51.35791"/>
      <inkml:brushProperty name="anchorY" value="-5376.93066"/>
      <inkml:brushProperty name="scaleFactor" value="0.5"/>
    </inkml:brush>
  </inkml:definitions>
  <inkml:trace contextRef="#ctx0" brushRef="#br0">57 96 11150,'-5'-8'4458,"0"1"-666,5 7-3316,-21-58-246,16 56-12,-16-19 174,21 100-165,3-14 0,1 7-710,2 16 0,3 5 675,-2-22 1,2 1 0,0 0-31,2 1 1,0 0-1,1-1-60,-1-4 1,1-1 0,-1-2 12,6 24 0,0-3-3,-3-13 0,0-3-62,-2-11 0,-1-3-5,9 38-195,-2-10 178,1-3-28,2 4-241,-1-7-375,2-8-639,0-18-727,2-16-2203,7-18-2227,0-14 6412,5-20 0,-18 8 0,-4-7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4.3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1959.73242"/>
      <inkml:brushProperty name="anchorY" value="-13285.14941"/>
      <inkml:brushProperty name="scaleFactor" value="0.5"/>
    </inkml:brush>
  </inkml:definitions>
  <inkml:trace contextRef="#ctx0" brushRef="#br0">143 0 13704,'5'7'4956,"-1"-1"-2480,-4-6-2425,-40 31 223,19 9 34,-31 39-106,33 8-415,7 6 364,5 3-151,7-8-28,13-10-29,11-14-168,16-15 40,14-15 45,6-18 39,8-8-16,2-16-102,-1-11 51,-8-14 68,-12-15 16,-15-10-6,-15-9 51,-11-9 55,-21 17 1,-7 0 34,-18-27-257,3 31 0,-5 6 172,-31 0-403,-1 21-621,1 14-646,9 31-2463,12 12 4167,14 17 0,18-17 0,9-9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5.0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303.50977"/>
      <inkml:brushProperty name="anchorY" value="-18016.55273"/>
      <inkml:brushProperty name="scaleFactor" value="0.5"/>
    </inkml:brush>
  </inkml:definitions>
  <inkml:trace contextRef="#ctx0" brushRef="#br0">4 224 13457,'-1'-9'3131,"0"2"-1680,1 7-650,-2 88-84,7-25-694,-2 6 0,2 4 442,10 19-196,3-3-135,-1-8 58,0-12-187,-3-12 6,-2-14 23,-3-12-28,-3-11 106,-3-10 212,-1-4 402,-1-5-726,0-23-286,-9-10-111,-2-30 5,-7-16 78,0-12-105,10 40 0,1-2 312,2 0 1,1 0-6,0 0 0,2 1-33,1-46 61,11 9 16,7 12 24,14 15 44,3 16 5,6 18 811,1 14-558,4 17 134,2 22 50,0 17-3414,0 26 3336,-5 12-213,-22-35 0,-2 1-245,-2 1 1,-2 0 178,10 47-229,-3-6-8,-7-9-733,-1-13-890,-1-9-4513,-1-16 6288,1-12 0,-6-15 0,-2-9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5.4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6789.42773"/>
      <inkml:brushProperty name="anchorY" value="-25687.00977"/>
      <inkml:brushProperty name="scaleFactor" value="0.5"/>
    </inkml:brush>
  </inkml:definitions>
  <inkml:trace contextRef="#ctx0" brushRef="#br0">0 1 15070,'10'1'2801,"-3"0"-835,-7-1-1092,25 82-40,-10-21-737,3 6 0,1 4 670,0 27-417,-9-47 0,0 0-107,-1 0 1,0-1 36,10 45-194,-2-7-19,1-10-61,-2-9-6,-1-13-168,-2-11-359,-3-11-402,-1-11-606,-3-7-526,-3-7-1175,-2-5-1015,-3-2 4304,-7-8 0,5 5 0,-4-4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8.84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6955.76172"/>
      <inkml:brushProperty name="anchorY" value="-39416.94922"/>
      <inkml:brushProperty name="scaleFactor" value="0.5"/>
    </inkml:brush>
  </inkml:definitions>
  <inkml:trace contextRef="#ctx0" brushRef="#br0">1 1 12937,'3'15'2262,"0"-2"-2156,-3-13 2449,0 0-2018,61 90-274,-30-39-204,9 10 0,-1 2-31,-6-5-28,-7-2-549,-2-5-929,-8 8-1379,-4-4 2857,-5 0 0,-4-25 0,-2-10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9.4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6485.72266"/>
      <inkml:brushProperty name="anchorY" value="-45731.61719"/>
      <inkml:brushProperty name="scaleFactor" value="0.5"/>
    </inkml:brush>
  </inkml:definitions>
  <inkml:trace contextRef="#ctx0" brushRef="#br0">13 133 15121,'-7'-8'2145,"2"0"-1137,5 8-498,92-19-45,-31 9-561,9-3 0,3 1 303,16 1-100,0 2-62,-4-2 88,-11 4-206,-12 1-868,-12 2-6191,-11 0 7132,-10-1 0,-14 2 0,-7 0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0.6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221.79688"/>
      <inkml:brushProperty name="anchorY" value="-52474.74219"/>
      <inkml:brushProperty name="scaleFactor" value="0.5"/>
    </inkml:brush>
  </inkml:definitions>
  <inkml:trace contextRef="#ctx0" brushRef="#br0">311 2254 12500,'7'8'4240,"-2"-2"-930,-5-6-1283,3 0-1959,-3 5-57,3 0-5,-3 8-1,3-1 7,-1 3-7,2-2 1,-1-1 27,0-3 29,-2-5 1344,1-1-970,-2-12-240,0-14-196,-11-26-5,-6-39-29,1 25 1,-3-6-1186,-4-21 1,-1-8 1184,6 24 1,0-3-1,-1-1 21,-1-5 0,0-1 0,1 0-452,1 1 0,2 0 1,0 1 428,2 7 1,1 0-1,2 2-23,-2-24 1,4 5-18,3 11 1,2 5-188,2 15 0,1 3-90,4-39-28,7 20-84,10 5-162,16 4-180,16 10-44,18 13-213,21 21 282,-39 14 1,3 8-512,9 16 1,1 7-254,-2 0 0,-2 5 1546,2 15 0,-6 2 0,7 4 0,-24-9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1.14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0290.84375"/>
      <inkml:brushProperty name="anchorY" value="-58061.72656"/>
      <inkml:brushProperty name="scaleFactor" value="0.5"/>
    </inkml:brush>
  </inkml:definitions>
  <inkml:trace contextRef="#ctx0" brushRef="#br0">39 358 13351,'-21'2'1081,"3"-1"-1025,18-1-51,0 0 1,84-65 44,-27 28-316,7-8 0,4 0 507,16 2-40,2 6 18,-3 5 115,-7 7-81,-7 7 49,-11 8 12,-10 6 111,-10 12 40,-9 12 61,-7 19 317,-8 18-602,-7 18-40,-5 9-245,-2 10 106,0-1-62,2-33 0,2-2-28,7 21-56,11 8-6,11-52 84,7-16 6,8-9 6,6-16 33,5-12 45,22-40-27,-27 1-27,-22 16 1,-6-1 31,-8-24 33,-10 2 79,-17 1 167,-15 9 264,-17 5-398,-45 5-482,17 18-682,-18 5-1962,38 21 2919,11 30 0,20-19 0,6 18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3403.9375"/>
      <inkml:brushProperty name="anchorY" value="-64951.62109"/>
      <inkml:brushProperty name="scaleFactor" value="0.5"/>
    </inkml:brush>
  </inkml:definitions>
  <inkml:trace contextRef="#ctx0" brushRef="#br0">42 890 13127,'8'21'5337,"-2"-4"-4350,-6-17 642,0 0-1545,-5-43-33,-3-1 122,-5-46 29,0 2-491,3-10 314,7 48 0,1-1-25,0-46-203,12 7-200,10 14-790,19 8-1820,19 14 318,29 15-2351,8 13 5046,-40 20 0,-2 2 0,5 0 0,-16 4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2.3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07910.92969"/>
      <inkml:brushProperty name="anchorY" value="-71372.03906"/>
      <inkml:brushProperty name="scaleFactor" value="0.5"/>
    </inkml:brush>
  </inkml:definitions>
  <inkml:trace contextRef="#ctx0" brushRef="#br0">474 218 14930,'14'-15'2812,"-2"4"-2594,-12 11 1,-62-72 117,22 44-202,-5-14 1,-3 4 17,-11 26-152,0 12-45,3 27 34,6 18-41,10 30-720,14 14 766,11 6-117,15 0-319,22-11-264,16-16-44,23-20-79,8-23-381,5-13 11,-5-26 331,-7-14 868,-15-21 129,-13-11 588,-15-9-17,-11-3 213,-6 21 0,-1 1-118,-1-12-352,0 0-163,9 57 1146,10 51-798,18 42-212,-13-13 0,2 15 0,-1-3-688,-6-15 1,-2-3 0,0 5 345,1 0 0,0 5 1,-1 1-1,-4-7-501,-4-3 1,-3-4 0,-2-2 532,2 31 1,-4-3-54,-7-10 1,-3-4-198,-1-7 1,-3-3 168,-3-12 0,-5-3 20,-11 5 0,-5-4-28,-27 15-17,18-29 0,-4-7-308,-32-9-314,-4-22-803,10-38-26,44-3 0,6-8-823,4-5 0,6-4 2274,5-14 0,4 4 0,1-6 0,5 17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2.7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20250.59375"/>
      <inkml:brushProperty name="anchorY" value="-77027.75"/>
      <inkml:brushProperty name="scaleFactor" value="0.5"/>
    </inkml:brush>
  </inkml:definitions>
  <inkml:trace contextRef="#ctx0" brushRef="#br0">201 390 11542,'14'14'3052,"-2"-2"-2514,-12-12-241,0 0-151,47-72-51,-35 32 11,13-10 1,-4-1 492,-26 1 426,-9 1 61,-12 6-150,-9 11-85,-6 13-548,-3 9-236,1 23 28,0 17 168,9 25 118,8 21 39,12 13-145,8 8-663,23 0 349,12-6-572,27-11-801,16-17-232,-25-42 1,7-6 1643,19-4 0,-1-5 0,9-5 0,11-5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1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36565.1875"/>
      <inkml:brushProperty name="anchorY" value="-84349.00781"/>
      <inkml:brushProperty name="scaleFactor" value="0.5"/>
    </inkml:brush>
  </inkml:definitions>
  <inkml:trace contextRef="#ctx0" brushRef="#br0">15 42 15317,'-8'-23'3086,"2"5"-2587,6 18 251,4 79-201,7-12-777,-2 2 1,1 4 297,3-16 0,1-3-48,1 1 1,0 0-23,-2-2 0,0-1-180,12 40-536,-8-10-591,-7-11-1617,-9-7-6364,-15-11 9288,-8-11 0,4-20 0,1-12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3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53563.53125"/>
      <inkml:brushProperty name="anchorY" value="-91708.375"/>
      <inkml:brushProperty name="scaleFactor" value="0.5"/>
    </inkml:brush>
  </inkml:definitions>
  <inkml:trace contextRef="#ctx0" brushRef="#br0">1 304 15586,'4'6'3820,"72"-23"-3506,19-5-1738,-4 0 0,9-3 1340,-32 10 0,1-1 0,0 1-587,6-2 1,0 0 0,-2 0-3709,27-7 1,-5 1 4378,-12 1 0,-8 1 0,1 0 0,-31 5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9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1404.15625"/>
      <inkml:brushProperty name="anchorY" value="-98219.66406"/>
      <inkml:brushProperty name="scaleFactor" value="0.5"/>
    </inkml:brush>
  </inkml:definitions>
  <inkml:trace contextRef="#ctx0" brushRef="#br0">1 1 13793,'6'6'4834,"-2"-1"-3327,-4-5-1373,-4 58 258,3 29-969,3-6 1,0 9 872,2 4 1,2 1-84,2 3 0,2-2-126,-1-13 0,-1-5-11,0-16 0,-1-4-76,10 34 0,-3-16-11,2 4-280,-5-6-455,-3-7-805,-5-11-1854,-8-19-1468,-10-10 4873,-9-16 0,8-6 0,1-5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4.49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90920.35938"/>
      <inkml:brushProperty name="anchorY" value="-105373.70313"/>
      <inkml:brushProperty name="scaleFactor" value="0.5"/>
    </inkml:brush>
  </inkml:definitions>
  <inkml:trace contextRef="#ctx0" brushRef="#br0">3 1143 14051,'-1'-12'728,"0"4"-381,78-16-224,12-11-1369,-1 2 1,8-6 1242,-7-1 1,-1-3-220,1-3 1,-3-2-174,-12 5 1,-5-1-4,-17 7 1,-6 0-147,20-31 1074,-22 2-88,-5-7 202,-11-4 224,-9-3-213,-9 5-44,-7 6 16,-2 10 380,-1 15-520,0 15-246,1 16-241,3 17 319,7 37 404,9 51-466,-6-16 1,0 7-207,-2-14 0,0 2 0,0 3 31,0 4 0,0 3 0,-1-2-23,-1-3 1,0-1 0,-1-3-10,1 21 1,0-5-26,-4-20 1,-1-5-15,2 30 118,-1-17-123,0-9-6,1-5-6,-1-12-123,3-17-162,2-28 241,2-29-314,5-33-17,6-39 595,-10 33 0,3-4-237,1-8 1,2-1 2,0-5 1,1 1-26,0 8 0,1 1-284,5 0 0,1 5 329,17-19-29,9 22 500,-16 57-12,-4 41-84,-3 28-117,-5 33 258,-14-44 1,-2 5-515,3 24 1,-2 1-283,-2-23 0,-2-2-337,3 15 1,-1-4-2611,4 4-1301,11-16 372,2-17 4156,13-16 0,-19-12 0,-1-9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0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11677.89063"/>
      <inkml:brushProperty name="anchorY" value="-112339.94531"/>
      <inkml:brushProperty name="scaleFactor" value="0.5"/>
    </inkml:brush>
  </inkml:definitions>
  <inkml:trace contextRef="#ctx0" brushRef="#br0">41 344 8702,'-2'-7'3377,"0"1"-621,2 6-1887,22 0-85,-3 0-56,20-2-56,-5-6-118,3-5-235,4-7-200,-1-7-52,-3-4-34,-6-3-33,-11-1-5,-8 1 5,-7 2 33,-12 3 91,-12 2 234,-13 8-44,-12 6-113,-3 7-195,-3 14-6,3 18 5,1 21 135,9 23 62,10 13-51,13 7-727,10 0 525,20-7-273,11-13-1024,14-38 1,7-7-2495,28 5 3842,-20-18 0,-2-6 0,-10-6 0,-11-1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6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33001.8125"/>
      <inkml:brushProperty name="anchorY" value="-119420.53125"/>
      <inkml:brushProperty name="scaleFactor" value="0.5"/>
    </inkml:brush>
  </inkml:definitions>
  <inkml:trace contextRef="#ctx0" brushRef="#br0">312 2462 13110,'24'28'5063,"-5"-5"-4121,-19-23 1841,0 0-1814,13-4-571,-12-19-264,1-21-94,-24-42-40,4 24 0,-2-5-827,-6-23 1,0-6 826,6 21 0,0-2 0,-1-2 0,0-8 0,0-1 0,1-1-524,1-1 0,0 1 0,1 0 511,2 3 0,2 2 0,1 1-25,4 4 1,1 2 0,2 1-56,-2-23 1,4 3-57,3 12 1,4 4-96,4 17 1,3 4-435,17-33-112,24 19-565,14 14 839,-23 31 1,5 5-26,4 6 1,3 6-180,5 3 1,2 11-56,6 26 1,-2 14-1789,-3 0 1,-4 8 2562,-1 25 0,-8 0 0,5 6 0,-22-16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9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56843.46875"/>
      <inkml:brushProperty name="anchorY" value="-124769.75"/>
      <inkml:brushProperty name="scaleFactor" value="0.5"/>
    </inkml:brush>
  </inkml:definitions>
  <inkml:trace contextRef="#ctx0" brushRef="#br0">19 355 14449,'-10'-8'448,"2"1"-446,53-29 1,29-8-962,-29 20 0,4 0 959,13-11 0,8-6 0,-4 7-23,3 6 1,-4 7-54,-7 4 1,-2 3 19,-5 4 0,-2 3 567,33 3-511,-11 12 79,-11 15 554,-18 21-163,-12 21 108,-13 16-656,-4 9 823,-7 6-174,-2-2-341,-2-5-2391,-1-8 2161,2-10-655,4-14-756,5-13-2992,1-15 4403,3-14 0,-7-8 0,-3-7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0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80714.53125"/>
      <inkml:brushProperty name="anchorY" value="-131938.42188"/>
      <inkml:brushProperty name="scaleFactor" value="0.5"/>
    </inkml:brush>
  </inkml:definitions>
  <inkml:trace contextRef="#ctx0" brushRef="#br0">28 16 15137,'-16'-8'-1344,"4"1"1344,12 7 0,0 0 0,0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5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02183.53125"/>
      <inkml:brushProperty name="anchorY" value="-135299.39063"/>
      <inkml:brushProperty name="scaleFactor" value="0.5"/>
    </inkml:brush>
  </inkml:definitions>
  <inkml:trace contextRef="#ctx0" brushRef="#br0">5 26 15704,'-3'-14'2738,"1"2"-2514,2 12 695,0 0-566,39 77-45,-12-25-375,3 6 0,0 2 241,9 15-73,-1-3-90,0-2-11,1-6-75,0-7-642,2-7-1216,-4-9-1679,3-11-4252,-5-12 7864,-2-11 0,-15-4 0,-7-3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8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27028.875"/>
      <inkml:brushProperty name="anchorY" value="-142450.40625"/>
      <inkml:brushProperty name="scaleFactor" value="0.5"/>
    </inkml:brush>
  </inkml:definitions>
  <inkml:trace contextRef="#ctx0" brushRef="#br0">708 0 13721,'3'9'2660,"0"-2"-1999,-3-7 151,-47 77-112,15-19-753,-5 5 0,-2 4 313,12-19 1,2-1-102,-5 3 1,-2-1-110,1 2 1,-2-1-51,-2-1 0,-1-2-39,1-1 0,1-1-219,0-4 0,2-1-1232,-27 32-1726,12-12-3730,11-11 6946,16-16 0,10-15 0,7-10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7.2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48747.25"/>
      <inkml:brushProperty name="anchorY" value="-147158.34375"/>
      <inkml:brushProperty name="scaleFactor" value="0.5"/>
    </inkml:brush>
  </inkml:definitions>
  <inkml:trace contextRef="#ctx0" brushRef="#br0">0 358 12864,'24'10'3220,"-6"-2"-3091,75-43-84,-39 11-42,11-1 0,1-1 2,-4-4 1,-9 4-1,-15 4 331,-15 3 191,-11 2-281,-8 0-246,-7-4-50,-12-2 50,-9-3 84,-18 1 386,-5 4 292,-4 9-308,-2 5-11,3 16 5,0 15-90,7 19-151,4 19-154,21-8 0,5 3-355,-4 32-85,11-31 1,7-1-1177,17 15-1540,30-16-2514,14-12 5617,21-19 0,-39-13 0,-8-8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7.7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74293.90625"/>
      <inkml:brushProperty name="anchorY" value="-154250.67188"/>
      <inkml:brushProperty name="scaleFactor" value="0.5"/>
    </inkml:brush>
  </inkml:definitions>
  <inkml:trace contextRef="#ctx0" brushRef="#br0">583 889 15597,'-29'-27'3775,"6"5"-3517,-56 21-196,35 15-62,-11-4 0,0 5 61,-3 37 6,0 16-590,3 11 568,6 7-45,11-2-6,14-5-95,12-8 126,9-11-294,19-12 148,10-12-103,20-17-331,11-10-794,5-19-18,4-15-134,-3-22-112,-6-22 530,-32 24 1,-2-5 418,-3-10 1,-5-6 156,-2-15 0,-5-6-363,-1-11 1,-3-3 869,-4 29 0,-2-1 0,-1 1 541,-1 4 1,0 1-1,-2 2 484,-3-18 0,-2 5 39,1 19 1,0 5 1158,-6-13-173,5 27-963,4 18-572,4 12 294,0 13-608,3 40 51,8 50-140,1-16 0,1 8-160,0-17 1,1 3 0,0 1 103,1 5 0,2 1 0,-1-1-43,-1-5 0,1 0 0,-2-4-13,4 21 0,-1-6-406,-4-20 0,0-4-1532,7 37-2901,-2-23 4839,1-3 0,-7-34 0,-2-11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4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01037.84375"/>
      <inkml:brushProperty name="anchorY" value="-161354.73438"/>
      <inkml:brushProperty name="scaleFactor" value="0.5"/>
    </inkml:brush>
  </inkml:definitions>
  <inkml:trace contextRef="#ctx0" brushRef="#br0">479 83 14034,'9'0'3546,"-1"0"-2757,-8 0-228,-76-37-382,31 28-157,-7-11 1,-3 3-23,0 29 62,7 8-29,12 17-33,18 10 0,10 9-5,25 7-57,12 6 28,21 3-233,8 0 262,-1-4 5,-9-4 0,-13-6 84,-17-4 106,-10-6-16,-20-4-79,-12-8-95,-19-8-34,-14-13-302,-8-7 73,-2-16-723,5-17-577,12-17-638,23-31-2425,11-3 4691,27-12 0,-9 42 1,9 12-1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66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26292.40625"/>
      <inkml:brushProperty name="anchorY" value="-165622.46875"/>
      <inkml:brushProperty name="scaleFactor" value="0.5"/>
    </inkml:brush>
  </inkml:definitions>
  <inkml:trace contextRef="#ctx0" brushRef="#br0">25 1 17384,'11'14'3495,"-2"-3"-3378,-9-11-83,-15 67 179,8 16-1075,-2 0 1,1 10 1102,5 1 0,2 3-90,0-26 1,1 1-1,1 1-43,2-1 1,0-1-1,2-1 7,0 24 0,3-4-71,1-11 1,2-5 101,-1-16 1,-1-3-147,9 36-381,1-12-930,2-3-1703,9-1-1315,0-9 4329,5-20 0,-17-22 0,-4-16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8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5231.375"/>
      <inkml:brushProperty name="anchorY" value="-172929.07813"/>
      <inkml:brushProperty name="scaleFactor" value="0.5"/>
    </inkml:brush>
  </inkml:definitions>
  <inkml:trace contextRef="#ctx0" brushRef="#br0">0 1 16353,'3'56'2212,"0"1"1,2 28-2166,-5-15 1,-1 1-48,1 20-263,1-3-1671,2-6-1684,0-11 3679,0-12 0,-2-29 0,-1-13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9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84369.875"/>
      <inkml:brushProperty name="anchorY" value="-180118.32813"/>
      <inkml:brushProperty name="scaleFactor" value="0.5"/>
    </inkml:brush>
  </inkml:definitions>
  <inkml:trace contextRef="#ctx0" brushRef="#br0">13 40 15569,'-7'-22'133,"1"4"0,6 18 0,0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9.8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11027.0625"/>
      <inkml:brushProperty name="anchorY" value="-183423.51563"/>
      <inkml:brushProperty name="scaleFactor" value="0.5"/>
    </inkml:brush>
  </inkml:definitions>
  <inkml:trace contextRef="#ctx0" brushRef="#br0">488 1301 10175,'12'17'4794,"-4"-4"-3880,-8-13 447,0 0-981,-1-74-32,-11 32-116,4-10 0,-3-1 166,-21 1 90,-5 5-12,-4 10 22,-2 15-324,-2 10-174,0 20-17,-4 20 17,2 22 73,1 23-232,8 12 159,9 2-33,14 0-130,7-11-173,14-9-45,13-14 107,14-15-45,14-15-309,9-11-2245,34-41 1097,-19-12 128,-24 4 1,-2-7 726,-13-4 0,-4-4 469,0-11 1,-3-5 451,-1-12 0,-4-9 495,-5-2 0,-3-8 0,-1 4 9,-4 24 0,-2 3 0,0-2-193,1-16 1,-2-1 0,-1 10 455,-2 16 0,-2 9 1003,1-23-179,0 22-342,-1 15-291,-1 10-342,0 11 153,0 9-696,1 60 33,1 30-878,-1-5 0,2 9 934,-1 8 1,2 3-68,0-27 0,1 2 1,-1-1-389,3 29 0,0-4 295,1-13 1,1-6-3,-1-18 0,1-3-338,3-3 1,1-3-262,10 17 50,7 8 73,0-32 62,6-12 2606,7-14-2198,10-10 968,12-11-1001,11-16-28,11-14 39,-39 7 0,0-3-504,2-5 1,-1-3 483,-1-3 0,-2-3 48,-3-1 0,-4-3 0,-7 1 0,-4 0 513,9-40 322,-20 12-51,-24 16 16,-15 18-256,-18 18-342,-9 12 927,-5 14-1062,0 23 174,0 17-107,7 26-134,10 14-11,14 7-452,12 1-294,11-4-508,20-8 1265,32-25 0,5-5 0,-14-3 0,8-15 0,0-1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16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42163.9375"/>
      <inkml:brushProperty name="anchorY" value="-190601.03125"/>
      <inkml:brushProperty name="scaleFactor" value="0.5"/>
    </inkml:brush>
  </inkml:definitions>
  <inkml:trace contextRef="#ctx0" brushRef="#br0">388 21 15620,'-2'-12'3864,"1"3"-3589,-83 14-275,49 12-129,-57 13-207,76 17 22,20 12 22,18 8 192,16 5 94,8 1 6,1-2 50,-11-3 164,-10-4-40,-14-6-46,-7-6 1,-14-9-90,-12-8-39,-17-12-431,-14-8-734,-9-8-543,-3-19-2141,6-12 3849,8-14 0,24 12 0,12 7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4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71048.4375"/>
      <inkml:brushProperty name="anchorY" value="-195355.90625"/>
      <inkml:brushProperty name="scaleFactor" value="0.5"/>
    </inkml:brush>
  </inkml:definitions>
  <inkml:trace contextRef="#ctx0" brushRef="#br0">0 1 15070,'5'12'4498,"-1"-2"-3966,-4-10 224,0 0 140,18 87-273,-2 8-1095,-4-34 0,0 9 1,0 0 527,3 28 0,-2 1-574,-3-28 0,-1 1 0,-1-1 407,-1 0 1,0-1 0,-2-1-784,1 25 1,-2-3-2770,-1-12 0,-2-4 3663,-3-12 0,-1-6 0,2 3 0,-4-22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58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03635"/>
      <inkml:brushProperty name="anchorY" value="-202204.65625"/>
      <inkml:brushProperty name="scaleFactor" value="0.5"/>
    </inkml:brush>
  </inkml:definitions>
  <inkml:trace contextRef="#ctx0" brushRef="#br0">0 0 20582,'15'31'2644,"-3"-6"-3406,-12-25-2515,0 0 0,0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6.67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36309.6875"/>
      <inkml:brushProperty name="anchorY" value="-209881.04688"/>
      <inkml:brushProperty name="scaleFactor" value="0.5"/>
    </inkml:brush>
  </inkml:definitions>
  <inkml:trace contextRef="#ctx0" brushRef="#br0">30 149 10982,'-16'-7'4021,"3"0"-3287,13 7 1204,0 0-1608,16 0 107,8-2-39,25-4-129,11-4-78,13-5-91,9-3-66,2 0-34,-4-1 11,-9 5-5,-13 0-1,-16 6 29,-14 3 89,-12 2 135,-9 3 520,-4 0-3243,-3-1 1,0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9.0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44965.1875"/>
      <inkml:brushProperty name="anchorY" value="-219520.625"/>
      <inkml:brushProperty name="scaleFactor" value="0.5"/>
    </inkml:brush>
  </inkml:definitions>
  <inkml:trace contextRef="#ctx0" brushRef="#br0">43 57 18240,'-22'-31'1373,"6"5"-1199,14 26-85,1 9-38,0 13-46,1 31 91,9 45-1074,-1-25 1,3 6 1061,-1-15 0,2 3 0,0 1-10,2 7 1,1 2 0,0-1-300,-1-4 1,0 0-1,1-2 306,3 22 0,-1-5-53,-3-18 0,-2-4-3,-2-15 1,-1-2-89,7 34 63,-1-7 0,1-3-5,-4-11 5,-2-16 1897,-4-16-1908,-2-17 1116,-2-7-1139,-1-30 176,-1-11-259,0-38-18,0-16-212,0 36 1,0-2 290,0-4 0,0 0 28,-1-2 0,2-1 6,1 2 0,2 2-4,1 2 1,2 3-42,17-42-79,24 10 96,-4 40 50,17 11 6,-13 49-1,-2 18 46,-3 25-18,-24-1 1,-4 5-17,3 36-238,-10-29 0,-5-1 221,-19 27-84,-10-4-487,-19-10-564,-6-10-456,-2-17-571,-4-21-5705,9-15 7867,4-13 0,22-4 0,9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9.55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54609.625"/>
      <inkml:brushProperty name="anchorY" value="-229814.57813"/>
      <inkml:brushProperty name="scaleFactor" value="0.5"/>
    </inkml:brush>
  </inkml:definitions>
  <inkml:trace contextRef="#ctx0" brushRef="#br0">424 12 14577,'6'1'2650,"-1"1"-1541,-5-2-768,-72-15-268,36 26-73,-60 2 34,52 40 39,0 16-466,1 15 393,6 6-6,8 1-163,10-5-245,9-11-68,6-15-94,7-15 38,9-15 236,8-16 100,11-7-549,24-40 197,-12-2 78,13-37 235,-20 0 157,-8-8 84,-5-2 0,-7 3 179,-2 12 1716,-2 8-1268,-3 31-84,0 16 129,0 38-235,4 21-252,3 23-112,3 12-713,-1 5 533,2-1-1001,4-7 1108,11-3 0,-15-37 0,2-6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0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65560"/>
      <inkml:brushProperty name="anchorY" value="-239891.32813"/>
      <inkml:brushProperty name="scaleFactor" value="0.5"/>
    </inkml:brush>
  </inkml:definitions>
  <inkml:trace contextRef="#ctx0" brushRef="#br0">380 209 13060,'2'-8'2778,"0"1"-2039,-2 7-67,-26-70 23,8 43-102,-25-52-127,13 68-57,-3 4-247,-5 17-162,1 15 6,-4 23-6,6 23 78,1 15-999,9 10 989,10 2 49,7-3-162,8-11 45,13-8-90,9-14-67,16-12-151,11-17-1815,46-21-756,-3-44 2762,-15-6 1,-4-6 0,-7-9 0,6-15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2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7549.125"/>
      <inkml:brushProperty name="anchorY" value="-249833.17188"/>
      <inkml:brushProperty name="scaleFactor" value="0.5"/>
    </inkml:brush>
  </inkml:definitions>
  <inkml:trace contextRef="#ctx0" brushRef="#br0">5 21 14902,'-1'-11'2857,"0"2"-2622,1 9-157,-2 77 398,5 10-1334,0 0 1,2 7 1114,2-8 1,1-2-17,1 4 0,0-3-16,-1-11 0,0-5-161,-2-13 1,1-4-37,6 37-28,2-13-659,2 7-719,4-9-1651,6-7-5147,2-19 8176,2-19 0,-14-15 0,-5-10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5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89910.9375"/>
      <inkml:brushProperty name="anchorY" value="-259816.03125"/>
      <inkml:brushProperty name="scaleFactor" value="0.5"/>
    </inkml:brush>
  </inkml:definitions>
  <inkml:trace contextRef="#ctx0" brushRef="#br0">396 25 14303,'-1'-14'2627,"0"3"-2246,1 11-17,-87 61 50,43-15-1077,-14 2 1,0 5 1133,11 20-7,6 1 189,10 1-457,12-7-190,10-4-6,13-8-202,15-6-263,15-9-588,19-10-1064,25-14-3395,4-8 5512,10-17 0,-42 6 0,-15-6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1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02630.8125"/>
      <inkml:brushProperty name="anchorY" value="-269646.3125"/>
      <inkml:brushProperty name="scaleFactor" value="0.5"/>
    </inkml:brush>
  </inkml:definitions>
  <inkml:trace contextRef="#ctx0" brushRef="#br0">194 15 12606,'-13'-8'4442,"2"2"-3910,11 6-359,0 0 62,-62 73-61,37-16-366,-11 3 0,3 5 203,23 26-11,6-2-62,11-9 88,10-12-183,10-17 56,13-15 67,4-17 34,3-11 6,2-15 0,-2-12 397,-6-15-279,-6-12 44,-10-8-17,-10-5 28,-9-37-179,-18 21 0,3 24 0,-3 3-330,-22-16-432,-2 11-677,0 13 1439,1 14 0,17 15 0,4 5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3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16600.8125"/>
      <inkml:brushProperty name="anchorY" value="-278933.6875"/>
      <inkml:brushProperty name="scaleFactor" value="0.5"/>
    </inkml:brush>
  </inkml:definitions>
  <inkml:trace contextRef="#ctx0" brushRef="#br0">230 1452 14208,'9'10'5192,"-1"-2"-4676,-8-8-259,-19-97-134,3 29-593,-2-13 1,-2-6 472,4 28 0,0 1-1,-2-9 1,-1-1-3,0 0 0,2 0 0,2 4 0,1-1-37,1-1 1,2 1-115,6 7 0,1 1-73,-1 2 0,3 2-312,15-38-276,13 17-666,22 20-96,32 24-588,4 14 2162,12 18 0,-45-1 0,-15 3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5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31395.3125"/>
      <inkml:brushProperty name="anchorY" value="-287463.96875"/>
      <inkml:brushProperty name="scaleFactor" value="0.5"/>
    </inkml:brush>
  </inkml:definitions>
  <inkml:trace contextRef="#ctx0" brushRef="#br0">15 100 16062,'-8'-6'112,"2"0"-375,95 0-1513,-10-9-3140,-5 6 1,4-2 4569,-20-1 1,-5-1-1,5 0 1,-16 4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98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46254.4375"/>
      <inkml:brushProperty name="anchorY" value="-296842.3125"/>
      <inkml:brushProperty name="scaleFactor" value="0.5"/>
    </inkml:brush>
  </inkml:definitions>
  <inkml:trace contextRef="#ctx0" brushRef="#br0">33 38 14191,'-14'-21'4016,"2"4"-3803,12 17-12,-7 125-1077,9-74 1,1 3 929,-2 13 0,0 8 1,2-3-25,5 6 1,3-4-31,-2-9 0,0-2 0,1-3 0,0-2 121,4 41-844,-1-7-666,-7-13-4189,-2-19 5578,-7-21 0,3-19 0,-3-12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2.75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62736.375"/>
      <inkml:brushProperty name="anchorY" value="-306839.9375"/>
      <inkml:brushProperty name="scaleFactor" value="0.5"/>
    </inkml:brush>
  </inkml:definitions>
  <inkml:trace contextRef="#ctx0" brushRef="#br0">32 1029 13183,'-17'-8'857,"3"1"-471,82 8-145,-6-2-152,2-4 1,4-3-451,-10-3 1,-2-4 360,5-7 0,-1-3-331,1-4 1,-2-2-158,-3-3 1,-3-3-289,-5-2 0,-4-1 255,-6-2 1,-4-2 388,-6 2 1,-4-3 131,5-45 526,-15 0 454,-10 2 88,-4 4-110,-7 10 223,0 15-222,-4 19-500,3 20-246,3 24-113,3 43 119,1 51-403,5-21 0,2 8 329,-1-19 1,0 3 0,1 0-14,2 2 1,0 1 0,1-2 18,3 28 0,0-6-234,-2-19 1,0-6 118,-2-15 0,-1-4-1,7 23-49,0-10 8,2-6-62,-3-12-44,0-16 1352,-4-14-1290,0-24 545,-2-19-534,5-29-151,1-27 75,-5 36 0,2-6-524,7-33 0,2-2 600,-4 21 0,2 0 36,7-20 0,1 4-261,-6 34 1,0 6 263,21-19 134,-5 31 141,-1 34-12,-3 38-168,-12 17 0,-3 8-92,-1-8 0,-1 2-23,3 23 1,0-1-6,-4-24 0,1-4-233,19 42 145,7-18-218,8-22 163,6-18 90,34-21 72,-22-23 6,21-18 6,-34-22 50,-4-13 5,-10-11-27,-6-10 44,-11-4 79,-14 29 0,-4 1 117,-7-18 79,-16-3 124,-14 57 698,-10 21-1175,-4 30 174,4 23 156,8 31-362,21-36 1,4 3 157,2 0 0,5 3-73,8 16 0,5-1-221,15 24-149,-5-38 1,8-7-1140,32-14 1456,33-14 0,-43-16 0,10-4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5.85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41493.6875"/>
      <inkml:brushProperty name="anchorY" value="-346193.375"/>
      <inkml:brushProperty name="scaleFactor" value="0.5"/>
    </inkml:brush>
  </inkml:definitions>
  <inkml:trace contextRef="#ctx0" brushRef="#br0">29 19 17904,'-16'-19'1256,"3"31"-820,13 76-94,2-18 0,0 6-1435,1 18 1,2 5 1282,-2-26 0,1 1 1,1-1-27,-1-2 0,1-2 1,0-1-28,1 21 1,0-6 141,0-15 0,0-5-206,1 32-68,-1-12-5,0-6 530,-2 1-872,1-13-627,-1-9-885,0-22-2532,10-17-1461,3-20 5847,10-16 0,-13 6 0,-2-4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6.36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61191.875"/>
      <inkml:brushProperty name="anchorY" value="-355912.21875"/>
      <inkml:brushProperty name="scaleFactor" value="0.5"/>
    </inkml:brush>
  </inkml:definitions>
  <inkml:trace contextRef="#ctx0" brushRef="#br0">304 124 11502,'16'13'3255,"-4"-2"-2511,-12-11 1463,0 0-1619,-35-66 18,13 49-186,-32-48-325,21 84-95,-5 15 0,0 30 6,1 17-1,3 12-5,12 2-67,9-6-190,7-12-192,13-19 34,9-17 152,11-17 67,10-13-145,5-20-231,1-16-27,1-21 302,-5-16 208,-7-9 114,-16 16 0,-3 0 121,3-26 47,-9 29 0,-1 2 462,-1-3 197,-4 15-309,0 19-27,-1 9-410,0 47 202,2 3-134,2 37-124,2-5-50,6-3-196,1-7-493,6-11-207,3-12-616,5-15-7450,23-27 8962,-14-15 0,3-2 0,-25 1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6.7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81834.9375"/>
      <inkml:brushProperty name="anchorY" value="-365428.5"/>
      <inkml:brushProperty name="scaleFactor" value="0.5"/>
    </inkml:brush>
  </inkml:definitions>
  <inkml:trace contextRef="#ctx0" brushRef="#br0">28 52 14986,'-12'-29'3114,"2"6"-2747,6 69 0,4 28-101,-1-14 1,1 4-1029,0 13 1,0 8-1,1-2 900,1-12 0,1-3 0,1-1-18,3 27 1,1-4-65,0-18 0,1-6 285,-2-14 0,2-5-336,6 27-5,3-10-145,0-4 344,1-12-703,-4-16 11,-1-16 303,-2-14 1577,4-21-1500,3-13-10,9-20-17,4-5 50,9 2 18,2 11 72,4 16 84,-3 14 184,-3 10 24,-9 15-45,-10 11-62,-12 15-101,-6 11 28,-17 5 39,-10 5-78,-17-2-73,-10-6-398,-3-10-756,-2-17-325,2-14-1915,7-24 3394,10-13 0,16 6 0,9 2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7.5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02771.4375"/>
      <inkml:brushProperty name="anchorY" value="-374982.90625"/>
      <inkml:brushProperty name="scaleFactor" value="0.5"/>
    </inkml:brush>
  </inkml:definitions>
  <inkml:trace contextRef="#ctx0" brushRef="#br0">29 948 13956,'13'10'5271,"-2"-2"-4280,-11-8 599,0 0-1461,0-30-67,-5 0-12,-4-33 0,-4 0-10,0-10-34,6-12-6,2-4-28,4-3-242,10 5-295,9 6-275,15 10-224,15 13 223,11 9 623,15 12-424,13 10-327,8 9 319,3 9 57,-6 5 340,-11 11 377,-8 31 615,-35 1 252,-8 31 129,-33-8-212,-9 7-303,-7 6-216,2-18 0,-1 2-215,-5 29-129,11-30 0,2-1-45,5 12-140,12-6-62,9-14 17,11-10 28,12-14 101,5-12 56,6-8 0,20-31 6,-19-1 227,7-29-188,-31-1-39,-12-7-1,-7-7 1,-10-2-6,-15 0-638,-32-11-892,0 30-1399,-25 9-2459,23 33 5388,2 18 0,23-4 0,10 4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7.89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25870.625"/>
      <inkml:brushProperty name="anchorY" value="-384044.375"/>
      <inkml:brushProperty name="scaleFactor" value="0.5"/>
    </inkml:brush>
  </inkml:definitions>
  <inkml:trace contextRef="#ctx0" brushRef="#br0">163 1 14202,'-5'4'3467,"0"0"-3173,-18 38 0,-3 14 70,2 9-737,-7 8 0,3 3 502,14 13-129,8-6 0,18-12-6,9-13 332,18-17-326,10-16 0,6-14 6,1-11 217,-3-16-71,-5-10-18,-8-18-56,-9-9-27,-12-6-51,-9-8-23,-6-3-273,-20-2-719,-8 4-821,-29 8-2573,-1 14 4543,-6 17 1,28 15 0,10 10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8.63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49797.5"/>
      <inkml:brushProperty name="anchorY" value="-393097"/>
      <inkml:brushProperty name="scaleFactor" value="0.5"/>
    </inkml:brush>
  </inkml:definitions>
  <inkml:trace contextRef="#ctx0" brushRef="#br0">1 388 12819,'11'25'3316,"3"64"-2840,-6-42-283,-2 4 0,1 2 126,7 6-16,-1-8 44,-4-13 23,-1-12 122,-5-11 58,0-9 212,-3-3-617,0-14-139,0-7-6,-5-20 0,-2-12-84,0-16-45,1-11 6,5-9 56,10-4 16,7 3 12,14 9 5,7 17 29,4 21 5,2 20 84,1 24 50,0 24-16,-4 22-48,-15 3 0,-2 4-65,7 32-228,-13-30 1,-1-2 222,-1 10-6,-4-12 6,-2-14 0,-3-10 6,-2-16-1,-2-5-10,1-10 478,0-20-534,1-7-118,5-26-1,2-12 91,7-13-12,5-9-672,5-4 762,5 4 11,1 7 6,2 16-1,2 15 62,1 20 68,0 15 89,-1 16 285,10 51-318,-14 1-107,-15-6 0,-2 3 0,1 33-51,-5 3-33,-3-5-201,-3-5-841,-1-10 1042,-2-3 0,-2-31 0,-1-6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9.5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75490.9375"/>
      <inkml:brushProperty name="anchorY" value="-402701.375"/>
      <inkml:brushProperty name="scaleFactor" value="0.5"/>
    </inkml:brush>
  </inkml:definitions>
  <inkml:trace contextRef="#ctx0" brushRef="#br0">10 166 12349,'-5'-12'3758,"0"3"-3131,5 9 723,0 0-1098,77 0-107,-21 0-145,6-1 0,4-2-78,24-10-1345,-36 1 0,2-1-1398,-4-3 1,0 0 2820,3-3 0,-4 1 0,5-1 0,-20 5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0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84607.1875"/>
      <inkml:brushProperty name="anchorY" value="-414709.15625"/>
      <inkml:brushProperty name="scaleFactor" value="0.5"/>
    </inkml:brush>
  </inkml:definitions>
  <inkml:trace contextRef="#ctx0" brushRef="#br0">0 446 13508,'6'19'3484,"-2"-4"-2992,21 82-55,-10-42-523,4 11 1,0 1 354,1-3-12,-2-11 233,-4-11-93,-5-14 188,-4-11 126,-3-9-39,-1-6-308,-1-2 128,0-6-374,0-10-112,-6-18 0,-7-16-6,-5-19-6,-2-12-309,2-12 265,6-4-141,7 29 1,3-1-15,3 18 1,3 2-127,2-14 1,6 5-694,22-10-965,13 15-1237,21 20 3226,29 16 0,-43 14 0,8 4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40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94873.8125"/>
      <inkml:brushProperty name="anchorY" value="-426253.25"/>
      <inkml:brushProperty name="scaleFactor" value="0.5"/>
    </inkml:brush>
  </inkml:definitions>
  <inkml:trace contextRef="#ctx0" brushRef="#br0">65 286 13099,'29'12'2817,"-6"-1"-2637,56-53-85,-42 16-59,12-3 1,-3-1 108,-18 0 135,-15 2-89,-6 1-85,-11 1-39,-13 2 325,-12 4 291,-14 5-162,-8 7-285,1 4-124,-2 18 51,7 10 66,8 21 46,9 16-57,15 12-168,6 6-50,17 3-184,11-6-343,17-6-745,10-12-1523,13-13-5912,-1-13 8707,1-16 0,-29-8 0,-11-7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83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0579E6"/>
      <inkml:brushProperty name="anchorY" value="-438639.5"/>
      <inkml:brushProperty name="scaleFactor" value="0.5"/>
    </inkml:brush>
  </inkml:definitions>
  <inkml:trace contextRef="#ctx0" brushRef="#br0">1 0 13457,'2'11'3663,"-1"-2"-2828,-1 63-51,6 16-1460,-3-10 1,1 5 980,4-4 0,0-2-70,0-3 1,1-2-96,0-9 0,0-2-104,-1-4 0,1-3 440,9 42-694,-1-9-365,1-9-1097,-5-17-1326,-5-14-3335,-4-11 6341,-4-14 0,0-11 0,0-7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1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1756E6"/>
      <inkml:brushProperty name="anchorY" value="-451172.53125"/>
      <inkml:brushProperty name="scaleFactor" value="0.5"/>
    </inkml:brush>
  </inkml:definitions>
  <inkml:trace contextRef="#ctx0" brushRef="#br0">0 330 11732,'8'2'1137,"-2"0"-1092,33-39 0,12-17-1178,15 6 1133,4-11 0,5 1-6,-27 34 1,0 7 5,45-7 414,-8 12-89,-9 26 78,-14 20-16,-11 28 36,-13 25-160,-23-37 0,-2 2-36,-2 2 1,-1 1-60,-1-1 0,0 0-28,11 43-107,2-16 68,6-18-95,4-21 33,6-16 56,4-14 773,2-11-408,0-17 49,-2-12-89,-3-18-95,-7-11-179,-8-8 272,-11-5-418,-6-5-45,-10 2-689,-12 1-1366,-20 2-3383,-11 10 5483,-11 9 0,26 25 0,8 10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1.82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2997E6"/>
      <inkml:brushProperty name="anchorY" value="-462851.5625"/>
      <inkml:brushProperty name="scaleFactor" value="0.5"/>
    </inkml:brush>
  </inkml:definitions>
  <inkml:trace contextRef="#ctx0" brushRef="#br0">1 313 11480,'11'4'3282,"-2"0"-2368,-6 85-332,5-32-1102,-2 9 1,1 2 782,10 10 355,1-4-427,-3-10 196,-2-13-264,-3-14 207,-4-14 275,-2-11 807,-2-7-774,-2-4-620,0-18-136,-4-7 34,-2-25 11,-6-10-50,1-14 5,4-9 12,3-6-225,4 0 213,8 1-17,5 6 12,12 11 50,4 10 29,3 11 44,-3 12 0,1 8 0,-4 9 0,-2 4-264,-3 7-788,-1 3-1788,4 5 2840,6 9 0,-12-6 0,2 6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2.5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4354E6"/>
      <inkml:brushProperty name="anchorY" value="-474328.15625"/>
      <inkml:brushProperty name="scaleFactor" value="0.5"/>
    </inkml:brush>
  </inkml:definitions>
  <inkml:trace contextRef="#ctx0" brushRef="#br0">7 18 13334,'-4'-10'1495,"1"2"-1035,3 8-34,7 86-118,1-22-224,-1 3 0,2 4 369,6 20-133,-1-6-175,-2-8-72,-3-15 25,-3-13-92,-2-16 38,-1-13-44,-1-11-156,-1-7 88,-1-23 256,0-5-289,0-27 45,-4-8 45,2-11-23,-2-8 34,2-5 6,2 2-174,7 7 291,2 13 90,8 16-62,1 18 51,3 14 89,2 11 23,5 20 95,18 42-325,-9 4-56,-13-14 0,-1 2 196,8 29-218,-5-2-6,-4-5 0,-3-13 5,-5-14 1,-3-7 16,-5-21-22,-2-3-179,-2-13-236,-2-1 208,0-10 56,0-3 67,0-12 28,0-3 22,1 0 28,1 0-27,2 4-163,-1 5-471,3 7-851,-2 1-2593,3 5 4111,-2 0 0,0 3 0,-4 2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3.6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5792E6"/>
      <inkml:brushProperty name="anchorY" value="-486379.84375"/>
      <inkml:brushProperty name="scaleFactor" value="0.5"/>
    </inkml:brush>
  </inkml:definitions>
  <inkml:trace contextRef="#ctx0" brushRef="#br0">1 0 16342,'20'75'394,"-1"0"0,0-2 0,0-4-291,-2-19 1,0-3-984,14 48 981,0-12-45,-6-14 274,-3-14-330,-4-17 163,-5-15-163,-4-11-5,-2-8 5,-4-10 576,4-13-576,-1-18 0,4-22-39,0-16-6,1-8 6,-2-4-11,-1 8-6,0 15-17,2 20 107,9 30 78,2 31-23,12 28-78,-2 21-5,6 3-6,-2-3 700,13 3-430,-16-26-119,4-5-17,-21-29-27,-6-5 61,-4-4-17,-3-7-56,0-10-353,-1-47-588,0-2 90,-1 17 0,0-3-1664,0-45 2420,-4 33 0,-1 3 0,3-8 0,-7-5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1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7397E6"/>
      <inkml:brushProperty name="anchorY" value="-497724.3125"/>
      <inkml:brushProperty name="scaleFactor" value="0.5"/>
    </inkml:brush>
  </inkml:definitions>
  <inkml:trace contextRef="#ctx0" brushRef="#br0">0 1 14387,'5'12'2767,"-2"-3"-2330,3 49 0,0 19-1206,2-15 1,1 6 969,1 13 1,0 9 0,0-2-521,0-17 0,0-2 1,0-1 455,3 25 0,0-5-42,-3-16 0,-1-6 307,-1-14 0,0-5-396,5 26-1,0-9-5,3-3 0,-2-13-56,-1-12-61,-4-18 867,-2-10-867,0-15 1960,1-17-2034,3-19-33,1-26 28,3-15-302,-7 34 1,0 0 415,0-2 1,0-1 39,1 0 0,1 0-194,9-43 298,2 17 45,-1 24 111,1 26 163,1 24-23,0 34-150,3 22-108,-2 29-100,2 13 0,-1 4-1980,-7-29 1,0 1-6272,5 26 8415,-7-35 0,-3-7 0,-4-15 0,-2-15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4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9096E6"/>
      <inkml:brushProperty name="anchorY" value="-509720.34375"/>
      <inkml:brushProperty name="scaleFactor" value="0.5"/>
    </inkml:brush>
  </inkml:definitions>
  <inkml:trace contextRef="#ctx0" brushRef="#br0">36 433 9050,'35'2'3068,"-7"0"-2819,14-28 1,1-9-87,-5-3-127,14-5 1,-3-3-4,-25-2 57,-12-1 139,-8 5 567,-13 3 245,-9 8-83,-14 11 140,-12 11-588,-5 17-146,-3 24 324,2 28 24,7 28-748,24-34 1,3 3 219,5 2 1,2 0-140,2 1 0,4-1-45,6-5 0,5-2-274,18 35-596,22-23-940,28-29-4750,4-16 6560,10-25 0,-43 6 0,-13-6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9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0878E6"/>
      <inkml:brushProperty name="anchorY" value="-521763.3125"/>
      <inkml:brushProperty name="scaleFactor" value="0.5"/>
    </inkml:brush>
  </inkml:definitions>
  <inkml:trace contextRef="#ctx0" brushRef="#br0">1 430 12046,'20'33'2912,"-3"-6"-2385,5 41-107,-12-38-11,15 48 151,-19-57 258,-3-11 10,-1-4-177,-2-5-651,-7-17-67,-2-6-90,-6-22 56,1-10 55,5-12 41,5-10-206,7-10 205,13 1 6,13 1 6,15 13 62,9 16 16,3 24 39,3 18 106,-3 34-27,-3 21-96,-9 31-50,-7 18-56,-11 5-95,-15-46 0,-3 0-1143,4 48 1238,-8-42 0,-1-3 0,0 3 0,-2-1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5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2762E6"/>
      <inkml:brushProperty name="anchorY" value="-533753.4375"/>
      <inkml:brushProperty name="scaleFactor" value="0.5"/>
    </inkml:brush>
  </inkml:definitions>
  <inkml:trace contextRef="#ctx0" brushRef="#br0">17 31 13088,'-9'-17'4262,"1"4"-3293,8 79-442,11-10-356,-5 1 0,3 3-370,21 31 344,4-3-89,2-4-56,3-12-257,-3-12-707,1-15-974,5-19-5354,-4-12 7292,4-11 0,-21-3 0,-6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5.64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4798E6"/>
      <inkml:brushProperty name="anchorY" value="-545720.0625"/>
      <inkml:brushProperty name="scaleFactor" value="0.5"/>
    </inkml:brush>
  </inkml:definitions>
  <inkml:trace contextRef="#ctx0" brushRef="#br0">364 0 16902,'10'8'1652,"-15"48"1,-12 20-1261,4-13 0,-1 6-1219,-3 13 0,-3 9 1,1-1 1013,4-11 0,1-2 0,0 0-59,-1 1 1,1 0 0,0-2-54,-4 24 1,1-3 47,1-13 0,0-5-123,4-17 0,1-3-78,-8 37-326,0-11 349,1-4-1239,2 1-1277,4-15-3748,5-16 6319,6-28 0,1-12 0,0-11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6.0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6561E6"/>
      <inkml:brushProperty name="anchorY" value="-556214.875"/>
      <inkml:brushProperty name="scaleFactor" value="0.5"/>
    </inkml:brush>
  </inkml:definitions>
  <inkml:trace contextRef="#ctx0" brushRef="#br0">24 18 14174,'-7'-10'2437,"2"2"-2331,5 8-55,-5 96-46,4-36-401,-3 9 0,2 1 480,9 5 126,8-11-210,13-14-39,10-16 6,9-17-124,5-9-207,1-17-51,-2-10 169,-8-14 133,-11-11 113,-14-2 644,-10-5-627,-14 1 22,-13-3 79,-17 3-118,-11 6-258,-10 11-817,-4 15-2101,5 21 3176,6 15 0,24-4 0,10 2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6.4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8394E6"/>
      <inkml:brushProperty name="anchorY" value="-565169"/>
      <inkml:brushProperty name="scaleFactor" value="0.5"/>
    </inkml:brush>
  </inkml:definitions>
  <inkml:trace contextRef="#ctx0" brushRef="#br0">0 102 13659,'8'-4'3260,"-2"1"-2672,-6 3-247,7 89-184,1-28-559,0 6 0,1 2 486,12 9 45,4-9 179,6-12-258,2-15 40,4-13 5,3-15 28,-3-7 29,-1-7 742,-3-15-771,-5-8-56,-6-19-33,-6-11-34,-9-9-78,-3-8-342,-4-5-724,-10-3 1144,-10 15 0,-3 2 0,2 6 0,-19-24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7.0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058E6"/>
      <inkml:brushProperty name="anchorY" value="-576466.5"/>
      <inkml:brushProperty name="scaleFactor" value="0.5"/>
    </inkml:brush>
  </inkml:definitions>
  <inkml:trace contextRef="#ctx0" brushRef="#br0">73 815 11939,'15'2'5064,"-3"1"-3855,-12-3 147,0 0-1199,-12-26-84,1 3-67,-11-25-6,5 6 0,0-8-12,6-6-21,4-3-23,4-1-11,3 4-90,8 3-112,8 6 6,15 2 173,15 4-23,12-2-15,14 5-664,9 1 647,8 9 72,-4 3-118,-3 10 185,-12 5 6,-14 6 0,-17 3 6,-17 1 201,-11 0 281,-8 0 180,-17-3-623,-8 1 129,-19-2-174,-9 2 34,-8 1-1,-2 7-33,-2 14-5,7 17 5,8 21 168,16 14-45,14 9-61,10 3-62,20-3 5,10-9-5,19-11-33,8-16-931,30-13-700,-19-17-1192,20-19-3636,-35-16 6492,-8-14 0,-18 13 0,-10 2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7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2905E6"/>
      <inkml:brushProperty name="anchorY" value="-588268.8125"/>
      <inkml:brushProperty name="scaleFactor" value="0.5"/>
    </inkml:brush>
  </inkml:definitions>
  <inkml:trace contextRef="#ctx0" brushRef="#br0">0 1 13883,'4'75'608,"-1"0"1,1 2 0,1 1-609,3-1 0,0 0-3589,1-5 0,-1 0 3589,3 9 0,-2-6 0,1-2 0,-2-18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0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5144E6"/>
      <inkml:brushProperty name="anchorY" value="-599501.8125"/>
      <inkml:brushProperty name="scaleFactor" value="0.5"/>
    </inkml:brush>
  </inkml:definitions>
  <inkml:trace contextRef="#ctx0" brushRef="#br0">553 912 13581,'-8'-15'1932,"1"3"-1629,7 12 262,-58-81 191,28 51-389,-8-17 0,-3 5 226,1 30-341,-5 8-145,-5 23-73,-2 14 17,-1 30 89,7 17-270,25-33 0,3 2 155,3 0 1,4 2-26,-3 48-152,9-8-229,13-16-140,9-12 51,16-20 50,11-16-51,8-14-145,3-18-275,3-21-161,-1-23-12,-2-23 540,-29 29 0,-2-5-59,2-31 1,-5-4-107,-5 17 1,-4-2 884,1-24 0,-5-1 280,-5 24 1,-3 2-90,-1 1 0,-2 1 153,0 2 0,-3-1 427,-3-8 0,-2 3 282,-4-20-296,-3 0-438,11 66-241,2 12-122,2 24-68,1 30 0,1 46 224,1-20 1,-1 5-155,1 14 0,0 6-72,1-12 0,1 4 1,0-5-83,1 3 0,2-4-266,2 11 0,3-9-907,12-11-923,10-8-350,19-1 2446,28-4 0,-33-27 0,8-8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3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7639E6"/>
      <inkml:brushProperty name="anchorY" value="-611383.375"/>
      <inkml:brushProperty name="scaleFactor" value="0.5"/>
    </inkml:brush>
  </inkml:definitions>
  <inkml:trace contextRef="#ctx0" brushRef="#br0">68 71 10511,'6'-39'6385,"0"8"-5662,-6 31-460,0 0 151,-15 69-106,12-13-252,-5 1 0,1 3-56,12 23 0,14-8-5,12-13 5,17-14 0,5-17 5,4-15-5,-2-10 40,-4-12-35,-7-9 1,-10-13-1,-12-9 29,-10-10-34,-8-4-39,-21-7-51,-11-3-123,-24 0-851,8 21 0,-4 4-1092,-32-2 2156,20 14 0,2 7 0,10 14 0,1 3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9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9897E6"/>
      <inkml:brushProperty name="anchorY" value="-620120.4375"/>
      <inkml:brushProperty name="scaleFactor" value="0.5"/>
    </inkml:brush>
  </inkml:definitions>
  <inkml:trace contextRef="#ctx0" brushRef="#br0">1 206 12466,'15'3'2358,"-2"-1"-1647,-13-2-122,3 83 4,5-24-319,-2 5 1,0 3 179,7 13-68,-1-6-89,-3-13-146,-3-13-67,-2-14-17,-2-12 56,-1-12 91,-1-5-80,0-5-122,0-11-12,0-11-12,0-19-27,0-14 6,0-16-35,1-10 7,11-10-775,7-3 797,16 1 39,5 7-125,7 14 158,-1 19 1,-1 21 100,-5 17 326,11 49-231,-17 9-27,8 45-101,-21 1-82,-9-21 1,-2 3-37,-4-19 0,-1-1-274,1 13 0,0-2-1205,0 9-847,1-11-3117,1-12 5503,1-10 0,-4-20 0,-1-8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9.3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2551E6"/>
      <inkml:brushProperty name="anchorY" value="-632057.8125"/>
      <inkml:brushProperty name="scaleFactor" value="0.5"/>
    </inkml:brush>
  </inkml:definitions>
  <inkml:trace contextRef="#ctx0" brushRef="#br0">53 405 12937,'11'7'1764,"-3"-2"-1596,-8-5 67,68-42 213,-33 15-297,10-5 1,-2-2 133,-9-7-21,-9-3-74,-11 1 112,-8 1 124,-7 5 162,-12 3 146,-8 11-202,-15 10-313,-6 8-186,-5 26 7,0 17 150,0 31-206,8 21 198,23-41 0,3 1-48,4 2 1,3-1-62,1 46-28,24-11-45,13-15-107,24-17-436,14-20-1059,24-20-2263,2-25 3865,-43-1 0,-4-1 0,6-7 0,-17 2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0.4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53E6"/>
      <inkml:brushProperty name="anchorY" value="-643939.375"/>
      <inkml:brushProperty name="scaleFactor" value="0.5"/>
    </inkml:brush>
  </inkml:definitions>
  <inkml:trace contextRef="#ctx0" brushRef="#br0">1 85 13424,'0'7'3260,"0"-2"-2241,0-5-1019,4 0 218,13 0 85,11 0 44,20-2-10,11-4-175,11-5-117,5-3-45,1-3-202,-2 2-1299,1 1-5224,-12 6 6725,-3 1 0,-30 6 0,-11-1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6215E6"/>
      <inkml:brushProperty name="anchorY" value="-658382.75"/>
      <inkml:brushProperty name="scaleFactor" value="0.5"/>
    </inkml:brush>
  </inkml:definitions>
  <inkml:trace contextRef="#ctx0" brushRef="#br0">473 428 10786,'10'2'2811,"-2"0"-27,-8-2-2386,33-27-197,-21 4-139,22-27-56,-31 9 106,-3-3 201,-4-2 219,-8 4 107,-7 2-140,-12 6-118,-3 4-146,-7 6-146,-2 6-5,-1 9-5,-4 6-79,2 12-11,-2 15 11,2 25 0,2 26-248,23-28 1,3 4 319,0 5 1,3 2-14,2 3 0,3 1-6,3 0 0,2 0-20,1-3 1,3-2-34,0-3 0,5-1-50,11 9 0,4-2-130,14 20 62,-5-34 1,4-6-325,19-3-90,6-14-471,5-11-487,8-10-554,16-28 1894,-27 0 1,-2-3 0,7-9-1,7-9 1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2.3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7295E6"/>
      <inkml:brushProperty name="anchorY" value="-672961.125"/>
      <inkml:brushProperty name="scaleFactor" value="0.5"/>
    </inkml:brush>
  </inkml:definitions>
  <inkml:trace contextRef="#ctx0" brushRef="#br0">191 81 12449,'9'12'3131,"-3"-2"-2167,-6-10 1298,0 0-2127,-48-8-135,25 30 39,-39 9 34,38 41-11,3 15-12,5 10-50,9 2-5,3-6-35,4-11-144,8-15-97,4-15-27,10-16 84,6-17 67,3-9-17,3-18-190,2-15-134,-2-19 196,0-18 162,-7-12 67,-7-6 73,-8-6 0,-6 6 129,-5 5 459,-1 17 313,0 18-206,0 19-656,0 23-39,0 21 5,0 21-5,5 16 6,7 8-6,4-22 0,4-1-56,16 18 22,17 7 34,-9-45 0,0-11 6,2-11 78,-5-9 34,-3-10 90,-7-10 32,-7-13 180,-10-34-324,-6 9-40,-10-29-56,-6 20 0,-6-1-152,-1 5-200,4 7-310,6 13-1880,27 1 1046,11 21-33,51 4 5,4 16 1524,-32 4 0,-3 2 0,5-1 0,-13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0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85E6"/>
      <inkml:brushProperty name="anchorY" value="-686726.625"/>
      <inkml:brushProperty name="scaleFactor" value="0.5"/>
    </inkml:brush>
  </inkml:definitions>
  <inkml:trace contextRef="#ctx0" brushRef="#br0">127 289 10517,'3'6'2610,"-1"-1"-1921,-2-5-538,67-50-22,-38 23-29,11-6 1,-3-1 163,-19 4 38,-10 1-67,-3 3 208,-4 2 291,-12 4-1,-6 5 7,-12 7-220,-8 4-380,-4 11-72,-2 12 27,0 15 39,4 16 35,8 13 94,6 6 6,12 8-107,6-2-162,9-2-95,18-5-246,12-9-511,24-11-918,14-12 1770,23-29 0,2-7 0,-21 7 0,-1-13 0,0 1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3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9779E6"/>
      <inkml:brushProperty name="anchorY" value="-701398.875"/>
      <inkml:brushProperty name="scaleFactor" value="0.5"/>
    </inkml:brush>
  </inkml:definitions>
  <inkml:trace contextRef="#ctx0" brushRef="#br0">236 1455 11805,'1'9'5259,"0"-3"-560,-1-6-3925,0-13-399,0-7-240,-3-23-85,-4-16-50,-6-20-266,3 31 0,-1-3 252,-2-9 0,-2-4 11,0-1 0,-1-1-376,-2-7 1,0-1 344,0 2 1,1 2-91,2 4 1,2 0-101,1 2 0,2 1-93,5 9 1,1 2-670,-1-42-72,18 23-214,13 23-27,21 24-107,15 13-190,16 40-2331,-1 5 4049,-2 29 1,-35-28 0,-15-8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7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1126E6"/>
      <inkml:brushProperty name="anchorY" value="-714782.875"/>
      <inkml:brushProperty name="scaleFactor" value="0.5"/>
    </inkml:brush>
  </inkml:definitions>
  <inkml:trace contextRef="#ctx0" brushRef="#br0">13 355 10052,'-12'-13'739,"87"-50"-565,-6 25-893,3-4 0,5-1 721,-21 16 1,-1 2-3,-1 2 0,0 2-75,38-13 624,-18 18 1003,-20 7-623,-19 22-346,-11 16-85,-9 23-207,-5 19-173,-4 11-84,-1 3-34,3 0 741,2-10-808,7-10 447,7-17-498,6-16 73,6-16 45,4-9 6,4-19 27,0-12 57,0-17 100,-5-14-44,-7-5-40,-9-2 175,-9 4 189,-7 6-470,-6 10-291,-13 6-1328,-12 5-3814,-12 3 5433,-8 3 0,20 11 0,5 5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4.19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2493E6"/>
      <inkml:brushProperty name="anchorY" value="-728789.0625"/>
      <inkml:brushProperty name="scaleFactor" value="0.5"/>
    </inkml:brush>
  </inkml:definitions>
  <inkml:trace contextRef="#ctx0" brushRef="#br0">1 1 14493,'0'8'2762,"1"-2"-1883,-1-6-77,7 136-511,-2-75 0,2 6-1418,-1 14 0,0 10 1,1-4 1279,-1-17 0,0-3 0,0-1-41,3 27 0,-2-5 167,-3-17 0,0-5-279,-2-14 0,1-2-330,1 31-981,1 3-5057,-1-1 6368,1-6 0,-4-35 0,1-17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4.8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3932E6"/>
      <inkml:brushProperty name="anchorY" value="-743599.25"/>
      <inkml:brushProperty name="scaleFactor" value="0.5"/>
    </inkml:brush>
  </inkml:definitions>
  <inkml:trace contextRef="#ctx0" brushRef="#br0">1 166 13082,'8'-4'3462,"-1"0"-3126,-7 4-45,-2 71 62,2-15-188,-1 3 0,1 4 93,2 30-900,3-3 698,1-5-56,1-11 196,-1-17-207,0-13 6,-2-16-91,-1-15 18,-1-6-68,-2-10 603,0-15-631,0-13-61,0-28 11,0-16 78,0-18-109,0 43 0,0-1 227,1-2 0,0 0 8,2 1 1,1 1 19,11-42 42,-1 42 0,2 4 87,12-10 44,7 8 62,-9 38 62,2 20 11,2 17 73,14 62-381,-12-3-1623,-11-22 1,-2 2 1067,2 32-305,-11-44 1,-1 0-5936,7 40 6795,1-7 0,-9-42 0,-1-18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17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5514E6"/>
      <inkml:brushProperty name="anchorY" value="-758192.25"/>
      <inkml:brushProperty name="scaleFactor" value="0.5"/>
    </inkml:brush>
  </inkml:definitions>
  <inkml:trace contextRef="#ctx0" brushRef="#br0">72 29 14941,'-9'-16'2006,"2"4"-1519,-14 93-207,13-19-628,-4 4 0,1 5 387,8 24-39,2-2-50,14-10-133,7-15-193,17-18 209,7-20 21,6-15 23,5-15 39,-1-20 78,-1-12-38,-10-18 468,-8-6-424,-15-5 0,-9-4 33,-10 0 131,-18 2-75,-11 4-89,-22 12-162,-8 10-572,-5 15-969,-1 12-4447,8 11 6150,10 9 0,23-3 0,10 1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40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6878E6"/>
      <inkml:brushProperty name="anchorY" value="-769684.8125"/>
      <inkml:brushProperty name="scaleFactor" value="0.5"/>
    </inkml:brush>
  </inkml:definitions>
  <inkml:trace contextRef="#ctx0" brushRef="#br0">1 0 16269,'11'15'1893,"-1"-3"-1529,-11 67-67,0-10-768,2 3 0,2 4 499,2-19 0,0-2-28,3 6 0,0 0-28,1-7 0,1-2-311,-2 0 0,0-1-1419,1 44-2902,-2-19 4719,-7-10 0,0-34 0,0-12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5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8579E6"/>
      <inkml:brushProperty name="anchorY" value="-784213.3125"/>
      <inkml:brushProperty name="scaleFactor" value="0.5"/>
    </inkml:brush>
  </inkml:definitions>
  <inkml:trace contextRef="#ctx0" brushRef="#br0">1 46 13144,'87'-4'-553,"-1"0"1,1 0-1,-5 0 1,-2 0-1,-16-1 1,0-7 0,-17 3-1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9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0311E6"/>
      <inkml:brushProperty name="anchorY" value="-798137.3125"/>
      <inkml:brushProperty name="scaleFactor" value="0.5"/>
    </inkml:brush>
  </inkml:definitions>
  <inkml:trace contextRef="#ctx0" brushRef="#br0">0 0 14678,'2'8'3070,"-1"-2"-2617,-1-6 152,-1 103-212,4-25-771,0 5 1,0 4 438,4-27 1,0-3-60,0 0 1,1 0-3,-1-4 0,1-1-56,3 42-601,-3-13-1263,-4-6-4745,-3-15 6665,-2-8 0,1-27 0,-2-10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6.4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2168E6"/>
      <inkml:brushProperty name="anchorY" value="-812745"/>
      <inkml:brushProperty name="scaleFactor" value="0.5"/>
    </inkml:brush>
  </inkml:definitions>
  <inkml:trace contextRef="#ctx0" brushRef="#br0">1 216 13289,'63'-32'508,"0"1"0,0 0 0,-2 2-884,32-5-144,0 4 111,-12 11 263,-12 9 146,-18 27 409,-14 17 313,-14 25 158,-9 16-303,-3 3-331,0 0-16,4-7-34,8-14-146,6-9-50,12-16 17,5-12-17,7-12 45,-1-8-39,-1-15 33,-8-8 50,-6-15 12,-14-6 28,-10-6-39,-7-3-18,-21-1 152,-39-15-224,-6 25-315,15 17 0,-3 6-369,-27 8-806,5 6-2380,10 18 3870,19 1 0,19 0 0,13-3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6.9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405E6"/>
      <inkml:brushProperty name="anchorY" value="-826786.375"/>
      <inkml:brushProperty name="scaleFactor" value="0.5"/>
    </inkml:brush>
  </inkml:definitions>
  <inkml:trace contextRef="#ctx0" brushRef="#br0">0 1 12830,'8'13'2907,"-2"-3"-2604,-6-10 77,0 0 46,-2 89-135,2-33-241,-1 7 1,1 3-51,0 3-218,0-8-1110,0-11-1926,5-13 3254,3-15 0,-2-12 0,1-7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7.1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6061E6"/>
      <inkml:brushProperty name="anchorY" value="-840592.9375"/>
      <inkml:brushProperty name="scaleFactor" value="0.5"/>
    </inkml:brush>
  </inkml:definitions>
  <inkml:trace contextRef="#ctx0" brushRef="#br0">0 1 12393,'8'10'4347,"5"68"-3810,-5-23-450,-1 3 0,3 2-87,12 24-605,11 2-7878,5-12 8483,5-11 0,-20-32 0,-6-12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7.6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8106E6"/>
      <inkml:brushProperty name="anchorY" value="-854437.6875"/>
      <inkml:brushProperty name="scaleFactor" value="0.5"/>
    </inkml:brush>
  </inkml:definitions>
  <inkml:trace contextRef="#ctx0" brushRef="#br0">265 1995 11178,'3'20'5898,"0"-4"-4330,-3-16 62,0 0-1557,-11-65 44,1 8-5,-1-6 0,-1-7-485,0 5 1,-1-3 481,-3-15 1,-1-5-746,4 22 0,-1-2 0,1-1 669,-2-3 1,1 0 0,0 0-16,0 4 1,1 0 0,1 2-222,-2-21 0,1 4 203,5 16 0,2 3-34,1 12 1,5 2-191,19-41-112,16 3 120,-5 41 0,7 2-25,4 3 1,4 4-172,4 3 1,3 7-270,1 7 0,1 9-238,3 13 1,-1 10-482,-4 8 0,-4 8 1400,-2 13 0,-7 3 0,7 7 0,-22-4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04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0267E6"/>
      <inkml:brushProperty name="anchorY" value="-867610.4375"/>
      <inkml:brushProperty name="scaleFactor" value="0.5"/>
    </inkml:brush>
  </inkml:definitions>
  <inkml:trace contextRef="#ctx0" brushRef="#br0">14 352 11995,'-7'-20'1759,"1"4"-1535,44-21 0,19-3-1292,18-4 1152,4-8 0,5 2-31,-25 25 0,-2 7-31,0 2 1,0 3-23,42-2 0,-19 10 463,-24 25-284,-20 11 219,-20 27 23,-9 9-158,-11 8 129,-2-1-112,-1-8-79,2-8 72,7-13-273,14-12 0,11-13 5,17-11 681,8-11-675,6-15-5,-1-11 117,-6-13 73,-11-3 95,-15-3-106,-12-3 0,-11 2 72,-18-4-100,-11 6-157,-23 7-78,-12 9-365,-7 13-352,-2 8-728,7 7-2667,13 9 4190,18 3 0,16 0 0,12-2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2398E6"/>
      <inkml:brushProperty name="anchorY" value="-881813.25"/>
      <inkml:brushProperty name="scaleFactor" value="0.5"/>
    </inkml:brush>
  </inkml:definitions>
  <inkml:trace contextRef="#ctx0" brushRef="#br0">277 67 19815,'-50'-23'310,"-1"0"1,-35 3-193,56 55 151,5 25-79,6 14-72,8 10-118,6-1-174,21-4-218,10-13-319,20-12-723,11-17-1462,15-17-5817,1-15 8713,6-19 0,-38 7 0,-11-6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8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4645E6"/>
      <inkml:brushProperty name="anchorY" value="-896341.75"/>
      <inkml:brushProperty name="scaleFactor" value="0.5"/>
    </inkml:brush>
  </inkml:definitions>
  <inkml:trace contextRef="#ctx0" brushRef="#br0">17 59 11900,'-4'-8'4375,"1"2"-3552,3 6-543,-6 83-11,4-33-160,1 8 0,2 2 14,11-1-117,12-8-6,7-10 0,5-11 0,5-14 6,3-8-1,-1-12 1,-1-12 39,-7-11 5,-10-12 0,-6-7-50,-12-7-369,-3-1-673,-4-5-745,-4-1-6085,-1 6 7872,-2 6 0,2 23 0,3 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65FA9-B62F-E340-9171-6DC2F395F3D5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A4BA3-0723-CF42-AE19-F9FAFE4A5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16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3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2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0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3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0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9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9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9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4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6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8F8A0-3291-DE40-BB49-3D0B5CC2AEFF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5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1399" Type="http://schemas.openxmlformats.org/officeDocument/2006/relationships/image" Target="../media/image437.png"/><Relationship Id="rId1522" Type="http://schemas.openxmlformats.org/officeDocument/2006/relationships/customXml" Target="../ink/ink240.xml"/><Relationship Id="rId1827" Type="http://schemas.openxmlformats.org/officeDocument/2006/relationships/image" Target="../media/image651.png"/><Relationship Id="rId21" Type="http://schemas.openxmlformats.org/officeDocument/2006/relationships/customXml" Target="../ink/ink10.xml"/><Relationship Id="rId1466" Type="http://schemas.openxmlformats.org/officeDocument/2006/relationships/customXml" Target="../ink/ink212.xml"/><Relationship Id="rId170" Type="http://schemas.openxmlformats.org/officeDocument/2006/relationships/customXml" Target="../ink/ink85.xml"/><Relationship Id="rId1673" Type="http://schemas.openxmlformats.org/officeDocument/2006/relationships/image" Target="../media/image574.png"/><Relationship Id="rId1880" Type="http://schemas.openxmlformats.org/officeDocument/2006/relationships/customXml" Target="../ink/ink419.xml"/><Relationship Id="rId1326" Type="http://schemas.openxmlformats.org/officeDocument/2006/relationships/customXml" Target="../ink/ink142.xml"/><Relationship Id="rId1533" Type="http://schemas.openxmlformats.org/officeDocument/2006/relationships/image" Target="../media/image504.png"/><Relationship Id="rId1740" Type="http://schemas.openxmlformats.org/officeDocument/2006/relationships/customXml" Target="../ink/ink349.xml"/><Relationship Id="rId32" Type="http://schemas.openxmlformats.org/officeDocument/2006/relationships/image" Target="../media/image2900.png"/><Relationship Id="rId128" Type="http://schemas.openxmlformats.org/officeDocument/2006/relationships/image" Target="../media/image337.png"/><Relationship Id="rId1600" Type="http://schemas.openxmlformats.org/officeDocument/2006/relationships/customXml" Target="../ink/ink279.xml"/><Relationship Id="rId1838" Type="http://schemas.openxmlformats.org/officeDocument/2006/relationships/customXml" Target="../ink/ink398.xml"/><Relationship Id="rId181" Type="http://schemas.openxmlformats.org/officeDocument/2006/relationships/customXml" Target="../ink/ink91.xml"/><Relationship Id="rId1477" Type="http://schemas.openxmlformats.org/officeDocument/2006/relationships/image" Target="../media/image476.png"/><Relationship Id="rId1684" Type="http://schemas.openxmlformats.org/officeDocument/2006/relationships/customXml" Target="../ink/ink321.xml"/><Relationship Id="rId1891" Type="http://schemas.openxmlformats.org/officeDocument/2006/relationships/image" Target="../media/image683.png"/><Relationship Id="rId1337" Type="http://schemas.openxmlformats.org/officeDocument/2006/relationships/image" Target="../media/image406.png"/><Relationship Id="rId1544" Type="http://schemas.openxmlformats.org/officeDocument/2006/relationships/customXml" Target="../ink/ink251.xml"/><Relationship Id="rId1751" Type="http://schemas.openxmlformats.org/officeDocument/2006/relationships/image" Target="../media/image613.png"/><Relationship Id="rId43" Type="http://schemas.openxmlformats.org/officeDocument/2006/relationships/customXml" Target="../ink/ink21.xml"/><Relationship Id="rId139" Type="http://schemas.openxmlformats.org/officeDocument/2006/relationships/customXml" Target="../ink/ink69.xml"/><Relationship Id="rId1390" Type="http://schemas.openxmlformats.org/officeDocument/2006/relationships/customXml" Target="../ink/ink174.xml"/><Relationship Id="rId1404" Type="http://schemas.openxmlformats.org/officeDocument/2006/relationships/customXml" Target="../ink/ink181.xml"/><Relationship Id="rId1611" Type="http://schemas.openxmlformats.org/officeDocument/2006/relationships/image" Target="../media/image543.png"/><Relationship Id="rId1849" Type="http://schemas.openxmlformats.org/officeDocument/2006/relationships/image" Target="../media/image662.png"/><Relationship Id="rId192" Type="http://schemas.openxmlformats.org/officeDocument/2006/relationships/image" Target="../media/image368.png"/><Relationship Id="rId206" Type="http://schemas.openxmlformats.org/officeDocument/2006/relationships/image" Target="../media/image375.png"/><Relationship Id="rId1488" Type="http://schemas.openxmlformats.org/officeDocument/2006/relationships/customXml" Target="../ink/ink223.xml"/><Relationship Id="rId1695" Type="http://schemas.openxmlformats.org/officeDocument/2006/relationships/image" Target="../media/image585.png"/><Relationship Id="rId1709" Type="http://schemas.openxmlformats.org/officeDocument/2006/relationships/image" Target="../media/image592.png"/><Relationship Id="rId1916" Type="http://schemas.openxmlformats.org/officeDocument/2006/relationships/customXml" Target="../ink/ink436.xml"/><Relationship Id="rId1348" Type="http://schemas.openxmlformats.org/officeDocument/2006/relationships/customXml" Target="../ink/ink153.xml"/><Relationship Id="rId1555" Type="http://schemas.openxmlformats.org/officeDocument/2006/relationships/image" Target="../media/image515.png"/><Relationship Id="rId1762" Type="http://schemas.openxmlformats.org/officeDocument/2006/relationships/customXml" Target="../ink/ink360.xml"/><Relationship Id="rId1415" Type="http://schemas.openxmlformats.org/officeDocument/2006/relationships/image" Target="../media/image445.png"/><Relationship Id="rId54" Type="http://schemas.openxmlformats.org/officeDocument/2006/relationships/image" Target="../media/image301.png"/><Relationship Id="rId217" Type="http://schemas.openxmlformats.org/officeDocument/2006/relationships/customXml" Target="../ink/ink109.xml"/><Relationship Id="rId1499" Type="http://schemas.openxmlformats.org/officeDocument/2006/relationships/image" Target="../media/image487.png"/><Relationship Id="rId1622" Type="http://schemas.openxmlformats.org/officeDocument/2006/relationships/customXml" Target="../ink/ink290.xml"/><Relationship Id="rId1359" Type="http://schemas.openxmlformats.org/officeDocument/2006/relationships/image" Target="../media/image417.png"/><Relationship Id="rId1566" Type="http://schemas.openxmlformats.org/officeDocument/2006/relationships/customXml" Target="../ink/ink262.xml"/><Relationship Id="rId1773" Type="http://schemas.openxmlformats.org/officeDocument/2006/relationships/image" Target="../media/image624.png"/><Relationship Id="rId65" Type="http://schemas.openxmlformats.org/officeDocument/2006/relationships/customXml" Target="../ink/ink32.xml"/><Relationship Id="rId130" Type="http://schemas.openxmlformats.org/officeDocument/2006/relationships/image" Target="../media/image338.png"/><Relationship Id="rId1426" Type="http://schemas.openxmlformats.org/officeDocument/2006/relationships/customXml" Target="../ink/ink192.xml"/><Relationship Id="rId1633" Type="http://schemas.openxmlformats.org/officeDocument/2006/relationships/image" Target="../media/image554.png"/><Relationship Id="rId1840" Type="http://schemas.openxmlformats.org/officeDocument/2006/relationships/customXml" Target="../ink/ink399.xml"/><Relationship Id="rId228" Type="http://schemas.openxmlformats.org/officeDocument/2006/relationships/image" Target="../media/image386.png"/><Relationship Id="rId1700" Type="http://schemas.openxmlformats.org/officeDocument/2006/relationships/customXml" Target="../ink/ink329.xml"/><Relationship Id="rId1577" Type="http://schemas.openxmlformats.org/officeDocument/2006/relationships/image" Target="../media/image526.png"/><Relationship Id="rId1784" Type="http://schemas.openxmlformats.org/officeDocument/2006/relationships/customXml" Target="../ink/ink371.xml"/><Relationship Id="rId76" Type="http://schemas.openxmlformats.org/officeDocument/2006/relationships/image" Target="../media/image311.png"/><Relationship Id="rId141" Type="http://schemas.openxmlformats.org/officeDocument/2006/relationships/customXml" Target="../ink/ink70.xml"/><Relationship Id="rId1437" Type="http://schemas.openxmlformats.org/officeDocument/2006/relationships/image" Target="../media/image456.png"/><Relationship Id="rId1644" Type="http://schemas.openxmlformats.org/officeDocument/2006/relationships/customXml" Target="../ink/ink301.xml"/><Relationship Id="rId1851" Type="http://schemas.openxmlformats.org/officeDocument/2006/relationships/image" Target="../media/image663.png"/><Relationship Id="rId7" Type="http://schemas.openxmlformats.org/officeDocument/2006/relationships/customXml" Target="../ink/ink3.xml"/><Relationship Id="rId239" Type="http://schemas.openxmlformats.org/officeDocument/2006/relationships/customXml" Target="../ink/ink120.xml"/><Relationship Id="rId1490" Type="http://schemas.openxmlformats.org/officeDocument/2006/relationships/customXml" Target="../ink/ink224.xml"/><Relationship Id="rId1504" Type="http://schemas.openxmlformats.org/officeDocument/2006/relationships/customXml" Target="../ink/ink231.xml"/><Relationship Id="rId1711" Type="http://schemas.openxmlformats.org/officeDocument/2006/relationships/image" Target="../media/image593.png"/><Relationship Id="rId1588" Type="http://schemas.openxmlformats.org/officeDocument/2006/relationships/customXml" Target="../ink/ink273.xml"/><Relationship Id="rId1795" Type="http://schemas.openxmlformats.org/officeDocument/2006/relationships/image" Target="../media/image635.png"/><Relationship Id="rId1809" Type="http://schemas.openxmlformats.org/officeDocument/2006/relationships/image" Target="../media/image642.png"/><Relationship Id="rId87" Type="http://schemas.openxmlformats.org/officeDocument/2006/relationships/customXml" Target="../ink/ink43.xml"/><Relationship Id="rId1350" Type="http://schemas.openxmlformats.org/officeDocument/2006/relationships/customXml" Target="../ink/ink154.xml"/><Relationship Id="rId1448" Type="http://schemas.openxmlformats.org/officeDocument/2006/relationships/customXml" Target="../ink/ink203.xml"/><Relationship Id="rId1655" Type="http://schemas.openxmlformats.org/officeDocument/2006/relationships/image" Target="../media/image565.png"/><Relationship Id="rId152" Type="http://schemas.openxmlformats.org/officeDocument/2006/relationships/customXml" Target="../ink/ink76.xml"/><Relationship Id="rId1294" Type="http://schemas.openxmlformats.org/officeDocument/2006/relationships/customXml" Target="../ink/ink126.xml"/><Relationship Id="rId1308" Type="http://schemas.openxmlformats.org/officeDocument/2006/relationships/customXml" Target="../ink/ink133.xml"/><Relationship Id="rId1862" Type="http://schemas.openxmlformats.org/officeDocument/2006/relationships/customXml" Target="../ink/ink410.xml"/><Relationship Id="rId1515" Type="http://schemas.openxmlformats.org/officeDocument/2006/relationships/image" Target="../media/image495.png"/><Relationship Id="rId1599" Type="http://schemas.openxmlformats.org/officeDocument/2006/relationships/image" Target="../media/image537.png"/><Relationship Id="rId1722" Type="http://schemas.openxmlformats.org/officeDocument/2006/relationships/customXml" Target="../ink/ink340.xml"/><Relationship Id="rId14" Type="http://schemas.openxmlformats.org/officeDocument/2006/relationships/image" Target="../media/image2830.png"/><Relationship Id="rId1361" Type="http://schemas.openxmlformats.org/officeDocument/2006/relationships/image" Target="../media/image418.png"/><Relationship Id="rId1459" Type="http://schemas.openxmlformats.org/officeDocument/2006/relationships/image" Target="../media/image467.png"/><Relationship Id="rId98" Type="http://schemas.openxmlformats.org/officeDocument/2006/relationships/image" Target="../media/image322.png"/><Relationship Id="rId163" Type="http://schemas.openxmlformats.org/officeDocument/2006/relationships/image" Target="../media/image354.png"/><Relationship Id="rId1666" Type="http://schemas.openxmlformats.org/officeDocument/2006/relationships/customXml" Target="../ink/ink312.xml"/><Relationship Id="rId1873" Type="http://schemas.openxmlformats.org/officeDocument/2006/relationships/image" Target="../media/image674.png"/><Relationship Id="rId230" Type="http://schemas.openxmlformats.org/officeDocument/2006/relationships/image" Target="../media/image387.png"/><Relationship Id="rId1319" Type="http://schemas.openxmlformats.org/officeDocument/2006/relationships/image" Target="../media/image397.png"/><Relationship Id="rId1526" Type="http://schemas.openxmlformats.org/officeDocument/2006/relationships/customXml" Target="../ink/ink242.xml"/><Relationship Id="rId1733" Type="http://schemas.openxmlformats.org/officeDocument/2006/relationships/image" Target="../media/image604.png"/><Relationship Id="rId25" Type="http://schemas.openxmlformats.org/officeDocument/2006/relationships/customXml" Target="../ink/ink12.xml"/><Relationship Id="rId1372" Type="http://schemas.openxmlformats.org/officeDocument/2006/relationships/customXml" Target="../ink/ink165.xml"/><Relationship Id="rId1800" Type="http://schemas.openxmlformats.org/officeDocument/2006/relationships/customXml" Target="../ink/ink379.xml"/><Relationship Id="rId174" Type="http://schemas.openxmlformats.org/officeDocument/2006/relationships/customXml" Target="../ink/ink87.xml"/><Relationship Id="rId1677" Type="http://schemas.openxmlformats.org/officeDocument/2006/relationships/image" Target="../media/image576.png"/><Relationship Id="rId1884" Type="http://schemas.openxmlformats.org/officeDocument/2006/relationships/customXml" Target="../ink/ink421.xml"/><Relationship Id="rId241" Type="http://schemas.openxmlformats.org/officeDocument/2006/relationships/customXml" Target="../ink/ink121.xml"/><Relationship Id="rId1537" Type="http://schemas.openxmlformats.org/officeDocument/2006/relationships/image" Target="../media/image506.png"/><Relationship Id="rId1744" Type="http://schemas.openxmlformats.org/officeDocument/2006/relationships/customXml" Target="../ink/ink351.xml"/><Relationship Id="rId36" Type="http://schemas.openxmlformats.org/officeDocument/2006/relationships/image" Target="../media/image2920.png"/><Relationship Id="rId1383" Type="http://schemas.openxmlformats.org/officeDocument/2006/relationships/image" Target="../media/image429.png"/><Relationship Id="rId1604" Type="http://schemas.openxmlformats.org/officeDocument/2006/relationships/customXml" Target="../ink/ink281.xml"/><Relationship Id="rId101" Type="http://schemas.openxmlformats.org/officeDocument/2006/relationships/customXml" Target="../ink/ink50.xml"/><Relationship Id="rId185" Type="http://schemas.openxmlformats.org/officeDocument/2006/relationships/customXml" Target="../ink/ink93.xml"/><Relationship Id="rId1590" Type="http://schemas.openxmlformats.org/officeDocument/2006/relationships/customXml" Target="../ink/ink274.xml"/><Relationship Id="rId1688" Type="http://schemas.openxmlformats.org/officeDocument/2006/relationships/customXml" Target="../ink/ink323.xml"/><Relationship Id="rId1811" Type="http://schemas.openxmlformats.org/officeDocument/2006/relationships/image" Target="../media/image643.png"/><Relationship Id="rId1895" Type="http://schemas.openxmlformats.org/officeDocument/2006/relationships/image" Target="../media/image685.png"/><Relationship Id="rId1909" Type="http://schemas.openxmlformats.org/officeDocument/2006/relationships/image" Target="../media/image692.png"/><Relationship Id="rId1450" Type="http://schemas.openxmlformats.org/officeDocument/2006/relationships/customXml" Target="../ink/ink204.xml"/><Relationship Id="rId1548" Type="http://schemas.openxmlformats.org/officeDocument/2006/relationships/customXml" Target="../ink/ink253.xml"/><Relationship Id="rId1755" Type="http://schemas.openxmlformats.org/officeDocument/2006/relationships/image" Target="../media/image615.png"/><Relationship Id="rId1310" Type="http://schemas.openxmlformats.org/officeDocument/2006/relationships/customXml" Target="../ink/ink134.xml"/><Relationship Id="rId1408" Type="http://schemas.openxmlformats.org/officeDocument/2006/relationships/customXml" Target="../ink/ink183.xml"/><Relationship Id="rId47" Type="http://schemas.openxmlformats.org/officeDocument/2006/relationships/customXml" Target="../ink/ink23.xml"/><Relationship Id="rId112" Type="http://schemas.openxmlformats.org/officeDocument/2006/relationships/image" Target="../media/image329.png"/><Relationship Id="rId1394" Type="http://schemas.openxmlformats.org/officeDocument/2006/relationships/customXml" Target="../ink/ink176.xml"/><Relationship Id="rId1615" Type="http://schemas.openxmlformats.org/officeDocument/2006/relationships/image" Target="../media/image545.png"/><Relationship Id="rId1699" Type="http://schemas.openxmlformats.org/officeDocument/2006/relationships/image" Target="../media/image587.png"/><Relationship Id="rId1822" Type="http://schemas.openxmlformats.org/officeDocument/2006/relationships/customXml" Target="../ink/ink390.xml"/><Relationship Id="rId196" Type="http://schemas.openxmlformats.org/officeDocument/2006/relationships/image" Target="../media/image370.png"/><Relationship Id="rId1461" Type="http://schemas.openxmlformats.org/officeDocument/2006/relationships/image" Target="../media/image468.png"/><Relationship Id="rId1321" Type="http://schemas.openxmlformats.org/officeDocument/2006/relationships/image" Target="../media/image398.png"/><Relationship Id="rId1559" Type="http://schemas.openxmlformats.org/officeDocument/2006/relationships/image" Target="../media/image517.png"/><Relationship Id="rId1766" Type="http://schemas.openxmlformats.org/officeDocument/2006/relationships/customXml" Target="../ink/ink362.xml"/><Relationship Id="rId58" Type="http://schemas.openxmlformats.org/officeDocument/2006/relationships/image" Target="../media/image302.png"/><Relationship Id="rId123" Type="http://schemas.openxmlformats.org/officeDocument/2006/relationships/customXml" Target="../ink/ink61.xml"/><Relationship Id="rId1419" Type="http://schemas.openxmlformats.org/officeDocument/2006/relationships/image" Target="../media/image447.png"/><Relationship Id="rId1626" Type="http://schemas.openxmlformats.org/officeDocument/2006/relationships/customXml" Target="../ink/ink292.xml"/><Relationship Id="rId1833" Type="http://schemas.openxmlformats.org/officeDocument/2006/relationships/image" Target="../media/image654.png"/><Relationship Id="rId1472" Type="http://schemas.openxmlformats.org/officeDocument/2006/relationships/customXml" Target="../ink/ink215.xml"/><Relationship Id="rId1900" Type="http://schemas.openxmlformats.org/officeDocument/2006/relationships/customXml" Target="../ink/ink429.xml"/><Relationship Id="rId1332" Type="http://schemas.openxmlformats.org/officeDocument/2006/relationships/customXml" Target="../ink/ink145.xml"/><Relationship Id="rId1777" Type="http://schemas.openxmlformats.org/officeDocument/2006/relationships/image" Target="../media/image626.png"/><Relationship Id="rId69" Type="http://schemas.openxmlformats.org/officeDocument/2006/relationships/customXml" Target="../ink/ink34.xml"/><Relationship Id="rId134" Type="http://schemas.openxmlformats.org/officeDocument/2006/relationships/image" Target="../media/image340.png"/><Relationship Id="rId1637" Type="http://schemas.openxmlformats.org/officeDocument/2006/relationships/image" Target="../media/image556.png"/><Relationship Id="rId1844" Type="http://schemas.openxmlformats.org/officeDocument/2006/relationships/customXml" Target="../ink/ink401.xml"/><Relationship Id="rId1483" Type="http://schemas.openxmlformats.org/officeDocument/2006/relationships/image" Target="../media/image479.png"/><Relationship Id="rId1704" Type="http://schemas.openxmlformats.org/officeDocument/2006/relationships/customXml" Target="../ink/ink331.xml"/><Relationship Id="rId201" Type="http://schemas.openxmlformats.org/officeDocument/2006/relationships/customXml" Target="../ink/ink101.xml"/><Relationship Id="rId1690" Type="http://schemas.openxmlformats.org/officeDocument/2006/relationships/customXml" Target="../ink/ink324.xml"/><Relationship Id="rId1788" Type="http://schemas.openxmlformats.org/officeDocument/2006/relationships/customXml" Target="../ink/ink373.xml"/><Relationship Id="rId1911" Type="http://schemas.openxmlformats.org/officeDocument/2006/relationships/image" Target="../media/image693.png"/><Relationship Id="rId1343" Type="http://schemas.openxmlformats.org/officeDocument/2006/relationships/image" Target="../media/image409.png"/><Relationship Id="rId1550" Type="http://schemas.openxmlformats.org/officeDocument/2006/relationships/customXml" Target="../ink/ink254.xml"/><Relationship Id="rId1648" Type="http://schemas.openxmlformats.org/officeDocument/2006/relationships/customXml" Target="../ink/ink303.xml"/><Relationship Id="rId145" Type="http://schemas.openxmlformats.org/officeDocument/2006/relationships/customXml" Target="../ink/ink72.xml"/><Relationship Id="rId1410" Type="http://schemas.openxmlformats.org/officeDocument/2006/relationships/customXml" Target="../ink/ink184.xml"/><Relationship Id="rId1508" Type="http://schemas.openxmlformats.org/officeDocument/2006/relationships/customXml" Target="../ink/ink233.xml"/><Relationship Id="rId1855" Type="http://schemas.openxmlformats.org/officeDocument/2006/relationships/image" Target="../media/image665.png"/><Relationship Id="rId212" Type="http://schemas.openxmlformats.org/officeDocument/2006/relationships/image" Target="../media/image378.png"/><Relationship Id="rId1494" Type="http://schemas.openxmlformats.org/officeDocument/2006/relationships/customXml" Target="../ink/ink226.xml"/><Relationship Id="rId1715" Type="http://schemas.openxmlformats.org/officeDocument/2006/relationships/image" Target="../media/image595.png"/><Relationship Id="rId1799" Type="http://schemas.openxmlformats.org/officeDocument/2006/relationships/image" Target="../media/image637.png"/><Relationship Id="rId1354" Type="http://schemas.openxmlformats.org/officeDocument/2006/relationships/customXml" Target="../ink/ink156.xml"/><Relationship Id="rId1561" Type="http://schemas.openxmlformats.org/officeDocument/2006/relationships/image" Target="../media/image518.png"/><Relationship Id="rId60" Type="http://schemas.openxmlformats.org/officeDocument/2006/relationships/image" Target="../media/image303.png"/><Relationship Id="rId156" Type="http://schemas.openxmlformats.org/officeDocument/2006/relationships/customXml" Target="../ink/ink78.xml"/><Relationship Id="rId1421" Type="http://schemas.openxmlformats.org/officeDocument/2006/relationships/image" Target="../media/image448.png"/><Relationship Id="rId1659" Type="http://schemas.openxmlformats.org/officeDocument/2006/relationships/image" Target="../media/image567.png"/><Relationship Id="rId1866" Type="http://schemas.openxmlformats.org/officeDocument/2006/relationships/customXml" Target="../ink/ink412.xml"/><Relationship Id="rId223" Type="http://schemas.openxmlformats.org/officeDocument/2006/relationships/customXml" Target="../ink/ink112.xml"/><Relationship Id="rId1298" Type="http://schemas.openxmlformats.org/officeDocument/2006/relationships/customXml" Target="../ink/ink128.xml"/><Relationship Id="rId1519" Type="http://schemas.openxmlformats.org/officeDocument/2006/relationships/image" Target="../media/image497.png"/><Relationship Id="rId1726" Type="http://schemas.openxmlformats.org/officeDocument/2006/relationships/customXml" Target="../ink/ink342.xml"/><Relationship Id="rId18" Type="http://schemas.openxmlformats.org/officeDocument/2006/relationships/image" Target="../media/image2850.png"/><Relationship Id="rId1365" Type="http://schemas.openxmlformats.org/officeDocument/2006/relationships/image" Target="../media/image420.png"/><Relationship Id="rId1572" Type="http://schemas.openxmlformats.org/officeDocument/2006/relationships/customXml" Target="../ink/ink265.xml"/><Relationship Id="rId167" Type="http://schemas.openxmlformats.org/officeDocument/2006/relationships/image" Target="../media/image356.png"/><Relationship Id="rId1432" Type="http://schemas.openxmlformats.org/officeDocument/2006/relationships/customXml" Target="../ink/ink195.xml"/><Relationship Id="rId1877" Type="http://schemas.openxmlformats.org/officeDocument/2006/relationships/image" Target="../media/image676.png"/><Relationship Id="rId71" Type="http://schemas.openxmlformats.org/officeDocument/2006/relationships/customXml" Target="../ink/ink35.xml"/><Relationship Id="rId234" Type="http://schemas.openxmlformats.org/officeDocument/2006/relationships/image" Target="../media/image389.png"/><Relationship Id="rId1737" Type="http://schemas.openxmlformats.org/officeDocument/2006/relationships/image" Target="../media/image606.png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14.xml"/><Relationship Id="rId1376" Type="http://schemas.openxmlformats.org/officeDocument/2006/relationships/customXml" Target="../ink/ink167.xml"/><Relationship Id="rId1583" Type="http://schemas.openxmlformats.org/officeDocument/2006/relationships/image" Target="../media/image529.png"/><Relationship Id="rId178" Type="http://schemas.openxmlformats.org/officeDocument/2006/relationships/customXml" Target="../ink/ink89.xml"/><Relationship Id="rId1790" Type="http://schemas.openxmlformats.org/officeDocument/2006/relationships/customXml" Target="../ink/ink374.xml"/><Relationship Id="rId1804" Type="http://schemas.openxmlformats.org/officeDocument/2006/relationships/customXml" Target="../ink/ink381.xml"/><Relationship Id="rId1888" Type="http://schemas.openxmlformats.org/officeDocument/2006/relationships/customXml" Target="../ink/ink423.xml"/><Relationship Id="rId82" Type="http://schemas.openxmlformats.org/officeDocument/2006/relationships/image" Target="../media/image314.png"/><Relationship Id="rId1443" Type="http://schemas.openxmlformats.org/officeDocument/2006/relationships/image" Target="../media/image459.png"/><Relationship Id="rId1650" Type="http://schemas.openxmlformats.org/officeDocument/2006/relationships/customXml" Target="../ink/ink304.xml"/><Relationship Id="rId1748" Type="http://schemas.openxmlformats.org/officeDocument/2006/relationships/customXml" Target="../ink/ink353.xml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234.xml"/><Relationship Id="rId105" Type="http://schemas.openxmlformats.org/officeDocument/2006/relationships/customXml" Target="../ink/ink52.xml"/><Relationship Id="rId1387" Type="http://schemas.openxmlformats.org/officeDocument/2006/relationships/image" Target="../media/image431.png"/><Relationship Id="rId1594" Type="http://schemas.openxmlformats.org/officeDocument/2006/relationships/customXml" Target="../ink/ink276.xml"/><Relationship Id="rId1608" Type="http://schemas.openxmlformats.org/officeDocument/2006/relationships/customXml" Target="../ink/ink283.xml"/><Relationship Id="rId1815" Type="http://schemas.openxmlformats.org/officeDocument/2006/relationships/image" Target="../media/image645.png"/><Relationship Id="rId93" Type="http://schemas.openxmlformats.org/officeDocument/2006/relationships/customXml" Target="../ink/ink46.xml"/><Relationship Id="rId189" Type="http://schemas.openxmlformats.org/officeDocument/2006/relationships/customXml" Target="../ink/ink95.xml"/><Relationship Id="rId1454" Type="http://schemas.openxmlformats.org/officeDocument/2006/relationships/customXml" Target="../ink/ink206.xml"/><Relationship Id="rId1661" Type="http://schemas.openxmlformats.org/officeDocument/2006/relationships/image" Target="../media/image568.png"/><Relationship Id="rId1899" Type="http://schemas.openxmlformats.org/officeDocument/2006/relationships/image" Target="../media/image687.png"/><Relationship Id="rId1314" Type="http://schemas.openxmlformats.org/officeDocument/2006/relationships/customXml" Target="../ink/ink136.xml"/><Relationship Id="rId1521" Type="http://schemas.openxmlformats.org/officeDocument/2006/relationships/image" Target="../media/image498.png"/><Relationship Id="rId1759" Type="http://schemas.openxmlformats.org/officeDocument/2006/relationships/image" Target="../media/image617.png"/><Relationship Id="rId116" Type="http://schemas.openxmlformats.org/officeDocument/2006/relationships/image" Target="../media/image331.png"/><Relationship Id="rId1398" Type="http://schemas.openxmlformats.org/officeDocument/2006/relationships/customXml" Target="../ink/ink178.xml"/><Relationship Id="rId1619" Type="http://schemas.openxmlformats.org/officeDocument/2006/relationships/image" Target="../media/image547.png"/><Relationship Id="rId1826" Type="http://schemas.openxmlformats.org/officeDocument/2006/relationships/customXml" Target="../ink/ink392.xml"/><Relationship Id="rId20" Type="http://schemas.openxmlformats.org/officeDocument/2006/relationships/image" Target="../media/image190.png"/><Relationship Id="rId1465" Type="http://schemas.openxmlformats.org/officeDocument/2006/relationships/image" Target="../media/image470.png"/><Relationship Id="rId1672" Type="http://schemas.openxmlformats.org/officeDocument/2006/relationships/customXml" Target="../ink/ink315.xml"/><Relationship Id="rId1325" Type="http://schemas.openxmlformats.org/officeDocument/2006/relationships/image" Target="../media/image400.png"/><Relationship Id="rId1532" Type="http://schemas.openxmlformats.org/officeDocument/2006/relationships/customXml" Target="../ink/ink245.xml"/><Relationship Id="rId127" Type="http://schemas.openxmlformats.org/officeDocument/2006/relationships/customXml" Target="../ink/ink63.xml"/><Relationship Id="rId1837" Type="http://schemas.openxmlformats.org/officeDocument/2006/relationships/image" Target="../media/image656.png"/><Relationship Id="rId31" Type="http://schemas.openxmlformats.org/officeDocument/2006/relationships/customXml" Target="../ink/ink15.xml"/><Relationship Id="rId1476" Type="http://schemas.openxmlformats.org/officeDocument/2006/relationships/customXml" Target="../ink/ink217.xml"/><Relationship Id="rId180" Type="http://schemas.openxmlformats.org/officeDocument/2006/relationships/customXml" Target="../ink/ink90.xml"/><Relationship Id="rId1683" Type="http://schemas.openxmlformats.org/officeDocument/2006/relationships/image" Target="../media/image579.png"/><Relationship Id="rId1890" Type="http://schemas.openxmlformats.org/officeDocument/2006/relationships/customXml" Target="../ink/ink424.xml"/><Relationship Id="rId1904" Type="http://schemas.openxmlformats.org/officeDocument/2006/relationships/customXml" Target="../ink/ink431.xml"/><Relationship Id="rId1336" Type="http://schemas.openxmlformats.org/officeDocument/2006/relationships/customXml" Target="../ink/ink147.xml"/><Relationship Id="rId1543" Type="http://schemas.openxmlformats.org/officeDocument/2006/relationships/image" Target="../media/image509.png"/><Relationship Id="rId1750" Type="http://schemas.openxmlformats.org/officeDocument/2006/relationships/customXml" Target="../ink/ink354.xml"/><Relationship Id="rId42" Type="http://schemas.openxmlformats.org/officeDocument/2006/relationships/image" Target="../media/image2950.png"/><Relationship Id="rId138" Type="http://schemas.openxmlformats.org/officeDocument/2006/relationships/image" Target="../media/image342.png"/><Relationship Id="rId1403" Type="http://schemas.openxmlformats.org/officeDocument/2006/relationships/image" Target="../media/image439.png"/><Relationship Id="rId1610" Type="http://schemas.openxmlformats.org/officeDocument/2006/relationships/customXml" Target="../ink/ink284.xml"/><Relationship Id="rId1848" Type="http://schemas.openxmlformats.org/officeDocument/2006/relationships/customXml" Target="../ink/ink403.xml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1487" Type="http://schemas.openxmlformats.org/officeDocument/2006/relationships/image" Target="../media/image481.png"/><Relationship Id="rId1694" Type="http://schemas.openxmlformats.org/officeDocument/2006/relationships/customXml" Target="../ink/ink326.xml"/><Relationship Id="rId1708" Type="http://schemas.openxmlformats.org/officeDocument/2006/relationships/customXml" Target="../ink/ink333.xml"/><Relationship Id="rId1915" Type="http://schemas.openxmlformats.org/officeDocument/2006/relationships/image" Target="../media/image695.png"/><Relationship Id="rId1347" Type="http://schemas.openxmlformats.org/officeDocument/2006/relationships/image" Target="../media/image411.png"/><Relationship Id="rId1554" Type="http://schemas.openxmlformats.org/officeDocument/2006/relationships/customXml" Target="../ink/ink256.xml"/><Relationship Id="rId1761" Type="http://schemas.openxmlformats.org/officeDocument/2006/relationships/image" Target="../media/image618.png"/><Relationship Id="rId53" Type="http://schemas.openxmlformats.org/officeDocument/2006/relationships/customXml" Target="../ink/ink26.xml"/><Relationship Id="rId149" Type="http://schemas.openxmlformats.org/officeDocument/2006/relationships/image" Target="../media/image347.png"/><Relationship Id="rId1414" Type="http://schemas.openxmlformats.org/officeDocument/2006/relationships/customXml" Target="../ink/ink186.xml"/><Relationship Id="rId1621" Type="http://schemas.openxmlformats.org/officeDocument/2006/relationships/image" Target="../media/image548.png"/><Relationship Id="rId1859" Type="http://schemas.openxmlformats.org/officeDocument/2006/relationships/image" Target="../media/image667.png"/><Relationship Id="rId216" Type="http://schemas.openxmlformats.org/officeDocument/2006/relationships/image" Target="../media/image380.png"/><Relationship Id="rId1498" Type="http://schemas.openxmlformats.org/officeDocument/2006/relationships/customXml" Target="../ink/ink228.xml"/><Relationship Id="rId1719" Type="http://schemas.openxmlformats.org/officeDocument/2006/relationships/image" Target="../media/image597.png"/><Relationship Id="rId1358" Type="http://schemas.openxmlformats.org/officeDocument/2006/relationships/customXml" Target="../ink/ink158.xml"/><Relationship Id="rId1565" Type="http://schemas.openxmlformats.org/officeDocument/2006/relationships/image" Target="../media/image520.png"/><Relationship Id="rId1772" Type="http://schemas.openxmlformats.org/officeDocument/2006/relationships/customXml" Target="../ink/ink365.xml"/><Relationship Id="rId64" Type="http://schemas.openxmlformats.org/officeDocument/2006/relationships/image" Target="../media/image305.png"/><Relationship Id="rId1425" Type="http://schemas.openxmlformats.org/officeDocument/2006/relationships/image" Target="../media/image450.png"/><Relationship Id="rId227" Type="http://schemas.openxmlformats.org/officeDocument/2006/relationships/customXml" Target="../ink/ink114.xml"/><Relationship Id="rId1632" Type="http://schemas.openxmlformats.org/officeDocument/2006/relationships/customXml" Target="../ink/ink295.xml"/><Relationship Id="rId1369" Type="http://schemas.openxmlformats.org/officeDocument/2006/relationships/image" Target="../media/image422.png"/><Relationship Id="rId1576" Type="http://schemas.openxmlformats.org/officeDocument/2006/relationships/customXml" Target="../ink/ink267.xml"/><Relationship Id="rId1783" Type="http://schemas.openxmlformats.org/officeDocument/2006/relationships/image" Target="../media/image629.png"/><Relationship Id="rId75" Type="http://schemas.openxmlformats.org/officeDocument/2006/relationships/customXml" Target="../ink/ink37.xml"/><Relationship Id="rId140" Type="http://schemas.openxmlformats.org/officeDocument/2006/relationships/image" Target="../media/image343.png"/><Relationship Id="rId1436" Type="http://schemas.openxmlformats.org/officeDocument/2006/relationships/customXml" Target="../ink/ink197.xml"/><Relationship Id="rId1643" Type="http://schemas.openxmlformats.org/officeDocument/2006/relationships/image" Target="../media/image559.png"/><Relationship Id="rId1850" Type="http://schemas.openxmlformats.org/officeDocument/2006/relationships/customXml" Target="../ink/ink404.xml"/><Relationship Id="rId6" Type="http://schemas.openxmlformats.org/officeDocument/2006/relationships/image" Target="../media/image2790.png"/><Relationship Id="rId238" Type="http://schemas.openxmlformats.org/officeDocument/2006/relationships/image" Target="../media/image391.png"/><Relationship Id="rId1503" Type="http://schemas.openxmlformats.org/officeDocument/2006/relationships/image" Target="../media/image489.png"/><Relationship Id="rId1710" Type="http://schemas.openxmlformats.org/officeDocument/2006/relationships/customXml" Target="../ink/ink334.xml"/><Relationship Id="rId1587" Type="http://schemas.openxmlformats.org/officeDocument/2006/relationships/image" Target="../media/image531.png"/><Relationship Id="rId1794" Type="http://schemas.openxmlformats.org/officeDocument/2006/relationships/customXml" Target="../ink/ink376.xml"/><Relationship Id="rId1808" Type="http://schemas.openxmlformats.org/officeDocument/2006/relationships/customXml" Target="../ink/ink383.xml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61.png"/><Relationship Id="rId1654" Type="http://schemas.openxmlformats.org/officeDocument/2006/relationships/customXml" Target="../ink/ink306.xml"/><Relationship Id="rId1861" Type="http://schemas.openxmlformats.org/officeDocument/2006/relationships/image" Target="../media/image668.png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customXml" Target="../ink/ink236.xml"/><Relationship Id="rId1721" Type="http://schemas.openxmlformats.org/officeDocument/2006/relationships/image" Target="../media/image598.png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1598" Type="http://schemas.openxmlformats.org/officeDocument/2006/relationships/customXml" Target="../ink/ink278.xml"/><Relationship Id="rId1819" Type="http://schemas.openxmlformats.org/officeDocument/2006/relationships/image" Target="../media/image647.png"/><Relationship Id="rId97" Type="http://schemas.openxmlformats.org/officeDocument/2006/relationships/customXml" Target="../ink/ink48.xml"/><Relationship Id="rId1360" Type="http://schemas.openxmlformats.org/officeDocument/2006/relationships/customXml" Target="../ink/ink159.xml"/><Relationship Id="rId1458" Type="http://schemas.openxmlformats.org/officeDocument/2006/relationships/customXml" Target="../ink/ink208.xml"/><Relationship Id="rId1665" Type="http://schemas.openxmlformats.org/officeDocument/2006/relationships/image" Target="../media/image570.png"/><Relationship Id="rId1872" Type="http://schemas.openxmlformats.org/officeDocument/2006/relationships/customXml" Target="../ink/ink415.xml"/><Relationship Id="rId162" Type="http://schemas.openxmlformats.org/officeDocument/2006/relationships/customXml" Target="../ink/ink81.xml"/><Relationship Id="rId1318" Type="http://schemas.openxmlformats.org/officeDocument/2006/relationships/customXml" Target="../ink/ink138.xml"/><Relationship Id="rId1525" Type="http://schemas.openxmlformats.org/officeDocument/2006/relationships/image" Target="../media/image500.png"/><Relationship Id="rId1732" Type="http://schemas.openxmlformats.org/officeDocument/2006/relationships/customXml" Target="../ink/ink345.xml"/><Relationship Id="rId24" Type="http://schemas.openxmlformats.org/officeDocument/2006/relationships/image" Target="../media/image2860.png"/><Relationship Id="rId1371" Type="http://schemas.openxmlformats.org/officeDocument/2006/relationships/image" Target="../media/image423.png"/><Relationship Id="rId1469" Type="http://schemas.openxmlformats.org/officeDocument/2006/relationships/image" Target="../media/image472.png"/><Relationship Id="rId173" Type="http://schemas.openxmlformats.org/officeDocument/2006/relationships/image" Target="../media/image359.png"/><Relationship Id="rId1676" Type="http://schemas.openxmlformats.org/officeDocument/2006/relationships/customXml" Target="../ink/ink317.xml"/><Relationship Id="rId1883" Type="http://schemas.openxmlformats.org/officeDocument/2006/relationships/image" Target="../media/image679.png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customXml" Target="../ink/ink247.xml"/><Relationship Id="rId1743" Type="http://schemas.openxmlformats.org/officeDocument/2006/relationships/image" Target="../media/image609.png"/><Relationship Id="rId35" Type="http://schemas.openxmlformats.org/officeDocument/2006/relationships/customXml" Target="../ink/ink17.xml"/><Relationship Id="rId100" Type="http://schemas.openxmlformats.org/officeDocument/2006/relationships/image" Target="../media/image323.png"/><Relationship Id="rId1382" Type="http://schemas.openxmlformats.org/officeDocument/2006/relationships/customXml" Target="../ink/ink170.xml"/><Relationship Id="rId1603" Type="http://schemas.openxmlformats.org/officeDocument/2006/relationships/image" Target="../media/image539.png"/><Relationship Id="rId1810" Type="http://schemas.openxmlformats.org/officeDocument/2006/relationships/customXml" Target="../ink/ink384.xml"/><Relationship Id="rId184" Type="http://schemas.openxmlformats.org/officeDocument/2006/relationships/image" Target="../media/image364.png"/><Relationship Id="rId1687" Type="http://schemas.openxmlformats.org/officeDocument/2006/relationships/image" Target="../media/image581.png"/><Relationship Id="rId1894" Type="http://schemas.openxmlformats.org/officeDocument/2006/relationships/customXml" Target="../ink/ink426.xml"/><Relationship Id="rId1908" Type="http://schemas.openxmlformats.org/officeDocument/2006/relationships/customXml" Target="../ink/ink432.xml"/><Relationship Id="rId1547" Type="http://schemas.openxmlformats.org/officeDocument/2006/relationships/image" Target="../media/image511.png"/><Relationship Id="rId1754" Type="http://schemas.openxmlformats.org/officeDocument/2006/relationships/customXml" Target="../ink/ink356.xml"/><Relationship Id="rId46" Type="http://schemas.openxmlformats.org/officeDocument/2006/relationships/image" Target="../media/image2970.png"/><Relationship Id="rId1393" Type="http://schemas.openxmlformats.org/officeDocument/2006/relationships/image" Target="../media/image434.png"/><Relationship Id="rId1407" Type="http://schemas.openxmlformats.org/officeDocument/2006/relationships/image" Target="../media/image441.png"/><Relationship Id="rId1614" Type="http://schemas.openxmlformats.org/officeDocument/2006/relationships/customXml" Target="../ink/ink286.xml"/><Relationship Id="rId1821" Type="http://schemas.openxmlformats.org/officeDocument/2006/relationships/image" Target="../media/image648.png"/><Relationship Id="rId88" Type="http://schemas.openxmlformats.org/officeDocument/2006/relationships/image" Target="../media/image317.png"/><Relationship Id="rId111" Type="http://schemas.openxmlformats.org/officeDocument/2006/relationships/customXml" Target="../ink/ink55.xml"/><Relationship Id="rId153" Type="http://schemas.openxmlformats.org/officeDocument/2006/relationships/image" Target="../media/image349.png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1656" Type="http://schemas.openxmlformats.org/officeDocument/2006/relationships/customXml" Target="../ink/ink307.xml"/><Relationship Id="rId1698" Type="http://schemas.openxmlformats.org/officeDocument/2006/relationships/customXml" Target="../ink/ink328.xml"/><Relationship Id="rId1863" Type="http://schemas.openxmlformats.org/officeDocument/2006/relationships/image" Target="../media/image669.png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460" Type="http://schemas.openxmlformats.org/officeDocument/2006/relationships/customXml" Target="../ink/ink209.xml"/><Relationship Id="rId1516" Type="http://schemas.openxmlformats.org/officeDocument/2006/relationships/customXml" Target="../ink/ink237.xml"/><Relationship Id="rId1558" Type="http://schemas.openxmlformats.org/officeDocument/2006/relationships/customXml" Target="../ink/ink258.xml"/><Relationship Id="rId1723" Type="http://schemas.openxmlformats.org/officeDocument/2006/relationships/image" Target="../media/image599.png"/><Relationship Id="rId1765" Type="http://schemas.openxmlformats.org/officeDocument/2006/relationships/image" Target="../media/image620.png"/><Relationship Id="rId15" Type="http://schemas.openxmlformats.org/officeDocument/2006/relationships/customXml" Target="../ink/ink7.xml"/><Relationship Id="rId57" Type="http://schemas.openxmlformats.org/officeDocument/2006/relationships/customXml" Target="../ink/ink28.xml"/><Relationship Id="rId1320" Type="http://schemas.openxmlformats.org/officeDocument/2006/relationships/customXml" Target="../ink/ink139.xml"/><Relationship Id="rId1362" Type="http://schemas.openxmlformats.org/officeDocument/2006/relationships/customXml" Target="../ink/ink160.xml"/><Relationship Id="rId1418" Type="http://schemas.openxmlformats.org/officeDocument/2006/relationships/customXml" Target="../ink/ink188.xml"/><Relationship Id="rId99" Type="http://schemas.openxmlformats.org/officeDocument/2006/relationships/customXml" Target="../ink/ink49.xml"/><Relationship Id="rId122" Type="http://schemas.openxmlformats.org/officeDocument/2006/relationships/image" Target="../media/image334.png"/><Relationship Id="rId164" Type="http://schemas.openxmlformats.org/officeDocument/2006/relationships/customXml" Target="../ink/ink82.xml"/><Relationship Id="rId1625" Type="http://schemas.openxmlformats.org/officeDocument/2006/relationships/image" Target="../media/image550.png"/><Relationship Id="rId1667" Type="http://schemas.openxmlformats.org/officeDocument/2006/relationships/image" Target="../media/image571.png"/><Relationship Id="rId1832" Type="http://schemas.openxmlformats.org/officeDocument/2006/relationships/customXml" Target="../ink/ink395.xml"/><Relationship Id="rId1874" Type="http://schemas.openxmlformats.org/officeDocument/2006/relationships/customXml" Target="../ink/ink416.xml"/><Relationship Id="rId1471" Type="http://schemas.openxmlformats.org/officeDocument/2006/relationships/image" Target="../media/image473.png"/><Relationship Id="rId1527" Type="http://schemas.openxmlformats.org/officeDocument/2006/relationships/image" Target="../media/image501.png"/><Relationship Id="rId1569" Type="http://schemas.openxmlformats.org/officeDocument/2006/relationships/image" Target="../media/image522.png"/><Relationship Id="rId1734" Type="http://schemas.openxmlformats.org/officeDocument/2006/relationships/customXml" Target="../ink/ink346.xml"/><Relationship Id="rId26" Type="http://schemas.openxmlformats.org/officeDocument/2006/relationships/image" Target="../media/image2870.png"/><Relationship Id="rId231" Type="http://schemas.openxmlformats.org/officeDocument/2006/relationships/customXml" Target="../ink/ink116.xml"/><Relationship Id="rId1331" Type="http://schemas.openxmlformats.org/officeDocument/2006/relationships/image" Target="../media/image403.png"/><Relationship Id="rId1373" Type="http://schemas.openxmlformats.org/officeDocument/2006/relationships/image" Target="../media/image424.png"/><Relationship Id="rId1776" Type="http://schemas.openxmlformats.org/officeDocument/2006/relationships/customXml" Target="../ink/ink367.xml"/><Relationship Id="rId68" Type="http://schemas.openxmlformats.org/officeDocument/2006/relationships/image" Target="../media/image307.png"/><Relationship Id="rId133" Type="http://schemas.openxmlformats.org/officeDocument/2006/relationships/customXml" Target="../ink/ink66.xml"/><Relationship Id="rId175" Type="http://schemas.openxmlformats.org/officeDocument/2006/relationships/image" Target="../media/image360.png"/><Relationship Id="rId1429" Type="http://schemas.openxmlformats.org/officeDocument/2006/relationships/image" Target="../media/image452.png"/><Relationship Id="rId1580" Type="http://schemas.openxmlformats.org/officeDocument/2006/relationships/customXml" Target="../ink/ink269.xml"/><Relationship Id="rId1636" Type="http://schemas.openxmlformats.org/officeDocument/2006/relationships/customXml" Target="../ink/ink297.xml"/><Relationship Id="rId1678" Type="http://schemas.openxmlformats.org/officeDocument/2006/relationships/customXml" Target="../ink/ink318.xml"/><Relationship Id="rId1801" Type="http://schemas.openxmlformats.org/officeDocument/2006/relationships/image" Target="../media/image638.png"/><Relationship Id="rId1843" Type="http://schemas.openxmlformats.org/officeDocument/2006/relationships/image" Target="../media/image659.png"/><Relationship Id="rId1885" Type="http://schemas.openxmlformats.org/officeDocument/2006/relationships/image" Target="../media/image680.png"/><Relationship Id="rId200" Type="http://schemas.openxmlformats.org/officeDocument/2006/relationships/image" Target="../media/image372.png"/><Relationship Id="rId1440" Type="http://schemas.openxmlformats.org/officeDocument/2006/relationships/customXml" Target="../ink/ink199.xml"/><Relationship Id="rId1482" Type="http://schemas.openxmlformats.org/officeDocument/2006/relationships/customXml" Target="../ink/ink220.xml"/><Relationship Id="rId1538" Type="http://schemas.openxmlformats.org/officeDocument/2006/relationships/customXml" Target="../ink/ink248.xml"/><Relationship Id="rId1703" Type="http://schemas.openxmlformats.org/officeDocument/2006/relationships/image" Target="../media/image589.png"/><Relationship Id="rId1910" Type="http://schemas.openxmlformats.org/officeDocument/2006/relationships/customXml" Target="../ink/ink433.xml"/><Relationship Id="rId242" Type="http://schemas.openxmlformats.org/officeDocument/2006/relationships/image" Target="../media/image393.png"/><Relationship Id="rId1300" Type="http://schemas.openxmlformats.org/officeDocument/2006/relationships/customXml" Target="../ink/ink129.xml"/><Relationship Id="rId1342" Type="http://schemas.openxmlformats.org/officeDocument/2006/relationships/customXml" Target="../ink/ink150.xml"/><Relationship Id="rId1745" Type="http://schemas.openxmlformats.org/officeDocument/2006/relationships/image" Target="../media/image610.png"/><Relationship Id="rId1787" Type="http://schemas.openxmlformats.org/officeDocument/2006/relationships/image" Target="../media/image631.png"/><Relationship Id="rId37" Type="http://schemas.openxmlformats.org/officeDocument/2006/relationships/customXml" Target="../ink/ink18.xml"/><Relationship Id="rId79" Type="http://schemas.openxmlformats.org/officeDocument/2006/relationships/customXml" Target="../ink/ink39.xml"/><Relationship Id="rId102" Type="http://schemas.openxmlformats.org/officeDocument/2006/relationships/image" Target="../media/image324.png"/><Relationship Id="rId144" Type="http://schemas.openxmlformats.org/officeDocument/2006/relationships/image" Target="../media/image345.png"/><Relationship Id="rId1384" Type="http://schemas.openxmlformats.org/officeDocument/2006/relationships/customXml" Target="../ink/ink171.xml"/><Relationship Id="rId1591" Type="http://schemas.openxmlformats.org/officeDocument/2006/relationships/image" Target="../media/image533.png"/><Relationship Id="rId1605" Type="http://schemas.openxmlformats.org/officeDocument/2006/relationships/image" Target="../media/image540.png"/><Relationship Id="rId1647" Type="http://schemas.openxmlformats.org/officeDocument/2006/relationships/image" Target="../media/image561.png"/><Relationship Id="rId1689" Type="http://schemas.openxmlformats.org/officeDocument/2006/relationships/image" Target="../media/image582.png"/><Relationship Id="rId1812" Type="http://schemas.openxmlformats.org/officeDocument/2006/relationships/customXml" Target="../ink/ink385.xml"/><Relationship Id="rId1854" Type="http://schemas.openxmlformats.org/officeDocument/2006/relationships/customXml" Target="../ink/ink406.xml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463.png"/><Relationship Id="rId1493" Type="http://schemas.openxmlformats.org/officeDocument/2006/relationships/image" Target="../media/image484.png"/><Relationship Id="rId1507" Type="http://schemas.openxmlformats.org/officeDocument/2006/relationships/image" Target="../media/image491.png"/><Relationship Id="rId1714" Type="http://schemas.openxmlformats.org/officeDocument/2006/relationships/customXml" Target="../ink/ink336.xml"/><Relationship Id="rId1896" Type="http://schemas.openxmlformats.org/officeDocument/2006/relationships/customXml" Target="../ink/ink427.xml"/><Relationship Id="rId211" Type="http://schemas.openxmlformats.org/officeDocument/2006/relationships/customXml" Target="../ink/ink106.xml"/><Relationship Id="rId1311" Type="http://schemas.openxmlformats.org/officeDocument/2006/relationships/image" Target="../media/image907.png"/><Relationship Id="rId1549" Type="http://schemas.openxmlformats.org/officeDocument/2006/relationships/image" Target="../media/image512.png"/><Relationship Id="rId1756" Type="http://schemas.openxmlformats.org/officeDocument/2006/relationships/customXml" Target="../ink/ink357.xml"/><Relationship Id="rId1798" Type="http://schemas.openxmlformats.org/officeDocument/2006/relationships/customXml" Target="../ink/ink378.xml"/><Relationship Id="rId1921" Type="http://schemas.openxmlformats.org/officeDocument/2006/relationships/image" Target="../media/image698.png"/><Relationship Id="rId48" Type="http://schemas.openxmlformats.org/officeDocument/2006/relationships/image" Target="../media/image2980.png"/><Relationship Id="rId113" Type="http://schemas.openxmlformats.org/officeDocument/2006/relationships/customXml" Target="../ink/ink56.xml"/><Relationship Id="rId1353" Type="http://schemas.openxmlformats.org/officeDocument/2006/relationships/image" Target="../media/image414.png"/><Relationship Id="rId1395" Type="http://schemas.openxmlformats.org/officeDocument/2006/relationships/image" Target="../media/image435.png"/><Relationship Id="rId1409" Type="http://schemas.openxmlformats.org/officeDocument/2006/relationships/image" Target="../media/image442.png"/><Relationship Id="rId1560" Type="http://schemas.openxmlformats.org/officeDocument/2006/relationships/customXml" Target="../ink/ink259.xml"/><Relationship Id="rId1616" Type="http://schemas.openxmlformats.org/officeDocument/2006/relationships/customXml" Target="../ink/ink287.xml"/><Relationship Id="rId1658" Type="http://schemas.openxmlformats.org/officeDocument/2006/relationships/customXml" Target="../ink/ink308.xml"/><Relationship Id="rId1823" Type="http://schemas.openxmlformats.org/officeDocument/2006/relationships/image" Target="../media/image649.png"/><Relationship Id="rId1865" Type="http://schemas.openxmlformats.org/officeDocument/2006/relationships/image" Target="../media/image670.png"/><Relationship Id="rId155" Type="http://schemas.openxmlformats.org/officeDocument/2006/relationships/image" Target="../media/image350.png"/><Relationship Id="rId197" Type="http://schemas.openxmlformats.org/officeDocument/2006/relationships/customXml" Target="../ink/ink99.xml"/><Relationship Id="rId1297" Type="http://schemas.openxmlformats.org/officeDocument/2006/relationships/image" Target="../media/image900.png"/><Relationship Id="rId1420" Type="http://schemas.openxmlformats.org/officeDocument/2006/relationships/customXml" Target="../ink/ink189.xml"/><Relationship Id="rId1462" Type="http://schemas.openxmlformats.org/officeDocument/2006/relationships/customXml" Target="../ink/ink210.xml"/><Relationship Id="rId1518" Type="http://schemas.openxmlformats.org/officeDocument/2006/relationships/customXml" Target="../ink/ink238.xml"/><Relationship Id="rId222" Type="http://schemas.openxmlformats.org/officeDocument/2006/relationships/image" Target="../media/image383.png"/><Relationship Id="rId1322" Type="http://schemas.openxmlformats.org/officeDocument/2006/relationships/customXml" Target="../ink/ink140.xml"/><Relationship Id="rId1725" Type="http://schemas.openxmlformats.org/officeDocument/2006/relationships/image" Target="../media/image600.png"/><Relationship Id="rId1767" Type="http://schemas.openxmlformats.org/officeDocument/2006/relationships/image" Target="../media/image621.png"/><Relationship Id="rId17" Type="http://schemas.openxmlformats.org/officeDocument/2006/relationships/customXml" Target="../ink/ink8.xml"/><Relationship Id="rId59" Type="http://schemas.openxmlformats.org/officeDocument/2006/relationships/customXml" Target="../ink/ink29.xml"/><Relationship Id="rId124" Type="http://schemas.openxmlformats.org/officeDocument/2006/relationships/image" Target="../media/image335.png"/><Relationship Id="rId1364" Type="http://schemas.openxmlformats.org/officeDocument/2006/relationships/customXml" Target="../ink/ink161.xml"/><Relationship Id="rId1571" Type="http://schemas.openxmlformats.org/officeDocument/2006/relationships/image" Target="../media/image523.png"/><Relationship Id="rId1627" Type="http://schemas.openxmlformats.org/officeDocument/2006/relationships/image" Target="../media/image551.png"/><Relationship Id="rId1834" Type="http://schemas.openxmlformats.org/officeDocument/2006/relationships/customXml" Target="../ink/ink396.xml"/><Relationship Id="rId70" Type="http://schemas.openxmlformats.org/officeDocument/2006/relationships/image" Target="../media/image308.png"/><Relationship Id="rId166" Type="http://schemas.openxmlformats.org/officeDocument/2006/relationships/customXml" Target="../ink/ink83.xml"/><Relationship Id="rId1431" Type="http://schemas.openxmlformats.org/officeDocument/2006/relationships/image" Target="../media/image453.png"/><Relationship Id="rId1473" Type="http://schemas.openxmlformats.org/officeDocument/2006/relationships/image" Target="../media/image474.png"/><Relationship Id="rId1669" Type="http://schemas.openxmlformats.org/officeDocument/2006/relationships/image" Target="../media/image572.png"/><Relationship Id="rId1876" Type="http://schemas.openxmlformats.org/officeDocument/2006/relationships/customXml" Target="../ink/ink417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7.xml"/><Relationship Id="rId1529" Type="http://schemas.openxmlformats.org/officeDocument/2006/relationships/image" Target="../media/image502.png"/><Relationship Id="rId1680" Type="http://schemas.openxmlformats.org/officeDocument/2006/relationships/customXml" Target="../ink/ink319.xml"/><Relationship Id="rId1736" Type="http://schemas.openxmlformats.org/officeDocument/2006/relationships/customXml" Target="../ink/ink347.xml"/><Relationship Id="rId1778" Type="http://schemas.openxmlformats.org/officeDocument/2006/relationships/customXml" Target="../ink/ink368.xml"/><Relationship Id="rId1901" Type="http://schemas.openxmlformats.org/officeDocument/2006/relationships/image" Target="../media/image688.png"/><Relationship Id="rId28" Type="http://schemas.openxmlformats.org/officeDocument/2006/relationships/image" Target="../media/image2880.png"/><Relationship Id="rId1333" Type="http://schemas.openxmlformats.org/officeDocument/2006/relationships/image" Target="../media/image404.png"/><Relationship Id="rId1375" Type="http://schemas.openxmlformats.org/officeDocument/2006/relationships/image" Target="../media/image425.png"/><Relationship Id="rId1540" Type="http://schemas.openxmlformats.org/officeDocument/2006/relationships/customXml" Target="../ink/ink249.xml"/><Relationship Id="rId1582" Type="http://schemas.openxmlformats.org/officeDocument/2006/relationships/customXml" Target="../ink/ink270.xml"/><Relationship Id="rId1638" Type="http://schemas.openxmlformats.org/officeDocument/2006/relationships/customXml" Target="../ink/ink298.xml"/><Relationship Id="rId1803" Type="http://schemas.openxmlformats.org/officeDocument/2006/relationships/image" Target="../media/image639.png"/><Relationship Id="rId81" Type="http://schemas.openxmlformats.org/officeDocument/2006/relationships/customXml" Target="../ink/ink40.xml"/><Relationship Id="rId135" Type="http://schemas.openxmlformats.org/officeDocument/2006/relationships/customXml" Target="../ink/ink67.xml"/><Relationship Id="rId177" Type="http://schemas.openxmlformats.org/officeDocument/2006/relationships/image" Target="../media/image361.png"/><Relationship Id="rId1400" Type="http://schemas.openxmlformats.org/officeDocument/2006/relationships/customXml" Target="../ink/ink179.xml"/><Relationship Id="rId1442" Type="http://schemas.openxmlformats.org/officeDocument/2006/relationships/customXml" Target="../ink/ink200.xml"/><Relationship Id="rId1845" Type="http://schemas.openxmlformats.org/officeDocument/2006/relationships/image" Target="../media/image660.png"/><Relationship Id="rId1887" Type="http://schemas.openxmlformats.org/officeDocument/2006/relationships/image" Target="../media/image681.png"/><Relationship Id="rId202" Type="http://schemas.openxmlformats.org/officeDocument/2006/relationships/image" Target="../media/image373.png"/><Relationship Id="rId244" Type="http://schemas.openxmlformats.org/officeDocument/2006/relationships/customXml" Target="../ink/ink123.xml"/><Relationship Id="rId1302" Type="http://schemas.openxmlformats.org/officeDocument/2006/relationships/customXml" Target="../ink/ink130.xml"/><Relationship Id="rId1484" Type="http://schemas.openxmlformats.org/officeDocument/2006/relationships/customXml" Target="../ink/ink221.xml"/><Relationship Id="rId1691" Type="http://schemas.openxmlformats.org/officeDocument/2006/relationships/image" Target="../media/image583.png"/><Relationship Id="rId1705" Type="http://schemas.openxmlformats.org/officeDocument/2006/relationships/image" Target="../media/image590.png"/><Relationship Id="rId1747" Type="http://schemas.openxmlformats.org/officeDocument/2006/relationships/image" Target="../media/image611.png"/><Relationship Id="rId1912" Type="http://schemas.openxmlformats.org/officeDocument/2006/relationships/customXml" Target="../ink/ink434.xml"/><Relationship Id="rId39" Type="http://schemas.openxmlformats.org/officeDocument/2006/relationships/customXml" Target="../ink/ink19.xml"/><Relationship Id="rId1344" Type="http://schemas.openxmlformats.org/officeDocument/2006/relationships/customXml" Target="../ink/ink151.xml"/><Relationship Id="rId1386" Type="http://schemas.openxmlformats.org/officeDocument/2006/relationships/customXml" Target="../ink/ink172.xml"/><Relationship Id="rId1551" Type="http://schemas.openxmlformats.org/officeDocument/2006/relationships/image" Target="../media/image513.png"/><Relationship Id="rId1593" Type="http://schemas.openxmlformats.org/officeDocument/2006/relationships/image" Target="../media/image534.png"/><Relationship Id="rId1607" Type="http://schemas.openxmlformats.org/officeDocument/2006/relationships/image" Target="../media/image541.png"/><Relationship Id="rId1789" Type="http://schemas.openxmlformats.org/officeDocument/2006/relationships/image" Target="../media/image632.png"/><Relationship Id="rId1814" Type="http://schemas.openxmlformats.org/officeDocument/2006/relationships/customXml" Target="../ink/ink386.xml"/><Relationship Id="rId50" Type="http://schemas.openxmlformats.org/officeDocument/2006/relationships/image" Target="../media/image299.png"/><Relationship Id="rId104" Type="http://schemas.openxmlformats.org/officeDocument/2006/relationships/image" Target="../media/image325.png"/><Relationship Id="rId146" Type="http://schemas.openxmlformats.org/officeDocument/2006/relationships/customXml" Target="../ink/ink73.xml"/><Relationship Id="rId188" Type="http://schemas.openxmlformats.org/officeDocument/2006/relationships/image" Target="../media/image366.png"/><Relationship Id="rId1411" Type="http://schemas.openxmlformats.org/officeDocument/2006/relationships/image" Target="../media/image443.png"/><Relationship Id="rId1649" Type="http://schemas.openxmlformats.org/officeDocument/2006/relationships/image" Target="../media/image562.png"/><Relationship Id="rId1856" Type="http://schemas.openxmlformats.org/officeDocument/2006/relationships/customXml" Target="../ink/ink407.xml"/><Relationship Id="rId1898" Type="http://schemas.openxmlformats.org/officeDocument/2006/relationships/customXml" Target="../ink/ink428.xml"/><Relationship Id="rId92" Type="http://schemas.openxmlformats.org/officeDocument/2006/relationships/image" Target="../media/image319.png"/><Relationship Id="rId213" Type="http://schemas.openxmlformats.org/officeDocument/2006/relationships/customXml" Target="../ink/ink107.xml"/><Relationship Id="rId1453" Type="http://schemas.openxmlformats.org/officeDocument/2006/relationships/image" Target="../media/image464.png"/><Relationship Id="rId1495" Type="http://schemas.openxmlformats.org/officeDocument/2006/relationships/image" Target="../media/image485.png"/><Relationship Id="rId1509" Type="http://schemas.openxmlformats.org/officeDocument/2006/relationships/image" Target="../media/image492.png"/><Relationship Id="rId1660" Type="http://schemas.openxmlformats.org/officeDocument/2006/relationships/customXml" Target="../ink/ink309.xml"/><Relationship Id="rId1716" Type="http://schemas.openxmlformats.org/officeDocument/2006/relationships/customXml" Target="../ink/ink337.xml"/><Relationship Id="rId1758" Type="http://schemas.openxmlformats.org/officeDocument/2006/relationships/customXml" Target="../ink/ink358.xml"/><Relationship Id="rId1313" Type="http://schemas.openxmlformats.org/officeDocument/2006/relationships/image" Target="../media/image908.png"/><Relationship Id="rId1355" Type="http://schemas.openxmlformats.org/officeDocument/2006/relationships/image" Target="../media/image415.png"/><Relationship Id="rId1397" Type="http://schemas.openxmlformats.org/officeDocument/2006/relationships/image" Target="../media/image436.png"/><Relationship Id="rId1520" Type="http://schemas.openxmlformats.org/officeDocument/2006/relationships/customXml" Target="../ink/ink239.xml"/><Relationship Id="rId1562" Type="http://schemas.openxmlformats.org/officeDocument/2006/relationships/customXml" Target="../ink/ink260.xml"/><Relationship Id="rId115" Type="http://schemas.openxmlformats.org/officeDocument/2006/relationships/customXml" Target="../ink/ink57.xml"/><Relationship Id="rId157" Type="http://schemas.openxmlformats.org/officeDocument/2006/relationships/image" Target="../media/image351.png"/><Relationship Id="rId1422" Type="http://schemas.openxmlformats.org/officeDocument/2006/relationships/customXml" Target="../ink/ink190.xml"/><Relationship Id="rId1618" Type="http://schemas.openxmlformats.org/officeDocument/2006/relationships/customXml" Target="../ink/ink288.xml"/><Relationship Id="rId1825" Type="http://schemas.openxmlformats.org/officeDocument/2006/relationships/image" Target="../media/image650.png"/><Relationship Id="rId1867" Type="http://schemas.openxmlformats.org/officeDocument/2006/relationships/image" Target="../media/image671.png"/><Relationship Id="rId61" Type="http://schemas.openxmlformats.org/officeDocument/2006/relationships/customXml" Target="../ink/ink30.xml"/><Relationship Id="rId199" Type="http://schemas.openxmlformats.org/officeDocument/2006/relationships/customXml" Target="../ink/ink100.xml"/><Relationship Id="rId1299" Type="http://schemas.openxmlformats.org/officeDocument/2006/relationships/image" Target="../media/image901.png"/><Relationship Id="rId1464" Type="http://schemas.openxmlformats.org/officeDocument/2006/relationships/customXml" Target="../ink/ink211.xml"/><Relationship Id="rId1671" Type="http://schemas.openxmlformats.org/officeDocument/2006/relationships/image" Target="../media/image573.png"/><Relationship Id="rId1727" Type="http://schemas.openxmlformats.org/officeDocument/2006/relationships/image" Target="../media/image601.png"/><Relationship Id="rId19" Type="http://schemas.openxmlformats.org/officeDocument/2006/relationships/customXml" Target="../ink/ink9.xml"/><Relationship Id="rId224" Type="http://schemas.openxmlformats.org/officeDocument/2006/relationships/image" Target="../media/image384.png"/><Relationship Id="rId1324" Type="http://schemas.openxmlformats.org/officeDocument/2006/relationships/customXml" Target="../ink/ink141.xml"/><Relationship Id="rId1366" Type="http://schemas.openxmlformats.org/officeDocument/2006/relationships/customXml" Target="../ink/ink162.xml"/><Relationship Id="rId1531" Type="http://schemas.openxmlformats.org/officeDocument/2006/relationships/image" Target="../media/image503.png"/><Relationship Id="rId1769" Type="http://schemas.openxmlformats.org/officeDocument/2006/relationships/image" Target="../media/image622.png"/><Relationship Id="rId30" Type="http://schemas.openxmlformats.org/officeDocument/2006/relationships/image" Target="../media/image2890.png"/><Relationship Id="rId126" Type="http://schemas.openxmlformats.org/officeDocument/2006/relationships/image" Target="../media/image336.png"/><Relationship Id="rId168" Type="http://schemas.openxmlformats.org/officeDocument/2006/relationships/customXml" Target="../ink/ink84.xml"/><Relationship Id="rId1573" Type="http://schemas.openxmlformats.org/officeDocument/2006/relationships/image" Target="../media/image524.png"/><Relationship Id="rId1629" Type="http://schemas.openxmlformats.org/officeDocument/2006/relationships/image" Target="../media/image552.png"/><Relationship Id="rId1780" Type="http://schemas.openxmlformats.org/officeDocument/2006/relationships/customXml" Target="../ink/ink369.xml"/><Relationship Id="rId1836" Type="http://schemas.openxmlformats.org/officeDocument/2006/relationships/customXml" Target="../ink/ink397.xml"/><Relationship Id="rId1878" Type="http://schemas.openxmlformats.org/officeDocument/2006/relationships/customXml" Target="../ink/ink418.xml"/><Relationship Id="rId72" Type="http://schemas.openxmlformats.org/officeDocument/2006/relationships/image" Target="../media/image309.png"/><Relationship Id="rId1433" Type="http://schemas.openxmlformats.org/officeDocument/2006/relationships/image" Target="../media/image454.png"/><Relationship Id="rId1475" Type="http://schemas.openxmlformats.org/officeDocument/2006/relationships/image" Target="../media/image475.png"/><Relationship Id="rId1640" Type="http://schemas.openxmlformats.org/officeDocument/2006/relationships/customXml" Target="../ink/ink299.xml"/><Relationship Id="rId1682" Type="http://schemas.openxmlformats.org/officeDocument/2006/relationships/customXml" Target="../ink/ink320.xml"/><Relationship Id="rId1738" Type="http://schemas.openxmlformats.org/officeDocument/2006/relationships/customXml" Target="../ink/ink348.xml"/><Relationship Id="rId1903" Type="http://schemas.openxmlformats.org/officeDocument/2006/relationships/image" Target="../media/image689.png"/><Relationship Id="rId3" Type="http://schemas.openxmlformats.org/officeDocument/2006/relationships/customXml" Target="../ink/ink1.xml"/><Relationship Id="rId235" Type="http://schemas.openxmlformats.org/officeDocument/2006/relationships/customXml" Target="../ink/ink118.xml"/><Relationship Id="rId1335" Type="http://schemas.openxmlformats.org/officeDocument/2006/relationships/image" Target="../media/image405.png"/><Relationship Id="rId1500" Type="http://schemas.openxmlformats.org/officeDocument/2006/relationships/customXml" Target="../ink/ink229.xml"/><Relationship Id="rId1542" Type="http://schemas.openxmlformats.org/officeDocument/2006/relationships/customXml" Target="../ink/ink250.xml"/><Relationship Id="rId137" Type="http://schemas.openxmlformats.org/officeDocument/2006/relationships/customXml" Target="../ink/ink68.xml"/><Relationship Id="rId1377" Type="http://schemas.openxmlformats.org/officeDocument/2006/relationships/image" Target="../media/image426.png"/><Relationship Id="rId1584" Type="http://schemas.openxmlformats.org/officeDocument/2006/relationships/customXml" Target="../ink/ink271.xml"/><Relationship Id="rId1791" Type="http://schemas.openxmlformats.org/officeDocument/2006/relationships/image" Target="../media/image633.png"/><Relationship Id="rId1805" Type="http://schemas.openxmlformats.org/officeDocument/2006/relationships/image" Target="../media/image640.png"/><Relationship Id="rId1847" Type="http://schemas.openxmlformats.org/officeDocument/2006/relationships/image" Target="../media/image661.png"/><Relationship Id="rId41" Type="http://schemas.openxmlformats.org/officeDocument/2006/relationships/customXml" Target="../ink/ink20.xml"/><Relationship Id="rId83" Type="http://schemas.openxmlformats.org/officeDocument/2006/relationships/customXml" Target="../ink/ink41.xml"/><Relationship Id="rId179" Type="http://schemas.openxmlformats.org/officeDocument/2006/relationships/image" Target="../media/image362.png"/><Relationship Id="rId1402" Type="http://schemas.openxmlformats.org/officeDocument/2006/relationships/customXml" Target="../ink/ink180.xml"/><Relationship Id="rId1444" Type="http://schemas.openxmlformats.org/officeDocument/2006/relationships/customXml" Target="../ink/ink201.xml"/><Relationship Id="rId1486" Type="http://schemas.openxmlformats.org/officeDocument/2006/relationships/customXml" Target="../ink/ink222.xml"/><Relationship Id="rId1651" Type="http://schemas.openxmlformats.org/officeDocument/2006/relationships/image" Target="../media/image563.png"/><Relationship Id="rId1707" Type="http://schemas.openxmlformats.org/officeDocument/2006/relationships/image" Target="../media/image591.png"/><Relationship Id="rId1889" Type="http://schemas.openxmlformats.org/officeDocument/2006/relationships/image" Target="../media/image682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246" Type="http://schemas.openxmlformats.org/officeDocument/2006/relationships/customXml" Target="../ink/ink124.xml"/><Relationship Id="rId1304" Type="http://schemas.openxmlformats.org/officeDocument/2006/relationships/customXml" Target="../ink/ink131.xml"/><Relationship Id="rId1346" Type="http://schemas.openxmlformats.org/officeDocument/2006/relationships/customXml" Target="../ink/ink152.xml"/><Relationship Id="rId1511" Type="http://schemas.openxmlformats.org/officeDocument/2006/relationships/image" Target="../media/image493.png"/><Relationship Id="rId1693" Type="http://schemas.openxmlformats.org/officeDocument/2006/relationships/image" Target="../media/image584.png"/><Relationship Id="rId1749" Type="http://schemas.openxmlformats.org/officeDocument/2006/relationships/image" Target="../media/image612.png"/><Relationship Id="rId1914" Type="http://schemas.openxmlformats.org/officeDocument/2006/relationships/customXml" Target="../ink/ink435.xml"/><Relationship Id="rId106" Type="http://schemas.openxmlformats.org/officeDocument/2006/relationships/image" Target="../media/image326.png"/><Relationship Id="rId1388" Type="http://schemas.openxmlformats.org/officeDocument/2006/relationships/customXml" Target="../ink/ink173.xml"/><Relationship Id="rId1553" Type="http://schemas.openxmlformats.org/officeDocument/2006/relationships/image" Target="../media/image514.png"/><Relationship Id="rId1595" Type="http://schemas.openxmlformats.org/officeDocument/2006/relationships/image" Target="../media/image535.png"/><Relationship Id="rId1609" Type="http://schemas.openxmlformats.org/officeDocument/2006/relationships/image" Target="../media/image542.png"/><Relationship Id="rId1760" Type="http://schemas.openxmlformats.org/officeDocument/2006/relationships/customXml" Target="../ink/ink359.xml"/><Relationship Id="rId1816" Type="http://schemas.openxmlformats.org/officeDocument/2006/relationships/customXml" Target="../ink/ink387.xml"/><Relationship Id="rId1858" Type="http://schemas.openxmlformats.org/officeDocument/2006/relationships/customXml" Target="../ink/ink408.xml"/><Relationship Id="rId10" Type="http://schemas.openxmlformats.org/officeDocument/2006/relationships/image" Target="../media/image2810.png"/><Relationship Id="rId52" Type="http://schemas.openxmlformats.org/officeDocument/2006/relationships/image" Target="../media/image300.png"/><Relationship Id="rId94" Type="http://schemas.openxmlformats.org/officeDocument/2006/relationships/image" Target="../media/image320.png"/><Relationship Id="rId148" Type="http://schemas.openxmlformats.org/officeDocument/2006/relationships/customXml" Target="../ink/ink74.xml"/><Relationship Id="rId1413" Type="http://schemas.openxmlformats.org/officeDocument/2006/relationships/image" Target="../media/image444.png"/><Relationship Id="rId1455" Type="http://schemas.openxmlformats.org/officeDocument/2006/relationships/image" Target="../media/image465.png"/><Relationship Id="rId1620" Type="http://schemas.openxmlformats.org/officeDocument/2006/relationships/customXml" Target="../ink/ink289.xml"/><Relationship Id="rId1662" Type="http://schemas.openxmlformats.org/officeDocument/2006/relationships/customXml" Target="../ink/ink310.xml"/><Relationship Id="rId215" Type="http://schemas.openxmlformats.org/officeDocument/2006/relationships/customXml" Target="../ink/ink108.xml"/><Relationship Id="rId1315" Type="http://schemas.openxmlformats.org/officeDocument/2006/relationships/image" Target="../media/image909.png"/><Relationship Id="rId1497" Type="http://schemas.openxmlformats.org/officeDocument/2006/relationships/image" Target="../media/image486.png"/><Relationship Id="rId1718" Type="http://schemas.openxmlformats.org/officeDocument/2006/relationships/customXml" Target="../ink/ink338.xml"/><Relationship Id="rId1357" Type="http://schemas.openxmlformats.org/officeDocument/2006/relationships/image" Target="../media/image416.png"/><Relationship Id="rId1564" Type="http://schemas.openxmlformats.org/officeDocument/2006/relationships/customXml" Target="../ink/ink261.xml"/><Relationship Id="rId1771" Type="http://schemas.openxmlformats.org/officeDocument/2006/relationships/image" Target="../media/image623.png"/><Relationship Id="rId63" Type="http://schemas.openxmlformats.org/officeDocument/2006/relationships/customXml" Target="../ink/ink31.xml"/><Relationship Id="rId159" Type="http://schemas.openxmlformats.org/officeDocument/2006/relationships/image" Target="../media/image352.png"/><Relationship Id="rId1424" Type="http://schemas.openxmlformats.org/officeDocument/2006/relationships/customXml" Target="../ink/ink191.xml"/><Relationship Id="rId1631" Type="http://schemas.openxmlformats.org/officeDocument/2006/relationships/image" Target="../media/image553.png"/><Relationship Id="rId1869" Type="http://schemas.openxmlformats.org/officeDocument/2006/relationships/image" Target="../media/image672.png"/><Relationship Id="rId226" Type="http://schemas.openxmlformats.org/officeDocument/2006/relationships/image" Target="../media/image385.png"/><Relationship Id="rId1729" Type="http://schemas.openxmlformats.org/officeDocument/2006/relationships/image" Target="../media/image602.png"/><Relationship Id="rId1368" Type="http://schemas.openxmlformats.org/officeDocument/2006/relationships/customXml" Target="../ink/ink163.xml"/><Relationship Id="rId1575" Type="http://schemas.openxmlformats.org/officeDocument/2006/relationships/image" Target="../media/image525.png"/><Relationship Id="rId1782" Type="http://schemas.openxmlformats.org/officeDocument/2006/relationships/customXml" Target="../ink/ink370.xml"/><Relationship Id="rId74" Type="http://schemas.openxmlformats.org/officeDocument/2006/relationships/image" Target="../media/image310.png"/><Relationship Id="rId1435" Type="http://schemas.openxmlformats.org/officeDocument/2006/relationships/image" Target="../media/image455.png"/><Relationship Id="rId5" Type="http://schemas.openxmlformats.org/officeDocument/2006/relationships/customXml" Target="../ink/ink2.xml"/><Relationship Id="rId237" Type="http://schemas.openxmlformats.org/officeDocument/2006/relationships/customXml" Target="../ink/ink119.xml"/><Relationship Id="rId1642" Type="http://schemas.openxmlformats.org/officeDocument/2006/relationships/customXml" Target="../ink/ink300.xml"/><Relationship Id="rId1379" Type="http://schemas.openxmlformats.org/officeDocument/2006/relationships/image" Target="../media/image427.png"/><Relationship Id="rId1502" Type="http://schemas.openxmlformats.org/officeDocument/2006/relationships/customXml" Target="../ink/ink230.xml"/><Relationship Id="rId1586" Type="http://schemas.openxmlformats.org/officeDocument/2006/relationships/customXml" Target="../ink/ink272.xml"/><Relationship Id="rId1807" Type="http://schemas.openxmlformats.org/officeDocument/2006/relationships/image" Target="../media/image641.png"/><Relationship Id="rId1793" Type="http://schemas.openxmlformats.org/officeDocument/2006/relationships/image" Target="../media/image634.png"/><Relationship Id="rId85" Type="http://schemas.openxmlformats.org/officeDocument/2006/relationships/customXml" Target="../ink/ink42.xml"/><Relationship Id="rId150" Type="http://schemas.openxmlformats.org/officeDocument/2006/relationships/customXml" Target="../ink/ink75.xml"/><Relationship Id="rId1446" Type="http://schemas.openxmlformats.org/officeDocument/2006/relationships/customXml" Target="../ink/ink202.xml"/><Relationship Id="rId1653" Type="http://schemas.openxmlformats.org/officeDocument/2006/relationships/image" Target="../media/image564.png"/><Relationship Id="rId1860" Type="http://schemas.openxmlformats.org/officeDocument/2006/relationships/customXml" Target="../ink/ink409.xml"/><Relationship Id="rId248" Type="http://schemas.openxmlformats.org/officeDocument/2006/relationships/customXml" Target="../ink/ink125.xml"/><Relationship Id="rId1306" Type="http://schemas.openxmlformats.org/officeDocument/2006/relationships/customXml" Target="../ink/ink132.xml"/><Relationship Id="rId1513" Type="http://schemas.openxmlformats.org/officeDocument/2006/relationships/image" Target="../media/image494.png"/><Relationship Id="rId1720" Type="http://schemas.openxmlformats.org/officeDocument/2006/relationships/customXml" Target="../ink/ink339.xml"/><Relationship Id="rId12" Type="http://schemas.openxmlformats.org/officeDocument/2006/relationships/image" Target="../media/image2820.png"/><Relationship Id="rId108" Type="http://schemas.openxmlformats.org/officeDocument/2006/relationships/image" Target="../media/image327.png"/><Relationship Id="rId1597" Type="http://schemas.openxmlformats.org/officeDocument/2006/relationships/image" Target="../media/image536.png"/><Relationship Id="rId1818" Type="http://schemas.openxmlformats.org/officeDocument/2006/relationships/customXml" Target="../ink/ink388.xml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466.png"/><Relationship Id="rId1664" Type="http://schemas.openxmlformats.org/officeDocument/2006/relationships/customXml" Target="../ink/ink311.xml"/><Relationship Id="rId1871" Type="http://schemas.openxmlformats.org/officeDocument/2006/relationships/image" Target="../media/image673.png"/><Relationship Id="rId1317" Type="http://schemas.openxmlformats.org/officeDocument/2006/relationships/image" Target="../media/image396.png"/><Relationship Id="rId1524" Type="http://schemas.openxmlformats.org/officeDocument/2006/relationships/customXml" Target="../ink/ink241.xml"/><Relationship Id="rId1731" Type="http://schemas.openxmlformats.org/officeDocument/2006/relationships/image" Target="../media/image603.png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1370" Type="http://schemas.openxmlformats.org/officeDocument/2006/relationships/customXml" Target="../ink/ink164.xml"/><Relationship Id="rId1829" Type="http://schemas.openxmlformats.org/officeDocument/2006/relationships/image" Target="../media/image652.png"/><Relationship Id="rId1468" Type="http://schemas.openxmlformats.org/officeDocument/2006/relationships/customXml" Target="../ink/ink213.xml"/><Relationship Id="rId1675" Type="http://schemas.openxmlformats.org/officeDocument/2006/relationships/image" Target="../media/image575.png"/><Relationship Id="rId1882" Type="http://schemas.openxmlformats.org/officeDocument/2006/relationships/customXml" Target="../ink/ink420.xml"/><Relationship Id="rId172" Type="http://schemas.openxmlformats.org/officeDocument/2006/relationships/customXml" Target="../ink/ink86.xml"/><Relationship Id="rId1328" Type="http://schemas.openxmlformats.org/officeDocument/2006/relationships/customXml" Target="../ink/ink143.xml"/><Relationship Id="rId1535" Type="http://schemas.openxmlformats.org/officeDocument/2006/relationships/image" Target="../media/image505.png"/><Relationship Id="rId1742" Type="http://schemas.openxmlformats.org/officeDocument/2006/relationships/customXml" Target="../ink/ink350.xml"/><Relationship Id="rId34" Type="http://schemas.openxmlformats.org/officeDocument/2006/relationships/image" Target="../media/image2910.png"/><Relationship Id="rId1381" Type="http://schemas.openxmlformats.org/officeDocument/2006/relationships/image" Target="../media/image428.png"/><Relationship Id="rId1479" Type="http://schemas.openxmlformats.org/officeDocument/2006/relationships/image" Target="../media/image477.png"/><Relationship Id="rId1602" Type="http://schemas.openxmlformats.org/officeDocument/2006/relationships/customXml" Target="../ink/ink280.xml"/><Relationship Id="rId1686" Type="http://schemas.openxmlformats.org/officeDocument/2006/relationships/customXml" Target="../ink/ink322.xml"/><Relationship Id="rId183" Type="http://schemas.openxmlformats.org/officeDocument/2006/relationships/customXml" Target="../ink/ink92.xml"/><Relationship Id="rId1339" Type="http://schemas.openxmlformats.org/officeDocument/2006/relationships/image" Target="../media/image407.png"/><Relationship Id="rId1893" Type="http://schemas.openxmlformats.org/officeDocument/2006/relationships/image" Target="../media/image684.png"/><Relationship Id="rId1907" Type="http://schemas.openxmlformats.org/officeDocument/2006/relationships/image" Target="../media/image691.png"/><Relationship Id="rId1546" Type="http://schemas.openxmlformats.org/officeDocument/2006/relationships/customXml" Target="../ink/ink252.xml"/><Relationship Id="rId1753" Type="http://schemas.openxmlformats.org/officeDocument/2006/relationships/image" Target="../media/image614.png"/><Relationship Id="rId45" Type="http://schemas.openxmlformats.org/officeDocument/2006/relationships/customXml" Target="../ink/ink22.xml"/><Relationship Id="rId110" Type="http://schemas.openxmlformats.org/officeDocument/2006/relationships/image" Target="../media/image328.png"/><Relationship Id="rId1392" Type="http://schemas.openxmlformats.org/officeDocument/2006/relationships/customXml" Target="../ink/ink175.xml"/><Relationship Id="rId1406" Type="http://schemas.openxmlformats.org/officeDocument/2006/relationships/customXml" Target="../ink/ink182.xml"/><Relationship Id="rId1613" Type="http://schemas.openxmlformats.org/officeDocument/2006/relationships/image" Target="../media/image544.png"/><Relationship Id="rId1820" Type="http://schemas.openxmlformats.org/officeDocument/2006/relationships/customXml" Target="../ink/ink389.xml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image" Target="../media/image586.png"/><Relationship Id="rId1918" Type="http://schemas.openxmlformats.org/officeDocument/2006/relationships/customXml" Target="../ink/ink437.xml"/><Relationship Id="rId1557" Type="http://schemas.openxmlformats.org/officeDocument/2006/relationships/image" Target="../media/image516.png"/><Relationship Id="rId1764" Type="http://schemas.openxmlformats.org/officeDocument/2006/relationships/customXml" Target="../ink/ink361.xml"/><Relationship Id="rId56" Type="http://schemas.openxmlformats.org/officeDocument/2006/relationships/image" Target="../media/image17.png"/><Relationship Id="rId1417" Type="http://schemas.openxmlformats.org/officeDocument/2006/relationships/image" Target="../media/image446.png"/><Relationship Id="rId1624" Type="http://schemas.openxmlformats.org/officeDocument/2006/relationships/customXml" Target="../ink/ink291.xml"/><Relationship Id="rId1831" Type="http://schemas.openxmlformats.org/officeDocument/2006/relationships/image" Target="../media/image653.png"/><Relationship Id="rId121" Type="http://schemas.openxmlformats.org/officeDocument/2006/relationships/customXml" Target="../ink/ink60.xml"/><Relationship Id="rId219" Type="http://schemas.openxmlformats.org/officeDocument/2006/relationships/customXml" Target="../ink/ink110.xml"/><Relationship Id="rId1470" Type="http://schemas.openxmlformats.org/officeDocument/2006/relationships/customXml" Target="../ink/ink214.xml"/><Relationship Id="rId1568" Type="http://schemas.openxmlformats.org/officeDocument/2006/relationships/customXml" Target="../ink/ink263.xml"/><Relationship Id="rId1775" Type="http://schemas.openxmlformats.org/officeDocument/2006/relationships/image" Target="../media/image625.png"/><Relationship Id="rId67" Type="http://schemas.openxmlformats.org/officeDocument/2006/relationships/customXml" Target="../ink/ink33.xml"/><Relationship Id="rId1330" Type="http://schemas.openxmlformats.org/officeDocument/2006/relationships/customXml" Target="../ink/ink144.xml"/><Relationship Id="rId1428" Type="http://schemas.openxmlformats.org/officeDocument/2006/relationships/customXml" Target="../ink/ink193.xml"/><Relationship Id="rId1635" Type="http://schemas.openxmlformats.org/officeDocument/2006/relationships/image" Target="../media/image555.png"/><Relationship Id="rId132" Type="http://schemas.openxmlformats.org/officeDocument/2006/relationships/image" Target="../media/image339.png"/><Relationship Id="rId1842" Type="http://schemas.openxmlformats.org/officeDocument/2006/relationships/customXml" Target="../ink/ink400.xml"/><Relationship Id="rId1481" Type="http://schemas.openxmlformats.org/officeDocument/2006/relationships/image" Target="../media/image478.png"/><Relationship Id="rId1579" Type="http://schemas.openxmlformats.org/officeDocument/2006/relationships/image" Target="../media/image527.png"/><Relationship Id="rId1702" Type="http://schemas.openxmlformats.org/officeDocument/2006/relationships/customXml" Target="../ink/ink330.xml"/><Relationship Id="rId1341" Type="http://schemas.openxmlformats.org/officeDocument/2006/relationships/image" Target="../media/image408.png"/><Relationship Id="rId1786" Type="http://schemas.openxmlformats.org/officeDocument/2006/relationships/customXml" Target="../ink/ink372.xml"/><Relationship Id="rId78" Type="http://schemas.openxmlformats.org/officeDocument/2006/relationships/image" Target="../media/image312.png"/><Relationship Id="rId143" Type="http://schemas.openxmlformats.org/officeDocument/2006/relationships/customXml" Target="../ink/ink71.xml"/><Relationship Id="rId1439" Type="http://schemas.openxmlformats.org/officeDocument/2006/relationships/image" Target="../media/image457.png"/><Relationship Id="rId1646" Type="http://schemas.openxmlformats.org/officeDocument/2006/relationships/customXml" Target="../ink/ink302.xml"/><Relationship Id="rId1853" Type="http://schemas.openxmlformats.org/officeDocument/2006/relationships/image" Target="../media/image664.png"/><Relationship Id="rId9" Type="http://schemas.openxmlformats.org/officeDocument/2006/relationships/customXml" Target="../ink/ink4.xml"/><Relationship Id="rId210" Type="http://schemas.openxmlformats.org/officeDocument/2006/relationships/image" Target="../media/image377.png"/><Relationship Id="rId1492" Type="http://schemas.openxmlformats.org/officeDocument/2006/relationships/customXml" Target="../ink/ink225.xml"/><Relationship Id="rId1506" Type="http://schemas.openxmlformats.org/officeDocument/2006/relationships/customXml" Target="../ink/ink232.xml"/><Relationship Id="rId1713" Type="http://schemas.openxmlformats.org/officeDocument/2006/relationships/image" Target="../media/image594.png"/><Relationship Id="rId1352" Type="http://schemas.openxmlformats.org/officeDocument/2006/relationships/customXml" Target="../ink/ink155.xml"/><Relationship Id="rId1797" Type="http://schemas.openxmlformats.org/officeDocument/2006/relationships/image" Target="../media/image636.png"/><Relationship Id="rId89" Type="http://schemas.openxmlformats.org/officeDocument/2006/relationships/customXml" Target="../ink/ink44.xml"/><Relationship Id="rId154" Type="http://schemas.openxmlformats.org/officeDocument/2006/relationships/customXml" Target="../ink/ink77.xml"/><Relationship Id="rId1657" Type="http://schemas.openxmlformats.org/officeDocument/2006/relationships/image" Target="../media/image566.png"/><Relationship Id="rId1864" Type="http://schemas.openxmlformats.org/officeDocument/2006/relationships/customXml" Target="../ink/ink411.xml"/><Relationship Id="rId1296" Type="http://schemas.openxmlformats.org/officeDocument/2006/relationships/customXml" Target="../ink/ink127.xml"/><Relationship Id="rId1517" Type="http://schemas.openxmlformats.org/officeDocument/2006/relationships/image" Target="../media/image496.png"/><Relationship Id="rId1724" Type="http://schemas.openxmlformats.org/officeDocument/2006/relationships/customXml" Target="../ink/ink341.xml"/><Relationship Id="rId16" Type="http://schemas.openxmlformats.org/officeDocument/2006/relationships/image" Target="../media/image2840.png"/><Relationship Id="rId221" Type="http://schemas.openxmlformats.org/officeDocument/2006/relationships/customXml" Target="../ink/ink111.xml"/><Relationship Id="rId1363" Type="http://schemas.openxmlformats.org/officeDocument/2006/relationships/image" Target="../media/image419.png"/><Relationship Id="rId1570" Type="http://schemas.openxmlformats.org/officeDocument/2006/relationships/customXml" Target="../ink/ink264.xml"/><Relationship Id="rId1668" Type="http://schemas.openxmlformats.org/officeDocument/2006/relationships/customXml" Target="../ink/ink313.xml"/><Relationship Id="rId1875" Type="http://schemas.openxmlformats.org/officeDocument/2006/relationships/image" Target="../media/image675.png"/><Relationship Id="rId165" Type="http://schemas.openxmlformats.org/officeDocument/2006/relationships/image" Target="../media/image355.png"/><Relationship Id="rId1430" Type="http://schemas.openxmlformats.org/officeDocument/2006/relationships/customXml" Target="../ink/ink194.xml"/><Relationship Id="rId1528" Type="http://schemas.openxmlformats.org/officeDocument/2006/relationships/customXml" Target="../ink/ink243.xml"/><Relationship Id="rId232" Type="http://schemas.openxmlformats.org/officeDocument/2006/relationships/image" Target="../media/image388.png"/><Relationship Id="rId1735" Type="http://schemas.openxmlformats.org/officeDocument/2006/relationships/image" Target="../media/image605.png"/><Relationship Id="rId27" Type="http://schemas.openxmlformats.org/officeDocument/2006/relationships/customXml" Target="../ink/ink13.xml"/><Relationship Id="rId1374" Type="http://schemas.openxmlformats.org/officeDocument/2006/relationships/customXml" Target="../ink/ink166.xml"/><Relationship Id="rId1581" Type="http://schemas.openxmlformats.org/officeDocument/2006/relationships/image" Target="../media/image528.png"/><Relationship Id="rId1679" Type="http://schemas.openxmlformats.org/officeDocument/2006/relationships/image" Target="../media/image577.png"/><Relationship Id="rId1802" Type="http://schemas.openxmlformats.org/officeDocument/2006/relationships/customXml" Target="../ink/ink380.xml"/><Relationship Id="rId80" Type="http://schemas.openxmlformats.org/officeDocument/2006/relationships/image" Target="../media/image313.png"/><Relationship Id="rId176" Type="http://schemas.openxmlformats.org/officeDocument/2006/relationships/customXml" Target="../ink/ink88.xml"/><Relationship Id="rId1441" Type="http://schemas.openxmlformats.org/officeDocument/2006/relationships/image" Target="../media/image458.png"/><Relationship Id="rId1886" Type="http://schemas.openxmlformats.org/officeDocument/2006/relationships/customXml" Target="../ink/ink422.xml"/><Relationship Id="rId243" Type="http://schemas.openxmlformats.org/officeDocument/2006/relationships/customXml" Target="../ink/ink122.xml"/><Relationship Id="rId1301" Type="http://schemas.openxmlformats.org/officeDocument/2006/relationships/image" Target="../media/image902.png"/><Relationship Id="rId1539" Type="http://schemas.openxmlformats.org/officeDocument/2006/relationships/image" Target="../media/image507.png"/><Relationship Id="rId1746" Type="http://schemas.openxmlformats.org/officeDocument/2006/relationships/customXml" Target="../ink/ink352.xml"/><Relationship Id="rId38" Type="http://schemas.openxmlformats.org/officeDocument/2006/relationships/image" Target="../media/image2930.png"/><Relationship Id="rId103" Type="http://schemas.openxmlformats.org/officeDocument/2006/relationships/customXml" Target="../ink/ink51.xml"/><Relationship Id="rId1385" Type="http://schemas.openxmlformats.org/officeDocument/2006/relationships/image" Target="../media/image430.png"/><Relationship Id="rId1592" Type="http://schemas.openxmlformats.org/officeDocument/2006/relationships/customXml" Target="../ink/ink275.xml"/><Relationship Id="rId1606" Type="http://schemas.openxmlformats.org/officeDocument/2006/relationships/customXml" Target="../ink/ink282.xml"/><Relationship Id="rId1813" Type="http://schemas.openxmlformats.org/officeDocument/2006/relationships/image" Target="../media/image644.png"/><Relationship Id="rId91" Type="http://schemas.openxmlformats.org/officeDocument/2006/relationships/customXml" Target="../ink/ink45.xml"/><Relationship Id="rId187" Type="http://schemas.openxmlformats.org/officeDocument/2006/relationships/customXml" Target="../ink/ink94.xml"/><Relationship Id="rId1452" Type="http://schemas.openxmlformats.org/officeDocument/2006/relationships/customXml" Target="../ink/ink205.xml"/><Relationship Id="rId1897" Type="http://schemas.openxmlformats.org/officeDocument/2006/relationships/image" Target="../media/image686.png"/><Relationship Id="rId1312" Type="http://schemas.openxmlformats.org/officeDocument/2006/relationships/customXml" Target="../ink/ink135.xml"/><Relationship Id="rId1757" Type="http://schemas.openxmlformats.org/officeDocument/2006/relationships/image" Target="../media/image616.png"/><Relationship Id="rId49" Type="http://schemas.openxmlformats.org/officeDocument/2006/relationships/customXml" Target="../ink/ink24.xml"/><Relationship Id="rId114" Type="http://schemas.openxmlformats.org/officeDocument/2006/relationships/image" Target="../media/image330.png"/><Relationship Id="rId1396" Type="http://schemas.openxmlformats.org/officeDocument/2006/relationships/customXml" Target="../ink/ink177.xml"/><Relationship Id="rId1617" Type="http://schemas.openxmlformats.org/officeDocument/2006/relationships/image" Target="../media/image546.png"/><Relationship Id="rId1824" Type="http://schemas.openxmlformats.org/officeDocument/2006/relationships/customXml" Target="../ink/ink391.xml"/><Relationship Id="rId198" Type="http://schemas.openxmlformats.org/officeDocument/2006/relationships/image" Target="../media/image371.png"/><Relationship Id="rId1463" Type="http://schemas.openxmlformats.org/officeDocument/2006/relationships/image" Target="../media/image469.png"/><Relationship Id="rId1670" Type="http://schemas.openxmlformats.org/officeDocument/2006/relationships/customXml" Target="../ink/ink314.xml"/><Relationship Id="rId1768" Type="http://schemas.openxmlformats.org/officeDocument/2006/relationships/customXml" Target="../ink/ink363.xml"/><Relationship Id="rId1323" Type="http://schemas.openxmlformats.org/officeDocument/2006/relationships/image" Target="../media/image399.png"/><Relationship Id="rId1530" Type="http://schemas.openxmlformats.org/officeDocument/2006/relationships/customXml" Target="../ink/ink244.xml"/><Relationship Id="rId1628" Type="http://schemas.openxmlformats.org/officeDocument/2006/relationships/customXml" Target="../ink/ink293.xml"/><Relationship Id="rId125" Type="http://schemas.openxmlformats.org/officeDocument/2006/relationships/customXml" Target="../ink/ink62.xml"/><Relationship Id="rId1835" Type="http://schemas.openxmlformats.org/officeDocument/2006/relationships/image" Target="../media/image655.png"/><Relationship Id="rId1474" Type="http://schemas.openxmlformats.org/officeDocument/2006/relationships/customXml" Target="../ink/ink216.xml"/><Relationship Id="rId1681" Type="http://schemas.openxmlformats.org/officeDocument/2006/relationships/image" Target="../media/image578.png"/><Relationship Id="rId1902" Type="http://schemas.openxmlformats.org/officeDocument/2006/relationships/customXml" Target="../ink/ink430.xml"/><Relationship Id="rId1334" Type="http://schemas.openxmlformats.org/officeDocument/2006/relationships/customXml" Target="../ink/ink146.xml"/><Relationship Id="rId1541" Type="http://schemas.openxmlformats.org/officeDocument/2006/relationships/image" Target="../media/image508.png"/><Relationship Id="rId1779" Type="http://schemas.openxmlformats.org/officeDocument/2006/relationships/image" Target="../media/image627.png"/><Relationship Id="rId40" Type="http://schemas.openxmlformats.org/officeDocument/2006/relationships/image" Target="../media/image2940.png"/><Relationship Id="rId136" Type="http://schemas.openxmlformats.org/officeDocument/2006/relationships/image" Target="../media/image341.png"/><Relationship Id="rId1401" Type="http://schemas.openxmlformats.org/officeDocument/2006/relationships/image" Target="../media/image438.png"/><Relationship Id="rId1639" Type="http://schemas.openxmlformats.org/officeDocument/2006/relationships/image" Target="../media/image557.png"/><Relationship Id="rId1846" Type="http://schemas.openxmlformats.org/officeDocument/2006/relationships/customXml" Target="../ink/ink402.xml"/><Relationship Id="rId203" Type="http://schemas.openxmlformats.org/officeDocument/2006/relationships/customXml" Target="../ink/ink102.xml"/><Relationship Id="rId1485" Type="http://schemas.openxmlformats.org/officeDocument/2006/relationships/image" Target="../media/image480.png"/><Relationship Id="rId1692" Type="http://schemas.openxmlformats.org/officeDocument/2006/relationships/customXml" Target="../ink/ink325.xml"/><Relationship Id="rId1706" Type="http://schemas.openxmlformats.org/officeDocument/2006/relationships/customXml" Target="../ink/ink332.xml"/><Relationship Id="rId1913" Type="http://schemas.openxmlformats.org/officeDocument/2006/relationships/image" Target="../media/image694.png"/><Relationship Id="rId1345" Type="http://schemas.openxmlformats.org/officeDocument/2006/relationships/image" Target="../media/image410.png"/><Relationship Id="rId1552" Type="http://schemas.openxmlformats.org/officeDocument/2006/relationships/customXml" Target="../ink/ink255.xml"/><Relationship Id="rId147" Type="http://schemas.openxmlformats.org/officeDocument/2006/relationships/image" Target="../media/image346.png"/><Relationship Id="rId1857" Type="http://schemas.openxmlformats.org/officeDocument/2006/relationships/image" Target="../media/image666.png"/><Relationship Id="rId51" Type="http://schemas.openxmlformats.org/officeDocument/2006/relationships/customXml" Target="../ink/ink25.xml"/><Relationship Id="rId1412" Type="http://schemas.openxmlformats.org/officeDocument/2006/relationships/customXml" Target="../ink/ink185.xml"/><Relationship Id="rId1496" Type="http://schemas.openxmlformats.org/officeDocument/2006/relationships/customXml" Target="../ink/ink227.xml"/><Relationship Id="rId1717" Type="http://schemas.openxmlformats.org/officeDocument/2006/relationships/image" Target="../media/image596.png"/><Relationship Id="rId214" Type="http://schemas.openxmlformats.org/officeDocument/2006/relationships/image" Target="../media/image379.png"/><Relationship Id="rId1356" Type="http://schemas.openxmlformats.org/officeDocument/2006/relationships/customXml" Target="../ink/ink157.xml"/><Relationship Id="rId158" Type="http://schemas.openxmlformats.org/officeDocument/2006/relationships/customXml" Target="../ink/ink79.xml"/><Relationship Id="rId1563" Type="http://schemas.openxmlformats.org/officeDocument/2006/relationships/image" Target="../media/image519.png"/><Relationship Id="rId1770" Type="http://schemas.openxmlformats.org/officeDocument/2006/relationships/customXml" Target="../ink/ink364.xml"/><Relationship Id="rId1868" Type="http://schemas.openxmlformats.org/officeDocument/2006/relationships/customXml" Target="../ink/ink413.xml"/><Relationship Id="rId62" Type="http://schemas.openxmlformats.org/officeDocument/2006/relationships/image" Target="../media/image304.png"/><Relationship Id="rId1423" Type="http://schemas.openxmlformats.org/officeDocument/2006/relationships/image" Target="../media/image449.png"/><Relationship Id="rId1630" Type="http://schemas.openxmlformats.org/officeDocument/2006/relationships/customXml" Target="../ink/ink294.xml"/><Relationship Id="rId225" Type="http://schemas.openxmlformats.org/officeDocument/2006/relationships/customXml" Target="../ink/ink113.xml"/><Relationship Id="rId1728" Type="http://schemas.openxmlformats.org/officeDocument/2006/relationships/customXml" Target="../ink/ink343.xml"/><Relationship Id="rId1367" Type="http://schemas.openxmlformats.org/officeDocument/2006/relationships/image" Target="../media/image421.png"/><Relationship Id="rId1574" Type="http://schemas.openxmlformats.org/officeDocument/2006/relationships/customXml" Target="../ink/ink266.xml"/><Relationship Id="rId1781" Type="http://schemas.openxmlformats.org/officeDocument/2006/relationships/image" Target="../media/image628.png"/><Relationship Id="rId73" Type="http://schemas.openxmlformats.org/officeDocument/2006/relationships/customXml" Target="../ink/ink36.xml"/><Relationship Id="rId169" Type="http://schemas.openxmlformats.org/officeDocument/2006/relationships/image" Target="../media/image357.png"/><Relationship Id="rId1434" Type="http://schemas.openxmlformats.org/officeDocument/2006/relationships/customXml" Target="../ink/ink196.xml"/><Relationship Id="rId1641" Type="http://schemas.openxmlformats.org/officeDocument/2006/relationships/image" Target="../media/image558.png"/><Relationship Id="rId1879" Type="http://schemas.openxmlformats.org/officeDocument/2006/relationships/image" Target="../media/image677.png"/><Relationship Id="rId4" Type="http://schemas.openxmlformats.org/officeDocument/2006/relationships/image" Target="../media/image2780.png"/><Relationship Id="rId236" Type="http://schemas.openxmlformats.org/officeDocument/2006/relationships/image" Target="../media/image390.png"/><Relationship Id="rId1501" Type="http://schemas.openxmlformats.org/officeDocument/2006/relationships/image" Target="../media/image488.png"/><Relationship Id="rId1739" Type="http://schemas.openxmlformats.org/officeDocument/2006/relationships/image" Target="../media/image607.png"/><Relationship Id="rId1378" Type="http://schemas.openxmlformats.org/officeDocument/2006/relationships/customXml" Target="../ink/ink168.xml"/><Relationship Id="rId1585" Type="http://schemas.openxmlformats.org/officeDocument/2006/relationships/image" Target="../media/image530.png"/><Relationship Id="rId1792" Type="http://schemas.openxmlformats.org/officeDocument/2006/relationships/customXml" Target="../ink/ink375.xml"/><Relationship Id="rId1806" Type="http://schemas.openxmlformats.org/officeDocument/2006/relationships/customXml" Target="../ink/ink382.xml"/><Relationship Id="rId84" Type="http://schemas.openxmlformats.org/officeDocument/2006/relationships/image" Target="../media/image315.png"/><Relationship Id="rId1445" Type="http://schemas.openxmlformats.org/officeDocument/2006/relationships/image" Target="../media/image460.png"/><Relationship Id="rId1652" Type="http://schemas.openxmlformats.org/officeDocument/2006/relationships/customXml" Target="../ink/ink305.xml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07" Type="http://schemas.openxmlformats.org/officeDocument/2006/relationships/customXml" Target="../ink/ink53.xml"/><Relationship Id="rId1389" Type="http://schemas.openxmlformats.org/officeDocument/2006/relationships/image" Target="../media/image432.png"/><Relationship Id="rId1512" Type="http://schemas.openxmlformats.org/officeDocument/2006/relationships/customXml" Target="../ink/ink235.xml"/><Relationship Id="rId1596" Type="http://schemas.openxmlformats.org/officeDocument/2006/relationships/customXml" Target="../ink/ink277.xml"/><Relationship Id="rId1817" Type="http://schemas.openxmlformats.org/officeDocument/2006/relationships/image" Target="../media/image646.png"/><Relationship Id="rId11" Type="http://schemas.openxmlformats.org/officeDocument/2006/relationships/customXml" Target="../ink/ink5.xml"/><Relationship Id="rId95" Type="http://schemas.openxmlformats.org/officeDocument/2006/relationships/customXml" Target="../ink/ink47.xml"/><Relationship Id="rId160" Type="http://schemas.openxmlformats.org/officeDocument/2006/relationships/customXml" Target="../ink/ink80.xml"/><Relationship Id="rId1456" Type="http://schemas.openxmlformats.org/officeDocument/2006/relationships/customXml" Target="../ink/ink207.xml"/><Relationship Id="rId1663" Type="http://schemas.openxmlformats.org/officeDocument/2006/relationships/image" Target="../media/image569.png"/><Relationship Id="rId1870" Type="http://schemas.openxmlformats.org/officeDocument/2006/relationships/customXml" Target="../ink/ink414.xml"/><Relationship Id="rId1316" Type="http://schemas.openxmlformats.org/officeDocument/2006/relationships/customXml" Target="../ink/ink137.xml"/><Relationship Id="rId1523" Type="http://schemas.openxmlformats.org/officeDocument/2006/relationships/image" Target="../media/image499.png"/><Relationship Id="rId1730" Type="http://schemas.openxmlformats.org/officeDocument/2006/relationships/customXml" Target="../ink/ink344.xml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customXml" Target="../ink/ink393.xml"/><Relationship Id="rId171" Type="http://schemas.openxmlformats.org/officeDocument/2006/relationships/image" Target="../media/image358.png"/><Relationship Id="rId1467" Type="http://schemas.openxmlformats.org/officeDocument/2006/relationships/image" Target="../media/image471.png"/><Relationship Id="rId1674" Type="http://schemas.openxmlformats.org/officeDocument/2006/relationships/customXml" Target="../ink/ink316.xml"/><Relationship Id="rId1881" Type="http://schemas.openxmlformats.org/officeDocument/2006/relationships/image" Target="../media/image678.png"/><Relationship Id="rId1327" Type="http://schemas.openxmlformats.org/officeDocument/2006/relationships/image" Target="../media/image401.png"/><Relationship Id="rId1534" Type="http://schemas.openxmlformats.org/officeDocument/2006/relationships/customXml" Target="../ink/ink246.xml"/><Relationship Id="rId1741" Type="http://schemas.openxmlformats.org/officeDocument/2006/relationships/image" Target="../media/image608.png"/><Relationship Id="rId33" Type="http://schemas.openxmlformats.org/officeDocument/2006/relationships/customXml" Target="../ink/ink16.xml"/><Relationship Id="rId129" Type="http://schemas.openxmlformats.org/officeDocument/2006/relationships/customXml" Target="../ink/ink64.xml"/><Relationship Id="rId1380" Type="http://schemas.openxmlformats.org/officeDocument/2006/relationships/customXml" Target="../ink/ink169.xml"/><Relationship Id="rId1601" Type="http://schemas.openxmlformats.org/officeDocument/2006/relationships/image" Target="../media/image538.png"/><Relationship Id="rId1839" Type="http://schemas.openxmlformats.org/officeDocument/2006/relationships/image" Target="../media/image657.png"/><Relationship Id="rId182" Type="http://schemas.openxmlformats.org/officeDocument/2006/relationships/image" Target="../media/image363.png"/><Relationship Id="rId1478" Type="http://schemas.openxmlformats.org/officeDocument/2006/relationships/customXml" Target="../ink/ink218.xml"/><Relationship Id="rId1685" Type="http://schemas.openxmlformats.org/officeDocument/2006/relationships/image" Target="../media/image580.png"/><Relationship Id="rId1892" Type="http://schemas.openxmlformats.org/officeDocument/2006/relationships/customXml" Target="../ink/ink425.xml"/><Relationship Id="rId1338" Type="http://schemas.openxmlformats.org/officeDocument/2006/relationships/customXml" Target="../ink/ink148.xml"/><Relationship Id="rId1545" Type="http://schemas.openxmlformats.org/officeDocument/2006/relationships/image" Target="../media/image510.png"/><Relationship Id="rId1405" Type="http://schemas.openxmlformats.org/officeDocument/2006/relationships/image" Target="../media/image440.png"/><Relationship Id="rId1752" Type="http://schemas.openxmlformats.org/officeDocument/2006/relationships/customXml" Target="../ink/ink355.xml"/><Relationship Id="rId44" Type="http://schemas.openxmlformats.org/officeDocument/2006/relationships/image" Target="../media/image2960.png"/><Relationship Id="rId1391" Type="http://schemas.openxmlformats.org/officeDocument/2006/relationships/image" Target="../media/image433.png"/><Relationship Id="rId1489" Type="http://schemas.openxmlformats.org/officeDocument/2006/relationships/image" Target="../media/image482.png"/><Relationship Id="rId1612" Type="http://schemas.openxmlformats.org/officeDocument/2006/relationships/customXml" Target="../ink/ink285.xml"/><Relationship Id="rId1696" Type="http://schemas.openxmlformats.org/officeDocument/2006/relationships/customXml" Target="../ink/ink327.xml"/><Relationship Id="rId1917" Type="http://schemas.openxmlformats.org/officeDocument/2006/relationships/image" Target="../media/image696.png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1349" Type="http://schemas.openxmlformats.org/officeDocument/2006/relationships/image" Target="../media/image412.png"/><Relationship Id="rId1556" Type="http://schemas.openxmlformats.org/officeDocument/2006/relationships/customXml" Target="../ink/ink257.xml"/><Relationship Id="rId1763" Type="http://schemas.openxmlformats.org/officeDocument/2006/relationships/image" Target="../media/image619.png"/><Relationship Id="rId55" Type="http://schemas.openxmlformats.org/officeDocument/2006/relationships/customXml" Target="../ink/ink27.xml"/><Relationship Id="rId120" Type="http://schemas.openxmlformats.org/officeDocument/2006/relationships/image" Target="../media/image333.png"/><Relationship Id="rId1416" Type="http://schemas.openxmlformats.org/officeDocument/2006/relationships/customXml" Target="../ink/ink187.xml"/><Relationship Id="rId1623" Type="http://schemas.openxmlformats.org/officeDocument/2006/relationships/image" Target="../media/image549.png"/><Relationship Id="rId1830" Type="http://schemas.openxmlformats.org/officeDocument/2006/relationships/customXml" Target="../ink/ink394.xml"/><Relationship Id="rId218" Type="http://schemas.openxmlformats.org/officeDocument/2006/relationships/image" Target="../media/image381.png"/><Relationship Id="rId1567" Type="http://schemas.openxmlformats.org/officeDocument/2006/relationships/image" Target="../media/image521.png"/><Relationship Id="rId1774" Type="http://schemas.openxmlformats.org/officeDocument/2006/relationships/customXml" Target="../ink/ink366.xml"/><Relationship Id="rId66" Type="http://schemas.openxmlformats.org/officeDocument/2006/relationships/image" Target="../media/image306.png"/><Relationship Id="rId131" Type="http://schemas.openxmlformats.org/officeDocument/2006/relationships/customXml" Target="../ink/ink65.xml"/><Relationship Id="rId1427" Type="http://schemas.openxmlformats.org/officeDocument/2006/relationships/image" Target="../media/image451.png"/><Relationship Id="rId1634" Type="http://schemas.openxmlformats.org/officeDocument/2006/relationships/customXml" Target="../ink/ink296.xml"/><Relationship Id="rId1841" Type="http://schemas.openxmlformats.org/officeDocument/2006/relationships/image" Target="../media/image658.png"/><Relationship Id="rId229" Type="http://schemas.openxmlformats.org/officeDocument/2006/relationships/customXml" Target="../ink/ink115.xml"/><Relationship Id="rId1480" Type="http://schemas.openxmlformats.org/officeDocument/2006/relationships/customXml" Target="../ink/ink219.xml"/><Relationship Id="rId1578" Type="http://schemas.openxmlformats.org/officeDocument/2006/relationships/customXml" Target="../ink/ink268.xml"/><Relationship Id="rId1701" Type="http://schemas.openxmlformats.org/officeDocument/2006/relationships/image" Target="../media/image588.png"/><Relationship Id="rId1785" Type="http://schemas.openxmlformats.org/officeDocument/2006/relationships/image" Target="../media/image630.png"/><Relationship Id="rId77" Type="http://schemas.openxmlformats.org/officeDocument/2006/relationships/customXml" Target="../ink/ink38.xml"/><Relationship Id="rId1340" Type="http://schemas.openxmlformats.org/officeDocument/2006/relationships/customXml" Target="../ink/ink149.xml"/><Relationship Id="rId1438" Type="http://schemas.openxmlformats.org/officeDocument/2006/relationships/customXml" Target="../ink/ink198.xml"/><Relationship Id="rId1645" Type="http://schemas.openxmlformats.org/officeDocument/2006/relationships/image" Target="../media/image560.png"/><Relationship Id="rId8" Type="http://schemas.openxmlformats.org/officeDocument/2006/relationships/image" Target="../media/image2800.png"/><Relationship Id="rId142" Type="http://schemas.openxmlformats.org/officeDocument/2006/relationships/image" Target="../media/image344.png"/><Relationship Id="rId1852" Type="http://schemas.openxmlformats.org/officeDocument/2006/relationships/customXml" Target="../ink/ink405.xml"/><Relationship Id="rId1491" Type="http://schemas.openxmlformats.org/officeDocument/2006/relationships/image" Target="../media/image483.png"/><Relationship Id="rId1505" Type="http://schemas.openxmlformats.org/officeDocument/2006/relationships/image" Target="../media/image490.png"/><Relationship Id="rId1589" Type="http://schemas.openxmlformats.org/officeDocument/2006/relationships/image" Target="../media/image532.png"/><Relationship Id="rId1712" Type="http://schemas.openxmlformats.org/officeDocument/2006/relationships/customXml" Target="../ink/ink335.xml"/><Relationship Id="rId1351" Type="http://schemas.openxmlformats.org/officeDocument/2006/relationships/image" Target="../media/image413.png"/><Relationship Id="rId1449" Type="http://schemas.openxmlformats.org/officeDocument/2006/relationships/image" Target="../media/image462.png"/><Relationship Id="rId1796" Type="http://schemas.openxmlformats.org/officeDocument/2006/relationships/customXml" Target="../ink/ink37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95.xml"/><Relationship Id="rId1399" Type="http://schemas.openxmlformats.org/officeDocument/2006/relationships/image" Target="../media/image437.png"/><Relationship Id="rId1522" Type="http://schemas.openxmlformats.org/officeDocument/2006/relationships/customXml" Target="../ink/ink677.xml"/><Relationship Id="rId1827" Type="http://schemas.openxmlformats.org/officeDocument/2006/relationships/image" Target="../media/image805.png"/><Relationship Id="rId21" Type="http://schemas.openxmlformats.org/officeDocument/2006/relationships/customXml" Target="../ink/ink447.xml"/><Relationship Id="rId1466" Type="http://schemas.openxmlformats.org/officeDocument/2006/relationships/customXml" Target="../ink/ink649.xml"/><Relationship Id="rId170" Type="http://schemas.openxmlformats.org/officeDocument/2006/relationships/customXml" Target="../ink/ink522.xml"/><Relationship Id="rId1673" Type="http://schemas.openxmlformats.org/officeDocument/2006/relationships/image" Target="../media/image728.png"/><Relationship Id="rId1880" Type="http://schemas.openxmlformats.org/officeDocument/2006/relationships/customXml" Target="../ink/ink856.xml"/><Relationship Id="rId1326" Type="http://schemas.openxmlformats.org/officeDocument/2006/relationships/customXml" Target="../ink/ink579.xml"/><Relationship Id="rId1533" Type="http://schemas.openxmlformats.org/officeDocument/2006/relationships/image" Target="../media/image504.png"/><Relationship Id="rId1740" Type="http://schemas.openxmlformats.org/officeDocument/2006/relationships/customXml" Target="../ink/ink786.xml"/><Relationship Id="rId32" Type="http://schemas.openxmlformats.org/officeDocument/2006/relationships/image" Target="../media/image2900.png"/><Relationship Id="rId128" Type="http://schemas.openxmlformats.org/officeDocument/2006/relationships/image" Target="../media/image337.png"/><Relationship Id="rId1600" Type="http://schemas.openxmlformats.org/officeDocument/2006/relationships/customXml" Target="../ink/ink716.xml"/><Relationship Id="rId1838" Type="http://schemas.openxmlformats.org/officeDocument/2006/relationships/customXml" Target="../ink/ink835.xml"/><Relationship Id="rId181" Type="http://schemas.openxmlformats.org/officeDocument/2006/relationships/customXml" Target="../ink/ink528.xml"/><Relationship Id="rId1477" Type="http://schemas.openxmlformats.org/officeDocument/2006/relationships/image" Target="../media/image476.png"/><Relationship Id="rId1684" Type="http://schemas.openxmlformats.org/officeDocument/2006/relationships/customXml" Target="../ink/ink758.xml"/><Relationship Id="rId1891" Type="http://schemas.openxmlformats.org/officeDocument/2006/relationships/image" Target="../media/image837.png"/><Relationship Id="rId1905" Type="http://schemas.openxmlformats.org/officeDocument/2006/relationships/image" Target="../media/image844.png"/><Relationship Id="rId1337" Type="http://schemas.openxmlformats.org/officeDocument/2006/relationships/image" Target="../media/image406.png"/><Relationship Id="rId1544" Type="http://schemas.openxmlformats.org/officeDocument/2006/relationships/customXml" Target="../ink/ink688.xml"/><Relationship Id="rId1751" Type="http://schemas.openxmlformats.org/officeDocument/2006/relationships/image" Target="../media/image767.png"/><Relationship Id="rId43" Type="http://schemas.openxmlformats.org/officeDocument/2006/relationships/customXml" Target="../ink/ink458.xml"/><Relationship Id="rId139" Type="http://schemas.openxmlformats.org/officeDocument/2006/relationships/customXml" Target="../ink/ink506.xml"/><Relationship Id="rId1390" Type="http://schemas.openxmlformats.org/officeDocument/2006/relationships/customXml" Target="../ink/ink611.xml"/><Relationship Id="rId1404" Type="http://schemas.openxmlformats.org/officeDocument/2006/relationships/customXml" Target="../ink/ink618.xml"/><Relationship Id="rId1611" Type="http://schemas.openxmlformats.org/officeDocument/2006/relationships/image" Target="../media/image543.png"/><Relationship Id="rId1849" Type="http://schemas.openxmlformats.org/officeDocument/2006/relationships/image" Target="../media/image816.png"/><Relationship Id="rId192" Type="http://schemas.openxmlformats.org/officeDocument/2006/relationships/image" Target="../media/image368.png"/><Relationship Id="rId206" Type="http://schemas.openxmlformats.org/officeDocument/2006/relationships/image" Target="../media/image375.png"/><Relationship Id="rId1488" Type="http://schemas.openxmlformats.org/officeDocument/2006/relationships/customXml" Target="../ink/ink660.xml"/><Relationship Id="rId1695" Type="http://schemas.openxmlformats.org/officeDocument/2006/relationships/image" Target="../media/image739.png"/><Relationship Id="rId1709" Type="http://schemas.openxmlformats.org/officeDocument/2006/relationships/image" Target="../media/image746.png"/><Relationship Id="rId1916" Type="http://schemas.openxmlformats.org/officeDocument/2006/relationships/customXml" Target="../ink/ink874.xml"/><Relationship Id="rId1348" Type="http://schemas.openxmlformats.org/officeDocument/2006/relationships/customXml" Target="../ink/ink590.xml"/><Relationship Id="rId1555" Type="http://schemas.openxmlformats.org/officeDocument/2006/relationships/image" Target="../media/image515.png"/><Relationship Id="rId1762" Type="http://schemas.openxmlformats.org/officeDocument/2006/relationships/customXml" Target="../ink/ink797.xml"/><Relationship Id="rId1415" Type="http://schemas.openxmlformats.org/officeDocument/2006/relationships/image" Target="../media/image445.png"/><Relationship Id="rId54" Type="http://schemas.openxmlformats.org/officeDocument/2006/relationships/image" Target="../media/image301.png"/><Relationship Id="rId217" Type="http://schemas.openxmlformats.org/officeDocument/2006/relationships/customXml" Target="../ink/ink546.xml"/><Relationship Id="rId1499" Type="http://schemas.openxmlformats.org/officeDocument/2006/relationships/image" Target="../media/image487.png"/><Relationship Id="rId1622" Type="http://schemas.openxmlformats.org/officeDocument/2006/relationships/customXml" Target="../ink/ink727.xml"/><Relationship Id="rId1927" Type="http://schemas.openxmlformats.org/officeDocument/2006/relationships/image" Target="../media/image855.png"/><Relationship Id="rId1359" Type="http://schemas.openxmlformats.org/officeDocument/2006/relationships/image" Target="../media/image417.png"/><Relationship Id="rId1566" Type="http://schemas.openxmlformats.org/officeDocument/2006/relationships/customXml" Target="../ink/ink699.xml"/><Relationship Id="rId1773" Type="http://schemas.openxmlformats.org/officeDocument/2006/relationships/image" Target="../media/image778.png"/><Relationship Id="rId65" Type="http://schemas.openxmlformats.org/officeDocument/2006/relationships/customXml" Target="../ink/ink469.xml"/><Relationship Id="rId130" Type="http://schemas.openxmlformats.org/officeDocument/2006/relationships/image" Target="../media/image338.png"/><Relationship Id="rId1426" Type="http://schemas.openxmlformats.org/officeDocument/2006/relationships/customXml" Target="../ink/ink629.xml"/><Relationship Id="rId1633" Type="http://schemas.openxmlformats.org/officeDocument/2006/relationships/image" Target="../media/image708.png"/><Relationship Id="rId1840" Type="http://schemas.openxmlformats.org/officeDocument/2006/relationships/customXml" Target="../ink/ink836.xml"/><Relationship Id="rId228" Type="http://schemas.openxmlformats.org/officeDocument/2006/relationships/image" Target="../media/image386.png"/><Relationship Id="rId1700" Type="http://schemas.openxmlformats.org/officeDocument/2006/relationships/customXml" Target="../ink/ink766.xml"/><Relationship Id="rId1938" Type="http://schemas.openxmlformats.org/officeDocument/2006/relationships/customXml" Target="../ink/ink885.xml"/><Relationship Id="rId1577" Type="http://schemas.openxmlformats.org/officeDocument/2006/relationships/image" Target="../media/image526.png"/><Relationship Id="rId1784" Type="http://schemas.openxmlformats.org/officeDocument/2006/relationships/customXml" Target="../ink/ink808.xml"/><Relationship Id="rId76" Type="http://schemas.openxmlformats.org/officeDocument/2006/relationships/image" Target="../media/image311.png"/><Relationship Id="rId141" Type="http://schemas.openxmlformats.org/officeDocument/2006/relationships/customXml" Target="../ink/ink507.xml"/><Relationship Id="rId1437" Type="http://schemas.openxmlformats.org/officeDocument/2006/relationships/image" Target="../media/image456.png"/><Relationship Id="rId1644" Type="http://schemas.openxmlformats.org/officeDocument/2006/relationships/customXml" Target="../ink/ink738.xml"/><Relationship Id="rId1851" Type="http://schemas.openxmlformats.org/officeDocument/2006/relationships/image" Target="../media/image817.png"/><Relationship Id="rId7" Type="http://schemas.openxmlformats.org/officeDocument/2006/relationships/customXml" Target="../ink/ink440.xml"/><Relationship Id="rId239" Type="http://schemas.openxmlformats.org/officeDocument/2006/relationships/customXml" Target="../ink/ink557.xml"/><Relationship Id="rId1490" Type="http://schemas.openxmlformats.org/officeDocument/2006/relationships/customXml" Target="../ink/ink661.xml"/><Relationship Id="rId1504" Type="http://schemas.openxmlformats.org/officeDocument/2006/relationships/customXml" Target="../ink/ink668.xml"/><Relationship Id="rId1711" Type="http://schemas.openxmlformats.org/officeDocument/2006/relationships/image" Target="../media/image747.png"/><Relationship Id="rId1949" Type="http://schemas.openxmlformats.org/officeDocument/2006/relationships/image" Target="../media/image866.png"/><Relationship Id="rId1588" Type="http://schemas.openxmlformats.org/officeDocument/2006/relationships/customXml" Target="../ink/ink710.xml"/><Relationship Id="rId1795" Type="http://schemas.openxmlformats.org/officeDocument/2006/relationships/image" Target="../media/image789.png"/><Relationship Id="rId1809" Type="http://schemas.openxmlformats.org/officeDocument/2006/relationships/image" Target="../media/image796.png"/><Relationship Id="rId87" Type="http://schemas.openxmlformats.org/officeDocument/2006/relationships/customXml" Target="../ink/ink480.xml"/><Relationship Id="rId1350" Type="http://schemas.openxmlformats.org/officeDocument/2006/relationships/customXml" Target="../ink/ink591.xml"/><Relationship Id="rId1448" Type="http://schemas.openxmlformats.org/officeDocument/2006/relationships/customXml" Target="../ink/ink640.xml"/><Relationship Id="rId1655" Type="http://schemas.openxmlformats.org/officeDocument/2006/relationships/image" Target="../media/image719.png"/><Relationship Id="rId152" Type="http://schemas.openxmlformats.org/officeDocument/2006/relationships/customXml" Target="../ink/ink513.xml"/><Relationship Id="rId1294" Type="http://schemas.openxmlformats.org/officeDocument/2006/relationships/customXml" Target="../ink/ink563.xml"/><Relationship Id="rId1308" Type="http://schemas.openxmlformats.org/officeDocument/2006/relationships/customXml" Target="../ink/ink570.xml"/><Relationship Id="rId1862" Type="http://schemas.openxmlformats.org/officeDocument/2006/relationships/customXml" Target="../ink/ink847.xml"/><Relationship Id="rId1515" Type="http://schemas.openxmlformats.org/officeDocument/2006/relationships/image" Target="../media/image495.png"/><Relationship Id="rId1599" Type="http://schemas.openxmlformats.org/officeDocument/2006/relationships/image" Target="../media/image537.png"/><Relationship Id="rId1722" Type="http://schemas.openxmlformats.org/officeDocument/2006/relationships/customXml" Target="../ink/ink777.xml"/><Relationship Id="rId14" Type="http://schemas.openxmlformats.org/officeDocument/2006/relationships/image" Target="../media/image2830.png"/><Relationship Id="rId1361" Type="http://schemas.openxmlformats.org/officeDocument/2006/relationships/image" Target="../media/image418.png"/><Relationship Id="rId1459" Type="http://schemas.openxmlformats.org/officeDocument/2006/relationships/image" Target="../media/image467.png"/><Relationship Id="rId98" Type="http://schemas.openxmlformats.org/officeDocument/2006/relationships/image" Target="../media/image322.png"/><Relationship Id="rId163" Type="http://schemas.openxmlformats.org/officeDocument/2006/relationships/image" Target="../media/image354.png"/><Relationship Id="rId1666" Type="http://schemas.openxmlformats.org/officeDocument/2006/relationships/customXml" Target="../ink/ink749.xml"/><Relationship Id="rId1873" Type="http://schemas.openxmlformats.org/officeDocument/2006/relationships/image" Target="../media/image828.png"/><Relationship Id="rId230" Type="http://schemas.openxmlformats.org/officeDocument/2006/relationships/image" Target="../media/image387.png"/><Relationship Id="rId1319" Type="http://schemas.openxmlformats.org/officeDocument/2006/relationships/image" Target="../media/image397.png"/><Relationship Id="rId1526" Type="http://schemas.openxmlformats.org/officeDocument/2006/relationships/customXml" Target="../ink/ink679.xml"/><Relationship Id="rId1733" Type="http://schemas.openxmlformats.org/officeDocument/2006/relationships/image" Target="../media/image758.png"/><Relationship Id="rId1940" Type="http://schemas.openxmlformats.org/officeDocument/2006/relationships/customXml" Target="../ink/ink886.xml"/><Relationship Id="rId25" Type="http://schemas.openxmlformats.org/officeDocument/2006/relationships/customXml" Target="../ink/ink449.xml"/><Relationship Id="rId1372" Type="http://schemas.openxmlformats.org/officeDocument/2006/relationships/customXml" Target="../ink/ink602.xml"/><Relationship Id="rId1800" Type="http://schemas.openxmlformats.org/officeDocument/2006/relationships/customXml" Target="../ink/ink816.xml"/><Relationship Id="rId174" Type="http://schemas.openxmlformats.org/officeDocument/2006/relationships/customXml" Target="../ink/ink524.xml"/><Relationship Id="rId1677" Type="http://schemas.openxmlformats.org/officeDocument/2006/relationships/image" Target="../media/image730.png"/><Relationship Id="rId1884" Type="http://schemas.openxmlformats.org/officeDocument/2006/relationships/customXml" Target="../ink/ink858.xml"/><Relationship Id="rId241" Type="http://schemas.openxmlformats.org/officeDocument/2006/relationships/customXml" Target="../ink/ink558.xml"/><Relationship Id="rId1537" Type="http://schemas.openxmlformats.org/officeDocument/2006/relationships/image" Target="../media/image506.png"/><Relationship Id="rId1744" Type="http://schemas.openxmlformats.org/officeDocument/2006/relationships/customXml" Target="../ink/ink788.xml"/><Relationship Id="rId36" Type="http://schemas.openxmlformats.org/officeDocument/2006/relationships/image" Target="../media/image2920.png"/><Relationship Id="rId1383" Type="http://schemas.openxmlformats.org/officeDocument/2006/relationships/image" Target="../media/image429.png"/><Relationship Id="rId1604" Type="http://schemas.openxmlformats.org/officeDocument/2006/relationships/customXml" Target="../ink/ink718.xml"/><Relationship Id="rId101" Type="http://schemas.openxmlformats.org/officeDocument/2006/relationships/customXml" Target="../ink/ink487.xml"/><Relationship Id="rId185" Type="http://schemas.openxmlformats.org/officeDocument/2006/relationships/customXml" Target="../ink/ink530.xml"/><Relationship Id="rId1590" Type="http://schemas.openxmlformats.org/officeDocument/2006/relationships/customXml" Target="../ink/ink711.xml"/><Relationship Id="rId1688" Type="http://schemas.openxmlformats.org/officeDocument/2006/relationships/customXml" Target="../ink/ink760.xml"/><Relationship Id="rId1811" Type="http://schemas.openxmlformats.org/officeDocument/2006/relationships/image" Target="../media/image797.png"/><Relationship Id="rId1895" Type="http://schemas.openxmlformats.org/officeDocument/2006/relationships/image" Target="../media/image839.png"/><Relationship Id="rId1909" Type="http://schemas.openxmlformats.org/officeDocument/2006/relationships/image" Target="../media/image846.png"/><Relationship Id="rId1450" Type="http://schemas.openxmlformats.org/officeDocument/2006/relationships/customXml" Target="../ink/ink641.xml"/><Relationship Id="rId1548" Type="http://schemas.openxmlformats.org/officeDocument/2006/relationships/customXml" Target="../ink/ink690.xml"/><Relationship Id="rId1755" Type="http://schemas.openxmlformats.org/officeDocument/2006/relationships/image" Target="../media/image769.png"/><Relationship Id="rId1310" Type="http://schemas.openxmlformats.org/officeDocument/2006/relationships/customXml" Target="../ink/ink571.xml"/><Relationship Id="rId1408" Type="http://schemas.openxmlformats.org/officeDocument/2006/relationships/customXml" Target="../ink/ink620.xml"/><Relationship Id="rId47" Type="http://schemas.openxmlformats.org/officeDocument/2006/relationships/customXml" Target="../ink/ink460.xml"/><Relationship Id="rId112" Type="http://schemas.openxmlformats.org/officeDocument/2006/relationships/image" Target="../media/image329.png"/><Relationship Id="rId1394" Type="http://schemas.openxmlformats.org/officeDocument/2006/relationships/customXml" Target="../ink/ink613.xml"/><Relationship Id="rId1615" Type="http://schemas.openxmlformats.org/officeDocument/2006/relationships/image" Target="../media/image545.png"/><Relationship Id="rId1699" Type="http://schemas.openxmlformats.org/officeDocument/2006/relationships/image" Target="../media/image741.png"/><Relationship Id="rId1822" Type="http://schemas.openxmlformats.org/officeDocument/2006/relationships/customXml" Target="../ink/ink827.xml"/><Relationship Id="rId196" Type="http://schemas.openxmlformats.org/officeDocument/2006/relationships/image" Target="../media/image370.png"/><Relationship Id="rId1461" Type="http://schemas.openxmlformats.org/officeDocument/2006/relationships/image" Target="../media/image468.png"/><Relationship Id="rId1321" Type="http://schemas.openxmlformats.org/officeDocument/2006/relationships/image" Target="../media/image398.png"/><Relationship Id="rId1559" Type="http://schemas.openxmlformats.org/officeDocument/2006/relationships/image" Target="../media/image517.png"/><Relationship Id="rId1766" Type="http://schemas.openxmlformats.org/officeDocument/2006/relationships/customXml" Target="../ink/ink799.xml"/><Relationship Id="rId58" Type="http://schemas.openxmlformats.org/officeDocument/2006/relationships/image" Target="../media/image302.png"/><Relationship Id="rId123" Type="http://schemas.openxmlformats.org/officeDocument/2006/relationships/customXml" Target="../ink/ink498.xml"/><Relationship Id="rId1419" Type="http://schemas.openxmlformats.org/officeDocument/2006/relationships/image" Target="../media/image447.png"/><Relationship Id="rId1626" Type="http://schemas.openxmlformats.org/officeDocument/2006/relationships/customXml" Target="../ink/ink729.xml"/><Relationship Id="rId1833" Type="http://schemas.openxmlformats.org/officeDocument/2006/relationships/image" Target="../media/image808.png"/><Relationship Id="rId1472" Type="http://schemas.openxmlformats.org/officeDocument/2006/relationships/customXml" Target="../ink/ink652.xml"/><Relationship Id="rId1900" Type="http://schemas.openxmlformats.org/officeDocument/2006/relationships/customXml" Target="../ink/ink866.xml"/><Relationship Id="rId1332" Type="http://schemas.openxmlformats.org/officeDocument/2006/relationships/customXml" Target="../ink/ink582.xml"/><Relationship Id="rId1777" Type="http://schemas.openxmlformats.org/officeDocument/2006/relationships/image" Target="../media/image780.png"/><Relationship Id="rId69" Type="http://schemas.openxmlformats.org/officeDocument/2006/relationships/customXml" Target="../ink/ink471.xml"/><Relationship Id="rId134" Type="http://schemas.openxmlformats.org/officeDocument/2006/relationships/image" Target="../media/image340.png"/><Relationship Id="rId1637" Type="http://schemas.openxmlformats.org/officeDocument/2006/relationships/image" Target="../media/image710.png"/><Relationship Id="rId1844" Type="http://schemas.openxmlformats.org/officeDocument/2006/relationships/customXml" Target="../ink/ink838.xml"/><Relationship Id="rId1483" Type="http://schemas.openxmlformats.org/officeDocument/2006/relationships/image" Target="../media/image479.png"/><Relationship Id="rId1704" Type="http://schemas.openxmlformats.org/officeDocument/2006/relationships/customXml" Target="../ink/ink768.xml"/><Relationship Id="rId201" Type="http://schemas.openxmlformats.org/officeDocument/2006/relationships/customXml" Target="../ink/ink538.xml"/><Relationship Id="rId1690" Type="http://schemas.openxmlformats.org/officeDocument/2006/relationships/customXml" Target="../ink/ink761.xml"/><Relationship Id="rId1788" Type="http://schemas.openxmlformats.org/officeDocument/2006/relationships/customXml" Target="../ink/ink810.xml"/><Relationship Id="rId1911" Type="http://schemas.openxmlformats.org/officeDocument/2006/relationships/image" Target="../media/image847.png"/><Relationship Id="rId1343" Type="http://schemas.openxmlformats.org/officeDocument/2006/relationships/image" Target="../media/image409.png"/><Relationship Id="rId1550" Type="http://schemas.openxmlformats.org/officeDocument/2006/relationships/customXml" Target="../ink/ink691.xml"/><Relationship Id="rId1648" Type="http://schemas.openxmlformats.org/officeDocument/2006/relationships/customXml" Target="../ink/ink740.xml"/><Relationship Id="rId145" Type="http://schemas.openxmlformats.org/officeDocument/2006/relationships/customXml" Target="../ink/ink509.xml"/><Relationship Id="rId1410" Type="http://schemas.openxmlformats.org/officeDocument/2006/relationships/customXml" Target="../ink/ink621.xml"/><Relationship Id="rId1508" Type="http://schemas.openxmlformats.org/officeDocument/2006/relationships/customXml" Target="../ink/ink670.xml"/><Relationship Id="rId1855" Type="http://schemas.openxmlformats.org/officeDocument/2006/relationships/image" Target="../media/image819.png"/><Relationship Id="rId212" Type="http://schemas.openxmlformats.org/officeDocument/2006/relationships/image" Target="../media/image378.png"/><Relationship Id="rId1494" Type="http://schemas.openxmlformats.org/officeDocument/2006/relationships/customXml" Target="../ink/ink663.xml"/><Relationship Id="rId1715" Type="http://schemas.openxmlformats.org/officeDocument/2006/relationships/image" Target="../media/image749.png"/><Relationship Id="rId1799" Type="http://schemas.openxmlformats.org/officeDocument/2006/relationships/image" Target="../media/image791.png"/><Relationship Id="rId1922" Type="http://schemas.openxmlformats.org/officeDocument/2006/relationships/customXml" Target="../ink/ink877.xml"/><Relationship Id="rId1354" Type="http://schemas.openxmlformats.org/officeDocument/2006/relationships/customXml" Target="../ink/ink593.xml"/><Relationship Id="rId1561" Type="http://schemas.openxmlformats.org/officeDocument/2006/relationships/image" Target="../media/image518.png"/><Relationship Id="rId60" Type="http://schemas.openxmlformats.org/officeDocument/2006/relationships/image" Target="../media/image303.png"/><Relationship Id="rId156" Type="http://schemas.openxmlformats.org/officeDocument/2006/relationships/customXml" Target="../ink/ink515.xml"/><Relationship Id="rId1421" Type="http://schemas.openxmlformats.org/officeDocument/2006/relationships/image" Target="../media/image448.png"/><Relationship Id="rId1659" Type="http://schemas.openxmlformats.org/officeDocument/2006/relationships/image" Target="../media/image721.png"/><Relationship Id="rId1866" Type="http://schemas.openxmlformats.org/officeDocument/2006/relationships/customXml" Target="../ink/ink849.xml"/><Relationship Id="rId223" Type="http://schemas.openxmlformats.org/officeDocument/2006/relationships/customXml" Target="../ink/ink549.xml"/><Relationship Id="rId1298" Type="http://schemas.openxmlformats.org/officeDocument/2006/relationships/customXml" Target="../ink/ink565.xml"/><Relationship Id="rId1519" Type="http://schemas.openxmlformats.org/officeDocument/2006/relationships/image" Target="../media/image497.png"/><Relationship Id="rId1726" Type="http://schemas.openxmlformats.org/officeDocument/2006/relationships/customXml" Target="../ink/ink779.xml"/><Relationship Id="rId1933" Type="http://schemas.openxmlformats.org/officeDocument/2006/relationships/image" Target="../media/image858.png"/><Relationship Id="rId18" Type="http://schemas.openxmlformats.org/officeDocument/2006/relationships/image" Target="../media/image2850.png"/><Relationship Id="rId1365" Type="http://schemas.openxmlformats.org/officeDocument/2006/relationships/image" Target="../media/image420.png"/><Relationship Id="rId1572" Type="http://schemas.openxmlformats.org/officeDocument/2006/relationships/customXml" Target="../ink/ink702.xml"/><Relationship Id="rId167" Type="http://schemas.openxmlformats.org/officeDocument/2006/relationships/image" Target="../media/image356.png"/><Relationship Id="rId1432" Type="http://schemas.openxmlformats.org/officeDocument/2006/relationships/customXml" Target="../ink/ink632.xml"/><Relationship Id="rId1877" Type="http://schemas.openxmlformats.org/officeDocument/2006/relationships/image" Target="../media/image830.png"/><Relationship Id="rId71" Type="http://schemas.openxmlformats.org/officeDocument/2006/relationships/customXml" Target="../ink/ink472.xml"/><Relationship Id="rId234" Type="http://schemas.openxmlformats.org/officeDocument/2006/relationships/image" Target="../media/image389.png"/><Relationship Id="rId1737" Type="http://schemas.openxmlformats.org/officeDocument/2006/relationships/image" Target="../media/image760.png"/><Relationship Id="rId1944" Type="http://schemas.openxmlformats.org/officeDocument/2006/relationships/customXml" Target="../ink/ink888.xml"/><Relationship Id="rId2" Type="http://schemas.openxmlformats.org/officeDocument/2006/relationships/notesSlide" Target="../notesSlides/notesSlide2.xml"/><Relationship Id="rId29" Type="http://schemas.openxmlformats.org/officeDocument/2006/relationships/customXml" Target="../ink/ink451.xml"/><Relationship Id="rId1376" Type="http://schemas.openxmlformats.org/officeDocument/2006/relationships/customXml" Target="../ink/ink604.xml"/><Relationship Id="rId1583" Type="http://schemas.openxmlformats.org/officeDocument/2006/relationships/image" Target="../media/image529.png"/><Relationship Id="rId178" Type="http://schemas.openxmlformats.org/officeDocument/2006/relationships/customXml" Target="../ink/ink526.xml"/><Relationship Id="rId1790" Type="http://schemas.openxmlformats.org/officeDocument/2006/relationships/customXml" Target="../ink/ink811.xml"/><Relationship Id="rId1804" Type="http://schemas.openxmlformats.org/officeDocument/2006/relationships/customXml" Target="../ink/ink818.xml"/><Relationship Id="rId1888" Type="http://schemas.openxmlformats.org/officeDocument/2006/relationships/customXml" Target="../ink/ink860.xml"/><Relationship Id="rId82" Type="http://schemas.openxmlformats.org/officeDocument/2006/relationships/image" Target="../media/image314.png"/><Relationship Id="rId1443" Type="http://schemas.openxmlformats.org/officeDocument/2006/relationships/image" Target="../media/image459.png"/><Relationship Id="rId1650" Type="http://schemas.openxmlformats.org/officeDocument/2006/relationships/customXml" Target="../ink/ink741.xml"/><Relationship Id="rId1748" Type="http://schemas.openxmlformats.org/officeDocument/2006/relationships/customXml" Target="../ink/ink790.xml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671.xml"/><Relationship Id="rId105" Type="http://schemas.openxmlformats.org/officeDocument/2006/relationships/customXml" Target="../ink/ink489.xml"/><Relationship Id="rId1387" Type="http://schemas.openxmlformats.org/officeDocument/2006/relationships/image" Target="../media/image431.png"/><Relationship Id="rId1594" Type="http://schemas.openxmlformats.org/officeDocument/2006/relationships/customXml" Target="../ink/ink713.xml"/><Relationship Id="rId1608" Type="http://schemas.openxmlformats.org/officeDocument/2006/relationships/customXml" Target="../ink/ink720.xml"/><Relationship Id="rId1815" Type="http://schemas.openxmlformats.org/officeDocument/2006/relationships/image" Target="../media/image799.png"/><Relationship Id="rId93" Type="http://schemas.openxmlformats.org/officeDocument/2006/relationships/customXml" Target="../ink/ink483.xml"/><Relationship Id="rId189" Type="http://schemas.openxmlformats.org/officeDocument/2006/relationships/customXml" Target="../ink/ink532.xml"/><Relationship Id="rId1454" Type="http://schemas.openxmlformats.org/officeDocument/2006/relationships/customXml" Target="../ink/ink643.xml"/><Relationship Id="rId1661" Type="http://schemas.openxmlformats.org/officeDocument/2006/relationships/image" Target="../media/image722.png"/><Relationship Id="rId1899" Type="http://schemas.openxmlformats.org/officeDocument/2006/relationships/image" Target="../media/image841.png"/><Relationship Id="rId1314" Type="http://schemas.openxmlformats.org/officeDocument/2006/relationships/customXml" Target="../ink/ink573.xml"/><Relationship Id="rId1521" Type="http://schemas.openxmlformats.org/officeDocument/2006/relationships/image" Target="../media/image498.png"/><Relationship Id="rId1759" Type="http://schemas.openxmlformats.org/officeDocument/2006/relationships/image" Target="../media/image771.png"/><Relationship Id="rId116" Type="http://schemas.openxmlformats.org/officeDocument/2006/relationships/image" Target="../media/image331.png"/><Relationship Id="rId1398" Type="http://schemas.openxmlformats.org/officeDocument/2006/relationships/customXml" Target="../ink/ink615.xml"/><Relationship Id="rId1619" Type="http://schemas.openxmlformats.org/officeDocument/2006/relationships/image" Target="../media/image701.png"/><Relationship Id="rId1826" Type="http://schemas.openxmlformats.org/officeDocument/2006/relationships/customXml" Target="../ink/ink829.xml"/><Relationship Id="rId20" Type="http://schemas.openxmlformats.org/officeDocument/2006/relationships/image" Target="../media/image190.png"/><Relationship Id="rId1465" Type="http://schemas.openxmlformats.org/officeDocument/2006/relationships/image" Target="../media/image470.png"/><Relationship Id="rId1672" Type="http://schemas.openxmlformats.org/officeDocument/2006/relationships/customXml" Target="../ink/ink752.xml"/><Relationship Id="rId1325" Type="http://schemas.openxmlformats.org/officeDocument/2006/relationships/image" Target="../media/image400.png"/><Relationship Id="rId1532" Type="http://schemas.openxmlformats.org/officeDocument/2006/relationships/customXml" Target="../ink/ink682.xml"/><Relationship Id="rId127" Type="http://schemas.openxmlformats.org/officeDocument/2006/relationships/customXml" Target="../ink/ink500.xml"/><Relationship Id="rId1837" Type="http://schemas.openxmlformats.org/officeDocument/2006/relationships/image" Target="../media/image810.png"/><Relationship Id="rId31" Type="http://schemas.openxmlformats.org/officeDocument/2006/relationships/customXml" Target="../ink/ink452.xml"/><Relationship Id="rId1476" Type="http://schemas.openxmlformats.org/officeDocument/2006/relationships/customXml" Target="../ink/ink654.xml"/><Relationship Id="rId180" Type="http://schemas.openxmlformats.org/officeDocument/2006/relationships/customXml" Target="../ink/ink527.xml"/><Relationship Id="rId1683" Type="http://schemas.openxmlformats.org/officeDocument/2006/relationships/image" Target="../media/image733.png"/><Relationship Id="rId1890" Type="http://schemas.openxmlformats.org/officeDocument/2006/relationships/customXml" Target="../ink/ink861.xml"/><Relationship Id="rId1904" Type="http://schemas.openxmlformats.org/officeDocument/2006/relationships/customXml" Target="../ink/ink868.xml"/><Relationship Id="rId1336" Type="http://schemas.openxmlformats.org/officeDocument/2006/relationships/customXml" Target="../ink/ink584.xml"/><Relationship Id="rId1543" Type="http://schemas.openxmlformats.org/officeDocument/2006/relationships/image" Target="../media/image509.png"/><Relationship Id="rId1750" Type="http://schemas.openxmlformats.org/officeDocument/2006/relationships/customXml" Target="../ink/ink791.xml"/><Relationship Id="rId42" Type="http://schemas.openxmlformats.org/officeDocument/2006/relationships/image" Target="../media/image2950.png"/><Relationship Id="rId138" Type="http://schemas.openxmlformats.org/officeDocument/2006/relationships/image" Target="../media/image342.png"/><Relationship Id="rId1403" Type="http://schemas.openxmlformats.org/officeDocument/2006/relationships/image" Target="../media/image439.png"/><Relationship Id="rId1610" Type="http://schemas.openxmlformats.org/officeDocument/2006/relationships/customXml" Target="../ink/ink721.xml"/><Relationship Id="rId1848" Type="http://schemas.openxmlformats.org/officeDocument/2006/relationships/customXml" Target="../ink/ink840.xml"/><Relationship Id="rId191" Type="http://schemas.openxmlformats.org/officeDocument/2006/relationships/customXml" Target="../ink/ink533.xml"/><Relationship Id="rId205" Type="http://schemas.openxmlformats.org/officeDocument/2006/relationships/customXml" Target="../ink/ink540.xml"/><Relationship Id="rId1487" Type="http://schemas.openxmlformats.org/officeDocument/2006/relationships/image" Target="../media/image481.png"/><Relationship Id="rId1694" Type="http://schemas.openxmlformats.org/officeDocument/2006/relationships/customXml" Target="../ink/ink763.xml"/><Relationship Id="rId1708" Type="http://schemas.openxmlformats.org/officeDocument/2006/relationships/customXml" Target="../ink/ink770.xml"/><Relationship Id="rId1915" Type="http://schemas.openxmlformats.org/officeDocument/2006/relationships/image" Target="../media/image849.png"/><Relationship Id="rId1347" Type="http://schemas.openxmlformats.org/officeDocument/2006/relationships/image" Target="../media/image411.png"/><Relationship Id="rId1554" Type="http://schemas.openxmlformats.org/officeDocument/2006/relationships/customXml" Target="../ink/ink693.xml"/><Relationship Id="rId1761" Type="http://schemas.openxmlformats.org/officeDocument/2006/relationships/image" Target="../media/image772.png"/><Relationship Id="rId53" Type="http://schemas.openxmlformats.org/officeDocument/2006/relationships/customXml" Target="../ink/ink463.xml"/><Relationship Id="rId149" Type="http://schemas.openxmlformats.org/officeDocument/2006/relationships/image" Target="../media/image347.png"/><Relationship Id="rId1414" Type="http://schemas.openxmlformats.org/officeDocument/2006/relationships/customXml" Target="../ink/ink623.xml"/><Relationship Id="rId1621" Type="http://schemas.openxmlformats.org/officeDocument/2006/relationships/image" Target="../media/image702.png"/><Relationship Id="rId1859" Type="http://schemas.openxmlformats.org/officeDocument/2006/relationships/image" Target="../media/image821.png"/><Relationship Id="rId216" Type="http://schemas.openxmlformats.org/officeDocument/2006/relationships/image" Target="../media/image380.png"/><Relationship Id="rId1498" Type="http://schemas.openxmlformats.org/officeDocument/2006/relationships/customXml" Target="../ink/ink665.xml"/><Relationship Id="rId1719" Type="http://schemas.openxmlformats.org/officeDocument/2006/relationships/image" Target="../media/image751.png"/><Relationship Id="rId1926" Type="http://schemas.openxmlformats.org/officeDocument/2006/relationships/customXml" Target="../ink/ink879.xml"/><Relationship Id="rId1358" Type="http://schemas.openxmlformats.org/officeDocument/2006/relationships/customXml" Target="../ink/ink595.xml"/><Relationship Id="rId1565" Type="http://schemas.openxmlformats.org/officeDocument/2006/relationships/image" Target="../media/image520.png"/><Relationship Id="rId1772" Type="http://schemas.openxmlformats.org/officeDocument/2006/relationships/customXml" Target="../ink/ink802.xml"/><Relationship Id="rId64" Type="http://schemas.openxmlformats.org/officeDocument/2006/relationships/image" Target="../media/image305.png"/><Relationship Id="rId1425" Type="http://schemas.openxmlformats.org/officeDocument/2006/relationships/image" Target="../media/image450.png"/><Relationship Id="rId227" Type="http://schemas.openxmlformats.org/officeDocument/2006/relationships/customXml" Target="../ink/ink551.xml"/><Relationship Id="rId1632" Type="http://schemas.openxmlformats.org/officeDocument/2006/relationships/customXml" Target="../ink/ink732.xml"/><Relationship Id="rId1937" Type="http://schemas.openxmlformats.org/officeDocument/2006/relationships/image" Target="../media/image860.png"/><Relationship Id="rId1369" Type="http://schemas.openxmlformats.org/officeDocument/2006/relationships/image" Target="../media/image422.png"/><Relationship Id="rId1576" Type="http://schemas.openxmlformats.org/officeDocument/2006/relationships/customXml" Target="../ink/ink704.xml"/><Relationship Id="rId1783" Type="http://schemas.openxmlformats.org/officeDocument/2006/relationships/image" Target="../media/image783.png"/><Relationship Id="rId75" Type="http://schemas.openxmlformats.org/officeDocument/2006/relationships/customXml" Target="../ink/ink474.xml"/><Relationship Id="rId140" Type="http://schemas.openxmlformats.org/officeDocument/2006/relationships/image" Target="../media/image343.png"/><Relationship Id="rId1436" Type="http://schemas.openxmlformats.org/officeDocument/2006/relationships/customXml" Target="../ink/ink634.xml"/><Relationship Id="rId1643" Type="http://schemas.openxmlformats.org/officeDocument/2006/relationships/image" Target="../media/image713.png"/><Relationship Id="rId1850" Type="http://schemas.openxmlformats.org/officeDocument/2006/relationships/customXml" Target="../ink/ink841.xml"/><Relationship Id="rId6" Type="http://schemas.openxmlformats.org/officeDocument/2006/relationships/image" Target="../media/image2790.png"/><Relationship Id="rId238" Type="http://schemas.openxmlformats.org/officeDocument/2006/relationships/image" Target="../media/image391.png"/><Relationship Id="rId1503" Type="http://schemas.openxmlformats.org/officeDocument/2006/relationships/image" Target="../media/image489.png"/><Relationship Id="rId1710" Type="http://schemas.openxmlformats.org/officeDocument/2006/relationships/customXml" Target="../ink/ink771.xml"/><Relationship Id="rId1948" Type="http://schemas.openxmlformats.org/officeDocument/2006/relationships/customXml" Target="../ink/ink890.xml"/><Relationship Id="rId1587" Type="http://schemas.openxmlformats.org/officeDocument/2006/relationships/image" Target="../media/image531.png"/><Relationship Id="rId1794" Type="http://schemas.openxmlformats.org/officeDocument/2006/relationships/customXml" Target="../ink/ink813.xml"/><Relationship Id="rId1808" Type="http://schemas.openxmlformats.org/officeDocument/2006/relationships/customXml" Target="../ink/ink820.xml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61.png"/><Relationship Id="rId1654" Type="http://schemas.openxmlformats.org/officeDocument/2006/relationships/customXml" Target="../ink/ink743.xml"/><Relationship Id="rId1861" Type="http://schemas.openxmlformats.org/officeDocument/2006/relationships/image" Target="../media/image822.png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customXml" Target="../ink/ink673.xml"/><Relationship Id="rId1721" Type="http://schemas.openxmlformats.org/officeDocument/2006/relationships/image" Target="../media/image752.png"/><Relationship Id="rId13" Type="http://schemas.openxmlformats.org/officeDocument/2006/relationships/customXml" Target="../ink/ink443.xml"/><Relationship Id="rId109" Type="http://schemas.openxmlformats.org/officeDocument/2006/relationships/customXml" Target="../ink/ink491.xml"/><Relationship Id="rId1598" Type="http://schemas.openxmlformats.org/officeDocument/2006/relationships/customXml" Target="../ink/ink715.xml"/><Relationship Id="rId1819" Type="http://schemas.openxmlformats.org/officeDocument/2006/relationships/image" Target="../media/image801.png"/><Relationship Id="rId97" Type="http://schemas.openxmlformats.org/officeDocument/2006/relationships/customXml" Target="../ink/ink485.xml"/><Relationship Id="rId1360" Type="http://schemas.openxmlformats.org/officeDocument/2006/relationships/customXml" Target="../ink/ink596.xml"/><Relationship Id="rId1458" Type="http://schemas.openxmlformats.org/officeDocument/2006/relationships/customXml" Target="../ink/ink645.xml"/><Relationship Id="rId1665" Type="http://schemas.openxmlformats.org/officeDocument/2006/relationships/image" Target="../media/image724.png"/><Relationship Id="rId1872" Type="http://schemas.openxmlformats.org/officeDocument/2006/relationships/customXml" Target="../ink/ink852.xml"/><Relationship Id="rId162" Type="http://schemas.openxmlformats.org/officeDocument/2006/relationships/customXml" Target="../ink/ink518.xml"/><Relationship Id="rId1318" Type="http://schemas.openxmlformats.org/officeDocument/2006/relationships/customXml" Target="../ink/ink575.xml"/><Relationship Id="rId1525" Type="http://schemas.openxmlformats.org/officeDocument/2006/relationships/image" Target="../media/image500.png"/><Relationship Id="rId1732" Type="http://schemas.openxmlformats.org/officeDocument/2006/relationships/customXml" Target="../ink/ink782.xml"/><Relationship Id="rId24" Type="http://schemas.openxmlformats.org/officeDocument/2006/relationships/image" Target="../media/image2860.png"/><Relationship Id="rId1371" Type="http://schemas.openxmlformats.org/officeDocument/2006/relationships/image" Target="../media/image423.png"/><Relationship Id="rId1469" Type="http://schemas.openxmlformats.org/officeDocument/2006/relationships/image" Target="../media/image472.png"/><Relationship Id="rId173" Type="http://schemas.openxmlformats.org/officeDocument/2006/relationships/image" Target="../media/image359.png"/><Relationship Id="rId1676" Type="http://schemas.openxmlformats.org/officeDocument/2006/relationships/customXml" Target="../ink/ink754.xml"/><Relationship Id="rId1883" Type="http://schemas.openxmlformats.org/officeDocument/2006/relationships/image" Target="../media/image833.png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customXml" Target="../ink/ink684.xml"/><Relationship Id="rId1743" Type="http://schemas.openxmlformats.org/officeDocument/2006/relationships/image" Target="../media/image763.png"/><Relationship Id="rId35" Type="http://schemas.openxmlformats.org/officeDocument/2006/relationships/customXml" Target="../ink/ink454.xml"/><Relationship Id="rId100" Type="http://schemas.openxmlformats.org/officeDocument/2006/relationships/image" Target="../media/image323.png"/><Relationship Id="rId1382" Type="http://schemas.openxmlformats.org/officeDocument/2006/relationships/customXml" Target="../ink/ink607.xml"/><Relationship Id="rId1603" Type="http://schemas.openxmlformats.org/officeDocument/2006/relationships/image" Target="../media/image539.png"/><Relationship Id="rId1810" Type="http://schemas.openxmlformats.org/officeDocument/2006/relationships/customXml" Target="../ink/ink821.xml"/><Relationship Id="rId184" Type="http://schemas.openxmlformats.org/officeDocument/2006/relationships/image" Target="../media/image364.png"/><Relationship Id="rId1687" Type="http://schemas.openxmlformats.org/officeDocument/2006/relationships/image" Target="../media/image735.png"/><Relationship Id="rId1894" Type="http://schemas.openxmlformats.org/officeDocument/2006/relationships/customXml" Target="../ink/ink863.xml"/><Relationship Id="rId1908" Type="http://schemas.openxmlformats.org/officeDocument/2006/relationships/customXml" Target="../ink/ink870.xml"/><Relationship Id="rId1547" Type="http://schemas.openxmlformats.org/officeDocument/2006/relationships/image" Target="../media/image511.png"/><Relationship Id="rId1754" Type="http://schemas.openxmlformats.org/officeDocument/2006/relationships/customXml" Target="../ink/ink793.xml"/><Relationship Id="rId46" Type="http://schemas.openxmlformats.org/officeDocument/2006/relationships/image" Target="../media/image2970.png"/><Relationship Id="rId1393" Type="http://schemas.openxmlformats.org/officeDocument/2006/relationships/image" Target="../media/image434.png"/><Relationship Id="rId1407" Type="http://schemas.openxmlformats.org/officeDocument/2006/relationships/image" Target="../media/image441.png"/><Relationship Id="rId1614" Type="http://schemas.openxmlformats.org/officeDocument/2006/relationships/customXml" Target="../ink/ink723.xml"/><Relationship Id="rId1821" Type="http://schemas.openxmlformats.org/officeDocument/2006/relationships/image" Target="../media/image802.png"/><Relationship Id="rId111" Type="http://schemas.openxmlformats.org/officeDocument/2006/relationships/customXml" Target="../ink/ink492.xml"/><Relationship Id="rId195" Type="http://schemas.openxmlformats.org/officeDocument/2006/relationships/customXml" Target="../ink/ink535.xml"/><Relationship Id="rId209" Type="http://schemas.openxmlformats.org/officeDocument/2006/relationships/customXml" Target="../ink/ink542.xml"/><Relationship Id="rId1698" Type="http://schemas.openxmlformats.org/officeDocument/2006/relationships/customXml" Target="../ink/ink765.xml"/><Relationship Id="rId1919" Type="http://schemas.openxmlformats.org/officeDocument/2006/relationships/image" Target="../media/image851.png"/><Relationship Id="rId1460" Type="http://schemas.openxmlformats.org/officeDocument/2006/relationships/customXml" Target="../ink/ink646.xml"/><Relationship Id="rId1558" Type="http://schemas.openxmlformats.org/officeDocument/2006/relationships/customXml" Target="../ink/ink695.xml"/><Relationship Id="rId1765" Type="http://schemas.openxmlformats.org/officeDocument/2006/relationships/image" Target="../media/image774.png"/><Relationship Id="rId57" Type="http://schemas.openxmlformats.org/officeDocument/2006/relationships/customXml" Target="../ink/ink465.xml"/><Relationship Id="rId1320" Type="http://schemas.openxmlformats.org/officeDocument/2006/relationships/customXml" Target="../ink/ink576.xml"/><Relationship Id="rId1418" Type="http://schemas.openxmlformats.org/officeDocument/2006/relationships/customXml" Target="../ink/ink625.xml"/><Relationship Id="rId122" Type="http://schemas.openxmlformats.org/officeDocument/2006/relationships/image" Target="../media/image334.png"/><Relationship Id="rId1625" Type="http://schemas.openxmlformats.org/officeDocument/2006/relationships/image" Target="../media/image704.png"/><Relationship Id="rId1832" Type="http://schemas.openxmlformats.org/officeDocument/2006/relationships/customXml" Target="../ink/ink832.xml"/><Relationship Id="rId1471" Type="http://schemas.openxmlformats.org/officeDocument/2006/relationships/image" Target="../media/image473.png"/><Relationship Id="rId1569" Type="http://schemas.openxmlformats.org/officeDocument/2006/relationships/image" Target="../media/image522.png"/><Relationship Id="rId1331" Type="http://schemas.openxmlformats.org/officeDocument/2006/relationships/image" Target="../media/image403.png"/><Relationship Id="rId1776" Type="http://schemas.openxmlformats.org/officeDocument/2006/relationships/customXml" Target="../ink/ink804.xml"/><Relationship Id="rId68" Type="http://schemas.openxmlformats.org/officeDocument/2006/relationships/image" Target="../media/image307.png"/><Relationship Id="rId133" Type="http://schemas.openxmlformats.org/officeDocument/2006/relationships/customXml" Target="../ink/ink503.xml"/><Relationship Id="rId1429" Type="http://schemas.openxmlformats.org/officeDocument/2006/relationships/image" Target="../media/image452.png"/><Relationship Id="rId1636" Type="http://schemas.openxmlformats.org/officeDocument/2006/relationships/customXml" Target="../ink/ink734.xml"/><Relationship Id="rId1843" Type="http://schemas.openxmlformats.org/officeDocument/2006/relationships/image" Target="../media/image813.png"/><Relationship Id="rId200" Type="http://schemas.openxmlformats.org/officeDocument/2006/relationships/image" Target="../media/image372.png"/><Relationship Id="rId1482" Type="http://schemas.openxmlformats.org/officeDocument/2006/relationships/customXml" Target="../ink/ink657.xml"/><Relationship Id="rId1703" Type="http://schemas.openxmlformats.org/officeDocument/2006/relationships/image" Target="../media/image743.png"/><Relationship Id="rId1910" Type="http://schemas.openxmlformats.org/officeDocument/2006/relationships/customXml" Target="../ink/ink871.xml"/><Relationship Id="rId242" Type="http://schemas.openxmlformats.org/officeDocument/2006/relationships/image" Target="../media/image393.png"/><Relationship Id="rId1300" Type="http://schemas.openxmlformats.org/officeDocument/2006/relationships/customXml" Target="../ink/ink566.xml"/><Relationship Id="rId1342" Type="http://schemas.openxmlformats.org/officeDocument/2006/relationships/customXml" Target="../ink/ink587.xml"/><Relationship Id="rId1745" Type="http://schemas.openxmlformats.org/officeDocument/2006/relationships/image" Target="../media/image764.png"/><Relationship Id="rId1787" Type="http://schemas.openxmlformats.org/officeDocument/2006/relationships/image" Target="../media/image785.png"/><Relationship Id="rId37" Type="http://schemas.openxmlformats.org/officeDocument/2006/relationships/customXml" Target="../ink/ink455.xml"/><Relationship Id="rId79" Type="http://schemas.openxmlformats.org/officeDocument/2006/relationships/customXml" Target="../ink/ink476.xml"/><Relationship Id="rId102" Type="http://schemas.openxmlformats.org/officeDocument/2006/relationships/image" Target="../media/image324.png"/><Relationship Id="rId144" Type="http://schemas.openxmlformats.org/officeDocument/2006/relationships/image" Target="../media/image345.png"/><Relationship Id="rId1384" Type="http://schemas.openxmlformats.org/officeDocument/2006/relationships/customXml" Target="../ink/ink608.xml"/><Relationship Id="rId1591" Type="http://schemas.openxmlformats.org/officeDocument/2006/relationships/image" Target="../media/image533.png"/><Relationship Id="rId1605" Type="http://schemas.openxmlformats.org/officeDocument/2006/relationships/image" Target="../media/image540.png"/><Relationship Id="rId1647" Type="http://schemas.openxmlformats.org/officeDocument/2006/relationships/image" Target="../media/image715.png"/><Relationship Id="rId1689" Type="http://schemas.openxmlformats.org/officeDocument/2006/relationships/image" Target="../media/image736.png"/><Relationship Id="rId1812" Type="http://schemas.openxmlformats.org/officeDocument/2006/relationships/customXml" Target="../ink/ink822.xml"/><Relationship Id="rId1854" Type="http://schemas.openxmlformats.org/officeDocument/2006/relationships/customXml" Target="../ink/ink843.xml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463.png"/><Relationship Id="rId1493" Type="http://schemas.openxmlformats.org/officeDocument/2006/relationships/image" Target="../media/image484.png"/><Relationship Id="rId1507" Type="http://schemas.openxmlformats.org/officeDocument/2006/relationships/image" Target="../media/image491.png"/><Relationship Id="rId1714" Type="http://schemas.openxmlformats.org/officeDocument/2006/relationships/customXml" Target="../ink/ink773.xml"/><Relationship Id="rId1896" Type="http://schemas.openxmlformats.org/officeDocument/2006/relationships/customXml" Target="../ink/ink864.xml"/><Relationship Id="rId211" Type="http://schemas.openxmlformats.org/officeDocument/2006/relationships/customXml" Target="../ink/ink543.xml"/><Relationship Id="rId1311" Type="http://schemas.openxmlformats.org/officeDocument/2006/relationships/image" Target="../media/image907.png"/><Relationship Id="rId1549" Type="http://schemas.openxmlformats.org/officeDocument/2006/relationships/image" Target="../media/image512.png"/><Relationship Id="rId1756" Type="http://schemas.openxmlformats.org/officeDocument/2006/relationships/customXml" Target="../ink/ink794.xml"/><Relationship Id="rId1798" Type="http://schemas.openxmlformats.org/officeDocument/2006/relationships/customXml" Target="../ink/ink815.xml"/><Relationship Id="rId1921" Type="http://schemas.openxmlformats.org/officeDocument/2006/relationships/image" Target="../media/image852.png"/><Relationship Id="rId48" Type="http://schemas.openxmlformats.org/officeDocument/2006/relationships/image" Target="../media/image2980.png"/><Relationship Id="rId113" Type="http://schemas.openxmlformats.org/officeDocument/2006/relationships/customXml" Target="../ink/ink493.xml"/><Relationship Id="rId1353" Type="http://schemas.openxmlformats.org/officeDocument/2006/relationships/image" Target="../media/image414.png"/><Relationship Id="rId1395" Type="http://schemas.openxmlformats.org/officeDocument/2006/relationships/image" Target="../media/image435.png"/><Relationship Id="rId1409" Type="http://schemas.openxmlformats.org/officeDocument/2006/relationships/image" Target="../media/image442.png"/><Relationship Id="rId1560" Type="http://schemas.openxmlformats.org/officeDocument/2006/relationships/customXml" Target="../ink/ink696.xml"/><Relationship Id="rId1616" Type="http://schemas.openxmlformats.org/officeDocument/2006/relationships/customXml" Target="../ink/ink724.xml"/><Relationship Id="rId1658" Type="http://schemas.openxmlformats.org/officeDocument/2006/relationships/customXml" Target="../ink/ink745.xml"/><Relationship Id="rId1823" Type="http://schemas.openxmlformats.org/officeDocument/2006/relationships/image" Target="../media/image803.png"/><Relationship Id="rId1865" Type="http://schemas.openxmlformats.org/officeDocument/2006/relationships/image" Target="../media/image824.png"/><Relationship Id="rId155" Type="http://schemas.openxmlformats.org/officeDocument/2006/relationships/image" Target="../media/image350.png"/><Relationship Id="rId197" Type="http://schemas.openxmlformats.org/officeDocument/2006/relationships/customXml" Target="../ink/ink536.xml"/><Relationship Id="rId1297" Type="http://schemas.openxmlformats.org/officeDocument/2006/relationships/image" Target="../media/image900.png"/><Relationship Id="rId1420" Type="http://schemas.openxmlformats.org/officeDocument/2006/relationships/customXml" Target="../ink/ink626.xml"/><Relationship Id="rId1462" Type="http://schemas.openxmlformats.org/officeDocument/2006/relationships/customXml" Target="../ink/ink647.xml"/><Relationship Id="rId1518" Type="http://schemas.openxmlformats.org/officeDocument/2006/relationships/customXml" Target="../ink/ink675.xml"/><Relationship Id="rId222" Type="http://schemas.openxmlformats.org/officeDocument/2006/relationships/image" Target="../media/image383.png"/><Relationship Id="rId1322" Type="http://schemas.openxmlformats.org/officeDocument/2006/relationships/customXml" Target="../ink/ink577.xml"/><Relationship Id="rId1725" Type="http://schemas.openxmlformats.org/officeDocument/2006/relationships/image" Target="../media/image754.png"/><Relationship Id="rId1767" Type="http://schemas.openxmlformats.org/officeDocument/2006/relationships/image" Target="../media/image775.png"/><Relationship Id="rId1932" Type="http://schemas.openxmlformats.org/officeDocument/2006/relationships/customXml" Target="../ink/ink882.xml"/><Relationship Id="rId17" Type="http://schemas.openxmlformats.org/officeDocument/2006/relationships/customXml" Target="../ink/ink445.xml"/><Relationship Id="rId59" Type="http://schemas.openxmlformats.org/officeDocument/2006/relationships/customXml" Target="../ink/ink466.xml"/><Relationship Id="rId124" Type="http://schemas.openxmlformats.org/officeDocument/2006/relationships/image" Target="../media/image335.png"/><Relationship Id="rId1364" Type="http://schemas.openxmlformats.org/officeDocument/2006/relationships/customXml" Target="../ink/ink598.xml"/><Relationship Id="rId1571" Type="http://schemas.openxmlformats.org/officeDocument/2006/relationships/image" Target="../media/image523.png"/><Relationship Id="rId1627" Type="http://schemas.openxmlformats.org/officeDocument/2006/relationships/image" Target="../media/image705.png"/><Relationship Id="rId1834" Type="http://schemas.openxmlformats.org/officeDocument/2006/relationships/customXml" Target="../ink/ink833.xml"/><Relationship Id="rId70" Type="http://schemas.openxmlformats.org/officeDocument/2006/relationships/image" Target="../media/image308.png"/><Relationship Id="rId166" Type="http://schemas.openxmlformats.org/officeDocument/2006/relationships/customXml" Target="../ink/ink520.xml"/><Relationship Id="rId1431" Type="http://schemas.openxmlformats.org/officeDocument/2006/relationships/image" Target="../media/image453.png"/><Relationship Id="rId1473" Type="http://schemas.openxmlformats.org/officeDocument/2006/relationships/image" Target="../media/image474.png"/><Relationship Id="rId1669" Type="http://schemas.openxmlformats.org/officeDocument/2006/relationships/image" Target="../media/image726.png"/><Relationship Id="rId1876" Type="http://schemas.openxmlformats.org/officeDocument/2006/relationships/customXml" Target="../ink/ink854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554.xml"/><Relationship Id="rId1529" Type="http://schemas.openxmlformats.org/officeDocument/2006/relationships/image" Target="../media/image502.png"/><Relationship Id="rId1680" Type="http://schemas.openxmlformats.org/officeDocument/2006/relationships/customXml" Target="../ink/ink756.xml"/><Relationship Id="rId1736" Type="http://schemas.openxmlformats.org/officeDocument/2006/relationships/customXml" Target="../ink/ink784.xml"/><Relationship Id="rId1778" Type="http://schemas.openxmlformats.org/officeDocument/2006/relationships/customXml" Target="../ink/ink805.xml"/><Relationship Id="rId1901" Type="http://schemas.openxmlformats.org/officeDocument/2006/relationships/image" Target="../media/image842.png"/><Relationship Id="rId1943" Type="http://schemas.openxmlformats.org/officeDocument/2006/relationships/image" Target="../media/image863.png"/><Relationship Id="rId28" Type="http://schemas.openxmlformats.org/officeDocument/2006/relationships/image" Target="../media/image2880.png"/><Relationship Id="rId1333" Type="http://schemas.openxmlformats.org/officeDocument/2006/relationships/image" Target="../media/image404.png"/><Relationship Id="rId1375" Type="http://schemas.openxmlformats.org/officeDocument/2006/relationships/image" Target="../media/image425.png"/><Relationship Id="rId1540" Type="http://schemas.openxmlformats.org/officeDocument/2006/relationships/customXml" Target="../ink/ink686.xml"/><Relationship Id="rId1582" Type="http://schemas.openxmlformats.org/officeDocument/2006/relationships/customXml" Target="../ink/ink707.xml"/><Relationship Id="rId1638" Type="http://schemas.openxmlformats.org/officeDocument/2006/relationships/customXml" Target="../ink/ink735.xml"/><Relationship Id="rId1803" Type="http://schemas.openxmlformats.org/officeDocument/2006/relationships/image" Target="../media/image793.png"/><Relationship Id="rId81" Type="http://schemas.openxmlformats.org/officeDocument/2006/relationships/customXml" Target="../ink/ink477.xml"/><Relationship Id="rId135" Type="http://schemas.openxmlformats.org/officeDocument/2006/relationships/customXml" Target="../ink/ink504.xml"/><Relationship Id="rId177" Type="http://schemas.openxmlformats.org/officeDocument/2006/relationships/image" Target="../media/image361.png"/><Relationship Id="rId1400" Type="http://schemas.openxmlformats.org/officeDocument/2006/relationships/customXml" Target="../ink/ink616.xml"/><Relationship Id="rId1442" Type="http://schemas.openxmlformats.org/officeDocument/2006/relationships/customXml" Target="../ink/ink637.xml"/><Relationship Id="rId1845" Type="http://schemas.openxmlformats.org/officeDocument/2006/relationships/image" Target="../media/image814.png"/><Relationship Id="rId1887" Type="http://schemas.openxmlformats.org/officeDocument/2006/relationships/image" Target="../media/image835.png"/><Relationship Id="rId202" Type="http://schemas.openxmlformats.org/officeDocument/2006/relationships/image" Target="../media/image373.png"/><Relationship Id="rId244" Type="http://schemas.openxmlformats.org/officeDocument/2006/relationships/customXml" Target="../ink/ink560.xml"/><Relationship Id="rId1302" Type="http://schemas.openxmlformats.org/officeDocument/2006/relationships/customXml" Target="../ink/ink567.xml"/><Relationship Id="rId1484" Type="http://schemas.openxmlformats.org/officeDocument/2006/relationships/customXml" Target="../ink/ink658.xml"/><Relationship Id="rId1691" Type="http://schemas.openxmlformats.org/officeDocument/2006/relationships/image" Target="../media/image737.png"/><Relationship Id="rId1705" Type="http://schemas.openxmlformats.org/officeDocument/2006/relationships/image" Target="../media/image744.png"/><Relationship Id="rId1747" Type="http://schemas.openxmlformats.org/officeDocument/2006/relationships/image" Target="../media/image765.png"/><Relationship Id="rId1912" Type="http://schemas.openxmlformats.org/officeDocument/2006/relationships/customXml" Target="../ink/ink872.xml"/><Relationship Id="rId39" Type="http://schemas.openxmlformats.org/officeDocument/2006/relationships/customXml" Target="../ink/ink456.xml"/><Relationship Id="rId1344" Type="http://schemas.openxmlformats.org/officeDocument/2006/relationships/customXml" Target="../ink/ink588.xml"/><Relationship Id="rId1386" Type="http://schemas.openxmlformats.org/officeDocument/2006/relationships/customXml" Target="../ink/ink609.xml"/><Relationship Id="rId1551" Type="http://schemas.openxmlformats.org/officeDocument/2006/relationships/image" Target="../media/image513.png"/><Relationship Id="rId1593" Type="http://schemas.openxmlformats.org/officeDocument/2006/relationships/image" Target="../media/image534.png"/><Relationship Id="rId1607" Type="http://schemas.openxmlformats.org/officeDocument/2006/relationships/image" Target="../media/image541.png"/><Relationship Id="rId1789" Type="http://schemas.openxmlformats.org/officeDocument/2006/relationships/image" Target="../media/image786.png"/><Relationship Id="rId1814" Type="http://schemas.openxmlformats.org/officeDocument/2006/relationships/customXml" Target="../ink/ink823.xml"/><Relationship Id="rId50" Type="http://schemas.openxmlformats.org/officeDocument/2006/relationships/image" Target="../media/image299.png"/><Relationship Id="rId104" Type="http://schemas.openxmlformats.org/officeDocument/2006/relationships/image" Target="../media/image325.png"/><Relationship Id="rId146" Type="http://schemas.openxmlformats.org/officeDocument/2006/relationships/customXml" Target="../ink/ink510.xml"/><Relationship Id="rId188" Type="http://schemas.openxmlformats.org/officeDocument/2006/relationships/image" Target="../media/image366.png"/><Relationship Id="rId1411" Type="http://schemas.openxmlformats.org/officeDocument/2006/relationships/image" Target="../media/image443.png"/><Relationship Id="rId1649" Type="http://schemas.openxmlformats.org/officeDocument/2006/relationships/image" Target="../media/image716.png"/><Relationship Id="rId1856" Type="http://schemas.openxmlformats.org/officeDocument/2006/relationships/customXml" Target="../ink/ink844.xml"/><Relationship Id="rId1898" Type="http://schemas.openxmlformats.org/officeDocument/2006/relationships/customXml" Target="../ink/ink865.xml"/><Relationship Id="rId92" Type="http://schemas.openxmlformats.org/officeDocument/2006/relationships/image" Target="../media/image319.png"/><Relationship Id="rId213" Type="http://schemas.openxmlformats.org/officeDocument/2006/relationships/customXml" Target="../ink/ink544.xml"/><Relationship Id="rId1453" Type="http://schemas.openxmlformats.org/officeDocument/2006/relationships/image" Target="../media/image464.png"/><Relationship Id="rId1495" Type="http://schemas.openxmlformats.org/officeDocument/2006/relationships/image" Target="../media/image485.png"/><Relationship Id="rId1509" Type="http://schemas.openxmlformats.org/officeDocument/2006/relationships/image" Target="../media/image492.png"/><Relationship Id="rId1660" Type="http://schemas.openxmlformats.org/officeDocument/2006/relationships/customXml" Target="../ink/ink746.xml"/><Relationship Id="rId1716" Type="http://schemas.openxmlformats.org/officeDocument/2006/relationships/customXml" Target="../ink/ink774.xml"/><Relationship Id="rId1758" Type="http://schemas.openxmlformats.org/officeDocument/2006/relationships/customXml" Target="../ink/ink795.xml"/><Relationship Id="rId1923" Type="http://schemas.openxmlformats.org/officeDocument/2006/relationships/image" Target="../media/image853.png"/><Relationship Id="rId1313" Type="http://schemas.openxmlformats.org/officeDocument/2006/relationships/image" Target="../media/image908.png"/><Relationship Id="rId1355" Type="http://schemas.openxmlformats.org/officeDocument/2006/relationships/image" Target="../media/image415.png"/><Relationship Id="rId1397" Type="http://schemas.openxmlformats.org/officeDocument/2006/relationships/image" Target="../media/image436.png"/><Relationship Id="rId1520" Type="http://schemas.openxmlformats.org/officeDocument/2006/relationships/customXml" Target="../ink/ink676.xml"/><Relationship Id="rId1562" Type="http://schemas.openxmlformats.org/officeDocument/2006/relationships/customXml" Target="../ink/ink697.xml"/><Relationship Id="rId115" Type="http://schemas.openxmlformats.org/officeDocument/2006/relationships/customXml" Target="../ink/ink494.xml"/><Relationship Id="rId157" Type="http://schemas.openxmlformats.org/officeDocument/2006/relationships/image" Target="../media/image351.png"/><Relationship Id="rId1422" Type="http://schemas.openxmlformats.org/officeDocument/2006/relationships/customXml" Target="../ink/ink627.xml"/><Relationship Id="rId1618" Type="http://schemas.openxmlformats.org/officeDocument/2006/relationships/customXml" Target="../ink/ink725.xml"/><Relationship Id="rId1825" Type="http://schemas.openxmlformats.org/officeDocument/2006/relationships/image" Target="../media/image804.png"/><Relationship Id="rId1867" Type="http://schemas.openxmlformats.org/officeDocument/2006/relationships/image" Target="../media/image825.png"/><Relationship Id="rId61" Type="http://schemas.openxmlformats.org/officeDocument/2006/relationships/customXml" Target="../ink/ink467.xml"/><Relationship Id="rId199" Type="http://schemas.openxmlformats.org/officeDocument/2006/relationships/customXml" Target="../ink/ink537.xml"/><Relationship Id="rId1299" Type="http://schemas.openxmlformats.org/officeDocument/2006/relationships/image" Target="../media/image901.png"/><Relationship Id="rId1464" Type="http://schemas.openxmlformats.org/officeDocument/2006/relationships/customXml" Target="../ink/ink648.xml"/><Relationship Id="rId1671" Type="http://schemas.openxmlformats.org/officeDocument/2006/relationships/image" Target="../media/image727.png"/><Relationship Id="rId1727" Type="http://schemas.openxmlformats.org/officeDocument/2006/relationships/image" Target="../media/image755.png"/><Relationship Id="rId1934" Type="http://schemas.openxmlformats.org/officeDocument/2006/relationships/customXml" Target="../ink/ink883.xml"/><Relationship Id="rId19" Type="http://schemas.openxmlformats.org/officeDocument/2006/relationships/customXml" Target="../ink/ink446.xml"/><Relationship Id="rId224" Type="http://schemas.openxmlformats.org/officeDocument/2006/relationships/image" Target="../media/image384.png"/><Relationship Id="rId1324" Type="http://schemas.openxmlformats.org/officeDocument/2006/relationships/customXml" Target="../ink/ink578.xml"/><Relationship Id="rId1366" Type="http://schemas.openxmlformats.org/officeDocument/2006/relationships/customXml" Target="../ink/ink599.xml"/><Relationship Id="rId1531" Type="http://schemas.openxmlformats.org/officeDocument/2006/relationships/image" Target="../media/image503.png"/><Relationship Id="rId1769" Type="http://schemas.openxmlformats.org/officeDocument/2006/relationships/image" Target="../media/image776.png"/><Relationship Id="rId30" Type="http://schemas.openxmlformats.org/officeDocument/2006/relationships/image" Target="../media/image2890.png"/><Relationship Id="rId126" Type="http://schemas.openxmlformats.org/officeDocument/2006/relationships/image" Target="../media/image336.png"/><Relationship Id="rId168" Type="http://schemas.openxmlformats.org/officeDocument/2006/relationships/customXml" Target="../ink/ink521.xml"/><Relationship Id="rId1573" Type="http://schemas.openxmlformats.org/officeDocument/2006/relationships/image" Target="../media/image524.png"/><Relationship Id="rId1629" Type="http://schemas.openxmlformats.org/officeDocument/2006/relationships/image" Target="../media/image706.png"/><Relationship Id="rId1780" Type="http://schemas.openxmlformats.org/officeDocument/2006/relationships/customXml" Target="../ink/ink806.xml"/><Relationship Id="rId1836" Type="http://schemas.openxmlformats.org/officeDocument/2006/relationships/customXml" Target="../ink/ink834.xml"/><Relationship Id="rId1878" Type="http://schemas.openxmlformats.org/officeDocument/2006/relationships/customXml" Target="../ink/ink855.xml"/><Relationship Id="rId72" Type="http://schemas.openxmlformats.org/officeDocument/2006/relationships/image" Target="../media/image309.png"/><Relationship Id="rId1433" Type="http://schemas.openxmlformats.org/officeDocument/2006/relationships/image" Target="../media/image454.png"/><Relationship Id="rId1475" Type="http://schemas.openxmlformats.org/officeDocument/2006/relationships/image" Target="../media/image475.png"/><Relationship Id="rId1640" Type="http://schemas.openxmlformats.org/officeDocument/2006/relationships/customXml" Target="../ink/ink736.xml"/><Relationship Id="rId1682" Type="http://schemas.openxmlformats.org/officeDocument/2006/relationships/customXml" Target="../ink/ink757.xml"/><Relationship Id="rId1738" Type="http://schemas.openxmlformats.org/officeDocument/2006/relationships/customXml" Target="../ink/ink785.xml"/><Relationship Id="rId1903" Type="http://schemas.openxmlformats.org/officeDocument/2006/relationships/image" Target="../media/image843.png"/><Relationship Id="rId3" Type="http://schemas.openxmlformats.org/officeDocument/2006/relationships/customXml" Target="../ink/ink438.xml"/><Relationship Id="rId235" Type="http://schemas.openxmlformats.org/officeDocument/2006/relationships/customXml" Target="../ink/ink555.xml"/><Relationship Id="rId1335" Type="http://schemas.openxmlformats.org/officeDocument/2006/relationships/image" Target="../media/image405.png"/><Relationship Id="rId1500" Type="http://schemas.openxmlformats.org/officeDocument/2006/relationships/customXml" Target="../ink/ink666.xml"/><Relationship Id="rId1542" Type="http://schemas.openxmlformats.org/officeDocument/2006/relationships/customXml" Target="../ink/ink687.xml"/><Relationship Id="rId1945" Type="http://schemas.openxmlformats.org/officeDocument/2006/relationships/image" Target="../media/image864.png"/><Relationship Id="rId137" Type="http://schemas.openxmlformats.org/officeDocument/2006/relationships/customXml" Target="../ink/ink505.xml"/><Relationship Id="rId1377" Type="http://schemas.openxmlformats.org/officeDocument/2006/relationships/image" Target="../media/image426.png"/><Relationship Id="rId1584" Type="http://schemas.openxmlformats.org/officeDocument/2006/relationships/customXml" Target="../ink/ink708.xml"/><Relationship Id="rId1791" Type="http://schemas.openxmlformats.org/officeDocument/2006/relationships/image" Target="../media/image787.png"/><Relationship Id="rId1805" Type="http://schemas.openxmlformats.org/officeDocument/2006/relationships/image" Target="../media/image794.png"/><Relationship Id="rId1847" Type="http://schemas.openxmlformats.org/officeDocument/2006/relationships/image" Target="../media/image815.png"/><Relationship Id="rId41" Type="http://schemas.openxmlformats.org/officeDocument/2006/relationships/customXml" Target="../ink/ink457.xml"/><Relationship Id="rId83" Type="http://schemas.openxmlformats.org/officeDocument/2006/relationships/customXml" Target="../ink/ink478.xml"/><Relationship Id="rId179" Type="http://schemas.openxmlformats.org/officeDocument/2006/relationships/image" Target="../media/image362.png"/><Relationship Id="rId1402" Type="http://schemas.openxmlformats.org/officeDocument/2006/relationships/customXml" Target="../ink/ink617.xml"/><Relationship Id="rId1444" Type="http://schemas.openxmlformats.org/officeDocument/2006/relationships/customXml" Target="../ink/ink638.xml"/><Relationship Id="rId1486" Type="http://schemas.openxmlformats.org/officeDocument/2006/relationships/customXml" Target="../ink/ink659.xml"/><Relationship Id="rId1651" Type="http://schemas.openxmlformats.org/officeDocument/2006/relationships/image" Target="../media/image717.png"/><Relationship Id="rId1707" Type="http://schemas.openxmlformats.org/officeDocument/2006/relationships/image" Target="../media/image745.png"/><Relationship Id="rId1889" Type="http://schemas.openxmlformats.org/officeDocument/2006/relationships/image" Target="../media/image836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246" Type="http://schemas.openxmlformats.org/officeDocument/2006/relationships/customXml" Target="../ink/ink561.xml"/><Relationship Id="rId1304" Type="http://schemas.openxmlformats.org/officeDocument/2006/relationships/customXml" Target="../ink/ink568.xml"/><Relationship Id="rId1346" Type="http://schemas.openxmlformats.org/officeDocument/2006/relationships/customXml" Target="../ink/ink589.xml"/><Relationship Id="rId1511" Type="http://schemas.openxmlformats.org/officeDocument/2006/relationships/image" Target="../media/image493.png"/><Relationship Id="rId1693" Type="http://schemas.openxmlformats.org/officeDocument/2006/relationships/image" Target="../media/image738.png"/><Relationship Id="rId1749" Type="http://schemas.openxmlformats.org/officeDocument/2006/relationships/image" Target="../media/image766.png"/><Relationship Id="rId1914" Type="http://schemas.openxmlformats.org/officeDocument/2006/relationships/customXml" Target="../ink/ink873.xml"/><Relationship Id="rId106" Type="http://schemas.openxmlformats.org/officeDocument/2006/relationships/image" Target="../media/image326.png"/><Relationship Id="rId1388" Type="http://schemas.openxmlformats.org/officeDocument/2006/relationships/customXml" Target="../ink/ink610.xml"/><Relationship Id="rId1553" Type="http://schemas.openxmlformats.org/officeDocument/2006/relationships/image" Target="../media/image514.png"/><Relationship Id="rId1595" Type="http://schemas.openxmlformats.org/officeDocument/2006/relationships/image" Target="../media/image535.png"/><Relationship Id="rId1609" Type="http://schemas.openxmlformats.org/officeDocument/2006/relationships/image" Target="../media/image542.png"/><Relationship Id="rId1760" Type="http://schemas.openxmlformats.org/officeDocument/2006/relationships/customXml" Target="../ink/ink796.xml"/><Relationship Id="rId1816" Type="http://schemas.openxmlformats.org/officeDocument/2006/relationships/customXml" Target="../ink/ink824.xml"/><Relationship Id="rId1858" Type="http://schemas.openxmlformats.org/officeDocument/2006/relationships/customXml" Target="../ink/ink845.xml"/><Relationship Id="rId10" Type="http://schemas.openxmlformats.org/officeDocument/2006/relationships/image" Target="../media/image2810.png"/><Relationship Id="rId52" Type="http://schemas.openxmlformats.org/officeDocument/2006/relationships/image" Target="../media/image300.png"/><Relationship Id="rId94" Type="http://schemas.openxmlformats.org/officeDocument/2006/relationships/image" Target="../media/image320.png"/><Relationship Id="rId148" Type="http://schemas.openxmlformats.org/officeDocument/2006/relationships/customXml" Target="../ink/ink511.xml"/><Relationship Id="rId1413" Type="http://schemas.openxmlformats.org/officeDocument/2006/relationships/image" Target="../media/image444.png"/><Relationship Id="rId1455" Type="http://schemas.openxmlformats.org/officeDocument/2006/relationships/image" Target="../media/image465.png"/><Relationship Id="rId1620" Type="http://schemas.openxmlformats.org/officeDocument/2006/relationships/customXml" Target="../ink/ink726.xml"/><Relationship Id="rId1662" Type="http://schemas.openxmlformats.org/officeDocument/2006/relationships/customXml" Target="../ink/ink747.xml"/><Relationship Id="rId215" Type="http://schemas.openxmlformats.org/officeDocument/2006/relationships/customXml" Target="../ink/ink545.xml"/><Relationship Id="rId1315" Type="http://schemas.openxmlformats.org/officeDocument/2006/relationships/image" Target="../media/image909.png"/><Relationship Id="rId1497" Type="http://schemas.openxmlformats.org/officeDocument/2006/relationships/image" Target="../media/image486.png"/><Relationship Id="rId1718" Type="http://schemas.openxmlformats.org/officeDocument/2006/relationships/customXml" Target="../ink/ink775.xml"/><Relationship Id="rId1925" Type="http://schemas.openxmlformats.org/officeDocument/2006/relationships/image" Target="../media/image854.png"/><Relationship Id="rId1357" Type="http://schemas.openxmlformats.org/officeDocument/2006/relationships/image" Target="../media/image416.png"/><Relationship Id="rId1564" Type="http://schemas.openxmlformats.org/officeDocument/2006/relationships/customXml" Target="../ink/ink698.xml"/><Relationship Id="rId1771" Type="http://schemas.openxmlformats.org/officeDocument/2006/relationships/image" Target="../media/image777.png"/><Relationship Id="rId63" Type="http://schemas.openxmlformats.org/officeDocument/2006/relationships/customXml" Target="../ink/ink468.xml"/><Relationship Id="rId159" Type="http://schemas.openxmlformats.org/officeDocument/2006/relationships/image" Target="../media/image352.png"/><Relationship Id="rId1424" Type="http://schemas.openxmlformats.org/officeDocument/2006/relationships/customXml" Target="../ink/ink628.xml"/><Relationship Id="rId1631" Type="http://schemas.openxmlformats.org/officeDocument/2006/relationships/image" Target="../media/image707.png"/><Relationship Id="rId1869" Type="http://schemas.openxmlformats.org/officeDocument/2006/relationships/image" Target="../media/image826.png"/><Relationship Id="rId226" Type="http://schemas.openxmlformats.org/officeDocument/2006/relationships/image" Target="../media/image385.png"/><Relationship Id="rId1729" Type="http://schemas.openxmlformats.org/officeDocument/2006/relationships/image" Target="../media/image756.png"/><Relationship Id="rId1936" Type="http://schemas.openxmlformats.org/officeDocument/2006/relationships/customXml" Target="../ink/ink884.xml"/><Relationship Id="rId1368" Type="http://schemas.openxmlformats.org/officeDocument/2006/relationships/customXml" Target="../ink/ink600.xml"/><Relationship Id="rId1575" Type="http://schemas.openxmlformats.org/officeDocument/2006/relationships/image" Target="../media/image525.png"/><Relationship Id="rId1782" Type="http://schemas.openxmlformats.org/officeDocument/2006/relationships/customXml" Target="../ink/ink807.xml"/><Relationship Id="rId74" Type="http://schemas.openxmlformats.org/officeDocument/2006/relationships/image" Target="../media/image310.png"/><Relationship Id="rId1435" Type="http://schemas.openxmlformats.org/officeDocument/2006/relationships/image" Target="../media/image455.png"/><Relationship Id="rId5" Type="http://schemas.openxmlformats.org/officeDocument/2006/relationships/customXml" Target="../ink/ink439.xml"/><Relationship Id="rId237" Type="http://schemas.openxmlformats.org/officeDocument/2006/relationships/customXml" Target="../ink/ink556.xml"/><Relationship Id="rId1642" Type="http://schemas.openxmlformats.org/officeDocument/2006/relationships/customXml" Target="../ink/ink737.xml"/><Relationship Id="rId1947" Type="http://schemas.openxmlformats.org/officeDocument/2006/relationships/image" Target="../media/image865.png"/><Relationship Id="rId1379" Type="http://schemas.openxmlformats.org/officeDocument/2006/relationships/image" Target="../media/image427.png"/><Relationship Id="rId1502" Type="http://schemas.openxmlformats.org/officeDocument/2006/relationships/customXml" Target="../ink/ink667.xml"/><Relationship Id="rId1586" Type="http://schemas.openxmlformats.org/officeDocument/2006/relationships/customXml" Target="../ink/ink709.xml"/><Relationship Id="rId1807" Type="http://schemas.openxmlformats.org/officeDocument/2006/relationships/image" Target="../media/image795.png"/><Relationship Id="rId1793" Type="http://schemas.openxmlformats.org/officeDocument/2006/relationships/image" Target="../media/image788.png"/><Relationship Id="rId85" Type="http://schemas.openxmlformats.org/officeDocument/2006/relationships/customXml" Target="../ink/ink479.xml"/><Relationship Id="rId150" Type="http://schemas.openxmlformats.org/officeDocument/2006/relationships/customXml" Target="../ink/ink512.xml"/><Relationship Id="rId1446" Type="http://schemas.openxmlformats.org/officeDocument/2006/relationships/customXml" Target="../ink/ink639.xml"/><Relationship Id="rId1653" Type="http://schemas.openxmlformats.org/officeDocument/2006/relationships/image" Target="../media/image718.png"/><Relationship Id="rId1860" Type="http://schemas.openxmlformats.org/officeDocument/2006/relationships/customXml" Target="../ink/ink846.xml"/><Relationship Id="rId248" Type="http://schemas.openxmlformats.org/officeDocument/2006/relationships/customXml" Target="../ink/ink562.xml"/><Relationship Id="rId1306" Type="http://schemas.openxmlformats.org/officeDocument/2006/relationships/customXml" Target="../ink/ink569.xml"/><Relationship Id="rId1513" Type="http://schemas.openxmlformats.org/officeDocument/2006/relationships/image" Target="../media/image494.png"/><Relationship Id="rId1720" Type="http://schemas.openxmlformats.org/officeDocument/2006/relationships/customXml" Target="../ink/ink776.xml"/><Relationship Id="rId12" Type="http://schemas.openxmlformats.org/officeDocument/2006/relationships/image" Target="../media/image2820.png"/><Relationship Id="rId108" Type="http://schemas.openxmlformats.org/officeDocument/2006/relationships/image" Target="../media/image327.png"/><Relationship Id="rId1597" Type="http://schemas.openxmlformats.org/officeDocument/2006/relationships/image" Target="../media/image536.png"/><Relationship Id="rId1818" Type="http://schemas.openxmlformats.org/officeDocument/2006/relationships/customXml" Target="../ink/ink825.xml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466.png"/><Relationship Id="rId1664" Type="http://schemas.openxmlformats.org/officeDocument/2006/relationships/customXml" Target="../ink/ink748.xml"/><Relationship Id="rId1871" Type="http://schemas.openxmlformats.org/officeDocument/2006/relationships/image" Target="../media/image827.png"/><Relationship Id="rId1317" Type="http://schemas.openxmlformats.org/officeDocument/2006/relationships/image" Target="../media/image396.png"/><Relationship Id="rId1524" Type="http://schemas.openxmlformats.org/officeDocument/2006/relationships/customXml" Target="../ink/ink678.xml"/><Relationship Id="rId1731" Type="http://schemas.openxmlformats.org/officeDocument/2006/relationships/image" Target="../media/image757.png"/><Relationship Id="rId23" Type="http://schemas.openxmlformats.org/officeDocument/2006/relationships/customXml" Target="../ink/ink448.xml"/><Relationship Id="rId119" Type="http://schemas.openxmlformats.org/officeDocument/2006/relationships/customXml" Target="../ink/ink496.xml"/><Relationship Id="rId1370" Type="http://schemas.openxmlformats.org/officeDocument/2006/relationships/customXml" Target="../ink/ink601.xml"/><Relationship Id="rId1829" Type="http://schemas.openxmlformats.org/officeDocument/2006/relationships/image" Target="../media/image806.png"/><Relationship Id="rId1468" Type="http://schemas.openxmlformats.org/officeDocument/2006/relationships/customXml" Target="../ink/ink650.xml"/><Relationship Id="rId1675" Type="http://schemas.openxmlformats.org/officeDocument/2006/relationships/image" Target="../media/image729.png"/><Relationship Id="rId1882" Type="http://schemas.openxmlformats.org/officeDocument/2006/relationships/customXml" Target="../ink/ink857.xml"/><Relationship Id="rId172" Type="http://schemas.openxmlformats.org/officeDocument/2006/relationships/customXml" Target="../ink/ink523.xml"/><Relationship Id="rId1328" Type="http://schemas.openxmlformats.org/officeDocument/2006/relationships/customXml" Target="../ink/ink580.xml"/><Relationship Id="rId1535" Type="http://schemas.openxmlformats.org/officeDocument/2006/relationships/image" Target="../media/image505.png"/><Relationship Id="rId1742" Type="http://schemas.openxmlformats.org/officeDocument/2006/relationships/customXml" Target="../ink/ink787.xml"/><Relationship Id="rId34" Type="http://schemas.openxmlformats.org/officeDocument/2006/relationships/image" Target="../media/image2910.png"/><Relationship Id="rId1381" Type="http://schemas.openxmlformats.org/officeDocument/2006/relationships/image" Target="../media/image428.png"/><Relationship Id="rId1479" Type="http://schemas.openxmlformats.org/officeDocument/2006/relationships/image" Target="../media/image477.png"/><Relationship Id="rId1602" Type="http://schemas.openxmlformats.org/officeDocument/2006/relationships/customXml" Target="../ink/ink717.xml"/><Relationship Id="rId1686" Type="http://schemas.openxmlformats.org/officeDocument/2006/relationships/customXml" Target="../ink/ink759.xml"/><Relationship Id="rId183" Type="http://schemas.openxmlformats.org/officeDocument/2006/relationships/customXml" Target="../ink/ink529.xml"/><Relationship Id="rId1339" Type="http://schemas.openxmlformats.org/officeDocument/2006/relationships/image" Target="../media/image407.png"/><Relationship Id="rId1893" Type="http://schemas.openxmlformats.org/officeDocument/2006/relationships/image" Target="../media/image838.png"/><Relationship Id="rId1907" Type="http://schemas.openxmlformats.org/officeDocument/2006/relationships/image" Target="../media/image845.png"/><Relationship Id="rId1546" Type="http://schemas.openxmlformats.org/officeDocument/2006/relationships/customXml" Target="../ink/ink689.xml"/><Relationship Id="rId1753" Type="http://schemas.openxmlformats.org/officeDocument/2006/relationships/image" Target="../media/image768.png"/><Relationship Id="rId45" Type="http://schemas.openxmlformats.org/officeDocument/2006/relationships/customXml" Target="../ink/ink459.xml"/><Relationship Id="rId110" Type="http://schemas.openxmlformats.org/officeDocument/2006/relationships/image" Target="../media/image328.png"/><Relationship Id="rId1392" Type="http://schemas.openxmlformats.org/officeDocument/2006/relationships/customXml" Target="../ink/ink612.xml"/><Relationship Id="rId1406" Type="http://schemas.openxmlformats.org/officeDocument/2006/relationships/customXml" Target="../ink/ink619.xml"/><Relationship Id="rId1613" Type="http://schemas.openxmlformats.org/officeDocument/2006/relationships/image" Target="../media/image544.png"/><Relationship Id="rId1820" Type="http://schemas.openxmlformats.org/officeDocument/2006/relationships/customXml" Target="../ink/ink826.xml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image" Target="../media/image740.png"/><Relationship Id="rId1918" Type="http://schemas.openxmlformats.org/officeDocument/2006/relationships/customXml" Target="../ink/ink875.xml"/><Relationship Id="rId1557" Type="http://schemas.openxmlformats.org/officeDocument/2006/relationships/image" Target="../media/image516.png"/><Relationship Id="rId1764" Type="http://schemas.openxmlformats.org/officeDocument/2006/relationships/customXml" Target="../ink/ink798.xml"/><Relationship Id="rId56" Type="http://schemas.openxmlformats.org/officeDocument/2006/relationships/image" Target="../media/image17.png"/><Relationship Id="rId1417" Type="http://schemas.openxmlformats.org/officeDocument/2006/relationships/image" Target="../media/image446.png"/><Relationship Id="rId1624" Type="http://schemas.openxmlformats.org/officeDocument/2006/relationships/customXml" Target="../ink/ink728.xml"/><Relationship Id="rId1831" Type="http://schemas.openxmlformats.org/officeDocument/2006/relationships/image" Target="../media/image807.png"/><Relationship Id="rId121" Type="http://schemas.openxmlformats.org/officeDocument/2006/relationships/customXml" Target="../ink/ink497.xml"/><Relationship Id="rId219" Type="http://schemas.openxmlformats.org/officeDocument/2006/relationships/customXml" Target="../ink/ink547.xml"/><Relationship Id="rId1929" Type="http://schemas.openxmlformats.org/officeDocument/2006/relationships/image" Target="../media/image856.png"/><Relationship Id="rId1470" Type="http://schemas.openxmlformats.org/officeDocument/2006/relationships/customXml" Target="../ink/ink651.xml"/><Relationship Id="rId1568" Type="http://schemas.openxmlformats.org/officeDocument/2006/relationships/customXml" Target="../ink/ink700.xml"/><Relationship Id="rId1775" Type="http://schemas.openxmlformats.org/officeDocument/2006/relationships/image" Target="../media/image779.png"/><Relationship Id="rId67" Type="http://schemas.openxmlformats.org/officeDocument/2006/relationships/customXml" Target="../ink/ink470.xml"/><Relationship Id="rId1330" Type="http://schemas.openxmlformats.org/officeDocument/2006/relationships/customXml" Target="../ink/ink581.xml"/><Relationship Id="rId1428" Type="http://schemas.openxmlformats.org/officeDocument/2006/relationships/customXml" Target="../ink/ink630.xml"/><Relationship Id="rId1635" Type="http://schemas.openxmlformats.org/officeDocument/2006/relationships/image" Target="../media/image709.png"/><Relationship Id="rId132" Type="http://schemas.openxmlformats.org/officeDocument/2006/relationships/image" Target="../media/image339.png"/><Relationship Id="rId1842" Type="http://schemas.openxmlformats.org/officeDocument/2006/relationships/customXml" Target="../ink/ink837.xml"/><Relationship Id="rId1481" Type="http://schemas.openxmlformats.org/officeDocument/2006/relationships/image" Target="../media/image478.png"/><Relationship Id="rId1579" Type="http://schemas.openxmlformats.org/officeDocument/2006/relationships/image" Target="../media/image527.png"/><Relationship Id="rId1702" Type="http://schemas.openxmlformats.org/officeDocument/2006/relationships/customXml" Target="../ink/ink767.xml"/><Relationship Id="rId1341" Type="http://schemas.openxmlformats.org/officeDocument/2006/relationships/image" Target="../media/image408.png"/><Relationship Id="rId1786" Type="http://schemas.openxmlformats.org/officeDocument/2006/relationships/customXml" Target="../ink/ink809.xml"/><Relationship Id="rId78" Type="http://schemas.openxmlformats.org/officeDocument/2006/relationships/image" Target="../media/image312.png"/><Relationship Id="rId143" Type="http://schemas.openxmlformats.org/officeDocument/2006/relationships/customXml" Target="../ink/ink508.xml"/><Relationship Id="rId1439" Type="http://schemas.openxmlformats.org/officeDocument/2006/relationships/image" Target="../media/image457.png"/><Relationship Id="rId1646" Type="http://schemas.openxmlformats.org/officeDocument/2006/relationships/customXml" Target="../ink/ink739.xml"/><Relationship Id="rId1853" Type="http://schemas.openxmlformats.org/officeDocument/2006/relationships/image" Target="../media/image818.png"/><Relationship Id="rId9" Type="http://schemas.openxmlformats.org/officeDocument/2006/relationships/customXml" Target="../ink/ink441.xml"/><Relationship Id="rId210" Type="http://schemas.openxmlformats.org/officeDocument/2006/relationships/image" Target="../media/image377.png"/><Relationship Id="rId1492" Type="http://schemas.openxmlformats.org/officeDocument/2006/relationships/customXml" Target="../ink/ink662.xml"/><Relationship Id="rId1506" Type="http://schemas.openxmlformats.org/officeDocument/2006/relationships/customXml" Target="../ink/ink669.xml"/><Relationship Id="rId1713" Type="http://schemas.openxmlformats.org/officeDocument/2006/relationships/image" Target="../media/image748.png"/><Relationship Id="rId1920" Type="http://schemas.openxmlformats.org/officeDocument/2006/relationships/customXml" Target="../ink/ink876.xml"/><Relationship Id="rId1352" Type="http://schemas.openxmlformats.org/officeDocument/2006/relationships/customXml" Target="../ink/ink592.xml"/><Relationship Id="rId1797" Type="http://schemas.openxmlformats.org/officeDocument/2006/relationships/image" Target="../media/image790.png"/><Relationship Id="rId89" Type="http://schemas.openxmlformats.org/officeDocument/2006/relationships/customXml" Target="../ink/ink481.xml"/><Relationship Id="rId154" Type="http://schemas.openxmlformats.org/officeDocument/2006/relationships/customXml" Target="../ink/ink514.xml"/><Relationship Id="rId1657" Type="http://schemas.openxmlformats.org/officeDocument/2006/relationships/image" Target="../media/image720.png"/><Relationship Id="rId1864" Type="http://schemas.openxmlformats.org/officeDocument/2006/relationships/customXml" Target="../ink/ink848.xml"/><Relationship Id="rId1296" Type="http://schemas.openxmlformats.org/officeDocument/2006/relationships/customXml" Target="../ink/ink564.xml"/><Relationship Id="rId1517" Type="http://schemas.openxmlformats.org/officeDocument/2006/relationships/image" Target="../media/image496.png"/><Relationship Id="rId1724" Type="http://schemas.openxmlformats.org/officeDocument/2006/relationships/customXml" Target="../ink/ink778.xml"/><Relationship Id="rId16" Type="http://schemas.openxmlformats.org/officeDocument/2006/relationships/image" Target="../media/image2840.png"/><Relationship Id="rId221" Type="http://schemas.openxmlformats.org/officeDocument/2006/relationships/customXml" Target="../ink/ink548.xml"/><Relationship Id="rId1363" Type="http://schemas.openxmlformats.org/officeDocument/2006/relationships/image" Target="../media/image419.png"/><Relationship Id="rId1931" Type="http://schemas.openxmlformats.org/officeDocument/2006/relationships/image" Target="../media/image857.png"/><Relationship Id="rId1570" Type="http://schemas.openxmlformats.org/officeDocument/2006/relationships/customXml" Target="../ink/ink701.xml"/><Relationship Id="rId1668" Type="http://schemas.openxmlformats.org/officeDocument/2006/relationships/customXml" Target="../ink/ink750.xml"/><Relationship Id="rId1875" Type="http://schemas.openxmlformats.org/officeDocument/2006/relationships/image" Target="../media/image829.png"/><Relationship Id="rId165" Type="http://schemas.openxmlformats.org/officeDocument/2006/relationships/image" Target="../media/image355.png"/><Relationship Id="rId1430" Type="http://schemas.openxmlformats.org/officeDocument/2006/relationships/customXml" Target="../ink/ink631.xml"/><Relationship Id="rId1528" Type="http://schemas.openxmlformats.org/officeDocument/2006/relationships/customXml" Target="../ink/ink680.xml"/><Relationship Id="rId232" Type="http://schemas.openxmlformats.org/officeDocument/2006/relationships/image" Target="../media/image388.png"/><Relationship Id="rId1735" Type="http://schemas.openxmlformats.org/officeDocument/2006/relationships/image" Target="../media/image759.png"/><Relationship Id="rId1942" Type="http://schemas.openxmlformats.org/officeDocument/2006/relationships/customXml" Target="../ink/ink887.xml"/><Relationship Id="rId27" Type="http://schemas.openxmlformats.org/officeDocument/2006/relationships/customXml" Target="../ink/ink450.xml"/><Relationship Id="rId1374" Type="http://schemas.openxmlformats.org/officeDocument/2006/relationships/customXml" Target="../ink/ink603.xml"/><Relationship Id="rId1581" Type="http://schemas.openxmlformats.org/officeDocument/2006/relationships/image" Target="../media/image528.png"/><Relationship Id="rId1679" Type="http://schemas.openxmlformats.org/officeDocument/2006/relationships/image" Target="../media/image731.png"/><Relationship Id="rId1802" Type="http://schemas.openxmlformats.org/officeDocument/2006/relationships/customXml" Target="../ink/ink817.xml"/><Relationship Id="rId80" Type="http://schemas.openxmlformats.org/officeDocument/2006/relationships/image" Target="../media/image313.png"/><Relationship Id="rId176" Type="http://schemas.openxmlformats.org/officeDocument/2006/relationships/customXml" Target="../ink/ink525.xml"/><Relationship Id="rId1441" Type="http://schemas.openxmlformats.org/officeDocument/2006/relationships/image" Target="../media/image458.png"/><Relationship Id="rId1886" Type="http://schemas.openxmlformats.org/officeDocument/2006/relationships/customXml" Target="../ink/ink859.xml"/><Relationship Id="rId243" Type="http://schemas.openxmlformats.org/officeDocument/2006/relationships/customXml" Target="../ink/ink559.xml"/><Relationship Id="rId1301" Type="http://schemas.openxmlformats.org/officeDocument/2006/relationships/image" Target="../media/image902.png"/><Relationship Id="rId1539" Type="http://schemas.openxmlformats.org/officeDocument/2006/relationships/image" Target="../media/image507.png"/><Relationship Id="rId1746" Type="http://schemas.openxmlformats.org/officeDocument/2006/relationships/customXml" Target="../ink/ink789.xml"/><Relationship Id="rId38" Type="http://schemas.openxmlformats.org/officeDocument/2006/relationships/image" Target="../media/image2930.png"/><Relationship Id="rId103" Type="http://schemas.openxmlformats.org/officeDocument/2006/relationships/customXml" Target="../ink/ink488.xml"/><Relationship Id="rId1385" Type="http://schemas.openxmlformats.org/officeDocument/2006/relationships/image" Target="../media/image430.png"/><Relationship Id="rId1592" Type="http://schemas.openxmlformats.org/officeDocument/2006/relationships/customXml" Target="../ink/ink712.xml"/><Relationship Id="rId1606" Type="http://schemas.openxmlformats.org/officeDocument/2006/relationships/customXml" Target="../ink/ink719.xml"/><Relationship Id="rId1813" Type="http://schemas.openxmlformats.org/officeDocument/2006/relationships/image" Target="../media/image798.png"/><Relationship Id="rId91" Type="http://schemas.openxmlformats.org/officeDocument/2006/relationships/customXml" Target="../ink/ink482.xml"/><Relationship Id="rId187" Type="http://schemas.openxmlformats.org/officeDocument/2006/relationships/customXml" Target="../ink/ink531.xml"/><Relationship Id="rId1452" Type="http://schemas.openxmlformats.org/officeDocument/2006/relationships/customXml" Target="../ink/ink642.xml"/><Relationship Id="rId1897" Type="http://schemas.openxmlformats.org/officeDocument/2006/relationships/image" Target="../media/image840.png"/><Relationship Id="rId1312" Type="http://schemas.openxmlformats.org/officeDocument/2006/relationships/customXml" Target="../ink/ink572.xml"/><Relationship Id="rId1757" Type="http://schemas.openxmlformats.org/officeDocument/2006/relationships/image" Target="../media/image770.png"/><Relationship Id="rId49" Type="http://schemas.openxmlformats.org/officeDocument/2006/relationships/customXml" Target="../ink/ink461.xml"/><Relationship Id="rId114" Type="http://schemas.openxmlformats.org/officeDocument/2006/relationships/image" Target="../media/image330.png"/><Relationship Id="rId1396" Type="http://schemas.openxmlformats.org/officeDocument/2006/relationships/customXml" Target="../ink/ink614.xml"/><Relationship Id="rId1617" Type="http://schemas.openxmlformats.org/officeDocument/2006/relationships/image" Target="../media/image700.png"/><Relationship Id="rId1824" Type="http://schemas.openxmlformats.org/officeDocument/2006/relationships/customXml" Target="../ink/ink828.xml"/><Relationship Id="rId198" Type="http://schemas.openxmlformats.org/officeDocument/2006/relationships/image" Target="../media/image371.png"/><Relationship Id="rId1463" Type="http://schemas.openxmlformats.org/officeDocument/2006/relationships/image" Target="../media/image469.png"/><Relationship Id="rId1670" Type="http://schemas.openxmlformats.org/officeDocument/2006/relationships/customXml" Target="../ink/ink751.xml"/><Relationship Id="rId1768" Type="http://schemas.openxmlformats.org/officeDocument/2006/relationships/customXml" Target="../ink/ink800.xml"/><Relationship Id="rId1323" Type="http://schemas.openxmlformats.org/officeDocument/2006/relationships/image" Target="../media/image399.png"/><Relationship Id="rId1530" Type="http://schemas.openxmlformats.org/officeDocument/2006/relationships/customXml" Target="../ink/ink681.xml"/><Relationship Id="rId1628" Type="http://schemas.openxmlformats.org/officeDocument/2006/relationships/customXml" Target="../ink/ink730.xml"/><Relationship Id="rId125" Type="http://schemas.openxmlformats.org/officeDocument/2006/relationships/customXml" Target="../ink/ink499.xml"/><Relationship Id="rId1835" Type="http://schemas.openxmlformats.org/officeDocument/2006/relationships/image" Target="../media/image809.png"/><Relationship Id="rId1474" Type="http://schemas.openxmlformats.org/officeDocument/2006/relationships/customXml" Target="../ink/ink653.xml"/><Relationship Id="rId1681" Type="http://schemas.openxmlformats.org/officeDocument/2006/relationships/image" Target="../media/image732.png"/><Relationship Id="rId1902" Type="http://schemas.openxmlformats.org/officeDocument/2006/relationships/customXml" Target="../ink/ink867.xml"/><Relationship Id="rId1334" Type="http://schemas.openxmlformats.org/officeDocument/2006/relationships/customXml" Target="../ink/ink583.xml"/><Relationship Id="rId1541" Type="http://schemas.openxmlformats.org/officeDocument/2006/relationships/image" Target="../media/image508.png"/><Relationship Id="rId1779" Type="http://schemas.openxmlformats.org/officeDocument/2006/relationships/image" Target="../media/image781.png"/><Relationship Id="rId40" Type="http://schemas.openxmlformats.org/officeDocument/2006/relationships/image" Target="../media/image2940.png"/><Relationship Id="rId136" Type="http://schemas.openxmlformats.org/officeDocument/2006/relationships/image" Target="../media/image341.png"/><Relationship Id="rId1401" Type="http://schemas.openxmlformats.org/officeDocument/2006/relationships/image" Target="../media/image438.png"/><Relationship Id="rId1639" Type="http://schemas.openxmlformats.org/officeDocument/2006/relationships/image" Target="../media/image711.png"/><Relationship Id="rId1846" Type="http://schemas.openxmlformats.org/officeDocument/2006/relationships/customXml" Target="../ink/ink839.xml"/><Relationship Id="rId203" Type="http://schemas.openxmlformats.org/officeDocument/2006/relationships/customXml" Target="../ink/ink539.xml"/><Relationship Id="rId1485" Type="http://schemas.openxmlformats.org/officeDocument/2006/relationships/image" Target="../media/image480.png"/><Relationship Id="rId1692" Type="http://schemas.openxmlformats.org/officeDocument/2006/relationships/customXml" Target="../ink/ink762.xml"/><Relationship Id="rId1706" Type="http://schemas.openxmlformats.org/officeDocument/2006/relationships/customXml" Target="../ink/ink769.xml"/><Relationship Id="rId1913" Type="http://schemas.openxmlformats.org/officeDocument/2006/relationships/image" Target="../media/image848.png"/><Relationship Id="rId1345" Type="http://schemas.openxmlformats.org/officeDocument/2006/relationships/image" Target="../media/image410.png"/><Relationship Id="rId1552" Type="http://schemas.openxmlformats.org/officeDocument/2006/relationships/customXml" Target="../ink/ink692.xml"/><Relationship Id="rId147" Type="http://schemas.openxmlformats.org/officeDocument/2006/relationships/image" Target="../media/image346.png"/><Relationship Id="rId1857" Type="http://schemas.openxmlformats.org/officeDocument/2006/relationships/image" Target="../media/image820.png"/><Relationship Id="rId51" Type="http://schemas.openxmlformats.org/officeDocument/2006/relationships/customXml" Target="../ink/ink462.xml"/><Relationship Id="rId1412" Type="http://schemas.openxmlformats.org/officeDocument/2006/relationships/customXml" Target="../ink/ink622.xml"/><Relationship Id="rId1496" Type="http://schemas.openxmlformats.org/officeDocument/2006/relationships/customXml" Target="../ink/ink664.xml"/><Relationship Id="rId1717" Type="http://schemas.openxmlformats.org/officeDocument/2006/relationships/image" Target="../media/image750.png"/><Relationship Id="rId1924" Type="http://schemas.openxmlformats.org/officeDocument/2006/relationships/customXml" Target="../ink/ink878.xml"/><Relationship Id="rId214" Type="http://schemas.openxmlformats.org/officeDocument/2006/relationships/image" Target="../media/image379.png"/><Relationship Id="rId1356" Type="http://schemas.openxmlformats.org/officeDocument/2006/relationships/customXml" Target="../ink/ink594.xml"/><Relationship Id="rId158" Type="http://schemas.openxmlformats.org/officeDocument/2006/relationships/customXml" Target="../ink/ink516.xml"/><Relationship Id="rId1563" Type="http://schemas.openxmlformats.org/officeDocument/2006/relationships/image" Target="../media/image519.png"/><Relationship Id="rId1770" Type="http://schemas.openxmlformats.org/officeDocument/2006/relationships/customXml" Target="../ink/ink801.xml"/><Relationship Id="rId1868" Type="http://schemas.openxmlformats.org/officeDocument/2006/relationships/customXml" Target="../ink/ink850.xml"/><Relationship Id="rId62" Type="http://schemas.openxmlformats.org/officeDocument/2006/relationships/image" Target="../media/image304.png"/><Relationship Id="rId1423" Type="http://schemas.openxmlformats.org/officeDocument/2006/relationships/image" Target="../media/image449.png"/><Relationship Id="rId1630" Type="http://schemas.openxmlformats.org/officeDocument/2006/relationships/customXml" Target="../ink/ink731.xml"/><Relationship Id="rId225" Type="http://schemas.openxmlformats.org/officeDocument/2006/relationships/customXml" Target="../ink/ink550.xml"/><Relationship Id="rId1728" Type="http://schemas.openxmlformats.org/officeDocument/2006/relationships/customXml" Target="../ink/ink780.xml"/><Relationship Id="rId1935" Type="http://schemas.openxmlformats.org/officeDocument/2006/relationships/image" Target="../media/image859.png"/><Relationship Id="rId1367" Type="http://schemas.openxmlformats.org/officeDocument/2006/relationships/image" Target="../media/image421.png"/><Relationship Id="rId1574" Type="http://schemas.openxmlformats.org/officeDocument/2006/relationships/customXml" Target="../ink/ink703.xml"/><Relationship Id="rId1781" Type="http://schemas.openxmlformats.org/officeDocument/2006/relationships/image" Target="../media/image782.png"/><Relationship Id="rId73" Type="http://schemas.openxmlformats.org/officeDocument/2006/relationships/customXml" Target="../ink/ink473.xml"/><Relationship Id="rId169" Type="http://schemas.openxmlformats.org/officeDocument/2006/relationships/image" Target="../media/image357.png"/><Relationship Id="rId1434" Type="http://schemas.openxmlformats.org/officeDocument/2006/relationships/customXml" Target="../ink/ink633.xml"/><Relationship Id="rId1641" Type="http://schemas.openxmlformats.org/officeDocument/2006/relationships/image" Target="../media/image712.png"/><Relationship Id="rId1879" Type="http://schemas.openxmlformats.org/officeDocument/2006/relationships/image" Target="../media/image831.png"/><Relationship Id="rId4" Type="http://schemas.openxmlformats.org/officeDocument/2006/relationships/image" Target="../media/image2780.png"/><Relationship Id="rId236" Type="http://schemas.openxmlformats.org/officeDocument/2006/relationships/image" Target="../media/image390.png"/><Relationship Id="rId1501" Type="http://schemas.openxmlformats.org/officeDocument/2006/relationships/image" Target="../media/image488.png"/><Relationship Id="rId1739" Type="http://schemas.openxmlformats.org/officeDocument/2006/relationships/image" Target="../media/image761.png"/><Relationship Id="rId1946" Type="http://schemas.openxmlformats.org/officeDocument/2006/relationships/customXml" Target="../ink/ink889.xml"/><Relationship Id="rId1378" Type="http://schemas.openxmlformats.org/officeDocument/2006/relationships/customXml" Target="../ink/ink605.xml"/><Relationship Id="rId1585" Type="http://schemas.openxmlformats.org/officeDocument/2006/relationships/image" Target="../media/image530.png"/><Relationship Id="rId1792" Type="http://schemas.openxmlformats.org/officeDocument/2006/relationships/customXml" Target="../ink/ink812.xml"/><Relationship Id="rId1806" Type="http://schemas.openxmlformats.org/officeDocument/2006/relationships/customXml" Target="../ink/ink819.xml"/><Relationship Id="rId84" Type="http://schemas.openxmlformats.org/officeDocument/2006/relationships/image" Target="../media/image315.png"/><Relationship Id="rId1445" Type="http://schemas.openxmlformats.org/officeDocument/2006/relationships/image" Target="../media/image460.png"/><Relationship Id="rId1652" Type="http://schemas.openxmlformats.org/officeDocument/2006/relationships/customXml" Target="../ink/ink742.xml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07" Type="http://schemas.openxmlformats.org/officeDocument/2006/relationships/customXml" Target="../ink/ink490.xml"/><Relationship Id="rId1389" Type="http://schemas.openxmlformats.org/officeDocument/2006/relationships/image" Target="../media/image432.png"/><Relationship Id="rId1512" Type="http://schemas.openxmlformats.org/officeDocument/2006/relationships/customXml" Target="../ink/ink672.xml"/><Relationship Id="rId1596" Type="http://schemas.openxmlformats.org/officeDocument/2006/relationships/customXml" Target="../ink/ink714.xml"/><Relationship Id="rId1817" Type="http://schemas.openxmlformats.org/officeDocument/2006/relationships/image" Target="../media/image800.png"/><Relationship Id="rId11" Type="http://schemas.openxmlformats.org/officeDocument/2006/relationships/customXml" Target="../ink/ink442.xml"/><Relationship Id="rId95" Type="http://schemas.openxmlformats.org/officeDocument/2006/relationships/customXml" Target="../ink/ink484.xml"/><Relationship Id="rId160" Type="http://schemas.openxmlformats.org/officeDocument/2006/relationships/customXml" Target="../ink/ink517.xml"/><Relationship Id="rId1456" Type="http://schemas.openxmlformats.org/officeDocument/2006/relationships/customXml" Target="../ink/ink644.xml"/><Relationship Id="rId1663" Type="http://schemas.openxmlformats.org/officeDocument/2006/relationships/image" Target="../media/image723.png"/><Relationship Id="rId1870" Type="http://schemas.openxmlformats.org/officeDocument/2006/relationships/customXml" Target="../ink/ink851.xml"/><Relationship Id="rId1316" Type="http://schemas.openxmlformats.org/officeDocument/2006/relationships/customXml" Target="../ink/ink574.xml"/><Relationship Id="rId1523" Type="http://schemas.openxmlformats.org/officeDocument/2006/relationships/image" Target="../media/image499.png"/><Relationship Id="rId1730" Type="http://schemas.openxmlformats.org/officeDocument/2006/relationships/customXml" Target="../ink/ink781.xml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customXml" Target="../ink/ink830.xml"/><Relationship Id="rId171" Type="http://schemas.openxmlformats.org/officeDocument/2006/relationships/image" Target="../media/image358.png"/><Relationship Id="rId1467" Type="http://schemas.openxmlformats.org/officeDocument/2006/relationships/image" Target="../media/image471.png"/><Relationship Id="rId1674" Type="http://schemas.openxmlformats.org/officeDocument/2006/relationships/customXml" Target="../ink/ink753.xml"/><Relationship Id="rId1881" Type="http://schemas.openxmlformats.org/officeDocument/2006/relationships/image" Target="../media/image832.png"/><Relationship Id="rId1327" Type="http://schemas.openxmlformats.org/officeDocument/2006/relationships/image" Target="../media/image401.png"/><Relationship Id="rId1534" Type="http://schemas.openxmlformats.org/officeDocument/2006/relationships/customXml" Target="../ink/ink683.xml"/><Relationship Id="rId1741" Type="http://schemas.openxmlformats.org/officeDocument/2006/relationships/image" Target="../media/image762.png"/><Relationship Id="rId33" Type="http://schemas.openxmlformats.org/officeDocument/2006/relationships/customXml" Target="../ink/ink453.xml"/><Relationship Id="rId129" Type="http://schemas.openxmlformats.org/officeDocument/2006/relationships/customXml" Target="../ink/ink501.xml"/><Relationship Id="rId1380" Type="http://schemas.openxmlformats.org/officeDocument/2006/relationships/customXml" Target="../ink/ink606.xml"/><Relationship Id="rId1601" Type="http://schemas.openxmlformats.org/officeDocument/2006/relationships/image" Target="../media/image538.png"/><Relationship Id="rId1839" Type="http://schemas.openxmlformats.org/officeDocument/2006/relationships/image" Target="../media/image811.png"/><Relationship Id="rId182" Type="http://schemas.openxmlformats.org/officeDocument/2006/relationships/image" Target="../media/image363.png"/><Relationship Id="rId1478" Type="http://schemas.openxmlformats.org/officeDocument/2006/relationships/customXml" Target="../ink/ink655.xml"/><Relationship Id="rId1685" Type="http://schemas.openxmlformats.org/officeDocument/2006/relationships/image" Target="../media/image734.png"/><Relationship Id="rId1892" Type="http://schemas.openxmlformats.org/officeDocument/2006/relationships/customXml" Target="../ink/ink862.xml"/><Relationship Id="rId1906" Type="http://schemas.openxmlformats.org/officeDocument/2006/relationships/customXml" Target="../ink/ink869.xml"/><Relationship Id="rId1338" Type="http://schemas.openxmlformats.org/officeDocument/2006/relationships/customXml" Target="../ink/ink585.xml"/><Relationship Id="rId1545" Type="http://schemas.openxmlformats.org/officeDocument/2006/relationships/image" Target="../media/image510.png"/><Relationship Id="rId1405" Type="http://schemas.openxmlformats.org/officeDocument/2006/relationships/image" Target="../media/image440.png"/><Relationship Id="rId1752" Type="http://schemas.openxmlformats.org/officeDocument/2006/relationships/customXml" Target="../ink/ink792.xml"/><Relationship Id="rId44" Type="http://schemas.openxmlformats.org/officeDocument/2006/relationships/image" Target="../media/image2960.png"/><Relationship Id="rId1391" Type="http://schemas.openxmlformats.org/officeDocument/2006/relationships/image" Target="../media/image433.png"/><Relationship Id="rId1489" Type="http://schemas.openxmlformats.org/officeDocument/2006/relationships/image" Target="../media/image482.png"/><Relationship Id="rId1612" Type="http://schemas.openxmlformats.org/officeDocument/2006/relationships/customXml" Target="../ink/ink722.xml"/><Relationship Id="rId1696" Type="http://schemas.openxmlformats.org/officeDocument/2006/relationships/customXml" Target="../ink/ink764.xml"/><Relationship Id="rId1917" Type="http://schemas.openxmlformats.org/officeDocument/2006/relationships/image" Target="../media/image850.png"/><Relationship Id="rId193" Type="http://schemas.openxmlformats.org/officeDocument/2006/relationships/customXml" Target="../ink/ink534.xml"/><Relationship Id="rId207" Type="http://schemas.openxmlformats.org/officeDocument/2006/relationships/customXml" Target="../ink/ink541.xml"/><Relationship Id="rId1349" Type="http://schemas.openxmlformats.org/officeDocument/2006/relationships/image" Target="../media/image412.png"/><Relationship Id="rId1556" Type="http://schemas.openxmlformats.org/officeDocument/2006/relationships/customXml" Target="../ink/ink694.xml"/><Relationship Id="rId1763" Type="http://schemas.openxmlformats.org/officeDocument/2006/relationships/image" Target="../media/image773.png"/><Relationship Id="rId55" Type="http://schemas.openxmlformats.org/officeDocument/2006/relationships/customXml" Target="../ink/ink464.xml"/><Relationship Id="rId120" Type="http://schemas.openxmlformats.org/officeDocument/2006/relationships/image" Target="../media/image333.png"/><Relationship Id="rId1416" Type="http://schemas.openxmlformats.org/officeDocument/2006/relationships/customXml" Target="../ink/ink624.xml"/><Relationship Id="rId1623" Type="http://schemas.openxmlformats.org/officeDocument/2006/relationships/image" Target="../media/image703.png"/><Relationship Id="rId1830" Type="http://schemas.openxmlformats.org/officeDocument/2006/relationships/customXml" Target="../ink/ink831.xml"/><Relationship Id="rId218" Type="http://schemas.openxmlformats.org/officeDocument/2006/relationships/image" Target="../media/image381.png"/><Relationship Id="rId1928" Type="http://schemas.openxmlformats.org/officeDocument/2006/relationships/customXml" Target="../ink/ink880.xml"/><Relationship Id="rId1567" Type="http://schemas.openxmlformats.org/officeDocument/2006/relationships/image" Target="../media/image521.png"/><Relationship Id="rId1774" Type="http://schemas.openxmlformats.org/officeDocument/2006/relationships/customXml" Target="../ink/ink803.xml"/><Relationship Id="rId66" Type="http://schemas.openxmlformats.org/officeDocument/2006/relationships/image" Target="../media/image306.png"/><Relationship Id="rId131" Type="http://schemas.openxmlformats.org/officeDocument/2006/relationships/customXml" Target="../ink/ink502.xml"/><Relationship Id="rId1427" Type="http://schemas.openxmlformats.org/officeDocument/2006/relationships/image" Target="../media/image451.png"/><Relationship Id="rId1634" Type="http://schemas.openxmlformats.org/officeDocument/2006/relationships/customXml" Target="../ink/ink733.xml"/><Relationship Id="rId1841" Type="http://schemas.openxmlformats.org/officeDocument/2006/relationships/image" Target="../media/image812.png"/><Relationship Id="rId229" Type="http://schemas.openxmlformats.org/officeDocument/2006/relationships/customXml" Target="../ink/ink552.xml"/><Relationship Id="rId1480" Type="http://schemas.openxmlformats.org/officeDocument/2006/relationships/customXml" Target="../ink/ink656.xml"/><Relationship Id="rId1939" Type="http://schemas.openxmlformats.org/officeDocument/2006/relationships/image" Target="../media/image861.png"/><Relationship Id="rId1578" Type="http://schemas.openxmlformats.org/officeDocument/2006/relationships/customXml" Target="../ink/ink705.xml"/><Relationship Id="rId1701" Type="http://schemas.openxmlformats.org/officeDocument/2006/relationships/image" Target="../media/image742.png"/><Relationship Id="rId1785" Type="http://schemas.openxmlformats.org/officeDocument/2006/relationships/image" Target="../media/image784.png"/><Relationship Id="rId77" Type="http://schemas.openxmlformats.org/officeDocument/2006/relationships/customXml" Target="../ink/ink475.xml"/><Relationship Id="rId1340" Type="http://schemas.openxmlformats.org/officeDocument/2006/relationships/customXml" Target="../ink/ink586.xml"/><Relationship Id="rId1438" Type="http://schemas.openxmlformats.org/officeDocument/2006/relationships/customXml" Target="../ink/ink635.xml"/><Relationship Id="rId1645" Type="http://schemas.openxmlformats.org/officeDocument/2006/relationships/image" Target="../media/image714.png"/><Relationship Id="rId8" Type="http://schemas.openxmlformats.org/officeDocument/2006/relationships/image" Target="../media/image2800.png"/><Relationship Id="rId142" Type="http://schemas.openxmlformats.org/officeDocument/2006/relationships/image" Target="../media/image344.png"/><Relationship Id="rId1852" Type="http://schemas.openxmlformats.org/officeDocument/2006/relationships/customXml" Target="../ink/ink842.xml"/><Relationship Id="rId1491" Type="http://schemas.openxmlformats.org/officeDocument/2006/relationships/image" Target="../media/image483.png"/><Relationship Id="rId1505" Type="http://schemas.openxmlformats.org/officeDocument/2006/relationships/image" Target="../media/image490.png"/><Relationship Id="rId1589" Type="http://schemas.openxmlformats.org/officeDocument/2006/relationships/image" Target="../media/image532.png"/><Relationship Id="rId1712" Type="http://schemas.openxmlformats.org/officeDocument/2006/relationships/customXml" Target="../ink/ink772.xml"/><Relationship Id="rId1351" Type="http://schemas.openxmlformats.org/officeDocument/2006/relationships/image" Target="../media/image413.png"/><Relationship Id="rId1449" Type="http://schemas.openxmlformats.org/officeDocument/2006/relationships/image" Target="../media/image462.png"/><Relationship Id="rId1796" Type="http://schemas.openxmlformats.org/officeDocument/2006/relationships/customXml" Target="../ink/ink814.xml"/><Relationship Id="rId88" Type="http://schemas.openxmlformats.org/officeDocument/2006/relationships/image" Target="../media/image317.png"/><Relationship Id="rId153" Type="http://schemas.openxmlformats.org/officeDocument/2006/relationships/image" Target="../media/image349.png"/><Relationship Id="rId1656" Type="http://schemas.openxmlformats.org/officeDocument/2006/relationships/customXml" Target="../ink/ink744.xml"/><Relationship Id="rId1863" Type="http://schemas.openxmlformats.org/officeDocument/2006/relationships/image" Target="../media/image823.png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516" Type="http://schemas.openxmlformats.org/officeDocument/2006/relationships/customXml" Target="../ink/ink674.xml"/><Relationship Id="rId1723" Type="http://schemas.openxmlformats.org/officeDocument/2006/relationships/image" Target="../media/image753.png"/><Relationship Id="rId1930" Type="http://schemas.openxmlformats.org/officeDocument/2006/relationships/customXml" Target="../ink/ink881.xml"/><Relationship Id="rId15" Type="http://schemas.openxmlformats.org/officeDocument/2006/relationships/customXml" Target="../ink/ink444.xml"/><Relationship Id="rId1362" Type="http://schemas.openxmlformats.org/officeDocument/2006/relationships/customXml" Target="../ink/ink597.xml"/><Relationship Id="rId99" Type="http://schemas.openxmlformats.org/officeDocument/2006/relationships/customXml" Target="../ink/ink486.xml"/><Relationship Id="rId164" Type="http://schemas.openxmlformats.org/officeDocument/2006/relationships/customXml" Target="../ink/ink519.xml"/><Relationship Id="rId1667" Type="http://schemas.openxmlformats.org/officeDocument/2006/relationships/image" Target="../media/image725.png"/><Relationship Id="rId1874" Type="http://schemas.openxmlformats.org/officeDocument/2006/relationships/customXml" Target="../ink/ink853.xml"/><Relationship Id="rId1527" Type="http://schemas.openxmlformats.org/officeDocument/2006/relationships/image" Target="../media/image501.png"/><Relationship Id="rId1734" Type="http://schemas.openxmlformats.org/officeDocument/2006/relationships/customXml" Target="../ink/ink783.xml"/><Relationship Id="rId1941" Type="http://schemas.openxmlformats.org/officeDocument/2006/relationships/image" Target="../media/image862.png"/><Relationship Id="rId26" Type="http://schemas.openxmlformats.org/officeDocument/2006/relationships/image" Target="../media/image2870.png"/><Relationship Id="rId231" Type="http://schemas.openxmlformats.org/officeDocument/2006/relationships/customXml" Target="../ink/ink553.xml"/><Relationship Id="rId1373" Type="http://schemas.openxmlformats.org/officeDocument/2006/relationships/image" Target="../media/image424.png"/><Relationship Id="rId175" Type="http://schemas.openxmlformats.org/officeDocument/2006/relationships/image" Target="../media/image360.png"/><Relationship Id="rId1580" Type="http://schemas.openxmlformats.org/officeDocument/2006/relationships/customXml" Target="../ink/ink706.xml"/><Relationship Id="rId1678" Type="http://schemas.openxmlformats.org/officeDocument/2006/relationships/customXml" Target="../ink/ink755.xml"/><Relationship Id="rId1801" Type="http://schemas.openxmlformats.org/officeDocument/2006/relationships/image" Target="../media/image792.png"/><Relationship Id="rId1885" Type="http://schemas.openxmlformats.org/officeDocument/2006/relationships/image" Target="../media/image834.png"/><Relationship Id="rId1440" Type="http://schemas.openxmlformats.org/officeDocument/2006/relationships/customXml" Target="../ink/ink636.xml"/><Relationship Id="rId1538" Type="http://schemas.openxmlformats.org/officeDocument/2006/relationships/customXml" Target="../ink/ink68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96.xml"/><Relationship Id="rId18" Type="http://schemas.openxmlformats.org/officeDocument/2006/relationships/image" Target="../media/image286.png"/><Relationship Id="rId26" Type="http://schemas.openxmlformats.org/officeDocument/2006/relationships/image" Target="../media/image290.png"/><Relationship Id="rId39" Type="http://schemas.openxmlformats.org/officeDocument/2006/relationships/customXml" Target="../ink/ink909.xml"/><Relationship Id="rId21" Type="http://schemas.openxmlformats.org/officeDocument/2006/relationships/customXml" Target="../ink/ink900.xml"/><Relationship Id="rId34" Type="http://schemas.openxmlformats.org/officeDocument/2006/relationships/image" Target="../media/image294.png"/><Relationship Id="rId42" Type="http://schemas.openxmlformats.org/officeDocument/2006/relationships/image" Target="../media/image298.png"/><Relationship Id="rId7" Type="http://schemas.openxmlformats.org/officeDocument/2006/relationships/customXml" Target="../ink/ink893.xml"/><Relationship Id="rId2" Type="http://schemas.openxmlformats.org/officeDocument/2006/relationships/image" Target="../media/image5.png"/><Relationship Id="rId16" Type="http://schemas.openxmlformats.org/officeDocument/2006/relationships/image" Target="../media/image285.png"/><Relationship Id="rId20" Type="http://schemas.openxmlformats.org/officeDocument/2006/relationships/image" Target="../media/image287.png"/><Relationship Id="rId29" Type="http://schemas.openxmlformats.org/officeDocument/2006/relationships/customXml" Target="../ink/ink904.xml"/><Relationship Id="rId41" Type="http://schemas.openxmlformats.org/officeDocument/2006/relationships/customXml" Target="../ink/ink9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customXml" Target="../ink/ink895.xml"/><Relationship Id="rId24" Type="http://schemas.openxmlformats.org/officeDocument/2006/relationships/image" Target="../media/image289.png"/><Relationship Id="rId32" Type="http://schemas.openxmlformats.org/officeDocument/2006/relationships/image" Target="../media/image293.png"/><Relationship Id="rId37" Type="http://schemas.openxmlformats.org/officeDocument/2006/relationships/customXml" Target="../ink/ink908.xml"/><Relationship Id="rId40" Type="http://schemas.openxmlformats.org/officeDocument/2006/relationships/image" Target="../media/image297.png"/><Relationship Id="rId5" Type="http://schemas.openxmlformats.org/officeDocument/2006/relationships/customXml" Target="../ink/ink892.xml"/><Relationship Id="rId15" Type="http://schemas.openxmlformats.org/officeDocument/2006/relationships/customXml" Target="../ink/ink897.xml"/><Relationship Id="rId23" Type="http://schemas.openxmlformats.org/officeDocument/2006/relationships/customXml" Target="../ink/ink901.xml"/><Relationship Id="rId28" Type="http://schemas.openxmlformats.org/officeDocument/2006/relationships/image" Target="../media/image291.png"/><Relationship Id="rId36" Type="http://schemas.openxmlformats.org/officeDocument/2006/relationships/image" Target="../media/image295.png"/><Relationship Id="rId10" Type="http://schemas.openxmlformats.org/officeDocument/2006/relationships/image" Target="../media/image282.png"/><Relationship Id="rId19" Type="http://schemas.openxmlformats.org/officeDocument/2006/relationships/customXml" Target="../ink/ink899.xml"/><Relationship Id="rId31" Type="http://schemas.openxmlformats.org/officeDocument/2006/relationships/customXml" Target="../ink/ink905.xml"/><Relationship Id="rId4" Type="http://schemas.openxmlformats.org/officeDocument/2006/relationships/image" Target="../media/image279.png"/><Relationship Id="rId9" Type="http://schemas.openxmlformats.org/officeDocument/2006/relationships/customXml" Target="../ink/ink894.xml"/><Relationship Id="rId14" Type="http://schemas.openxmlformats.org/officeDocument/2006/relationships/image" Target="../media/image284.png"/><Relationship Id="rId22" Type="http://schemas.openxmlformats.org/officeDocument/2006/relationships/image" Target="../media/image288.png"/><Relationship Id="rId27" Type="http://schemas.openxmlformats.org/officeDocument/2006/relationships/customXml" Target="../ink/ink903.xml"/><Relationship Id="rId30" Type="http://schemas.openxmlformats.org/officeDocument/2006/relationships/image" Target="../media/image292.png"/><Relationship Id="rId35" Type="http://schemas.openxmlformats.org/officeDocument/2006/relationships/customXml" Target="../ink/ink907.xml"/><Relationship Id="rId8" Type="http://schemas.openxmlformats.org/officeDocument/2006/relationships/image" Target="../media/image281.png"/><Relationship Id="rId3" Type="http://schemas.openxmlformats.org/officeDocument/2006/relationships/customXml" Target="../ink/ink891.xml"/><Relationship Id="rId12" Type="http://schemas.openxmlformats.org/officeDocument/2006/relationships/image" Target="../media/image283.png"/><Relationship Id="rId17" Type="http://schemas.openxmlformats.org/officeDocument/2006/relationships/customXml" Target="../ink/ink898.xml"/><Relationship Id="rId25" Type="http://schemas.openxmlformats.org/officeDocument/2006/relationships/customXml" Target="../ink/ink902.xml"/><Relationship Id="rId33" Type="http://schemas.openxmlformats.org/officeDocument/2006/relationships/customXml" Target="../ink/ink906.xml"/><Relationship Id="rId38" Type="http://schemas.openxmlformats.org/officeDocument/2006/relationships/image" Target="../media/image29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68.xml"/><Relationship Id="rId21" Type="http://schemas.openxmlformats.org/officeDocument/2006/relationships/customXml" Target="../ink/ink920.xml"/><Relationship Id="rId42" Type="http://schemas.openxmlformats.org/officeDocument/2006/relationships/image" Target="../media/image2119.png"/><Relationship Id="rId63" Type="http://schemas.openxmlformats.org/officeDocument/2006/relationships/customXml" Target="../ink/ink941.xml"/><Relationship Id="rId84" Type="http://schemas.openxmlformats.org/officeDocument/2006/relationships/image" Target="../media/image2140.png"/><Relationship Id="rId138" Type="http://schemas.openxmlformats.org/officeDocument/2006/relationships/image" Target="../media/image2167.png"/><Relationship Id="rId159" Type="http://schemas.openxmlformats.org/officeDocument/2006/relationships/customXml" Target="../ink/ink989.xml"/><Relationship Id="rId170" Type="http://schemas.openxmlformats.org/officeDocument/2006/relationships/image" Target="../media/image2183.png"/><Relationship Id="rId191" Type="http://schemas.openxmlformats.org/officeDocument/2006/relationships/customXml" Target="../ink/ink1005.xml"/><Relationship Id="rId205" Type="http://schemas.openxmlformats.org/officeDocument/2006/relationships/customXml" Target="../ink/ink1012.xml"/><Relationship Id="rId107" Type="http://schemas.openxmlformats.org/officeDocument/2006/relationships/customXml" Target="../ink/ink963.xml"/><Relationship Id="rId11" Type="http://schemas.openxmlformats.org/officeDocument/2006/relationships/customXml" Target="../ink/ink915.xml"/><Relationship Id="rId32" Type="http://schemas.openxmlformats.org/officeDocument/2006/relationships/image" Target="../media/image2114.png"/><Relationship Id="rId53" Type="http://schemas.openxmlformats.org/officeDocument/2006/relationships/customXml" Target="../ink/ink936.xml"/><Relationship Id="rId74" Type="http://schemas.openxmlformats.org/officeDocument/2006/relationships/image" Target="../media/image2135.png"/><Relationship Id="rId128" Type="http://schemas.openxmlformats.org/officeDocument/2006/relationships/image" Target="../media/image2162.png"/><Relationship Id="rId149" Type="http://schemas.openxmlformats.org/officeDocument/2006/relationships/customXml" Target="../ink/ink984.xml"/><Relationship Id="rId5" Type="http://schemas.openxmlformats.org/officeDocument/2006/relationships/customXml" Target="../ink/ink912.xml"/><Relationship Id="rId95" Type="http://schemas.openxmlformats.org/officeDocument/2006/relationships/customXml" Target="../ink/ink957.xml"/><Relationship Id="rId160" Type="http://schemas.openxmlformats.org/officeDocument/2006/relationships/image" Target="../media/image2178.png"/><Relationship Id="rId181" Type="http://schemas.openxmlformats.org/officeDocument/2006/relationships/customXml" Target="../ink/ink1000.xml"/><Relationship Id="rId22" Type="http://schemas.openxmlformats.org/officeDocument/2006/relationships/image" Target="../media/image2109.png"/><Relationship Id="rId43" Type="http://schemas.openxmlformats.org/officeDocument/2006/relationships/customXml" Target="../ink/ink931.xml"/><Relationship Id="rId64" Type="http://schemas.openxmlformats.org/officeDocument/2006/relationships/image" Target="../media/image2130.png"/><Relationship Id="rId118" Type="http://schemas.openxmlformats.org/officeDocument/2006/relationships/image" Target="../media/image2157.png"/><Relationship Id="rId139" Type="http://schemas.openxmlformats.org/officeDocument/2006/relationships/customXml" Target="../ink/ink979.xml"/><Relationship Id="rId85" Type="http://schemas.openxmlformats.org/officeDocument/2006/relationships/customXml" Target="../ink/ink952.xml"/><Relationship Id="rId150" Type="http://schemas.openxmlformats.org/officeDocument/2006/relationships/image" Target="../media/image2173.png"/><Relationship Id="rId171" Type="http://schemas.openxmlformats.org/officeDocument/2006/relationships/customXml" Target="../ink/ink995.xml"/><Relationship Id="rId192" Type="http://schemas.openxmlformats.org/officeDocument/2006/relationships/image" Target="../media/image2194.png"/><Relationship Id="rId206" Type="http://schemas.openxmlformats.org/officeDocument/2006/relationships/image" Target="../media/image2201.png"/><Relationship Id="rId12" Type="http://schemas.openxmlformats.org/officeDocument/2006/relationships/image" Target="../media/image2104.png"/><Relationship Id="rId33" Type="http://schemas.openxmlformats.org/officeDocument/2006/relationships/customXml" Target="../ink/ink926.xml"/><Relationship Id="rId108" Type="http://schemas.openxmlformats.org/officeDocument/2006/relationships/image" Target="../media/image2152.png"/><Relationship Id="rId129" Type="http://schemas.openxmlformats.org/officeDocument/2006/relationships/customXml" Target="../ink/ink974.xml"/><Relationship Id="rId54" Type="http://schemas.openxmlformats.org/officeDocument/2006/relationships/image" Target="../media/image2125.png"/><Relationship Id="rId75" Type="http://schemas.openxmlformats.org/officeDocument/2006/relationships/customXml" Target="../ink/ink947.xml"/><Relationship Id="rId96" Type="http://schemas.openxmlformats.org/officeDocument/2006/relationships/image" Target="../media/image2146.png"/><Relationship Id="rId140" Type="http://schemas.openxmlformats.org/officeDocument/2006/relationships/image" Target="../media/image2168.png"/><Relationship Id="rId161" Type="http://schemas.openxmlformats.org/officeDocument/2006/relationships/customXml" Target="../ink/ink990.xml"/><Relationship Id="rId182" Type="http://schemas.openxmlformats.org/officeDocument/2006/relationships/image" Target="../media/image2189.png"/><Relationship Id="rId6" Type="http://schemas.openxmlformats.org/officeDocument/2006/relationships/image" Target="../media/image2101.png"/><Relationship Id="rId23" Type="http://schemas.openxmlformats.org/officeDocument/2006/relationships/customXml" Target="../ink/ink921.xml"/><Relationship Id="rId119" Type="http://schemas.openxmlformats.org/officeDocument/2006/relationships/customXml" Target="../ink/ink969.xml"/><Relationship Id="rId44" Type="http://schemas.openxmlformats.org/officeDocument/2006/relationships/image" Target="../media/image2120.png"/><Relationship Id="rId65" Type="http://schemas.openxmlformats.org/officeDocument/2006/relationships/customXml" Target="../ink/ink942.xml"/><Relationship Id="rId86" Type="http://schemas.openxmlformats.org/officeDocument/2006/relationships/image" Target="../media/image2141.png"/><Relationship Id="rId130" Type="http://schemas.openxmlformats.org/officeDocument/2006/relationships/image" Target="../media/image2163.png"/><Relationship Id="rId151" Type="http://schemas.openxmlformats.org/officeDocument/2006/relationships/customXml" Target="../ink/ink985.xml"/><Relationship Id="rId172" Type="http://schemas.openxmlformats.org/officeDocument/2006/relationships/image" Target="../media/image2184.png"/><Relationship Id="rId193" Type="http://schemas.openxmlformats.org/officeDocument/2006/relationships/customXml" Target="../ink/ink1006.xml"/><Relationship Id="rId207" Type="http://schemas.openxmlformats.org/officeDocument/2006/relationships/customXml" Target="../ink/ink1013.xml"/><Relationship Id="rId13" Type="http://schemas.openxmlformats.org/officeDocument/2006/relationships/customXml" Target="../ink/ink916.xml"/><Relationship Id="rId109" Type="http://schemas.openxmlformats.org/officeDocument/2006/relationships/customXml" Target="../ink/ink964.xml"/><Relationship Id="rId34" Type="http://schemas.openxmlformats.org/officeDocument/2006/relationships/image" Target="../media/image2115.png"/><Relationship Id="rId55" Type="http://schemas.openxmlformats.org/officeDocument/2006/relationships/customXml" Target="../ink/ink937.xml"/><Relationship Id="rId76" Type="http://schemas.openxmlformats.org/officeDocument/2006/relationships/image" Target="../media/image2136.png"/><Relationship Id="rId97" Type="http://schemas.openxmlformats.org/officeDocument/2006/relationships/customXml" Target="../ink/ink958.xml"/><Relationship Id="rId120" Type="http://schemas.openxmlformats.org/officeDocument/2006/relationships/image" Target="../media/image2158.png"/><Relationship Id="rId141" Type="http://schemas.openxmlformats.org/officeDocument/2006/relationships/customXml" Target="../ink/ink980.xml"/><Relationship Id="rId7" Type="http://schemas.openxmlformats.org/officeDocument/2006/relationships/customXml" Target="../ink/ink913.xml"/><Relationship Id="rId162" Type="http://schemas.openxmlformats.org/officeDocument/2006/relationships/image" Target="../media/image2179.png"/><Relationship Id="rId183" Type="http://schemas.openxmlformats.org/officeDocument/2006/relationships/customXml" Target="../ink/ink1001.xml"/><Relationship Id="rId24" Type="http://schemas.openxmlformats.org/officeDocument/2006/relationships/image" Target="../media/image2110.png"/><Relationship Id="rId45" Type="http://schemas.openxmlformats.org/officeDocument/2006/relationships/customXml" Target="../ink/ink932.xml"/><Relationship Id="rId66" Type="http://schemas.openxmlformats.org/officeDocument/2006/relationships/image" Target="../media/image2131.png"/><Relationship Id="rId87" Type="http://schemas.openxmlformats.org/officeDocument/2006/relationships/customXml" Target="../ink/ink953.xml"/><Relationship Id="rId110" Type="http://schemas.openxmlformats.org/officeDocument/2006/relationships/image" Target="../media/image2153.png"/><Relationship Id="rId131" Type="http://schemas.openxmlformats.org/officeDocument/2006/relationships/customXml" Target="../ink/ink975.xml"/><Relationship Id="rId152" Type="http://schemas.openxmlformats.org/officeDocument/2006/relationships/image" Target="../media/image2174.png"/><Relationship Id="rId173" Type="http://schemas.openxmlformats.org/officeDocument/2006/relationships/customXml" Target="../ink/ink996.xml"/><Relationship Id="rId194" Type="http://schemas.openxmlformats.org/officeDocument/2006/relationships/image" Target="../media/image2195.png"/><Relationship Id="rId208" Type="http://schemas.openxmlformats.org/officeDocument/2006/relationships/image" Target="../media/image2202.png"/><Relationship Id="rId19" Type="http://schemas.openxmlformats.org/officeDocument/2006/relationships/customXml" Target="../ink/ink919.xml"/><Relationship Id="rId14" Type="http://schemas.openxmlformats.org/officeDocument/2006/relationships/image" Target="../media/image2105.png"/><Relationship Id="rId30" Type="http://schemas.openxmlformats.org/officeDocument/2006/relationships/image" Target="../media/image2113.png"/><Relationship Id="rId35" Type="http://schemas.openxmlformats.org/officeDocument/2006/relationships/customXml" Target="../ink/ink927.xml"/><Relationship Id="rId56" Type="http://schemas.openxmlformats.org/officeDocument/2006/relationships/image" Target="../media/image2126.png"/><Relationship Id="rId77" Type="http://schemas.openxmlformats.org/officeDocument/2006/relationships/customXml" Target="../ink/ink948.xml"/><Relationship Id="rId100" Type="http://schemas.openxmlformats.org/officeDocument/2006/relationships/image" Target="../media/image2148.png"/><Relationship Id="rId105" Type="http://schemas.openxmlformats.org/officeDocument/2006/relationships/customXml" Target="../ink/ink962.xml"/><Relationship Id="rId126" Type="http://schemas.openxmlformats.org/officeDocument/2006/relationships/image" Target="../media/image2161.png"/><Relationship Id="rId147" Type="http://schemas.openxmlformats.org/officeDocument/2006/relationships/customXml" Target="../ink/ink983.xml"/><Relationship Id="rId168" Type="http://schemas.openxmlformats.org/officeDocument/2006/relationships/image" Target="../media/image2182.png"/><Relationship Id="rId8" Type="http://schemas.openxmlformats.org/officeDocument/2006/relationships/image" Target="../media/image2102.png"/><Relationship Id="rId51" Type="http://schemas.openxmlformats.org/officeDocument/2006/relationships/customXml" Target="../ink/ink935.xml"/><Relationship Id="rId72" Type="http://schemas.openxmlformats.org/officeDocument/2006/relationships/image" Target="../media/image2134.png"/><Relationship Id="rId93" Type="http://schemas.openxmlformats.org/officeDocument/2006/relationships/customXml" Target="../ink/ink956.xml"/><Relationship Id="rId98" Type="http://schemas.openxmlformats.org/officeDocument/2006/relationships/image" Target="../media/image2147.png"/><Relationship Id="rId121" Type="http://schemas.openxmlformats.org/officeDocument/2006/relationships/customXml" Target="../ink/ink970.xml"/><Relationship Id="rId142" Type="http://schemas.openxmlformats.org/officeDocument/2006/relationships/image" Target="../media/image2169.png"/><Relationship Id="rId163" Type="http://schemas.openxmlformats.org/officeDocument/2006/relationships/customXml" Target="../ink/ink991.xml"/><Relationship Id="rId184" Type="http://schemas.openxmlformats.org/officeDocument/2006/relationships/image" Target="../media/image2190.png"/><Relationship Id="rId189" Type="http://schemas.openxmlformats.org/officeDocument/2006/relationships/customXml" Target="../ink/ink1004.xml"/><Relationship Id="rId3" Type="http://schemas.openxmlformats.org/officeDocument/2006/relationships/customXml" Target="../ink/ink911.xml"/><Relationship Id="rId214" Type="http://schemas.openxmlformats.org/officeDocument/2006/relationships/image" Target="../media/image2205.png"/><Relationship Id="rId25" Type="http://schemas.openxmlformats.org/officeDocument/2006/relationships/customXml" Target="../ink/ink922.xml"/><Relationship Id="rId46" Type="http://schemas.openxmlformats.org/officeDocument/2006/relationships/image" Target="../media/image2121.png"/><Relationship Id="rId67" Type="http://schemas.openxmlformats.org/officeDocument/2006/relationships/customXml" Target="../ink/ink943.xml"/><Relationship Id="rId116" Type="http://schemas.openxmlformats.org/officeDocument/2006/relationships/image" Target="../media/image2156.png"/><Relationship Id="rId137" Type="http://schemas.openxmlformats.org/officeDocument/2006/relationships/customXml" Target="../ink/ink978.xml"/><Relationship Id="rId158" Type="http://schemas.openxmlformats.org/officeDocument/2006/relationships/image" Target="../media/image2177.png"/><Relationship Id="rId20" Type="http://schemas.openxmlformats.org/officeDocument/2006/relationships/image" Target="../media/image2108.png"/><Relationship Id="rId41" Type="http://schemas.openxmlformats.org/officeDocument/2006/relationships/customXml" Target="../ink/ink930.xml"/><Relationship Id="rId62" Type="http://schemas.openxmlformats.org/officeDocument/2006/relationships/image" Target="../media/image2129.png"/><Relationship Id="rId83" Type="http://schemas.openxmlformats.org/officeDocument/2006/relationships/customXml" Target="../ink/ink951.xml"/><Relationship Id="rId88" Type="http://schemas.openxmlformats.org/officeDocument/2006/relationships/image" Target="../media/image2142.png"/><Relationship Id="rId111" Type="http://schemas.openxmlformats.org/officeDocument/2006/relationships/customXml" Target="../ink/ink965.xml"/><Relationship Id="rId132" Type="http://schemas.openxmlformats.org/officeDocument/2006/relationships/image" Target="../media/image2164.png"/><Relationship Id="rId153" Type="http://schemas.openxmlformats.org/officeDocument/2006/relationships/customXml" Target="../ink/ink986.xml"/><Relationship Id="rId174" Type="http://schemas.openxmlformats.org/officeDocument/2006/relationships/image" Target="../media/image2185.png"/><Relationship Id="rId179" Type="http://schemas.openxmlformats.org/officeDocument/2006/relationships/customXml" Target="../ink/ink999.xml"/><Relationship Id="rId195" Type="http://schemas.openxmlformats.org/officeDocument/2006/relationships/customXml" Target="../ink/ink1007.xml"/><Relationship Id="rId209" Type="http://schemas.openxmlformats.org/officeDocument/2006/relationships/customXml" Target="../ink/ink1014.xml"/><Relationship Id="rId190" Type="http://schemas.openxmlformats.org/officeDocument/2006/relationships/image" Target="../media/image2193.png"/><Relationship Id="rId204" Type="http://schemas.openxmlformats.org/officeDocument/2006/relationships/image" Target="../media/image2200.png"/><Relationship Id="rId15" Type="http://schemas.openxmlformats.org/officeDocument/2006/relationships/customXml" Target="../ink/ink917.xml"/><Relationship Id="rId36" Type="http://schemas.openxmlformats.org/officeDocument/2006/relationships/image" Target="../media/image2116.png"/><Relationship Id="rId57" Type="http://schemas.openxmlformats.org/officeDocument/2006/relationships/customXml" Target="../ink/ink938.xml"/><Relationship Id="rId106" Type="http://schemas.openxmlformats.org/officeDocument/2006/relationships/image" Target="../media/image2151.png"/><Relationship Id="rId127" Type="http://schemas.openxmlformats.org/officeDocument/2006/relationships/customXml" Target="../ink/ink973.xml"/><Relationship Id="rId10" Type="http://schemas.openxmlformats.org/officeDocument/2006/relationships/image" Target="../media/image2103.png"/><Relationship Id="rId31" Type="http://schemas.openxmlformats.org/officeDocument/2006/relationships/customXml" Target="../ink/ink925.xml"/><Relationship Id="rId52" Type="http://schemas.openxmlformats.org/officeDocument/2006/relationships/image" Target="../media/image2124.png"/><Relationship Id="rId73" Type="http://schemas.openxmlformats.org/officeDocument/2006/relationships/customXml" Target="../ink/ink946.xml"/><Relationship Id="rId78" Type="http://schemas.openxmlformats.org/officeDocument/2006/relationships/image" Target="../media/image2137.png"/><Relationship Id="rId94" Type="http://schemas.openxmlformats.org/officeDocument/2006/relationships/image" Target="../media/image2145.png"/><Relationship Id="rId99" Type="http://schemas.openxmlformats.org/officeDocument/2006/relationships/customXml" Target="../ink/ink959.xml"/><Relationship Id="rId101" Type="http://schemas.openxmlformats.org/officeDocument/2006/relationships/customXml" Target="../ink/ink960.xml"/><Relationship Id="rId122" Type="http://schemas.openxmlformats.org/officeDocument/2006/relationships/image" Target="../media/image2159.png"/><Relationship Id="rId143" Type="http://schemas.openxmlformats.org/officeDocument/2006/relationships/customXml" Target="../ink/ink981.xml"/><Relationship Id="rId148" Type="http://schemas.openxmlformats.org/officeDocument/2006/relationships/image" Target="../media/image2172.png"/><Relationship Id="rId164" Type="http://schemas.openxmlformats.org/officeDocument/2006/relationships/image" Target="../media/image2180.png"/><Relationship Id="rId169" Type="http://schemas.openxmlformats.org/officeDocument/2006/relationships/customXml" Target="../ink/ink994.xml"/><Relationship Id="rId185" Type="http://schemas.openxmlformats.org/officeDocument/2006/relationships/customXml" Target="../ink/ink1002.xml"/><Relationship Id="rId4" Type="http://schemas.openxmlformats.org/officeDocument/2006/relationships/image" Target="../media/image2100.png"/><Relationship Id="rId9" Type="http://schemas.openxmlformats.org/officeDocument/2006/relationships/customXml" Target="../ink/ink914.xml"/><Relationship Id="rId180" Type="http://schemas.openxmlformats.org/officeDocument/2006/relationships/image" Target="../media/image2188.png"/><Relationship Id="rId210" Type="http://schemas.openxmlformats.org/officeDocument/2006/relationships/image" Target="../media/image2203.png"/><Relationship Id="rId26" Type="http://schemas.openxmlformats.org/officeDocument/2006/relationships/image" Target="../media/image2111.png"/><Relationship Id="rId47" Type="http://schemas.openxmlformats.org/officeDocument/2006/relationships/customXml" Target="../ink/ink933.xml"/><Relationship Id="rId68" Type="http://schemas.openxmlformats.org/officeDocument/2006/relationships/image" Target="../media/image2132.png"/><Relationship Id="rId89" Type="http://schemas.openxmlformats.org/officeDocument/2006/relationships/customXml" Target="../ink/ink954.xml"/><Relationship Id="rId112" Type="http://schemas.openxmlformats.org/officeDocument/2006/relationships/image" Target="../media/image2154.png"/><Relationship Id="rId133" Type="http://schemas.openxmlformats.org/officeDocument/2006/relationships/customXml" Target="../ink/ink976.xml"/><Relationship Id="rId154" Type="http://schemas.openxmlformats.org/officeDocument/2006/relationships/image" Target="../media/image2175.png"/><Relationship Id="rId175" Type="http://schemas.openxmlformats.org/officeDocument/2006/relationships/customXml" Target="../ink/ink997.xml"/><Relationship Id="rId196" Type="http://schemas.openxmlformats.org/officeDocument/2006/relationships/image" Target="../media/image2196.png"/><Relationship Id="rId200" Type="http://schemas.openxmlformats.org/officeDocument/2006/relationships/image" Target="../media/image2198.png"/><Relationship Id="rId16" Type="http://schemas.openxmlformats.org/officeDocument/2006/relationships/image" Target="../media/image2106.png"/><Relationship Id="rId37" Type="http://schemas.openxmlformats.org/officeDocument/2006/relationships/customXml" Target="../ink/ink928.xml"/><Relationship Id="rId58" Type="http://schemas.openxmlformats.org/officeDocument/2006/relationships/image" Target="../media/image2127.png"/><Relationship Id="rId79" Type="http://schemas.openxmlformats.org/officeDocument/2006/relationships/customXml" Target="../ink/ink949.xml"/><Relationship Id="rId102" Type="http://schemas.openxmlformats.org/officeDocument/2006/relationships/image" Target="../media/image2149.png"/><Relationship Id="rId123" Type="http://schemas.openxmlformats.org/officeDocument/2006/relationships/customXml" Target="../ink/ink971.xml"/><Relationship Id="rId144" Type="http://schemas.openxmlformats.org/officeDocument/2006/relationships/image" Target="../media/image2170.png"/><Relationship Id="rId90" Type="http://schemas.openxmlformats.org/officeDocument/2006/relationships/image" Target="../media/image2143.png"/><Relationship Id="rId165" Type="http://schemas.openxmlformats.org/officeDocument/2006/relationships/customXml" Target="../ink/ink992.xml"/><Relationship Id="rId186" Type="http://schemas.openxmlformats.org/officeDocument/2006/relationships/image" Target="../media/image2191.png"/><Relationship Id="rId211" Type="http://schemas.openxmlformats.org/officeDocument/2006/relationships/customXml" Target="../ink/ink1015.xml"/><Relationship Id="rId27" Type="http://schemas.openxmlformats.org/officeDocument/2006/relationships/customXml" Target="../ink/ink923.xml"/><Relationship Id="rId48" Type="http://schemas.openxmlformats.org/officeDocument/2006/relationships/image" Target="../media/image2122.png"/><Relationship Id="rId69" Type="http://schemas.openxmlformats.org/officeDocument/2006/relationships/customXml" Target="../ink/ink944.xml"/><Relationship Id="rId113" Type="http://schemas.openxmlformats.org/officeDocument/2006/relationships/customXml" Target="../ink/ink966.xml"/><Relationship Id="rId134" Type="http://schemas.openxmlformats.org/officeDocument/2006/relationships/image" Target="../media/image2165.png"/><Relationship Id="rId80" Type="http://schemas.openxmlformats.org/officeDocument/2006/relationships/image" Target="../media/image2138.png"/><Relationship Id="rId155" Type="http://schemas.openxmlformats.org/officeDocument/2006/relationships/customXml" Target="../ink/ink987.xml"/><Relationship Id="rId176" Type="http://schemas.openxmlformats.org/officeDocument/2006/relationships/image" Target="../media/image2186.png"/><Relationship Id="rId197" Type="http://schemas.openxmlformats.org/officeDocument/2006/relationships/customXml" Target="../ink/ink1008.xml"/><Relationship Id="rId201" Type="http://schemas.openxmlformats.org/officeDocument/2006/relationships/customXml" Target="../ink/ink1010.xml"/><Relationship Id="rId17" Type="http://schemas.openxmlformats.org/officeDocument/2006/relationships/customXml" Target="../ink/ink918.xml"/><Relationship Id="rId38" Type="http://schemas.openxmlformats.org/officeDocument/2006/relationships/image" Target="../media/image2117.png"/><Relationship Id="rId59" Type="http://schemas.openxmlformats.org/officeDocument/2006/relationships/customXml" Target="../ink/ink939.xml"/><Relationship Id="rId103" Type="http://schemas.openxmlformats.org/officeDocument/2006/relationships/customXml" Target="../ink/ink961.xml"/><Relationship Id="rId124" Type="http://schemas.openxmlformats.org/officeDocument/2006/relationships/image" Target="../media/image2160.png"/><Relationship Id="rId70" Type="http://schemas.openxmlformats.org/officeDocument/2006/relationships/image" Target="../media/image2133.png"/><Relationship Id="rId91" Type="http://schemas.openxmlformats.org/officeDocument/2006/relationships/customXml" Target="../ink/ink955.xml"/><Relationship Id="rId145" Type="http://schemas.openxmlformats.org/officeDocument/2006/relationships/customXml" Target="../ink/ink982.xml"/><Relationship Id="rId166" Type="http://schemas.openxmlformats.org/officeDocument/2006/relationships/image" Target="../media/image2181.png"/><Relationship Id="rId187" Type="http://schemas.openxmlformats.org/officeDocument/2006/relationships/customXml" Target="../ink/ink1003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204.png"/><Relationship Id="rId28" Type="http://schemas.openxmlformats.org/officeDocument/2006/relationships/image" Target="../media/image2112.png"/><Relationship Id="rId49" Type="http://schemas.openxmlformats.org/officeDocument/2006/relationships/customXml" Target="../ink/ink934.xml"/><Relationship Id="rId114" Type="http://schemas.openxmlformats.org/officeDocument/2006/relationships/image" Target="../media/image2155.png"/><Relationship Id="rId60" Type="http://schemas.openxmlformats.org/officeDocument/2006/relationships/image" Target="../media/image2128.png"/><Relationship Id="rId81" Type="http://schemas.openxmlformats.org/officeDocument/2006/relationships/customXml" Target="../ink/ink950.xml"/><Relationship Id="rId135" Type="http://schemas.openxmlformats.org/officeDocument/2006/relationships/customXml" Target="../ink/ink977.xml"/><Relationship Id="rId156" Type="http://schemas.openxmlformats.org/officeDocument/2006/relationships/image" Target="../media/image2176.png"/><Relationship Id="rId177" Type="http://schemas.openxmlformats.org/officeDocument/2006/relationships/customXml" Target="../ink/ink998.xml"/><Relationship Id="rId198" Type="http://schemas.openxmlformats.org/officeDocument/2006/relationships/image" Target="../media/image2197.png"/><Relationship Id="rId202" Type="http://schemas.openxmlformats.org/officeDocument/2006/relationships/image" Target="../media/image2199.png"/><Relationship Id="rId18" Type="http://schemas.openxmlformats.org/officeDocument/2006/relationships/image" Target="../media/image2107.png"/><Relationship Id="rId39" Type="http://schemas.openxmlformats.org/officeDocument/2006/relationships/customXml" Target="../ink/ink929.xml"/><Relationship Id="rId50" Type="http://schemas.openxmlformats.org/officeDocument/2006/relationships/image" Target="../media/image2123.png"/><Relationship Id="rId104" Type="http://schemas.openxmlformats.org/officeDocument/2006/relationships/image" Target="../media/image2150.png"/><Relationship Id="rId125" Type="http://schemas.openxmlformats.org/officeDocument/2006/relationships/customXml" Target="../ink/ink972.xml"/><Relationship Id="rId146" Type="http://schemas.openxmlformats.org/officeDocument/2006/relationships/image" Target="../media/image2171.png"/><Relationship Id="rId167" Type="http://schemas.openxmlformats.org/officeDocument/2006/relationships/customXml" Target="../ink/ink993.xml"/><Relationship Id="rId188" Type="http://schemas.openxmlformats.org/officeDocument/2006/relationships/image" Target="../media/image2192.png"/><Relationship Id="rId71" Type="http://schemas.openxmlformats.org/officeDocument/2006/relationships/customXml" Target="../ink/ink945.xml"/><Relationship Id="rId92" Type="http://schemas.openxmlformats.org/officeDocument/2006/relationships/image" Target="../media/image2144.png"/><Relationship Id="rId213" Type="http://schemas.openxmlformats.org/officeDocument/2006/relationships/customXml" Target="../ink/ink1016.xml"/><Relationship Id="rId2" Type="http://schemas.openxmlformats.org/officeDocument/2006/relationships/notesSlide" Target="../notesSlides/notesSlide3.xml"/><Relationship Id="rId29" Type="http://schemas.openxmlformats.org/officeDocument/2006/relationships/customXml" Target="../ink/ink924.xml"/><Relationship Id="rId40" Type="http://schemas.openxmlformats.org/officeDocument/2006/relationships/image" Target="../media/image2118.png"/><Relationship Id="rId115" Type="http://schemas.openxmlformats.org/officeDocument/2006/relationships/customXml" Target="../ink/ink967.xml"/><Relationship Id="rId136" Type="http://schemas.openxmlformats.org/officeDocument/2006/relationships/image" Target="../media/image2166.png"/><Relationship Id="rId157" Type="http://schemas.openxmlformats.org/officeDocument/2006/relationships/customXml" Target="../ink/ink988.xml"/><Relationship Id="rId178" Type="http://schemas.openxmlformats.org/officeDocument/2006/relationships/image" Target="../media/image2187.png"/><Relationship Id="rId61" Type="http://schemas.openxmlformats.org/officeDocument/2006/relationships/customXml" Target="../ink/ink940.xml"/><Relationship Id="rId82" Type="http://schemas.openxmlformats.org/officeDocument/2006/relationships/image" Target="../media/image2139.png"/><Relationship Id="rId199" Type="http://schemas.openxmlformats.org/officeDocument/2006/relationships/customXml" Target="../ink/ink1009.xml"/><Relationship Id="rId203" Type="http://schemas.openxmlformats.org/officeDocument/2006/relationships/customXml" Target="../ink/ink10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1" name="Group 1370">
            <a:extLst>
              <a:ext uri="{FF2B5EF4-FFF2-40B4-BE49-F238E27FC236}">
                <a16:creationId xmlns:a16="http://schemas.microsoft.com/office/drawing/2014/main" id="{D0BFB0CD-BA23-0749-A011-5032E9B230A2}"/>
              </a:ext>
            </a:extLst>
          </p:cNvPr>
          <p:cNvGrpSpPr/>
          <p:nvPr/>
        </p:nvGrpSpPr>
        <p:grpSpPr>
          <a:xfrm>
            <a:off x="5214622" y="368820"/>
            <a:ext cx="2590920" cy="793080"/>
            <a:chOff x="5214622" y="368820"/>
            <a:chExt cx="2590920" cy="79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DA6BE11-3EAA-BD42-817E-162280FFDE01}"/>
                    </a:ext>
                  </a:extLst>
                </p14:cNvPr>
                <p14:cNvContentPartPr/>
                <p14:nvPr/>
              </p14:nvContentPartPr>
              <p14:xfrm>
                <a:off x="5214622" y="471420"/>
                <a:ext cx="434520" cy="6904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DA6BE11-3EAA-BD42-817E-162280FFDE01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5199502" y="455940"/>
                  <a:ext cx="465120" cy="72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344" name="Ink 1343">
                  <a:extLst>
                    <a:ext uri="{FF2B5EF4-FFF2-40B4-BE49-F238E27FC236}">
                      <a16:creationId xmlns:a16="http://schemas.microsoft.com/office/drawing/2014/main" id="{4735C9EB-5075-9A4E-9754-1D48B3F39DBA}"/>
                    </a:ext>
                  </a:extLst>
                </p14:cNvPr>
                <p14:cNvContentPartPr/>
                <p14:nvPr/>
              </p14:nvContentPartPr>
              <p14:xfrm>
                <a:off x="5746342" y="759420"/>
                <a:ext cx="246600" cy="307440"/>
              </p14:xfrm>
            </p:contentPart>
          </mc:Choice>
          <mc:Fallback xmlns="">
            <p:pic>
              <p:nvPicPr>
                <p:cNvPr id="1344" name="Ink 1343">
                  <a:extLst>
                    <a:ext uri="{FF2B5EF4-FFF2-40B4-BE49-F238E27FC236}">
                      <a16:creationId xmlns:a16="http://schemas.microsoft.com/office/drawing/2014/main" id="{4735C9EB-5075-9A4E-9754-1D48B3F39DBA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731222" y="744300"/>
                  <a:ext cx="2772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345" name="Ink 1344">
                  <a:extLst>
                    <a:ext uri="{FF2B5EF4-FFF2-40B4-BE49-F238E27FC236}">
                      <a16:creationId xmlns:a16="http://schemas.microsoft.com/office/drawing/2014/main" id="{66B4384A-5926-9D49-ACEB-60ED350ACB57}"/>
                    </a:ext>
                  </a:extLst>
                </p14:cNvPr>
                <p14:cNvContentPartPr/>
                <p14:nvPr/>
              </p14:nvContentPartPr>
              <p14:xfrm>
                <a:off x="6063142" y="431820"/>
                <a:ext cx="283320" cy="573840"/>
              </p14:xfrm>
            </p:contentPart>
          </mc:Choice>
          <mc:Fallback xmlns="">
            <p:pic>
              <p:nvPicPr>
                <p:cNvPr id="1345" name="Ink 1344">
                  <a:extLst>
                    <a:ext uri="{FF2B5EF4-FFF2-40B4-BE49-F238E27FC236}">
                      <a16:creationId xmlns:a16="http://schemas.microsoft.com/office/drawing/2014/main" id="{66B4384A-5926-9D49-ACEB-60ED350ACB57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048022" y="416700"/>
                  <a:ext cx="313920" cy="60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346" name="Ink 1345">
                  <a:extLst>
                    <a:ext uri="{FF2B5EF4-FFF2-40B4-BE49-F238E27FC236}">
                      <a16:creationId xmlns:a16="http://schemas.microsoft.com/office/drawing/2014/main" id="{FE922224-AE04-BC41-B3C9-7D07A60A6FF6}"/>
                    </a:ext>
                  </a:extLst>
                </p14:cNvPr>
                <p14:cNvContentPartPr/>
                <p14:nvPr/>
              </p14:nvContentPartPr>
              <p14:xfrm>
                <a:off x="6614302" y="571500"/>
                <a:ext cx="42480" cy="488880"/>
              </p14:xfrm>
            </p:contentPart>
          </mc:Choice>
          <mc:Fallback xmlns="">
            <p:pic>
              <p:nvPicPr>
                <p:cNvPr id="1346" name="Ink 1345">
                  <a:extLst>
                    <a:ext uri="{FF2B5EF4-FFF2-40B4-BE49-F238E27FC236}">
                      <a16:creationId xmlns:a16="http://schemas.microsoft.com/office/drawing/2014/main" id="{FE922224-AE04-BC41-B3C9-7D07A60A6FF6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598822" y="556020"/>
                  <a:ext cx="72720" cy="51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348" name="Ink 1347">
                  <a:extLst>
                    <a:ext uri="{FF2B5EF4-FFF2-40B4-BE49-F238E27FC236}">
                      <a16:creationId xmlns:a16="http://schemas.microsoft.com/office/drawing/2014/main" id="{8EF0302E-3588-E84E-B515-1B413394AACD}"/>
                    </a:ext>
                  </a:extLst>
                </p14:cNvPr>
                <p14:cNvContentPartPr/>
                <p14:nvPr/>
              </p14:nvContentPartPr>
              <p14:xfrm>
                <a:off x="6743542" y="528300"/>
                <a:ext cx="79560" cy="537120"/>
              </p14:xfrm>
            </p:contentPart>
          </mc:Choice>
          <mc:Fallback xmlns="">
            <p:pic>
              <p:nvPicPr>
                <p:cNvPr id="1348" name="Ink 1347">
                  <a:extLst>
                    <a:ext uri="{FF2B5EF4-FFF2-40B4-BE49-F238E27FC236}">
                      <a16:creationId xmlns:a16="http://schemas.microsoft.com/office/drawing/2014/main" id="{8EF0302E-3588-E84E-B515-1B413394AACD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728422" y="513180"/>
                  <a:ext cx="109800" cy="56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349" name="Ink 1348">
                  <a:extLst>
                    <a:ext uri="{FF2B5EF4-FFF2-40B4-BE49-F238E27FC236}">
                      <a16:creationId xmlns:a16="http://schemas.microsoft.com/office/drawing/2014/main" id="{DC47A692-F1D0-2045-AAC9-B9908305250F}"/>
                    </a:ext>
                  </a:extLst>
                </p14:cNvPr>
                <p14:cNvContentPartPr/>
                <p14:nvPr/>
              </p14:nvContentPartPr>
              <p14:xfrm>
                <a:off x="6486142" y="752580"/>
                <a:ext cx="413280" cy="76320"/>
              </p14:xfrm>
            </p:contentPart>
          </mc:Choice>
          <mc:Fallback xmlns="">
            <p:pic>
              <p:nvPicPr>
                <p:cNvPr id="1349" name="Ink 1348">
                  <a:extLst>
                    <a:ext uri="{FF2B5EF4-FFF2-40B4-BE49-F238E27FC236}">
                      <a16:creationId xmlns:a16="http://schemas.microsoft.com/office/drawing/2014/main" id="{DC47A692-F1D0-2045-AAC9-B9908305250F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471022" y="737460"/>
                  <a:ext cx="4438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350" name="Ink 1349">
                  <a:extLst>
                    <a:ext uri="{FF2B5EF4-FFF2-40B4-BE49-F238E27FC236}">
                      <a16:creationId xmlns:a16="http://schemas.microsoft.com/office/drawing/2014/main" id="{8E17F28A-4AA9-9440-8DDC-B86938A235CA}"/>
                    </a:ext>
                  </a:extLst>
                </p14:cNvPr>
                <p14:cNvContentPartPr/>
                <p14:nvPr/>
              </p14:nvContentPartPr>
              <p14:xfrm>
                <a:off x="6513862" y="914940"/>
                <a:ext cx="333360" cy="58680"/>
              </p14:xfrm>
            </p:contentPart>
          </mc:Choice>
          <mc:Fallback xmlns="">
            <p:pic>
              <p:nvPicPr>
                <p:cNvPr id="1350" name="Ink 1349">
                  <a:extLst>
                    <a:ext uri="{FF2B5EF4-FFF2-40B4-BE49-F238E27FC236}">
                      <a16:creationId xmlns:a16="http://schemas.microsoft.com/office/drawing/2014/main" id="{8E17F28A-4AA9-9440-8DDC-B86938A235CA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498742" y="899820"/>
                  <a:ext cx="36396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351" name="Ink 1350">
                  <a:extLst>
                    <a:ext uri="{FF2B5EF4-FFF2-40B4-BE49-F238E27FC236}">
                      <a16:creationId xmlns:a16="http://schemas.microsoft.com/office/drawing/2014/main" id="{B625167A-8210-FD4F-9D17-451037D413F7}"/>
                    </a:ext>
                  </a:extLst>
                </p14:cNvPr>
                <p14:cNvContentPartPr/>
                <p14:nvPr/>
              </p14:nvContentPartPr>
              <p14:xfrm>
                <a:off x="7029742" y="368820"/>
                <a:ext cx="388800" cy="676440"/>
              </p14:xfrm>
            </p:contentPart>
          </mc:Choice>
          <mc:Fallback xmlns="">
            <p:pic>
              <p:nvPicPr>
                <p:cNvPr id="1351" name="Ink 1350">
                  <a:extLst>
                    <a:ext uri="{FF2B5EF4-FFF2-40B4-BE49-F238E27FC236}">
                      <a16:creationId xmlns:a16="http://schemas.microsoft.com/office/drawing/2014/main" id="{B625167A-8210-FD4F-9D17-451037D413F7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7014622" y="353700"/>
                  <a:ext cx="419400" cy="70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1352" name="Ink 1351">
                  <a:extLst>
                    <a:ext uri="{FF2B5EF4-FFF2-40B4-BE49-F238E27FC236}">
                      <a16:creationId xmlns:a16="http://schemas.microsoft.com/office/drawing/2014/main" id="{03E58825-A02C-0F4C-A781-E6C68F79F0D7}"/>
                    </a:ext>
                  </a:extLst>
                </p14:cNvPr>
                <p14:cNvContentPartPr/>
                <p14:nvPr/>
              </p14:nvContentPartPr>
              <p14:xfrm>
                <a:off x="7100662" y="628020"/>
                <a:ext cx="403200" cy="91080"/>
              </p14:xfrm>
            </p:contentPart>
          </mc:Choice>
          <mc:Fallback xmlns="">
            <p:pic>
              <p:nvPicPr>
                <p:cNvPr id="1352" name="Ink 1351">
                  <a:extLst>
                    <a:ext uri="{FF2B5EF4-FFF2-40B4-BE49-F238E27FC236}">
                      <a16:creationId xmlns:a16="http://schemas.microsoft.com/office/drawing/2014/main" id="{03E58825-A02C-0F4C-A781-E6C68F79F0D7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7085542" y="612900"/>
                  <a:ext cx="4334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1353" name="Ink 1352">
                  <a:extLst>
                    <a:ext uri="{FF2B5EF4-FFF2-40B4-BE49-F238E27FC236}">
                      <a16:creationId xmlns:a16="http://schemas.microsoft.com/office/drawing/2014/main" id="{C9A0B07D-49E6-6948-AF40-155884B3EE91}"/>
                    </a:ext>
                  </a:extLst>
                </p14:cNvPr>
                <p14:cNvContentPartPr/>
                <p14:nvPr/>
              </p14:nvContentPartPr>
              <p14:xfrm>
                <a:off x="7786462" y="599940"/>
                <a:ext cx="8280" cy="11160"/>
              </p14:xfrm>
            </p:contentPart>
          </mc:Choice>
          <mc:Fallback xmlns="">
            <p:pic>
              <p:nvPicPr>
                <p:cNvPr id="1353" name="Ink 1352">
                  <a:extLst>
                    <a:ext uri="{FF2B5EF4-FFF2-40B4-BE49-F238E27FC236}">
                      <a16:creationId xmlns:a16="http://schemas.microsoft.com/office/drawing/2014/main" id="{C9A0B07D-49E6-6948-AF40-155884B3EE91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771342" y="584820"/>
                  <a:ext cx="388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354" name="Ink 1353">
                  <a:extLst>
                    <a:ext uri="{FF2B5EF4-FFF2-40B4-BE49-F238E27FC236}">
                      <a16:creationId xmlns:a16="http://schemas.microsoft.com/office/drawing/2014/main" id="{A12755A0-019F-C841-89C1-D8EB4A385F03}"/>
                    </a:ext>
                  </a:extLst>
                </p14:cNvPr>
                <p14:cNvContentPartPr/>
                <p14:nvPr/>
              </p14:nvContentPartPr>
              <p14:xfrm>
                <a:off x="7800862" y="782460"/>
                <a:ext cx="4680" cy="20520"/>
              </p14:xfrm>
            </p:contentPart>
          </mc:Choice>
          <mc:Fallback xmlns="">
            <p:pic>
              <p:nvPicPr>
                <p:cNvPr id="1354" name="Ink 1353">
                  <a:extLst>
                    <a:ext uri="{FF2B5EF4-FFF2-40B4-BE49-F238E27FC236}">
                      <a16:creationId xmlns:a16="http://schemas.microsoft.com/office/drawing/2014/main" id="{A12755A0-019F-C841-89C1-D8EB4A385F03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785382" y="767340"/>
                  <a:ext cx="3528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9" name="Group 1368">
            <a:extLst>
              <a:ext uri="{FF2B5EF4-FFF2-40B4-BE49-F238E27FC236}">
                <a16:creationId xmlns:a16="http://schemas.microsoft.com/office/drawing/2014/main" id="{464B09F7-41FF-B240-B990-C0B6C0F61028}"/>
              </a:ext>
            </a:extLst>
          </p:cNvPr>
          <p:cNvGrpSpPr/>
          <p:nvPr/>
        </p:nvGrpSpPr>
        <p:grpSpPr>
          <a:xfrm>
            <a:off x="8186422" y="341100"/>
            <a:ext cx="2660760" cy="601200"/>
            <a:chOff x="8186422" y="341100"/>
            <a:chExt cx="2660760" cy="60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355" name="Ink 1354">
                  <a:extLst>
                    <a:ext uri="{FF2B5EF4-FFF2-40B4-BE49-F238E27FC236}">
                      <a16:creationId xmlns:a16="http://schemas.microsoft.com/office/drawing/2014/main" id="{CB644BBB-347D-3342-A541-488B59D63F9C}"/>
                    </a:ext>
                  </a:extLst>
                </p14:cNvPr>
                <p14:cNvContentPartPr/>
                <p14:nvPr/>
              </p14:nvContentPartPr>
              <p14:xfrm>
                <a:off x="8215222" y="371340"/>
                <a:ext cx="73800" cy="533520"/>
              </p14:xfrm>
            </p:contentPart>
          </mc:Choice>
          <mc:Fallback xmlns="">
            <p:pic>
              <p:nvPicPr>
                <p:cNvPr id="1355" name="Ink 1354">
                  <a:extLst>
                    <a:ext uri="{FF2B5EF4-FFF2-40B4-BE49-F238E27FC236}">
                      <a16:creationId xmlns:a16="http://schemas.microsoft.com/office/drawing/2014/main" id="{CB644BBB-347D-3342-A541-488B59D63F9C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8199742" y="356220"/>
                  <a:ext cx="104400" cy="56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0">
              <p14:nvContentPartPr>
                <p14:cNvPr id="1356" name="Ink 1355">
                  <a:extLst>
                    <a:ext uri="{FF2B5EF4-FFF2-40B4-BE49-F238E27FC236}">
                      <a16:creationId xmlns:a16="http://schemas.microsoft.com/office/drawing/2014/main" id="{F74F2889-6CB2-CF47-A96E-479F2AEE87B7}"/>
                    </a:ext>
                  </a:extLst>
                </p14:cNvPr>
                <p14:cNvContentPartPr/>
                <p14:nvPr/>
              </p14:nvContentPartPr>
              <p14:xfrm>
                <a:off x="8186422" y="341100"/>
                <a:ext cx="242640" cy="304560"/>
              </p14:xfrm>
            </p:contentPart>
          </mc:Choice>
          <mc:Fallback xmlns="">
            <p:pic>
              <p:nvPicPr>
                <p:cNvPr id="1356" name="Ink 1355">
                  <a:extLst>
                    <a:ext uri="{FF2B5EF4-FFF2-40B4-BE49-F238E27FC236}">
                      <a16:creationId xmlns:a16="http://schemas.microsoft.com/office/drawing/2014/main" id="{F74F2889-6CB2-CF47-A96E-479F2AEE87B7}"/>
                    </a:ext>
                  </a:extLst>
                </p:cNvPr>
                <p:cNvPicPr/>
                <p:nvPr/>
              </p:nvPicPr>
              <p:blipFill>
                <a:blip r:embed="rId1341"/>
                <a:stretch>
                  <a:fillRect/>
                </a:stretch>
              </p:blipFill>
              <p:spPr>
                <a:xfrm>
                  <a:off x="8171302" y="325980"/>
                  <a:ext cx="27288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2">
              <p14:nvContentPartPr>
                <p14:cNvPr id="1358" name="Ink 1357">
                  <a:extLst>
                    <a:ext uri="{FF2B5EF4-FFF2-40B4-BE49-F238E27FC236}">
                      <a16:creationId xmlns:a16="http://schemas.microsoft.com/office/drawing/2014/main" id="{3BDFBBD0-25B7-854A-A656-779303D9A6A2}"/>
                    </a:ext>
                  </a:extLst>
                </p14:cNvPr>
                <p14:cNvContentPartPr/>
                <p14:nvPr/>
              </p14:nvContentPartPr>
              <p14:xfrm>
                <a:off x="8515102" y="545580"/>
                <a:ext cx="237960" cy="376560"/>
              </p14:xfrm>
            </p:contentPart>
          </mc:Choice>
          <mc:Fallback xmlns="">
            <p:pic>
              <p:nvPicPr>
                <p:cNvPr id="1358" name="Ink 1357">
                  <a:extLst>
                    <a:ext uri="{FF2B5EF4-FFF2-40B4-BE49-F238E27FC236}">
                      <a16:creationId xmlns:a16="http://schemas.microsoft.com/office/drawing/2014/main" id="{3BDFBBD0-25B7-854A-A656-779303D9A6A2}"/>
                    </a:ext>
                  </a:extLst>
                </p:cNvPr>
                <p:cNvPicPr/>
                <p:nvPr/>
              </p:nvPicPr>
              <p:blipFill>
                <a:blip r:embed="rId1343"/>
                <a:stretch>
                  <a:fillRect/>
                </a:stretch>
              </p:blipFill>
              <p:spPr>
                <a:xfrm>
                  <a:off x="8499982" y="530460"/>
                  <a:ext cx="26856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4">
              <p14:nvContentPartPr>
                <p14:cNvPr id="1359" name="Ink 1358">
                  <a:extLst>
                    <a:ext uri="{FF2B5EF4-FFF2-40B4-BE49-F238E27FC236}">
                      <a16:creationId xmlns:a16="http://schemas.microsoft.com/office/drawing/2014/main" id="{01601E4F-7C59-6B4B-B183-3E54E1D37389}"/>
                    </a:ext>
                  </a:extLst>
                </p14:cNvPr>
                <p14:cNvContentPartPr/>
                <p14:nvPr/>
              </p14:nvContentPartPr>
              <p14:xfrm>
                <a:off x="8793382" y="575460"/>
                <a:ext cx="196560" cy="317160"/>
              </p14:xfrm>
            </p:contentPart>
          </mc:Choice>
          <mc:Fallback xmlns="">
            <p:pic>
              <p:nvPicPr>
                <p:cNvPr id="1359" name="Ink 1358">
                  <a:extLst>
                    <a:ext uri="{FF2B5EF4-FFF2-40B4-BE49-F238E27FC236}">
                      <a16:creationId xmlns:a16="http://schemas.microsoft.com/office/drawing/2014/main" id="{01601E4F-7C59-6B4B-B183-3E54E1D37389}"/>
                    </a:ext>
                  </a:extLst>
                </p:cNvPr>
                <p:cNvPicPr/>
                <p:nvPr/>
              </p:nvPicPr>
              <p:blipFill>
                <a:blip r:embed="rId1345"/>
                <a:stretch>
                  <a:fillRect/>
                </a:stretch>
              </p:blipFill>
              <p:spPr>
                <a:xfrm>
                  <a:off x="8778262" y="559980"/>
                  <a:ext cx="22716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6">
              <p14:nvContentPartPr>
                <p14:cNvPr id="1360" name="Ink 1359">
                  <a:extLst>
                    <a:ext uri="{FF2B5EF4-FFF2-40B4-BE49-F238E27FC236}">
                      <a16:creationId xmlns:a16="http://schemas.microsoft.com/office/drawing/2014/main" id="{3621D6AC-A9CF-4245-9B03-11FE985474A8}"/>
                    </a:ext>
                  </a:extLst>
                </p14:cNvPr>
                <p14:cNvContentPartPr/>
                <p14:nvPr/>
              </p14:nvContentPartPr>
              <p14:xfrm>
                <a:off x="9229702" y="399780"/>
                <a:ext cx="50040" cy="538560"/>
              </p14:xfrm>
            </p:contentPart>
          </mc:Choice>
          <mc:Fallback xmlns="">
            <p:pic>
              <p:nvPicPr>
                <p:cNvPr id="1360" name="Ink 1359">
                  <a:extLst>
                    <a:ext uri="{FF2B5EF4-FFF2-40B4-BE49-F238E27FC236}">
                      <a16:creationId xmlns:a16="http://schemas.microsoft.com/office/drawing/2014/main" id="{3621D6AC-A9CF-4245-9B03-11FE985474A8}"/>
                    </a:ext>
                  </a:extLst>
                </p:cNvPr>
                <p:cNvPicPr/>
                <p:nvPr/>
              </p:nvPicPr>
              <p:blipFill>
                <a:blip r:embed="rId1347"/>
                <a:stretch>
                  <a:fillRect/>
                </a:stretch>
              </p:blipFill>
              <p:spPr>
                <a:xfrm>
                  <a:off x="9214222" y="384660"/>
                  <a:ext cx="80640" cy="56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8">
              <p14:nvContentPartPr>
                <p14:cNvPr id="1361" name="Ink 1360">
                  <a:extLst>
                    <a:ext uri="{FF2B5EF4-FFF2-40B4-BE49-F238E27FC236}">
                      <a16:creationId xmlns:a16="http://schemas.microsoft.com/office/drawing/2014/main" id="{BB2B5A45-539F-F443-A2D7-588D6E4A3ECE}"/>
                    </a:ext>
                  </a:extLst>
                </p14:cNvPr>
                <p14:cNvContentPartPr/>
                <p14:nvPr/>
              </p14:nvContentPartPr>
              <p14:xfrm>
                <a:off x="9050422" y="601020"/>
                <a:ext cx="526320" cy="312840"/>
              </p14:xfrm>
            </p:contentPart>
          </mc:Choice>
          <mc:Fallback xmlns="">
            <p:pic>
              <p:nvPicPr>
                <p:cNvPr id="1361" name="Ink 1360">
                  <a:extLst>
                    <a:ext uri="{FF2B5EF4-FFF2-40B4-BE49-F238E27FC236}">
                      <a16:creationId xmlns:a16="http://schemas.microsoft.com/office/drawing/2014/main" id="{BB2B5A45-539F-F443-A2D7-588D6E4A3ECE}"/>
                    </a:ext>
                  </a:extLst>
                </p:cNvPr>
                <p:cNvPicPr/>
                <p:nvPr/>
              </p:nvPicPr>
              <p:blipFill>
                <a:blip r:embed="rId1349"/>
                <a:stretch>
                  <a:fillRect/>
                </a:stretch>
              </p:blipFill>
              <p:spPr>
                <a:xfrm>
                  <a:off x="9035302" y="585900"/>
                  <a:ext cx="5569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0">
              <p14:nvContentPartPr>
                <p14:cNvPr id="1362" name="Ink 1361">
                  <a:extLst>
                    <a:ext uri="{FF2B5EF4-FFF2-40B4-BE49-F238E27FC236}">
                      <a16:creationId xmlns:a16="http://schemas.microsoft.com/office/drawing/2014/main" id="{2B3AAF99-005D-C147-8AC4-E8EA908FA70C}"/>
                    </a:ext>
                  </a:extLst>
                </p14:cNvPr>
                <p14:cNvContentPartPr/>
                <p14:nvPr/>
              </p14:nvContentPartPr>
              <p14:xfrm>
                <a:off x="9687982" y="508860"/>
                <a:ext cx="334800" cy="433440"/>
              </p14:xfrm>
            </p:contentPart>
          </mc:Choice>
          <mc:Fallback xmlns="">
            <p:pic>
              <p:nvPicPr>
                <p:cNvPr id="1362" name="Ink 1361">
                  <a:extLst>
                    <a:ext uri="{FF2B5EF4-FFF2-40B4-BE49-F238E27FC236}">
                      <a16:creationId xmlns:a16="http://schemas.microsoft.com/office/drawing/2014/main" id="{2B3AAF99-005D-C147-8AC4-E8EA908FA70C}"/>
                    </a:ext>
                  </a:extLst>
                </p:cNvPr>
                <p:cNvPicPr/>
                <p:nvPr/>
              </p:nvPicPr>
              <p:blipFill>
                <a:blip r:embed="rId1351"/>
                <a:stretch>
                  <a:fillRect/>
                </a:stretch>
              </p:blipFill>
              <p:spPr>
                <a:xfrm>
                  <a:off x="9672862" y="493740"/>
                  <a:ext cx="36504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2">
              <p14:nvContentPartPr>
                <p14:cNvPr id="1364" name="Ink 1363">
                  <a:extLst>
                    <a:ext uri="{FF2B5EF4-FFF2-40B4-BE49-F238E27FC236}">
                      <a16:creationId xmlns:a16="http://schemas.microsoft.com/office/drawing/2014/main" id="{CA9B151E-DBA7-0F4A-AB27-ECA0DE3FA107}"/>
                    </a:ext>
                  </a:extLst>
                </p14:cNvPr>
                <p14:cNvContentPartPr/>
                <p14:nvPr/>
              </p14:nvContentPartPr>
              <p14:xfrm>
                <a:off x="9705622" y="652500"/>
                <a:ext cx="371160" cy="76320"/>
              </p14:xfrm>
            </p:contentPart>
          </mc:Choice>
          <mc:Fallback xmlns="">
            <p:pic>
              <p:nvPicPr>
                <p:cNvPr id="1364" name="Ink 1363">
                  <a:extLst>
                    <a:ext uri="{FF2B5EF4-FFF2-40B4-BE49-F238E27FC236}">
                      <a16:creationId xmlns:a16="http://schemas.microsoft.com/office/drawing/2014/main" id="{CA9B151E-DBA7-0F4A-AB27-ECA0DE3FA107}"/>
                    </a:ext>
                  </a:extLst>
                </p:cNvPr>
                <p:cNvPicPr/>
                <p:nvPr/>
              </p:nvPicPr>
              <p:blipFill>
                <a:blip r:embed="rId1353"/>
                <a:stretch>
                  <a:fillRect/>
                </a:stretch>
              </p:blipFill>
              <p:spPr>
                <a:xfrm>
                  <a:off x="9690502" y="637380"/>
                  <a:ext cx="40176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4">
              <p14:nvContentPartPr>
                <p14:cNvPr id="1366" name="Ink 1365">
                  <a:extLst>
                    <a:ext uri="{FF2B5EF4-FFF2-40B4-BE49-F238E27FC236}">
                      <a16:creationId xmlns:a16="http://schemas.microsoft.com/office/drawing/2014/main" id="{3160208E-270F-A547-9415-5C8D56CBD286}"/>
                    </a:ext>
                  </a:extLst>
                </p14:cNvPr>
                <p14:cNvContentPartPr/>
                <p14:nvPr/>
              </p14:nvContentPartPr>
              <p14:xfrm>
                <a:off x="10145542" y="585540"/>
                <a:ext cx="195480" cy="327240"/>
              </p14:xfrm>
            </p:contentPart>
          </mc:Choice>
          <mc:Fallback xmlns="">
            <p:pic>
              <p:nvPicPr>
                <p:cNvPr id="1366" name="Ink 1365">
                  <a:extLst>
                    <a:ext uri="{FF2B5EF4-FFF2-40B4-BE49-F238E27FC236}">
                      <a16:creationId xmlns:a16="http://schemas.microsoft.com/office/drawing/2014/main" id="{3160208E-270F-A547-9415-5C8D56CBD286}"/>
                    </a:ext>
                  </a:extLst>
                </p:cNvPr>
                <p:cNvPicPr/>
                <p:nvPr/>
              </p:nvPicPr>
              <p:blipFill>
                <a:blip r:embed="rId1355"/>
                <a:stretch>
                  <a:fillRect/>
                </a:stretch>
              </p:blipFill>
              <p:spPr>
                <a:xfrm>
                  <a:off x="10130062" y="570420"/>
                  <a:ext cx="22608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6">
              <p14:nvContentPartPr>
                <p14:cNvPr id="1368" name="Ink 1367">
                  <a:extLst>
                    <a:ext uri="{FF2B5EF4-FFF2-40B4-BE49-F238E27FC236}">
                      <a16:creationId xmlns:a16="http://schemas.microsoft.com/office/drawing/2014/main" id="{822D102E-04B0-184F-A69A-BAAEF197DD1D}"/>
                    </a:ext>
                  </a:extLst>
                </p14:cNvPr>
                <p14:cNvContentPartPr/>
                <p14:nvPr/>
              </p14:nvContentPartPr>
              <p14:xfrm>
                <a:off x="10440742" y="617220"/>
                <a:ext cx="406440" cy="279360"/>
              </p14:xfrm>
            </p:contentPart>
          </mc:Choice>
          <mc:Fallback xmlns="">
            <p:pic>
              <p:nvPicPr>
                <p:cNvPr id="1368" name="Ink 1367">
                  <a:extLst>
                    <a:ext uri="{FF2B5EF4-FFF2-40B4-BE49-F238E27FC236}">
                      <a16:creationId xmlns:a16="http://schemas.microsoft.com/office/drawing/2014/main" id="{822D102E-04B0-184F-A69A-BAAEF197DD1D}"/>
                    </a:ext>
                  </a:extLst>
                </p:cNvPr>
                <p:cNvPicPr/>
                <p:nvPr/>
              </p:nvPicPr>
              <p:blipFill>
                <a:blip r:embed="rId1357"/>
                <a:stretch>
                  <a:fillRect/>
                </a:stretch>
              </p:blipFill>
              <p:spPr>
                <a:xfrm>
                  <a:off x="10425262" y="602100"/>
                  <a:ext cx="437040" cy="30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7" name="Group 1016">
            <a:extLst>
              <a:ext uri="{FF2B5EF4-FFF2-40B4-BE49-F238E27FC236}">
                <a16:creationId xmlns:a16="http://schemas.microsoft.com/office/drawing/2014/main" id="{7EBE2DEF-7B06-6445-B539-F487DB3EA3AD}"/>
              </a:ext>
            </a:extLst>
          </p:cNvPr>
          <p:cNvGrpSpPr/>
          <p:nvPr/>
        </p:nvGrpSpPr>
        <p:grpSpPr>
          <a:xfrm>
            <a:off x="423022" y="3288060"/>
            <a:ext cx="4855680" cy="2030760"/>
            <a:chOff x="423022" y="3288060"/>
            <a:chExt cx="4855680" cy="203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8">
              <p14:nvContentPartPr>
                <p14:cNvPr id="1376" name="Ink 1375">
                  <a:extLst>
                    <a:ext uri="{FF2B5EF4-FFF2-40B4-BE49-F238E27FC236}">
                      <a16:creationId xmlns:a16="http://schemas.microsoft.com/office/drawing/2014/main" id="{4C4C5E84-4A34-7745-9687-A06683279711}"/>
                    </a:ext>
                  </a:extLst>
                </p14:cNvPr>
                <p14:cNvContentPartPr/>
                <p14:nvPr/>
              </p14:nvContentPartPr>
              <p14:xfrm>
                <a:off x="423022" y="3343140"/>
                <a:ext cx="207360" cy="496080"/>
              </p14:xfrm>
            </p:contentPart>
          </mc:Choice>
          <mc:Fallback xmlns="">
            <p:pic>
              <p:nvPicPr>
                <p:cNvPr id="1376" name="Ink 1375">
                  <a:extLst>
                    <a:ext uri="{FF2B5EF4-FFF2-40B4-BE49-F238E27FC236}">
                      <a16:creationId xmlns:a16="http://schemas.microsoft.com/office/drawing/2014/main" id="{4C4C5E84-4A34-7745-9687-A06683279711}"/>
                    </a:ext>
                  </a:extLst>
                </p:cNvPr>
                <p:cNvPicPr/>
                <p:nvPr/>
              </p:nvPicPr>
              <p:blipFill>
                <a:blip r:embed="rId1359"/>
                <a:stretch>
                  <a:fillRect/>
                </a:stretch>
              </p:blipFill>
              <p:spPr>
                <a:xfrm>
                  <a:off x="407902" y="3328020"/>
                  <a:ext cx="237960" cy="52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0">
              <p14:nvContentPartPr>
                <p14:cNvPr id="1377" name="Ink 1376">
                  <a:extLst>
                    <a:ext uri="{FF2B5EF4-FFF2-40B4-BE49-F238E27FC236}">
                      <a16:creationId xmlns:a16="http://schemas.microsoft.com/office/drawing/2014/main" id="{F4B1834A-5A24-DC46-8BA5-C37044B5AC3A}"/>
                    </a:ext>
                  </a:extLst>
                </p14:cNvPr>
                <p14:cNvContentPartPr/>
                <p14:nvPr/>
              </p14:nvContentPartPr>
              <p14:xfrm>
                <a:off x="722182" y="3324420"/>
                <a:ext cx="271800" cy="464760"/>
              </p14:xfrm>
            </p:contentPart>
          </mc:Choice>
          <mc:Fallback xmlns="">
            <p:pic>
              <p:nvPicPr>
                <p:cNvPr id="1377" name="Ink 1376">
                  <a:extLst>
                    <a:ext uri="{FF2B5EF4-FFF2-40B4-BE49-F238E27FC236}">
                      <a16:creationId xmlns:a16="http://schemas.microsoft.com/office/drawing/2014/main" id="{F4B1834A-5A24-DC46-8BA5-C37044B5AC3A}"/>
                    </a:ext>
                  </a:extLst>
                </p:cNvPr>
                <p:cNvPicPr/>
                <p:nvPr/>
              </p:nvPicPr>
              <p:blipFill>
                <a:blip r:embed="rId1361"/>
                <a:stretch>
                  <a:fillRect/>
                </a:stretch>
              </p:blipFill>
              <p:spPr>
                <a:xfrm>
                  <a:off x="706702" y="3309300"/>
                  <a:ext cx="302400" cy="4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2">
              <p14:nvContentPartPr>
                <p14:cNvPr id="1378" name="Ink 1377">
                  <a:extLst>
                    <a:ext uri="{FF2B5EF4-FFF2-40B4-BE49-F238E27FC236}">
                      <a16:creationId xmlns:a16="http://schemas.microsoft.com/office/drawing/2014/main" id="{A3D33791-0EE2-7841-AB92-9793D2F7E5BA}"/>
                    </a:ext>
                  </a:extLst>
                </p14:cNvPr>
                <p14:cNvContentPartPr/>
                <p14:nvPr/>
              </p14:nvContentPartPr>
              <p14:xfrm>
                <a:off x="959062" y="3571740"/>
                <a:ext cx="157320" cy="555840"/>
              </p14:xfrm>
            </p:contentPart>
          </mc:Choice>
          <mc:Fallback xmlns="">
            <p:pic>
              <p:nvPicPr>
                <p:cNvPr id="1378" name="Ink 1377">
                  <a:extLst>
                    <a:ext uri="{FF2B5EF4-FFF2-40B4-BE49-F238E27FC236}">
                      <a16:creationId xmlns:a16="http://schemas.microsoft.com/office/drawing/2014/main" id="{A3D33791-0EE2-7841-AB92-9793D2F7E5BA}"/>
                    </a:ext>
                  </a:extLst>
                </p:cNvPr>
                <p:cNvPicPr/>
                <p:nvPr/>
              </p:nvPicPr>
              <p:blipFill>
                <a:blip r:embed="rId1363"/>
                <a:stretch>
                  <a:fillRect/>
                </a:stretch>
              </p:blipFill>
              <p:spPr>
                <a:xfrm>
                  <a:off x="943942" y="3556620"/>
                  <a:ext cx="187920" cy="58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4">
              <p14:nvContentPartPr>
                <p14:cNvPr id="1379" name="Ink 1378">
                  <a:extLst>
                    <a:ext uri="{FF2B5EF4-FFF2-40B4-BE49-F238E27FC236}">
                      <a16:creationId xmlns:a16="http://schemas.microsoft.com/office/drawing/2014/main" id="{427A852B-1153-154F-B837-2C3EC75E2759}"/>
                    </a:ext>
                  </a:extLst>
                </p14:cNvPr>
                <p14:cNvContentPartPr/>
                <p14:nvPr/>
              </p14:nvContentPartPr>
              <p14:xfrm>
                <a:off x="1042942" y="3443220"/>
                <a:ext cx="4680" cy="7560"/>
              </p14:xfrm>
            </p:contentPart>
          </mc:Choice>
          <mc:Fallback xmlns="">
            <p:pic>
              <p:nvPicPr>
                <p:cNvPr id="1379" name="Ink 1378">
                  <a:extLst>
                    <a:ext uri="{FF2B5EF4-FFF2-40B4-BE49-F238E27FC236}">
                      <a16:creationId xmlns:a16="http://schemas.microsoft.com/office/drawing/2014/main" id="{427A852B-1153-154F-B837-2C3EC75E2759}"/>
                    </a:ext>
                  </a:extLst>
                </p:cNvPr>
                <p:cNvPicPr/>
                <p:nvPr/>
              </p:nvPicPr>
              <p:blipFill>
                <a:blip r:embed="rId1365"/>
                <a:stretch>
                  <a:fillRect/>
                </a:stretch>
              </p:blipFill>
              <p:spPr>
                <a:xfrm>
                  <a:off x="1027462" y="3427740"/>
                  <a:ext cx="349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6">
              <p14:nvContentPartPr>
                <p14:cNvPr id="1380" name="Ink 1379">
                  <a:extLst>
                    <a:ext uri="{FF2B5EF4-FFF2-40B4-BE49-F238E27FC236}">
                      <a16:creationId xmlns:a16="http://schemas.microsoft.com/office/drawing/2014/main" id="{25FD729C-DEA4-3E45-B101-39A2E09E8207}"/>
                    </a:ext>
                  </a:extLst>
                </p14:cNvPr>
                <p14:cNvContentPartPr/>
                <p14:nvPr/>
              </p14:nvContentPartPr>
              <p14:xfrm>
                <a:off x="1212142" y="3484260"/>
                <a:ext cx="180360" cy="311760"/>
              </p14:xfrm>
            </p:contentPart>
          </mc:Choice>
          <mc:Fallback xmlns="">
            <p:pic>
              <p:nvPicPr>
                <p:cNvPr id="1380" name="Ink 1379">
                  <a:extLst>
                    <a:ext uri="{FF2B5EF4-FFF2-40B4-BE49-F238E27FC236}">
                      <a16:creationId xmlns:a16="http://schemas.microsoft.com/office/drawing/2014/main" id="{25FD729C-DEA4-3E45-B101-39A2E09E8207}"/>
                    </a:ext>
                  </a:extLst>
                </p:cNvPr>
                <p:cNvPicPr/>
                <p:nvPr/>
              </p:nvPicPr>
              <p:blipFill>
                <a:blip r:embed="rId1367"/>
                <a:stretch>
                  <a:fillRect/>
                </a:stretch>
              </p:blipFill>
              <p:spPr>
                <a:xfrm>
                  <a:off x="1197022" y="3468780"/>
                  <a:ext cx="21096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8">
              <p14:nvContentPartPr>
                <p14:cNvPr id="1381" name="Ink 1380">
                  <a:extLst>
                    <a:ext uri="{FF2B5EF4-FFF2-40B4-BE49-F238E27FC236}">
                      <a16:creationId xmlns:a16="http://schemas.microsoft.com/office/drawing/2014/main" id="{CF478A5F-700A-1F49-9C1D-FBDA1F08D58B}"/>
                    </a:ext>
                  </a:extLst>
                </p14:cNvPr>
                <p14:cNvContentPartPr/>
                <p14:nvPr/>
              </p14:nvContentPartPr>
              <p14:xfrm>
                <a:off x="1468102" y="3549060"/>
                <a:ext cx="157320" cy="240120"/>
              </p14:xfrm>
            </p:contentPart>
          </mc:Choice>
          <mc:Fallback xmlns="">
            <p:pic>
              <p:nvPicPr>
                <p:cNvPr id="1381" name="Ink 1380">
                  <a:extLst>
                    <a:ext uri="{FF2B5EF4-FFF2-40B4-BE49-F238E27FC236}">
                      <a16:creationId xmlns:a16="http://schemas.microsoft.com/office/drawing/2014/main" id="{CF478A5F-700A-1F49-9C1D-FBDA1F08D58B}"/>
                    </a:ext>
                  </a:extLst>
                </p:cNvPr>
                <p:cNvPicPr/>
                <p:nvPr/>
              </p:nvPicPr>
              <p:blipFill>
                <a:blip r:embed="rId1369"/>
                <a:stretch>
                  <a:fillRect/>
                </a:stretch>
              </p:blipFill>
              <p:spPr>
                <a:xfrm>
                  <a:off x="1452622" y="3533940"/>
                  <a:ext cx="1879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0">
              <p14:nvContentPartPr>
                <p14:cNvPr id="1382" name="Ink 1381">
                  <a:extLst>
                    <a:ext uri="{FF2B5EF4-FFF2-40B4-BE49-F238E27FC236}">
                      <a16:creationId xmlns:a16="http://schemas.microsoft.com/office/drawing/2014/main" id="{920404B3-407F-894F-A74B-8E87CF22FC5D}"/>
                    </a:ext>
                  </a:extLst>
                </p14:cNvPr>
                <p14:cNvContentPartPr/>
                <p14:nvPr/>
              </p14:nvContentPartPr>
              <p14:xfrm>
                <a:off x="1785622" y="3414420"/>
                <a:ext cx="56160" cy="356760"/>
              </p14:xfrm>
            </p:contentPart>
          </mc:Choice>
          <mc:Fallback xmlns="">
            <p:pic>
              <p:nvPicPr>
                <p:cNvPr id="1382" name="Ink 1381">
                  <a:extLst>
                    <a:ext uri="{FF2B5EF4-FFF2-40B4-BE49-F238E27FC236}">
                      <a16:creationId xmlns:a16="http://schemas.microsoft.com/office/drawing/2014/main" id="{920404B3-407F-894F-A74B-8E87CF22FC5D}"/>
                    </a:ext>
                  </a:extLst>
                </p:cNvPr>
                <p:cNvPicPr/>
                <p:nvPr/>
              </p:nvPicPr>
              <p:blipFill>
                <a:blip r:embed="rId1371"/>
                <a:stretch>
                  <a:fillRect/>
                </a:stretch>
              </p:blipFill>
              <p:spPr>
                <a:xfrm>
                  <a:off x="1770502" y="3399300"/>
                  <a:ext cx="8676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2">
              <p14:nvContentPartPr>
                <p14:cNvPr id="1383" name="Ink 1382">
                  <a:extLst>
                    <a:ext uri="{FF2B5EF4-FFF2-40B4-BE49-F238E27FC236}">
                      <a16:creationId xmlns:a16="http://schemas.microsoft.com/office/drawing/2014/main" id="{0B43E3C3-6BAF-9C45-8D43-AA4DA50CC7D2}"/>
                    </a:ext>
                  </a:extLst>
                </p14:cNvPr>
                <p14:cNvContentPartPr/>
                <p14:nvPr/>
              </p14:nvContentPartPr>
              <p14:xfrm>
                <a:off x="1565302" y="3470580"/>
                <a:ext cx="434880" cy="271080"/>
              </p14:xfrm>
            </p:contentPart>
          </mc:Choice>
          <mc:Fallback xmlns="">
            <p:pic>
              <p:nvPicPr>
                <p:cNvPr id="1383" name="Ink 1382">
                  <a:extLst>
                    <a:ext uri="{FF2B5EF4-FFF2-40B4-BE49-F238E27FC236}">
                      <a16:creationId xmlns:a16="http://schemas.microsoft.com/office/drawing/2014/main" id="{0B43E3C3-6BAF-9C45-8D43-AA4DA50CC7D2}"/>
                    </a:ext>
                  </a:extLst>
                </p:cNvPr>
                <p:cNvPicPr/>
                <p:nvPr/>
              </p:nvPicPr>
              <p:blipFill>
                <a:blip r:embed="rId1373"/>
                <a:stretch>
                  <a:fillRect/>
                </a:stretch>
              </p:blipFill>
              <p:spPr>
                <a:xfrm>
                  <a:off x="1550182" y="3455460"/>
                  <a:ext cx="4654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4">
              <p14:nvContentPartPr>
                <p14:cNvPr id="1384" name="Ink 1383">
                  <a:extLst>
                    <a:ext uri="{FF2B5EF4-FFF2-40B4-BE49-F238E27FC236}">
                      <a16:creationId xmlns:a16="http://schemas.microsoft.com/office/drawing/2014/main" id="{A1433265-E70D-4348-B838-B99527E07E8C}"/>
                    </a:ext>
                  </a:extLst>
                </p14:cNvPr>
                <p14:cNvContentPartPr/>
                <p14:nvPr/>
              </p14:nvContentPartPr>
              <p14:xfrm>
                <a:off x="1942942" y="3288060"/>
                <a:ext cx="14400" cy="12600"/>
              </p14:xfrm>
            </p:contentPart>
          </mc:Choice>
          <mc:Fallback xmlns="">
            <p:pic>
              <p:nvPicPr>
                <p:cNvPr id="1384" name="Ink 1383">
                  <a:extLst>
                    <a:ext uri="{FF2B5EF4-FFF2-40B4-BE49-F238E27FC236}">
                      <a16:creationId xmlns:a16="http://schemas.microsoft.com/office/drawing/2014/main" id="{A1433265-E70D-4348-B838-B99527E07E8C}"/>
                    </a:ext>
                  </a:extLst>
                </p:cNvPr>
                <p:cNvPicPr/>
                <p:nvPr/>
              </p:nvPicPr>
              <p:blipFill>
                <a:blip r:embed="rId1375"/>
                <a:stretch>
                  <a:fillRect/>
                </a:stretch>
              </p:blipFill>
              <p:spPr>
                <a:xfrm>
                  <a:off x="1927822" y="3272580"/>
                  <a:ext cx="450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6">
              <p14:nvContentPartPr>
                <p14:cNvPr id="1385" name="Ink 1384">
                  <a:extLst>
                    <a:ext uri="{FF2B5EF4-FFF2-40B4-BE49-F238E27FC236}">
                      <a16:creationId xmlns:a16="http://schemas.microsoft.com/office/drawing/2014/main" id="{84A76254-32D5-304D-B965-89E2D853A740}"/>
                    </a:ext>
                  </a:extLst>
                </p14:cNvPr>
                <p14:cNvContentPartPr/>
                <p14:nvPr/>
              </p14:nvContentPartPr>
              <p14:xfrm>
                <a:off x="2098102" y="3455820"/>
                <a:ext cx="138960" cy="311760"/>
              </p14:xfrm>
            </p:contentPart>
          </mc:Choice>
          <mc:Fallback xmlns="">
            <p:pic>
              <p:nvPicPr>
                <p:cNvPr id="1385" name="Ink 1384">
                  <a:extLst>
                    <a:ext uri="{FF2B5EF4-FFF2-40B4-BE49-F238E27FC236}">
                      <a16:creationId xmlns:a16="http://schemas.microsoft.com/office/drawing/2014/main" id="{84A76254-32D5-304D-B965-89E2D853A740}"/>
                    </a:ext>
                  </a:extLst>
                </p:cNvPr>
                <p:cNvPicPr/>
                <p:nvPr/>
              </p:nvPicPr>
              <p:blipFill>
                <a:blip r:embed="rId1377"/>
                <a:stretch>
                  <a:fillRect/>
                </a:stretch>
              </p:blipFill>
              <p:spPr>
                <a:xfrm>
                  <a:off x="2082982" y="3440340"/>
                  <a:ext cx="16956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8">
              <p14:nvContentPartPr>
                <p14:cNvPr id="1386" name="Ink 1385">
                  <a:extLst>
                    <a:ext uri="{FF2B5EF4-FFF2-40B4-BE49-F238E27FC236}">
                      <a16:creationId xmlns:a16="http://schemas.microsoft.com/office/drawing/2014/main" id="{63B140B5-D65D-6A4F-8DF5-213406A3E2FB}"/>
                    </a:ext>
                  </a:extLst>
                </p14:cNvPr>
                <p14:cNvContentPartPr/>
                <p14:nvPr/>
              </p14:nvContentPartPr>
              <p14:xfrm>
                <a:off x="2323462" y="3505140"/>
                <a:ext cx="154800" cy="243360"/>
              </p14:xfrm>
            </p:contentPart>
          </mc:Choice>
          <mc:Fallback xmlns="">
            <p:pic>
              <p:nvPicPr>
                <p:cNvPr id="1386" name="Ink 1385">
                  <a:extLst>
                    <a:ext uri="{FF2B5EF4-FFF2-40B4-BE49-F238E27FC236}">
                      <a16:creationId xmlns:a16="http://schemas.microsoft.com/office/drawing/2014/main" id="{63B140B5-D65D-6A4F-8DF5-213406A3E2FB}"/>
                    </a:ext>
                  </a:extLst>
                </p:cNvPr>
                <p:cNvPicPr/>
                <p:nvPr/>
              </p:nvPicPr>
              <p:blipFill>
                <a:blip r:embed="rId1379"/>
                <a:stretch>
                  <a:fillRect/>
                </a:stretch>
              </p:blipFill>
              <p:spPr>
                <a:xfrm>
                  <a:off x="2307982" y="3489660"/>
                  <a:ext cx="18504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0">
              <p14:nvContentPartPr>
                <p14:cNvPr id="1388" name="Ink 1387">
                  <a:extLst>
                    <a:ext uri="{FF2B5EF4-FFF2-40B4-BE49-F238E27FC236}">
                      <a16:creationId xmlns:a16="http://schemas.microsoft.com/office/drawing/2014/main" id="{4CD59D27-0324-724C-B25F-1E0BE3A7FB05}"/>
                    </a:ext>
                  </a:extLst>
                </p14:cNvPr>
                <p14:cNvContentPartPr/>
                <p14:nvPr/>
              </p14:nvContentPartPr>
              <p14:xfrm>
                <a:off x="2577262" y="3479580"/>
                <a:ext cx="194760" cy="244440"/>
              </p14:xfrm>
            </p:contentPart>
          </mc:Choice>
          <mc:Fallback xmlns="">
            <p:pic>
              <p:nvPicPr>
                <p:cNvPr id="1388" name="Ink 1387">
                  <a:extLst>
                    <a:ext uri="{FF2B5EF4-FFF2-40B4-BE49-F238E27FC236}">
                      <a16:creationId xmlns:a16="http://schemas.microsoft.com/office/drawing/2014/main" id="{4CD59D27-0324-724C-B25F-1E0BE3A7FB05}"/>
                    </a:ext>
                  </a:extLst>
                </p:cNvPr>
                <p:cNvPicPr/>
                <p:nvPr/>
              </p:nvPicPr>
              <p:blipFill>
                <a:blip r:embed="rId1381"/>
                <a:stretch>
                  <a:fillRect/>
                </a:stretch>
              </p:blipFill>
              <p:spPr>
                <a:xfrm>
                  <a:off x="2561782" y="3464460"/>
                  <a:ext cx="2253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2">
              <p14:nvContentPartPr>
                <p14:cNvPr id="1389" name="Ink 1388">
                  <a:extLst>
                    <a:ext uri="{FF2B5EF4-FFF2-40B4-BE49-F238E27FC236}">
                      <a16:creationId xmlns:a16="http://schemas.microsoft.com/office/drawing/2014/main" id="{C6F0D086-5677-E84A-9D94-F8880F94D4BB}"/>
                    </a:ext>
                  </a:extLst>
                </p14:cNvPr>
                <p14:cNvContentPartPr/>
                <p14:nvPr/>
              </p14:nvContentPartPr>
              <p14:xfrm>
                <a:off x="783022" y="3964500"/>
                <a:ext cx="1742400" cy="68040"/>
              </p14:xfrm>
            </p:contentPart>
          </mc:Choice>
          <mc:Fallback xmlns="">
            <p:pic>
              <p:nvPicPr>
                <p:cNvPr id="1389" name="Ink 1388">
                  <a:extLst>
                    <a:ext uri="{FF2B5EF4-FFF2-40B4-BE49-F238E27FC236}">
                      <a16:creationId xmlns:a16="http://schemas.microsoft.com/office/drawing/2014/main" id="{C6F0D086-5677-E84A-9D94-F8880F94D4BB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767902" y="3949380"/>
                  <a:ext cx="17730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4">
              <p14:nvContentPartPr>
                <p14:cNvPr id="1390" name="Ink 1389">
                  <a:extLst>
                    <a:ext uri="{FF2B5EF4-FFF2-40B4-BE49-F238E27FC236}">
                      <a16:creationId xmlns:a16="http://schemas.microsoft.com/office/drawing/2014/main" id="{8A7DA969-B9AB-C041-855D-2DFE1DFBC0E8}"/>
                    </a:ext>
                  </a:extLst>
                </p14:cNvPr>
                <p14:cNvContentPartPr/>
                <p14:nvPr/>
              </p14:nvContentPartPr>
              <p14:xfrm>
                <a:off x="3062542" y="3424500"/>
                <a:ext cx="9360" cy="4680"/>
              </p14:xfrm>
            </p:contentPart>
          </mc:Choice>
          <mc:Fallback xmlns="">
            <p:pic>
              <p:nvPicPr>
                <p:cNvPr id="1390" name="Ink 1389">
                  <a:extLst>
                    <a:ext uri="{FF2B5EF4-FFF2-40B4-BE49-F238E27FC236}">
                      <a16:creationId xmlns:a16="http://schemas.microsoft.com/office/drawing/2014/main" id="{8A7DA969-B9AB-C041-855D-2DFE1DFBC0E8}"/>
                    </a:ext>
                  </a:extLst>
                </p:cNvPr>
                <p:cNvPicPr/>
                <p:nvPr/>
              </p:nvPicPr>
              <p:blipFill>
                <a:blip r:embed="rId1385"/>
                <a:stretch>
                  <a:fillRect/>
                </a:stretch>
              </p:blipFill>
              <p:spPr>
                <a:xfrm>
                  <a:off x="3047062" y="3409380"/>
                  <a:ext cx="39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6">
              <p14:nvContentPartPr>
                <p14:cNvPr id="1391" name="Ink 1390">
                  <a:extLst>
                    <a:ext uri="{FF2B5EF4-FFF2-40B4-BE49-F238E27FC236}">
                      <a16:creationId xmlns:a16="http://schemas.microsoft.com/office/drawing/2014/main" id="{42EE2784-302E-7C4C-8120-A07C51F76C52}"/>
                    </a:ext>
                  </a:extLst>
                </p14:cNvPr>
                <p14:cNvContentPartPr/>
                <p14:nvPr/>
              </p14:nvContentPartPr>
              <p14:xfrm>
                <a:off x="3054262" y="3628980"/>
                <a:ext cx="12600" cy="1800"/>
              </p14:xfrm>
            </p:contentPart>
          </mc:Choice>
          <mc:Fallback xmlns="">
            <p:pic>
              <p:nvPicPr>
                <p:cNvPr id="1391" name="Ink 1390">
                  <a:extLst>
                    <a:ext uri="{FF2B5EF4-FFF2-40B4-BE49-F238E27FC236}">
                      <a16:creationId xmlns:a16="http://schemas.microsoft.com/office/drawing/2014/main" id="{42EE2784-302E-7C4C-8120-A07C51F76C52}"/>
                    </a:ext>
                  </a:extLst>
                </p:cNvPr>
                <p:cNvPicPr/>
                <p:nvPr/>
              </p:nvPicPr>
              <p:blipFill>
                <a:blip r:embed="rId1387"/>
                <a:stretch>
                  <a:fillRect/>
                </a:stretch>
              </p:blipFill>
              <p:spPr>
                <a:xfrm>
                  <a:off x="3039142" y="3613500"/>
                  <a:ext cx="432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8">
              <p14:nvContentPartPr>
                <p14:cNvPr id="1392" name="Ink 1391">
                  <a:extLst>
                    <a:ext uri="{FF2B5EF4-FFF2-40B4-BE49-F238E27FC236}">
                      <a16:creationId xmlns:a16="http://schemas.microsoft.com/office/drawing/2014/main" id="{B87F5F36-F83A-AF4B-B646-F6D43CB1C5EC}"/>
                    </a:ext>
                  </a:extLst>
                </p14:cNvPr>
                <p14:cNvContentPartPr/>
                <p14:nvPr/>
              </p14:nvContentPartPr>
              <p14:xfrm>
                <a:off x="514102" y="4271940"/>
                <a:ext cx="46080" cy="410760"/>
              </p14:xfrm>
            </p:contentPart>
          </mc:Choice>
          <mc:Fallback xmlns="">
            <p:pic>
              <p:nvPicPr>
                <p:cNvPr id="1392" name="Ink 1391">
                  <a:extLst>
                    <a:ext uri="{FF2B5EF4-FFF2-40B4-BE49-F238E27FC236}">
                      <a16:creationId xmlns:a16="http://schemas.microsoft.com/office/drawing/2014/main" id="{B87F5F36-F83A-AF4B-B646-F6D43CB1C5EC}"/>
                    </a:ext>
                  </a:extLst>
                </p:cNvPr>
                <p:cNvPicPr/>
                <p:nvPr/>
              </p:nvPicPr>
              <p:blipFill>
                <a:blip r:embed="rId1389"/>
                <a:stretch>
                  <a:fillRect/>
                </a:stretch>
              </p:blipFill>
              <p:spPr>
                <a:xfrm>
                  <a:off x="498982" y="4256460"/>
                  <a:ext cx="7632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0">
              <p14:nvContentPartPr>
                <p14:cNvPr id="1393" name="Ink 1392">
                  <a:extLst>
                    <a:ext uri="{FF2B5EF4-FFF2-40B4-BE49-F238E27FC236}">
                      <a16:creationId xmlns:a16="http://schemas.microsoft.com/office/drawing/2014/main" id="{2A28C4DC-016E-5048-BCF1-E37CBE6CF8F6}"/>
                    </a:ext>
                  </a:extLst>
                </p14:cNvPr>
                <p14:cNvContentPartPr/>
                <p14:nvPr/>
              </p14:nvContentPartPr>
              <p14:xfrm>
                <a:off x="714262" y="4600260"/>
                <a:ext cx="2880" cy="19800"/>
              </p14:xfrm>
            </p:contentPart>
          </mc:Choice>
          <mc:Fallback xmlns="">
            <p:pic>
              <p:nvPicPr>
                <p:cNvPr id="1393" name="Ink 1392">
                  <a:extLst>
                    <a:ext uri="{FF2B5EF4-FFF2-40B4-BE49-F238E27FC236}">
                      <a16:creationId xmlns:a16="http://schemas.microsoft.com/office/drawing/2014/main" id="{2A28C4DC-016E-5048-BCF1-E37CBE6CF8F6}"/>
                    </a:ext>
                  </a:extLst>
                </p:cNvPr>
                <p:cNvPicPr/>
                <p:nvPr/>
              </p:nvPicPr>
              <p:blipFill>
                <a:blip r:embed="rId1391"/>
                <a:stretch>
                  <a:fillRect/>
                </a:stretch>
              </p:blipFill>
              <p:spPr>
                <a:xfrm>
                  <a:off x="699142" y="4585140"/>
                  <a:ext cx="334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2">
              <p14:nvContentPartPr>
                <p14:cNvPr id="1396" name="Ink 1395">
                  <a:extLst>
                    <a:ext uri="{FF2B5EF4-FFF2-40B4-BE49-F238E27FC236}">
                      <a16:creationId xmlns:a16="http://schemas.microsoft.com/office/drawing/2014/main" id="{F8571D8E-EFA6-E844-9043-EA2320D6E712}"/>
                    </a:ext>
                  </a:extLst>
                </p14:cNvPr>
                <p14:cNvContentPartPr/>
                <p14:nvPr/>
              </p14:nvContentPartPr>
              <p14:xfrm>
                <a:off x="932062" y="4374900"/>
                <a:ext cx="169560" cy="257400"/>
              </p14:xfrm>
            </p:contentPart>
          </mc:Choice>
          <mc:Fallback xmlns="">
            <p:pic>
              <p:nvPicPr>
                <p:cNvPr id="1396" name="Ink 1395">
                  <a:extLst>
                    <a:ext uri="{FF2B5EF4-FFF2-40B4-BE49-F238E27FC236}">
                      <a16:creationId xmlns:a16="http://schemas.microsoft.com/office/drawing/2014/main" id="{F8571D8E-EFA6-E844-9043-EA2320D6E712}"/>
                    </a:ext>
                  </a:extLst>
                </p:cNvPr>
                <p:cNvPicPr/>
                <p:nvPr/>
              </p:nvPicPr>
              <p:blipFill>
                <a:blip r:embed="rId1393"/>
                <a:stretch>
                  <a:fillRect/>
                </a:stretch>
              </p:blipFill>
              <p:spPr>
                <a:xfrm>
                  <a:off x="916582" y="4359420"/>
                  <a:ext cx="20016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4">
              <p14:nvContentPartPr>
                <p14:cNvPr id="1397" name="Ink 1396">
                  <a:extLst>
                    <a:ext uri="{FF2B5EF4-FFF2-40B4-BE49-F238E27FC236}">
                      <a16:creationId xmlns:a16="http://schemas.microsoft.com/office/drawing/2014/main" id="{60164A80-4297-CF47-A817-47366DFC9BA5}"/>
                    </a:ext>
                  </a:extLst>
                </p14:cNvPr>
                <p14:cNvContentPartPr/>
                <p14:nvPr/>
              </p14:nvContentPartPr>
              <p14:xfrm>
                <a:off x="1157062" y="4435740"/>
                <a:ext cx="112320" cy="208800"/>
              </p14:xfrm>
            </p:contentPart>
          </mc:Choice>
          <mc:Fallback xmlns="">
            <p:pic>
              <p:nvPicPr>
                <p:cNvPr id="1397" name="Ink 1396">
                  <a:extLst>
                    <a:ext uri="{FF2B5EF4-FFF2-40B4-BE49-F238E27FC236}">
                      <a16:creationId xmlns:a16="http://schemas.microsoft.com/office/drawing/2014/main" id="{60164A80-4297-CF47-A817-47366DFC9BA5}"/>
                    </a:ext>
                  </a:extLst>
                </p:cNvPr>
                <p:cNvPicPr/>
                <p:nvPr/>
              </p:nvPicPr>
              <p:blipFill>
                <a:blip r:embed="rId1395"/>
                <a:stretch>
                  <a:fillRect/>
                </a:stretch>
              </p:blipFill>
              <p:spPr>
                <a:xfrm>
                  <a:off x="1141942" y="4420620"/>
                  <a:ext cx="1425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6">
              <p14:nvContentPartPr>
                <p14:cNvPr id="1398" name="Ink 1397">
                  <a:extLst>
                    <a:ext uri="{FF2B5EF4-FFF2-40B4-BE49-F238E27FC236}">
                      <a16:creationId xmlns:a16="http://schemas.microsoft.com/office/drawing/2014/main" id="{516E2864-DBDC-804D-A905-1A7EB34D8491}"/>
                    </a:ext>
                  </a:extLst>
                </p14:cNvPr>
                <p14:cNvContentPartPr/>
                <p14:nvPr/>
              </p14:nvContentPartPr>
              <p14:xfrm>
                <a:off x="1357222" y="4491180"/>
                <a:ext cx="108360" cy="158760"/>
              </p14:xfrm>
            </p:contentPart>
          </mc:Choice>
          <mc:Fallback xmlns="">
            <p:pic>
              <p:nvPicPr>
                <p:cNvPr id="1398" name="Ink 1397">
                  <a:extLst>
                    <a:ext uri="{FF2B5EF4-FFF2-40B4-BE49-F238E27FC236}">
                      <a16:creationId xmlns:a16="http://schemas.microsoft.com/office/drawing/2014/main" id="{516E2864-DBDC-804D-A905-1A7EB34D8491}"/>
                    </a:ext>
                  </a:extLst>
                </p:cNvPr>
                <p:cNvPicPr/>
                <p:nvPr/>
              </p:nvPicPr>
              <p:blipFill>
                <a:blip r:embed="rId1397"/>
                <a:stretch>
                  <a:fillRect/>
                </a:stretch>
              </p:blipFill>
              <p:spPr>
                <a:xfrm>
                  <a:off x="1342102" y="4476060"/>
                  <a:ext cx="1389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8">
              <p14:nvContentPartPr>
                <p14:cNvPr id="1399" name="Ink 1398">
                  <a:extLst>
                    <a:ext uri="{FF2B5EF4-FFF2-40B4-BE49-F238E27FC236}">
                      <a16:creationId xmlns:a16="http://schemas.microsoft.com/office/drawing/2014/main" id="{37E00A5D-2DB8-BB45-8972-9650EF4AF1E4}"/>
                    </a:ext>
                  </a:extLst>
                </p14:cNvPr>
                <p14:cNvContentPartPr/>
                <p14:nvPr/>
              </p14:nvContentPartPr>
              <p14:xfrm>
                <a:off x="1656022" y="4441140"/>
                <a:ext cx="184320" cy="184320"/>
              </p14:xfrm>
            </p:contentPart>
          </mc:Choice>
          <mc:Fallback xmlns="">
            <p:pic>
              <p:nvPicPr>
                <p:cNvPr id="1399" name="Ink 1398">
                  <a:extLst>
                    <a:ext uri="{FF2B5EF4-FFF2-40B4-BE49-F238E27FC236}">
                      <a16:creationId xmlns:a16="http://schemas.microsoft.com/office/drawing/2014/main" id="{37E00A5D-2DB8-BB45-8972-9650EF4AF1E4}"/>
                    </a:ext>
                  </a:extLst>
                </p:cNvPr>
                <p:cNvPicPr/>
                <p:nvPr/>
              </p:nvPicPr>
              <p:blipFill>
                <a:blip r:embed="rId1399"/>
                <a:stretch>
                  <a:fillRect/>
                </a:stretch>
              </p:blipFill>
              <p:spPr>
                <a:xfrm>
                  <a:off x="1640902" y="4426020"/>
                  <a:ext cx="2149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0">
              <p14:nvContentPartPr>
                <p14:cNvPr id="1400" name="Ink 1399">
                  <a:extLst>
                    <a:ext uri="{FF2B5EF4-FFF2-40B4-BE49-F238E27FC236}">
                      <a16:creationId xmlns:a16="http://schemas.microsoft.com/office/drawing/2014/main" id="{D3C74CBE-7651-7E45-B2E6-03E0C06BE6A5}"/>
                    </a:ext>
                  </a:extLst>
                </p14:cNvPr>
                <p14:cNvContentPartPr/>
                <p14:nvPr/>
              </p14:nvContentPartPr>
              <p14:xfrm>
                <a:off x="1971382" y="4171860"/>
                <a:ext cx="154800" cy="407880"/>
              </p14:xfrm>
            </p:contentPart>
          </mc:Choice>
          <mc:Fallback xmlns="">
            <p:pic>
              <p:nvPicPr>
                <p:cNvPr id="1400" name="Ink 1399">
                  <a:extLst>
                    <a:ext uri="{FF2B5EF4-FFF2-40B4-BE49-F238E27FC236}">
                      <a16:creationId xmlns:a16="http://schemas.microsoft.com/office/drawing/2014/main" id="{D3C74CBE-7651-7E45-B2E6-03E0C06BE6A5}"/>
                    </a:ext>
                  </a:extLst>
                </p:cNvPr>
                <p:cNvPicPr/>
                <p:nvPr/>
              </p:nvPicPr>
              <p:blipFill>
                <a:blip r:embed="rId1401"/>
                <a:stretch>
                  <a:fillRect/>
                </a:stretch>
              </p:blipFill>
              <p:spPr>
                <a:xfrm>
                  <a:off x="1956262" y="4156380"/>
                  <a:ext cx="185040" cy="43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2">
              <p14:nvContentPartPr>
                <p14:cNvPr id="1402" name="Ink 1401">
                  <a:extLst>
                    <a:ext uri="{FF2B5EF4-FFF2-40B4-BE49-F238E27FC236}">
                      <a16:creationId xmlns:a16="http://schemas.microsoft.com/office/drawing/2014/main" id="{76E8FA8B-80C5-BD4E-96FD-472AC633C11C}"/>
                    </a:ext>
                  </a:extLst>
                </p14:cNvPr>
                <p14:cNvContentPartPr/>
                <p14:nvPr/>
              </p14:nvContentPartPr>
              <p14:xfrm>
                <a:off x="2228782" y="4357620"/>
                <a:ext cx="99000" cy="217800"/>
              </p14:xfrm>
            </p:contentPart>
          </mc:Choice>
          <mc:Fallback xmlns="">
            <p:pic>
              <p:nvPicPr>
                <p:cNvPr id="1402" name="Ink 1401">
                  <a:extLst>
                    <a:ext uri="{FF2B5EF4-FFF2-40B4-BE49-F238E27FC236}">
                      <a16:creationId xmlns:a16="http://schemas.microsoft.com/office/drawing/2014/main" id="{76E8FA8B-80C5-BD4E-96FD-472AC633C11C}"/>
                    </a:ext>
                  </a:extLst>
                </p:cNvPr>
                <p:cNvPicPr/>
                <p:nvPr/>
              </p:nvPicPr>
              <p:blipFill>
                <a:blip r:embed="rId1403"/>
                <a:stretch>
                  <a:fillRect/>
                </a:stretch>
              </p:blipFill>
              <p:spPr>
                <a:xfrm>
                  <a:off x="2213302" y="4342140"/>
                  <a:ext cx="12960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4">
              <p14:nvContentPartPr>
                <p14:cNvPr id="1403" name="Ink 1402">
                  <a:extLst>
                    <a:ext uri="{FF2B5EF4-FFF2-40B4-BE49-F238E27FC236}">
                      <a16:creationId xmlns:a16="http://schemas.microsoft.com/office/drawing/2014/main" id="{C90DC85B-F6BD-5541-B0CC-EEAFE7F0761A}"/>
                    </a:ext>
                  </a:extLst>
                </p14:cNvPr>
                <p14:cNvContentPartPr/>
                <p14:nvPr/>
              </p14:nvContentPartPr>
              <p14:xfrm>
                <a:off x="2400142" y="4313700"/>
                <a:ext cx="133560" cy="256320"/>
              </p14:xfrm>
            </p:contentPart>
          </mc:Choice>
          <mc:Fallback xmlns="">
            <p:pic>
              <p:nvPicPr>
                <p:cNvPr id="1403" name="Ink 1402">
                  <a:extLst>
                    <a:ext uri="{FF2B5EF4-FFF2-40B4-BE49-F238E27FC236}">
                      <a16:creationId xmlns:a16="http://schemas.microsoft.com/office/drawing/2014/main" id="{C90DC85B-F6BD-5541-B0CC-EEAFE7F0761A}"/>
                    </a:ext>
                  </a:extLst>
                </p:cNvPr>
                <p:cNvPicPr/>
                <p:nvPr/>
              </p:nvPicPr>
              <p:blipFill>
                <a:blip r:embed="rId1405"/>
                <a:stretch>
                  <a:fillRect/>
                </a:stretch>
              </p:blipFill>
              <p:spPr>
                <a:xfrm>
                  <a:off x="2385022" y="4298580"/>
                  <a:ext cx="1638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6">
              <p14:nvContentPartPr>
                <p14:cNvPr id="1404" name="Ink 1403">
                  <a:extLst>
                    <a:ext uri="{FF2B5EF4-FFF2-40B4-BE49-F238E27FC236}">
                      <a16:creationId xmlns:a16="http://schemas.microsoft.com/office/drawing/2014/main" id="{3FFC89EE-2037-0248-ABE9-39FCA7F1141B}"/>
                    </a:ext>
                  </a:extLst>
                </p14:cNvPr>
                <p14:cNvContentPartPr/>
                <p14:nvPr/>
              </p14:nvContentPartPr>
              <p14:xfrm>
                <a:off x="2617222" y="4366620"/>
                <a:ext cx="280440" cy="178920"/>
              </p14:xfrm>
            </p:contentPart>
          </mc:Choice>
          <mc:Fallback xmlns="">
            <p:pic>
              <p:nvPicPr>
                <p:cNvPr id="1404" name="Ink 1403">
                  <a:extLst>
                    <a:ext uri="{FF2B5EF4-FFF2-40B4-BE49-F238E27FC236}">
                      <a16:creationId xmlns:a16="http://schemas.microsoft.com/office/drawing/2014/main" id="{3FFC89EE-2037-0248-ABE9-39FCA7F1141B}"/>
                    </a:ext>
                  </a:extLst>
                </p:cNvPr>
                <p:cNvPicPr/>
                <p:nvPr/>
              </p:nvPicPr>
              <p:blipFill>
                <a:blip r:embed="rId1407"/>
                <a:stretch>
                  <a:fillRect/>
                </a:stretch>
              </p:blipFill>
              <p:spPr>
                <a:xfrm>
                  <a:off x="2601742" y="4351500"/>
                  <a:ext cx="3110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8">
              <p14:nvContentPartPr>
                <p14:cNvPr id="1405" name="Ink 1404">
                  <a:extLst>
                    <a:ext uri="{FF2B5EF4-FFF2-40B4-BE49-F238E27FC236}">
                      <a16:creationId xmlns:a16="http://schemas.microsoft.com/office/drawing/2014/main" id="{9FEE45F3-B426-434C-BF06-4FEFA263DEB1}"/>
                    </a:ext>
                  </a:extLst>
                </p14:cNvPr>
                <p14:cNvContentPartPr/>
                <p14:nvPr/>
              </p14:nvContentPartPr>
              <p14:xfrm>
                <a:off x="2828182" y="4104180"/>
                <a:ext cx="155880" cy="436320"/>
              </p14:xfrm>
            </p:contentPart>
          </mc:Choice>
          <mc:Fallback xmlns="">
            <p:pic>
              <p:nvPicPr>
                <p:cNvPr id="1405" name="Ink 1404">
                  <a:extLst>
                    <a:ext uri="{FF2B5EF4-FFF2-40B4-BE49-F238E27FC236}">
                      <a16:creationId xmlns:a16="http://schemas.microsoft.com/office/drawing/2014/main" id="{9FEE45F3-B426-434C-BF06-4FEFA263DEB1}"/>
                    </a:ext>
                  </a:extLst>
                </p:cNvPr>
                <p:cNvPicPr/>
                <p:nvPr/>
              </p:nvPicPr>
              <p:blipFill>
                <a:blip r:embed="rId1409"/>
                <a:stretch>
                  <a:fillRect/>
                </a:stretch>
              </p:blipFill>
              <p:spPr>
                <a:xfrm>
                  <a:off x="2813062" y="4088700"/>
                  <a:ext cx="18648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0">
              <p14:nvContentPartPr>
                <p14:cNvPr id="1406" name="Ink 1405">
                  <a:extLst>
                    <a:ext uri="{FF2B5EF4-FFF2-40B4-BE49-F238E27FC236}">
                      <a16:creationId xmlns:a16="http://schemas.microsoft.com/office/drawing/2014/main" id="{77E34173-5C00-8546-9424-6A857CC743B2}"/>
                    </a:ext>
                  </a:extLst>
                </p14:cNvPr>
                <p14:cNvContentPartPr/>
                <p14:nvPr/>
              </p14:nvContentPartPr>
              <p14:xfrm>
                <a:off x="3166582" y="4342140"/>
                <a:ext cx="100440" cy="188640"/>
              </p14:xfrm>
            </p:contentPart>
          </mc:Choice>
          <mc:Fallback xmlns="">
            <p:pic>
              <p:nvPicPr>
                <p:cNvPr id="1406" name="Ink 1405">
                  <a:extLst>
                    <a:ext uri="{FF2B5EF4-FFF2-40B4-BE49-F238E27FC236}">
                      <a16:creationId xmlns:a16="http://schemas.microsoft.com/office/drawing/2014/main" id="{77E34173-5C00-8546-9424-6A857CC743B2}"/>
                    </a:ext>
                  </a:extLst>
                </p:cNvPr>
                <p:cNvPicPr/>
                <p:nvPr/>
              </p:nvPicPr>
              <p:blipFill>
                <a:blip r:embed="rId1411"/>
                <a:stretch>
                  <a:fillRect/>
                </a:stretch>
              </p:blipFill>
              <p:spPr>
                <a:xfrm>
                  <a:off x="3151462" y="4327020"/>
                  <a:ext cx="1310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2">
              <p14:nvContentPartPr>
                <p14:cNvPr id="1407" name="Ink 1406">
                  <a:extLst>
                    <a:ext uri="{FF2B5EF4-FFF2-40B4-BE49-F238E27FC236}">
                      <a16:creationId xmlns:a16="http://schemas.microsoft.com/office/drawing/2014/main" id="{764825BA-4272-434D-BB64-263CE4617603}"/>
                    </a:ext>
                  </a:extLst>
                </p14:cNvPr>
                <p14:cNvContentPartPr/>
                <p14:nvPr/>
              </p14:nvContentPartPr>
              <p14:xfrm>
                <a:off x="3330382" y="4182660"/>
                <a:ext cx="211680" cy="381960"/>
              </p14:xfrm>
            </p:contentPart>
          </mc:Choice>
          <mc:Fallback xmlns="">
            <p:pic>
              <p:nvPicPr>
                <p:cNvPr id="1407" name="Ink 1406">
                  <a:extLst>
                    <a:ext uri="{FF2B5EF4-FFF2-40B4-BE49-F238E27FC236}">
                      <a16:creationId xmlns:a16="http://schemas.microsoft.com/office/drawing/2014/main" id="{764825BA-4272-434D-BB64-263CE4617603}"/>
                    </a:ext>
                  </a:extLst>
                </p:cNvPr>
                <p:cNvPicPr/>
                <p:nvPr/>
              </p:nvPicPr>
              <p:blipFill>
                <a:blip r:embed="rId1413"/>
                <a:stretch>
                  <a:fillRect/>
                </a:stretch>
              </p:blipFill>
              <p:spPr>
                <a:xfrm>
                  <a:off x="3315262" y="4167180"/>
                  <a:ext cx="241920" cy="41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4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FDF6247C-077C-F34A-875E-81FEABF09E3A}"/>
                    </a:ext>
                  </a:extLst>
                </p14:cNvPr>
                <p14:cNvContentPartPr/>
                <p14:nvPr/>
              </p14:nvContentPartPr>
              <p14:xfrm>
                <a:off x="3286102" y="4364100"/>
                <a:ext cx="255960" cy="4500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FDF6247C-077C-F34A-875E-81FEABF09E3A}"/>
                    </a:ext>
                  </a:extLst>
                </p:cNvPr>
                <p:cNvPicPr/>
                <p:nvPr/>
              </p:nvPicPr>
              <p:blipFill>
                <a:blip r:embed="rId1415"/>
                <a:stretch>
                  <a:fillRect/>
                </a:stretch>
              </p:blipFill>
              <p:spPr>
                <a:xfrm>
                  <a:off x="3270622" y="4348620"/>
                  <a:ext cx="2865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6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752EC134-0B2A-874F-A2E7-773A3887DFC9}"/>
                    </a:ext>
                  </a:extLst>
                </p14:cNvPr>
                <p14:cNvContentPartPr/>
                <p14:nvPr/>
              </p14:nvContentPartPr>
              <p14:xfrm>
                <a:off x="3722782" y="4282740"/>
                <a:ext cx="128880" cy="42948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752EC134-0B2A-874F-A2E7-773A3887DFC9}"/>
                    </a:ext>
                  </a:extLst>
                </p:cNvPr>
                <p:cNvPicPr/>
                <p:nvPr/>
              </p:nvPicPr>
              <p:blipFill>
                <a:blip r:embed="rId1417"/>
                <a:stretch>
                  <a:fillRect/>
                </a:stretch>
              </p:blipFill>
              <p:spPr>
                <a:xfrm>
                  <a:off x="3707662" y="4267620"/>
                  <a:ext cx="159480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8">
              <p14:nvContentPartPr>
                <p14:cNvPr id="962" name="Ink 961">
                  <a:extLst>
                    <a:ext uri="{FF2B5EF4-FFF2-40B4-BE49-F238E27FC236}">
                      <a16:creationId xmlns:a16="http://schemas.microsoft.com/office/drawing/2014/main" id="{B839A203-42B9-844A-B2D9-CBE93ECA61D7}"/>
                    </a:ext>
                  </a:extLst>
                </p14:cNvPr>
                <p14:cNvContentPartPr/>
                <p14:nvPr/>
              </p14:nvContentPartPr>
              <p14:xfrm>
                <a:off x="3920422" y="4282740"/>
                <a:ext cx="113400" cy="185760"/>
              </p14:xfrm>
            </p:contentPart>
          </mc:Choice>
          <mc:Fallback xmlns="">
            <p:pic>
              <p:nvPicPr>
                <p:cNvPr id="962" name="Ink 961">
                  <a:extLst>
                    <a:ext uri="{FF2B5EF4-FFF2-40B4-BE49-F238E27FC236}">
                      <a16:creationId xmlns:a16="http://schemas.microsoft.com/office/drawing/2014/main" id="{B839A203-42B9-844A-B2D9-CBE93ECA61D7}"/>
                    </a:ext>
                  </a:extLst>
                </p:cNvPr>
                <p:cNvPicPr/>
                <p:nvPr/>
              </p:nvPicPr>
              <p:blipFill>
                <a:blip r:embed="rId1419"/>
                <a:stretch>
                  <a:fillRect/>
                </a:stretch>
              </p:blipFill>
              <p:spPr>
                <a:xfrm>
                  <a:off x="3905302" y="4267620"/>
                  <a:ext cx="1440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0">
              <p14:nvContentPartPr>
                <p14:cNvPr id="963" name="Ink 962">
                  <a:extLst>
                    <a:ext uri="{FF2B5EF4-FFF2-40B4-BE49-F238E27FC236}">
                      <a16:creationId xmlns:a16="http://schemas.microsoft.com/office/drawing/2014/main" id="{7927DA10-4012-E24C-A2FB-A7D1AC1C148C}"/>
                    </a:ext>
                  </a:extLst>
                </p14:cNvPr>
                <p14:cNvContentPartPr/>
                <p14:nvPr/>
              </p14:nvContentPartPr>
              <p14:xfrm>
                <a:off x="4086022" y="4314780"/>
                <a:ext cx="28440" cy="155160"/>
              </p14:xfrm>
            </p:contentPart>
          </mc:Choice>
          <mc:Fallback xmlns="">
            <p:pic>
              <p:nvPicPr>
                <p:cNvPr id="963" name="Ink 962">
                  <a:extLst>
                    <a:ext uri="{FF2B5EF4-FFF2-40B4-BE49-F238E27FC236}">
                      <a16:creationId xmlns:a16="http://schemas.microsoft.com/office/drawing/2014/main" id="{7927DA10-4012-E24C-A2FB-A7D1AC1C148C}"/>
                    </a:ext>
                  </a:extLst>
                </p:cNvPr>
                <p:cNvPicPr/>
                <p:nvPr/>
              </p:nvPicPr>
              <p:blipFill>
                <a:blip r:embed="rId1421"/>
                <a:stretch>
                  <a:fillRect/>
                </a:stretch>
              </p:blipFill>
              <p:spPr>
                <a:xfrm>
                  <a:off x="4070902" y="4299300"/>
                  <a:ext cx="590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2">
              <p14:nvContentPartPr>
                <p14:cNvPr id="964" name="Ink 963">
                  <a:extLst>
                    <a:ext uri="{FF2B5EF4-FFF2-40B4-BE49-F238E27FC236}">
                      <a16:creationId xmlns:a16="http://schemas.microsoft.com/office/drawing/2014/main" id="{D521B6EF-F0FF-384B-9D30-36CD5918C256}"/>
                    </a:ext>
                  </a:extLst>
                </p14:cNvPr>
                <p14:cNvContentPartPr/>
                <p14:nvPr/>
              </p14:nvContentPartPr>
              <p14:xfrm>
                <a:off x="4114462" y="4171860"/>
                <a:ext cx="9360" cy="1800"/>
              </p14:xfrm>
            </p:contentPart>
          </mc:Choice>
          <mc:Fallback xmlns="">
            <p:pic>
              <p:nvPicPr>
                <p:cNvPr id="964" name="Ink 963">
                  <a:extLst>
                    <a:ext uri="{FF2B5EF4-FFF2-40B4-BE49-F238E27FC236}">
                      <a16:creationId xmlns:a16="http://schemas.microsoft.com/office/drawing/2014/main" id="{D521B6EF-F0FF-384B-9D30-36CD5918C256}"/>
                    </a:ext>
                  </a:extLst>
                </p:cNvPr>
                <p:cNvPicPr/>
                <p:nvPr/>
              </p:nvPicPr>
              <p:blipFill>
                <a:blip r:embed="rId1423"/>
                <a:stretch>
                  <a:fillRect/>
                </a:stretch>
              </p:blipFill>
              <p:spPr>
                <a:xfrm>
                  <a:off x="4099342" y="4156380"/>
                  <a:ext cx="399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4">
              <p14:nvContentPartPr>
                <p14:cNvPr id="980" name="Ink 979">
                  <a:extLst>
                    <a:ext uri="{FF2B5EF4-FFF2-40B4-BE49-F238E27FC236}">
                      <a16:creationId xmlns:a16="http://schemas.microsoft.com/office/drawing/2014/main" id="{AA2A6E2A-F553-ED44-B6D7-A1E67A1378AB}"/>
                    </a:ext>
                  </a:extLst>
                </p14:cNvPr>
                <p14:cNvContentPartPr/>
                <p14:nvPr/>
              </p14:nvContentPartPr>
              <p14:xfrm>
                <a:off x="4228942" y="4129020"/>
                <a:ext cx="50760" cy="379440"/>
              </p14:xfrm>
            </p:contentPart>
          </mc:Choice>
          <mc:Fallback xmlns="">
            <p:pic>
              <p:nvPicPr>
                <p:cNvPr id="980" name="Ink 979">
                  <a:extLst>
                    <a:ext uri="{FF2B5EF4-FFF2-40B4-BE49-F238E27FC236}">
                      <a16:creationId xmlns:a16="http://schemas.microsoft.com/office/drawing/2014/main" id="{AA2A6E2A-F553-ED44-B6D7-A1E67A1378AB}"/>
                    </a:ext>
                  </a:extLst>
                </p:cNvPr>
                <p:cNvPicPr/>
                <p:nvPr/>
              </p:nvPicPr>
              <p:blipFill>
                <a:blip r:embed="rId1425"/>
                <a:stretch>
                  <a:fillRect/>
                </a:stretch>
              </p:blipFill>
              <p:spPr>
                <a:xfrm>
                  <a:off x="4213822" y="4113540"/>
                  <a:ext cx="8136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6">
              <p14:nvContentPartPr>
                <p14:cNvPr id="981" name="Ink 980">
                  <a:extLst>
                    <a:ext uri="{FF2B5EF4-FFF2-40B4-BE49-F238E27FC236}">
                      <a16:creationId xmlns:a16="http://schemas.microsoft.com/office/drawing/2014/main" id="{400362DD-9BB1-B34E-85A9-71315F9139E4}"/>
                    </a:ext>
                  </a:extLst>
                </p14:cNvPr>
                <p14:cNvContentPartPr/>
                <p14:nvPr/>
              </p14:nvContentPartPr>
              <p14:xfrm>
                <a:off x="4128862" y="4254300"/>
                <a:ext cx="406440" cy="238680"/>
              </p14:xfrm>
            </p:contentPart>
          </mc:Choice>
          <mc:Fallback xmlns="">
            <p:pic>
              <p:nvPicPr>
                <p:cNvPr id="981" name="Ink 980">
                  <a:extLst>
                    <a:ext uri="{FF2B5EF4-FFF2-40B4-BE49-F238E27FC236}">
                      <a16:creationId xmlns:a16="http://schemas.microsoft.com/office/drawing/2014/main" id="{400362DD-9BB1-B34E-85A9-71315F9139E4}"/>
                    </a:ext>
                  </a:extLst>
                </p:cNvPr>
                <p:cNvPicPr/>
                <p:nvPr/>
              </p:nvPicPr>
              <p:blipFill>
                <a:blip r:embed="rId1427"/>
                <a:stretch>
                  <a:fillRect/>
                </a:stretch>
              </p:blipFill>
              <p:spPr>
                <a:xfrm>
                  <a:off x="4113742" y="4239180"/>
                  <a:ext cx="43704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8">
              <p14:nvContentPartPr>
                <p14:cNvPr id="982" name="Ink 981">
                  <a:extLst>
                    <a:ext uri="{FF2B5EF4-FFF2-40B4-BE49-F238E27FC236}">
                      <a16:creationId xmlns:a16="http://schemas.microsoft.com/office/drawing/2014/main" id="{24C0099E-8052-314C-8566-FC1D53BBFA9A}"/>
                    </a:ext>
                  </a:extLst>
                </p14:cNvPr>
                <p14:cNvContentPartPr/>
                <p14:nvPr/>
              </p14:nvContentPartPr>
              <p14:xfrm>
                <a:off x="4644742" y="4244940"/>
                <a:ext cx="116640" cy="225000"/>
              </p14:xfrm>
            </p:contentPart>
          </mc:Choice>
          <mc:Fallback xmlns="">
            <p:pic>
              <p:nvPicPr>
                <p:cNvPr id="982" name="Ink 981">
                  <a:extLst>
                    <a:ext uri="{FF2B5EF4-FFF2-40B4-BE49-F238E27FC236}">
                      <a16:creationId xmlns:a16="http://schemas.microsoft.com/office/drawing/2014/main" id="{24C0099E-8052-314C-8566-FC1D53BBFA9A}"/>
                    </a:ext>
                  </a:extLst>
                </p:cNvPr>
                <p:cNvPicPr/>
                <p:nvPr/>
              </p:nvPicPr>
              <p:blipFill>
                <a:blip r:embed="rId1429"/>
                <a:stretch>
                  <a:fillRect/>
                </a:stretch>
              </p:blipFill>
              <p:spPr>
                <a:xfrm>
                  <a:off x="4629622" y="4229460"/>
                  <a:ext cx="1472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0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FB300678-BDF1-5942-A7C8-67528E92C5CB}"/>
                    </a:ext>
                  </a:extLst>
                </p14:cNvPr>
                <p14:cNvContentPartPr/>
                <p14:nvPr/>
              </p14:nvContentPartPr>
              <p14:xfrm>
                <a:off x="492142" y="5002020"/>
                <a:ext cx="110160" cy="20016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FB300678-BDF1-5942-A7C8-67528E92C5CB}"/>
                    </a:ext>
                  </a:extLst>
                </p:cNvPr>
                <p:cNvPicPr/>
                <p:nvPr/>
              </p:nvPicPr>
              <p:blipFill>
                <a:blip r:embed="rId1431"/>
                <a:stretch>
                  <a:fillRect/>
                </a:stretch>
              </p:blipFill>
              <p:spPr>
                <a:xfrm>
                  <a:off x="476662" y="4986900"/>
                  <a:ext cx="1404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2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BBFC6983-7728-BE4C-935E-3031E4EDCAF0}"/>
                    </a:ext>
                  </a:extLst>
                </p14:cNvPr>
                <p14:cNvContentPartPr/>
                <p14:nvPr/>
              </p14:nvContentPartPr>
              <p14:xfrm>
                <a:off x="682222" y="4814820"/>
                <a:ext cx="246240" cy="50400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BBFC6983-7728-BE4C-935E-3031E4EDCAF0}"/>
                    </a:ext>
                  </a:extLst>
                </p:cNvPr>
                <p:cNvPicPr/>
                <p:nvPr/>
              </p:nvPicPr>
              <p:blipFill>
                <a:blip r:embed="rId1433"/>
                <a:stretch>
                  <a:fillRect/>
                </a:stretch>
              </p:blipFill>
              <p:spPr>
                <a:xfrm>
                  <a:off x="666742" y="4799340"/>
                  <a:ext cx="276480" cy="53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4">
              <p14:nvContentPartPr>
                <p14:cNvPr id="990" name="Ink 989">
                  <a:extLst>
                    <a:ext uri="{FF2B5EF4-FFF2-40B4-BE49-F238E27FC236}">
                      <a16:creationId xmlns:a16="http://schemas.microsoft.com/office/drawing/2014/main" id="{3688E00C-1B4D-BA4F-ADFD-C76C07ED9656}"/>
                    </a:ext>
                  </a:extLst>
                </p14:cNvPr>
                <p14:cNvContentPartPr/>
                <p14:nvPr/>
              </p14:nvContentPartPr>
              <p14:xfrm>
                <a:off x="642622" y="5070420"/>
                <a:ext cx="215280" cy="32760"/>
              </p14:xfrm>
            </p:contentPart>
          </mc:Choice>
          <mc:Fallback xmlns="">
            <p:pic>
              <p:nvPicPr>
                <p:cNvPr id="990" name="Ink 989">
                  <a:extLst>
                    <a:ext uri="{FF2B5EF4-FFF2-40B4-BE49-F238E27FC236}">
                      <a16:creationId xmlns:a16="http://schemas.microsoft.com/office/drawing/2014/main" id="{3688E00C-1B4D-BA4F-ADFD-C76C07ED9656}"/>
                    </a:ext>
                  </a:extLst>
                </p:cNvPr>
                <p:cNvPicPr/>
                <p:nvPr/>
              </p:nvPicPr>
              <p:blipFill>
                <a:blip r:embed="rId1435"/>
                <a:stretch>
                  <a:fillRect/>
                </a:stretch>
              </p:blipFill>
              <p:spPr>
                <a:xfrm>
                  <a:off x="627502" y="5055300"/>
                  <a:ext cx="2455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6">
              <p14:nvContentPartPr>
                <p14:cNvPr id="994" name="Ink 993">
                  <a:extLst>
                    <a:ext uri="{FF2B5EF4-FFF2-40B4-BE49-F238E27FC236}">
                      <a16:creationId xmlns:a16="http://schemas.microsoft.com/office/drawing/2014/main" id="{C84637B2-DB04-8B4B-AA1B-8A7B4D5A340E}"/>
                    </a:ext>
                  </a:extLst>
                </p14:cNvPr>
                <p14:cNvContentPartPr/>
                <p14:nvPr/>
              </p14:nvContentPartPr>
              <p14:xfrm>
                <a:off x="1049782" y="4966380"/>
                <a:ext cx="215640" cy="215640"/>
              </p14:xfrm>
            </p:contentPart>
          </mc:Choice>
          <mc:Fallback xmlns="">
            <p:pic>
              <p:nvPicPr>
                <p:cNvPr id="994" name="Ink 993">
                  <a:extLst>
                    <a:ext uri="{FF2B5EF4-FFF2-40B4-BE49-F238E27FC236}">
                      <a16:creationId xmlns:a16="http://schemas.microsoft.com/office/drawing/2014/main" id="{C84637B2-DB04-8B4B-AA1B-8A7B4D5A340E}"/>
                    </a:ext>
                  </a:extLst>
                </p:cNvPr>
                <p:cNvPicPr/>
                <p:nvPr/>
              </p:nvPicPr>
              <p:blipFill>
                <a:blip r:embed="rId1437"/>
                <a:stretch>
                  <a:fillRect/>
                </a:stretch>
              </p:blipFill>
              <p:spPr>
                <a:xfrm>
                  <a:off x="1034302" y="4950900"/>
                  <a:ext cx="2462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8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99C0ACEA-7B14-4F46-B250-E28FA3FBD574}"/>
                    </a:ext>
                  </a:extLst>
                </p14:cNvPr>
                <p14:cNvContentPartPr/>
                <p14:nvPr/>
              </p14:nvContentPartPr>
              <p14:xfrm>
                <a:off x="1314382" y="4970340"/>
                <a:ext cx="172800" cy="22032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99C0ACEA-7B14-4F46-B250-E28FA3FBD574}"/>
                    </a:ext>
                  </a:extLst>
                </p:cNvPr>
                <p:cNvPicPr/>
                <p:nvPr/>
              </p:nvPicPr>
              <p:blipFill>
                <a:blip r:embed="rId1439"/>
                <a:stretch>
                  <a:fillRect/>
                </a:stretch>
              </p:blipFill>
              <p:spPr>
                <a:xfrm>
                  <a:off x="1298902" y="4955220"/>
                  <a:ext cx="20340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0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FB0A6F18-6AC1-8241-9775-476189F18C3C}"/>
                    </a:ext>
                  </a:extLst>
                </p14:cNvPr>
                <p14:cNvContentPartPr/>
                <p14:nvPr/>
              </p14:nvContentPartPr>
              <p14:xfrm>
                <a:off x="1500142" y="4917420"/>
                <a:ext cx="125280" cy="27252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FB0A6F18-6AC1-8241-9775-476189F18C3C}"/>
                    </a:ext>
                  </a:extLst>
                </p:cNvPr>
                <p:cNvPicPr/>
                <p:nvPr/>
              </p:nvPicPr>
              <p:blipFill>
                <a:blip r:embed="rId1441"/>
                <a:stretch>
                  <a:fillRect/>
                </a:stretch>
              </p:blipFill>
              <p:spPr>
                <a:xfrm>
                  <a:off x="1484662" y="4902300"/>
                  <a:ext cx="15588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2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023CBA89-EB68-4C4E-B5F1-9DBE17074DBD}"/>
                    </a:ext>
                  </a:extLst>
                </p14:cNvPr>
                <p14:cNvContentPartPr/>
                <p14:nvPr/>
              </p14:nvContentPartPr>
              <p14:xfrm>
                <a:off x="1695262" y="4978620"/>
                <a:ext cx="292680" cy="23724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023CBA89-EB68-4C4E-B5F1-9DBE17074DBD}"/>
                    </a:ext>
                  </a:extLst>
                </p:cNvPr>
                <p:cNvPicPr/>
                <p:nvPr/>
              </p:nvPicPr>
              <p:blipFill>
                <a:blip r:embed="rId1443"/>
                <a:stretch>
                  <a:fillRect/>
                </a:stretch>
              </p:blipFill>
              <p:spPr>
                <a:xfrm>
                  <a:off x="1680142" y="4963140"/>
                  <a:ext cx="32328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4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4E241F09-E6C8-ED41-8B7E-F511002F3598}"/>
                    </a:ext>
                  </a:extLst>
                </p14:cNvPr>
                <p14:cNvContentPartPr/>
                <p14:nvPr/>
              </p14:nvContentPartPr>
              <p14:xfrm>
                <a:off x="2004142" y="5007060"/>
                <a:ext cx="137160" cy="15840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4E241F09-E6C8-ED41-8B7E-F511002F3598}"/>
                    </a:ext>
                  </a:extLst>
                </p:cNvPr>
                <p:cNvPicPr/>
                <p:nvPr/>
              </p:nvPicPr>
              <p:blipFill>
                <a:blip r:embed="rId1445"/>
                <a:stretch>
                  <a:fillRect/>
                </a:stretch>
              </p:blipFill>
              <p:spPr>
                <a:xfrm>
                  <a:off x="1988662" y="4991940"/>
                  <a:ext cx="1674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6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830A5093-74B9-EA4E-B652-D73EC37BBABC}"/>
                    </a:ext>
                  </a:extLst>
                </p14:cNvPr>
                <p14:cNvContentPartPr/>
                <p14:nvPr/>
              </p14:nvContentPartPr>
              <p14:xfrm>
                <a:off x="2143102" y="4797180"/>
                <a:ext cx="106200" cy="39024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830A5093-74B9-EA4E-B652-D73EC37BBABC}"/>
                    </a:ext>
                  </a:extLst>
                </p:cNvPr>
                <p:cNvPicPr/>
                <p:nvPr/>
              </p:nvPicPr>
              <p:blipFill>
                <a:blip r:embed="rId1447"/>
                <a:stretch>
                  <a:fillRect/>
                </a:stretch>
              </p:blipFill>
              <p:spPr>
                <a:xfrm>
                  <a:off x="2127622" y="4781700"/>
                  <a:ext cx="13680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8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9FD7D6FF-EF76-AB4A-9944-8ED78A363FA8}"/>
                    </a:ext>
                  </a:extLst>
                </p14:cNvPr>
                <p14:cNvContentPartPr/>
                <p14:nvPr/>
              </p14:nvContentPartPr>
              <p14:xfrm>
                <a:off x="2514262" y="4971780"/>
                <a:ext cx="67680" cy="34056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9FD7D6FF-EF76-AB4A-9944-8ED78A363FA8}"/>
                    </a:ext>
                  </a:extLst>
                </p:cNvPr>
                <p:cNvPicPr/>
                <p:nvPr/>
              </p:nvPicPr>
              <p:blipFill>
                <a:blip r:embed="rId1449"/>
                <a:stretch>
                  <a:fillRect/>
                </a:stretch>
              </p:blipFill>
              <p:spPr>
                <a:xfrm>
                  <a:off x="2499142" y="4956660"/>
                  <a:ext cx="9828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0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659AA620-812F-F54D-B97E-0A624922A95E}"/>
                    </a:ext>
                  </a:extLst>
                </p14:cNvPr>
                <p14:cNvContentPartPr/>
                <p14:nvPr/>
              </p14:nvContentPartPr>
              <p14:xfrm>
                <a:off x="2500222" y="4910580"/>
                <a:ext cx="192960" cy="17352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659AA620-812F-F54D-B97E-0A624922A95E}"/>
                    </a:ext>
                  </a:extLst>
                </p:cNvPr>
                <p:cNvPicPr/>
                <p:nvPr/>
              </p:nvPicPr>
              <p:blipFill>
                <a:blip r:embed="rId1451"/>
                <a:stretch>
                  <a:fillRect/>
                </a:stretch>
              </p:blipFill>
              <p:spPr>
                <a:xfrm>
                  <a:off x="2484742" y="4895460"/>
                  <a:ext cx="2235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077DC851-4BF1-4942-9429-4AD1EBA290F0}"/>
                    </a:ext>
                  </a:extLst>
                </p14:cNvPr>
                <p14:cNvContentPartPr/>
                <p14:nvPr/>
              </p14:nvContentPartPr>
              <p14:xfrm>
                <a:off x="2722702" y="4905180"/>
                <a:ext cx="241200" cy="20484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077DC851-4BF1-4942-9429-4AD1EBA290F0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2707582" y="4890060"/>
                  <a:ext cx="2718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1004" name="Ink 1003">
                  <a:extLst>
                    <a:ext uri="{FF2B5EF4-FFF2-40B4-BE49-F238E27FC236}">
                      <a16:creationId xmlns:a16="http://schemas.microsoft.com/office/drawing/2014/main" id="{7DBE3DAB-5895-8141-92FC-6BAE1877CD78}"/>
                    </a:ext>
                  </a:extLst>
                </p14:cNvPr>
                <p14:cNvContentPartPr/>
                <p14:nvPr/>
              </p14:nvContentPartPr>
              <p14:xfrm>
                <a:off x="3128782" y="4743180"/>
                <a:ext cx="32760" cy="334440"/>
              </p14:xfrm>
            </p:contentPart>
          </mc:Choice>
          <mc:Fallback xmlns="">
            <p:pic>
              <p:nvPicPr>
                <p:cNvPr id="1004" name="Ink 1003">
                  <a:extLst>
                    <a:ext uri="{FF2B5EF4-FFF2-40B4-BE49-F238E27FC236}">
                      <a16:creationId xmlns:a16="http://schemas.microsoft.com/office/drawing/2014/main" id="{7DBE3DAB-5895-8141-92FC-6BAE1877CD78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3113662" y="4728060"/>
                  <a:ext cx="6336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1005" name="Ink 1004">
                  <a:extLst>
                    <a:ext uri="{FF2B5EF4-FFF2-40B4-BE49-F238E27FC236}">
                      <a16:creationId xmlns:a16="http://schemas.microsoft.com/office/drawing/2014/main" id="{531D302D-4620-E346-9EA3-069875BE4FCF}"/>
                    </a:ext>
                  </a:extLst>
                </p14:cNvPr>
                <p14:cNvContentPartPr/>
                <p14:nvPr/>
              </p14:nvContentPartPr>
              <p14:xfrm>
                <a:off x="3014662" y="4906620"/>
                <a:ext cx="340560" cy="135720"/>
              </p14:xfrm>
            </p:contentPart>
          </mc:Choice>
          <mc:Fallback xmlns="">
            <p:pic>
              <p:nvPicPr>
                <p:cNvPr id="1005" name="Ink 1004">
                  <a:extLst>
                    <a:ext uri="{FF2B5EF4-FFF2-40B4-BE49-F238E27FC236}">
                      <a16:creationId xmlns:a16="http://schemas.microsoft.com/office/drawing/2014/main" id="{531D302D-4620-E346-9EA3-069875BE4FCF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2999182" y="4891500"/>
                  <a:ext cx="3711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1006" name="Ink 1005">
                  <a:extLst>
                    <a:ext uri="{FF2B5EF4-FFF2-40B4-BE49-F238E27FC236}">
                      <a16:creationId xmlns:a16="http://schemas.microsoft.com/office/drawing/2014/main" id="{63D4CB77-4F60-8141-BD9F-2FDA9D5599F0}"/>
                    </a:ext>
                  </a:extLst>
                </p14:cNvPr>
                <p14:cNvContentPartPr/>
                <p14:nvPr/>
              </p14:nvContentPartPr>
              <p14:xfrm>
                <a:off x="3422542" y="4807980"/>
                <a:ext cx="265680" cy="264240"/>
              </p14:xfrm>
            </p:contentPart>
          </mc:Choice>
          <mc:Fallback xmlns="">
            <p:pic>
              <p:nvPicPr>
                <p:cNvPr id="1006" name="Ink 1005">
                  <a:extLst>
                    <a:ext uri="{FF2B5EF4-FFF2-40B4-BE49-F238E27FC236}">
                      <a16:creationId xmlns:a16="http://schemas.microsoft.com/office/drawing/2014/main" id="{63D4CB77-4F60-8141-BD9F-2FDA9D5599F0}"/>
                    </a:ext>
                  </a:extLst>
                </p:cNvPr>
                <p:cNvPicPr/>
                <p:nvPr/>
              </p:nvPicPr>
              <p:blipFill>
                <a:blip r:embed="rId1459"/>
                <a:stretch>
                  <a:fillRect/>
                </a:stretch>
              </p:blipFill>
              <p:spPr>
                <a:xfrm>
                  <a:off x="3407062" y="4792500"/>
                  <a:ext cx="2962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0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9127AF13-C891-2A41-8950-BAE20D693063}"/>
                    </a:ext>
                  </a:extLst>
                </p14:cNvPr>
                <p14:cNvContentPartPr/>
                <p14:nvPr/>
              </p14:nvContentPartPr>
              <p14:xfrm>
                <a:off x="3437302" y="4898700"/>
                <a:ext cx="322560" cy="5940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9127AF13-C891-2A41-8950-BAE20D693063}"/>
                    </a:ext>
                  </a:extLst>
                </p:cNvPr>
                <p:cNvPicPr/>
                <p:nvPr/>
              </p:nvPicPr>
              <p:blipFill>
                <a:blip r:embed="rId1461"/>
                <a:stretch>
                  <a:fillRect/>
                </a:stretch>
              </p:blipFill>
              <p:spPr>
                <a:xfrm>
                  <a:off x="3422182" y="4883220"/>
                  <a:ext cx="3531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2">
              <p14:nvContentPartPr>
                <p14:cNvPr id="1008" name="Ink 1007">
                  <a:extLst>
                    <a:ext uri="{FF2B5EF4-FFF2-40B4-BE49-F238E27FC236}">
                      <a16:creationId xmlns:a16="http://schemas.microsoft.com/office/drawing/2014/main" id="{351B31F6-2740-D24D-8F24-E9AACCDF5D13}"/>
                    </a:ext>
                  </a:extLst>
                </p14:cNvPr>
                <p14:cNvContentPartPr/>
                <p14:nvPr/>
              </p14:nvContentPartPr>
              <p14:xfrm>
                <a:off x="3794782" y="4857660"/>
                <a:ext cx="87120" cy="189000"/>
              </p14:xfrm>
            </p:contentPart>
          </mc:Choice>
          <mc:Fallback xmlns="">
            <p:pic>
              <p:nvPicPr>
                <p:cNvPr id="1008" name="Ink 1007">
                  <a:extLst>
                    <a:ext uri="{FF2B5EF4-FFF2-40B4-BE49-F238E27FC236}">
                      <a16:creationId xmlns:a16="http://schemas.microsoft.com/office/drawing/2014/main" id="{351B31F6-2740-D24D-8F24-E9AACCDF5D13}"/>
                    </a:ext>
                  </a:extLst>
                </p:cNvPr>
                <p:cNvPicPr/>
                <p:nvPr/>
              </p:nvPicPr>
              <p:blipFill>
                <a:blip r:embed="rId1463"/>
                <a:stretch>
                  <a:fillRect/>
                </a:stretch>
              </p:blipFill>
              <p:spPr>
                <a:xfrm>
                  <a:off x="3779302" y="4842180"/>
                  <a:ext cx="11736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4">
              <p14:nvContentPartPr>
                <p14:cNvPr id="1009" name="Ink 1008">
                  <a:extLst>
                    <a:ext uri="{FF2B5EF4-FFF2-40B4-BE49-F238E27FC236}">
                      <a16:creationId xmlns:a16="http://schemas.microsoft.com/office/drawing/2014/main" id="{DD57F9FC-C4CF-6F46-838F-2F9A932AA2E0}"/>
                    </a:ext>
                  </a:extLst>
                </p14:cNvPr>
                <p14:cNvContentPartPr/>
                <p14:nvPr/>
              </p14:nvContentPartPr>
              <p14:xfrm>
                <a:off x="3958582" y="4871700"/>
                <a:ext cx="164160" cy="188280"/>
              </p14:xfrm>
            </p:contentPart>
          </mc:Choice>
          <mc:Fallback xmlns="">
            <p:pic>
              <p:nvPicPr>
                <p:cNvPr id="1009" name="Ink 1008">
                  <a:extLst>
                    <a:ext uri="{FF2B5EF4-FFF2-40B4-BE49-F238E27FC236}">
                      <a16:creationId xmlns:a16="http://schemas.microsoft.com/office/drawing/2014/main" id="{DD57F9FC-C4CF-6F46-838F-2F9A932AA2E0}"/>
                    </a:ext>
                  </a:extLst>
                </p:cNvPr>
                <p:cNvPicPr/>
                <p:nvPr/>
              </p:nvPicPr>
              <p:blipFill>
                <a:blip r:embed="rId1465"/>
                <a:stretch>
                  <a:fillRect/>
                </a:stretch>
              </p:blipFill>
              <p:spPr>
                <a:xfrm>
                  <a:off x="3943102" y="4856580"/>
                  <a:ext cx="1947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6">
              <p14:nvContentPartPr>
                <p14:cNvPr id="1010" name="Ink 1009">
                  <a:extLst>
                    <a:ext uri="{FF2B5EF4-FFF2-40B4-BE49-F238E27FC236}">
                      <a16:creationId xmlns:a16="http://schemas.microsoft.com/office/drawing/2014/main" id="{3D0494C6-ACB8-5348-AE71-B92F448492DB}"/>
                    </a:ext>
                  </a:extLst>
                </p14:cNvPr>
                <p14:cNvContentPartPr/>
                <p14:nvPr/>
              </p14:nvContentPartPr>
              <p14:xfrm>
                <a:off x="4143262" y="4688820"/>
                <a:ext cx="78120" cy="395640"/>
              </p14:xfrm>
            </p:contentPart>
          </mc:Choice>
          <mc:Fallback xmlns="">
            <p:pic>
              <p:nvPicPr>
                <p:cNvPr id="1010" name="Ink 1009">
                  <a:extLst>
                    <a:ext uri="{FF2B5EF4-FFF2-40B4-BE49-F238E27FC236}">
                      <a16:creationId xmlns:a16="http://schemas.microsoft.com/office/drawing/2014/main" id="{3D0494C6-ACB8-5348-AE71-B92F448492DB}"/>
                    </a:ext>
                  </a:extLst>
                </p:cNvPr>
                <p:cNvPicPr/>
                <p:nvPr/>
              </p:nvPicPr>
              <p:blipFill>
                <a:blip r:embed="rId1467"/>
                <a:stretch>
                  <a:fillRect/>
                </a:stretch>
              </p:blipFill>
              <p:spPr>
                <a:xfrm>
                  <a:off x="4128142" y="4673700"/>
                  <a:ext cx="10872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8">
              <p14:nvContentPartPr>
                <p14:cNvPr id="1011" name="Ink 1010">
                  <a:extLst>
                    <a:ext uri="{FF2B5EF4-FFF2-40B4-BE49-F238E27FC236}">
                      <a16:creationId xmlns:a16="http://schemas.microsoft.com/office/drawing/2014/main" id="{B24F7636-9836-AB4C-BE4A-B1DC1A5A494D}"/>
                    </a:ext>
                  </a:extLst>
                </p14:cNvPr>
                <p14:cNvContentPartPr/>
                <p14:nvPr/>
              </p14:nvContentPartPr>
              <p14:xfrm>
                <a:off x="4442422" y="4737420"/>
                <a:ext cx="34920" cy="361800"/>
              </p14:xfrm>
            </p:contentPart>
          </mc:Choice>
          <mc:Fallback xmlns="">
            <p:pic>
              <p:nvPicPr>
                <p:cNvPr id="1011" name="Ink 1010">
                  <a:extLst>
                    <a:ext uri="{FF2B5EF4-FFF2-40B4-BE49-F238E27FC236}">
                      <a16:creationId xmlns:a16="http://schemas.microsoft.com/office/drawing/2014/main" id="{B24F7636-9836-AB4C-BE4A-B1DC1A5A494D}"/>
                    </a:ext>
                  </a:extLst>
                </p:cNvPr>
                <p:cNvPicPr/>
                <p:nvPr/>
              </p:nvPicPr>
              <p:blipFill>
                <a:blip r:embed="rId1469"/>
                <a:stretch>
                  <a:fillRect/>
                </a:stretch>
              </p:blipFill>
              <p:spPr>
                <a:xfrm>
                  <a:off x="4427302" y="4722300"/>
                  <a:ext cx="6516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0">
              <p14:nvContentPartPr>
                <p14:cNvPr id="1013" name="Ink 1012">
                  <a:extLst>
                    <a:ext uri="{FF2B5EF4-FFF2-40B4-BE49-F238E27FC236}">
                      <a16:creationId xmlns:a16="http://schemas.microsoft.com/office/drawing/2014/main" id="{174C9E24-E0F1-454F-865D-96798716DD71}"/>
                    </a:ext>
                  </a:extLst>
                </p14:cNvPr>
                <p14:cNvContentPartPr/>
                <p14:nvPr/>
              </p14:nvContentPartPr>
              <p14:xfrm>
                <a:off x="4368622" y="4818780"/>
                <a:ext cx="509400" cy="208800"/>
              </p14:xfrm>
            </p:contentPart>
          </mc:Choice>
          <mc:Fallback xmlns="">
            <p:pic>
              <p:nvPicPr>
                <p:cNvPr id="1013" name="Ink 1012">
                  <a:extLst>
                    <a:ext uri="{FF2B5EF4-FFF2-40B4-BE49-F238E27FC236}">
                      <a16:creationId xmlns:a16="http://schemas.microsoft.com/office/drawing/2014/main" id="{174C9E24-E0F1-454F-865D-96798716DD71}"/>
                    </a:ext>
                  </a:extLst>
                </p:cNvPr>
                <p:cNvPicPr/>
                <p:nvPr/>
              </p:nvPicPr>
              <p:blipFill>
                <a:blip r:embed="rId1471"/>
                <a:stretch>
                  <a:fillRect/>
                </a:stretch>
              </p:blipFill>
              <p:spPr>
                <a:xfrm>
                  <a:off x="4353502" y="4803300"/>
                  <a:ext cx="5396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2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3B91BF23-C216-0F45-BBAD-BF511F7A6E12}"/>
                    </a:ext>
                  </a:extLst>
                </p14:cNvPr>
                <p14:cNvContentPartPr/>
                <p14:nvPr/>
              </p14:nvContentPartPr>
              <p14:xfrm>
                <a:off x="4857142" y="4857660"/>
                <a:ext cx="162720" cy="18072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3B91BF23-C216-0F45-BBAD-BF511F7A6E12}"/>
                    </a:ext>
                  </a:extLst>
                </p:cNvPr>
                <p:cNvPicPr/>
                <p:nvPr/>
              </p:nvPicPr>
              <p:blipFill>
                <a:blip r:embed="rId1473"/>
                <a:stretch>
                  <a:fillRect/>
                </a:stretch>
              </p:blipFill>
              <p:spPr>
                <a:xfrm>
                  <a:off x="4842022" y="4842180"/>
                  <a:ext cx="1933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4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45482161-E493-8C45-88B4-73750B32D9FC}"/>
                    </a:ext>
                  </a:extLst>
                </p14:cNvPr>
                <p14:cNvContentPartPr/>
                <p14:nvPr/>
              </p14:nvContentPartPr>
              <p14:xfrm>
                <a:off x="4824742" y="4872780"/>
                <a:ext cx="218880" cy="20340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45482161-E493-8C45-88B4-73750B32D9FC}"/>
                    </a:ext>
                  </a:extLst>
                </p:cNvPr>
                <p:cNvPicPr/>
                <p:nvPr/>
              </p:nvPicPr>
              <p:blipFill>
                <a:blip r:embed="rId1475"/>
                <a:stretch>
                  <a:fillRect/>
                </a:stretch>
              </p:blipFill>
              <p:spPr>
                <a:xfrm>
                  <a:off x="4809622" y="4857660"/>
                  <a:ext cx="2494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6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4E3A1E84-45B7-7B40-8151-555A7C4DC004}"/>
                    </a:ext>
                  </a:extLst>
                </p14:cNvPr>
                <p14:cNvContentPartPr/>
                <p14:nvPr/>
              </p14:nvContentPartPr>
              <p14:xfrm>
                <a:off x="5080702" y="4885020"/>
                <a:ext cx="198000" cy="16272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4E3A1E84-45B7-7B40-8151-555A7C4DC004}"/>
                    </a:ext>
                  </a:extLst>
                </p:cNvPr>
                <p:cNvPicPr/>
                <p:nvPr/>
              </p:nvPicPr>
              <p:blipFill>
                <a:blip r:embed="rId1477"/>
                <a:stretch>
                  <a:fillRect/>
                </a:stretch>
              </p:blipFill>
              <p:spPr>
                <a:xfrm>
                  <a:off x="5065222" y="4869900"/>
                  <a:ext cx="228600" cy="19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0" name="Group 1189">
            <a:extLst>
              <a:ext uri="{FF2B5EF4-FFF2-40B4-BE49-F238E27FC236}">
                <a16:creationId xmlns:a16="http://schemas.microsoft.com/office/drawing/2014/main" id="{C9EBCD04-79F3-034A-B0D7-E16922D83BB8}"/>
              </a:ext>
            </a:extLst>
          </p:cNvPr>
          <p:cNvGrpSpPr/>
          <p:nvPr/>
        </p:nvGrpSpPr>
        <p:grpSpPr>
          <a:xfrm>
            <a:off x="371182" y="5376420"/>
            <a:ext cx="5887440" cy="1461960"/>
            <a:chOff x="371182" y="5376420"/>
            <a:chExt cx="5887440" cy="146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8">
              <p14:nvContentPartPr>
                <p14:cNvPr id="1018" name="Ink 1017">
                  <a:extLst>
                    <a:ext uri="{FF2B5EF4-FFF2-40B4-BE49-F238E27FC236}">
                      <a16:creationId xmlns:a16="http://schemas.microsoft.com/office/drawing/2014/main" id="{1B66395D-0037-2D4D-9687-8BC1E5032EC5}"/>
                    </a:ext>
                  </a:extLst>
                </p14:cNvPr>
                <p14:cNvContentPartPr/>
                <p14:nvPr/>
              </p14:nvContentPartPr>
              <p14:xfrm>
                <a:off x="371182" y="5551020"/>
                <a:ext cx="267480" cy="344160"/>
              </p14:xfrm>
            </p:contentPart>
          </mc:Choice>
          <mc:Fallback xmlns="">
            <p:pic>
              <p:nvPicPr>
                <p:cNvPr id="1018" name="Ink 1017">
                  <a:extLst>
                    <a:ext uri="{FF2B5EF4-FFF2-40B4-BE49-F238E27FC236}">
                      <a16:creationId xmlns:a16="http://schemas.microsoft.com/office/drawing/2014/main" id="{1B66395D-0037-2D4D-9687-8BC1E5032EC5}"/>
                    </a:ext>
                  </a:extLst>
                </p:cNvPr>
                <p:cNvPicPr/>
                <p:nvPr/>
              </p:nvPicPr>
              <p:blipFill>
                <a:blip r:embed="rId1479"/>
                <a:stretch>
                  <a:fillRect/>
                </a:stretch>
              </p:blipFill>
              <p:spPr>
                <a:xfrm>
                  <a:off x="356062" y="5535900"/>
                  <a:ext cx="29772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0">
              <p14:nvContentPartPr>
                <p14:cNvPr id="1019" name="Ink 1018">
                  <a:extLst>
                    <a:ext uri="{FF2B5EF4-FFF2-40B4-BE49-F238E27FC236}">
                      <a16:creationId xmlns:a16="http://schemas.microsoft.com/office/drawing/2014/main" id="{77A46866-4214-C145-96D9-2CBE23E2058E}"/>
                    </a:ext>
                  </a:extLst>
                </p14:cNvPr>
                <p14:cNvContentPartPr/>
                <p14:nvPr/>
              </p14:nvContentPartPr>
              <p14:xfrm>
                <a:off x="757102" y="5840820"/>
                <a:ext cx="20880" cy="21960"/>
              </p14:xfrm>
            </p:contentPart>
          </mc:Choice>
          <mc:Fallback xmlns="">
            <p:pic>
              <p:nvPicPr>
                <p:cNvPr id="1019" name="Ink 1018">
                  <a:extLst>
                    <a:ext uri="{FF2B5EF4-FFF2-40B4-BE49-F238E27FC236}">
                      <a16:creationId xmlns:a16="http://schemas.microsoft.com/office/drawing/2014/main" id="{77A46866-4214-C145-96D9-2CBE23E2058E}"/>
                    </a:ext>
                  </a:extLst>
                </p:cNvPr>
                <p:cNvPicPr/>
                <p:nvPr/>
              </p:nvPicPr>
              <p:blipFill>
                <a:blip r:embed="rId1481"/>
                <a:stretch>
                  <a:fillRect/>
                </a:stretch>
              </p:blipFill>
              <p:spPr>
                <a:xfrm>
                  <a:off x="741982" y="5825340"/>
                  <a:ext cx="514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2">
              <p14:nvContentPartPr>
                <p14:cNvPr id="1020" name="Ink 1019">
                  <a:extLst>
                    <a:ext uri="{FF2B5EF4-FFF2-40B4-BE49-F238E27FC236}">
                      <a16:creationId xmlns:a16="http://schemas.microsoft.com/office/drawing/2014/main" id="{821E371E-897D-4244-B8BF-E76A29E10457}"/>
                    </a:ext>
                  </a:extLst>
                </p14:cNvPr>
                <p14:cNvContentPartPr/>
                <p14:nvPr/>
              </p14:nvContentPartPr>
              <p14:xfrm>
                <a:off x="1000102" y="5600700"/>
                <a:ext cx="121680" cy="291960"/>
              </p14:xfrm>
            </p:contentPart>
          </mc:Choice>
          <mc:Fallback xmlns="">
            <p:pic>
              <p:nvPicPr>
                <p:cNvPr id="1020" name="Ink 1019">
                  <a:extLst>
                    <a:ext uri="{FF2B5EF4-FFF2-40B4-BE49-F238E27FC236}">
                      <a16:creationId xmlns:a16="http://schemas.microsoft.com/office/drawing/2014/main" id="{821E371E-897D-4244-B8BF-E76A29E10457}"/>
                    </a:ext>
                  </a:extLst>
                </p:cNvPr>
                <p:cNvPicPr/>
                <p:nvPr/>
              </p:nvPicPr>
              <p:blipFill>
                <a:blip r:embed="rId1483"/>
                <a:stretch>
                  <a:fillRect/>
                </a:stretch>
              </p:blipFill>
              <p:spPr>
                <a:xfrm>
                  <a:off x="984622" y="5585220"/>
                  <a:ext cx="1522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1021" name="Ink 1020">
                  <a:extLst>
                    <a:ext uri="{FF2B5EF4-FFF2-40B4-BE49-F238E27FC236}">
                      <a16:creationId xmlns:a16="http://schemas.microsoft.com/office/drawing/2014/main" id="{3D6DE479-3F74-6A4A-869B-258DF00335AB}"/>
                    </a:ext>
                  </a:extLst>
                </p14:cNvPr>
                <p14:cNvContentPartPr/>
                <p14:nvPr/>
              </p14:nvContentPartPr>
              <p14:xfrm>
                <a:off x="1199902" y="5610420"/>
                <a:ext cx="130320" cy="215640"/>
              </p14:xfrm>
            </p:contentPart>
          </mc:Choice>
          <mc:Fallback xmlns="">
            <p:pic>
              <p:nvPicPr>
                <p:cNvPr id="1021" name="Ink 1020">
                  <a:extLst>
                    <a:ext uri="{FF2B5EF4-FFF2-40B4-BE49-F238E27FC236}">
                      <a16:creationId xmlns:a16="http://schemas.microsoft.com/office/drawing/2014/main" id="{3D6DE479-3F74-6A4A-869B-258DF00335AB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1184782" y="5595300"/>
                  <a:ext cx="1609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1022" name="Ink 1021">
                  <a:extLst>
                    <a:ext uri="{FF2B5EF4-FFF2-40B4-BE49-F238E27FC236}">
                      <a16:creationId xmlns:a16="http://schemas.microsoft.com/office/drawing/2014/main" id="{3F90540A-4A2F-8948-9FE3-584E2FC08D85}"/>
                    </a:ext>
                  </a:extLst>
                </p14:cNvPr>
                <p14:cNvContentPartPr/>
                <p14:nvPr/>
              </p14:nvContentPartPr>
              <p14:xfrm>
                <a:off x="1371262" y="5622660"/>
                <a:ext cx="144360" cy="196560"/>
              </p14:xfrm>
            </p:contentPart>
          </mc:Choice>
          <mc:Fallback xmlns="">
            <p:pic>
              <p:nvPicPr>
                <p:cNvPr id="1022" name="Ink 1021">
                  <a:extLst>
                    <a:ext uri="{FF2B5EF4-FFF2-40B4-BE49-F238E27FC236}">
                      <a16:creationId xmlns:a16="http://schemas.microsoft.com/office/drawing/2014/main" id="{3F90540A-4A2F-8948-9FE3-584E2FC08D85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1356142" y="5607540"/>
                  <a:ext cx="1746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34BE021-3943-DD49-AE33-4D755EE5D3EB}"/>
                    </a:ext>
                  </a:extLst>
                </p14:cNvPr>
                <p14:cNvContentPartPr/>
                <p14:nvPr/>
              </p14:nvContentPartPr>
              <p14:xfrm>
                <a:off x="1741342" y="5605020"/>
                <a:ext cx="135720" cy="143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34BE021-3943-DD49-AE33-4D755EE5D3EB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1726222" y="5589900"/>
                  <a:ext cx="1663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C1169AF-5CF6-FD4C-BEC0-9AD434D3D239}"/>
                    </a:ext>
                  </a:extLst>
                </p14:cNvPr>
                <p14:cNvContentPartPr/>
                <p14:nvPr/>
              </p14:nvContentPartPr>
              <p14:xfrm>
                <a:off x="1885702" y="5571900"/>
                <a:ext cx="6120" cy="4914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C1169AF-5CF6-FD4C-BEC0-9AD434D3D239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1870582" y="5556780"/>
                  <a:ext cx="36720" cy="52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75EA48BC-CCDC-D24B-8F4F-D3066A4FC75A}"/>
                    </a:ext>
                  </a:extLst>
                </p14:cNvPr>
                <p14:cNvContentPartPr/>
                <p14:nvPr/>
              </p14:nvContentPartPr>
              <p14:xfrm>
                <a:off x="2013502" y="5586300"/>
                <a:ext cx="104760" cy="1735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75EA48BC-CCDC-D24B-8F4F-D3066A4FC75A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1998022" y="5570820"/>
                  <a:ext cx="1350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B098E02-3BEF-3D4C-8115-C40E07047314}"/>
                    </a:ext>
                  </a:extLst>
                </p14:cNvPr>
                <p14:cNvContentPartPr/>
                <p14:nvPr/>
              </p14:nvContentPartPr>
              <p14:xfrm>
                <a:off x="2185942" y="5614740"/>
                <a:ext cx="113760" cy="1720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B098E02-3BEF-3D4C-8115-C40E07047314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2170462" y="5599620"/>
                  <a:ext cx="1440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D5A6833-1A49-F044-8C64-25600C5D8B6D}"/>
                    </a:ext>
                  </a:extLst>
                </p14:cNvPr>
                <p14:cNvContentPartPr/>
                <p14:nvPr/>
              </p14:nvContentPartPr>
              <p14:xfrm>
                <a:off x="2400142" y="5580900"/>
                <a:ext cx="132120" cy="1954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D5A6833-1A49-F044-8C64-25600C5D8B6D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2385022" y="5565420"/>
                  <a:ext cx="1623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EFF2A08-731B-B142-A248-00A7683C29E7}"/>
                    </a:ext>
                  </a:extLst>
                </p14:cNvPr>
                <p14:cNvContentPartPr/>
                <p14:nvPr/>
              </p14:nvContentPartPr>
              <p14:xfrm>
                <a:off x="2700022" y="5494140"/>
                <a:ext cx="169200" cy="2415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EFF2A08-731B-B142-A248-00A7683C29E7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2684902" y="5478660"/>
                  <a:ext cx="1994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AD5498CB-E4E0-5D4C-80B9-4904662FB60B}"/>
                    </a:ext>
                  </a:extLst>
                </p14:cNvPr>
                <p14:cNvContentPartPr/>
                <p14:nvPr/>
              </p14:nvContentPartPr>
              <p14:xfrm>
                <a:off x="2916382" y="5502420"/>
                <a:ext cx="112680" cy="2088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AD5498CB-E4E0-5D4C-80B9-4904662FB60B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2900902" y="5486940"/>
                  <a:ext cx="1432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723C4D6-3317-924C-9073-9D4B2413A0C9}"/>
                    </a:ext>
                  </a:extLst>
                </p14:cNvPr>
                <p14:cNvContentPartPr/>
                <p14:nvPr/>
              </p14:nvContentPartPr>
              <p14:xfrm>
                <a:off x="3112582" y="5524020"/>
                <a:ext cx="221040" cy="2548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723C4D6-3317-924C-9073-9D4B2413A0C9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3097102" y="5508540"/>
                  <a:ext cx="2516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1DA591CA-8260-3B45-97AC-E2329B6A0DAD}"/>
                    </a:ext>
                  </a:extLst>
                </p14:cNvPr>
                <p14:cNvContentPartPr/>
                <p14:nvPr/>
              </p14:nvContentPartPr>
              <p14:xfrm>
                <a:off x="3528022" y="5476500"/>
                <a:ext cx="269640" cy="2466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1DA591CA-8260-3B45-97AC-E2329B6A0DAD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3512902" y="5461380"/>
                  <a:ext cx="30024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FEC4AEC5-639C-C148-8E5E-D235DE85CEA8}"/>
                    </a:ext>
                  </a:extLst>
                </p14:cNvPr>
                <p14:cNvContentPartPr/>
                <p14:nvPr/>
              </p14:nvContentPartPr>
              <p14:xfrm>
                <a:off x="3934102" y="5475060"/>
                <a:ext cx="14040" cy="1994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FEC4AEC5-639C-C148-8E5E-D235DE85CEA8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3918982" y="5459940"/>
                  <a:ext cx="442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B1A09131-5529-A947-93FD-7D46DB48B7E0}"/>
                    </a:ext>
                  </a:extLst>
                </p14:cNvPr>
                <p14:cNvContentPartPr/>
                <p14:nvPr/>
              </p14:nvContentPartPr>
              <p14:xfrm>
                <a:off x="3916462" y="5376420"/>
                <a:ext cx="12600" cy="100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B1A09131-5529-A947-93FD-7D46DB48B7E0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3901342" y="5361300"/>
                  <a:ext cx="432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A532F838-3C93-B543-B00F-9190DD98209C}"/>
                    </a:ext>
                  </a:extLst>
                </p14:cNvPr>
                <p14:cNvContentPartPr/>
                <p14:nvPr/>
              </p14:nvContentPartPr>
              <p14:xfrm>
                <a:off x="4054702" y="5430420"/>
                <a:ext cx="361800" cy="2671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A532F838-3C93-B543-B00F-9190DD98209C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4039222" y="5415300"/>
                  <a:ext cx="3924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1026" name="Ink 1025">
                  <a:extLst>
                    <a:ext uri="{FF2B5EF4-FFF2-40B4-BE49-F238E27FC236}">
                      <a16:creationId xmlns:a16="http://schemas.microsoft.com/office/drawing/2014/main" id="{C0F12494-DC60-6E40-9D95-7F03AB096B5F}"/>
                    </a:ext>
                  </a:extLst>
                </p14:cNvPr>
                <p14:cNvContentPartPr/>
                <p14:nvPr/>
              </p14:nvContentPartPr>
              <p14:xfrm>
                <a:off x="4387702" y="5463180"/>
                <a:ext cx="100440" cy="205920"/>
              </p14:xfrm>
            </p:contentPart>
          </mc:Choice>
          <mc:Fallback xmlns="">
            <p:pic>
              <p:nvPicPr>
                <p:cNvPr id="1026" name="Ink 1025">
                  <a:extLst>
                    <a:ext uri="{FF2B5EF4-FFF2-40B4-BE49-F238E27FC236}">
                      <a16:creationId xmlns:a16="http://schemas.microsoft.com/office/drawing/2014/main" id="{C0F12494-DC60-6E40-9D95-7F03AB096B5F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4372222" y="5447700"/>
                  <a:ext cx="13104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5743B56F-DF16-9C4D-977B-ADFD90776CD5}"/>
                    </a:ext>
                  </a:extLst>
                </p14:cNvPr>
                <p14:cNvContentPartPr/>
                <p14:nvPr/>
              </p14:nvContentPartPr>
              <p14:xfrm>
                <a:off x="4534942" y="5400540"/>
                <a:ext cx="119520" cy="249840"/>
              </p14:xfrm>
            </p:contentPart>
          </mc:Choice>
          <mc:Fallback xmlns=""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5743B56F-DF16-9C4D-977B-ADFD90776CD5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4519822" y="5385420"/>
                  <a:ext cx="15012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C23029C4-DE6C-1749-8EDC-E0FD9FBB9B13}"/>
                    </a:ext>
                  </a:extLst>
                </p14:cNvPr>
                <p14:cNvContentPartPr/>
                <p14:nvPr/>
              </p14:nvContentPartPr>
              <p14:xfrm>
                <a:off x="4721782" y="5422500"/>
                <a:ext cx="114120" cy="21276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C23029C4-DE6C-1749-8EDC-E0FD9FBB9B13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4706662" y="5407380"/>
                  <a:ext cx="14472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880B39EA-072B-7A4E-86AD-AABDBEA8DE2A}"/>
                    </a:ext>
                  </a:extLst>
                </p14:cNvPr>
                <p14:cNvContentPartPr/>
                <p14:nvPr/>
              </p14:nvContentPartPr>
              <p14:xfrm>
                <a:off x="4901782" y="5457780"/>
                <a:ext cx="137160" cy="177840"/>
              </p14:xfrm>
            </p:contentPart>
          </mc:Choice>
          <mc:Fallback xmlns=""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880B39EA-072B-7A4E-86AD-AABDBEA8DE2A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4886662" y="5442300"/>
                  <a:ext cx="16776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1030" name="Ink 1029">
                  <a:extLst>
                    <a:ext uri="{FF2B5EF4-FFF2-40B4-BE49-F238E27FC236}">
                      <a16:creationId xmlns:a16="http://schemas.microsoft.com/office/drawing/2014/main" id="{F62E67EE-A318-824B-AF7F-EFCB85F33B82}"/>
                    </a:ext>
                  </a:extLst>
                </p14:cNvPr>
                <p14:cNvContentPartPr/>
                <p14:nvPr/>
              </p14:nvContentPartPr>
              <p14:xfrm>
                <a:off x="5109142" y="5433300"/>
                <a:ext cx="118440" cy="386280"/>
              </p14:xfrm>
            </p:contentPart>
          </mc:Choice>
          <mc:Fallback xmlns="">
            <p:pic>
              <p:nvPicPr>
                <p:cNvPr id="1030" name="Ink 1029">
                  <a:extLst>
                    <a:ext uri="{FF2B5EF4-FFF2-40B4-BE49-F238E27FC236}">
                      <a16:creationId xmlns:a16="http://schemas.microsoft.com/office/drawing/2014/main" id="{F62E67EE-A318-824B-AF7F-EFCB85F33B82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5093662" y="5418180"/>
                  <a:ext cx="14868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27A67E7E-B203-E847-A8C4-496D4D4E82B0}"/>
                    </a:ext>
                  </a:extLst>
                </p14:cNvPr>
                <p14:cNvContentPartPr/>
                <p14:nvPr/>
              </p14:nvContentPartPr>
              <p14:xfrm>
                <a:off x="5271862" y="5443380"/>
                <a:ext cx="216360" cy="13392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27A67E7E-B203-E847-A8C4-496D4D4E82B0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5256742" y="5428260"/>
                  <a:ext cx="2469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3C161C7C-5246-A348-85FC-A9B3E9A5270C}"/>
                    </a:ext>
                  </a:extLst>
                </p14:cNvPr>
                <p14:cNvContentPartPr/>
                <p14:nvPr/>
              </p14:nvContentPartPr>
              <p14:xfrm>
                <a:off x="5465182" y="5400540"/>
                <a:ext cx="38160" cy="40680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3C161C7C-5246-A348-85FC-A9B3E9A5270C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5449702" y="5385420"/>
                  <a:ext cx="6876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1042" name="Ink 1041">
                  <a:extLst>
                    <a:ext uri="{FF2B5EF4-FFF2-40B4-BE49-F238E27FC236}">
                      <a16:creationId xmlns:a16="http://schemas.microsoft.com/office/drawing/2014/main" id="{12E1BDD9-A815-CF47-8A18-E47EE4E605B6}"/>
                    </a:ext>
                  </a:extLst>
                </p14:cNvPr>
                <p14:cNvContentPartPr/>
                <p14:nvPr/>
              </p14:nvContentPartPr>
              <p14:xfrm>
                <a:off x="544702" y="6086340"/>
                <a:ext cx="198000" cy="284040"/>
              </p14:xfrm>
            </p:contentPart>
          </mc:Choice>
          <mc:Fallback xmlns="">
            <p:pic>
              <p:nvPicPr>
                <p:cNvPr id="1042" name="Ink 1041">
                  <a:extLst>
                    <a:ext uri="{FF2B5EF4-FFF2-40B4-BE49-F238E27FC236}">
                      <a16:creationId xmlns:a16="http://schemas.microsoft.com/office/drawing/2014/main" id="{12E1BDD9-A815-CF47-8A18-E47EE4E605B6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529582" y="6071220"/>
                  <a:ext cx="22860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1046" name="Ink 1045">
                  <a:extLst>
                    <a:ext uri="{FF2B5EF4-FFF2-40B4-BE49-F238E27FC236}">
                      <a16:creationId xmlns:a16="http://schemas.microsoft.com/office/drawing/2014/main" id="{983D4FA8-D48C-AF4E-BFA2-267A7F6C5597}"/>
                    </a:ext>
                  </a:extLst>
                </p14:cNvPr>
                <p14:cNvContentPartPr/>
                <p14:nvPr/>
              </p14:nvContentPartPr>
              <p14:xfrm>
                <a:off x="771502" y="5971860"/>
                <a:ext cx="101520" cy="388800"/>
              </p14:xfrm>
            </p:contentPart>
          </mc:Choice>
          <mc:Fallback xmlns="">
            <p:pic>
              <p:nvPicPr>
                <p:cNvPr id="1046" name="Ink 1045">
                  <a:extLst>
                    <a:ext uri="{FF2B5EF4-FFF2-40B4-BE49-F238E27FC236}">
                      <a16:creationId xmlns:a16="http://schemas.microsoft.com/office/drawing/2014/main" id="{983D4FA8-D48C-AF4E-BFA2-267A7F6C5597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756022" y="5956740"/>
                  <a:ext cx="13176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CB511000-3B7D-A34B-8777-9C990F5A9216}"/>
                    </a:ext>
                  </a:extLst>
                </p14:cNvPr>
                <p14:cNvContentPartPr/>
                <p14:nvPr/>
              </p14:nvContentPartPr>
              <p14:xfrm>
                <a:off x="852142" y="6114780"/>
                <a:ext cx="225000" cy="22428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CB511000-3B7D-A34B-8777-9C990F5A9216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837022" y="6099660"/>
                  <a:ext cx="2556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FCD70CA6-AC3F-B64D-8F9A-B1EE5716DD8C}"/>
                    </a:ext>
                  </a:extLst>
                </p14:cNvPr>
                <p14:cNvContentPartPr/>
                <p14:nvPr/>
              </p14:nvContentPartPr>
              <p14:xfrm>
                <a:off x="1071382" y="6014700"/>
                <a:ext cx="360" cy="1296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FCD70CA6-AC3F-B64D-8F9A-B1EE5716DD8C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1056262" y="5999580"/>
                  <a:ext cx="30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1049" name="Ink 1048">
                  <a:extLst>
                    <a:ext uri="{FF2B5EF4-FFF2-40B4-BE49-F238E27FC236}">
                      <a16:creationId xmlns:a16="http://schemas.microsoft.com/office/drawing/2014/main" id="{68652FDF-623B-B24E-BE08-87DC09FB42B4}"/>
                    </a:ext>
                  </a:extLst>
                </p14:cNvPr>
                <p14:cNvContentPartPr/>
                <p14:nvPr/>
              </p14:nvContentPartPr>
              <p14:xfrm>
                <a:off x="1071382" y="6014700"/>
                <a:ext cx="127440" cy="329760"/>
              </p14:xfrm>
            </p:contentPart>
          </mc:Choice>
          <mc:Fallback xmlns="">
            <p:pic>
              <p:nvPicPr>
                <p:cNvPr id="1049" name="Ink 1048">
                  <a:extLst>
                    <a:ext uri="{FF2B5EF4-FFF2-40B4-BE49-F238E27FC236}">
                      <a16:creationId xmlns:a16="http://schemas.microsoft.com/office/drawing/2014/main" id="{68652FDF-623B-B24E-BE08-87DC09FB42B4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1056262" y="5999580"/>
                  <a:ext cx="15804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F98BD496-BAAF-C943-8A35-BBC85B0CC84A}"/>
                    </a:ext>
                  </a:extLst>
                </p14:cNvPr>
                <p14:cNvContentPartPr/>
                <p14:nvPr/>
              </p14:nvContentPartPr>
              <p14:xfrm>
                <a:off x="1214302" y="6000660"/>
                <a:ext cx="87480" cy="318240"/>
              </p14:xfrm>
            </p:contentPart>
          </mc:Choice>
          <mc:Fallback xmlns=""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F98BD496-BAAF-C943-8A35-BBC85B0CC84A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1199182" y="5985180"/>
                  <a:ext cx="1180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852F0880-3CB0-E348-AA81-B71E32B30740}"/>
                    </a:ext>
                  </a:extLst>
                </p14:cNvPr>
                <p14:cNvContentPartPr/>
                <p14:nvPr/>
              </p14:nvContentPartPr>
              <p14:xfrm>
                <a:off x="1413022" y="6114780"/>
                <a:ext cx="82440" cy="17676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852F0880-3CB0-E348-AA81-B71E32B30740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1397902" y="6099660"/>
                  <a:ext cx="1130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82ABC1C4-66E8-CE47-84AF-B381107AA22E}"/>
                    </a:ext>
                  </a:extLst>
                </p14:cNvPr>
                <p14:cNvContentPartPr/>
                <p14:nvPr/>
              </p14:nvContentPartPr>
              <p14:xfrm>
                <a:off x="1794262" y="5925060"/>
                <a:ext cx="145080" cy="42876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82ABC1C4-66E8-CE47-84AF-B381107AA22E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1778782" y="5909940"/>
                  <a:ext cx="175680" cy="45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1053" name="Ink 1052">
                  <a:extLst>
                    <a:ext uri="{FF2B5EF4-FFF2-40B4-BE49-F238E27FC236}">
                      <a16:creationId xmlns:a16="http://schemas.microsoft.com/office/drawing/2014/main" id="{65B883F7-FBEA-2B42-ADD3-AAD00DC23E52}"/>
                    </a:ext>
                  </a:extLst>
                </p14:cNvPr>
                <p14:cNvContentPartPr/>
                <p14:nvPr/>
              </p14:nvContentPartPr>
              <p14:xfrm>
                <a:off x="1714342" y="6071940"/>
                <a:ext cx="342720" cy="166680"/>
              </p14:xfrm>
            </p:contentPart>
          </mc:Choice>
          <mc:Fallback xmlns="">
            <p:pic>
              <p:nvPicPr>
                <p:cNvPr id="1053" name="Ink 1052">
                  <a:extLst>
                    <a:ext uri="{FF2B5EF4-FFF2-40B4-BE49-F238E27FC236}">
                      <a16:creationId xmlns:a16="http://schemas.microsoft.com/office/drawing/2014/main" id="{65B883F7-FBEA-2B42-ADD3-AAD00DC23E52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1699222" y="6056820"/>
                  <a:ext cx="3733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1054" name="Ink 1053">
                  <a:extLst>
                    <a:ext uri="{FF2B5EF4-FFF2-40B4-BE49-F238E27FC236}">
                      <a16:creationId xmlns:a16="http://schemas.microsoft.com/office/drawing/2014/main" id="{DEB36D0C-6D3B-8A4F-B05F-FCD6B61D0CC2}"/>
                    </a:ext>
                  </a:extLst>
                </p14:cNvPr>
                <p14:cNvContentPartPr/>
                <p14:nvPr/>
              </p14:nvContentPartPr>
              <p14:xfrm>
                <a:off x="2154262" y="6037020"/>
                <a:ext cx="139680" cy="201960"/>
              </p14:xfrm>
            </p:contentPart>
          </mc:Choice>
          <mc:Fallback xmlns="">
            <p:pic>
              <p:nvPicPr>
                <p:cNvPr id="1054" name="Ink 1053">
                  <a:extLst>
                    <a:ext uri="{FF2B5EF4-FFF2-40B4-BE49-F238E27FC236}">
                      <a16:creationId xmlns:a16="http://schemas.microsoft.com/office/drawing/2014/main" id="{DEB36D0C-6D3B-8A4F-B05F-FCD6B61D0CC2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2139142" y="6021540"/>
                  <a:ext cx="1702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1055" name="Ink 1054">
                  <a:extLst>
                    <a:ext uri="{FF2B5EF4-FFF2-40B4-BE49-F238E27FC236}">
                      <a16:creationId xmlns:a16="http://schemas.microsoft.com/office/drawing/2014/main" id="{70408460-8181-4748-8920-6BD297AB88F3}"/>
                    </a:ext>
                  </a:extLst>
                </p14:cNvPr>
                <p14:cNvContentPartPr/>
                <p14:nvPr/>
              </p14:nvContentPartPr>
              <p14:xfrm>
                <a:off x="2396542" y="6086340"/>
                <a:ext cx="147960" cy="190080"/>
              </p14:xfrm>
            </p:contentPart>
          </mc:Choice>
          <mc:Fallback xmlns="">
            <p:pic>
              <p:nvPicPr>
                <p:cNvPr id="1055" name="Ink 1054">
                  <a:extLst>
                    <a:ext uri="{FF2B5EF4-FFF2-40B4-BE49-F238E27FC236}">
                      <a16:creationId xmlns:a16="http://schemas.microsoft.com/office/drawing/2014/main" id="{70408460-8181-4748-8920-6BD297AB88F3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2381422" y="6071220"/>
                  <a:ext cx="1782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1056" name="Ink 1055">
                  <a:extLst>
                    <a:ext uri="{FF2B5EF4-FFF2-40B4-BE49-F238E27FC236}">
                      <a16:creationId xmlns:a16="http://schemas.microsoft.com/office/drawing/2014/main" id="{72255227-7496-624D-B9BB-5F70CB0F38FB}"/>
                    </a:ext>
                  </a:extLst>
                </p14:cNvPr>
                <p14:cNvContentPartPr/>
                <p14:nvPr/>
              </p14:nvContentPartPr>
              <p14:xfrm>
                <a:off x="2828902" y="5942340"/>
                <a:ext cx="93240" cy="250920"/>
              </p14:xfrm>
            </p:contentPart>
          </mc:Choice>
          <mc:Fallback xmlns="">
            <p:pic>
              <p:nvPicPr>
                <p:cNvPr id="1056" name="Ink 1055">
                  <a:extLst>
                    <a:ext uri="{FF2B5EF4-FFF2-40B4-BE49-F238E27FC236}">
                      <a16:creationId xmlns:a16="http://schemas.microsoft.com/office/drawing/2014/main" id="{72255227-7496-624D-B9BB-5F70CB0F38FB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2813422" y="5926860"/>
                  <a:ext cx="1238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1057" name="Ink 1056">
                  <a:extLst>
                    <a:ext uri="{FF2B5EF4-FFF2-40B4-BE49-F238E27FC236}">
                      <a16:creationId xmlns:a16="http://schemas.microsoft.com/office/drawing/2014/main" id="{21FB728E-BDC3-D048-907F-95784299791D}"/>
                    </a:ext>
                  </a:extLst>
                </p14:cNvPr>
                <p14:cNvContentPartPr/>
                <p14:nvPr/>
              </p14:nvContentPartPr>
              <p14:xfrm>
                <a:off x="2985862" y="6024780"/>
                <a:ext cx="197280" cy="174960"/>
              </p14:xfrm>
            </p:contentPart>
          </mc:Choice>
          <mc:Fallback xmlns="">
            <p:pic>
              <p:nvPicPr>
                <p:cNvPr id="1057" name="Ink 1056">
                  <a:extLst>
                    <a:ext uri="{FF2B5EF4-FFF2-40B4-BE49-F238E27FC236}">
                      <a16:creationId xmlns:a16="http://schemas.microsoft.com/office/drawing/2014/main" id="{21FB728E-BDC3-D048-907F-95784299791D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2970742" y="6009660"/>
                  <a:ext cx="2278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1058" name="Ink 1057">
                  <a:extLst>
                    <a:ext uri="{FF2B5EF4-FFF2-40B4-BE49-F238E27FC236}">
                      <a16:creationId xmlns:a16="http://schemas.microsoft.com/office/drawing/2014/main" id="{697176A1-E8AA-E948-BB61-68806C73703B}"/>
                    </a:ext>
                  </a:extLst>
                </p14:cNvPr>
                <p14:cNvContentPartPr/>
                <p14:nvPr/>
              </p14:nvContentPartPr>
              <p14:xfrm>
                <a:off x="3203302" y="6042060"/>
                <a:ext cx="155880" cy="186480"/>
              </p14:xfrm>
            </p:contentPart>
          </mc:Choice>
          <mc:Fallback xmlns="">
            <p:pic>
              <p:nvPicPr>
                <p:cNvPr id="1058" name="Ink 1057">
                  <a:extLst>
                    <a:ext uri="{FF2B5EF4-FFF2-40B4-BE49-F238E27FC236}">
                      <a16:creationId xmlns:a16="http://schemas.microsoft.com/office/drawing/2014/main" id="{697176A1-E8AA-E948-BB61-68806C73703B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3187822" y="6026580"/>
                  <a:ext cx="18648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1059" name="Ink 1058">
                  <a:extLst>
                    <a:ext uri="{FF2B5EF4-FFF2-40B4-BE49-F238E27FC236}">
                      <a16:creationId xmlns:a16="http://schemas.microsoft.com/office/drawing/2014/main" id="{D0B273EE-95B5-1C4B-B9DD-A9C11E0BEFE5}"/>
                    </a:ext>
                  </a:extLst>
                </p14:cNvPr>
                <p14:cNvContentPartPr/>
                <p14:nvPr/>
              </p14:nvContentPartPr>
              <p14:xfrm>
                <a:off x="3385822" y="5840820"/>
                <a:ext cx="51840" cy="349560"/>
              </p14:xfrm>
            </p:contentPart>
          </mc:Choice>
          <mc:Fallback xmlns="">
            <p:pic>
              <p:nvPicPr>
                <p:cNvPr id="1059" name="Ink 1058">
                  <a:extLst>
                    <a:ext uri="{FF2B5EF4-FFF2-40B4-BE49-F238E27FC236}">
                      <a16:creationId xmlns:a16="http://schemas.microsoft.com/office/drawing/2014/main" id="{D0B273EE-95B5-1C4B-B9DD-A9C11E0BEFE5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3370702" y="5825340"/>
                  <a:ext cx="8208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1060" name="Ink 1059">
                  <a:extLst>
                    <a:ext uri="{FF2B5EF4-FFF2-40B4-BE49-F238E27FC236}">
                      <a16:creationId xmlns:a16="http://schemas.microsoft.com/office/drawing/2014/main" id="{97EAFE59-63D4-F748-95E6-25F41A6B0C2F}"/>
                    </a:ext>
                  </a:extLst>
                </p14:cNvPr>
                <p14:cNvContentPartPr/>
                <p14:nvPr/>
              </p14:nvContentPartPr>
              <p14:xfrm>
                <a:off x="2867422" y="6322500"/>
                <a:ext cx="547200" cy="16560"/>
              </p14:xfrm>
            </p:contentPart>
          </mc:Choice>
          <mc:Fallback xmlns="">
            <p:pic>
              <p:nvPicPr>
                <p:cNvPr id="1060" name="Ink 1059">
                  <a:extLst>
                    <a:ext uri="{FF2B5EF4-FFF2-40B4-BE49-F238E27FC236}">
                      <a16:creationId xmlns:a16="http://schemas.microsoft.com/office/drawing/2014/main" id="{97EAFE59-63D4-F748-95E6-25F41A6B0C2F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2852302" y="6307380"/>
                  <a:ext cx="5778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1114" name="Ink 1113">
                  <a:extLst>
                    <a:ext uri="{FF2B5EF4-FFF2-40B4-BE49-F238E27FC236}">
                      <a16:creationId xmlns:a16="http://schemas.microsoft.com/office/drawing/2014/main" id="{9DAC55B8-A4E9-2049-BD77-D2BACBE2675A}"/>
                    </a:ext>
                  </a:extLst>
                </p14:cNvPr>
                <p14:cNvContentPartPr/>
                <p14:nvPr/>
              </p14:nvContentPartPr>
              <p14:xfrm>
                <a:off x="3714502" y="6071940"/>
                <a:ext cx="46800" cy="244080"/>
              </p14:xfrm>
            </p:contentPart>
          </mc:Choice>
          <mc:Fallback xmlns="">
            <p:pic>
              <p:nvPicPr>
                <p:cNvPr id="1114" name="Ink 1113">
                  <a:extLst>
                    <a:ext uri="{FF2B5EF4-FFF2-40B4-BE49-F238E27FC236}">
                      <a16:creationId xmlns:a16="http://schemas.microsoft.com/office/drawing/2014/main" id="{9DAC55B8-A4E9-2049-BD77-D2BACBE2675A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3699382" y="6056820"/>
                  <a:ext cx="7704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1115" name="Ink 1114">
                  <a:extLst>
                    <a:ext uri="{FF2B5EF4-FFF2-40B4-BE49-F238E27FC236}">
                      <a16:creationId xmlns:a16="http://schemas.microsoft.com/office/drawing/2014/main" id="{FA53F1C4-BD6F-0441-96CC-7A0713323D8B}"/>
                    </a:ext>
                  </a:extLst>
                </p14:cNvPr>
                <p14:cNvContentPartPr/>
                <p14:nvPr/>
              </p14:nvContentPartPr>
              <p14:xfrm>
                <a:off x="3714502" y="5985540"/>
                <a:ext cx="150840" cy="150480"/>
              </p14:xfrm>
            </p:contentPart>
          </mc:Choice>
          <mc:Fallback xmlns="">
            <p:pic>
              <p:nvPicPr>
                <p:cNvPr id="1115" name="Ink 1114">
                  <a:extLst>
                    <a:ext uri="{FF2B5EF4-FFF2-40B4-BE49-F238E27FC236}">
                      <a16:creationId xmlns:a16="http://schemas.microsoft.com/office/drawing/2014/main" id="{FA53F1C4-BD6F-0441-96CC-7A0713323D8B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3699382" y="5970420"/>
                  <a:ext cx="1814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1116" name="Ink 1115">
                  <a:extLst>
                    <a:ext uri="{FF2B5EF4-FFF2-40B4-BE49-F238E27FC236}">
                      <a16:creationId xmlns:a16="http://schemas.microsoft.com/office/drawing/2014/main" id="{855D8F05-CC46-FA4C-9E21-8055FF89794F}"/>
                    </a:ext>
                  </a:extLst>
                </p14:cNvPr>
                <p14:cNvContentPartPr/>
                <p14:nvPr/>
              </p14:nvContentPartPr>
              <p14:xfrm>
                <a:off x="3934102" y="5898780"/>
                <a:ext cx="527040" cy="296640"/>
              </p14:xfrm>
            </p:contentPart>
          </mc:Choice>
          <mc:Fallback xmlns="">
            <p:pic>
              <p:nvPicPr>
                <p:cNvPr id="1116" name="Ink 1115">
                  <a:extLst>
                    <a:ext uri="{FF2B5EF4-FFF2-40B4-BE49-F238E27FC236}">
                      <a16:creationId xmlns:a16="http://schemas.microsoft.com/office/drawing/2014/main" id="{855D8F05-CC46-FA4C-9E21-8055FF89794F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3918982" y="5883660"/>
                  <a:ext cx="55728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1117" name="Ink 1116">
                  <a:extLst>
                    <a:ext uri="{FF2B5EF4-FFF2-40B4-BE49-F238E27FC236}">
                      <a16:creationId xmlns:a16="http://schemas.microsoft.com/office/drawing/2014/main" id="{CE1D484C-D7D2-0742-A1DB-FF6060F444A4}"/>
                    </a:ext>
                  </a:extLst>
                </p14:cNvPr>
                <p14:cNvContentPartPr/>
                <p14:nvPr/>
              </p14:nvContentPartPr>
              <p14:xfrm>
                <a:off x="4523062" y="5943420"/>
                <a:ext cx="101880" cy="203040"/>
              </p14:xfrm>
            </p:contentPart>
          </mc:Choice>
          <mc:Fallback xmlns="">
            <p:pic>
              <p:nvPicPr>
                <p:cNvPr id="1117" name="Ink 1116">
                  <a:extLst>
                    <a:ext uri="{FF2B5EF4-FFF2-40B4-BE49-F238E27FC236}">
                      <a16:creationId xmlns:a16="http://schemas.microsoft.com/office/drawing/2014/main" id="{CE1D484C-D7D2-0742-A1DB-FF6060F444A4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4507582" y="5928300"/>
                  <a:ext cx="1324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1119" name="Ink 1118">
                  <a:extLst>
                    <a:ext uri="{FF2B5EF4-FFF2-40B4-BE49-F238E27FC236}">
                      <a16:creationId xmlns:a16="http://schemas.microsoft.com/office/drawing/2014/main" id="{51EEC50F-01BD-FE4D-B153-9E7397CCF0C0}"/>
                    </a:ext>
                  </a:extLst>
                </p14:cNvPr>
                <p14:cNvContentPartPr/>
                <p14:nvPr/>
              </p14:nvContentPartPr>
              <p14:xfrm>
                <a:off x="4671742" y="5971860"/>
                <a:ext cx="62640" cy="188640"/>
              </p14:xfrm>
            </p:contentPart>
          </mc:Choice>
          <mc:Fallback xmlns="">
            <p:pic>
              <p:nvPicPr>
                <p:cNvPr id="1119" name="Ink 1118">
                  <a:extLst>
                    <a:ext uri="{FF2B5EF4-FFF2-40B4-BE49-F238E27FC236}">
                      <a16:creationId xmlns:a16="http://schemas.microsoft.com/office/drawing/2014/main" id="{51EEC50F-01BD-FE4D-B153-9E7397CCF0C0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4656622" y="5956740"/>
                  <a:ext cx="932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1121" name="Ink 1120">
                  <a:extLst>
                    <a:ext uri="{FF2B5EF4-FFF2-40B4-BE49-F238E27FC236}">
                      <a16:creationId xmlns:a16="http://schemas.microsoft.com/office/drawing/2014/main" id="{FA7426C3-F7C0-CA47-84DD-88F752C7B1E8}"/>
                    </a:ext>
                  </a:extLst>
                </p14:cNvPr>
                <p14:cNvContentPartPr/>
                <p14:nvPr/>
              </p14:nvContentPartPr>
              <p14:xfrm>
                <a:off x="4728982" y="5843340"/>
                <a:ext cx="5400" cy="4320"/>
              </p14:xfrm>
            </p:contentPart>
          </mc:Choice>
          <mc:Fallback xmlns="">
            <p:pic>
              <p:nvPicPr>
                <p:cNvPr id="1121" name="Ink 1120">
                  <a:extLst>
                    <a:ext uri="{FF2B5EF4-FFF2-40B4-BE49-F238E27FC236}">
                      <a16:creationId xmlns:a16="http://schemas.microsoft.com/office/drawing/2014/main" id="{FA7426C3-F7C0-CA47-84DD-88F752C7B1E8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4713862" y="5828220"/>
                  <a:ext cx="360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1124" name="Ink 1123">
                  <a:extLst>
                    <a:ext uri="{FF2B5EF4-FFF2-40B4-BE49-F238E27FC236}">
                      <a16:creationId xmlns:a16="http://schemas.microsoft.com/office/drawing/2014/main" id="{D1E3CD7D-09A5-EC46-AB78-C63166B43EA5}"/>
                    </a:ext>
                  </a:extLst>
                </p14:cNvPr>
                <p14:cNvContentPartPr/>
                <p14:nvPr/>
              </p14:nvContentPartPr>
              <p14:xfrm>
                <a:off x="4786222" y="5872140"/>
                <a:ext cx="61920" cy="293760"/>
              </p14:xfrm>
            </p:contentPart>
          </mc:Choice>
          <mc:Fallback xmlns="">
            <p:pic>
              <p:nvPicPr>
                <p:cNvPr id="1124" name="Ink 1123">
                  <a:extLst>
                    <a:ext uri="{FF2B5EF4-FFF2-40B4-BE49-F238E27FC236}">
                      <a16:creationId xmlns:a16="http://schemas.microsoft.com/office/drawing/2014/main" id="{D1E3CD7D-09A5-EC46-AB78-C63166B43EA5}"/>
                    </a:ext>
                  </a:extLst>
                </p:cNvPr>
                <p:cNvPicPr/>
                <p:nvPr/>
              </p:nvPicPr>
              <p:blipFill>
                <a:blip r:embed="rId1571"/>
                <a:stretch>
                  <a:fillRect/>
                </a:stretch>
              </p:blipFill>
              <p:spPr>
                <a:xfrm>
                  <a:off x="4770742" y="5856660"/>
                  <a:ext cx="925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0383D408-58FA-CA4A-BEF3-F8F018A15855}"/>
                    </a:ext>
                  </a:extLst>
                </p14:cNvPr>
                <p14:cNvContentPartPr/>
                <p14:nvPr/>
              </p14:nvContentPartPr>
              <p14:xfrm>
                <a:off x="4752022" y="5939460"/>
                <a:ext cx="334440" cy="2062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0383D408-58FA-CA4A-BEF3-F8F018A15855}"/>
                    </a:ext>
                  </a:extLst>
                </p:cNvPr>
                <p:cNvPicPr/>
                <p:nvPr/>
              </p:nvPicPr>
              <p:blipFill>
                <a:blip r:embed="rId1573"/>
                <a:stretch>
                  <a:fillRect/>
                </a:stretch>
              </p:blipFill>
              <p:spPr>
                <a:xfrm>
                  <a:off x="4736902" y="5924340"/>
                  <a:ext cx="36468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4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2A54FA82-9421-EA4A-9619-C3AE1B713B54}"/>
                    </a:ext>
                  </a:extLst>
                </p14:cNvPr>
                <p14:cNvContentPartPr/>
                <p14:nvPr/>
              </p14:nvContentPartPr>
              <p14:xfrm>
                <a:off x="5171782" y="5766300"/>
                <a:ext cx="45720" cy="4384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2A54FA82-9421-EA4A-9619-C3AE1B713B54}"/>
                    </a:ext>
                  </a:extLst>
                </p:cNvPr>
                <p:cNvPicPr/>
                <p:nvPr/>
              </p:nvPicPr>
              <p:blipFill>
                <a:blip r:embed="rId1575"/>
                <a:stretch>
                  <a:fillRect/>
                </a:stretch>
              </p:blipFill>
              <p:spPr>
                <a:xfrm>
                  <a:off x="5156662" y="5750820"/>
                  <a:ext cx="76320" cy="46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D60221F5-89EC-1942-B9CF-3ED2712B205C}"/>
                    </a:ext>
                  </a:extLst>
                </p14:cNvPr>
                <p14:cNvContentPartPr/>
                <p14:nvPr/>
              </p14:nvContentPartPr>
              <p14:xfrm>
                <a:off x="5329462" y="5993820"/>
                <a:ext cx="105840" cy="16812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D60221F5-89EC-1942-B9CF-3ED2712B205C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5314342" y="5978340"/>
                  <a:ext cx="1364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290F0641-E5AB-3148-AC68-0C3B0C60D56B}"/>
                    </a:ext>
                  </a:extLst>
                </p14:cNvPr>
                <p14:cNvContentPartPr/>
                <p14:nvPr/>
              </p14:nvContentPartPr>
              <p14:xfrm>
                <a:off x="5553022" y="5971860"/>
                <a:ext cx="149400" cy="4219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290F0641-E5AB-3148-AC68-0C3B0C60D56B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5537542" y="5956740"/>
                  <a:ext cx="17964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458ABBDD-49C7-F84A-9EDA-8549BB9F5A2B}"/>
                    </a:ext>
                  </a:extLst>
                </p14:cNvPr>
                <p14:cNvContentPartPr/>
                <p14:nvPr/>
              </p14:nvContentPartPr>
              <p14:xfrm>
                <a:off x="5714662" y="5929020"/>
                <a:ext cx="64440" cy="2761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458ABBDD-49C7-F84A-9EDA-8549BB9F5A2B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5699542" y="5913900"/>
                  <a:ext cx="950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08E9B727-3DC6-FA49-8607-8687C7A7FA2B}"/>
                    </a:ext>
                  </a:extLst>
                </p14:cNvPr>
                <p14:cNvContentPartPr/>
                <p14:nvPr/>
              </p14:nvContentPartPr>
              <p14:xfrm>
                <a:off x="5814742" y="5829300"/>
                <a:ext cx="5040" cy="25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08E9B727-3DC6-FA49-8607-8687C7A7FA2B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5799622" y="5813820"/>
                  <a:ext cx="356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B60F093-E259-774A-B972-85740429A7DA}"/>
                    </a:ext>
                  </a:extLst>
                </p14:cNvPr>
                <p14:cNvContentPartPr/>
                <p14:nvPr/>
              </p14:nvContentPartPr>
              <p14:xfrm>
                <a:off x="5860822" y="5999580"/>
                <a:ext cx="112320" cy="1634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B60F093-E259-774A-B972-85740429A7DA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5845342" y="5984460"/>
                  <a:ext cx="1425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D6CC8908-94EB-0E42-9CE9-9DAEAC59ED6E}"/>
                    </a:ext>
                  </a:extLst>
                </p14:cNvPr>
                <p14:cNvContentPartPr/>
                <p14:nvPr/>
              </p14:nvContentPartPr>
              <p14:xfrm>
                <a:off x="6018502" y="5999220"/>
                <a:ext cx="122040" cy="1548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D6CC8908-94EB-0E42-9CE9-9DAEAC59ED6E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6003382" y="5983740"/>
                  <a:ext cx="1526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E5B84F0-0780-AE4E-88ED-BB3E20A571AC}"/>
                    </a:ext>
                  </a:extLst>
                </p14:cNvPr>
                <p14:cNvContentPartPr/>
                <p14:nvPr/>
              </p14:nvContentPartPr>
              <p14:xfrm>
                <a:off x="6177982" y="5775660"/>
                <a:ext cx="80640" cy="3740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E5B84F0-0780-AE4E-88ED-BB3E20A571AC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6162502" y="5760540"/>
                  <a:ext cx="11124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1610BA8C-36E0-9140-9B95-4FE589F53A02}"/>
                    </a:ext>
                  </a:extLst>
                </p14:cNvPr>
                <p14:cNvContentPartPr/>
                <p14:nvPr/>
              </p14:nvContentPartPr>
              <p14:xfrm>
                <a:off x="1991902" y="6499260"/>
                <a:ext cx="164160" cy="2109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1610BA8C-36E0-9140-9B95-4FE589F53A02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1976422" y="6483780"/>
                  <a:ext cx="19476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9418CDA-FD1F-A84B-B6EA-A9D8C52CF25D}"/>
                    </a:ext>
                  </a:extLst>
                </p14:cNvPr>
                <p14:cNvContentPartPr/>
                <p14:nvPr/>
              </p14:nvContentPartPr>
              <p14:xfrm>
                <a:off x="2219062" y="6495660"/>
                <a:ext cx="112680" cy="34272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9418CDA-FD1F-A84B-B6EA-A9D8C52CF25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203942" y="6480540"/>
                  <a:ext cx="14328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BC6BF3D5-6A2C-564A-996D-EBA0B177FF81}"/>
                    </a:ext>
                  </a:extLst>
                </p14:cNvPr>
                <p14:cNvContentPartPr/>
                <p14:nvPr/>
              </p14:nvContentPartPr>
              <p14:xfrm>
                <a:off x="2384302" y="6554700"/>
                <a:ext cx="93600" cy="2786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BC6BF3D5-6A2C-564A-996D-EBA0B177FF81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2369182" y="6539220"/>
                  <a:ext cx="12420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B38FACF0-C4C7-B84D-A30A-45DAE2AFFEF6}"/>
                    </a:ext>
                  </a:extLst>
                </p14:cNvPr>
                <p14:cNvContentPartPr/>
                <p14:nvPr/>
              </p14:nvContentPartPr>
              <p14:xfrm>
                <a:off x="2543062" y="6400620"/>
                <a:ext cx="85320" cy="2973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B38FACF0-C4C7-B84D-A30A-45DAE2AFFEF6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2527582" y="6385500"/>
                  <a:ext cx="1159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1153" name="Ink 1152">
                  <a:extLst>
                    <a:ext uri="{FF2B5EF4-FFF2-40B4-BE49-F238E27FC236}">
                      <a16:creationId xmlns:a16="http://schemas.microsoft.com/office/drawing/2014/main" id="{B9CA2D79-0C8F-3F41-8A7C-233162718D64}"/>
                    </a:ext>
                  </a:extLst>
                </p14:cNvPr>
                <p14:cNvContentPartPr/>
                <p14:nvPr/>
              </p14:nvContentPartPr>
              <p14:xfrm>
                <a:off x="2671582" y="6557940"/>
                <a:ext cx="39240" cy="157680"/>
              </p14:xfrm>
            </p:contentPart>
          </mc:Choice>
          <mc:Fallback xmlns="">
            <p:pic>
              <p:nvPicPr>
                <p:cNvPr id="1153" name="Ink 1152">
                  <a:extLst>
                    <a:ext uri="{FF2B5EF4-FFF2-40B4-BE49-F238E27FC236}">
                      <a16:creationId xmlns:a16="http://schemas.microsoft.com/office/drawing/2014/main" id="{B9CA2D79-0C8F-3F41-8A7C-233162718D64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2656462" y="6542460"/>
                  <a:ext cx="698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1154" name="Ink 1153">
                  <a:extLst>
                    <a:ext uri="{FF2B5EF4-FFF2-40B4-BE49-F238E27FC236}">
                      <a16:creationId xmlns:a16="http://schemas.microsoft.com/office/drawing/2014/main" id="{F2CBDAA6-9DB1-A642-9459-1C634FCB3BDE}"/>
                    </a:ext>
                  </a:extLst>
                </p14:cNvPr>
                <p14:cNvContentPartPr/>
                <p14:nvPr/>
              </p14:nvContentPartPr>
              <p14:xfrm>
                <a:off x="2700022" y="6443460"/>
                <a:ext cx="13320" cy="7920"/>
              </p14:xfrm>
            </p:contentPart>
          </mc:Choice>
          <mc:Fallback xmlns="">
            <p:pic>
              <p:nvPicPr>
                <p:cNvPr id="1154" name="Ink 1153">
                  <a:extLst>
                    <a:ext uri="{FF2B5EF4-FFF2-40B4-BE49-F238E27FC236}">
                      <a16:creationId xmlns:a16="http://schemas.microsoft.com/office/drawing/2014/main" id="{F2CBDAA6-9DB1-A642-9459-1C634FCB3BDE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2684902" y="6428340"/>
                  <a:ext cx="439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1156" name="Ink 1155">
                  <a:extLst>
                    <a:ext uri="{FF2B5EF4-FFF2-40B4-BE49-F238E27FC236}">
                      <a16:creationId xmlns:a16="http://schemas.microsoft.com/office/drawing/2014/main" id="{56009F49-B8B4-C240-86A5-8C6FE8CED346}"/>
                    </a:ext>
                  </a:extLst>
                </p14:cNvPr>
                <p14:cNvContentPartPr/>
                <p14:nvPr/>
              </p14:nvContentPartPr>
              <p14:xfrm>
                <a:off x="2820262" y="6513300"/>
                <a:ext cx="199440" cy="172080"/>
              </p14:xfrm>
            </p:contentPart>
          </mc:Choice>
          <mc:Fallback xmlns="">
            <p:pic>
              <p:nvPicPr>
                <p:cNvPr id="1156" name="Ink 1155">
                  <a:extLst>
                    <a:ext uri="{FF2B5EF4-FFF2-40B4-BE49-F238E27FC236}">
                      <a16:creationId xmlns:a16="http://schemas.microsoft.com/office/drawing/2014/main" id="{56009F49-B8B4-C240-86A5-8C6FE8CED346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2804782" y="6498180"/>
                  <a:ext cx="22968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1161" name="Ink 1160">
                  <a:extLst>
                    <a:ext uri="{FF2B5EF4-FFF2-40B4-BE49-F238E27FC236}">
                      <a16:creationId xmlns:a16="http://schemas.microsoft.com/office/drawing/2014/main" id="{DCC00ED3-7D43-3744-92A6-5A9243136C97}"/>
                    </a:ext>
                  </a:extLst>
                </p14:cNvPr>
                <p14:cNvContentPartPr/>
                <p14:nvPr/>
              </p14:nvContentPartPr>
              <p14:xfrm>
                <a:off x="2966422" y="6543180"/>
                <a:ext cx="165600" cy="178920"/>
              </p14:xfrm>
            </p:contentPart>
          </mc:Choice>
          <mc:Fallback xmlns="">
            <p:pic>
              <p:nvPicPr>
                <p:cNvPr id="1161" name="Ink 1160">
                  <a:extLst>
                    <a:ext uri="{FF2B5EF4-FFF2-40B4-BE49-F238E27FC236}">
                      <a16:creationId xmlns:a16="http://schemas.microsoft.com/office/drawing/2014/main" id="{DCC00ED3-7D43-3744-92A6-5A9243136C97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2950942" y="6528060"/>
                  <a:ext cx="1958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1175" name="Ink 1174">
                  <a:extLst>
                    <a:ext uri="{FF2B5EF4-FFF2-40B4-BE49-F238E27FC236}">
                      <a16:creationId xmlns:a16="http://schemas.microsoft.com/office/drawing/2014/main" id="{F1436676-E130-EB48-9BD5-6919600D3E1D}"/>
                    </a:ext>
                  </a:extLst>
                </p14:cNvPr>
                <p14:cNvContentPartPr/>
                <p14:nvPr/>
              </p14:nvContentPartPr>
              <p14:xfrm>
                <a:off x="3214462" y="6471900"/>
                <a:ext cx="60840" cy="257040"/>
              </p14:xfrm>
            </p:contentPart>
          </mc:Choice>
          <mc:Fallback xmlns="">
            <p:pic>
              <p:nvPicPr>
                <p:cNvPr id="1175" name="Ink 1174">
                  <a:extLst>
                    <a:ext uri="{FF2B5EF4-FFF2-40B4-BE49-F238E27FC236}">
                      <a16:creationId xmlns:a16="http://schemas.microsoft.com/office/drawing/2014/main" id="{F1436676-E130-EB48-9BD5-6919600D3E1D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3199342" y="6456780"/>
                  <a:ext cx="914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1177" name="Ink 1176">
                  <a:extLst>
                    <a:ext uri="{FF2B5EF4-FFF2-40B4-BE49-F238E27FC236}">
                      <a16:creationId xmlns:a16="http://schemas.microsoft.com/office/drawing/2014/main" id="{0BF63AD8-A8AE-4B4B-9A31-FACC61570E5E}"/>
                    </a:ext>
                  </a:extLst>
                </p14:cNvPr>
                <p14:cNvContentPartPr/>
                <p14:nvPr/>
              </p14:nvContentPartPr>
              <p14:xfrm>
                <a:off x="3120502" y="6532380"/>
                <a:ext cx="248040" cy="122040"/>
              </p14:xfrm>
            </p:contentPart>
          </mc:Choice>
          <mc:Fallback xmlns="">
            <p:pic>
              <p:nvPicPr>
                <p:cNvPr id="1177" name="Ink 1176">
                  <a:extLst>
                    <a:ext uri="{FF2B5EF4-FFF2-40B4-BE49-F238E27FC236}">
                      <a16:creationId xmlns:a16="http://schemas.microsoft.com/office/drawing/2014/main" id="{0BF63AD8-A8AE-4B4B-9A31-FACC61570E5E}"/>
                    </a:ext>
                  </a:extLst>
                </p:cNvPr>
                <p:cNvPicPr/>
                <p:nvPr/>
              </p:nvPicPr>
              <p:blipFill>
                <a:blip r:embed="rId1609"/>
                <a:stretch>
                  <a:fillRect/>
                </a:stretch>
              </p:blipFill>
              <p:spPr>
                <a:xfrm>
                  <a:off x="3105382" y="6517260"/>
                  <a:ext cx="2786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1178" name="Ink 1177">
                  <a:extLst>
                    <a:ext uri="{FF2B5EF4-FFF2-40B4-BE49-F238E27FC236}">
                      <a16:creationId xmlns:a16="http://schemas.microsoft.com/office/drawing/2014/main" id="{90C9C5DC-795B-AD43-AF72-C93C306639CA}"/>
                    </a:ext>
                  </a:extLst>
                </p14:cNvPr>
                <p14:cNvContentPartPr/>
                <p14:nvPr/>
              </p14:nvContentPartPr>
              <p14:xfrm>
                <a:off x="3368182" y="6429420"/>
                <a:ext cx="3600" cy="14400"/>
              </p14:xfrm>
            </p:contentPart>
          </mc:Choice>
          <mc:Fallback xmlns="">
            <p:pic>
              <p:nvPicPr>
                <p:cNvPr id="1178" name="Ink 1177">
                  <a:extLst>
                    <a:ext uri="{FF2B5EF4-FFF2-40B4-BE49-F238E27FC236}">
                      <a16:creationId xmlns:a16="http://schemas.microsoft.com/office/drawing/2014/main" id="{90C9C5DC-795B-AD43-AF72-C93C306639CA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3353062" y="6414300"/>
                  <a:ext cx="342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1181" name="Ink 1180">
                  <a:extLst>
                    <a:ext uri="{FF2B5EF4-FFF2-40B4-BE49-F238E27FC236}">
                      <a16:creationId xmlns:a16="http://schemas.microsoft.com/office/drawing/2014/main" id="{B5976749-24B6-264D-9252-20091077DB17}"/>
                    </a:ext>
                  </a:extLst>
                </p14:cNvPr>
                <p14:cNvContentPartPr/>
                <p14:nvPr/>
              </p14:nvContentPartPr>
              <p14:xfrm>
                <a:off x="3483382" y="6472620"/>
                <a:ext cx="96480" cy="198000"/>
              </p14:xfrm>
            </p:contentPart>
          </mc:Choice>
          <mc:Fallback xmlns="">
            <p:pic>
              <p:nvPicPr>
                <p:cNvPr id="1181" name="Ink 1180">
                  <a:extLst>
                    <a:ext uri="{FF2B5EF4-FFF2-40B4-BE49-F238E27FC236}">
                      <a16:creationId xmlns:a16="http://schemas.microsoft.com/office/drawing/2014/main" id="{B5976749-24B6-264D-9252-20091077DB17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3468262" y="6457500"/>
                  <a:ext cx="12708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1182" name="Ink 1181">
                  <a:extLst>
                    <a:ext uri="{FF2B5EF4-FFF2-40B4-BE49-F238E27FC236}">
                      <a16:creationId xmlns:a16="http://schemas.microsoft.com/office/drawing/2014/main" id="{989D4E0E-D264-754D-8B06-49C1771BE4E4}"/>
                    </a:ext>
                  </a:extLst>
                </p14:cNvPr>
                <p14:cNvContentPartPr/>
                <p14:nvPr/>
              </p14:nvContentPartPr>
              <p14:xfrm>
                <a:off x="3643222" y="6502500"/>
                <a:ext cx="187200" cy="200520"/>
              </p14:xfrm>
            </p:contentPart>
          </mc:Choice>
          <mc:Fallback xmlns="">
            <p:pic>
              <p:nvPicPr>
                <p:cNvPr id="1182" name="Ink 1181">
                  <a:extLst>
                    <a:ext uri="{FF2B5EF4-FFF2-40B4-BE49-F238E27FC236}">
                      <a16:creationId xmlns:a16="http://schemas.microsoft.com/office/drawing/2014/main" id="{989D4E0E-D264-754D-8B06-49C1771BE4E4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3628102" y="6487380"/>
                  <a:ext cx="217440" cy="23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16">
            <p14:nvContentPartPr>
              <p14:cNvPr id="1487" name="Ink 1486">
                <a:extLst>
                  <a:ext uri="{FF2B5EF4-FFF2-40B4-BE49-F238E27FC236}">
                    <a16:creationId xmlns:a16="http://schemas.microsoft.com/office/drawing/2014/main" id="{D4044569-9C3B-0F4B-9241-7DE700A4914A}"/>
                  </a:ext>
                </a:extLst>
              </p14:cNvPr>
              <p14:cNvContentPartPr/>
              <p14:nvPr/>
            </p14:nvContentPartPr>
            <p14:xfrm>
              <a:off x="10866982" y="4250340"/>
              <a:ext cx="205560" cy="448560"/>
            </p14:xfrm>
          </p:contentPart>
        </mc:Choice>
        <mc:Fallback xmlns="">
          <p:pic>
            <p:nvPicPr>
              <p:cNvPr id="1487" name="Ink 1486">
                <a:extLst>
                  <a:ext uri="{FF2B5EF4-FFF2-40B4-BE49-F238E27FC236}">
                    <a16:creationId xmlns:a16="http://schemas.microsoft.com/office/drawing/2014/main" id="{D4044569-9C3B-0F4B-9241-7DE700A4914A}"/>
                  </a:ext>
                </a:extLst>
              </p:cNvPr>
              <p:cNvPicPr/>
              <p:nvPr/>
            </p:nvPicPr>
            <p:blipFill>
              <a:blip r:embed="rId1617"/>
              <a:stretch>
                <a:fillRect/>
              </a:stretch>
            </p:blipFill>
            <p:spPr>
              <a:xfrm>
                <a:off x="10851502" y="4234860"/>
                <a:ext cx="236160" cy="4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8">
            <p14:nvContentPartPr>
              <p14:cNvPr id="1488" name="Ink 1487">
                <a:extLst>
                  <a:ext uri="{FF2B5EF4-FFF2-40B4-BE49-F238E27FC236}">
                    <a16:creationId xmlns:a16="http://schemas.microsoft.com/office/drawing/2014/main" id="{AB610A9F-311F-854D-A885-F6FB4A6DF244}"/>
                  </a:ext>
                </a:extLst>
              </p14:cNvPr>
              <p14:cNvContentPartPr/>
              <p14:nvPr/>
            </p14:nvContentPartPr>
            <p14:xfrm>
              <a:off x="11029702" y="4557420"/>
              <a:ext cx="212400" cy="90360"/>
            </p14:xfrm>
          </p:contentPart>
        </mc:Choice>
        <mc:Fallback xmlns="">
          <p:pic>
            <p:nvPicPr>
              <p:cNvPr id="1488" name="Ink 1487">
                <a:extLst>
                  <a:ext uri="{FF2B5EF4-FFF2-40B4-BE49-F238E27FC236}">
                    <a16:creationId xmlns:a16="http://schemas.microsoft.com/office/drawing/2014/main" id="{AB610A9F-311F-854D-A885-F6FB4A6DF244}"/>
                  </a:ext>
                </a:extLst>
              </p:cNvPr>
              <p:cNvPicPr/>
              <p:nvPr/>
            </p:nvPicPr>
            <p:blipFill>
              <a:blip r:embed="rId1619"/>
              <a:stretch>
                <a:fillRect/>
              </a:stretch>
            </p:blipFill>
            <p:spPr>
              <a:xfrm>
                <a:off x="11014582" y="4542300"/>
                <a:ext cx="24300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0">
            <p14:nvContentPartPr>
              <p14:cNvPr id="1489" name="Ink 1488">
                <a:extLst>
                  <a:ext uri="{FF2B5EF4-FFF2-40B4-BE49-F238E27FC236}">
                    <a16:creationId xmlns:a16="http://schemas.microsoft.com/office/drawing/2014/main" id="{E1DB9543-C417-5F40-AB90-FE8B294E12B4}"/>
                  </a:ext>
                </a:extLst>
              </p14:cNvPr>
              <p14:cNvContentPartPr/>
              <p14:nvPr/>
            </p14:nvContentPartPr>
            <p14:xfrm>
              <a:off x="11203942" y="4416660"/>
              <a:ext cx="57240" cy="438840"/>
            </p14:xfrm>
          </p:contentPart>
        </mc:Choice>
        <mc:Fallback xmlns="">
          <p:pic>
            <p:nvPicPr>
              <p:cNvPr id="1489" name="Ink 1488">
                <a:extLst>
                  <a:ext uri="{FF2B5EF4-FFF2-40B4-BE49-F238E27FC236}">
                    <a16:creationId xmlns:a16="http://schemas.microsoft.com/office/drawing/2014/main" id="{E1DB9543-C417-5F40-AB90-FE8B294E12B4}"/>
                  </a:ext>
                </a:extLst>
              </p:cNvPr>
              <p:cNvPicPr/>
              <p:nvPr/>
            </p:nvPicPr>
            <p:blipFill>
              <a:blip r:embed="rId1621"/>
              <a:stretch>
                <a:fillRect/>
              </a:stretch>
            </p:blipFill>
            <p:spPr>
              <a:xfrm>
                <a:off x="11188822" y="4401540"/>
                <a:ext cx="87840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2">
            <p14:nvContentPartPr>
              <p14:cNvPr id="1470" name="Ink 1469">
                <a:extLst>
                  <a:ext uri="{FF2B5EF4-FFF2-40B4-BE49-F238E27FC236}">
                    <a16:creationId xmlns:a16="http://schemas.microsoft.com/office/drawing/2014/main" id="{E1769027-3F2A-8C46-8CFA-00DC4AEDFA7C}"/>
                  </a:ext>
                </a:extLst>
              </p14:cNvPr>
              <p14:cNvContentPartPr/>
              <p14:nvPr/>
            </p14:nvContentPartPr>
            <p14:xfrm>
              <a:off x="6705022" y="4686300"/>
              <a:ext cx="285840" cy="28800"/>
            </p14:xfrm>
          </p:contentPart>
        </mc:Choice>
        <mc:Fallback xmlns="">
          <p:pic>
            <p:nvPicPr>
              <p:cNvPr id="1470" name="Ink 1469">
                <a:extLst>
                  <a:ext uri="{FF2B5EF4-FFF2-40B4-BE49-F238E27FC236}">
                    <a16:creationId xmlns:a16="http://schemas.microsoft.com/office/drawing/2014/main" id="{E1769027-3F2A-8C46-8CFA-00DC4AEDFA7C}"/>
                  </a:ext>
                </a:extLst>
              </p:cNvPr>
              <p:cNvPicPr/>
              <p:nvPr/>
            </p:nvPicPr>
            <p:blipFill>
              <a:blip r:embed="rId1623"/>
              <a:stretch>
                <a:fillRect/>
              </a:stretch>
            </p:blipFill>
            <p:spPr>
              <a:xfrm>
                <a:off x="6689542" y="4670820"/>
                <a:ext cx="31644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4">
            <p14:nvContentPartPr>
              <p14:cNvPr id="1471" name="Ink 1470">
                <a:extLst>
                  <a:ext uri="{FF2B5EF4-FFF2-40B4-BE49-F238E27FC236}">
                    <a16:creationId xmlns:a16="http://schemas.microsoft.com/office/drawing/2014/main" id="{2270FFC5-5D19-354C-94F7-355951E9824E}"/>
                  </a:ext>
                </a:extLst>
              </p14:cNvPr>
              <p14:cNvContentPartPr/>
              <p14:nvPr/>
            </p14:nvContentPartPr>
            <p14:xfrm>
              <a:off x="7181302" y="4504860"/>
              <a:ext cx="183240" cy="295560"/>
            </p14:xfrm>
          </p:contentPart>
        </mc:Choice>
        <mc:Fallback xmlns="">
          <p:pic>
            <p:nvPicPr>
              <p:cNvPr id="1471" name="Ink 1470">
                <a:extLst>
                  <a:ext uri="{FF2B5EF4-FFF2-40B4-BE49-F238E27FC236}">
                    <a16:creationId xmlns:a16="http://schemas.microsoft.com/office/drawing/2014/main" id="{2270FFC5-5D19-354C-94F7-355951E9824E}"/>
                  </a:ext>
                </a:extLst>
              </p:cNvPr>
              <p:cNvPicPr/>
              <p:nvPr/>
            </p:nvPicPr>
            <p:blipFill>
              <a:blip r:embed="rId1625"/>
              <a:stretch>
                <a:fillRect/>
              </a:stretch>
            </p:blipFill>
            <p:spPr>
              <a:xfrm>
                <a:off x="7166182" y="4489380"/>
                <a:ext cx="21348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6">
            <p14:nvContentPartPr>
              <p14:cNvPr id="1472" name="Ink 1471">
                <a:extLst>
                  <a:ext uri="{FF2B5EF4-FFF2-40B4-BE49-F238E27FC236}">
                    <a16:creationId xmlns:a16="http://schemas.microsoft.com/office/drawing/2014/main" id="{B0B88974-E510-444B-B6D5-CF77DC1F4EC1}"/>
                  </a:ext>
                </a:extLst>
              </p14:cNvPr>
              <p14:cNvContentPartPr/>
              <p14:nvPr/>
            </p14:nvContentPartPr>
            <p14:xfrm>
              <a:off x="7429342" y="4543380"/>
              <a:ext cx="149040" cy="218880"/>
            </p14:xfrm>
          </p:contentPart>
        </mc:Choice>
        <mc:Fallback xmlns="">
          <p:pic>
            <p:nvPicPr>
              <p:cNvPr id="1472" name="Ink 1471">
                <a:extLst>
                  <a:ext uri="{FF2B5EF4-FFF2-40B4-BE49-F238E27FC236}">
                    <a16:creationId xmlns:a16="http://schemas.microsoft.com/office/drawing/2014/main" id="{B0B88974-E510-444B-B6D5-CF77DC1F4EC1}"/>
                  </a:ext>
                </a:extLst>
              </p:cNvPr>
              <p:cNvPicPr/>
              <p:nvPr/>
            </p:nvPicPr>
            <p:blipFill>
              <a:blip r:embed="rId1627"/>
              <a:stretch>
                <a:fillRect/>
              </a:stretch>
            </p:blipFill>
            <p:spPr>
              <a:xfrm>
                <a:off x="7414222" y="4527900"/>
                <a:ext cx="17928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8">
            <p14:nvContentPartPr>
              <p14:cNvPr id="1473" name="Ink 1472">
                <a:extLst>
                  <a:ext uri="{FF2B5EF4-FFF2-40B4-BE49-F238E27FC236}">
                    <a16:creationId xmlns:a16="http://schemas.microsoft.com/office/drawing/2014/main" id="{B5763AD8-BEF9-1744-B4DE-C58C758ECDDC}"/>
                  </a:ext>
                </a:extLst>
              </p14:cNvPr>
              <p14:cNvContentPartPr/>
              <p14:nvPr/>
            </p14:nvContentPartPr>
            <p14:xfrm>
              <a:off x="7715182" y="4343220"/>
              <a:ext cx="24120" cy="420480"/>
            </p14:xfrm>
          </p:contentPart>
        </mc:Choice>
        <mc:Fallback xmlns="">
          <p:pic>
            <p:nvPicPr>
              <p:cNvPr id="1473" name="Ink 1472">
                <a:extLst>
                  <a:ext uri="{FF2B5EF4-FFF2-40B4-BE49-F238E27FC236}">
                    <a16:creationId xmlns:a16="http://schemas.microsoft.com/office/drawing/2014/main" id="{B5763AD8-BEF9-1744-B4DE-C58C758ECDDC}"/>
                  </a:ext>
                </a:extLst>
              </p:cNvPr>
              <p:cNvPicPr/>
              <p:nvPr/>
            </p:nvPicPr>
            <p:blipFill>
              <a:blip r:embed="rId1629"/>
              <a:stretch>
                <a:fillRect/>
              </a:stretch>
            </p:blipFill>
            <p:spPr>
              <a:xfrm>
                <a:off x="7699702" y="4328100"/>
                <a:ext cx="54720" cy="45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0">
            <p14:nvContentPartPr>
              <p14:cNvPr id="1474" name="Ink 1473">
                <a:extLst>
                  <a:ext uri="{FF2B5EF4-FFF2-40B4-BE49-F238E27FC236}">
                    <a16:creationId xmlns:a16="http://schemas.microsoft.com/office/drawing/2014/main" id="{05937DFC-94AC-C046-8D3F-0B67B29ABB43}"/>
                  </a:ext>
                </a:extLst>
              </p14:cNvPr>
              <p14:cNvContentPartPr/>
              <p14:nvPr/>
            </p14:nvContentPartPr>
            <p14:xfrm>
              <a:off x="7500622" y="4369500"/>
              <a:ext cx="541800" cy="402480"/>
            </p14:xfrm>
          </p:contentPart>
        </mc:Choice>
        <mc:Fallback xmlns="">
          <p:pic>
            <p:nvPicPr>
              <p:cNvPr id="1474" name="Ink 1473">
                <a:extLst>
                  <a:ext uri="{FF2B5EF4-FFF2-40B4-BE49-F238E27FC236}">
                    <a16:creationId xmlns:a16="http://schemas.microsoft.com/office/drawing/2014/main" id="{05937DFC-94AC-C046-8D3F-0B67B29ABB43}"/>
                  </a:ext>
                </a:extLst>
              </p:cNvPr>
              <p:cNvPicPr/>
              <p:nvPr/>
            </p:nvPicPr>
            <p:blipFill>
              <a:blip r:embed="rId1631"/>
              <a:stretch>
                <a:fillRect/>
              </a:stretch>
            </p:blipFill>
            <p:spPr>
              <a:xfrm>
                <a:off x="7485502" y="4354020"/>
                <a:ext cx="572400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2">
            <p14:nvContentPartPr>
              <p14:cNvPr id="1475" name="Ink 1474">
                <a:extLst>
                  <a:ext uri="{FF2B5EF4-FFF2-40B4-BE49-F238E27FC236}">
                    <a16:creationId xmlns:a16="http://schemas.microsoft.com/office/drawing/2014/main" id="{4AD6CF1B-B105-3F4C-9BA2-2E36DF7936C9}"/>
                  </a:ext>
                </a:extLst>
              </p14:cNvPr>
              <p14:cNvContentPartPr/>
              <p14:nvPr/>
            </p14:nvContentPartPr>
            <p14:xfrm>
              <a:off x="8107222" y="4514580"/>
              <a:ext cx="180360" cy="258480"/>
            </p14:xfrm>
          </p:contentPart>
        </mc:Choice>
        <mc:Fallback xmlns="">
          <p:pic>
            <p:nvPicPr>
              <p:cNvPr id="1475" name="Ink 1474">
                <a:extLst>
                  <a:ext uri="{FF2B5EF4-FFF2-40B4-BE49-F238E27FC236}">
                    <a16:creationId xmlns:a16="http://schemas.microsoft.com/office/drawing/2014/main" id="{4AD6CF1B-B105-3F4C-9BA2-2E36DF7936C9}"/>
                  </a:ext>
                </a:extLst>
              </p:cNvPr>
              <p:cNvPicPr/>
              <p:nvPr/>
            </p:nvPicPr>
            <p:blipFill>
              <a:blip r:embed="rId1633"/>
              <a:stretch>
                <a:fillRect/>
              </a:stretch>
            </p:blipFill>
            <p:spPr>
              <a:xfrm>
                <a:off x="8091742" y="4499460"/>
                <a:ext cx="210960" cy="28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4">
            <p14:nvContentPartPr>
              <p14:cNvPr id="1476" name="Ink 1475">
                <a:extLst>
                  <a:ext uri="{FF2B5EF4-FFF2-40B4-BE49-F238E27FC236}">
                    <a16:creationId xmlns:a16="http://schemas.microsoft.com/office/drawing/2014/main" id="{5C509C4C-28A9-F84C-AF33-AE47DE99E421}"/>
                  </a:ext>
                </a:extLst>
              </p14:cNvPr>
              <p14:cNvContentPartPr/>
              <p14:nvPr/>
            </p14:nvContentPartPr>
            <p14:xfrm>
              <a:off x="8358142" y="4500540"/>
              <a:ext cx="189360" cy="248400"/>
            </p14:xfrm>
          </p:contentPart>
        </mc:Choice>
        <mc:Fallback xmlns="">
          <p:pic>
            <p:nvPicPr>
              <p:cNvPr id="1476" name="Ink 1475">
                <a:extLst>
                  <a:ext uri="{FF2B5EF4-FFF2-40B4-BE49-F238E27FC236}">
                    <a16:creationId xmlns:a16="http://schemas.microsoft.com/office/drawing/2014/main" id="{5C509C4C-28A9-F84C-AF33-AE47DE99E421}"/>
                  </a:ext>
                </a:extLst>
              </p:cNvPr>
              <p:cNvPicPr/>
              <p:nvPr/>
            </p:nvPicPr>
            <p:blipFill>
              <a:blip r:embed="rId1635"/>
              <a:stretch>
                <a:fillRect/>
              </a:stretch>
            </p:blipFill>
            <p:spPr>
              <a:xfrm>
                <a:off x="8342662" y="4485060"/>
                <a:ext cx="21996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6">
            <p14:nvContentPartPr>
              <p14:cNvPr id="1477" name="Ink 1476">
                <a:extLst>
                  <a:ext uri="{FF2B5EF4-FFF2-40B4-BE49-F238E27FC236}">
                    <a16:creationId xmlns:a16="http://schemas.microsoft.com/office/drawing/2014/main" id="{AB722E94-7450-8B46-9BBE-1393696285AE}"/>
                  </a:ext>
                </a:extLst>
              </p14:cNvPr>
              <p14:cNvContentPartPr/>
              <p14:nvPr/>
            </p14:nvContentPartPr>
            <p14:xfrm>
              <a:off x="8600782" y="4486140"/>
              <a:ext cx="49320" cy="247680"/>
            </p14:xfrm>
          </p:contentPart>
        </mc:Choice>
        <mc:Fallback xmlns="">
          <p:pic>
            <p:nvPicPr>
              <p:cNvPr id="1477" name="Ink 1476">
                <a:extLst>
                  <a:ext uri="{FF2B5EF4-FFF2-40B4-BE49-F238E27FC236}">
                    <a16:creationId xmlns:a16="http://schemas.microsoft.com/office/drawing/2014/main" id="{AB722E94-7450-8B46-9BBE-1393696285AE}"/>
                  </a:ext>
                </a:extLst>
              </p:cNvPr>
              <p:cNvPicPr/>
              <p:nvPr/>
            </p:nvPicPr>
            <p:blipFill>
              <a:blip r:embed="rId1637"/>
              <a:stretch>
                <a:fillRect/>
              </a:stretch>
            </p:blipFill>
            <p:spPr>
              <a:xfrm>
                <a:off x="8585662" y="4471020"/>
                <a:ext cx="79920" cy="27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8">
            <p14:nvContentPartPr>
              <p14:cNvPr id="1478" name="Ink 1477">
                <a:extLst>
                  <a:ext uri="{FF2B5EF4-FFF2-40B4-BE49-F238E27FC236}">
                    <a16:creationId xmlns:a16="http://schemas.microsoft.com/office/drawing/2014/main" id="{3AE9681D-2526-3B40-88CD-1EF2DE10A8AC}"/>
                  </a:ext>
                </a:extLst>
              </p14:cNvPr>
              <p14:cNvContentPartPr/>
              <p14:nvPr/>
            </p14:nvContentPartPr>
            <p14:xfrm>
              <a:off x="8629582" y="4371660"/>
              <a:ext cx="5760" cy="7560"/>
            </p14:xfrm>
          </p:contentPart>
        </mc:Choice>
        <mc:Fallback xmlns="">
          <p:pic>
            <p:nvPicPr>
              <p:cNvPr id="1478" name="Ink 1477">
                <a:extLst>
                  <a:ext uri="{FF2B5EF4-FFF2-40B4-BE49-F238E27FC236}">
                    <a16:creationId xmlns:a16="http://schemas.microsoft.com/office/drawing/2014/main" id="{3AE9681D-2526-3B40-88CD-1EF2DE10A8AC}"/>
                  </a:ext>
                </a:extLst>
              </p:cNvPr>
              <p:cNvPicPr/>
              <p:nvPr/>
            </p:nvPicPr>
            <p:blipFill>
              <a:blip r:embed="rId1639"/>
              <a:stretch>
                <a:fillRect/>
              </a:stretch>
            </p:blipFill>
            <p:spPr>
              <a:xfrm>
                <a:off x="8614102" y="4356540"/>
                <a:ext cx="3636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0">
            <p14:nvContentPartPr>
              <p14:cNvPr id="1479" name="Ink 1478">
                <a:extLst>
                  <a:ext uri="{FF2B5EF4-FFF2-40B4-BE49-F238E27FC236}">
                    <a16:creationId xmlns:a16="http://schemas.microsoft.com/office/drawing/2014/main" id="{9FF7EEC6-D1E9-FA48-8F81-9B0642761584}"/>
                  </a:ext>
                </a:extLst>
              </p14:cNvPr>
              <p14:cNvContentPartPr/>
              <p14:nvPr/>
            </p14:nvContentPartPr>
            <p14:xfrm>
              <a:off x="8716342" y="4431780"/>
              <a:ext cx="261720" cy="326520"/>
            </p14:xfrm>
          </p:contentPart>
        </mc:Choice>
        <mc:Fallback xmlns="">
          <p:pic>
            <p:nvPicPr>
              <p:cNvPr id="1479" name="Ink 1478">
                <a:extLst>
                  <a:ext uri="{FF2B5EF4-FFF2-40B4-BE49-F238E27FC236}">
                    <a16:creationId xmlns:a16="http://schemas.microsoft.com/office/drawing/2014/main" id="{9FF7EEC6-D1E9-FA48-8F81-9B0642761584}"/>
                  </a:ext>
                </a:extLst>
              </p:cNvPr>
              <p:cNvPicPr/>
              <p:nvPr/>
            </p:nvPicPr>
            <p:blipFill>
              <a:blip r:embed="rId1641"/>
              <a:stretch>
                <a:fillRect/>
              </a:stretch>
            </p:blipFill>
            <p:spPr>
              <a:xfrm>
                <a:off x="8700862" y="4416300"/>
                <a:ext cx="291960" cy="35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2">
            <p14:nvContentPartPr>
              <p14:cNvPr id="1480" name="Ink 1479">
                <a:extLst>
                  <a:ext uri="{FF2B5EF4-FFF2-40B4-BE49-F238E27FC236}">
                    <a16:creationId xmlns:a16="http://schemas.microsoft.com/office/drawing/2014/main" id="{565EF1E9-4FC4-1046-A4ED-87C7427C8342}"/>
                  </a:ext>
                </a:extLst>
              </p14:cNvPr>
              <p14:cNvContentPartPr/>
              <p14:nvPr/>
            </p14:nvContentPartPr>
            <p14:xfrm>
              <a:off x="8758102" y="4507380"/>
              <a:ext cx="436320" cy="196200"/>
            </p14:xfrm>
          </p:contentPart>
        </mc:Choice>
        <mc:Fallback xmlns="">
          <p:pic>
            <p:nvPicPr>
              <p:cNvPr id="1480" name="Ink 1479">
                <a:extLst>
                  <a:ext uri="{FF2B5EF4-FFF2-40B4-BE49-F238E27FC236}">
                    <a16:creationId xmlns:a16="http://schemas.microsoft.com/office/drawing/2014/main" id="{565EF1E9-4FC4-1046-A4ED-87C7427C8342}"/>
                  </a:ext>
                </a:extLst>
              </p:cNvPr>
              <p:cNvPicPr/>
              <p:nvPr/>
            </p:nvPicPr>
            <p:blipFill>
              <a:blip r:embed="rId1643"/>
              <a:stretch>
                <a:fillRect/>
              </a:stretch>
            </p:blipFill>
            <p:spPr>
              <a:xfrm>
                <a:off x="8742982" y="4492260"/>
                <a:ext cx="46692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4">
            <p14:nvContentPartPr>
              <p14:cNvPr id="1481" name="Ink 1480">
                <a:extLst>
                  <a:ext uri="{FF2B5EF4-FFF2-40B4-BE49-F238E27FC236}">
                    <a16:creationId xmlns:a16="http://schemas.microsoft.com/office/drawing/2014/main" id="{61FCB29E-29F7-FB48-9CFA-17E856B93353}"/>
                  </a:ext>
                </a:extLst>
              </p14:cNvPr>
              <p14:cNvContentPartPr/>
              <p14:nvPr/>
            </p14:nvContentPartPr>
            <p14:xfrm>
              <a:off x="9415462" y="4357620"/>
              <a:ext cx="84960" cy="403200"/>
            </p14:xfrm>
          </p:contentPart>
        </mc:Choice>
        <mc:Fallback xmlns="">
          <p:pic>
            <p:nvPicPr>
              <p:cNvPr id="1481" name="Ink 1480">
                <a:extLst>
                  <a:ext uri="{FF2B5EF4-FFF2-40B4-BE49-F238E27FC236}">
                    <a16:creationId xmlns:a16="http://schemas.microsoft.com/office/drawing/2014/main" id="{61FCB29E-29F7-FB48-9CFA-17E856B93353}"/>
                  </a:ext>
                </a:extLst>
              </p:cNvPr>
              <p:cNvPicPr/>
              <p:nvPr/>
            </p:nvPicPr>
            <p:blipFill>
              <a:blip r:embed="rId1645"/>
              <a:stretch>
                <a:fillRect/>
              </a:stretch>
            </p:blipFill>
            <p:spPr>
              <a:xfrm>
                <a:off x="9399982" y="4342140"/>
                <a:ext cx="115560" cy="43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6">
            <p14:nvContentPartPr>
              <p14:cNvPr id="1482" name="Ink 1481">
                <a:extLst>
                  <a:ext uri="{FF2B5EF4-FFF2-40B4-BE49-F238E27FC236}">
                    <a16:creationId xmlns:a16="http://schemas.microsoft.com/office/drawing/2014/main" id="{02BC54EA-D1ED-9145-8609-73CB90BA08E7}"/>
                  </a:ext>
                </a:extLst>
              </p14:cNvPr>
              <p14:cNvContentPartPr/>
              <p14:nvPr/>
            </p14:nvContentPartPr>
            <p14:xfrm>
              <a:off x="9351022" y="4504860"/>
              <a:ext cx="609480" cy="200520"/>
            </p14:xfrm>
          </p:contentPart>
        </mc:Choice>
        <mc:Fallback xmlns="">
          <p:pic>
            <p:nvPicPr>
              <p:cNvPr id="1482" name="Ink 1481">
                <a:extLst>
                  <a:ext uri="{FF2B5EF4-FFF2-40B4-BE49-F238E27FC236}">
                    <a16:creationId xmlns:a16="http://schemas.microsoft.com/office/drawing/2014/main" id="{02BC54EA-D1ED-9145-8609-73CB90BA08E7}"/>
                  </a:ext>
                </a:extLst>
              </p:cNvPr>
              <p:cNvPicPr/>
              <p:nvPr/>
            </p:nvPicPr>
            <p:blipFill>
              <a:blip r:embed="rId1647"/>
              <a:stretch>
                <a:fillRect/>
              </a:stretch>
            </p:blipFill>
            <p:spPr>
              <a:xfrm>
                <a:off x="9335902" y="4489380"/>
                <a:ext cx="64008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8">
            <p14:nvContentPartPr>
              <p14:cNvPr id="1483" name="Ink 1482">
                <a:extLst>
                  <a:ext uri="{FF2B5EF4-FFF2-40B4-BE49-F238E27FC236}">
                    <a16:creationId xmlns:a16="http://schemas.microsoft.com/office/drawing/2014/main" id="{B94BABEF-1DE4-AB4E-9406-D8E369FD8E35}"/>
                  </a:ext>
                </a:extLst>
              </p14:cNvPr>
              <p14:cNvContentPartPr/>
              <p14:nvPr/>
            </p14:nvContentPartPr>
            <p14:xfrm>
              <a:off x="9943942" y="4486140"/>
              <a:ext cx="237240" cy="266400"/>
            </p14:xfrm>
          </p:contentPart>
        </mc:Choice>
        <mc:Fallback xmlns="">
          <p:pic>
            <p:nvPicPr>
              <p:cNvPr id="1483" name="Ink 1482">
                <a:extLst>
                  <a:ext uri="{FF2B5EF4-FFF2-40B4-BE49-F238E27FC236}">
                    <a16:creationId xmlns:a16="http://schemas.microsoft.com/office/drawing/2014/main" id="{B94BABEF-1DE4-AB4E-9406-D8E369FD8E35}"/>
                  </a:ext>
                </a:extLst>
              </p:cNvPr>
              <p:cNvPicPr/>
              <p:nvPr/>
            </p:nvPicPr>
            <p:blipFill>
              <a:blip r:embed="rId1649"/>
              <a:stretch>
                <a:fillRect/>
              </a:stretch>
            </p:blipFill>
            <p:spPr>
              <a:xfrm>
                <a:off x="9928822" y="4471020"/>
                <a:ext cx="267840" cy="29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0">
            <p14:nvContentPartPr>
              <p14:cNvPr id="1484" name="Ink 1483">
                <a:extLst>
                  <a:ext uri="{FF2B5EF4-FFF2-40B4-BE49-F238E27FC236}">
                    <a16:creationId xmlns:a16="http://schemas.microsoft.com/office/drawing/2014/main" id="{2CD58CF6-C41C-1048-849D-90A246432FBD}"/>
                  </a:ext>
                </a:extLst>
              </p14:cNvPr>
              <p14:cNvContentPartPr/>
              <p14:nvPr/>
            </p14:nvContentPartPr>
            <p14:xfrm>
              <a:off x="10244182" y="4443300"/>
              <a:ext cx="60480" cy="271800"/>
            </p14:xfrm>
          </p:contentPart>
        </mc:Choice>
        <mc:Fallback xmlns="">
          <p:pic>
            <p:nvPicPr>
              <p:cNvPr id="1484" name="Ink 1483">
                <a:extLst>
                  <a:ext uri="{FF2B5EF4-FFF2-40B4-BE49-F238E27FC236}">
                    <a16:creationId xmlns:a16="http://schemas.microsoft.com/office/drawing/2014/main" id="{2CD58CF6-C41C-1048-849D-90A246432FBD}"/>
                  </a:ext>
                </a:extLst>
              </p:cNvPr>
              <p:cNvPicPr/>
              <p:nvPr/>
            </p:nvPicPr>
            <p:blipFill>
              <a:blip r:embed="rId1651"/>
              <a:stretch>
                <a:fillRect/>
              </a:stretch>
            </p:blipFill>
            <p:spPr>
              <a:xfrm>
                <a:off x="10228702" y="4427820"/>
                <a:ext cx="9072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2">
            <p14:nvContentPartPr>
              <p14:cNvPr id="1485" name="Ink 1484">
                <a:extLst>
                  <a:ext uri="{FF2B5EF4-FFF2-40B4-BE49-F238E27FC236}">
                    <a16:creationId xmlns:a16="http://schemas.microsoft.com/office/drawing/2014/main" id="{7F9AD859-E180-724C-97C0-283D4EB4DE1C}"/>
                  </a:ext>
                </a:extLst>
              </p14:cNvPr>
              <p14:cNvContentPartPr/>
              <p14:nvPr/>
            </p14:nvContentPartPr>
            <p14:xfrm>
              <a:off x="10343902" y="4371660"/>
              <a:ext cx="57960" cy="372600"/>
            </p14:xfrm>
          </p:contentPart>
        </mc:Choice>
        <mc:Fallback xmlns="">
          <p:pic>
            <p:nvPicPr>
              <p:cNvPr id="1485" name="Ink 1484">
                <a:extLst>
                  <a:ext uri="{FF2B5EF4-FFF2-40B4-BE49-F238E27FC236}">
                    <a16:creationId xmlns:a16="http://schemas.microsoft.com/office/drawing/2014/main" id="{7F9AD859-E180-724C-97C0-283D4EB4DE1C}"/>
                  </a:ext>
                </a:extLst>
              </p:cNvPr>
              <p:cNvPicPr/>
              <p:nvPr/>
            </p:nvPicPr>
            <p:blipFill>
              <a:blip r:embed="rId1653"/>
              <a:stretch>
                <a:fillRect/>
              </a:stretch>
            </p:blipFill>
            <p:spPr>
              <a:xfrm>
                <a:off x="10328782" y="4356540"/>
                <a:ext cx="8820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4">
            <p14:nvContentPartPr>
              <p14:cNvPr id="1486" name="Ink 1485">
                <a:extLst>
                  <a:ext uri="{FF2B5EF4-FFF2-40B4-BE49-F238E27FC236}">
                    <a16:creationId xmlns:a16="http://schemas.microsoft.com/office/drawing/2014/main" id="{EBE84FAE-D731-DA4E-8E35-F24152D9CB89}"/>
                  </a:ext>
                </a:extLst>
              </p14:cNvPr>
              <p14:cNvContentPartPr/>
              <p14:nvPr/>
            </p14:nvContentPartPr>
            <p14:xfrm>
              <a:off x="10272982" y="4541580"/>
              <a:ext cx="363240" cy="170640"/>
            </p14:xfrm>
          </p:contentPart>
        </mc:Choice>
        <mc:Fallback xmlns="">
          <p:pic>
            <p:nvPicPr>
              <p:cNvPr id="1486" name="Ink 1485">
                <a:extLst>
                  <a:ext uri="{FF2B5EF4-FFF2-40B4-BE49-F238E27FC236}">
                    <a16:creationId xmlns:a16="http://schemas.microsoft.com/office/drawing/2014/main" id="{EBE84FAE-D731-DA4E-8E35-F24152D9CB89}"/>
                  </a:ext>
                </a:extLst>
              </p:cNvPr>
              <p:cNvPicPr/>
              <p:nvPr/>
            </p:nvPicPr>
            <p:blipFill>
              <a:blip r:embed="rId1655"/>
              <a:stretch>
                <a:fillRect/>
              </a:stretch>
            </p:blipFill>
            <p:spPr>
              <a:xfrm>
                <a:off x="10257502" y="4526460"/>
                <a:ext cx="39348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6">
            <p14:nvContentPartPr>
              <p14:cNvPr id="1492" name="Ink 1491">
                <a:extLst>
                  <a:ext uri="{FF2B5EF4-FFF2-40B4-BE49-F238E27FC236}">
                    <a16:creationId xmlns:a16="http://schemas.microsoft.com/office/drawing/2014/main" id="{CC23E775-4324-5B40-90EE-EB9BB56CC58F}"/>
                  </a:ext>
                </a:extLst>
              </p14:cNvPr>
              <p14:cNvContentPartPr/>
              <p14:nvPr/>
            </p14:nvContentPartPr>
            <p14:xfrm>
              <a:off x="7284262" y="4955580"/>
              <a:ext cx="353520" cy="456480"/>
            </p14:xfrm>
          </p:contentPart>
        </mc:Choice>
        <mc:Fallback xmlns="">
          <p:pic>
            <p:nvPicPr>
              <p:cNvPr id="1492" name="Ink 1491">
                <a:extLst>
                  <a:ext uri="{FF2B5EF4-FFF2-40B4-BE49-F238E27FC236}">
                    <a16:creationId xmlns:a16="http://schemas.microsoft.com/office/drawing/2014/main" id="{CC23E775-4324-5B40-90EE-EB9BB56CC58F}"/>
                  </a:ext>
                </a:extLst>
              </p:cNvPr>
              <p:cNvPicPr/>
              <p:nvPr/>
            </p:nvPicPr>
            <p:blipFill>
              <a:blip r:embed="rId1657"/>
              <a:stretch>
                <a:fillRect/>
              </a:stretch>
            </p:blipFill>
            <p:spPr>
              <a:xfrm>
                <a:off x="7268782" y="4940100"/>
                <a:ext cx="384120" cy="4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8">
            <p14:nvContentPartPr>
              <p14:cNvPr id="1493" name="Ink 1492">
                <a:extLst>
                  <a:ext uri="{FF2B5EF4-FFF2-40B4-BE49-F238E27FC236}">
                    <a16:creationId xmlns:a16="http://schemas.microsoft.com/office/drawing/2014/main" id="{E12F584C-C2AB-454A-B93E-2F2E50F2DE40}"/>
                  </a:ext>
                </a:extLst>
              </p14:cNvPr>
              <p14:cNvContentPartPr/>
              <p14:nvPr/>
            </p14:nvContentPartPr>
            <p14:xfrm>
              <a:off x="7699702" y="5110020"/>
              <a:ext cx="124920" cy="222480"/>
            </p14:xfrm>
          </p:contentPart>
        </mc:Choice>
        <mc:Fallback xmlns="">
          <p:pic>
            <p:nvPicPr>
              <p:cNvPr id="1493" name="Ink 1492">
                <a:extLst>
                  <a:ext uri="{FF2B5EF4-FFF2-40B4-BE49-F238E27FC236}">
                    <a16:creationId xmlns:a16="http://schemas.microsoft.com/office/drawing/2014/main" id="{E12F584C-C2AB-454A-B93E-2F2E50F2DE40}"/>
                  </a:ext>
                </a:extLst>
              </p:cNvPr>
              <p:cNvPicPr/>
              <p:nvPr/>
            </p:nvPicPr>
            <p:blipFill>
              <a:blip r:embed="rId1659"/>
              <a:stretch>
                <a:fillRect/>
              </a:stretch>
            </p:blipFill>
            <p:spPr>
              <a:xfrm>
                <a:off x="7684582" y="5094540"/>
                <a:ext cx="15552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0">
            <p14:nvContentPartPr>
              <p14:cNvPr id="1494" name="Ink 1493">
                <a:extLst>
                  <a:ext uri="{FF2B5EF4-FFF2-40B4-BE49-F238E27FC236}">
                    <a16:creationId xmlns:a16="http://schemas.microsoft.com/office/drawing/2014/main" id="{C2931803-51AF-5649-8DD3-96C54925A8D4}"/>
                  </a:ext>
                </a:extLst>
              </p14:cNvPr>
              <p14:cNvContentPartPr/>
              <p14:nvPr/>
            </p14:nvContentPartPr>
            <p14:xfrm>
              <a:off x="7886542" y="5153220"/>
              <a:ext cx="168120" cy="215280"/>
            </p14:xfrm>
          </p:contentPart>
        </mc:Choice>
        <mc:Fallback xmlns="">
          <p:pic>
            <p:nvPicPr>
              <p:cNvPr id="1494" name="Ink 1493">
                <a:extLst>
                  <a:ext uri="{FF2B5EF4-FFF2-40B4-BE49-F238E27FC236}">
                    <a16:creationId xmlns:a16="http://schemas.microsoft.com/office/drawing/2014/main" id="{C2931803-51AF-5649-8DD3-96C54925A8D4}"/>
                  </a:ext>
                </a:extLst>
              </p:cNvPr>
              <p:cNvPicPr/>
              <p:nvPr/>
            </p:nvPicPr>
            <p:blipFill>
              <a:blip r:embed="rId1661"/>
              <a:stretch>
                <a:fillRect/>
              </a:stretch>
            </p:blipFill>
            <p:spPr>
              <a:xfrm>
                <a:off x="7871422" y="5138100"/>
                <a:ext cx="19872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2">
            <p14:nvContentPartPr>
              <p14:cNvPr id="1495" name="Ink 1494">
                <a:extLst>
                  <a:ext uri="{FF2B5EF4-FFF2-40B4-BE49-F238E27FC236}">
                    <a16:creationId xmlns:a16="http://schemas.microsoft.com/office/drawing/2014/main" id="{7D070837-BFD3-124C-B463-1628530038E2}"/>
                  </a:ext>
                </a:extLst>
              </p14:cNvPr>
              <p14:cNvContentPartPr/>
              <p14:nvPr/>
            </p14:nvContentPartPr>
            <p14:xfrm>
              <a:off x="8100382" y="5124780"/>
              <a:ext cx="117000" cy="437400"/>
            </p14:xfrm>
          </p:contentPart>
        </mc:Choice>
        <mc:Fallback xmlns="">
          <p:pic>
            <p:nvPicPr>
              <p:cNvPr id="1495" name="Ink 1494">
                <a:extLst>
                  <a:ext uri="{FF2B5EF4-FFF2-40B4-BE49-F238E27FC236}">
                    <a16:creationId xmlns:a16="http://schemas.microsoft.com/office/drawing/2014/main" id="{7D070837-BFD3-124C-B463-1628530038E2}"/>
                  </a:ext>
                </a:extLst>
              </p:cNvPr>
              <p:cNvPicPr/>
              <p:nvPr/>
            </p:nvPicPr>
            <p:blipFill>
              <a:blip r:embed="rId1663"/>
              <a:stretch>
                <a:fillRect/>
              </a:stretch>
            </p:blipFill>
            <p:spPr>
              <a:xfrm>
                <a:off x="8084902" y="5109300"/>
                <a:ext cx="147600" cy="46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4">
            <p14:nvContentPartPr>
              <p14:cNvPr id="1496" name="Ink 1495">
                <a:extLst>
                  <a:ext uri="{FF2B5EF4-FFF2-40B4-BE49-F238E27FC236}">
                    <a16:creationId xmlns:a16="http://schemas.microsoft.com/office/drawing/2014/main" id="{C94B6A24-4931-6A49-AADC-ECB34E0BBFE5}"/>
                  </a:ext>
                </a:extLst>
              </p14:cNvPr>
              <p14:cNvContentPartPr/>
              <p14:nvPr/>
            </p14:nvContentPartPr>
            <p14:xfrm>
              <a:off x="8272462" y="5129100"/>
              <a:ext cx="41040" cy="222120"/>
            </p14:xfrm>
          </p:contentPart>
        </mc:Choice>
        <mc:Fallback xmlns="">
          <p:pic>
            <p:nvPicPr>
              <p:cNvPr id="1496" name="Ink 1495">
                <a:extLst>
                  <a:ext uri="{FF2B5EF4-FFF2-40B4-BE49-F238E27FC236}">
                    <a16:creationId xmlns:a16="http://schemas.microsoft.com/office/drawing/2014/main" id="{C94B6A24-4931-6A49-AADC-ECB34E0BBFE5}"/>
                  </a:ext>
                </a:extLst>
              </p:cNvPr>
              <p:cNvPicPr/>
              <p:nvPr/>
            </p:nvPicPr>
            <p:blipFill>
              <a:blip r:embed="rId1665"/>
              <a:stretch>
                <a:fillRect/>
              </a:stretch>
            </p:blipFill>
            <p:spPr>
              <a:xfrm>
                <a:off x="8256982" y="5113620"/>
                <a:ext cx="7128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6">
            <p14:nvContentPartPr>
              <p14:cNvPr id="1497" name="Ink 1496">
                <a:extLst>
                  <a:ext uri="{FF2B5EF4-FFF2-40B4-BE49-F238E27FC236}">
                    <a16:creationId xmlns:a16="http://schemas.microsoft.com/office/drawing/2014/main" id="{0C71F812-DE28-3144-A53D-847753F31514}"/>
                  </a:ext>
                </a:extLst>
              </p14:cNvPr>
              <p14:cNvContentPartPr/>
              <p14:nvPr/>
            </p14:nvContentPartPr>
            <p14:xfrm>
              <a:off x="8315302" y="4943340"/>
              <a:ext cx="3600" cy="2880"/>
            </p14:xfrm>
          </p:contentPart>
        </mc:Choice>
        <mc:Fallback xmlns="">
          <p:pic>
            <p:nvPicPr>
              <p:cNvPr id="1497" name="Ink 1496">
                <a:extLst>
                  <a:ext uri="{FF2B5EF4-FFF2-40B4-BE49-F238E27FC236}">
                    <a16:creationId xmlns:a16="http://schemas.microsoft.com/office/drawing/2014/main" id="{0C71F812-DE28-3144-A53D-847753F31514}"/>
                  </a:ext>
                </a:extLst>
              </p:cNvPr>
              <p:cNvPicPr/>
              <p:nvPr/>
            </p:nvPicPr>
            <p:blipFill>
              <a:blip r:embed="rId1667"/>
              <a:stretch>
                <a:fillRect/>
              </a:stretch>
            </p:blipFill>
            <p:spPr>
              <a:xfrm>
                <a:off x="8299822" y="4928220"/>
                <a:ext cx="33840" cy="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8">
            <p14:nvContentPartPr>
              <p14:cNvPr id="1498" name="Ink 1497">
                <a:extLst>
                  <a:ext uri="{FF2B5EF4-FFF2-40B4-BE49-F238E27FC236}">
                    <a16:creationId xmlns:a16="http://schemas.microsoft.com/office/drawing/2014/main" id="{B06BF2BC-0656-5D40-B4C4-FDD15D87ABC2}"/>
                  </a:ext>
                </a:extLst>
              </p14:cNvPr>
              <p14:cNvContentPartPr/>
              <p14:nvPr/>
            </p14:nvContentPartPr>
            <p14:xfrm>
              <a:off x="8443822" y="5014620"/>
              <a:ext cx="56160" cy="363240"/>
            </p14:xfrm>
          </p:contentPart>
        </mc:Choice>
        <mc:Fallback xmlns="">
          <p:pic>
            <p:nvPicPr>
              <p:cNvPr id="1498" name="Ink 1497">
                <a:extLst>
                  <a:ext uri="{FF2B5EF4-FFF2-40B4-BE49-F238E27FC236}">
                    <a16:creationId xmlns:a16="http://schemas.microsoft.com/office/drawing/2014/main" id="{B06BF2BC-0656-5D40-B4C4-FDD15D87ABC2}"/>
                  </a:ext>
                </a:extLst>
              </p:cNvPr>
              <p:cNvPicPr/>
              <p:nvPr/>
            </p:nvPicPr>
            <p:blipFill>
              <a:blip r:embed="rId1669"/>
              <a:stretch>
                <a:fillRect/>
              </a:stretch>
            </p:blipFill>
            <p:spPr>
              <a:xfrm>
                <a:off x="8428342" y="4999500"/>
                <a:ext cx="86760" cy="39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0">
            <p14:nvContentPartPr>
              <p14:cNvPr id="1499" name="Ink 1498">
                <a:extLst>
                  <a:ext uri="{FF2B5EF4-FFF2-40B4-BE49-F238E27FC236}">
                    <a16:creationId xmlns:a16="http://schemas.microsoft.com/office/drawing/2014/main" id="{5BF727B5-3A0A-1048-B92C-5BB38FA947F6}"/>
                  </a:ext>
                </a:extLst>
              </p14:cNvPr>
              <p14:cNvContentPartPr/>
              <p14:nvPr/>
            </p14:nvContentPartPr>
            <p14:xfrm>
              <a:off x="8345182" y="5066460"/>
              <a:ext cx="464760" cy="235800"/>
            </p14:xfrm>
          </p:contentPart>
        </mc:Choice>
        <mc:Fallback xmlns="">
          <p:pic>
            <p:nvPicPr>
              <p:cNvPr id="1499" name="Ink 1498">
                <a:extLst>
                  <a:ext uri="{FF2B5EF4-FFF2-40B4-BE49-F238E27FC236}">
                    <a16:creationId xmlns:a16="http://schemas.microsoft.com/office/drawing/2014/main" id="{5BF727B5-3A0A-1048-B92C-5BB38FA947F6}"/>
                  </a:ext>
                </a:extLst>
              </p:cNvPr>
              <p:cNvPicPr/>
              <p:nvPr/>
            </p:nvPicPr>
            <p:blipFill>
              <a:blip r:embed="rId1671"/>
              <a:stretch>
                <a:fillRect/>
              </a:stretch>
            </p:blipFill>
            <p:spPr>
              <a:xfrm>
                <a:off x="8330062" y="5051340"/>
                <a:ext cx="49500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2">
            <p14:nvContentPartPr>
              <p14:cNvPr id="1500" name="Ink 1499">
                <a:extLst>
                  <a:ext uri="{FF2B5EF4-FFF2-40B4-BE49-F238E27FC236}">
                    <a16:creationId xmlns:a16="http://schemas.microsoft.com/office/drawing/2014/main" id="{632739DB-BED7-2D40-96BE-9B5D9F55443D}"/>
                  </a:ext>
                </a:extLst>
              </p14:cNvPr>
              <p14:cNvContentPartPr/>
              <p14:nvPr/>
            </p14:nvContentPartPr>
            <p14:xfrm>
              <a:off x="8915062" y="4914900"/>
              <a:ext cx="69480" cy="375480"/>
            </p14:xfrm>
          </p:contentPart>
        </mc:Choice>
        <mc:Fallback xmlns="">
          <p:pic>
            <p:nvPicPr>
              <p:cNvPr id="1500" name="Ink 1499">
                <a:extLst>
                  <a:ext uri="{FF2B5EF4-FFF2-40B4-BE49-F238E27FC236}">
                    <a16:creationId xmlns:a16="http://schemas.microsoft.com/office/drawing/2014/main" id="{632739DB-BED7-2D40-96BE-9B5D9F55443D}"/>
                  </a:ext>
                </a:extLst>
              </p:cNvPr>
              <p:cNvPicPr/>
              <p:nvPr/>
            </p:nvPicPr>
            <p:blipFill>
              <a:blip r:embed="rId1673"/>
              <a:stretch>
                <a:fillRect/>
              </a:stretch>
            </p:blipFill>
            <p:spPr>
              <a:xfrm>
                <a:off x="8899942" y="4899420"/>
                <a:ext cx="99720" cy="40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4">
            <p14:nvContentPartPr>
              <p14:cNvPr id="1501" name="Ink 1500">
                <a:extLst>
                  <a:ext uri="{FF2B5EF4-FFF2-40B4-BE49-F238E27FC236}">
                    <a16:creationId xmlns:a16="http://schemas.microsoft.com/office/drawing/2014/main" id="{8EA89795-CF64-CF4B-B52F-AEA5465F2C43}"/>
                  </a:ext>
                </a:extLst>
              </p14:cNvPr>
              <p14:cNvContentPartPr/>
              <p14:nvPr/>
            </p14:nvContentPartPr>
            <p14:xfrm>
              <a:off x="8800942" y="4987980"/>
              <a:ext cx="298800" cy="262800"/>
            </p14:xfrm>
          </p:contentPart>
        </mc:Choice>
        <mc:Fallback xmlns="">
          <p:pic>
            <p:nvPicPr>
              <p:cNvPr id="1501" name="Ink 1500">
                <a:extLst>
                  <a:ext uri="{FF2B5EF4-FFF2-40B4-BE49-F238E27FC236}">
                    <a16:creationId xmlns:a16="http://schemas.microsoft.com/office/drawing/2014/main" id="{8EA89795-CF64-CF4B-B52F-AEA5465F2C43}"/>
                  </a:ext>
                </a:extLst>
              </p:cNvPr>
              <p:cNvPicPr/>
              <p:nvPr/>
            </p:nvPicPr>
            <p:blipFill>
              <a:blip r:embed="rId1675"/>
              <a:stretch>
                <a:fillRect/>
              </a:stretch>
            </p:blipFill>
            <p:spPr>
              <a:xfrm>
                <a:off x="8785462" y="4972860"/>
                <a:ext cx="32940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6">
            <p14:nvContentPartPr>
              <p14:cNvPr id="1502" name="Ink 1501">
                <a:extLst>
                  <a:ext uri="{FF2B5EF4-FFF2-40B4-BE49-F238E27FC236}">
                    <a16:creationId xmlns:a16="http://schemas.microsoft.com/office/drawing/2014/main" id="{7C8C0C81-742A-D649-898F-3FEAF35EE2A6}"/>
                  </a:ext>
                </a:extLst>
              </p14:cNvPr>
              <p14:cNvContentPartPr/>
              <p14:nvPr/>
            </p14:nvContentPartPr>
            <p14:xfrm>
              <a:off x="9211702" y="5014620"/>
              <a:ext cx="73440" cy="213120"/>
            </p14:xfrm>
          </p:contentPart>
        </mc:Choice>
        <mc:Fallback xmlns="">
          <p:pic>
            <p:nvPicPr>
              <p:cNvPr id="1502" name="Ink 1501">
                <a:extLst>
                  <a:ext uri="{FF2B5EF4-FFF2-40B4-BE49-F238E27FC236}">
                    <a16:creationId xmlns:a16="http://schemas.microsoft.com/office/drawing/2014/main" id="{7C8C0C81-742A-D649-898F-3FEAF35EE2A6}"/>
                  </a:ext>
                </a:extLst>
              </p:cNvPr>
              <p:cNvPicPr/>
              <p:nvPr/>
            </p:nvPicPr>
            <p:blipFill>
              <a:blip r:embed="rId1677"/>
              <a:stretch>
                <a:fillRect/>
              </a:stretch>
            </p:blipFill>
            <p:spPr>
              <a:xfrm>
                <a:off x="9196222" y="4999500"/>
                <a:ext cx="104040" cy="24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8">
            <p14:nvContentPartPr>
              <p14:cNvPr id="1503" name="Ink 1502">
                <a:extLst>
                  <a:ext uri="{FF2B5EF4-FFF2-40B4-BE49-F238E27FC236}">
                    <a16:creationId xmlns:a16="http://schemas.microsoft.com/office/drawing/2014/main" id="{EBA8BE71-3FE7-3547-9301-2546219311E9}"/>
                  </a:ext>
                </a:extLst>
              </p14:cNvPr>
              <p14:cNvContentPartPr/>
              <p14:nvPr/>
            </p14:nvContentPartPr>
            <p14:xfrm>
              <a:off x="9300982" y="5005980"/>
              <a:ext cx="211680" cy="220680"/>
            </p14:xfrm>
          </p:contentPart>
        </mc:Choice>
        <mc:Fallback xmlns="">
          <p:pic>
            <p:nvPicPr>
              <p:cNvPr id="1503" name="Ink 1502">
                <a:extLst>
                  <a:ext uri="{FF2B5EF4-FFF2-40B4-BE49-F238E27FC236}">
                    <a16:creationId xmlns:a16="http://schemas.microsoft.com/office/drawing/2014/main" id="{EBA8BE71-3FE7-3547-9301-2546219311E9}"/>
                  </a:ext>
                </a:extLst>
              </p:cNvPr>
              <p:cNvPicPr/>
              <p:nvPr/>
            </p:nvPicPr>
            <p:blipFill>
              <a:blip r:embed="rId1679"/>
              <a:stretch>
                <a:fillRect/>
              </a:stretch>
            </p:blipFill>
            <p:spPr>
              <a:xfrm>
                <a:off x="9285862" y="4990860"/>
                <a:ext cx="24192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0">
            <p14:nvContentPartPr>
              <p14:cNvPr id="1504" name="Ink 1503">
                <a:extLst>
                  <a:ext uri="{FF2B5EF4-FFF2-40B4-BE49-F238E27FC236}">
                    <a16:creationId xmlns:a16="http://schemas.microsoft.com/office/drawing/2014/main" id="{DB820429-E62B-DA4E-B9A8-0F44D478BAA4}"/>
                  </a:ext>
                </a:extLst>
              </p14:cNvPr>
              <p14:cNvContentPartPr/>
              <p14:nvPr/>
            </p14:nvContentPartPr>
            <p14:xfrm>
              <a:off x="9150862" y="4875660"/>
              <a:ext cx="7560" cy="10800"/>
            </p14:xfrm>
          </p:contentPart>
        </mc:Choice>
        <mc:Fallback xmlns="">
          <p:pic>
            <p:nvPicPr>
              <p:cNvPr id="1504" name="Ink 1503">
                <a:extLst>
                  <a:ext uri="{FF2B5EF4-FFF2-40B4-BE49-F238E27FC236}">
                    <a16:creationId xmlns:a16="http://schemas.microsoft.com/office/drawing/2014/main" id="{DB820429-E62B-DA4E-B9A8-0F44D478BAA4}"/>
                  </a:ext>
                </a:extLst>
              </p:cNvPr>
              <p:cNvPicPr/>
              <p:nvPr/>
            </p:nvPicPr>
            <p:blipFill>
              <a:blip r:embed="rId1681"/>
              <a:stretch>
                <a:fillRect/>
              </a:stretch>
            </p:blipFill>
            <p:spPr>
              <a:xfrm>
                <a:off x="9135382" y="4860180"/>
                <a:ext cx="3816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2">
            <p14:nvContentPartPr>
              <p14:cNvPr id="1506" name="Ink 1505">
                <a:extLst>
                  <a:ext uri="{FF2B5EF4-FFF2-40B4-BE49-F238E27FC236}">
                    <a16:creationId xmlns:a16="http://schemas.microsoft.com/office/drawing/2014/main" id="{BF3CB383-0285-794E-A8CB-5B49B688BD37}"/>
                  </a:ext>
                </a:extLst>
              </p14:cNvPr>
              <p14:cNvContentPartPr/>
              <p14:nvPr/>
            </p14:nvContentPartPr>
            <p14:xfrm>
              <a:off x="6764422" y="5716260"/>
              <a:ext cx="296640" cy="70560"/>
            </p14:xfrm>
          </p:contentPart>
        </mc:Choice>
        <mc:Fallback xmlns="">
          <p:pic>
            <p:nvPicPr>
              <p:cNvPr id="1506" name="Ink 1505">
                <a:extLst>
                  <a:ext uri="{FF2B5EF4-FFF2-40B4-BE49-F238E27FC236}">
                    <a16:creationId xmlns:a16="http://schemas.microsoft.com/office/drawing/2014/main" id="{BF3CB383-0285-794E-A8CB-5B49B688BD37}"/>
                  </a:ext>
                </a:extLst>
              </p:cNvPr>
              <p:cNvPicPr/>
              <p:nvPr/>
            </p:nvPicPr>
            <p:blipFill>
              <a:blip r:embed="rId1683"/>
              <a:stretch>
                <a:fillRect/>
              </a:stretch>
            </p:blipFill>
            <p:spPr>
              <a:xfrm>
                <a:off x="6749302" y="5700780"/>
                <a:ext cx="32724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4">
            <p14:nvContentPartPr>
              <p14:cNvPr id="1507" name="Ink 1506">
                <a:extLst>
                  <a:ext uri="{FF2B5EF4-FFF2-40B4-BE49-F238E27FC236}">
                    <a16:creationId xmlns:a16="http://schemas.microsoft.com/office/drawing/2014/main" id="{08971A57-0207-8E4B-BD00-D519E433A783}"/>
                  </a:ext>
                </a:extLst>
              </p14:cNvPr>
              <p14:cNvContentPartPr/>
              <p14:nvPr/>
            </p14:nvContentPartPr>
            <p14:xfrm>
              <a:off x="7247902" y="5605020"/>
              <a:ext cx="208440" cy="286560"/>
            </p14:xfrm>
          </p:contentPart>
        </mc:Choice>
        <mc:Fallback xmlns="">
          <p:pic>
            <p:nvPicPr>
              <p:cNvPr id="1507" name="Ink 1506">
                <a:extLst>
                  <a:ext uri="{FF2B5EF4-FFF2-40B4-BE49-F238E27FC236}">
                    <a16:creationId xmlns:a16="http://schemas.microsoft.com/office/drawing/2014/main" id="{08971A57-0207-8E4B-BD00-D519E433A783}"/>
                  </a:ext>
                </a:extLst>
              </p:cNvPr>
              <p:cNvPicPr/>
              <p:nvPr/>
            </p:nvPicPr>
            <p:blipFill>
              <a:blip r:embed="rId1685"/>
              <a:stretch>
                <a:fillRect/>
              </a:stretch>
            </p:blipFill>
            <p:spPr>
              <a:xfrm>
                <a:off x="7232782" y="5589900"/>
                <a:ext cx="23904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6">
            <p14:nvContentPartPr>
              <p14:cNvPr id="1508" name="Ink 1507">
                <a:extLst>
                  <a:ext uri="{FF2B5EF4-FFF2-40B4-BE49-F238E27FC236}">
                    <a16:creationId xmlns:a16="http://schemas.microsoft.com/office/drawing/2014/main" id="{AF4FF6E6-59A8-284F-8156-B7B70BD03529}"/>
                  </a:ext>
                </a:extLst>
              </p14:cNvPr>
              <p14:cNvContentPartPr/>
              <p14:nvPr/>
            </p14:nvContentPartPr>
            <p14:xfrm>
              <a:off x="7486582" y="5615100"/>
              <a:ext cx="280080" cy="274680"/>
            </p14:xfrm>
          </p:contentPart>
        </mc:Choice>
        <mc:Fallback xmlns="">
          <p:pic>
            <p:nvPicPr>
              <p:cNvPr id="1508" name="Ink 1507">
                <a:extLst>
                  <a:ext uri="{FF2B5EF4-FFF2-40B4-BE49-F238E27FC236}">
                    <a16:creationId xmlns:a16="http://schemas.microsoft.com/office/drawing/2014/main" id="{AF4FF6E6-59A8-284F-8156-B7B70BD03529}"/>
                  </a:ext>
                </a:extLst>
              </p:cNvPr>
              <p:cNvPicPr/>
              <p:nvPr/>
            </p:nvPicPr>
            <p:blipFill>
              <a:blip r:embed="rId1687"/>
              <a:stretch>
                <a:fillRect/>
              </a:stretch>
            </p:blipFill>
            <p:spPr>
              <a:xfrm>
                <a:off x="7471102" y="5599980"/>
                <a:ext cx="31032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8">
            <p14:nvContentPartPr>
              <p14:cNvPr id="1509" name="Ink 1508">
                <a:extLst>
                  <a:ext uri="{FF2B5EF4-FFF2-40B4-BE49-F238E27FC236}">
                    <a16:creationId xmlns:a16="http://schemas.microsoft.com/office/drawing/2014/main" id="{1CAD337E-B6D6-5243-8506-9BBDA52F379B}"/>
                  </a:ext>
                </a:extLst>
              </p14:cNvPr>
              <p14:cNvContentPartPr/>
              <p14:nvPr/>
            </p14:nvContentPartPr>
            <p14:xfrm>
              <a:off x="7815262" y="5629140"/>
              <a:ext cx="120600" cy="198360"/>
            </p14:xfrm>
          </p:contentPart>
        </mc:Choice>
        <mc:Fallback xmlns="">
          <p:pic>
            <p:nvPicPr>
              <p:cNvPr id="1509" name="Ink 1508">
                <a:extLst>
                  <a:ext uri="{FF2B5EF4-FFF2-40B4-BE49-F238E27FC236}">
                    <a16:creationId xmlns:a16="http://schemas.microsoft.com/office/drawing/2014/main" id="{1CAD337E-B6D6-5243-8506-9BBDA52F379B}"/>
                  </a:ext>
                </a:extLst>
              </p:cNvPr>
              <p:cNvPicPr/>
              <p:nvPr/>
            </p:nvPicPr>
            <p:blipFill>
              <a:blip r:embed="rId1689"/>
              <a:stretch>
                <a:fillRect/>
              </a:stretch>
            </p:blipFill>
            <p:spPr>
              <a:xfrm>
                <a:off x="7799782" y="5614020"/>
                <a:ext cx="15084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0">
            <p14:nvContentPartPr>
              <p14:cNvPr id="1510" name="Ink 1509">
                <a:extLst>
                  <a:ext uri="{FF2B5EF4-FFF2-40B4-BE49-F238E27FC236}">
                    <a16:creationId xmlns:a16="http://schemas.microsoft.com/office/drawing/2014/main" id="{C05569AE-8EC2-A649-92C4-6D8CC179B615}"/>
                  </a:ext>
                </a:extLst>
              </p14:cNvPr>
              <p14:cNvContentPartPr/>
              <p14:nvPr/>
            </p14:nvContentPartPr>
            <p14:xfrm>
              <a:off x="7974382" y="5576580"/>
              <a:ext cx="165600" cy="280440"/>
            </p14:xfrm>
          </p:contentPart>
        </mc:Choice>
        <mc:Fallback xmlns="">
          <p:pic>
            <p:nvPicPr>
              <p:cNvPr id="1510" name="Ink 1509">
                <a:extLst>
                  <a:ext uri="{FF2B5EF4-FFF2-40B4-BE49-F238E27FC236}">
                    <a16:creationId xmlns:a16="http://schemas.microsoft.com/office/drawing/2014/main" id="{C05569AE-8EC2-A649-92C4-6D8CC179B615}"/>
                  </a:ext>
                </a:extLst>
              </p:cNvPr>
              <p:cNvPicPr/>
              <p:nvPr/>
            </p:nvPicPr>
            <p:blipFill>
              <a:blip r:embed="rId1691"/>
              <a:stretch>
                <a:fillRect/>
              </a:stretch>
            </p:blipFill>
            <p:spPr>
              <a:xfrm>
                <a:off x="7959262" y="5561460"/>
                <a:ext cx="195840" cy="31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2">
            <p14:nvContentPartPr>
              <p14:cNvPr id="1511" name="Ink 1510">
                <a:extLst>
                  <a:ext uri="{FF2B5EF4-FFF2-40B4-BE49-F238E27FC236}">
                    <a16:creationId xmlns:a16="http://schemas.microsoft.com/office/drawing/2014/main" id="{96835882-7346-A246-8A3D-C4E5E9829AC6}"/>
                  </a:ext>
                </a:extLst>
              </p14:cNvPr>
              <p14:cNvContentPartPr/>
              <p14:nvPr/>
            </p14:nvContentPartPr>
            <p14:xfrm>
              <a:off x="8143582" y="5443380"/>
              <a:ext cx="214200" cy="411480"/>
            </p14:xfrm>
          </p:contentPart>
        </mc:Choice>
        <mc:Fallback xmlns="">
          <p:pic>
            <p:nvPicPr>
              <p:cNvPr id="1511" name="Ink 1510">
                <a:extLst>
                  <a:ext uri="{FF2B5EF4-FFF2-40B4-BE49-F238E27FC236}">
                    <a16:creationId xmlns:a16="http://schemas.microsoft.com/office/drawing/2014/main" id="{96835882-7346-A246-8A3D-C4E5E9829AC6}"/>
                  </a:ext>
                </a:extLst>
              </p:cNvPr>
              <p:cNvPicPr/>
              <p:nvPr/>
            </p:nvPicPr>
            <p:blipFill>
              <a:blip r:embed="rId1693"/>
              <a:stretch>
                <a:fillRect/>
              </a:stretch>
            </p:blipFill>
            <p:spPr>
              <a:xfrm>
                <a:off x="8128462" y="5428260"/>
                <a:ext cx="24480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4">
            <p14:nvContentPartPr>
              <p14:cNvPr id="1512" name="Ink 1511">
                <a:extLst>
                  <a:ext uri="{FF2B5EF4-FFF2-40B4-BE49-F238E27FC236}">
                    <a16:creationId xmlns:a16="http://schemas.microsoft.com/office/drawing/2014/main" id="{B5DCBADF-9F7A-534A-BD71-C6C673D1C91E}"/>
                  </a:ext>
                </a:extLst>
              </p14:cNvPr>
              <p14:cNvContentPartPr/>
              <p14:nvPr/>
            </p14:nvContentPartPr>
            <p14:xfrm>
              <a:off x="8543542" y="5600700"/>
              <a:ext cx="19080" cy="250200"/>
            </p14:xfrm>
          </p:contentPart>
        </mc:Choice>
        <mc:Fallback xmlns="">
          <p:pic>
            <p:nvPicPr>
              <p:cNvPr id="1512" name="Ink 1511">
                <a:extLst>
                  <a:ext uri="{FF2B5EF4-FFF2-40B4-BE49-F238E27FC236}">
                    <a16:creationId xmlns:a16="http://schemas.microsoft.com/office/drawing/2014/main" id="{B5DCBADF-9F7A-534A-BD71-C6C673D1C91E}"/>
                  </a:ext>
                </a:extLst>
              </p:cNvPr>
              <p:cNvPicPr/>
              <p:nvPr/>
            </p:nvPicPr>
            <p:blipFill>
              <a:blip r:embed="rId1695"/>
              <a:stretch>
                <a:fillRect/>
              </a:stretch>
            </p:blipFill>
            <p:spPr>
              <a:xfrm>
                <a:off x="8528062" y="5585220"/>
                <a:ext cx="49320" cy="28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6">
            <p14:nvContentPartPr>
              <p14:cNvPr id="1513" name="Ink 1512">
                <a:extLst>
                  <a:ext uri="{FF2B5EF4-FFF2-40B4-BE49-F238E27FC236}">
                    <a16:creationId xmlns:a16="http://schemas.microsoft.com/office/drawing/2014/main" id="{801A20AC-70C2-9B4F-96DA-0C0C67CA347A}"/>
                  </a:ext>
                </a:extLst>
              </p14:cNvPr>
              <p14:cNvContentPartPr/>
              <p14:nvPr/>
            </p14:nvContentPartPr>
            <p14:xfrm>
              <a:off x="8541742" y="5468580"/>
              <a:ext cx="2520" cy="3600"/>
            </p14:xfrm>
          </p:contentPart>
        </mc:Choice>
        <mc:Fallback xmlns="">
          <p:pic>
            <p:nvPicPr>
              <p:cNvPr id="1513" name="Ink 1512">
                <a:extLst>
                  <a:ext uri="{FF2B5EF4-FFF2-40B4-BE49-F238E27FC236}">
                    <a16:creationId xmlns:a16="http://schemas.microsoft.com/office/drawing/2014/main" id="{801A20AC-70C2-9B4F-96DA-0C0C67CA347A}"/>
                  </a:ext>
                </a:extLst>
              </p:cNvPr>
              <p:cNvPicPr/>
              <p:nvPr/>
            </p:nvPicPr>
            <p:blipFill>
              <a:blip r:embed="rId1697"/>
              <a:stretch>
                <a:fillRect/>
              </a:stretch>
            </p:blipFill>
            <p:spPr>
              <a:xfrm>
                <a:off x="8526262" y="5453100"/>
                <a:ext cx="3276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8">
            <p14:nvContentPartPr>
              <p14:cNvPr id="1514" name="Ink 1513">
                <a:extLst>
                  <a:ext uri="{FF2B5EF4-FFF2-40B4-BE49-F238E27FC236}">
                    <a16:creationId xmlns:a16="http://schemas.microsoft.com/office/drawing/2014/main" id="{A02C2BE2-CBEC-404A-BC47-87C06BF2A7F9}"/>
                  </a:ext>
                </a:extLst>
              </p14:cNvPr>
              <p14:cNvContentPartPr/>
              <p14:nvPr/>
            </p14:nvContentPartPr>
            <p14:xfrm>
              <a:off x="8651182" y="5610060"/>
              <a:ext cx="139680" cy="246960"/>
            </p14:xfrm>
          </p:contentPart>
        </mc:Choice>
        <mc:Fallback xmlns="">
          <p:pic>
            <p:nvPicPr>
              <p:cNvPr id="1514" name="Ink 1513">
                <a:extLst>
                  <a:ext uri="{FF2B5EF4-FFF2-40B4-BE49-F238E27FC236}">
                    <a16:creationId xmlns:a16="http://schemas.microsoft.com/office/drawing/2014/main" id="{A02C2BE2-CBEC-404A-BC47-87C06BF2A7F9}"/>
                  </a:ext>
                </a:extLst>
              </p:cNvPr>
              <p:cNvPicPr/>
              <p:nvPr/>
            </p:nvPicPr>
            <p:blipFill>
              <a:blip r:embed="rId1699"/>
              <a:stretch>
                <a:fillRect/>
              </a:stretch>
            </p:blipFill>
            <p:spPr>
              <a:xfrm>
                <a:off x="8636062" y="5594940"/>
                <a:ext cx="170280" cy="27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0">
            <p14:nvContentPartPr>
              <p14:cNvPr id="1515" name="Ink 1514">
                <a:extLst>
                  <a:ext uri="{FF2B5EF4-FFF2-40B4-BE49-F238E27FC236}">
                    <a16:creationId xmlns:a16="http://schemas.microsoft.com/office/drawing/2014/main" id="{DAB1862E-8BB0-4240-9EA6-C8E1FE9964C7}"/>
                  </a:ext>
                </a:extLst>
              </p14:cNvPr>
              <p14:cNvContentPartPr/>
              <p14:nvPr/>
            </p14:nvContentPartPr>
            <p14:xfrm>
              <a:off x="8857102" y="5525460"/>
              <a:ext cx="39600" cy="312840"/>
            </p14:xfrm>
          </p:contentPart>
        </mc:Choice>
        <mc:Fallback xmlns="">
          <p:pic>
            <p:nvPicPr>
              <p:cNvPr id="1515" name="Ink 1514">
                <a:extLst>
                  <a:ext uri="{FF2B5EF4-FFF2-40B4-BE49-F238E27FC236}">
                    <a16:creationId xmlns:a16="http://schemas.microsoft.com/office/drawing/2014/main" id="{DAB1862E-8BB0-4240-9EA6-C8E1FE9964C7}"/>
                  </a:ext>
                </a:extLst>
              </p:cNvPr>
              <p:cNvPicPr/>
              <p:nvPr/>
            </p:nvPicPr>
            <p:blipFill>
              <a:blip r:embed="rId1701"/>
              <a:stretch>
                <a:fillRect/>
              </a:stretch>
            </p:blipFill>
            <p:spPr>
              <a:xfrm>
                <a:off x="8841622" y="5509980"/>
                <a:ext cx="70200" cy="34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2">
            <p14:nvContentPartPr>
              <p14:cNvPr id="1516" name="Ink 1515">
                <a:extLst>
                  <a:ext uri="{FF2B5EF4-FFF2-40B4-BE49-F238E27FC236}">
                    <a16:creationId xmlns:a16="http://schemas.microsoft.com/office/drawing/2014/main" id="{4AA018DD-3D84-DF49-AA0F-F4B79B9EF128}"/>
                  </a:ext>
                </a:extLst>
              </p14:cNvPr>
              <p14:cNvContentPartPr/>
              <p14:nvPr/>
            </p14:nvContentPartPr>
            <p14:xfrm>
              <a:off x="8772502" y="5618700"/>
              <a:ext cx="350280" cy="198720"/>
            </p14:xfrm>
          </p:contentPart>
        </mc:Choice>
        <mc:Fallback xmlns="">
          <p:pic>
            <p:nvPicPr>
              <p:cNvPr id="1516" name="Ink 1515">
                <a:extLst>
                  <a:ext uri="{FF2B5EF4-FFF2-40B4-BE49-F238E27FC236}">
                    <a16:creationId xmlns:a16="http://schemas.microsoft.com/office/drawing/2014/main" id="{4AA018DD-3D84-DF49-AA0F-F4B79B9EF128}"/>
                  </a:ext>
                </a:extLst>
              </p:cNvPr>
              <p:cNvPicPr/>
              <p:nvPr/>
            </p:nvPicPr>
            <p:blipFill>
              <a:blip r:embed="rId1703"/>
              <a:stretch>
                <a:fillRect/>
              </a:stretch>
            </p:blipFill>
            <p:spPr>
              <a:xfrm>
                <a:off x="8757022" y="5603580"/>
                <a:ext cx="38088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4">
            <p14:nvContentPartPr>
              <p14:cNvPr id="1517" name="Ink 1516">
                <a:extLst>
                  <a:ext uri="{FF2B5EF4-FFF2-40B4-BE49-F238E27FC236}">
                    <a16:creationId xmlns:a16="http://schemas.microsoft.com/office/drawing/2014/main" id="{D14A273E-DFBC-6948-BACE-74FCC8C0F2BC}"/>
                  </a:ext>
                </a:extLst>
              </p14:cNvPr>
              <p14:cNvContentPartPr/>
              <p14:nvPr/>
            </p14:nvContentPartPr>
            <p14:xfrm>
              <a:off x="9145102" y="5641020"/>
              <a:ext cx="107280" cy="188640"/>
            </p14:xfrm>
          </p:contentPart>
        </mc:Choice>
        <mc:Fallback xmlns="">
          <p:pic>
            <p:nvPicPr>
              <p:cNvPr id="1517" name="Ink 1516">
                <a:extLst>
                  <a:ext uri="{FF2B5EF4-FFF2-40B4-BE49-F238E27FC236}">
                    <a16:creationId xmlns:a16="http://schemas.microsoft.com/office/drawing/2014/main" id="{D14A273E-DFBC-6948-BACE-74FCC8C0F2BC}"/>
                  </a:ext>
                </a:extLst>
              </p:cNvPr>
              <p:cNvPicPr/>
              <p:nvPr/>
            </p:nvPicPr>
            <p:blipFill>
              <a:blip r:embed="rId1705"/>
              <a:stretch>
                <a:fillRect/>
              </a:stretch>
            </p:blipFill>
            <p:spPr>
              <a:xfrm>
                <a:off x="9129982" y="5625900"/>
                <a:ext cx="13788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6">
            <p14:nvContentPartPr>
              <p14:cNvPr id="1518" name="Ink 1517">
                <a:extLst>
                  <a:ext uri="{FF2B5EF4-FFF2-40B4-BE49-F238E27FC236}">
                    <a16:creationId xmlns:a16="http://schemas.microsoft.com/office/drawing/2014/main" id="{F5314707-217E-3643-AC46-280AD93BE292}"/>
                  </a:ext>
                </a:extLst>
              </p14:cNvPr>
              <p14:cNvContentPartPr/>
              <p14:nvPr/>
            </p14:nvContentPartPr>
            <p14:xfrm>
              <a:off x="9372262" y="5500620"/>
              <a:ext cx="54720" cy="290520"/>
            </p14:xfrm>
          </p:contentPart>
        </mc:Choice>
        <mc:Fallback xmlns="">
          <p:pic>
            <p:nvPicPr>
              <p:cNvPr id="1518" name="Ink 1517">
                <a:extLst>
                  <a:ext uri="{FF2B5EF4-FFF2-40B4-BE49-F238E27FC236}">
                    <a16:creationId xmlns:a16="http://schemas.microsoft.com/office/drawing/2014/main" id="{F5314707-217E-3643-AC46-280AD93BE292}"/>
                  </a:ext>
                </a:extLst>
              </p:cNvPr>
              <p:cNvPicPr/>
              <p:nvPr/>
            </p:nvPicPr>
            <p:blipFill>
              <a:blip r:embed="rId1707"/>
              <a:stretch>
                <a:fillRect/>
              </a:stretch>
            </p:blipFill>
            <p:spPr>
              <a:xfrm>
                <a:off x="9357142" y="5485140"/>
                <a:ext cx="8532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8">
            <p14:nvContentPartPr>
              <p14:cNvPr id="1519" name="Ink 1518">
                <a:extLst>
                  <a:ext uri="{FF2B5EF4-FFF2-40B4-BE49-F238E27FC236}">
                    <a16:creationId xmlns:a16="http://schemas.microsoft.com/office/drawing/2014/main" id="{625184B7-FA0C-D44A-8479-63B6C13DE658}"/>
                  </a:ext>
                </a:extLst>
              </p14:cNvPr>
              <p14:cNvContentPartPr/>
              <p14:nvPr/>
            </p14:nvContentPartPr>
            <p14:xfrm>
              <a:off x="9268582" y="5598540"/>
              <a:ext cx="267120" cy="207360"/>
            </p14:xfrm>
          </p:contentPart>
        </mc:Choice>
        <mc:Fallback xmlns="">
          <p:pic>
            <p:nvPicPr>
              <p:cNvPr id="1519" name="Ink 1518">
                <a:extLst>
                  <a:ext uri="{FF2B5EF4-FFF2-40B4-BE49-F238E27FC236}">
                    <a16:creationId xmlns:a16="http://schemas.microsoft.com/office/drawing/2014/main" id="{625184B7-FA0C-D44A-8479-63B6C13DE658}"/>
                  </a:ext>
                </a:extLst>
              </p:cNvPr>
              <p:cNvPicPr/>
              <p:nvPr/>
            </p:nvPicPr>
            <p:blipFill>
              <a:blip r:embed="rId1709"/>
              <a:stretch>
                <a:fillRect/>
              </a:stretch>
            </p:blipFill>
            <p:spPr>
              <a:xfrm>
                <a:off x="9253102" y="5583060"/>
                <a:ext cx="29736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0">
            <p14:nvContentPartPr>
              <p14:cNvPr id="1520" name="Ink 1519">
                <a:extLst>
                  <a:ext uri="{FF2B5EF4-FFF2-40B4-BE49-F238E27FC236}">
                    <a16:creationId xmlns:a16="http://schemas.microsoft.com/office/drawing/2014/main" id="{22EB7A94-D0B7-4B45-8FB9-002A5AEE67A4}"/>
                  </a:ext>
                </a:extLst>
              </p14:cNvPr>
              <p14:cNvContentPartPr/>
              <p14:nvPr/>
            </p14:nvContentPartPr>
            <p14:xfrm>
              <a:off x="9515182" y="5457780"/>
              <a:ext cx="5400" cy="360"/>
            </p14:xfrm>
          </p:contentPart>
        </mc:Choice>
        <mc:Fallback xmlns="">
          <p:pic>
            <p:nvPicPr>
              <p:cNvPr id="1520" name="Ink 1519">
                <a:extLst>
                  <a:ext uri="{FF2B5EF4-FFF2-40B4-BE49-F238E27FC236}">
                    <a16:creationId xmlns:a16="http://schemas.microsoft.com/office/drawing/2014/main" id="{22EB7A94-D0B7-4B45-8FB9-002A5AEE67A4}"/>
                  </a:ext>
                </a:extLst>
              </p:cNvPr>
              <p:cNvPicPr/>
              <p:nvPr/>
            </p:nvPicPr>
            <p:blipFill>
              <a:blip r:embed="rId1711"/>
              <a:stretch>
                <a:fillRect/>
              </a:stretch>
            </p:blipFill>
            <p:spPr>
              <a:xfrm>
                <a:off x="9500062" y="5442300"/>
                <a:ext cx="3564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2">
            <p14:nvContentPartPr>
              <p14:cNvPr id="1521" name="Ink 1520">
                <a:extLst>
                  <a:ext uri="{FF2B5EF4-FFF2-40B4-BE49-F238E27FC236}">
                    <a16:creationId xmlns:a16="http://schemas.microsoft.com/office/drawing/2014/main" id="{4FBC0B06-FE55-104C-A4E2-8B72C6FBC704}"/>
                  </a:ext>
                </a:extLst>
              </p14:cNvPr>
              <p14:cNvContentPartPr/>
              <p14:nvPr/>
            </p14:nvContentPartPr>
            <p14:xfrm>
              <a:off x="9600862" y="5516460"/>
              <a:ext cx="396000" cy="239400"/>
            </p14:xfrm>
          </p:contentPart>
        </mc:Choice>
        <mc:Fallback xmlns="">
          <p:pic>
            <p:nvPicPr>
              <p:cNvPr id="1521" name="Ink 1520">
                <a:extLst>
                  <a:ext uri="{FF2B5EF4-FFF2-40B4-BE49-F238E27FC236}">
                    <a16:creationId xmlns:a16="http://schemas.microsoft.com/office/drawing/2014/main" id="{4FBC0B06-FE55-104C-A4E2-8B72C6FBC704}"/>
                  </a:ext>
                </a:extLst>
              </p:cNvPr>
              <p:cNvPicPr/>
              <p:nvPr/>
            </p:nvPicPr>
            <p:blipFill>
              <a:blip r:embed="rId1713"/>
              <a:stretch>
                <a:fillRect/>
              </a:stretch>
            </p:blipFill>
            <p:spPr>
              <a:xfrm>
                <a:off x="9585742" y="5501340"/>
                <a:ext cx="42660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4">
            <p14:nvContentPartPr>
              <p14:cNvPr id="1522" name="Ink 1521">
                <a:extLst>
                  <a:ext uri="{FF2B5EF4-FFF2-40B4-BE49-F238E27FC236}">
                    <a16:creationId xmlns:a16="http://schemas.microsoft.com/office/drawing/2014/main" id="{A8F6E915-08A4-D940-960D-2784497D0A01}"/>
                  </a:ext>
                </a:extLst>
              </p14:cNvPr>
              <p14:cNvContentPartPr/>
              <p14:nvPr/>
            </p14:nvContentPartPr>
            <p14:xfrm>
              <a:off x="10176862" y="5552460"/>
              <a:ext cx="155880" cy="204120"/>
            </p14:xfrm>
          </p:contentPart>
        </mc:Choice>
        <mc:Fallback xmlns="">
          <p:pic>
            <p:nvPicPr>
              <p:cNvPr id="1522" name="Ink 1521">
                <a:extLst>
                  <a:ext uri="{FF2B5EF4-FFF2-40B4-BE49-F238E27FC236}">
                    <a16:creationId xmlns:a16="http://schemas.microsoft.com/office/drawing/2014/main" id="{A8F6E915-08A4-D940-960D-2784497D0A01}"/>
                  </a:ext>
                </a:extLst>
              </p:cNvPr>
              <p:cNvPicPr/>
              <p:nvPr/>
            </p:nvPicPr>
            <p:blipFill>
              <a:blip r:embed="rId1715"/>
              <a:stretch>
                <a:fillRect/>
              </a:stretch>
            </p:blipFill>
            <p:spPr>
              <a:xfrm>
                <a:off x="10161382" y="5536980"/>
                <a:ext cx="1864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6">
            <p14:nvContentPartPr>
              <p14:cNvPr id="1523" name="Ink 1522">
                <a:extLst>
                  <a:ext uri="{FF2B5EF4-FFF2-40B4-BE49-F238E27FC236}">
                    <a16:creationId xmlns:a16="http://schemas.microsoft.com/office/drawing/2014/main" id="{55E843D5-7FC5-174B-9138-044B94FE9743}"/>
                  </a:ext>
                </a:extLst>
              </p14:cNvPr>
              <p14:cNvContentPartPr/>
              <p14:nvPr/>
            </p14:nvContentPartPr>
            <p14:xfrm>
              <a:off x="10343902" y="5542740"/>
              <a:ext cx="167400" cy="207360"/>
            </p14:xfrm>
          </p:contentPart>
        </mc:Choice>
        <mc:Fallback xmlns="">
          <p:pic>
            <p:nvPicPr>
              <p:cNvPr id="1523" name="Ink 1522">
                <a:extLst>
                  <a:ext uri="{FF2B5EF4-FFF2-40B4-BE49-F238E27FC236}">
                    <a16:creationId xmlns:a16="http://schemas.microsoft.com/office/drawing/2014/main" id="{55E843D5-7FC5-174B-9138-044B94FE9743}"/>
                  </a:ext>
                </a:extLst>
              </p:cNvPr>
              <p:cNvPicPr/>
              <p:nvPr/>
            </p:nvPicPr>
            <p:blipFill>
              <a:blip r:embed="rId1717"/>
              <a:stretch>
                <a:fillRect/>
              </a:stretch>
            </p:blipFill>
            <p:spPr>
              <a:xfrm>
                <a:off x="10328782" y="5527620"/>
                <a:ext cx="19800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8">
            <p14:nvContentPartPr>
              <p14:cNvPr id="1524" name="Ink 1523">
                <a:extLst>
                  <a:ext uri="{FF2B5EF4-FFF2-40B4-BE49-F238E27FC236}">
                    <a16:creationId xmlns:a16="http://schemas.microsoft.com/office/drawing/2014/main" id="{5F84AA91-13D3-3B47-90AB-F2589BED4203}"/>
                  </a:ext>
                </a:extLst>
              </p14:cNvPr>
              <p14:cNvContentPartPr/>
              <p14:nvPr/>
            </p14:nvContentPartPr>
            <p14:xfrm>
              <a:off x="10619302" y="5534820"/>
              <a:ext cx="244080" cy="234720"/>
            </p14:xfrm>
          </p:contentPart>
        </mc:Choice>
        <mc:Fallback xmlns="">
          <p:pic>
            <p:nvPicPr>
              <p:cNvPr id="1524" name="Ink 1523">
                <a:extLst>
                  <a:ext uri="{FF2B5EF4-FFF2-40B4-BE49-F238E27FC236}">
                    <a16:creationId xmlns:a16="http://schemas.microsoft.com/office/drawing/2014/main" id="{5F84AA91-13D3-3B47-90AB-F2589BED4203}"/>
                  </a:ext>
                </a:extLst>
              </p:cNvPr>
              <p:cNvPicPr/>
              <p:nvPr/>
            </p:nvPicPr>
            <p:blipFill>
              <a:blip r:embed="rId1719"/>
              <a:stretch>
                <a:fillRect/>
              </a:stretch>
            </p:blipFill>
            <p:spPr>
              <a:xfrm>
                <a:off x="10604182" y="5519700"/>
                <a:ext cx="274320" cy="26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0">
            <p14:nvContentPartPr>
              <p14:cNvPr id="1525" name="Ink 1524">
                <a:extLst>
                  <a:ext uri="{FF2B5EF4-FFF2-40B4-BE49-F238E27FC236}">
                    <a16:creationId xmlns:a16="http://schemas.microsoft.com/office/drawing/2014/main" id="{50F38F65-09B9-0248-9ECE-CD9B4A4AE8A2}"/>
                  </a:ext>
                </a:extLst>
              </p14:cNvPr>
              <p14:cNvContentPartPr/>
              <p14:nvPr/>
            </p14:nvContentPartPr>
            <p14:xfrm>
              <a:off x="11009182" y="5467500"/>
              <a:ext cx="192240" cy="265320"/>
            </p14:xfrm>
          </p:contentPart>
        </mc:Choice>
        <mc:Fallback xmlns="">
          <p:pic>
            <p:nvPicPr>
              <p:cNvPr id="1525" name="Ink 1524">
                <a:extLst>
                  <a:ext uri="{FF2B5EF4-FFF2-40B4-BE49-F238E27FC236}">
                    <a16:creationId xmlns:a16="http://schemas.microsoft.com/office/drawing/2014/main" id="{50F38F65-09B9-0248-9ECE-CD9B4A4AE8A2}"/>
                  </a:ext>
                </a:extLst>
              </p:cNvPr>
              <p:cNvPicPr/>
              <p:nvPr/>
            </p:nvPicPr>
            <p:blipFill>
              <a:blip r:embed="rId1721"/>
              <a:stretch>
                <a:fillRect/>
              </a:stretch>
            </p:blipFill>
            <p:spPr>
              <a:xfrm>
                <a:off x="10993702" y="5452380"/>
                <a:ext cx="222840" cy="2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2">
            <p14:nvContentPartPr>
              <p14:cNvPr id="1526" name="Ink 1525">
                <a:extLst>
                  <a:ext uri="{FF2B5EF4-FFF2-40B4-BE49-F238E27FC236}">
                    <a16:creationId xmlns:a16="http://schemas.microsoft.com/office/drawing/2014/main" id="{D1F20D38-1180-3948-9535-D03725D9534E}"/>
                  </a:ext>
                </a:extLst>
              </p14:cNvPr>
              <p14:cNvContentPartPr/>
              <p14:nvPr/>
            </p14:nvContentPartPr>
            <p14:xfrm>
              <a:off x="11229862" y="5286060"/>
              <a:ext cx="100440" cy="415440"/>
            </p14:xfrm>
          </p:contentPart>
        </mc:Choice>
        <mc:Fallback xmlns="">
          <p:pic>
            <p:nvPicPr>
              <p:cNvPr id="1526" name="Ink 1525">
                <a:extLst>
                  <a:ext uri="{FF2B5EF4-FFF2-40B4-BE49-F238E27FC236}">
                    <a16:creationId xmlns:a16="http://schemas.microsoft.com/office/drawing/2014/main" id="{D1F20D38-1180-3948-9535-D03725D9534E}"/>
                  </a:ext>
                </a:extLst>
              </p:cNvPr>
              <p:cNvPicPr/>
              <p:nvPr/>
            </p:nvPicPr>
            <p:blipFill>
              <a:blip r:embed="rId1723"/>
              <a:stretch>
                <a:fillRect/>
              </a:stretch>
            </p:blipFill>
            <p:spPr>
              <a:xfrm>
                <a:off x="11214742" y="5270940"/>
                <a:ext cx="131040" cy="4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4">
            <p14:nvContentPartPr>
              <p14:cNvPr id="1527" name="Ink 1526">
                <a:extLst>
                  <a:ext uri="{FF2B5EF4-FFF2-40B4-BE49-F238E27FC236}">
                    <a16:creationId xmlns:a16="http://schemas.microsoft.com/office/drawing/2014/main" id="{C1F5A831-CB0A-E946-9459-7564216A175C}"/>
                  </a:ext>
                </a:extLst>
              </p14:cNvPr>
              <p14:cNvContentPartPr/>
              <p14:nvPr/>
            </p14:nvContentPartPr>
            <p14:xfrm>
              <a:off x="11358382" y="5500620"/>
              <a:ext cx="53280" cy="222840"/>
            </p14:xfrm>
          </p:contentPart>
        </mc:Choice>
        <mc:Fallback xmlns="">
          <p:pic>
            <p:nvPicPr>
              <p:cNvPr id="1527" name="Ink 1526">
                <a:extLst>
                  <a:ext uri="{FF2B5EF4-FFF2-40B4-BE49-F238E27FC236}">
                    <a16:creationId xmlns:a16="http://schemas.microsoft.com/office/drawing/2014/main" id="{C1F5A831-CB0A-E946-9459-7564216A175C}"/>
                  </a:ext>
                </a:extLst>
              </p:cNvPr>
              <p:cNvPicPr/>
              <p:nvPr/>
            </p:nvPicPr>
            <p:blipFill>
              <a:blip r:embed="rId1725"/>
              <a:stretch>
                <a:fillRect/>
              </a:stretch>
            </p:blipFill>
            <p:spPr>
              <a:xfrm>
                <a:off x="11343262" y="5485140"/>
                <a:ext cx="8352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6">
            <p14:nvContentPartPr>
              <p14:cNvPr id="1531" name="Ink 1530">
                <a:extLst>
                  <a:ext uri="{FF2B5EF4-FFF2-40B4-BE49-F238E27FC236}">
                    <a16:creationId xmlns:a16="http://schemas.microsoft.com/office/drawing/2014/main" id="{26736471-CB8B-2345-A004-79CD92A65BC1}"/>
                  </a:ext>
                </a:extLst>
              </p14:cNvPr>
              <p14:cNvContentPartPr/>
              <p14:nvPr/>
            </p14:nvContentPartPr>
            <p14:xfrm>
              <a:off x="11358382" y="5372100"/>
              <a:ext cx="9720" cy="3600"/>
            </p14:xfrm>
          </p:contentPart>
        </mc:Choice>
        <mc:Fallback xmlns="">
          <p:pic>
            <p:nvPicPr>
              <p:cNvPr id="1531" name="Ink 1530">
                <a:extLst>
                  <a:ext uri="{FF2B5EF4-FFF2-40B4-BE49-F238E27FC236}">
                    <a16:creationId xmlns:a16="http://schemas.microsoft.com/office/drawing/2014/main" id="{26736471-CB8B-2345-A004-79CD92A65BC1}"/>
                  </a:ext>
                </a:extLst>
              </p:cNvPr>
              <p:cNvPicPr/>
              <p:nvPr/>
            </p:nvPicPr>
            <p:blipFill>
              <a:blip r:embed="rId1727"/>
              <a:stretch>
                <a:fillRect/>
              </a:stretch>
            </p:blipFill>
            <p:spPr>
              <a:xfrm>
                <a:off x="11343262" y="5356620"/>
                <a:ext cx="4032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8">
            <p14:nvContentPartPr>
              <p14:cNvPr id="1532" name="Ink 1531">
                <a:extLst>
                  <a:ext uri="{FF2B5EF4-FFF2-40B4-BE49-F238E27FC236}">
                    <a16:creationId xmlns:a16="http://schemas.microsoft.com/office/drawing/2014/main" id="{034689ED-30B8-8548-8C79-AD4C95329232}"/>
                  </a:ext>
                </a:extLst>
              </p14:cNvPr>
              <p14:cNvContentPartPr/>
              <p14:nvPr/>
            </p14:nvContentPartPr>
            <p14:xfrm>
              <a:off x="11461342" y="5224860"/>
              <a:ext cx="147960" cy="534960"/>
            </p14:xfrm>
          </p:contentPart>
        </mc:Choice>
        <mc:Fallback xmlns="">
          <p:pic>
            <p:nvPicPr>
              <p:cNvPr id="1532" name="Ink 1531">
                <a:extLst>
                  <a:ext uri="{FF2B5EF4-FFF2-40B4-BE49-F238E27FC236}">
                    <a16:creationId xmlns:a16="http://schemas.microsoft.com/office/drawing/2014/main" id="{034689ED-30B8-8548-8C79-AD4C95329232}"/>
                  </a:ext>
                </a:extLst>
              </p:cNvPr>
              <p:cNvPicPr/>
              <p:nvPr/>
            </p:nvPicPr>
            <p:blipFill>
              <a:blip r:embed="rId1729"/>
              <a:stretch>
                <a:fillRect/>
              </a:stretch>
            </p:blipFill>
            <p:spPr>
              <a:xfrm>
                <a:off x="11445862" y="5209380"/>
                <a:ext cx="178200" cy="56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0">
            <p14:nvContentPartPr>
              <p14:cNvPr id="1533" name="Ink 1532">
                <a:extLst>
                  <a:ext uri="{FF2B5EF4-FFF2-40B4-BE49-F238E27FC236}">
                    <a16:creationId xmlns:a16="http://schemas.microsoft.com/office/drawing/2014/main" id="{C6CF55F6-CCB4-F044-AAE0-D91CC020DB5E}"/>
                  </a:ext>
                </a:extLst>
              </p14:cNvPr>
              <p14:cNvContentPartPr/>
              <p14:nvPr/>
            </p14:nvContentPartPr>
            <p14:xfrm>
              <a:off x="11640622" y="5560380"/>
              <a:ext cx="150120" cy="209880"/>
            </p14:xfrm>
          </p:contentPart>
        </mc:Choice>
        <mc:Fallback xmlns="">
          <p:pic>
            <p:nvPicPr>
              <p:cNvPr id="1533" name="Ink 1532">
                <a:extLst>
                  <a:ext uri="{FF2B5EF4-FFF2-40B4-BE49-F238E27FC236}">
                    <a16:creationId xmlns:a16="http://schemas.microsoft.com/office/drawing/2014/main" id="{C6CF55F6-CCB4-F044-AAE0-D91CC020DB5E}"/>
                  </a:ext>
                </a:extLst>
              </p:cNvPr>
              <p:cNvPicPr/>
              <p:nvPr/>
            </p:nvPicPr>
            <p:blipFill>
              <a:blip r:embed="rId1731"/>
              <a:stretch>
                <a:fillRect/>
              </a:stretch>
            </p:blipFill>
            <p:spPr>
              <a:xfrm>
                <a:off x="11625142" y="5545260"/>
                <a:ext cx="180360" cy="2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2">
            <p14:nvContentPartPr>
              <p14:cNvPr id="1535" name="Ink 1534">
                <a:extLst>
                  <a:ext uri="{FF2B5EF4-FFF2-40B4-BE49-F238E27FC236}">
                    <a16:creationId xmlns:a16="http://schemas.microsoft.com/office/drawing/2014/main" id="{60F824CF-C636-CF48-A9A4-5E665EB1E386}"/>
                  </a:ext>
                </a:extLst>
              </p14:cNvPr>
              <p14:cNvContentPartPr/>
              <p14:nvPr/>
            </p14:nvContentPartPr>
            <p14:xfrm>
              <a:off x="7343662" y="6071940"/>
              <a:ext cx="214200" cy="229320"/>
            </p14:xfrm>
          </p:contentPart>
        </mc:Choice>
        <mc:Fallback xmlns="">
          <p:pic>
            <p:nvPicPr>
              <p:cNvPr id="1535" name="Ink 1534">
                <a:extLst>
                  <a:ext uri="{FF2B5EF4-FFF2-40B4-BE49-F238E27FC236}">
                    <a16:creationId xmlns:a16="http://schemas.microsoft.com/office/drawing/2014/main" id="{60F824CF-C636-CF48-A9A4-5E665EB1E386}"/>
                  </a:ext>
                </a:extLst>
              </p:cNvPr>
              <p:cNvPicPr/>
              <p:nvPr/>
            </p:nvPicPr>
            <p:blipFill>
              <a:blip r:embed="rId1733"/>
              <a:stretch>
                <a:fillRect/>
              </a:stretch>
            </p:blipFill>
            <p:spPr>
              <a:xfrm>
                <a:off x="7328182" y="6056820"/>
                <a:ext cx="24480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4">
            <p14:nvContentPartPr>
              <p14:cNvPr id="1536" name="Ink 1535">
                <a:extLst>
                  <a:ext uri="{FF2B5EF4-FFF2-40B4-BE49-F238E27FC236}">
                    <a16:creationId xmlns:a16="http://schemas.microsoft.com/office/drawing/2014/main" id="{90247DD1-CADF-3848-ACB5-13EC835BE12A}"/>
                  </a:ext>
                </a:extLst>
              </p14:cNvPr>
              <p14:cNvContentPartPr/>
              <p14:nvPr/>
            </p14:nvContentPartPr>
            <p14:xfrm>
              <a:off x="7672342" y="5814900"/>
              <a:ext cx="23760" cy="464760"/>
            </p14:xfrm>
          </p:contentPart>
        </mc:Choice>
        <mc:Fallback xmlns="">
          <p:pic>
            <p:nvPicPr>
              <p:cNvPr id="1536" name="Ink 1535">
                <a:extLst>
                  <a:ext uri="{FF2B5EF4-FFF2-40B4-BE49-F238E27FC236}">
                    <a16:creationId xmlns:a16="http://schemas.microsoft.com/office/drawing/2014/main" id="{90247DD1-CADF-3848-ACB5-13EC835BE12A}"/>
                  </a:ext>
                </a:extLst>
              </p:cNvPr>
              <p:cNvPicPr/>
              <p:nvPr/>
            </p:nvPicPr>
            <p:blipFill>
              <a:blip r:embed="rId1735"/>
              <a:stretch>
                <a:fillRect/>
              </a:stretch>
            </p:blipFill>
            <p:spPr>
              <a:xfrm>
                <a:off x="7656862" y="5799420"/>
                <a:ext cx="54360" cy="49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6">
            <p14:nvContentPartPr>
              <p14:cNvPr id="1537" name="Ink 1536">
                <a:extLst>
                  <a:ext uri="{FF2B5EF4-FFF2-40B4-BE49-F238E27FC236}">
                    <a16:creationId xmlns:a16="http://schemas.microsoft.com/office/drawing/2014/main" id="{4967280E-A10F-A648-BAB5-60BB7ECF3007}"/>
                  </a:ext>
                </a:extLst>
              </p14:cNvPr>
              <p14:cNvContentPartPr/>
              <p14:nvPr/>
            </p14:nvContentPartPr>
            <p14:xfrm>
              <a:off x="7962142" y="5958540"/>
              <a:ext cx="174960" cy="348120"/>
            </p14:xfrm>
          </p:contentPart>
        </mc:Choice>
        <mc:Fallback xmlns="">
          <p:pic>
            <p:nvPicPr>
              <p:cNvPr id="1537" name="Ink 1536">
                <a:extLst>
                  <a:ext uri="{FF2B5EF4-FFF2-40B4-BE49-F238E27FC236}">
                    <a16:creationId xmlns:a16="http://schemas.microsoft.com/office/drawing/2014/main" id="{4967280E-A10F-A648-BAB5-60BB7ECF3007}"/>
                  </a:ext>
                </a:extLst>
              </p:cNvPr>
              <p:cNvPicPr/>
              <p:nvPr/>
            </p:nvPicPr>
            <p:blipFill>
              <a:blip r:embed="rId1737"/>
              <a:stretch>
                <a:fillRect/>
              </a:stretch>
            </p:blipFill>
            <p:spPr>
              <a:xfrm>
                <a:off x="7947022" y="5943060"/>
                <a:ext cx="20556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8">
            <p14:nvContentPartPr>
              <p14:cNvPr id="1538" name="Ink 1537">
                <a:extLst>
                  <a:ext uri="{FF2B5EF4-FFF2-40B4-BE49-F238E27FC236}">
                    <a16:creationId xmlns:a16="http://schemas.microsoft.com/office/drawing/2014/main" id="{0213AF62-9939-1941-8B8D-57888F76B4EF}"/>
                  </a:ext>
                </a:extLst>
              </p14:cNvPr>
              <p14:cNvContentPartPr/>
              <p14:nvPr/>
            </p14:nvContentPartPr>
            <p14:xfrm>
              <a:off x="8186422" y="6143580"/>
              <a:ext cx="49680" cy="191520"/>
            </p14:xfrm>
          </p:contentPart>
        </mc:Choice>
        <mc:Fallback xmlns="">
          <p:pic>
            <p:nvPicPr>
              <p:cNvPr id="1538" name="Ink 1537">
                <a:extLst>
                  <a:ext uri="{FF2B5EF4-FFF2-40B4-BE49-F238E27FC236}">
                    <a16:creationId xmlns:a16="http://schemas.microsoft.com/office/drawing/2014/main" id="{0213AF62-9939-1941-8B8D-57888F76B4EF}"/>
                  </a:ext>
                </a:extLst>
              </p:cNvPr>
              <p:cNvPicPr/>
              <p:nvPr/>
            </p:nvPicPr>
            <p:blipFill>
              <a:blip r:embed="rId1739"/>
              <a:stretch>
                <a:fillRect/>
              </a:stretch>
            </p:blipFill>
            <p:spPr>
              <a:xfrm>
                <a:off x="8171302" y="6128100"/>
                <a:ext cx="7992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0">
            <p14:nvContentPartPr>
              <p14:cNvPr id="1539" name="Ink 1538">
                <a:extLst>
                  <a:ext uri="{FF2B5EF4-FFF2-40B4-BE49-F238E27FC236}">
                    <a16:creationId xmlns:a16="http://schemas.microsoft.com/office/drawing/2014/main" id="{FB6A6386-76CE-4B48-AD45-4C8057E9DB63}"/>
                  </a:ext>
                </a:extLst>
              </p14:cNvPr>
              <p14:cNvContentPartPr/>
              <p14:nvPr/>
            </p14:nvContentPartPr>
            <p14:xfrm>
              <a:off x="8215222" y="6014700"/>
              <a:ext cx="4680" cy="11520"/>
            </p14:xfrm>
          </p:contentPart>
        </mc:Choice>
        <mc:Fallback xmlns="">
          <p:pic>
            <p:nvPicPr>
              <p:cNvPr id="1539" name="Ink 1538">
                <a:extLst>
                  <a:ext uri="{FF2B5EF4-FFF2-40B4-BE49-F238E27FC236}">
                    <a16:creationId xmlns:a16="http://schemas.microsoft.com/office/drawing/2014/main" id="{FB6A6386-76CE-4B48-AD45-4C8057E9DB63}"/>
                  </a:ext>
                </a:extLst>
              </p:cNvPr>
              <p:cNvPicPr/>
              <p:nvPr/>
            </p:nvPicPr>
            <p:blipFill>
              <a:blip r:embed="rId1741"/>
              <a:stretch>
                <a:fillRect/>
              </a:stretch>
            </p:blipFill>
            <p:spPr>
              <a:xfrm>
                <a:off x="8199742" y="5999580"/>
                <a:ext cx="3528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2">
            <p14:nvContentPartPr>
              <p14:cNvPr id="1540" name="Ink 1539">
                <a:extLst>
                  <a:ext uri="{FF2B5EF4-FFF2-40B4-BE49-F238E27FC236}">
                    <a16:creationId xmlns:a16="http://schemas.microsoft.com/office/drawing/2014/main" id="{E08E1644-D1DB-3D4E-A40A-9512A0443E4C}"/>
                  </a:ext>
                </a:extLst>
              </p14:cNvPr>
              <p14:cNvContentPartPr/>
              <p14:nvPr/>
            </p14:nvContentPartPr>
            <p14:xfrm>
              <a:off x="8326462" y="6085620"/>
              <a:ext cx="141120" cy="211320"/>
            </p14:xfrm>
          </p:contentPart>
        </mc:Choice>
        <mc:Fallback xmlns="">
          <p:pic>
            <p:nvPicPr>
              <p:cNvPr id="1540" name="Ink 1539">
                <a:extLst>
                  <a:ext uri="{FF2B5EF4-FFF2-40B4-BE49-F238E27FC236}">
                    <a16:creationId xmlns:a16="http://schemas.microsoft.com/office/drawing/2014/main" id="{E08E1644-D1DB-3D4E-A40A-9512A0443E4C}"/>
                  </a:ext>
                </a:extLst>
              </p:cNvPr>
              <p:cNvPicPr/>
              <p:nvPr/>
            </p:nvPicPr>
            <p:blipFill>
              <a:blip r:embed="rId1743"/>
              <a:stretch>
                <a:fillRect/>
              </a:stretch>
            </p:blipFill>
            <p:spPr>
              <a:xfrm>
                <a:off x="8311342" y="6070500"/>
                <a:ext cx="17172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4">
            <p14:nvContentPartPr>
              <p14:cNvPr id="1541" name="Ink 1540">
                <a:extLst>
                  <a:ext uri="{FF2B5EF4-FFF2-40B4-BE49-F238E27FC236}">
                    <a16:creationId xmlns:a16="http://schemas.microsoft.com/office/drawing/2014/main" id="{57F8342F-41A5-A241-B9F2-65407EEC0FD6}"/>
                  </a:ext>
                </a:extLst>
              </p14:cNvPr>
              <p14:cNvContentPartPr/>
              <p14:nvPr/>
            </p14:nvContentPartPr>
            <p14:xfrm>
              <a:off x="8522662" y="6033060"/>
              <a:ext cx="210960" cy="577440"/>
            </p14:xfrm>
          </p:contentPart>
        </mc:Choice>
        <mc:Fallback xmlns="">
          <p:pic>
            <p:nvPicPr>
              <p:cNvPr id="1541" name="Ink 1540">
                <a:extLst>
                  <a:ext uri="{FF2B5EF4-FFF2-40B4-BE49-F238E27FC236}">
                    <a16:creationId xmlns:a16="http://schemas.microsoft.com/office/drawing/2014/main" id="{57F8342F-41A5-A241-B9F2-65407EEC0FD6}"/>
                  </a:ext>
                </a:extLst>
              </p:cNvPr>
              <p:cNvPicPr/>
              <p:nvPr/>
            </p:nvPicPr>
            <p:blipFill>
              <a:blip r:embed="rId1745"/>
              <a:stretch>
                <a:fillRect/>
              </a:stretch>
            </p:blipFill>
            <p:spPr>
              <a:xfrm>
                <a:off x="8507542" y="6017580"/>
                <a:ext cx="24156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6">
            <p14:nvContentPartPr>
              <p14:cNvPr id="1542" name="Ink 1541">
                <a:extLst>
                  <a:ext uri="{FF2B5EF4-FFF2-40B4-BE49-F238E27FC236}">
                    <a16:creationId xmlns:a16="http://schemas.microsoft.com/office/drawing/2014/main" id="{E377A4AD-FC64-4546-B4CA-A44CCBCB82AF}"/>
                  </a:ext>
                </a:extLst>
              </p14:cNvPr>
              <p14:cNvContentPartPr/>
              <p14:nvPr/>
            </p14:nvContentPartPr>
            <p14:xfrm>
              <a:off x="8754142" y="6081660"/>
              <a:ext cx="313200" cy="231840"/>
            </p14:xfrm>
          </p:contentPart>
        </mc:Choice>
        <mc:Fallback xmlns="">
          <p:pic>
            <p:nvPicPr>
              <p:cNvPr id="1542" name="Ink 1541">
                <a:extLst>
                  <a:ext uri="{FF2B5EF4-FFF2-40B4-BE49-F238E27FC236}">
                    <a16:creationId xmlns:a16="http://schemas.microsoft.com/office/drawing/2014/main" id="{E377A4AD-FC64-4546-B4CA-A44CCBCB82AF}"/>
                  </a:ext>
                </a:extLst>
              </p:cNvPr>
              <p:cNvPicPr/>
              <p:nvPr/>
            </p:nvPicPr>
            <p:blipFill>
              <a:blip r:embed="rId1747"/>
              <a:stretch>
                <a:fillRect/>
              </a:stretch>
            </p:blipFill>
            <p:spPr>
              <a:xfrm>
                <a:off x="8739022" y="6066180"/>
                <a:ext cx="34344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8">
            <p14:nvContentPartPr>
              <p14:cNvPr id="1543" name="Ink 1542">
                <a:extLst>
                  <a:ext uri="{FF2B5EF4-FFF2-40B4-BE49-F238E27FC236}">
                    <a16:creationId xmlns:a16="http://schemas.microsoft.com/office/drawing/2014/main" id="{FD5C4CF9-3823-F246-B9A5-7B4ACB3ABC26}"/>
                  </a:ext>
                </a:extLst>
              </p14:cNvPr>
              <p14:cNvContentPartPr/>
              <p14:nvPr/>
            </p14:nvContentPartPr>
            <p14:xfrm>
              <a:off x="9068062" y="6071940"/>
              <a:ext cx="133200" cy="246960"/>
            </p14:xfrm>
          </p:contentPart>
        </mc:Choice>
        <mc:Fallback xmlns="">
          <p:pic>
            <p:nvPicPr>
              <p:cNvPr id="1543" name="Ink 1542">
                <a:extLst>
                  <a:ext uri="{FF2B5EF4-FFF2-40B4-BE49-F238E27FC236}">
                    <a16:creationId xmlns:a16="http://schemas.microsoft.com/office/drawing/2014/main" id="{FD5C4CF9-3823-F246-B9A5-7B4ACB3ABC26}"/>
                  </a:ext>
                </a:extLst>
              </p:cNvPr>
              <p:cNvPicPr/>
              <p:nvPr/>
            </p:nvPicPr>
            <p:blipFill>
              <a:blip r:embed="rId1749"/>
              <a:stretch>
                <a:fillRect/>
              </a:stretch>
            </p:blipFill>
            <p:spPr>
              <a:xfrm>
                <a:off x="9052942" y="6056820"/>
                <a:ext cx="16380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0">
            <p14:nvContentPartPr>
              <p14:cNvPr id="1544" name="Ink 1543">
                <a:extLst>
                  <a:ext uri="{FF2B5EF4-FFF2-40B4-BE49-F238E27FC236}">
                    <a16:creationId xmlns:a16="http://schemas.microsoft.com/office/drawing/2014/main" id="{7F2BEFE6-5FD8-174C-84D2-981CA2A66A50}"/>
                  </a:ext>
                </a:extLst>
              </p14:cNvPr>
              <p14:cNvContentPartPr/>
              <p14:nvPr/>
            </p14:nvContentPartPr>
            <p14:xfrm>
              <a:off x="9057982" y="5900580"/>
              <a:ext cx="10440" cy="35280"/>
            </p14:xfrm>
          </p:contentPart>
        </mc:Choice>
        <mc:Fallback xmlns="">
          <p:pic>
            <p:nvPicPr>
              <p:cNvPr id="1544" name="Ink 1543">
                <a:extLst>
                  <a:ext uri="{FF2B5EF4-FFF2-40B4-BE49-F238E27FC236}">
                    <a16:creationId xmlns:a16="http://schemas.microsoft.com/office/drawing/2014/main" id="{7F2BEFE6-5FD8-174C-84D2-981CA2A66A50}"/>
                  </a:ext>
                </a:extLst>
              </p:cNvPr>
              <p:cNvPicPr/>
              <p:nvPr/>
            </p:nvPicPr>
            <p:blipFill>
              <a:blip r:embed="rId1751"/>
              <a:stretch>
                <a:fillRect/>
              </a:stretch>
            </p:blipFill>
            <p:spPr>
              <a:xfrm>
                <a:off x="9042862" y="5885460"/>
                <a:ext cx="41040" cy="65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48" name="Group 1547">
            <a:extLst>
              <a:ext uri="{FF2B5EF4-FFF2-40B4-BE49-F238E27FC236}">
                <a16:creationId xmlns:a16="http://schemas.microsoft.com/office/drawing/2014/main" id="{A9B08638-1A54-1543-B11E-74CF336E8255}"/>
              </a:ext>
            </a:extLst>
          </p:cNvPr>
          <p:cNvGrpSpPr/>
          <p:nvPr/>
        </p:nvGrpSpPr>
        <p:grpSpPr>
          <a:xfrm>
            <a:off x="5814742" y="1675980"/>
            <a:ext cx="6167880" cy="2536560"/>
            <a:chOff x="5814742" y="1675980"/>
            <a:chExt cx="6167880" cy="253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2">
              <p14:nvContentPartPr>
                <p14:cNvPr id="1199" name="Ink 1198">
                  <a:extLst>
                    <a:ext uri="{FF2B5EF4-FFF2-40B4-BE49-F238E27FC236}">
                      <a16:creationId xmlns:a16="http://schemas.microsoft.com/office/drawing/2014/main" id="{8DFDE570-B7B2-1E4A-B9A8-E2B424C25C03}"/>
                    </a:ext>
                  </a:extLst>
                </p14:cNvPr>
                <p14:cNvContentPartPr/>
                <p14:nvPr/>
              </p14:nvContentPartPr>
              <p14:xfrm>
                <a:off x="5847862" y="1900620"/>
                <a:ext cx="96480" cy="472680"/>
              </p14:xfrm>
            </p:contentPart>
          </mc:Choice>
          <mc:Fallback xmlns="">
            <p:pic>
              <p:nvPicPr>
                <p:cNvPr id="1199" name="Ink 1198">
                  <a:extLst>
                    <a:ext uri="{FF2B5EF4-FFF2-40B4-BE49-F238E27FC236}">
                      <a16:creationId xmlns:a16="http://schemas.microsoft.com/office/drawing/2014/main" id="{8DFDE570-B7B2-1E4A-B9A8-E2B424C25C03}"/>
                    </a:ext>
                  </a:extLst>
                </p:cNvPr>
                <p:cNvPicPr/>
                <p:nvPr/>
              </p:nvPicPr>
              <p:blipFill>
                <a:blip r:embed="rId1753"/>
                <a:stretch>
                  <a:fillRect/>
                </a:stretch>
              </p:blipFill>
              <p:spPr>
                <a:xfrm>
                  <a:off x="5832742" y="1885140"/>
                  <a:ext cx="127080" cy="50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4">
              <p14:nvContentPartPr>
                <p14:cNvPr id="1200" name="Ink 1199">
                  <a:extLst>
                    <a:ext uri="{FF2B5EF4-FFF2-40B4-BE49-F238E27FC236}">
                      <a16:creationId xmlns:a16="http://schemas.microsoft.com/office/drawing/2014/main" id="{E1F15900-3C7A-2145-86F4-B0C85D8DC499}"/>
                    </a:ext>
                  </a:extLst>
                </p14:cNvPr>
                <p14:cNvContentPartPr/>
                <p14:nvPr/>
              </p14:nvContentPartPr>
              <p14:xfrm>
                <a:off x="5814742" y="1914300"/>
                <a:ext cx="339480" cy="430560"/>
              </p14:xfrm>
            </p:contentPart>
          </mc:Choice>
          <mc:Fallback xmlns="">
            <p:pic>
              <p:nvPicPr>
                <p:cNvPr id="1200" name="Ink 1199">
                  <a:extLst>
                    <a:ext uri="{FF2B5EF4-FFF2-40B4-BE49-F238E27FC236}">
                      <a16:creationId xmlns:a16="http://schemas.microsoft.com/office/drawing/2014/main" id="{E1F15900-3C7A-2145-86F4-B0C85D8DC499}"/>
                    </a:ext>
                  </a:extLst>
                </p:cNvPr>
                <p:cNvPicPr/>
                <p:nvPr/>
              </p:nvPicPr>
              <p:blipFill>
                <a:blip r:embed="rId1755"/>
                <a:stretch>
                  <a:fillRect/>
                </a:stretch>
              </p:blipFill>
              <p:spPr>
                <a:xfrm>
                  <a:off x="5799622" y="1899180"/>
                  <a:ext cx="37008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6">
              <p14:nvContentPartPr>
                <p14:cNvPr id="1207" name="Ink 1206">
                  <a:extLst>
                    <a:ext uri="{FF2B5EF4-FFF2-40B4-BE49-F238E27FC236}">
                      <a16:creationId xmlns:a16="http://schemas.microsoft.com/office/drawing/2014/main" id="{A28EC3AA-45DC-2F49-95E0-8AAE7F4C9A21}"/>
                    </a:ext>
                  </a:extLst>
                </p14:cNvPr>
                <p14:cNvContentPartPr/>
                <p14:nvPr/>
              </p14:nvContentPartPr>
              <p14:xfrm>
                <a:off x="6271942" y="2002140"/>
                <a:ext cx="167760" cy="250920"/>
              </p14:xfrm>
            </p:contentPart>
          </mc:Choice>
          <mc:Fallback xmlns="">
            <p:pic>
              <p:nvPicPr>
                <p:cNvPr id="1207" name="Ink 1206">
                  <a:extLst>
                    <a:ext uri="{FF2B5EF4-FFF2-40B4-BE49-F238E27FC236}">
                      <a16:creationId xmlns:a16="http://schemas.microsoft.com/office/drawing/2014/main" id="{A28EC3AA-45DC-2F49-95E0-8AAE7F4C9A21}"/>
                    </a:ext>
                  </a:extLst>
                </p:cNvPr>
                <p:cNvPicPr/>
                <p:nvPr/>
              </p:nvPicPr>
              <p:blipFill>
                <a:blip r:embed="rId1757"/>
                <a:stretch>
                  <a:fillRect/>
                </a:stretch>
              </p:blipFill>
              <p:spPr>
                <a:xfrm>
                  <a:off x="6256822" y="1986660"/>
                  <a:ext cx="19836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8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4F040D73-D597-8E47-BAF4-431BD0DE6EB8}"/>
                    </a:ext>
                  </a:extLst>
                </p14:cNvPr>
                <p14:cNvContentPartPr/>
                <p14:nvPr/>
              </p14:nvContentPartPr>
              <p14:xfrm>
                <a:off x="6572182" y="2010420"/>
                <a:ext cx="246960" cy="25560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4F040D73-D597-8E47-BAF4-431BD0DE6EB8}"/>
                    </a:ext>
                  </a:extLst>
                </p:cNvPr>
                <p:cNvPicPr/>
                <p:nvPr/>
              </p:nvPicPr>
              <p:blipFill>
                <a:blip r:embed="rId1759"/>
                <a:stretch>
                  <a:fillRect/>
                </a:stretch>
              </p:blipFill>
              <p:spPr>
                <a:xfrm>
                  <a:off x="6556702" y="1995300"/>
                  <a:ext cx="27720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944567C6-7C91-4948-B496-374C052482CB}"/>
                    </a:ext>
                  </a:extLst>
                </p14:cNvPr>
                <p14:cNvContentPartPr/>
                <p14:nvPr/>
              </p14:nvContentPartPr>
              <p14:xfrm>
                <a:off x="6951262" y="2003220"/>
                <a:ext cx="137880" cy="2019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944567C6-7C91-4948-B496-374C052482CB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6935782" y="1988100"/>
                  <a:ext cx="1684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2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942D3512-CB7A-6240-A59F-576ED8EF5E5F}"/>
                    </a:ext>
                  </a:extLst>
                </p14:cNvPr>
                <p14:cNvContentPartPr/>
                <p14:nvPr/>
              </p14:nvContentPartPr>
              <p14:xfrm>
                <a:off x="7343662" y="1885860"/>
                <a:ext cx="61560" cy="3697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942D3512-CB7A-6240-A59F-576ED8EF5E5F}"/>
                    </a:ext>
                  </a:extLst>
                </p:cNvPr>
                <p:cNvPicPr/>
                <p:nvPr/>
              </p:nvPicPr>
              <p:blipFill>
                <a:blip r:embed="rId1763"/>
                <a:stretch>
                  <a:fillRect/>
                </a:stretch>
              </p:blipFill>
              <p:spPr>
                <a:xfrm>
                  <a:off x="7328182" y="1870380"/>
                  <a:ext cx="9180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4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7999A37F-48BE-FB42-9BEE-BFC2578C3415}"/>
                    </a:ext>
                  </a:extLst>
                </p14:cNvPr>
                <p14:cNvContentPartPr/>
                <p14:nvPr/>
              </p14:nvContentPartPr>
              <p14:xfrm>
                <a:off x="7443742" y="1885860"/>
                <a:ext cx="46800" cy="3189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7999A37F-48BE-FB42-9BEE-BFC2578C3415}"/>
                    </a:ext>
                  </a:extLst>
                </p:cNvPr>
                <p:cNvPicPr/>
                <p:nvPr/>
              </p:nvPicPr>
              <p:blipFill>
                <a:blip r:embed="rId1765"/>
                <a:stretch>
                  <a:fillRect/>
                </a:stretch>
              </p:blipFill>
              <p:spPr>
                <a:xfrm>
                  <a:off x="7428262" y="1870380"/>
                  <a:ext cx="7704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5C2DB154-43F1-6948-A59A-06641B07D3D9}"/>
                    </a:ext>
                  </a:extLst>
                </p14:cNvPr>
                <p14:cNvContentPartPr/>
                <p14:nvPr/>
              </p14:nvContentPartPr>
              <p14:xfrm>
                <a:off x="7257982" y="2042460"/>
                <a:ext cx="300240" cy="626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5C2DB154-43F1-6948-A59A-06641B07D3D9}"/>
                    </a:ext>
                  </a:extLst>
                </p:cNvPr>
                <p:cNvPicPr/>
                <p:nvPr/>
              </p:nvPicPr>
              <p:blipFill>
                <a:blip r:embed="rId1767"/>
                <a:stretch>
                  <a:fillRect/>
                </a:stretch>
              </p:blipFill>
              <p:spPr>
                <a:xfrm>
                  <a:off x="7242502" y="2027340"/>
                  <a:ext cx="3304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8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E27B2F8C-E480-C24D-B724-16F0A6F66ACB}"/>
                    </a:ext>
                  </a:extLst>
                </p14:cNvPr>
                <p14:cNvContentPartPr/>
                <p14:nvPr/>
              </p14:nvContentPartPr>
              <p14:xfrm>
                <a:off x="7329262" y="2107620"/>
                <a:ext cx="250200" cy="680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E27B2F8C-E480-C24D-B724-16F0A6F66ACB}"/>
                    </a:ext>
                  </a:extLst>
                </p:cNvPr>
                <p:cNvPicPr/>
                <p:nvPr/>
              </p:nvPicPr>
              <p:blipFill>
                <a:blip r:embed="rId1769"/>
                <a:stretch>
                  <a:fillRect/>
                </a:stretch>
              </p:blipFill>
              <p:spPr>
                <a:xfrm>
                  <a:off x="7314142" y="2092140"/>
                  <a:ext cx="2808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0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173399F1-F013-644C-8D38-8C7BCE19A05D}"/>
                    </a:ext>
                  </a:extLst>
                </p14:cNvPr>
                <p14:cNvContentPartPr/>
                <p14:nvPr/>
              </p14:nvContentPartPr>
              <p14:xfrm>
                <a:off x="7672342" y="1771380"/>
                <a:ext cx="63000" cy="4626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173399F1-F013-644C-8D38-8C7BCE19A05D}"/>
                    </a:ext>
                  </a:extLst>
                </p:cNvPr>
                <p:cNvPicPr/>
                <p:nvPr/>
              </p:nvPicPr>
              <p:blipFill>
                <a:blip r:embed="rId1771"/>
                <a:stretch>
                  <a:fillRect/>
                </a:stretch>
              </p:blipFill>
              <p:spPr>
                <a:xfrm>
                  <a:off x="7656862" y="1756260"/>
                  <a:ext cx="93600" cy="49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2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3DAB1359-ECD8-2743-AF77-F20A4F0D1A39}"/>
                    </a:ext>
                  </a:extLst>
                </p14:cNvPr>
                <p14:cNvContentPartPr/>
                <p14:nvPr/>
              </p14:nvContentPartPr>
              <p14:xfrm>
                <a:off x="7886542" y="1971540"/>
                <a:ext cx="15120" cy="280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3DAB1359-ECD8-2743-AF77-F20A4F0D1A39}"/>
                    </a:ext>
                  </a:extLst>
                </p:cNvPr>
                <p:cNvPicPr/>
                <p:nvPr/>
              </p:nvPicPr>
              <p:blipFill>
                <a:blip r:embed="rId1773"/>
                <a:stretch>
                  <a:fillRect/>
                </a:stretch>
              </p:blipFill>
              <p:spPr>
                <a:xfrm>
                  <a:off x="7871422" y="1956420"/>
                  <a:ext cx="457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4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D16D0D4-C708-F043-8460-C4FE88FB3771}"/>
                    </a:ext>
                  </a:extLst>
                </p14:cNvPr>
                <p14:cNvContentPartPr/>
                <p14:nvPr/>
              </p14:nvContentPartPr>
              <p14:xfrm>
                <a:off x="7900942" y="2195460"/>
                <a:ext cx="10440" cy="57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D16D0D4-C708-F043-8460-C4FE88FB3771}"/>
                    </a:ext>
                  </a:extLst>
                </p:cNvPr>
                <p:cNvPicPr/>
                <p:nvPr/>
              </p:nvPicPr>
              <p:blipFill>
                <a:blip r:embed="rId1775"/>
                <a:stretch>
                  <a:fillRect/>
                </a:stretch>
              </p:blipFill>
              <p:spPr>
                <a:xfrm>
                  <a:off x="7885462" y="2180340"/>
                  <a:ext cx="410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6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7E97350F-2CC2-E946-9C21-C505F924B1CC}"/>
                    </a:ext>
                  </a:extLst>
                </p14:cNvPr>
                <p14:cNvContentPartPr/>
                <p14:nvPr/>
              </p14:nvContentPartPr>
              <p14:xfrm>
                <a:off x="8272462" y="1843020"/>
                <a:ext cx="47520" cy="3596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7E97350F-2CC2-E946-9C21-C505F924B1CC}"/>
                    </a:ext>
                  </a:extLst>
                </p:cNvPr>
                <p:cNvPicPr/>
                <p:nvPr/>
              </p:nvPicPr>
              <p:blipFill>
                <a:blip r:embed="rId1777"/>
                <a:stretch>
                  <a:fillRect/>
                </a:stretch>
              </p:blipFill>
              <p:spPr>
                <a:xfrm>
                  <a:off x="8256982" y="1827540"/>
                  <a:ext cx="7812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8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D38F902D-2D81-0D49-B433-9EABC76C7795}"/>
                    </a:ext>
                  </a:extLst>
                </p14:cNvPr>
                <p14:cNvContentPartPr/>
                <p14:nvPr/>
              </p14:nvContentPartPr>
              <p14:xfrm>
                <a:off x="8129542" y="1765260"/>
                <a:ext cx="336960" cy="637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D38F902D-2D81-0D49-B433-9EABC76C7795}"/>
                    </a:ext>
                  </a:extLst>
                </p:cNvPr>
                <p:cNvPicPr/>
                <p:nvPr/>
              </p:nvPicPr>
              <p:blipFill>
                <a:blip r:embed="rId1779"/>
                <a:stretch>
                  <a:fillRect/>
                </a:stretch>
              </p:blipFill>
              <p:spPr>
                <a:xfrm>
                  <a:off x="8114062" y="1749780"/>
                  <a:ext cx="3672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0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4B33BEB2-9B07-D244-8065-EFF25DD8D5DB}"/>
                    </a:ext>
                  </a:extLst>
                </p14:cNvPr>
                <p14:cNvContentPartPr/>
                <p14:nvPr/>
              </p14:nvContentPartPr>
              <p14:xfrm>
                <a:off x="8425102" y="1902420"/>
                <a:ext cx="265680" cy="29628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4B33BEB2-9B07-D244-8065-EFF25DD8D5DB}"/>
                    </a:ext>
                  </a:extLst>
                </p:cNvPr>
                <p:cNvPicPr/>
                <p:nvPr/>
              </p:nvPicPr>
              <p:blipFill>
                <a:blip r:embed="rId1781"/>
                <a:stretch>
                  <a:fillRect/>
                </a:stretch>
              </p:blipFill>
              <p:spPr>
                <a:xfrm>
                  <a:off x="8409982" y="1887300"/>
                  <a:ext cx="29628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3DC7B220-BFD7-F84E-AF73-ECFBB69ED22A}"/>
                    </a:ext>
                  </a:extLst>
                </p14:cNvPr>
                <p14:cNvContentPartPr/>
                <p14:nvPr/>
              </p14:nvContentPartPr>
              <p14:xfrm>
                <a:off x="8743702" y="1991340"/>
                <a:ext cx="143280" cy="2235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3DC7B220-BFD7-F84E-AF73-ECFBB69ED22A}"/>
                    </a:ext>
                  </a:extLst>
                </p:cNvPr>
                <p:cNvPicPr/>
                <p:nvPr/>
              </p:nvPicPr>
              <p:blipFill>
                <a:blip r:embed="rId1783"/>
                <a:stretch>
                  <a:fillRect/>
                </a:stretch>
              </p:blipFill>
              <p:spPr>
                <a:xfrm>
                  <a:off x="8728582" y="1975860"/>
                  <a:ext cx="17388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02833877-DEDF-7642-AD00-DEEEA2D2F778}"/>
                    </a:ext>
                  </a:extLst>
                </p14:cNvPr>
                <p14:cNvContentPartPr/>
                <p14:nvPr/>
              </p14:nvContentPartPr>
              <p14:xfrm>
                <a:off x="8929462" y="1953180"/>
                <a:ext cx="300240" cy="27792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02833877-DEDF-7642-AD00-DEEEA2D2F778}"/>
                    </a:ext>
                  </a:extLst>
                </p:cNvPr>
                <p:cNvPicPr/>
                <p:nvPr/>
              </p:nvPicPr>
              <p:blipFill>
                <a:blip r:embed="rId1785"/>
                <a:stretch>
                  <a:fillRect/>
                </a:stretch>
              </p:blipFill>
              <p:spPr>
                <a:xfrm>
                  <a:off x="8914342" y="1938060"/>
                  <a:ext cx="3304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6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E3C65AD4-FED1-CE46-9340-28A0BC75B25E}"/>
                    </a:ext>
                  </a:extLst>
                </p14:cNvPr>
                <p14:cNvContentPartPr/>
                <p14:nvPr/>
              </p14:nvContentPartPr>
              <p14:xfrm>
                <a:off x="9358222" y="1985940"/>
                <a:ext cx="23040" cy="24948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E3C65AD4-FED1-CE46-9340-28A0BC75B25E}"/>
                    </a:ext>
                  </a:extLst>
                </p:cNvPr>
                <p:cNvPicPr/>
                <p:nvPr/>
              </p:nvPicPr>
              <p:blipFill>
                <a:blip r:embed="rId1787"/>
                <a:stretch>
                  <a:fillRect/>
                </a:stretch>
              </p:blipFill>
              <p:spPr>
                <a:xfrm>
                  <a:off x="9342742" y="1970460"/>
                  <a:ext cx="5364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8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5FF2CD89-F7AA-7A40-82E0-BE8CDA0381DC}"/>
                    </a:ext>
                  </a:extLst>
                </p14:cNvPr>
                <p14:cNvContentPartPr/>
                <p14:nvPr/>
              </p14:nvContentPartPr>
              <p14:xfrm>
                <a:off x="9356422" y="1884420"/>
                <a:ext cx="1800" cy="18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5FF2CD89-F7AA-7A40-82E0-BE8CDA0381DC}"/>
                    </a:ext>
                  </a:extLst>
                </p:cNvPr>
                <p:cNvPicPr/>
                <p:nvPr/>
              </p:nvPicPr>
              <p:blipFill>
                <a:blip r:embed="rId1789"/>
                <a:stretch>
                  <a:fillRect/>
                </a:stretch>
              </p:blipFill>
              <p:spPr>
                <a:xfrm>
                  <a:off x="9341302" y="1868940"/>
                  <a:ext cx="324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0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9A3F4FA5-5689-D048-83AC-679E39B5677C}"/>
                    </a:ext>
                  </a:extLst>
                </p14:cNvPr>
                <p14:cNvContentPartPr/>
                <p14:nvPr/>
              </p14:nvContentPartPr>
              <p14:xfrm>
                <a:off x="9541822" y="1885500"/>
                <a:ext cx="35640" cy="3726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9A3F4FA5-5689-D048-83AC-679E39B5677C}"/>
                    </a:ext>
                  </a:extLst>
                </p:cNvPr>
                <p:cNvPicPr/>
                <p:nvPr/>
              </p:nvPicPr>
              <p:blipFill>
                <a:blip r:embed="rId1791"/>
                <a:stretch>
                  <a:fillRect/>
                </a:stretch>
              </p:blipFill>
              <p:spPr>
                <a:xfrm>
                  <a:off x="9526702" y="1870380"/>
                  <a:ext cx="6624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2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8D5D4AC6-A20E-6F4B-8A66-2AE8ECDE1BA8}"/>
                    </a:ext>
                  </a:extLst>
                </p14:cNvPr>
                <p14:cNvContentPartPr/>
                <p14:nvPr/>
              </p14:nvContentPartPr>
              <p14:xfrm>
                <a:off x="9443902" y="1936980"/>
                <a:ext cx="420480" cy="26640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8D5D4AC6-A20E-6F4B-8A66-2AE8ECDE1BA8}"/>
                    </a:ext>
                  </a:extLst>
                </p:cNvPr>
                <p:cNvPicPr/>
                <p:nvPr/>
              </p:nvPicPr>
              <p:blipFill>
                <a:blip r:embed="rId1793"/>
                <a:stretch>
                  <a:fillRect/>
                </a:stretch>
              </p:blipFill>
              <p:spPr>
                <a:xfrm>
                  <a:off x="9428782" y="1921860"/>
                  <a:ext cx="45108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4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D79A7AF3-1898-E24D-990F-FD7D8A2B765B}"/>
                    </a:ext>
                  </a:extLst>
                </p14:cNvPr>
                <p14:cNvContentPartPr/>
                <p14:nvPr/>
              </p14:nvContentPartPr>
              <p14:xfrm>
                <a:off x="10104862" y="1675980"/>
                <a:ext cx="268200" cy="59724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D79A7AF3-1898-E24D-990F-FD7D8A2B765B}"/>
                    </a:ext>
                  </a:extLst>
                </p:cNvPr>
                <p:cNvPicPr/>
                <p:nvPr/>
              </p:nvPicPr>
              <p:blipFill>
                <a:blip r:embed="rId1795"/>
                <a:stretch>
                  <a:fillRect/>
                </a:stretch>
              </p:blipFill>
              <p:spPr>
                <a:xfrm>
                  <a:off x="10089742" y="1660500"/>
                  <a:ext cx="298800" cy="62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6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BB5A75A8-816E-7D4A-8EE5-8791A8C71EAD}"/>
                    </a:ext>
                  </a:extLst>
                </p14:cNvPr>
                <p14:cNvContentPartPr/>
                <p14:nvPr/>
              </p14:nvContentPartPr>
              <p14:xfrm>
                <a:off x="10372702" y="2014380"/>
                <a:ext cx="60480" cy="1897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BB5A75A8-816E-7D4A-8EE5-8791A8C71EAD}"/>
                    </a:ext>
                  </a:extLst>
                </p:cNvPr>
                <p:cNvPicPr/>
                <p:nvPr/>
              </p:nvPicPr>
              <p:blipFill>
                <a:blip r:embed="rId1797"/>
                <a:stretch>
                  <a:fillRect/>
                </a:stretch>
              </p:blipFill>
              <p:spPr>
                <a:xfrm>
                  <a:off x="10357222" y="1999260"/>
                  <a:ext cx="907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8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58D06F56-CFF7-0B4E-A9AC-484FFBA7A177}"/>
                    </a:ext>
                  </a:extLst>
                </p14:cNvPr>
                <p14:cNvContentPartPr/>
                <p14:nvPr/>
              </p14:nvContentPartPr>
              <p14:xfrm>
                <a:off x="10458382" y="1814220"/>
                <a:ext cx="4320" cy="176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58D06F56-CFF7-0B4E-A9AC-484FFBA7A177}"/>
                    </a:ext>
                  </a:extLst>
                </p:cNvPr>
                <p:cNvPicPr/>
                <p:nvPr/>
              </p:nvPicPr>
              <p:blipFill>
                <a:blip r:embed="rId1799"/>
                <a:stretch>
                  <a:fillRect/>
                </a:stretch>
              </p:blipFill>
              <p:spPr>
                <a:xfrm>
                  <a:off x="10442902" y="1799100"/>
                  <a:ext cx="349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0">
              <p14:nvContentPartPr>
                <p14:cNvPr id="1219" name="Ink 1218">
                  <a:extLst>
                    <a:ext uri="{FF2B5EF4-FFF2-40B4-BE49-F238E27FC236}">
                      <a16:creationId xmlns:a16="http://schemas.microsoft.com/office/drawing/2014/main" id="{46896E96-48C6-364F-AD95-4CA7747CB3CF}"/>
                    </a:ext>
                  </a:extLst>
                </p14:cNvPr>
                <p14:cNvContentPartPr/>
                <p14:nvPr/>
              </p14:nvContentPartPr>
              <p14:xfrm>
                <a:off x="10509502" y="1899900"/>
                <a:ext cx="139680" cy="245880"/>
              </p14:xfrm>
            </p:contentPart>
          </mc:Choice>
          <mc:Fallback xmlns="">
            <p:pic>
              <p:nvPicPr>
                <p:cNvPr id="1219" name="Ink 1218">
                  <a:extLst>
                    <a:ext uri="{FF2B5EF4-FFF2-40B4-BE49-F238E27FC236}">
                      <a16:creationId xmlns:a16="http://schemas.microsoft.com/office/drawing/2014/main" id="{46896E96-48C6-364F-AD95-4CA7747CB3CF}"/>
                    </a:ext>
                  </a:extLst>
                </p:cNvPr>
                <p:cNvPicPr/>
                <p:nvPr/>
              </p:nvPicPr>
              <p:blipFill>
                <a:blip r:embed="rId1801"/>
                <a:stretch>
                  <a:fillRect/>
                </a:stretch>
              </p:blipFill>
              <p:spPr>
                <a:xfrm>
                  <a:off x="10494382" y="1884780"/>
                  <a:ext cx="17028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2">
              <p14:nvContentPartPr>
                <p14:cNvPr id="1228" name="Ink 1227">
                  <a:extLst>
                    <a:ext uri="{FF2B5EF4-FFF2-40B4-BE49-F238E27FC236}">
                      <a16:creationId xmlns:a16="http://schemas.microsoft.com/office/drawing/2014/main" id="{63071EE8-1B98-D443-AC2E-83B88F584DF2}"/>
                    </a:ext>
                  </a:extLst>
                </p14:cNvPr>
                <p14:cNvContentPartPr/>
                <p14:nvPr/>
              </p14:nvContentPartPr>
              <p14:xfrm>
                <a:off x="10681582" y="1912500"/>
                <a:ext cx="144000" cy="280440"/>
              </p14:xfrm>
            </p:contentPart>
          </mc:Choice>
          <mc:Fallback xmlns="">
            <p:pic>
              <p:nvPicPr>
                <p:cNvPr id="1228" name="Ink 1227">
                  <a:extLst>
                    <a:ext uri="{FF2B5EF4-FFF2-40B4-BE49-F238E27FC236}">
                      <a16:creationId xmlns:a16="http://schemas.microsoft.com/office/drawing/2014/main" id="{63071EE8-1B98-D443-AC2E-83B88F584DF2}"/>
                    </a:ext>
                  </a:extLst>
                </p:cNvPr>
                <p:cNvPicPr/>
                <p:nvPr/>
              </p:nvPicPr>
              <p:blipFill>
                <a:blip r:embed="rId1803"/>
                <a:stretch>
                  <a:fillRect/>
                </a:stretch>
              </p:blipFill>
              <p:spPr>
                <a:xfrm>
                  <a:off x="10666462" y="1897380"/>
                  <a:ext cx="17424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4">
              <p14:nvContentPartPr>
                <p14:cNvPr id="1253" name="Ink 1252">
                  <a:extLst>
                    <a:ext uri="{FF2B5EF4-FFF2-40B4-BE49-F238E27FC236}">
                      <a16:creationId xmlns:a16="http://schemas.microsoft.com/office/drawing/2014/main" id="{2E4E4CE1-D541-574F-AF30-48801623DF66}"/>
                    </a:ext>
                  </a:extLst>
                </p14:cNvPr>
                <p14:cNvContentPartPr/>
                <p14:nvPr/>
              </p14:nvContentPartPr>
              <p14:xfrm>
                <a:off x="10949422" y="1966860"/>
                <a:ext cx="160200" cy="208440"/>
              </p14:xfrm>
            </p:contentPart>
          </mc:Choice>
          <mc:Fallback xmlns="">
            <p:pic>
              <p:nvPicPr>
                <p:cNvPr id="1253" name="Ink 1252">
                  <a:extLst>
                    <a:ext uri="{FF2B5EF4-FFF2-40B4-BE49-F238E27FC236}">
                      <a16:creationId xmlns:a16="http://schemas.microsoft.com/office/drawing/2014/main" id="{2E4E4CE1-D541-574F-AF30-48801623DF66}"/>
                    </a:ext>
                  </a:extLst>
                </p:cNvPr>
                <p:cNvPicPr/>
                <p:nvPr/>
              </p:nvPicPr>
              <p:blipFill>
                <a:blip r:embed="rId1805"/>
                <a:stretch>
                  <a:fillRect/>
                </a:stretch>
              </p:blipFill>
              <p:spPr>
                <a:xfrm>
                  <a:off x="10934302" y="1951380"/>
                  <a:ext cx="1904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6">
              <p14:nvContentPartPr>
                <p14:cNvPr id="1270" name="Ink 1269">
                  <a:extLst>
                    <a:ext uri="{FF2B5EF4-FFF2-40B4-BE49-F238E27FC236}">
                      <a16:creationId xmlns:a16="http://schemas.microsoft.com/office/drawing/2014/main" id="{9C347291-6F0A-194E-8226-C7DC2FD9A469}"/>
                    </a:ext>
                  </a:extLst>
                </p14:cNvPr>
                <p14:cNvContentPartPr/>
                <p14:nvPr/>
              </p14:nvContentPartPr>
              <p14:xfrm>
                <a:off x="11140582" y="1940580"/>
                <a:ext cx="238680" cy="281160"/>
              </p14:xfrm>
            </p:contentPart>
          </mc:Choice>
          <mc:Fallback xmlns="">
            <p:pic>
              <p:nvPicPr>
                <p:cNvPr id="1270" name="Ink 1269">
                  <a:extLst>
                    <a:ext uri="{FF2B5EF4-FFF2-40B4-BE49-F238E27FC236}">
                      <a16:creationId xmlns:a16="http://schemas.microsoft.com/office/drawing/2014/main" id="{9C347291-6F0A-194E-8226-C7DC2FD9A469}"/>
                    </a:ext>
                  </a:extLst>
                </p:cNvPr>
                <p:cNvPicPr/>
                <p:nvPr/>
              </p:nvPicPr>
              <p:blipFill>
                <a:blip r:embed="rId1807"/>
                <a:stretch>
                  <a:fillRect/>
                </a:stretch>
              </p:blipFill>
              <p:spPr>
                <a:xfrm>
                  <a:off x="11125102" y="1925460"/>
                  <a:ext cx="26892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8">
              <p14:nvContentPartPr>
                <p14:cNvPr id="1274" name="Ink 1273">
                  <a:extLst>
                    <a:ext uri="{FF2B5EF4-FFF2-40B4-BE49-F238E27FC236}">
                      <a16:creationId xmlns:a16="http://schemas.microsoft.com/office/drawing/2014/main" id="{5C33C903-3658-0E49-A750-DC8B18230422}"/>
                    </a:ext>
                  </a:extLst>
                </p14:cNvPr>
                <p14:cNvContentPartPr/>
                <p14:nvPr/>
              </p14:nvContentPartPr>
              <p14:xfrm>
                <a:off x="11401222" y="1947420"/>
                <a:ext cx="38880" cy="261720"/>
              </p14:xfrm>
            </p:contentPart>
          </mc:Choice>
          <mc:Fallback xmlns="">
            <p:pic>
              <p:nvPicPr>
                <p:cNvPr id="1274" name="Ink 1273">
                  <a:extLst>
                    <a:ext uri="{FF2B5EF4-FFF2-40B4-BE49-F238E27FC236}">
                      <a16:creationId xmlns:a16="http://schemas.microsoft.com/office/drawing/2014/main" id="{5C33C903-3658-0E49-A750-DC8B18230422}"/>
                    </a:ext>
                  </a:extLst>
                </p:cNvPr>
                <p:cNvPicPr/>
                <p:nvPr/>
              </p:nvPicPr>
              <p:blipFill>
                <a:blip r:embed="rId1809"/>
                <a:stretch>
                  <a:fillRect/>
                </a:stretch>
              </p:blipFill>
              <p:spPr>
                <a:xfrm>
                  <a:off x="11386102" y="1932300"/>
                  <a:ext cx="6912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0">
              <p14:nvContentPartPr>
                <p14:cNvPr id="1275" name="Ink 1274">
                  <a:extLst>
                    <a:ext uri="{FF2B5EF4-FFF2-40B4-BE49-F238E27FC236}">
                      <a16:creationId xmlns:a16="http://schemas.microsoft.com/office/drawing/2014/main" id="{E2580E69-191D-0247-9F37-462EA287320E}"/>
                    </a:ext>
                  </a:extLst>
                </p14:cNvPr>
                <p14:cNvContentPartPr/>
                <p14:nvPr/>
              </p14:nvContentPartPr>
              <p14:xfrm>
                <a:off x="11255422" y="1970460"/>
                <a:ext cx="284760" cy="237240"/>
              </p14:xfrm>
            </p:contentPart>
          </mc:Choice>
          <mc:Fallback xmlns="">
            <p:pic>
              <p:nvPicPr>
                <p:cNvPr id="1275" name="Ink 1274">
                  <a:extLst>
                    <a:ext uri="{FF2B5EF4-FFF2-40B4-BE49-F238E27FC236}">
                      <a16:creationId xmlns:a16="http://schemas.microsoft.com/office/drawing/2014/main" id="{E2580E69-191D-0247-9F37-462EA287320E}"/>
                    </a:ext>
                  </a:extLst>
                </p:cNvPr>
                <p:cNvPicPr/>
                <p:nvPr/>
              </p:nvPicPr>
              <p:blipFill>
                <a:blip r:embed="rId1811"/>
                <a:stretch>
                  <a:fillRect/>
                </a:stretch>
              </p:blipFill>
              <p:spPr>
                <a:xfrm>
                  <a:off x="11240302" y="1954980"/>
                  <a:ext cx="3150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2">
              <p14:nvContentPartPr>
                <p14:cNvPr id="1281" name="Ink 1280">
                  <a:extLst>
                    <a:ext uri="{FF2B5EF4-FFF2-40B4-BE49-F238E27FC236}">
                      <a16:creationId xmlns:a16="http://schemas.microsoft.com/office/drawing/2014/main" id="{1C1FFA9E-E85D-7344-AF15-FCB6F4D61CA5}"/>
                    </a:ext>
                  </a:extLst>
                </p14:cNvPr>
                <p14:cNvContentPartPr/>
                <p14:nvPr/>
              </p14:nvContentPartPr>
              <p14:xfrm>
                <a:off x="11568262" y="1849140"/>
                <a:ext cx="4680" cy="8280"/>
              </p14:xfrm>
            </p:contentPart>
          </mc:Choice>
          <mc:Fallback xmlns="">
            <p:pic>
              <p:nvPicPr>
                <p:cNvPr id="1281" name="Ink 1280">
                  <a:extLst>
                    <a:ext uri="{FF2B5EF4-FFF2-40B4-BE49-F238E27FC236}">
                      <a16:creationId xmlns:a16="http://schemas.microsoft.com/office/drawing/2014/main" id="{1C1FFA9E-E85D-7344-AF15-FCB6F4D61CA5}"/>
                    </a:ext>
                  </a:extLst>
                </p:cNvPr>
                <p:cNvPicPr/>
                <p:nvPr/>
              </p:nvPicPr>
              <p:blipFill>
                <a:blip r:embed="rId1813"/>
                <a:stretch>
                  <a:fillRect/>
                </a:stretch>
              </p:blipFill>
              <p:spPr>
                <a:xfrm>
                  <a:off x="11552782" y="1833660"/>
                  <a:ext cx="352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4">
              <p14:nvContentPartPr>
                <p14:cNvPr id="1282" name="Ink 1281">
                  <a:extLst>
                    <a:ext uri="{FF2B5EF4-FFF2-40B4-BE49-F238E27FC236}">
                      <a16:creationId xmlns:a16="http://schemas.microsoft.com/office/drawing/2014/main" id="{18F9C73D-F971-754F-A92B-6393C671B139}"/>
                    </a:ext>
                  </a:extLst>
                </p14:cNvPr>
                <p14:cNvContentPartPr/>
                <p14:nvPr/>
              </p14:nvContentPartPr>
              <p14:xfrm>
                <a:off x="11639902" y="1999980"/>
                <a:ext cx="141120" cy="150120"/>
              </p14:xfrm>
            </p:contentPart>
          </mc:Choice>
          <mc:Fallback xmlns="">
            <p:pic>
              <p:nvPicPr>
                <p:cNvPr id="1282" name="Ink 1281">
                  <a:extLst>
                    <a:ext uri="{FF2B5EF4-FFF2-40B4-BE49-F238E27FC236}">
                      <a16:creationId xmlns:a16="http://schemas.microsoft.com/office/drawing/2014/main" id="{18F9C73D-F971-754F-A92B-6393C671B139}"/>
                    </a:ext>
                  </a:extLst>
                </p:cNvPr>
                <p:cNvPicPr/>
                <p:nvPr/>
              </p:nvPicPr>
              <p:blipFill>
                <a:blip r:embed="rId1815"/>
                <a:stretch>
                  <a:fillRect/>
                </a:stretch>
              </p:blipFill>
              <p:spPr>
                <a:xfrm>
                  <a:off x="11624782" y="1984500"/>
                  <a:ext cx="1717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6">
              <p14:nvContentPartPr>
                <p14:cNvPr id="1283" name="Ink 1282">
                  <a:extLst>
                    <a:ext uri="{FF2B5EF4-FFF2-40B4-BE49-F238E27FC236}">
                      <a16:creationId xmlns:a16="http://schemas.microsoft.com/office/drawing/2014/main" id="{11BED486-99D3-B743-8945-9C942562528A}"/>
                    </a:ext>
                  </a:extLst>
                </p14:cNvPr>
                <p14:cNvContentPartPr/>
                <p14:nvPr/>
              </p14:nvContentPartPr>
              <p14:xfrm>
                <a:off x="11772742" y="1894140"/>
                <a:ext cx="209880" cy="251640"/>
              </p14:xfrm>
            </p:contentPart>
          </mc:Choice>
          <mc:Fallback xmlns="">
            <p:pic>
              <p:nvPicPr>
                <p:cNvPr id="1283" name="Ink 1282">
                  <a:extLst>
                    <a:ext uri="{FF2B5EF4-FFF2-40B4-BE49-F238E27FC236}">
                      <a16:creationId xmlns:a16="http://schemas.microsoft.com/office/drawing/2014/main" id="{11BED486-99D3-B743-8945-9C942562528A}"/>
                    </a:ext>
                  </a:extLst>
                </p:cNvPr>
                <p:cNvPicPr/>
                <p:nvPr/>
              </p:nvPicPr>
              <p:blipFill>
                <a:blip r:embed="rId1817"/>
                <a:stretch>
                  <a:fillRect/>
                </a:stretch>
              </p:blipFill>
              <p:spPr>
                <a:xfrm>
                  <a:off x="11757622" y="1879020"/>
                  <a:ext cx="24048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8">
              <p14:nvContentPartPr>
                <p14:cNvPr id="1290" name="Ink 1289">
                  <a:extLst>
                    <a:ext uri="{FF2B5EF4-FFF2-40B4-BE49-F238E27FC236}">
                      <a16:creationId xmlns:a16="http://schemas.microsoft.com/office/drawing/2014/main" id="{8D344792-178C-F94C-96A1-C6865B0E3F83}"/>
                    </a:ext>
                  </a:extLst>
                </p14:cNvPr>
                <p14:cNvContentPartPr/>
                <p14:nvPr/>
              </p14:nvContentPartPr>
              <p14:xfrm>
                <a:off x="6606022" y="2919780"/>
                <a:ext cx="242640" cy="52200"/>
              </p14:xfrm>
            </p:contentPart>
          </mc:Choice>
          <mc:Fallback xmlns="">
            <p:pic>
              <p:nvPicPr>
                <p:cNvPr id="1290" name="Ink 1289">
                  <a:extLst>
                    <a:ext uri="{FF2B5EF4-FFF2-40B4-BE49-F238E27FC236}">
                      <a16:creationId xmlns:a16="http://schemas.microsoft.com/office/drawing/2014/main" id="{8D344792-178C-F94C-96A1-C6865B0E3F83}"/>
                    </a:ext>
                  </a:extLst>
                </p:cNvPr>
                <p:cNvPicPr/>
                <p:nvPr/>
              </p:nvPicPr>
              <p:blipFill>
                <a:blip r:embed="rId1819"/>
                <a:stretch>
                  <a:fillRect/>
                </a:stretch>
              </p:blipFill>
              <p:spPr>
                <a:xfrm>
                  <a:off x="6590902" y="2904300"/>
                  <a:ext cx="2732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0">
              <p14:nvContentPartPr>
                <p14:cNvPr id="1291" name="Ink 1290">
                  <a:extLst>
                    <a:ext uri="{FF2B5EF4-FFF2-40B4-BE49-F238E27FC236}">
                      <a16:creationId xmlns:a16="http://schemas.microsoft.com/office/drawing/2014/main" id="{F3AAF260-7308-E24E-A73A-CCAFB5AC0629}"/>
                    </a:ext>
                  </a:extLst>
                </p14:cNvPr>
                <p14:cNvContentPartPr/>
                <p14:nvPr/>
              </p14:nvContentPartPr>
              <p14:xfrm>
                <a:off x="6986542" y="2757420"/>
                <a:ext cx="162720" cy="294120"/>
              </p14:xfrm>
            </p:contentPart>
          </mc:Choice>
          <mc:Fallback xmlns="">
            <p:pic>
              <p:nvPicPr>
                <p:cNvPr id="1291" name="Ink 1290">
                  <a:extLst>
                    <a:ext uri="{FF2B5EF4-FFF2-40B4-BE49-F238E27FC236}">
                      <a16:creationId xmlns:a16="http://schemas.microsoft.com/office/drawing/2014/main" id="{F3AAF260-7308-E24E-A73A-CCAFB5AC0629}"/>
                    </a:ext>
                  </a:extLst>
                </p:cNvPr>
                <p:cNvPicPr/>
                <p:nvPr/>
              </p:nvPicPr>
              <p:blipFill>
                <a:blip r:embed="rId1821"/>
                <a:stretch>
                  <a:fillRect/>
                </a:stretch>
              </p:blipFill>
              <p:spPr>
                <a:xfrm>
                  <a:off x="6971062" y="2741940"/>
                  <a:ext cx="1933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2">
              <p14:nvContentPartPr>
                <p14:cNvPr id="1292" name="Ink 1291">
                  <a:extLst>
                    <a:ext uri="{FF2B5EF4-FFF2-40B4-BE49-F238E27FC236}">
                      <a16:creationId xmlns:a16="http://schemas.microsoft.com/office/drawing/2014/main" id="{670C35AC-E04C-D645-9CE6-21D5517206B4}"/>
                    </a:ext>
                  </a:extLst>
                </p14:cNvPr>
                <p14:cNvContentPartPr/>
                <p14:nvPr/>
              </p14:nvContentPartPr>
              <p14:xfrm>
                <a:off x="7209742" y="2547540"/>
                <a:ext cx="313200" cy="478080"/>
              </p14:xfrm>
            </p:contentPart>
          </mc:Choice>
          <mc:Fallback xmlns="">
            <p:pic>
              <p:nvPicPr>
                <p:cNvPr id="1292" name="Ink 1291">
                  <a:extLst>
                    <a:ext uri="{FF2B5EF4-FFF2-40B4-BE49-F238E27FC236}">
                      <a16:creationId xmlns:a16="http://schemas.microsoft.com/office/drawing/2014/main" id="{670C35AC-E04C-D645-9CE6-21D5517206B4}"/>
                    </a:ext>
                  </a:extLst>
                </p:cNvPr>
                <p:cNvPicPr/>
                <p:nvPr/>
              </p:nvPicPr>
              <p:blipFill>
                <a:blip r:embed="rId1823"/>
                <a:stretch>
                  <a:fillRect/>
                </a:stretch>
              </p:blipFill>
              <p:spPr>
                <a:xfrm>
                  <a:off x="7194622" y="2532060"/>
                  <a:ext cx="343440" cy="50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4">
              <p14:nvContentPartPr>
                <p14:cNvPr id="1305" name="Ink 1304">
                  <a:extLst>
                    <a:ext uri="{FF2B5EF4-FFF2-40B4-BE49-F238E27FC236}">
                      <a16:creationId xmlns:a16="http://schemas.microsoft.com/office/drawing/2014/main" id="{D503A2B8-250D-9F4D-8CC0-2B5783F99F3A}"/>
                    </a:ext>
                  </a:extLst>
                </p14:cNvPr>
                <p14:cNvContentPartPr/>
                <p14:nvPr/>
              </p14:nvContentPartPr>
              <p14:xfrm>
                <a:off x="7572262" y="2688300"/>
                <a:ext cx="500040" cy="315720"/>
              </p14:xfrm>
            </p:contentPart>
          </mc:Choice>
          <mc:Fallback xmlns="">
            <p:pic>
              <p:nvPicPr>
                <p:cNvPr id="1305" name="Ink 1304">
                  <a:extLst>
                    <a:ext uri="{FF2B5EF4-FFF2-40B4-BE49-F238E27FC236}">
                      <a16:creationId xmlns:a16="http://schemas.microsoft.com/office/drawing/2014/main" id="{D503A2B8-250D-9F4D-8CC0-2B5783F99F3A}"/>
                    </a:ext>
                  </a:extLst>
                </p:cNvPr>
                <p:cNvPicPr/>
                <p:nvPr/>
              </p:nvPicPr>
              <p:blipFill>
                <a:blip r:embed="rId1825"/>
                <a:stretch>
                  <a:fillRect/>
                </a:stretch>
              </p:blipFill>
              <p:spPr>
                <a:xfrm>
                  <a:off x="7556782" y="2673180"/>
                  <a:ext cx="53064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6">
              <p14:nvContentPartPr>
                <p14:cNvPr id="1306" name="Ink 1305">
                  <a:extLst>
                    <a:ext uri="{FF2B5EF4-FFF2-40B4-BE49-F238E27FC236}">
                      <a16:creationId xmlns:a16="http://schemas.microsoft.com/office/drawing/2014/main" id="{019300EB-4943-464D-8C48-D0E81CCFEFB9}"/>
                    </a:ext>
                  </a:extLst>
                </p14:cNvPr>
                <p14:cNvContentPartPr/>
                <p14:nvPr/>
              </p14:nvContentPartPr>
              <p14:xfrm>
                <a:off x="8123422" y="2788380"/>
                <a:ext cx="118080" cy="207360"/>
              </p14:xfrm>
            </p:contentPart>
          </mc:Choice>
          <mc:Fallback xmlns="">
            <p:pic>
              <p:nvPicPr>
                <p:cNvPr id="1306" name="Ink 1305">
                  <a:extLst>
                    <a:ext uri="{FF2B5EF4-FFF2-40B4-BE49-F238E27FC236}">
                      <a16:creationId xmlns:a16="http://schemas.microsoft.com/office/drawing/2014/main" id="{019300EB-4943-464D-8C48-D0E81CCFEFB9}"/>
                    </a:ext>
                  </a:extLst>
                </p:cNvPr>
                <p:cNvPicPr/>
                <p:nvPr/>
              </p:nvPicPr>
              <p:blipFill>
                <a:blip r:embed="rId1827"/>
                <a:stretch>
                  <a:fillRect/>
                </a:stretch>
              </p:blipFill>
              <p:spPr>
                <a:xfrm>
                  <a:off x="8108302" y="2773260"/>
                  <a:ext cx="14868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8">
              <p14:nvContentPartPr>
                <p14:cNvPr id="1313" name="Ink 1312">
                  <a:extLst>
                    <a:ext uri="{FF2B5EF4-FFF2-40B4-BE49-F238E27FC236}">
                      <a16:creationId xmlns:a16="http://schemas.microsoft.com/office/drawing/2014/main" id="{C09C38E8-1198-C048-883A-D1F4FB3F59DD}"/>
                    </a:ext>
                  </a:extLst>
                </p14:cNvPr>
                <p14:cNvContentPartPr/>
                <p14:nvPr/>
              </p14:nvContentPartPr>
              <p14:xfrm>
                <a:off x="8215222" y="2542860"/>
                <a:ext cx="61560" cy="423000"/>
              </p14:xfrm>
            </p:contentPart>
          </mc:Choice>
          <mc:Fallback xmlns="">
            <p:pic>
              <p:nvPicPr>
                <p:cNvPr id="1313" name="Ink 1312">
                  <a:extLst>
                    <a:ext uri="{FF2B5EF4-FFF2-40B4-BE49-F238E27FC236}">
                      <a16:creationId xmlns:a16="http://schemas.microsoft.com/office/drawing/2014/main" id="{C09C38E8-1198-C048-883A-D1F4FB3F59DD}"/>
                    </a:ext>
                  </a:extLst>
                </p:cNvPr>
                <p:cNvPicPr/>
                <p:nvPr/>
              </p:nvPicPr>
              <p:blipFill>
                <a:blip r:embed="rId1829"/>
                <a:stretch>
                  <a:fillRect/>
                </a:stretch>
              </p:blipFill>
              <p:spPr>
                <a:xfrm>
                  <a:off x="8199742" y="2527740"/>
                  <a:ext cx="9216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0">
              <p14:nvContentPartPr>
                <p14:cNvPr id="1319" name="Ink 1318">
                  <a:extLst>
                    <a:ext uri="{FF2B5EF4-FFF2-40B4-BE49-F238E27FC236}">
                      <a16:creationId xmlns:a16="http://schemas.microsoft.com/office/drawing/2014/main" id="{6ADD6F6C-80E2-AE48-8007-E99D00F12A90}"/>
                    </a:ext>
                  </a:extLst>
                </p14:cNvPr>
                <p14:cNvContentPartPr/>
                <p14:nvPr/>
              </p14:nvContentPartPr>
              <p14:xfrm>
                <a:off x="8538862" y="2517660"/>
                <a:ext cx="154800" cy="465840"/>
              </p14:xfrm>
            </p:contentPart>
          </mc:Choice>
          <mc:Fallback xmlns="">
            <p:pic>
              <p:nvPicPr>
                <p:cNvPr id="1319" name="Ink 1318">
                  <a:extLst>
                    <a:ext uri="{FF2B5EF4-FFF2-40B4-BE49-F238E27FC236}">
                      <a16:creationId xmlns:a16="http://schemas.microsoft.com/office/drawing/2014/main" id="{6ADD6F6C-80E2-AE48-8007-E99D00F12A90}"/>
                    </a:ext>
                  </a:extLst>
                </p:cNvPr>
                <p:cNvPicPr/>
                <p:nvPr/>
              </p:nvPicPr>
              <p:blipFill>
                <a:blip r:embed="rId1831"/>
                <a:stretch>
                  <a:fillRect/>
                </a:stretch>
              </p:blipFill>
              <p:spPr>
                <a:xfrm>
                  <a:off x="8523742" y="2502540"/>
                  <a:ext cx="185040" cy="49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2">
              <p14:nvContentPartPr>
                <p14:cNvPr id="1322" name="Ink 1321">
                  <a:extLst>
                    <a:ext uri="{FF2B5EF4-FFF2-40B4-BE49-F238E27FC236}">
                      <a16:creationId xmlns:a16="http://schemas.microsoft.com/office/drawing/2014/main" id="{86DE17AD-62EF-FE42-8A3D-603903E5F7CA}"/>
                    </a:ext>
                  </a:extLst>
                </p14:cNvPr>
                <p14:cNvContentPartPr/>
                <p14:nvPr/>
              </p14:nvContentPartPr>
              <p14:xfrm>
                <a:off x="8443822" y="2712780"/>
                <a:ext cx="538200" cy="267120"/>
              </p14:xfrm>
            </p:contentPart>
          </mc:Choice>
          <mc:Fallback xmlns="">
            <p:pic>
              <p:nvPicPr>
                <p:cNvPr id="1322" name="Ink 1321">
                  <a:extLst>
                    <a:ext uri="{FF2B5EF4-FFF2-40B4-BE49-F238E27FC236}">
                      <a16:creationId xmlns:a16="http://schemas.microsoft.com/office/drawing/2014/main" id="{86DE17AD-62EF-FE42-8A3D-603903E5F7CA}"/>
                    </a:ext>
                  </a:extLst>
                </p:cNvPr>
                <p:cNvPicPr/>
                <p:nvPr/>
              </p:nvPicPr>
              <p:blipFill>
                <a:blip r:embed="rId1833"/>
                <a:stretch>
                  <a:fillRect/>
                </a:stretch>
              </p:blipFill>
              <p:spPr>
                <a:xfrm>
                  <a:off x="8428702" y="2697300"/>
                  <a:ext cx="56844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4">
              <p14:nvContentPartPr>
                <p14:cNvPr id="1327" name="Ink 1326">
                  <a:extLst>
                    <a:ext uri="{FF2B5EF4-FFF2-40B4-BE49-F238E27FC236}">
                      <a16:creationId xmlns:a16="http://schemas.microsoft.com/office/drawing/2014/main" id="{A124BC85-5720-2848-94F8-78329FC29805}"/>
                    </a:ext>
                  </a:extLst>
                </p14:cNvPr>
                <p14:cNvContentPartPr/>
                <p14:nvPr/>
              </p14:nvContentPartPr>
              <p14:xfrm>
                <a:off x="9072382" y="2739420"/>
                <a:ext cx="243720" cy="238680"/>
              </p14:xfrm>
            </p:contentPart>
          </mc:Choice>
          <mc:Fallback xmlns="">
            <p:pic>
              <p:nvPicPr>
                <p:cNvPr id="1327" name="Ink 1326">
                  <a:extLst>
                    <a:ext uri="{FF2B5EF4-FFF2-40B4-BE49-F238E27FC236}">
                      <a16:creationId xmlns:a16="http://schemas.microsoft.com/office/drawing/2014/main" id="{A124BC85-5720-2848-94F8-78329FC29805}"/>
                    </a:ext>
                  </a:extLst>
                </p:cNvPr>
                <p:cNvPicPr/>
                <p:nvPr/>
              </p:nvPicPr>
              <p:blipFill>
                <a:blip r:embed="rId1835"/>
                <a:stretch>
                  <a:fillRect/>
                </a:stretch>
              </p:blipFill>
              <p:spPr>
                <a:xfrm>
                  <a:off x="9057262" y="2724300"/>
                  <a:ext cx="27432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6">
              <p14:nvContentPartPr>
                <p14:cNvPr id="1332" name="Ink 1331">
                  <a:extLst>
                    <a:ext uri="{FF2B5EF4-FFF2-40B4-BE49-F238E27FC236}">
                      <a16:creationId xmlns:a16="http://schemas.microsoft.com/office/drawing/2014/main" id="{E604DE83-FA1B-7D49-AB65-D87461389DDB}"/>
                    </a:ext>
                  </a:extLst>
                </p14:cNvPr>
                <p14:cNvContentPartPr/>
                <p14:nvPr/>
              </p14:nvContentPartPr>
              <p14:xfrm>
                <a:off x="9560902" y="2499300"/>
                <a:ext cx="490320" cy="490680"/>
              </p14:xfrm>
            </p:contentPart>
          </mc:Choice>
          <mc:Fallback xmlns="">
            <p:pic>
              <p:nvPicPr>
                <p:cNvPr id="1332" name="Ink 1331">
                  <a:extLst>
                    <a:ext uri="{FF2B5EF4-FFF2-40B4-BE49-F238E27FC236}">
                      <a16:creationId xmlns:a16="http://schemas.microsoft.com/office/drawing/2014/main" id="{E604DE83-FA1B-7D49-AB65-D87461389DDB}"/>
                    </a:ext>
                  </a:extLst>
                </p:cNvPr>
                <p:cNvPicPr/>
                <p:nvPr/>
              </p:nvPicPr>
              <p:blipFill>
                <a:blip r:embed="rId1837"/>
                <a:stretch>
                  <a:fillRect/>
                </a:stretch>
              </p:blipFill>
              <p:spPr>
                <a:xfrm>
                  <a:off x="9545422" y="2484180"/>
                  <a:ext cx="520920" cy="52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8">
              <p14:nvContentPartPr>
                <p14:cNvPr id="1333" name="Ink 1332">
                  <a:extLst>
                    <a:ext uri="{FF2B5EF4-FFF2-40B4-BE49-F238E27FC236}">
                      <a16:creationId xmlns:a16="http://schemas.microsoft.com/office/drawing/2014/main" id="{BC0D9E66-0F9E-344C-8CA9-1AD3A82D2494}"/>
                    </a:ext>
                  </a:extLst>
                </p14:cNvPr>
                <p14:cNvContentPartPr/>
                <p14:nvPr/>
              </p14:nvContentPartPr>
              <p14:xfrm>
                <a:off x="10086862" y="2728980"/>
                <a:ext cx="342000" cy="241200"/>
              </p14:xfrm>
            </p:contentPart>
          </mc:Choice>
          <mc:Fallback xmlns="">
            <p:pic>
              <p:nvPicPr>
                <p:cNvPr id="1333" name="Ink 1332">
                  <a:extLst>
                    <a:ext uri="{FF2B5EF4-FFF2-40B4-BE49-F238E27FC236}">
                      <a16:creationId xmlns:a16="http://schemas.microsoft.com/office/drawing/2014/main" id="{BC0D9E66-0F9E-344C-8CA9-1AD3A82D2494}"/>
                    </a:ext>
                  </a:extLst>
                </p:cNvPr>
                <p:cNvPicPr/>
                <p:nvPr/>
              </p:nvPicPr>
              <p:blipFill>
                <a:blip r:embed="rId1839"/>
                <a:stretch>
                  <a:fillRect/>
                </a:stretch>
              </p:blipFill>
              <p:spPr>
                <a:xfrm>
                  <a:off x="10071382" y="2713500"/>
                  <a:ext cx="37260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0">
              <p14:nvContentPartPr>
                <p14:cNvPr id="1334" name="Ink 1333">
                  <a:extLst>
                    <a:ext uri="{FF2B5EF4-FFF2-40B4-BE49-F238E27FC236}">
                      <a16:creationId xmlns:a16="http://schemas.microsoft.com/office/drawing/2014/main" id="{5BFE4C2F-9BF7-B74A-8A7B-5E3FE68EB8C9}"/>
                    </a:ext>
                  </a:extLst>
                </p14:cNvPr>
                <p14:cNvContentPartPr/>
                <p14:nvPr/>
              </p14:nvContentPartPr>
              <p14:xfrm>
                <a:off x="10529662" y="2528820"/>
                <a:ext cx="83160" cy="452520"/>
              </p14:xfrm>
            </p:contentPart>
          </mc:Choice>
          <mc:Fallback xmlns="">
            <p:pic>
              <p:nvPicPr>
                <p:cNvPr id="1334" name="Ink 1333">
                  <a:extLst>
                    <a:ext uri="{FF2B5EF4-FFF2-40B4-BE49-F238E27FC236}">
                      <a16:creationId xmlns:a16="http://schemas.microsoft.com/office/drawing/2014/main" id="{5BFE4C2F-9BF7-B74A-8A7B-5E3FE68EB8C9}"/>
                    </a:ext>
                  </a:extLst>
                </p:cNvPr>
                <p:cNvPicPr/>
                <p:nvPr/>
              </p:nvPicPr>
              <p:blipFill>
                <a:blip r:embed="rId1841"/>
                <a:stretch>
                  <a:fillRect/>
                </a:stretch>
              </p:blipFill>
              <p:spPr>
                <a:xfrm>
                  <a:off x="10514542" y="2513340"/>
                  <a:ext cx="113760" cy="48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2">
              <p14:nvContentPartPr>
                <p14:cNvPr id="1335" name="Ink 1334">
                  <a:extLst>
                    <a:ext uri="{FF2B5EF4-FFF2-40B4-BE49-F238E27FC236}">
                      <a16:creationId xmlns:a16="http://schemas.microsoft.com/office/drawing/2014/main" id="{4B4BD6F6-2D34-2C4F-9A00-11FA38C73E26}"/>
                    </a:ext>
                  </a:extLst>
                </p14:cNvPr>
                <p14:cNvContentPartPr/>
                <p14:nvPr/>
              </p14:nvContentPartPr>
              <p14:xfrm>
                <a:off x="10686982" y="2728620"/>
                <a:ext cx="35640" cy="222480"/>
              </p14:xfrm>
            </p:contentPart>
          </mc:Choice>
          <mc:Fallback xmlns="">
            <p:pic>
              <p:nvPicPr>
                <p:cNvPr id="1335" name="Ink 1334">
                  <a:extLst>
                    <a:ext uri="{FF2B5EF4-FFF2-40B4-BE49-F238E27FC236}">
                      <a16:creationId xmlns:a16="http://schemas.microsoft.com/office/drawing/2014/main" id="{4B4BD6F6-2D34-2C4F-9A00-11FA38C73E26}"/>
                    </a:ext>
                  </a:extLst>
                </p:cNvPr>
                <p:cNvPicPr/>
                <p:nvPr/>
              </p:nvPicPr>
              <p:blipFill>
                <a:blip r:embed="rId1843"/>
                <a:stretch>
                  <a:fillRect/>
                </a:stretch>
              </p:blipFill>
              <p:spPr>
                <a:xfrm>
                  <a:off x="10671502" y="2713500"/>
                  <a:ext cx="6624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4">
              <p14:nvContentPartPr>
                <p14:cNvPr id="1336" name="Ink 1335">
                  <a:extLst>
                    <a:ext uri="{FF2B5EF4-FFF2-40B4-BE49-F238E27FC236}">
                      <a16:creationId xmlns:a16="http://schemas.microsoft.com/office/drawing/2014/main" id="{26B19EA5-D6DA-0645-B230-8A7C2DD9352C}"/>
                    </a:ext>
                  </a:extLst>
                </p14:cNvPr>
                <p14:cNvContentPartPr/>
                <p14:nvPr/>
              </p14:nvContentPartPr>
              <p14:xfrm>
                <a:off x="10662502" y="2566260"/>
                <a:ext cx="10080" cy="19800"/>
              </p14:xfrm>
            </p:contentPart>
          </mc:Choice>
          <mc:Fallback xmlns="">
            <p:pic>
              <p:nvPicPr>
                <p:cNvPr id="1336" name="Ink 1335">
                  <a:extLst>
                    <a:ext uri="{FF2B5EF4-FFF2-40B4-BE49-F238E27FC236}">
                      <a16:creationId xmlns:a16="http://schemas.microsoft.com/office/drawing/2014/main" id="{26B19EA5-D6DA-0645-B230-8A7C2DD9352C}"/>
                    </a:ext>
                  </a:extLst>
                </p:cNvPr>
                <p:cNvPicPr/>
                <p:nvPr/>
              </p:nvPicPr>
              <p:blipFill>
                <a:blip r:embed="rId1845"/>
                <a:stretch>
                  <a:fillRect/>
                </a:stretch>
              </p:blipFill>
              <p:spPr>
                <a:xfrm>
                  <a:off x="10647382" y="2551140"/>
                  <a:ext cx="406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6">
              <p14:nvContentPartPr>
                <p14:cNvPr id="1337" name="Ink 1336">
                  <a:extLst>
                    <a:ext uri="{FF2B5EF4-FFF2-40B4-BE49-F238E27FC236}">
                      <a16:creationId xmlns:a16="http://schemas.microsoft.com/office/drawing/2014/main" id="{FE902ED2-ACE6-7E44-A6EF-29CE6E2AAC8A}"/>
                    </a:ext>
                  </a:extLst>
                </p14:cNvPr>
                <p14:cNvContentPartPr/>
                <p14:nvPr/>
              </p14:nvContentPartPr>
              <p14:xfrm>
                <a:off x="10743862" y="2723580"/>
                <a:ext cx="300600" cy="231840"/>
              </p14:xfrm>
            </p:contentPart>
          </mc:Choice>
          <mc:Fallback xmlns="">
            <p:pic>
              <p:nvPicPr>
                <p:cNvPr id="1337" name="Ink 1336">
                  <a:extLst>
                    <a:ext uri="{FF2B5EF4-FFF2-40B4-BE49-F238E27FC236}">
                      <a16:creationId xmlns:a16="http://schemas.microsoft.com/office/drawing/2014/main" id="{FE902ED2-ACE6-7E44-A6EF-29CE6E2AAC8A}"/>
                    </a:ext>
                  </a:extLst>
                </p:cNvPr>
                <p:cNvPicPr/>
                <p:nvPr/>
              </p:nvPicPr>
              <p:blipFill>
                <a:blip r:embed="rId1847"/>
                <a:stretch>
                  <a:fillRect/>
                </a:stretch>
              </p:blipFill>
              <p:spPr>
                <a:xfrm>
                  <a:off x="10728742" y="2708100"/>
                  <a:ext cx="33120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8">
              <p14:nvContentPartPr>
                <p14:cNvPr id="1338" name="Ink 1337">
                  <a:extLst>
                    <a:ext uri="{FF2B5EF4-FFF2-40B4-BE49-F238E27FC236}">
                      <a16:creationId xmlns:a16="http://schemas.microsoft.com/office/drawing/2014/main" id="{712A27F9-ED35-0543-A4E2-229AAA28B535}"/>
                    </a:ext>
                  </a:extLst>
                </p14:cNvPr>
                <p14:cNvContentPartPr/>
                <p14:nvPr/>
              </p14:nvContentPartPr>
              <p14:xfrm>
                <a:off x="10986142" y="2728620"/>
                <a:ext cx="285840" cy="199440"/>
              </p14:xfrm>
            </p:contentPart>
          </mc:Choice>
          <mc:Fallback xmlns="">
            <p:pic>
              <p:nvPicPr>
                <p:cNvPr id="1338" name="Ink 1337">
                  <a:extLst>
                    <a:ext uri="{FF2B5EF4-FFF2-40B4-BE49-F238E27FC236}">
                      <a16:creationId xmlns:a16="http://schemas.microsoft.com/office/drawing/2014/main" id="{712A27F9-ED35-0543-A4E2-229AAA28B535}"/>
                    </a:ext>
                  </a:extLst>
                </p:cNvPr>
                <p:cNvPicPr/>
                <p:nvPr/>
              </p:nvPicPr>
              <p:blipFill>
                <a:blip r:embed="rId1849"/>
                <a:stretch>
                  <a:fillRect/>
                </a:stretch>
              </p:blipFill>
              <p:spPr>
                <a:xfrm>
                  <a:off x="10971022" y="2713500"/>
                  <a:ext cx="3164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0">
              <p14:nvContentPartPr>
                <p14:cNvPr id="1341" name="Ink 1340">
                  <a:extLst>
                    <a:ext uri="{FF2B5EF4-FFF2-40B4-BE49-F238E27FC236}">
                      <a16:creationId xmlns:a16="http://schemas.microsoft.com/office/drawing/2014/main" id="{E3AF9884-4CBA-394D-867C-170E165819F6}"/>
                    </a:ext>
                  </a:extLst>
                </p14:cNvPr>
                <p14:cNvContentPartPr/>
                <p14:nvPr/>
              </p14:nvContentPartPr>
              <p14:xfrm>
                <a:off x="6996262" y="3239100"/>
                <a:ext cx="55440" cy="380160"/>
              </p14:xfrm>
            </p:contentPart>
          </mc:Choice>
          <mc:Fallback xmlns="">
            <p:pic>
              <p:nvPicPr>
                <p:cNvPr id="1341" name="Ink 1340">
                  <a:extLst>
                    <a:ext uri="{FF2B5EF4-FFF2-40B4-BE49-F238E27FC236}">
                      <a16:creationId xmlns:a16="http://schemas.microsoft.com/office/drawing/2014/main" id="{E3AF9884-4CBA-394D-867C-170E165819F6}"/>
                    </a:ext>
                  </a:extLst>
                </p:cNvPr>
                <p:cNvPicPr/>
                <p:nvPr/>
              </p:nvPicPr>
              <p:blipFill>
                <a:blip r:embed="rId1851"/>
                <a:stretch>
                  <a:fillRect/>
                </a:stretch>
              </p:blipFill>
              <p:spPr>
                <a:xfrm>
                  <a:off x="6981142" y="3223980"/>
                  <a:ext cx="8568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2">
              <p14:nvContentPartPr>
                <p14:cNvPr id="1342" name="Ink 1341">
                  <a:extLst>
                    <a:ext uri="{FF2B5EF4-FFF2-40B4-BE49-F238E27FC236}">
                      <a16:creationId xmlns:a16="http://schemas.microsoft.com/office/drawing/2014/main" id="{01805025-8D9A-954F-BDAB-A2112A67EBB5}"/>
                    </a:ext>
                  </a:extLst>
                </p14:cNvPr>
                <p14:cNvContentPartPr/>
                <p14:nvPr/>
              </p14:nvContentPartPr>
              <p14:xfrm>
                <a:off x="6986542" y="3160620"/>
                <a:ext cx="281520" cy="443880"/>
              </p14:xfrm>
            </p:contentPart>
          </mc:Choice>
          <mc:Fallback xmlns="">
            <p:pic>
              <p:nvPicPr>
                <p:cNvPr id="1342" name="Ink 1341">
                  <a:extLst>
                    <a:ext uri="{FF2B5EF4-FFF2-40B4-BE49-F238E27FC236}">
                      <a16:creationId xmlns:a16="http://schemas.microsoft.com/office/drawing/2014/main" id="{01805025-8D9A-954F-BDAB-A2112A67EBB5}"/>
                    </a:ext>
                  </a:extLst>
                </p:cNvPr>
                <p:cNvPicPr/>
                <p:nvPr/>
              </p:nvPicPr>
              <p:blipFill>
                <a:blip r:embed="rId1853"/>
                <a:stretch>
                  <a:fillRect/>
                </a:stretch>
              </p:blipFill>
              <p:spPr>
                <a:xfrm>
                  <a:off x="6971062" y="3145500"/>
                  <a:ext cx="31212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4">
              <p14:nvContentPartPr>
                <p14:cNvPr id="1343" name="Ink 1342">
                  <a:extLst>
                    <a:ext uri="{FF2B5EF4-FFF2-40B4-BE49-F238E27FC236}">
                      <a16:creationId xmlns:a16="http://schemas.microsoft.com/office/drawing/2014/main" id="{E0F5C13C-041B-E14C-8DC2-CD65D37C0BE0}"/>
                    </a:ext>
                  </a:extLst>
                </p14:cNvPr>
                <p14:cNvContentPartPr/>
                <p14:nvPr/>
              </p14:nvContentPartPr>
              <p14:xfrm>
                <a:off x="7315222" y="3343140"/>
                <a:ext cx="37080" cy="246960"/>
              </p14:xfrm>
            </p:contentPart>
          </mc:Choice>
          <mc:Fallback xmlns="">
            <p:pic>
              <p:nvPicPr>
                <p:cNvPr id="1343" name="Ink 1342">
                  <a:extLst>
                    <a:ext uri="{FF2B5EF4-FFF2-40B4-BE49-F238E27FC236}">
                      <a16:creationId xmlns:a16="http://schemas.microsoft.com/office/drawing/2014/main" id="{E0F5C13C-041B-E14C-8DC2-CD65D37C0BE0}"/>
                    </a:ext>
                  </a:extLst>
                </p:cNvPr>
                <p:cNvPicPr/>
                <p:nvPr/>
              </p:nvPicPr>
              <p:blipFill>
                <a:blip r:embed="rId1855"/>
                <a:stretch>
                  <a:fillRect/>
                </a:stretch>
              </p:blipFill>
              <p:spPr>
                <a:xfrm>
                  <a:off x="7299742" y="3328020"/>
                  <a:ext cx="676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6">
              <p14:nvContentPartPr>
                <p14:cNvPr id="1408" name="Ink 1407">
                  <a:extLst>
                    <a:ext uri="{FF2B5EF4-FFF2-40B4-BE49-F238E27FC236}">
                      <a16:creationId xmlns:a16="http://schemas.microsoft.com/office/drawing/2014/main" id="{E9D63FF8-0EE3-C041-BF09-5CED8038E008}"/>
                    </a:ext>
                  </a:extLst>
                </p14:cNvPr>
                <p14:cNvContentPartPr/>
                <p14:nvPr/>
              </p14:nvContentPartPr>
              <p14:xfrm>
                <a:off x="7400542" y="3200220"/>
                <a:ext cx="360" cy="6840"/>
              </p14:xfrm>
            </p:contentPart>
          </mc:Choice>
          <mc:Fallback xmlns="">
            <p:pic>
              <p:nvPicPr>
                <p:cNvPr id="1408" name="Ink 1407">
                  <a:extLst>
                    <a:ext uri="{FF2B5EF4-FFF2-40B4-BE49-F238E27FC236}">
                      <a16:creationId xmlns:a16="http://schemas.microsoft.com/office/drawing/2014/main" id="{E9D63FF8-0EE3-C041-BF09-5CED8038E008}"/>
                    </a:ext>
                  </a:extLst>
                </p:cNvPr>
                <p:cNvPicPr/>
                <p:nvPr/>
              </p:nvPicPr>
              <p:blipFill>
                <a:blip r:embed="rId1857"/>
                <a:stretch>
                  <a:fillRect/>
                </a:stretch>
              </p:blipFill>
              <p:spPr>
                <a:xfrm>
                  <a:off x="7385422" y="3185100"/>
                  <a:ext cx="30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8">
              <p14:nvContentPartPr>
                <p14:cNvPr id="1409" name="Ink 1408">
                  <a:extLst>
                    <a:ext uri="{FF2B5EF4-FFF2-40B4-BE49-F238E27FC236}">
                      <a16:creationId xmlns:a16="http://schemas.microsoft.com/office/drawing/2014/main" id="{38F7F5AE-F052-2141-92AD-582F89F3349E}"/>
                    </a:ext>
                  </a:extLst>
                </p14:cNvPr>
                <p14:cNvContentPartPr/>
                <p14:nvPr/>
              </p14:nvContentPartPr>
              <p14:xfrm>
                <a:off x="7437262" y="3343140"/>
                <a:ext cx="138600" cy="202320"/>
              </p14:xfrm>
            </p:contentPart>
          </mc:Choice>
          <mc:Fallback xmlns="">
            <p:pic>
              <p:nvPicPr>
                <p:cNvPr id="1409" name="Ink 1408">
                  <a:extLst>
                    <a:ext uri="{FF2B5EF4-FFF2-40B4-BE49-F238E27FC236}">
                      <a16:creationId xmlns:a16="http://schemas.microsoft.com/office/drawing/2014/main" id="{38F7F5AE-F052-2141-92AD-582F89F3349E}"/>
                    </a:ext>
                  </a:extLst>
                </p:cNvPr>
                <p:cNvPicPr/>
                <p:nvPr/>
              </p:nvPicPr>
              <p:blipFill>
                <a:blip r:embed="rId1859"/>
                <a:stretch>
                  <a:fillRect/>
                </a:stretch>
              </p:blipFill>
              <p:spPr>
                <a:xfrm>
                  <a:off x="7421782" y="3328020"/>
                  <a:ext cx="1692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0">
              <p14:nvContentPartPr>
                <p14:cNvPr id="1410" name="Ink 1409">
                  <a:extLst>
                    <a:ext uri="{FF2B5EF4-FFF2-40B4-BE49-F238E27FC236}">
                      <a16:creationId xmlns:a16="http://schemas.microsoft.com/office/drawing/2014/main" id="{BD0F12AB-420D-2042-ABF8-D7A37D881F10}"/>
                    </a:ext>
                  </a:extLst>
                </p14:cNvPr>
                <p14:cNvContentPartPr/>
                <p14:nvPr/>
              </p14:nvContentPartPr>
              <p14:xfrm>
                <a:off x="7643542" y="3157380"/>
                <a:ext cx="74160" cy="421920"/>
              </p14:xfrm>
            </p:contentPart>
          </mc:Choice>
          <mc:Fallback xmlns="">
            <p:pic>
              <p:nvPicPr>
                <p:cNvPr id="1410" name="Ink 1409">
                  <a:extLst>
                    <a:ext uri="{FF2B5EF4-FFF2-40B4-BE49-F238E27FC236}">
                      <a16:creationId xmlns:a16="http://schemas.microsoft.com/office/drawing/2014/main" id="{BD0F12AB-420D-2042-ABF8-D7A37D881F10}"/>
                    </a:ext>
                  </a:extLst>
                </p:cNvPr>
                <p:cNvPicPr/>
                <p:nvPr/>
              </p:nvPicPr>
              <p:blipFill>
                <a:blip r:embed="rId1861"/>
                <a:stretch>
                  <a:fillRect/>
                </a:stretch>
              </p:blipFill>
              <p:spPr>
                <a:xfrm>
                  <a:off x="7628422" y="3142260"/>
                  <a:ext cx="10440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2">
              <p14:nvContentPartPr>
                <p14:cNvPr id="1411" name="Ink 1410">
                  <a:extLst>
                    <a:ext uri="{FF2B5EF4-FFF2-40B4-BE49-F238E27FC236}">
                      <a16:creationId xmlns:a16="http://schemas.microsoft.com/office/drawing/2014/main" id="{7DA67BAD-4916-C94F-A0BB-15F3CA3DBC93}"/>
                    </a:ext>
                  </a:extLst>
                </p14:cNvPr>
                <p14:cNvContentPartPr/>
                <p14:nvPr/>
              </p14:nvContentPartPr>
              <p14:xfrm>
                <a:off x="7826782" y="3315060"/>
                <a:ext cx="134280" cy="212760"/>
              </p14:xfrm>
            </p:contentPart>
          </mc:Choice>
          <mc:Fallback xmlns="">
            <p:pic>
              <p:nvPicPr>
                <p:cNvPr id="1411" name="Ink 1410">
                  <a:extLst>
                    <a:ext uri="{FF2B5EF4-FFF2-40B4-BE49-F238E27FC236}">
                      <a16:creationId xmlns:a16="http://schemas.microsoft.com/office/drawing/2014/main" id="{7DA67BAD-4916-C94F-A0BB-15F3CA3DBC93}"/>
                    </a:ext>
                  </a:extLst>
                </p:cNvPr>
                <p:cNvPicPr/>
                <p:nvPr/>
              </p:nvPicPr>
              <p:blipFill>
                <a:blip r:embed="rId1863"/>
                <a:stretch>
                  <a:fillRect/>
                </a:stretch>
              </p:blipFill>
              <p:spPr>
                <a:xfrm>
                  <a:off x="7811662" y="3299580"/>
                  <a:ext cx="1648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4">
              <p14:nvContentPartPr>
                <p14:cNvPr id="1412" name="Ink 1411">
                  <a:extLst>
                    <a:ext uri="{FF2B5EF4-FFF2-40B4-BE49-F238E27FC236}">
                      <a16:creationId xmlns:a16="http://schemas.microsoft.com/office/drawing/2014/main" id="{5CDE459D-CA02-454F-9D7C-08BBA3AF1903}"/>
                    </a:ext>
                  </a:extLst>
                </p14:cNvPr>
                <p14:cNvContentPartPr/>
                <p14:nvPr/>
              </p14:nvContentPartPr>
              <p14:xfrm>
                <a:off x="8013622" y="3285900"/>
                <a:ext cx="223920" cy="663120"/>
              </p14:xfrm>
            </p:contentPart>
          </mc:Choice>
          <mc:Fallback xmlns="">
            <p:pic>
              <p:nvPicPr>
                <p:cNvPr id="1412" name="Ink 1411">
                  <a:extLst>
                    <a:ext uri="{FF2B5EF4-FFF2-40B4-BE49-F238E27FC236}">
                      <a16:creationId xmlns:a16="http://schemas.microsoft.com/office/drawing/2014/main" id="{5CDE459D-CA02-454F-9D7C-08BBA3AF1903}"/>
                    </a:ext>
                  </a:extLst>
                </p:cNvPr>
                <p:cNvPicPr/>
                <p:nvPr/>
              </p:nvPicPr>
              <p:blipFill>
                <a:blip r:embed="rId1865"/>
                <a:stretch>
                  <a:fillRect/>
                </a:stretch>
              </p:blipFill>
              <p:spPr>
                <a:xfrm>
                  <a:off x="7998502" y="3270780"/>
                  <a:ext cx="254520" cy="69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6">
              <p14:nvContentPartPr>
                <p14:cNvPr id="1413" name="Ink 1412">
                  <a:extLst>
                    <a:ext uri="{FF2B5EF4-FFF2-40B4-BE49-F238E27FC236}">
                      <a16:creationId xmlns:a16="http://schemas.microsoft.com/office/drawing/2014/main" id="{C8C87F6D-AFFE-C249-ABB7-C3CF36B6FBED}"/>
                    </a:ext>
                  </a:extLst>
                </p14:cNvPr>
                <p14:cNvContentPartPr/>
                <p14:nvPr/>
              </p14:nvContentPartPr>
              <p14:xfrm>
                <a:off x="8229262" y="3300300"/>
                <a:ext cx="57960" cy="254520"/>
              </p14:xfrm>
            </p:contentPart>
          </mc:Choice>
          <mc:Fallback xmlns="">
            <p:pic>
              <p:nvPicPr>
                <p:cNvPr id="1413" name="Ink 1412">
                  <a:extLst>
                    <a:ext uri="{FF2B5EF4-FFF2-40B4-BE49-F238E27FC236}">
                      <a16:creationId xmlns:a16="http://schemas.microsoft.com/office/drawing/2014/main" id="{C8C87F6D-AFFE-C249-ABB7-C3CF36B6FBED}"/>
                    </a:ext>
                  </a:extLst>
                </p:cNvPr>
                <p:cNvPicPr/>
                <p:nvPr/>
              </p:nvPicPr>
              <p:blipFill>
                <a:blip r:embed="rId1867"/>
                <a:stretch>
                  <a:fillRect/>
                </a:stretch>
              </p:blipFill>
              <p:spPr>
                <a:xfrm>
                  <a:off x="8214142" y="3284820"/>
                  <a:ext cx="8856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8">
              <p14:nvContentPartPr>
                <p14:cNvPr id="1414" name="Ink 1413">
                  <a:extLst>
                    <a:ext uri="{FF2B5EF4-FFF2-40B4-BE49-F238E27FC236}">
                      <a16:creationId xmlns:a16="http://schemas.microsoft.com/office/drawing/2014/main" id="{5EEAD3B7-72E4-0743-8542-50EFAFC4D07F}"/>
                    </a:ext>
                  </a:extLst>
                </p14:cNvPr>
                <p14:cNvContentPartPr/>
                <p14:nvPr/>
              </p14:nvContentPartPr>
              <p14:xfrm>
                <a:off x="8269582" y="3206700"/>
                <a:ext cx="2880" cy="8280"/>
              </p14:xfrm>
            </p:contentPart>
          </mc:Choice>
          <mc:Fallback xmlns="">
            <p:pic>
              <p:nvPicPr>
                <p:cNvPr id="1414" name="Ink 1413">
                  <a:extLst>
                    <a:ext uri="{FF2B5EF4-FFF2-40B4-BE49-F238E27FC236}">
                      <a16:creationId xmlns:a16="http://schemas.microsoft.com/office/drawing/2014/main" id="{5EEAD3B7-72E4-0743-8542-50EFAFC4D07F}"/>
                    </a:ext>
                  </a:extLst>
                </p:cNvPr>
                <p:cNvPicPr/>
                <p:nvPr/>
              </p:nvPicPr>
              <p:blipFill>
                <a:blip r:embed="rId1869"/>
                <a:stretch>
                  <a:fillRect/>
                </a:stretch>
              </p:blipFill>
              <p:spPr>
                <a:xfrm>
                  <a:off x="8254462" y="3191220"/>
                  <a:ext cx="33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0">
              <p14:nvContentPartPr>
                <p14:cNvPr id="1415" name="Ink 1414">
                  <a:extLst>
                    <a:ext uri="{FF2B5EF4-FFF2-40B4-BE49-F238E27FC236}">
                      <a16:creationId xmlns:a16="http://schemas.microsoft.com/office/drawing/2014/main" id="{D4C17CDC-9C2E-9840-A785-3B03162111F7}"/>
                    </a:ext>
                  </a:extLst>
                </p14:cNvPr>
                <p14:cNvContentPartPr/>
                <p14:nvPr/>
              </p14:nvContentPartPr>
              <p14:xfrm>
                <a:off x="8352022" y="3151620"/>
                <a:ext cx="495720" cy="388440"/>
              </p14:xfrm>
            </p:contentPart>
          </mc:Choice>
          <mc:Fallback xmlns="">
            <p:pic>
              <p:nvPicPr>
                <p:cNvPr id="1415" name="Ink 1414">
                  <a:extLst>
                    <a:ext uri="{FF2B5EF4-FFF2-40B4-BE49-F238E27FC236}">
                      <a16:creationId xmlns:a16="http://schemas.microsoft.com/office/drawing/2014/main" id="{D4C17CDC-9C2E-9840-A785-3B03162111F7}"/>
                    </a:ext>
                  </a:extLst>
                </p:cNvPr>
                <p:cNvPicPr/>
                <p:nvPr/>
              </p:nvPicPr>
              <p:blipFill>
                <a:blip r:embed="rId1871"/>
                <a:stretch>
                  <a:fillRect/>
                </a:stretch>
              </p:blipFill>
              <p:spPr>
                <a:xfrm>
                  <a:off x="8336902" y="3136500"/>
                  <a:ext cx="52632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2">
              <p14:nvContentPartPr>
                <p14:cNvPr id="1416" name="Ink 1415">
                  <a:extLst>
                    <a:ext uri="{FF2B5EF4-FFF2-40B4-BE49-F238E27FC236}">
                      <a16:creationId xmlns:a16="http://schemas.microsoft.com/office/drawing/2014/main" id="{B5F7100C-BAD3-2643-9945-164E79F8A948}"/>
                    </a:ext>
                  </a:extLst>
                </p14:cNvPr>
                <p14:cNvContentPartPr/>
                <p14:nvPr/>
              </p14:nvContentPartPr>
              <p14:xfrm>
                <a:off x="9023422" y="3057660"/>
                <a:ext cx="238680" cy="420840"/>
              </p14:xfrm>
            </p:contentPart>
          </mc:Choice>
          <mc:Fallback xmlns="">
            <p:pic>
              <p:nvPicPr>
                <p:cNvPr id="1416" name="Ink 1415">
                  <a:extLst>
                    <a:ext uri="{FF2B5EF4-FFF2-40B4-BE49-F238E27FC236}">
                      <a16:creationId xmlns:a16="http://schemas.microsoft.com/office/drawing/2014/main" id="{B5F7100C-BAD3-2643-9945-164E79F8A948}"/>
                    </a:ext>
                  </a:extLst>
                </p:cNvPr>
                <p:cNvPicPr/>
                <p:nvPr/>
              </p:nvPicPr>
              <p:blipFill>
                <a:blip r:embed="rId1873"/>
                <a:stretch>
                  <a:fillRect/>
                </a:stretch>
              </p:blipFill>
              <p:spPr>
                <a:xfrm>
                  <a:off x="9007942" y="3042540"/>
                  <a:ext cx="269280" cy="45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4">
              <p14:nvContentPartPr>
                <p14:cNvPr id="1417" name="Ink 1416">
                  <a:extLst>
                    <a:ext uri="{FF2B5EF4-FFF2-40B4-BE49-F238E27FC236}">
                      <a16:creationId xmlns:a16="http://schemas.microsoft.com/office/drawing/2014/main" id="{E2039972-373D-7F42-9FC5-247B0F1016FF}"/>
                    </a:ext>
                  </a:extLst>
                </p14:cNvPr>
                <p14:cNvContentPartPr/>
                <p14:nvPr/>
              </p14:nvContentPartPr>
              <p14:xfrm>
                <a:off x="9329422" y="3207420"/>
                <a:ext cx="127440" cy="185040"/>
              </p14:xfrm>
            </p:contentPart>
          </mc:Choice>
          <mc:Fallback xmlns="">
            <p:pic>
              <p:nvPicPr>
                <p:cNvPr id="1417" name="Ink 1416">
                  <a:extLst>
                    <a:ext uri="{FF2B5EF4-FFF2-40B4-BE49-F238E27FC236}">
                      <a16:creationId xmlns:a16="http://schemas.microsoft.com/office/drawing/2014/main" id="{E2039972-373D-7F42-9FC5-247B0F1016FF}"/>
                    </a:ext>
                  </a:extLst>
                </p:cNvPr>
                <p:cNvPicPr/>
                <p:nvPr/>
              </p:nvPicPr>
              <p:blipFill>
                <a:blip r:embed="rId1875"/>
                <a:stretch>
                  <a:fillRect/>
                </a:stretch>
              </p:blipFill>
              <p:spPr>
                <a:xfrm>
                  <a:off x="9314302" y="3192300"/>
                  <a:ext cx="1580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6">
              <p14:nvContentPartPr>
                <p14:cNvPr id="1418" name="Ink 1417">
                  <a:extLst>
                    <a:ext uri="{FF2B5EF4-FFF2-40B4-BE49-F238E27FC236}">
                      <a16:creationId xmlns:a16="http://schemas.microsoft.com/office/drawing/2014/main" id="{A7B5B58F-4594-5749-B809-F8E4938CDEF0}"/>
                    </a:ext>
                  </a:extLst>
                </p14:cNvPr>
                <p14:cNvContentPartPr/>
                <p14:nvPr/>
              </p14:nvContentPartPr>
              <p14:xfrm>
                <a:off x="9552622" y="3193740"/>
                <a:ext cx="103320" cy="562680"/>
              </p14:xfrm>
            </p:contentPart>
          </mc:Choice>
          <mc:Fallback xmlns="">
            <p:pic>
              <p:nvPicPr>
                <p:cNvPr id="1418" name="Ink 1417">
                  <a:extLst>
                    <a:ext uri="{FF2B5EF4-FFF2-40B4-BE49-F238E27FC236}">
                      <a16:creationId xmlns:a16="http://schemas.microsoft.com/office/drawing/2014/main" id="{A7B5B58F-4594-5749-B809-F8E4938CDEF0}"/>
                    </a:ext>
                  </a:extLst>
                </p:cNvPr>
                <p:cNvPicPr/>
                <p:nvPr/>
              </p:nvPicPr>
              <p:blipFill>
                <a:blip r:embed="rId1877"/>
                <a:stretch>
                  <a:fillRect/>
                </a:stretch>
              </p:blipFill>
              <p:spPr>
                <a:xfrm>
                  <a:off x="9537502" y="3178620"/>
                  <a:ext cx="133920" cy="59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8">
              <p14:nvContentPartPr>
                <p14:cNvPr id="1419" name="Ink 1418">
                  <a:extLst>
                    <a:ext uri="{FF2B5EF4-FFF2-40B4-BE49-F238E27FC236}">
                      <a16:creationId xmlns:a16="http://schemas.microsoft.com/office/drawing/2014/main" id="{6023ABA3-24E9-F341-8CA5-B012AA35496E}"/>
                    </a:ext>
                  </a:extLst>
                </p14:cNvPr>
                <p14:cNvContentPartPr/>
                <p14:nvPr/>
              </p14:nvContentPartPr>
              <p14:xfrm>
                <a:off x="9719302" y="3221460"/>
                <a:ext cx="88200" cy="424440"/>
              </p14:xfrm>
            </p:contentPart>
          </mc:Choice>
          <mc:Fallback xmlns="">
            <p:pic>
              <p:nvPicPr>
                <p:cNvPr id="1419" name="Ink 1418">
                  <a:extLst>
                    <a:ext uri="{FF2B5EF4-FFF2-40B4-BE49-F238E27FC236}">
                      <a16:creationId xmlns:a16="http://schemas.microsoft.com/office/drawing/2014/main" id="{6023ABA3-24E9-F341-8CA5-B012AA35496E}"/>
                    </a:ext>
                  </a:extLst>
                </p:cNvPr>
                <p:cNvPicPr/>
                <p:nvPr/>
              </p:nvPicPr>
              <p:blipFill>
                <a:blip r:embed="rId1879"/>
                <a:stretch>
                  <a:fillRect/>
                </a:stretch>
              </p:blipFill>
              <p:spPr>
                <a:xfrm>
                  <a:off x="9703822" y="3206340"/>
                  <a:ext cx="118800" cy="45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0">
              <p14:nvContentPartPr>
                <p14:cNvPr id="1420" name="Ink 1419">
                  <a:extLst>
                    <a:ext uri="{FF2B5EF4-FFF2-40B4-BE49-F238E27FC236}">
                      <a16:creationId xmlns:a16="http://schemas.microsoft.com/office/drawing/2014/main" id="{D171D303-333C-BF47-9881-7A24F5E81F28}"/>
                    </a:ext>
                  </a:extLst>
                </p14:cNvPr>
                <p14:cNvContentPartPr/>
                <p14:nvPr/>
              </p14:nvContentPartPr>
              <p14:xfrm>
                <a:off x="9915502" y="3100140"/>
                <a:ext cx="62640" cy="370800"/>
              </p14:xfrm>
            </p:contentPart>
          </mc:Choice>
          <mc:Fallback xmlns="">
            <p:pic>
              <p:nvPicPr>
                <p:cNvPr id="1420" name="Ink 1419">
                  <a:extLst>
                    <a:ext uri="{FF2B5EF4-FFF2-40B4-BE49-F238E27FC236}">
                      <a16:creationId xmlns:a16="http://schemas.microsoft.com/office/drawing/2014/main" id="{D171D303-333C-BF47-9881-7A24F5E81F28}"/>
                    </a:ext>
                  </a:extLst>
                </p:cNvPr>
                <p:cNvPicPr/>
                <p:nvPr/>
              </p:nvPicPr>
              <p:blipFill>
                <a:blip r:embed="rId1881"/>
                <a:stretch>
                  <a:fillRect/>
                </a:stretch>
              </p:blipFill>
              <p:spPr>
                <a:xfrm>
                  <a:off x="9900022" y="3085020"/>
                  <a:ext cx="9324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2">
              <p14:nvContentPartPr>
                <p14:cNvPr id="1421" name="Ink 1420">
                  <a:extLst>
                    <a:ext uri="{FF2B5EF4-FFF2-40B4-BE49-F238E27FC236}">
                      <a16:creationId xmlns:a16="http://schemas.microsoft.com/office/drawing/2014/main" id="{4ECFD169-4939-6541-A305-FE6DEEB65FF7}"/>
                    </a:ext>
                  </a:extLst>
                </p14:cNvPr>
                <p14:cNvContentPartPr/>
                <p14:nvPr/>
              </p14:nvContentPartPr>
              <p14:xfrm>
                <a:off x="10029622" y="3268620"/>
                <a:ext cx="175680" cy="482400"/>
              </p14:xfrm>
            </p:contentPart>
          </mc:Choice>
          <mc:Fallback xmlns="">
            <p:pic>
              <p:nvPicPr>
                <p:cNvPr id="1421" name="Ink 1420">
                  <a:extLst>
                    <a:ext uri="{FF2B5EF4-FFF2-40B4-BE49-F238E27FC236}">
                      <a16:creationId xmlns:a16="http://schemas.microsoft.com/office/drawing/2014/main" id="{4ECFD169-4939-6541-A305-FE6DEEB65FF7}"/>
                    </a:ext>
                  </a:extLst>
                </p:cNvPr>
                <p:cNvPicPr/>
                <p:nvPr/>
              </p:nvPicPr>
              <p:blipFill>
                <a:blip r:embed="rId1883"/>
                <a:stretch>
                  <a:fillRect/>
                </a:stretch>
              </p:blipFill>
              <p:spPr>
                <a:xfrm>
                  <a:off x="10014502" y="3253500"/>
                  <a:ext cx="206280" cy="51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4">
              <p14:nvContentPartPr>
                <p14:cNvPr id="1423" name="Ink 1422">
                  <a:extLst>
                    <a:ext uri="{FF2B5EF4-FFF2-40B4-BE49-F238E27FC236}">
                      <a16:creationId xmlns:a16="http://schemas.microsoft.com/office/drawing/2014/main" id="{C5FAF4D8-2BA1-D64A-BA75-091A337B64B7}"/>
                    </a:ext>
                  </a:extLst>
                </p14:cNvPr>
                <p14:cNvContentPartPr/>
                <p14:nvPr/>
              </p14:nvContentPartPr>
              <p14:xfrm>
                <a:off x="6672262" y="4055220"/>
                <a:ext cx="225360" cy="48960"/>
              </p14:xfrm>
            </p:contentPart>
          </mc:Choice>
          <mc:Fallback xmlns="">
            <p:pic>
              <p:nvPicPr>
                <p:cNvPr id="1423" name="Ink 1422">
                  <a:extLst>
                    <a:ext uri="{FF2B5EF4-FFF2-40B4-BE49-F238E27FC236}">
                      <a16:creationId xmlns:a16="http://schemas.microsoft.com/office/drawing/2014/main" id="{C5FAF4D8-2BA1-D64A-BA75-091A337B64B7}"/>
                    </a:ext>
                  </a:extLst>
                </p:cNvPr>
                <p:cNvPicPr/>
                <p:nvPr/>
              </p:nvPicPr>
              <p:blipFill>
                <a:blip r:embed="rId1885"/>
                <a:stretch>
                  <a:fillRect/>
                </a:stretch>
              </p:blipFill>
              <p:spPr>
                <a:xfrm>
                  <a:off x="6656782" y="4040100"/>
                  <a:ext cx="2559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6">
              <p14:nvContentPartPr>
                <p14:cNvPr id="1424" name="Ink 1423">
                  <a:extLst>
                    <a:ext uri="{FF2B5EF4-FFF2-40B4-BE49-F238E27FC236}">
                      <a16:creationId xmlns:a16="http://schemas.microsoft.com/office/drawing/2014/main" id="{D876DF92-5E67-EB47-B31A-71D57FF9A587}"/>
                    </a:ext>
                  </a:extLst>
                </p14:cNvPr>
                <p14:cNvContentPartPr/>
                <p14:nvPr/>
              </p14:nvContentPartPr>
              <p14:xfrm>
                <a:off x="7021462" y="3700620"/>
                <a:ext cx="231840" cy="511920"/>
              </p14:xfrm>
            </p:contentPart>
          </mc:Choice>
          <mc:Fallback xmlns="">
            <p:pic>
              <p:nvPicPr>
                <p:cNvPr id="1424" name="Ink 1423">
                  <a:extLst>
                    <a:ext uri="{FF2B5EF4-FFF2-40B4-BE49-F238E27FC236}">
                      <a16:creationId xmlns:a16="http://schemas.microsoft.com/office/drawing/2014/main" id="{D876DF92-5E67-EB47-B31A-71D57FF9A587}"/>
                    </a:ext>
                  </a:extLst>
                </p:cNvPr>
                <p:cNvPicPr/>
                <p:nvPr/>
              </p:nvPicPr>
              <p:blipFill>
                <a:blip r:embed="rId1887"/>
                <a:stretch>
                  <a:fillRect/>
                </a:stretch>
              </p:blipFill>
              <p:spPr>
                <a:xfrm>
                  <a:off x="7006342" y="3685500"/>
                  <a:ext cx="262440" cy="54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8">
              <p14:nvContentPartPr>
                <p14:cNvPr id="1425" name="Ink 1424">
                  <a:extLst>
                    <a:ext uri="{FF2B5EF4-FFF2-40B4-BE49-F238E27FC236}">
                      <a16:creationId xmlns:a16="http://schemas.microsoft.com/office/drawing/2014/main" id="{06535795-B683-BB4E-AE79-1645B3D58D68}"/>
                    </a:ext>
                  </a:extLst>
                </p14:cNvPr>
                <p14:cNvContentPartPr/>
                <p14:nvPr/>
              </p14:nvContentPartPr>
              <p14:xfrm>
                <a:off x="7336822" y="3880620"/>
                <a:ext cx="135720" cy="231840"/>
              </p14:xfrm>
            </p:contentPart>
          </mc:Choice>
          <mc:Fallback xmlns="">
            <p:pic>
              <p:nvPicPr>
                <p:cNvPr id="1425" name="Ink 1424">
                  <a:extLst>
                    <a:ext uri="{FF2B5EF4-FFF2-40B4-BE49-F238E27FC236}">
                      <a16:creationId xmlns:a16="http://schemas.microsoft.com/office/drawing/2014/main" id="{06535795-B683-BB4E-AE79-1645B3D58D68}"/>
                    </a:ext>
                  </a:extLst>
                </p:cNvPr>
                <p:cNvPicPr/>
                <p:nvPr/>
              </p:nvPicPr>
              <p:blipFill>
                <a:blip r:embed="rId1889"/>
                <a:stretch>
                  <a:fillRect/>
                </a:stretch>
              </p:blipFill>
              <p:spPr>
                <a:xfrm>
                  <a:off x="7321702" y="3865500"/>
                  <a:ext cx="16632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0">
              <p14:nvContentPartPr>
                <p14:cNvPr id="1426" name="Ink 1425">
                  <a:extLst>
                    <a:ext uri="{FF2B5EF4-FFF2-40B4-BE49-F238E27FC236}">
                      <a16:creationId xmlns:a16="http://schemas.microsoft.com/office/drawing/2014/main" id="{37EE1960-9233-544A-903C-1803911242BC}"/>
                    </a:ext>
                  </a:extLst>
                </p14:cNvPr>
                <p14:cNvContentPartPr/>
                <p14:nvPr/>
              </p14:nvContentPartPr>
              <p14:xfrm>
                <a:off x="7499542" y="3685860"/>
                <a:ext cx="97920" cy="487800"/>
              </p14:xfrm>
            </p:contentPart>
          </mc:Choice>
          <mc:Fallback xmlns="">
            <p:pic>
              <p:nvPicPr>
                <p:cNvPr id="1426" name="Ink 1425">
                  <a:extLst>
                    <a:ext uri="{FF2B5EF4-FFF2-40B4-BE49-F238E27FC236}">
                      <a16:creationId xmlns:a16="http://schemas.microsoft.com/office/drawing/2014/main" id="{37EE1960-9233-544A-903C-1803911242BC}"/>
                    </a:ext>
                  </a:extLst>
                </p:cNvPr>
                <p:cNvPicPr/>
                <p:nvPr/>
              </p:nvPicPr>
              <p:blipFill>
                <a:blip r:embed="rId1891"/>
                <a:stretch>
                  <a:fillRect/>
                </a:stretch>
              </p:blipFill>
              <p:spPr>
                <a:xfrm>
                  <a:off x="7484062" y="3670740"/>
                  <a:ext cx="12816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2">
              <p14:nvContentPartPr>
                <p14:cNvPr id="1427" name="Ink 1426">
                  <a:extLst>
                    <a:ext uri="{FF2B5EF4-FFF2-40B4-BE49-F238E27FC236}">
                      <a16:creationId xmlns:a16="http://schemas.microsoft.com/office/drawing/2014/main" id="{E3E0D28A-C5C4-6E41-8466-3CC1A7D3EC64}"/>
                    </a:ext>
                  </a:extLst>
                </p14:cNvPr>
                <p14:cNvContentPartPr/>
                <p14:nvPr/>
              </p14:nvContentPartPr>
              <p14:xfrm>
                <a:off x="7615102" y="3886020"/>
                <a:ext cx="78120" cy="264240"/>
              </p14:xfrm>
            </p:contentPart>
          </mc:Choice>
          <mc:Fallback xmlns="">
            <p:pic>
              <p:nvPicPr>
                <p:cNvPr id="1427" name="Ink 1426">
                  <a:extLst>
                    <a:ext uri="{FF2B5EF4-FFF2-40B4-BE49-F238E27FC236}">
                      <a16:creationId xmlns:a16="http://schemas.microsoft.com/office/drawing/2014/main" id="{E3E0D28A-C5C4-6E41-8466-3CC1A7D3EC64}"/>
                    </a:ext>
                  </a:extLst>
                </p:cNvPr>
                <p:cNvPicPr/>
                <p:nvPr/>
              </p:nvPicPr>
              <p:blipFill>
                <a:blip r:embed="rId1893"/>
                <a:stretch>
                  <a:fillRect/>
                </a:stretch>
              </p:blipFill>
              <p:spPr>
                <a:xfrm>
                  <a:off x="7599982" y="3870900"/>
                  <a:ext cx="10872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4">
              <p14:nvContentPartPr>
                <p14:cNvPr id="1428" name="Ink 1427">
                  <a:extLst>
                    <a:ext uri="{FF2B5EF4-FFF2-40B4-BE49-F238E27FC236}">
                      <a16:creationId xmlns:a16="http://schemas.microsoft.com/office/drawing/2014/main" id="{4013F527-DDA8-A540-8802-610817CAE30C}"/>
                    </a:ext>
                  </a:extLst>
                </p14:cNvPr>
                <p14:cNvContentPartPr/>
                <p14:nvPr/>
              </p14:nvContentPartPr>
              <p14:xfrm>
                <a:off x="7661902" y="3760380"/>
                <a:ext cx="10800" cy="11880"/>
              </p14:xfrm>
            </p:contentPart>
          </mc:Choice>
          <mc:Fallback xmlns="">
            <p:pic>
              <p:nvPicPr>
                <p:cNvPr id="1428" name="Ink 1427">
                  <a:extLst>
                    <a:ext uri="{FF2B5EF4-FFF2-40B4-BE49-F238E27FC236}">
                      <a16:creationId xmlns:a16="http://schemas.microsoft.com/office/drawing/2014/main" id="{4013F527-DDA8-A540-8802-610817CAE30C}"/>
                    </a:ext>
                  </a:extLst>
                </p:cNvPr>
                <p:cNvPicPr/>
                <p:nvPr/>
              </p:nvPicPr>
              <p:blipFill>
                <a:blip r:embed="rId1895"/>
                <a:stretch>
                  <a:fillRect/>
                </a:stretch>
              </p:blipFill>
              <p:spPr>
                <a:xfrm>
                  <a:off x="7646422" y="3744900"/>
                  <a:ext cx="410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6">
              <p14:nvContentPartPr>
                <p14:cNvPr id="1429" name="Ink 1428">
                  <a:extLst>
                    <a:ext uri="{FF2B5EF4-FFF2-40B4-BE49-F238E27FC236}">
                      <a16:creationId xmlns:a16="http://schemas.microsoft.com/office/drawing/2014/main" id="{FB5F083C-2576-B04F-95EF-24C7D84FA200}"/>
                    </a:ext>
                  </a:extLst>
                </p14:cNvPr>
                <p14:cNvContentPartPr/>
                <p14:nvPr/>
              </p14:nvContentPartPr>
              <p14:xfrm>
                <a:off x="7741102" y="3872700"/>
                <a:ext cx="135000" cy="277920"/>
              </p14:xfrm>
            </p:contentPart>
          </mc:Choice>
          <mc:Fallback xmlns="">
            <p:pic>
              <p:nvPicPr>
                <p:cNvPr id="1429" name="Ink 1428">
                  <a:extLst>
                    <a:ext uri="{FF2B5EF4-FFF2-40B4-BE49-F238E27FC236}">
                      <a16:creationId xmlns:a16="http://schemas.microsoft.com/office/drawing/2014/main" id="{FB5F083C-2576-B04F-95EF-24C7D84FA200}"/>
                    </a:ext>
                  </a:extLst>
                </p:cNvPr>
                <p:cNvPicPr/>
                <p:nvPr/>
              </p:nvPicPr>
              <p:blipFill>
                <a:blip r:embed="rId1897"/>
                <a:stretch>
                  <a:fillRect/>
                </a:stretch>
              </p:blipFill>
              <p:spPr>
                <a:xfrm>
                  <a:off x="7725622" y="3857220"/>
                  <a:ext cx="1656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8">
              <p14:nvContentPartPr>
                <p14:cNvPr id="1430" name="Ink 1429">
                  <a:extLst>
                    <a:ext uri="{FF2B5EF4-FFF2-40B4-BE49-F238E27FC236}">
                      <a16:creationId xmlns:a16="http://schemas.microsoft.com/office/drawing/2014/main" id="{12BA4766-7ACB-FC46-92F3-9D8D8639203B}"/>
                    </a:ext>
                  </a:extLst>
                </p14:cNvPr>
                <p14:cNvContentPartPr/>
                <p14:nvPr/>
              </p14:nvContentPartPr>
              <p14:xfrm>
                <a:off x="7972222" y="3830580"/>
                <a:ext cx="457200" cy="307440"/>
              </p14:xfrm>
            </p:contentPart>
          </mc:Choice>
          <mc:Fallback xmlns="">
            <p:pic>
              <p:nvPicPr>
                <p:cNvPr id="1430" name="Ink 1429">
                  <a:extLst>
                    <a:ext uri="{FF2B5EF4-FFF2-40B4-BE49-F238E27FC236}">
                      <a16:creationId xmlns:a16="http://schemas.microsoft.com/office/drawing/2014/main" id="{12BA4766-7ACB-FC46-92F3-9D8D8639203B}"/>
                    </a:ext>
                  </a:extLst>
                </p:cNvPr>
                <p:cNvPicPr/>
                <p:nvPr/>
              </p:nvPicPr>
              <p:blipFill>
                <a:blip r:embed="rId1899"/>
                <a:stretch>
                  <a:fillRect/>
                </a:stretch>
              </p:blipFill>
              <p:spPr>
                <a:xfrm>
                  <a:off x="7957102" y="3815460"/>
                  <a:ext cx="4878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0">
              <p14:nvContentPartPr>
                <p14:cNvPr id="1431" name="Ink 1430">
                  <a:extLst>
                    <a:ext uri="{FF2B5EF4-FFF2-40B4-BE49-F238E27FC236}">
                      <a16:creationId xmlns:a16="http://schemas.microsoft.com/office/drawing/2014/main" id="{A48E23E9-30E9-B34F-858C-37607A18F081}"/>
                    </a:ext>
                  </a:extLst>
                </p14:cNvPr>
                <p14:cNvContentPartPr/>
                <p14:nvPr/>
              </p14:nvContentPartPr>
              <p14:xfrm>
                <a:off x="8488822" y="3692340"/>
                <a:ext cx="173520" cy="417240"/>
              </p14:xfrm>
            </p:contentPart>
          </mc:Choice>
          <mc:Fallback xmlns="">
            <p:pic>
              <p:nvPicPr>
                <p:cNvPr id="1431" name="Ink 1430">
                  <a:extLst>
                    <a:ext uri="{FF2B5EF4-FFF2-40B4-BE49-F238E27FC236}">
                      <a16:creationId xmlns:a16="http://schemas.microsoft.com/office/drawing/2014/main" id="{A48E23E9-30E9-B34F-858C-37607A18F081}"/>
                    </a:ext>
                  </a:extLst>
                </p:cNvPr>
                <p:cNvPicPr/>
                <p:nvPr/>
              </p:nvPicPr>
              <p:blipFill>
                <a:blip r:embed="rId1901"/>
                <a:stretch>
                  <a:fillRect/>
                </a:stretch>
              </p:blipFill>
              <p:spPr>
                <a:xfrm>
                  <a:off x="8473702" y="3677220"/>
                  <a:ext cx="20412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2">
              <p14:nvContentPartPr>
                <p14:cNvPr id="1432" name="Ink 1431">
                  <a:extLst>
                    <a:ext uri="{FF2B5EF4-FFF2-40B4-BE49-F238E27FC236}">
                      <a16:creationId xmlns:a16="http://schemas.microsoft.com/office/drawing/2014/main" id="{37B4D2C3-D1DC-BF4A-B580-6CEBF655B3D9}"/>
                    </a:ext>
                  </a:extLst>
                </p14:cNvPr>
                <p14:cNvContentPartPr/>
                <p14:nvPr/>
              </p14:nvContentPartPr>
              <p14:xfrm>
                <a:off x="8886622" y="3614580"/>
                <a:ext cx="57240" cy="514440"/>
              </p14:xfrm>
            </p:contentPart>
          </mc:Choice>
          <mc:Fallback xmlns="">
            <p:pic>
              <p:nvPicPr>
                <p:cNvPr id="1432" name="Ink 1431">
                  <a:extLst>
                    <a:ext uri="{FF2B5EF4-FFF2-40B4-BE49-F238E27FC236}">
                      <a16:creationId xmlns:a16="http://schemas.microsoft.com/office/drawing/2014/main" id="{37B4D2C3-D1DC-BF4A-B580-6CEBF655B3D9}"/>
                    </a:ext>
                  </a:extLst>
                </p:cNvPr>
                <p:cNvPicPr/>
                <p:nvPr/>
              </p:nvPicPr>
              <p:blipFill>
                <a:blip r:embed="rId1903"/>
                <a:stretch>
                  <a:fillRect/>
                </a:stretch>
              </p:blipFill>
              <p:spPr>
                <a:xfrm>
                  <a:off x="8871502" y="3599460"/>
                  <a:ext cx="87840" cy="54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4">
              <p14:nvContentPartPr>
                <p14:cNvPr id="1434" name="Ink 1433">
                  <a:extLst>
                    <a:ext uri="{FF2B5EF4-FFF2-40B4-BE49-F238E27FC236}">
                      <a16:creationId xmlns:a16="http://schemas.microsoft.com/office/drawing/2014/main" id="{D7BF52FE-47B8-6448-96C7-BCC7072662FB}"/>
                    </a:ext>
                  </a:extLst>
                </p14:cNvPr>
                <p14:cNvContentPartPr/>
                <p14:nvPr/>
              </p14:nvContentPartPr>
              <p14:xfrm>
                <a:off x="9466222" y="3662820"/>
                <a:ext cx="276480" cy="432000"/>
              </p14:xfrm>
            </p:contentPart>
          </mc:Choice>
          <mc:Fallback xmlns="">
            <p:pic>
              <p:nvPicPr>
                <p:cNvPr id="1434" name="Ink 1433">
                  <a:extLst>
                    <a:ext uri="{FF2B5EF4-FFF2-40B4-BE49-F238E27FC236}">
                      <a16:creationId xmlns:a16="http://schemas.microsoft.com/office/drawing/2014/main" id="{D7BF52FE-47B8-6448-96C7-BCC7072662FB}"/>
                    </a:ext>
                  </a:extLst>
                </p:cNvPr>
                <p:cNvPicPr/>
                <p:nvPr/>
              </p:nvPicPr>
              <p:blipFill>
                <a:blip r:embed="rId1907"/>
                <a:stretch>
                  <a:fillRect/>
                </a:stretch>
              </p:blipFill>
              <p:spPr>
                <a:xfrm>
                  <a:off x="9450742" y="3647700"/>
                  <a:ext cx="30708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8">
              <p14:nvContentPartPr>
                <p14:cNvPr id="1435" name="Ink 1434">
                  <a:extLst>
                    <a:ext uri="{FF2B5EF4-FFF2-40B4-BE49-F238E27FC236}">
                      <a16:creationId xmlns:a16="http://schemas.microsoft.com/office/drawing/2014/main" id="{DA2C72B0-B63E-694E-81AA-1B74F96C6818}"/>
                    </a:ext>
                  </a:extLst>
                </p14:cNvPr>
                <p14:cNvContentPartPr/>
                <p14:nvPr/>
              </p14:nvContentPartPr>
              <p14:xfrm>
                <a:off x="9798862" y="3800340"/>
                <a:ext cx="122040" cy="259560"/>
              </p14:xfrm>
            </p:contentPart>
          </mc:Choice>
          <mc:Fallback xmlns="">
            <p:pic>
              <p:nvPicPr>
                <p:cNvPr id="1435" name="Ink 1434">
                  <a:extLst>
                    <a:ext uri="{FF2B5EF4-FFF2-40B4-BE49-F238E27FC236}">
                      <a16:creationId xmlns:a16="http://schemas.microsoft.com/office/drawing/2014/main" id="{DA2C72B0-B63E-694E-81AA-1B74F96C6818}"/>
                    </a:ext>
                  </a:extLst>
                </p:cNvPr>
                <p:cNvPicPr/>
                <p:nvPr/>
              </p:nvPicPr>
              <p:blipFill>
                <a:blip r:embed="rId1909"/>
                <a:stretch>
                  <a:fillRect/>
                </a:stretch>
              </p:blipFill>
              <p:spPr>
                <a:xfrm>
                  <a:off x="9783742" y="3784860"/>
                  <a:ext cx="15264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0">
              <p14:nvContentPartPr>
                <p14:cNvPr id="1436" name="Ink 1435">
                  <a:extLst>
                    <a:ext uri="{FF2B5EF4-FFF2-40B4-BE49-F238E27FC236}">
                      <a16:creationId xmlns:a16="http://schemas.microsoft.com/office/drawing/2014/main" id="{75543BA7-6EC9-1548-BEFB-33050F7D98EE}"/>
                    </a:ext>
                  </a:extLst>
                </p14:cNvPr>
                <p14:cNvContentPartPr/>
                <p14:nvPr/>
              </p14:nvContentPartPr>
              <p14:xfrm>
                <a:off x="9943942" y="3754980"/>
                <a:ext cx="201960" cy="314280"/>
              </p14:xfrm>
            </p:contentPart>
          </mc:Choice>
          <mc:Fallback xmlns="">
            <p:pic>
              <p:nvPicPr>
                <p:cNvPr id="1436" name="Ink 1435">
                  <a:extLst>
                    <a:ext uri="{FF2B5EF4-FFF2-40B4-BE49-F238E27FC236}">
                      <a16:creationId xmlns:a16="http://schemas.microsoft.com/office/drawing/2014/main" id="{75543BA7-6EC9-1548-BEFB-33050F7D98EE}"/>
                    </a:ext>
                  </a:extLst>
                </p:cNvPr>
                <p:cNvPicPr/>
                <p:nvPr/>
              </p:nvPicPr>
              <p:blipFill>
                <a:blip r:embed="rId1911"/>
                <a:stretch>
                  <a:fillRect/>
                </a:stretch>
              </p:blipFill>
              <p:spPr>
                <a:xfrm>
                  <a:off x="9928822" y="3739500"/>
                  <a:ext cx="23256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2">
              <p14:nvContentPartPr>
                <p14:cNvPr id="1438" name="Ink 1437">
                  <a:extLst>
                    <a:ext uri="{FF2B5EF4-FFF2-40B4-BE49-F238E27FC236}">
                      <a16:creationId xmlns:a16="http://schemas.microsoft.com/office/drawing/2014/main" id="{07167115-E991-A943-A0D0-0888C40BF660}"/>
                    </a:ext>
                  </a:extLst>
                </p14:cNvPr>
                <p14:cNvContentPartPr/>
                <p14:nvPr/>
              </p14:nvContentPartPr>
              <p14:xfrm>
                <a:off x="10291702" y="3653460"/>
                <a:ext cx="272520" cy="441720"/>
              </p14:xfrm>
            </p:contentPart>
          </mc:Choice>
          <mc:Fallback xmlns="">
            <p:pic>
              <p:nvPicPr>
                <p:cNvPr id="1438" name="Ink 1437">
                  <a:extLst>
                    <a:ext uri="{FF2B5EF4-FFF2-40B4-BE49-F238E27FC236}">
                      <a16:creationId xmlns:a16="http://schemas.microsoft.com/office/drawing/2014/main" id="{07167115-E991-A943-A0D0-0888C40BF660}"/>
                    </a:ext>
                  </a:extLst>
                </p:cNvPr>
                <p:cNvPicPr/>
                <p:nvPr/>
              </p:nvPicPr>
              <p:blipFill>
                <a:blip r:embed="rId1913"/>
                <a:stretch>
                  <a:fillRect/>
                </a:stretch>
              </p:blipFill>
              <p:spPr>
                <a:xfrm>
                  <a:off x="10276582" y="3637980"/>
                  <a:ext cx="30276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4">
              <p14:nvContentPartPr>
                <p14:cNvPr id="1439" name="Ink 1438">
                  <a:extLst>
                    <a:ext uri="{FF2B5EF4-FFF2-40B4-BE49-F238E27FC236}">
                      <a16:creationId xmlns:a16="http://schemas.microsoft.com/office/drawing/2014/main" id="{A98DD6D5-C08C-3742-85AB-1D436020F7E8}"/>
                    </a:ext>
                  </a:extLst>
                </p14:cNvPr>
                <p14:cNvContentPartPr/>
                <p14:nvPr/>
              </p14:nvContentPartPr>
              <p14:xfrm>
                <a:off x="10593742" y="3785940"/>
                <a:ext cx="145800" cy="233280"/>
              </p14:xfrm>
            </p:contentPart>
          </mc:Choice>
          <mc:Fallback xmlns="">
            <p:pic>
              <p:nvPicPr>
                <p:cNvPr id="1439" name="Ink 1438">
                  <a:extLst>
                    <a:ext uri="{FF2B5EF4-FFF2-40B4-BE49-F238E27FC236}">
                      <a16:creationId xmlns:a16="http://schemas.microsoft.com/office/drawing/2014/main" id="{A98DD6D5-C08C-3742-85AB-1D436020F7E8}"/>
                    </a:ext>
                  </a:extLst>
                </p:cNvPr>
                <p:cNvPicPr/>
                <p:nvPr/>
              </p:nvPicPr>
              <p:blipFill>
                <a:blip r:embed="rId1915"/>
                <a:stretch>
                  <a:fillRect/>
                </a:stretch>
              </p:blipFill>
              <p:spPr>
                <a:xfrm>
                  <a:off x="10578262" y="3770820"/>
                  <a:ext cx="17640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6">
              <p14:nvContentPartPr>
                <p14:cNvPr id="1440" name="Ink 1439">
                  <a:extLst>
                    <a:ext uri="{FF2B5EF4-FFF2-40B4-BE49-F238E27FC236}">
                      <a16:creationId xmlns:a16="http://schemas.microsoft.com/office/drawing/2014/main" id="{2DBF3849-6116-A740-A2F1-D1CADDD488EE}"/>
                    </a:ext>
                  </a:extLst>
                </p14:cNvPr>
                <p14:cNvContentPartPr/>
                <p14:nvPr/>
              </p14:nvContentPartPr>
              <p14:xfrm>
                <a:off x="10808662" y="3721140"/>
                <a:ext cx="311760" cy="324000"/>
              </p14:xfrm>
            </p:contentPart>
          </mc:Choice>
          <mc:Fallback xmlns="">
            <p:pic>
              <p:nvPicPr>
                <p:cNvPr id="1440" name="Ink 1439">
                  <a:extLst>
                    <a:ext uri="{FF2B5EF4-FFF2-40B4-BE49-F238E27FC236}">
                      <a16:creationId xmlns:a16="http://schemas.microsoft.com/office/drawing/2014/main" id="{2DBF3849-6116-A740-A2F1-D1CADDD488EE}"/>
                    </a:ext>
                  </a:extLst>
                </p:cNvPr>
                <p:cNvPicPr/>
                <p:nvPr/>
              </p:nvPicPr>
              <p:blipFill>
                <a:blip r:embed="rId1917"/>
                <a:stretch>
                  <a:fillRect/>
                </a:stretch>
              </p:blipFill>
              <p:spPr>
                <a:xfrm>
                  <a:off x="10793542" y="3705660"/>
                  <a:ext cx="34200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8">
              <p14:nvContentPartPr>
                <p14:cNvPr id="1547" name="Ink 1546">
                  <a:extLst>
                    <a:ext uri="{FF2B5EF4-FFF2-40B4-BE49-F238E27FC236}">
                      <a16:creationId xmlns:a16="http://schemas.microsoft.com/office/drawing/2014/main" id="{F8905FE1-3839-BD48-B1C4-7A7809C0698B}"/>
                    </a:ext>
                  </a:extLst>
                </p14:cNvPr>
                <p14:cNvContentPartPr/>
                <p14:nvPr/>
              </p14:nvContentPartPr>
              <p14:xfrm>
                <a:off x="6032182" y="2381580"/>
                <a:ext cx="1570320" cy="114840"/>
              </p14:xfrm>
            </p:contentPart>
          </mc:Choice>
          <mc:Fallback xmlns="">
            <p:pic>
              <p:nvPicPr>
                <p:cNvPr id="1547" name="Ink 1546">
                  <a:extLst>
                    <a:ext uri="{FF2B5EF4-FFF2-40B4-BE49-F238E27FC236}">
                      <a16:creationId xmlns:a16="http://schemas.microsoft.com/office/drawing/2014/main" id="{F8905FE1-3839-BD48-B1C4-7A7809C0698B}"/>
                    </a:ext>
                  </a:extLst>
                </p:cNvPr>
                <p:cNvPicPr/>
                <p:nvPr/>
              </p:nvPicPr>
              <p:blipFill>
                <a:blip r:embed="rId1921"/>
                <a:stretch>
                  <a:fillRect/>
                </a:stretch>
              </p:blipFill>
              <p:spPr>
                <a:xfrm>
                  <a:off x="6016702" y="2366460"/>
                  <a:ext cx="1600920" cy="145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1517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9889BF-862B-C94C-9689-417857CCB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381" y="349011"/>
            <a:ext cx="9647238" cy="615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88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1" name="Group 1370">
            <a:extLst>
              <a:ext uri="{FF2B5EF4-FFF2-40B4-BE49-F238E27FC236}">
                <a16:creationId xmlns:a16="http://schemas.microsoft.com/office/drawing/2014/main" id="{D0BFB0CD-BA23-0749-A011-5032E9B230A2}"/>
              </a:ext>
            </a:extLst>
          </p:cNvPr>
          <p:cNvGrpSpPr/>
          <p:nvPr/>
        </p:nvGrpSpPr>
        <p:grpSpPr>
          <a:xfrm>
            <a:off x="5214622" y="368820"/>
            <a:ext cx="2590920" cy="793080"/>
            <a:chOff x="5214622" y="368820"/>
            <a:chExt cx="2590920" cy="79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DA6BE11-3EAA-BD42-817E-162280FFDE01}"/>
                    </a:ext>
                  </a:extLst>
                </p14:cNvPr>
                <p14:cNvContentPartPr/>
                <p14:nvPr/>
              </p14:nvContentPartPr>
              <p14:xfrm>
                <a:off x="5214622" y="471420"/>
                <a:ext cx="434520" cy="6904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DA6BE11-3EAA-BD42-817E-162280FFDE01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5199502" y="455940"/>
                  <a:ext cx="465120" cy="72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344" name="Ink 1343">
                  <a:extLst>
                    <a:ext uri="{FF2B5EF4-FFF2-40B4-BE49-F238E27FC236}">
                      <a16:creationId xmlns:a16="http://schemas.microsoft.com/office/drawing/2014/main" id="{4735C9EB-5075-9A4E-9754-1D48B3F39DBA}"/>
                    </a:ext>
                  </a:extLst>
                </p14:cNvPr>
                <p14:cNvContentPartPr/>
                <p14:nvPr/>
              </p14:nvContentPartPr>
              <p14:xfrm>
                <a:off x="5746342" y="759420"/>
                <a:ext cx="246600" cy="307440"/>
              </p14:xfrm>
            </p:contentPart>
          </mc:Choice>
          <mc:Fallback xmlns="">
            <p:pic>
              <p:nvPicPr>
                <p:cNvPr id="1344" name="Ink 1343">
                  <a:extLst>
                    <a:ext uri="{FF2B5EF4-FFF2-40B4-BE49-F238E27FC236}">
                      <a16:creationId xmlns:a16="http://schemas.microsoft.com/office/drawing/2014/main" id="{4735C9EB-5075-9A4E-9754-1D48B3F39DBA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731222" y="744300"/>
                  <a:ext cx="2772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345" name="Ink 1344">
                  <a:extLst>
                    <a:ext uri="{FF2B5EF4-FFF2-40B4-BE49-F238E27FC236}">
                      <a16:creationId xmlns:a16="http://schemas.microsoft.com/office/drawing/2014/main" id="{66B4384A-5926-9D49-ACEB-60ED350ACB57}"/>
                    </a:ext>
                  </a:extLst>
                </p14:cNvPr>
                <p14:cNvContentPartPr/>
                <p14:nvPr/>
              </p14:nvContentPartPr>
              <p14:xfrm>
                <a:off x="6063142" y="431820"/>
                <a:ext cx="283320" cy="573840"/>
              </p14:xfrm>
            </p:contentPart>
          </mc:Choice>
          <mc:Fallback xmlns="">
            <p:pic>
              <p:nvPicPr>
                <p:cNvPr id="1345" name="Ink 1344">
                  <a:extLst>
                    <a:ext uri="{FF2B5EF4-FFF2-40B4-BE49-F238E27FC236}">
                      <a16:creationId xmlns:a16="http://schemas.microsoft.com/office/drawing/2014/main" id="{66B4384A-5926-9D49-ACEB-60ED350ACB57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048022" y="416700"/>
                  <a:ext cx="313920" cy="60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346" name="Ink 1345">
                  <a:extLst>
                    <a:ext uri="{FF2B5EF4-FFF2-40B4-BE49-F238E27FC236}">
                      <a16:creationId xmlns:a16="http://schemas.microsoft.com/office/drawing/2014/main" id="{FE922224-AE04-BC41-B3C9-7D07A60A6FF6}"/>
                    </a:ext>
                  </a:extLst>
                </p14:cNvPr>
                <p14:cNvContentPartPr/>
                <p14:nvPr/>
              </p14:nvContentPartPr>
              <p14:xfrm>
                <a:off x="6614302" y="571500"/>
                <a:ext cx="42480" cy="488880"/>
              </p14:xfrm>
            </p:contentPart>
          </mc:Choice>
          <mc:Fallback xmlns="">
            <p:pic>
              <p:nvPicPr>
                <p:cNvPr id="1346" name="Ink 1345">
                  <a:extLst>
                    <a:ext uri="{FF2B5EF4-FFF2-40B4-BE49-F238E27FC236}">
                      <a16:creationId xmlns:a16="http://schemas.microsoft.com/office/drawing/2014/main" id="{FE922224-AE04-BC41-B3C9-7D07A60A6FF6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598822" y="556020"/>
                  <a:ext cx="72720" cy="51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348" name="Ink 1347">
                  <a:extLst>
                    <a:ext uri="{FF2B5EF4-FFF2-40B4-BE49-F238E27FC236}">
                      <a16:creationId xmlns:a16="http://schemas.microsoft.com/office/drawing/2014/main" id="{8EF0302E-3588-E84E-B515-1B413394AACD}"/>
                    </a:ext>
                  </a:extLst>
                </p14:cNvPr>
                <p14:cNvContentPartPr/>
                <p14:nvPr/>
              </p14:nvContentPartPr>
              <p14:xfrm>
                <a:off x="6743542" y="528300"/>
                <a:ext cx="79560" cy="537120"/>
              </p14:xfrm>
            </p:contentPart>
          </mc:Choice>
          <mc:Fallback xmlns="">
            <p:pic>
              <p:nvPicPr>
                <p:cNvPr id="1348" name="Ink 1347">
                  <a:extLst>
                    <a:ext uri="{FF2B5EF4-FFF2-40B4-BE49-F238E27FC236}">
                      <a16:creationId xmlns:a16="http://schemas.microsoft.com/office/drawing/2014/main" id="{8EF0302E-3588-E84E-B515-1B413394AACD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728422" y="513180"/>
                  <a:ext cx="109800" cy="56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349" name="Ink 1348">
                  <a:extLst>
                    <a:ext uri="{FF2B5EF4-FFF2-40B4-BE49-F238E27FC236}">
                      <a16:creationId xmlns:a16="http://schemas.microsoft.com/office/drawing/2014/main" id="{DC47A692-F1D0-2045-AAC9-B9908305250F}"/>
                    </a:ext>
                  </a:extLst>
                </p14:cNvPr>
                <p14:cNvContentPartPr/>
                <p14:nvPr/>
              </p14:nvContentPartPr>
              <p14:xfrm>
                <a:off x="6486142" y="752580"/>
                <a:ext cx="413280" cy="76320"/>
              </p14:xfrm>
            </p:contentPart>
          </mc:Choice>
          <mc:Fallback xmlns="">
            <p:pic>
              <p:nvPicPr>
                <p:cNvPr id="1349" name="Ink 1348">
                  <a:extLst>
                    <a:ext uri="{FF2B5EF4-FFF2-40B4-BE49-F238E27FC236}">
                      <a16:creationId xmlns:a16="http://schemas.microsoft.com/office/drawing/2014/main" id="{DC47A692-F1D0-2045-AAC9-B9908305250F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471022" y="737460"/>
                  <a:ext cx="4438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350" name="Ink 1349">
                  <a:extLst>
                    <a:ext uri="{FF2B5EF4-FFF2-40B4-BE49-F238E27FC236}">
                      <a16:creationId xmlns:a16="http://schemas.microsoft.com/office/drawing/2014/main" id="{8E17F28A-4AA9-9440-8DDC-B86938A235CA}"/>
                    </a:ext>
                  </a:extLst>
                </p14:cNvPr>
                <p14:cNvContentPartPr/>
                <p14:nvPr/>
              </p14:nvContentPartPr>
              <p14:xfrm>
                <a:off x="6513862" y="914940"/>
                <a:ext cx="333360" cy="58680"/>
              </p14:xfrm>
            </p:contentPart>
          </mc:Choice>
          <mc:Fallback xmlns="">
            <p:pic>
              <p:nvPicPr>
                <p:cNvPr id="1350" name="Ink 1349">
                  <a:extLst>
                    <a:ext uri="{FF2B5EF4-FFF2-40B4-BE49-F238E27FC236}">
                      <a16:creationId xmlns:a16="http://schemas.microsoft.com/office/drawing/2014/main" id="{8E17F28A-4AA9-9440-8DDC-B86938A235CA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498742" y="899820"/>
                  <a:ext cx="36396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351" name="Ink 1350">
                  <a:extLst>
                    <a:ext uri="{FF2B5EF4-FFF2-40B4-BE49-F238E27FC236}">
                      <a16:creationId xmlns:a16="http://schemas.microsoft.com/office/drawing/2014/main" id="{B625167A-8210-FD4F-9D17-451037D413F7}"/>
                    </a:ext>
                  </a:extLst>
                </p14:cNvPr>
                <p14:cNvContentPartPr/>
                <p14:nvPr/>
              </p14:nvContentPartPr>
              <p14:xfrm>
                <a:off x="7029742" y="368820"/>
                <a:ext cx="388800" cy="676440"/>
              </p14:xfrm>
            </p:contentPart>
          </mc:Choice>
          <mc:Fallback xmlns="">
            <p:pic>
              <p:nvPicPr>
                <p:cNvPr id="1351" name="Ink 1350">
                  <a:extLst>
                    <a:ext uri="{FF2B5EF4-FFF2-40B4-BE49-F238E27FC236}">
                      <a16:creationId xmlns:a16="http://schemas.microsoft.com/office/drawing/2014/main" id="{B625167A-8210-FD4F-9D17-451037D413F7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7014622" y="353700"/>
                  <a:ext cx="419400" cy="70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1352" name="Ink 1351">
                  <a:extLst>
                    <a:ext uri="{FF2B5EF4-FFF2-40B4-BE49-F238E27FC236}">
                      <a16:creationId xmlns:a16="http://schemas.microsoft.com/office/drawing/2014/main" id="{03E58825-A02C-0F4C-A781-E6C68F79F0D7}"/>
                    </a:ext>
                  </a:extLst>
                </p14:cNvPr>
                <p14:cNvContentPartPr/>
                <p14:nvPr/>
              </p14:nvContentPartPr>
              <p14:xfrm>
                <a:off x="7100662" y="628020"/>
                <a:ext cx="403200" cy="91080"/>
              </p14:xfrm>
            </p:contentPart>
          </mc:Choice>
          <mc:Fallback xmlns="">
            <p:pic>
              <p:nvPicPr>
                <p:cNvPr id="1352" name="Ink 1351">
                  <a:extLst>
                    <a:ext uri="{FF2B5EF4-FFF2-40B4-BE49-F238E27FC236}">
                      <a16:creationId xmlns:a16="http://schemas.microsoft.com/office/drawing/2014/main" id="{03E58825-A02C-0F4C-A781-E6C68F79F0D7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7085542" y="612900"/>
                  <a:ext cx="4334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1353" name="Ink 1352">
                  <a:extLst>
                    <a:ext uri="{FF2B5EF4-FFF2-40B4-BE49-F238E27FC236}">
                      <a16:creationId xmlns:a16="http://schemas.microsoft.com/office/drawing/2014/main" id="{C9A0B07D-49E6-6948-AF40-155884B3EE91}"/>
                    </a:ext>
                  </a:extLst>
                </p14:cNvPr>
                <p14:cNvContentPartPr/>
                <p14:nvPr/>
              </p14:nvContentPartPr>
              <p14:xfrm>
                <a:off x="7786462" y="599940"/>
                <a:ext cx="8280" cy="11160"/>
              </p14:xfrm>
            </p:contentPart>
          </mc:Choice>
          <mc:Fallback xmlns="">
            <p:pic>
              <p:nvPicPr>
                <p:cNvPr id="1353" name="Ink 1352">
                  <a:extLst>
                    <a:ext uri="{FF2B5EF4-FFF2-40B4-BE49-F238E27FC236}">
                      <a16:creationId xmlns:a16="http://schemas.microsoft.com/office/drawing/2014/main" id="{C9A0B07D-49E6-6948-AF40-155884B3EE91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771342" y="584820"/>
                  <a:ext cx="388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354" name="Ink 1353">
                  <a:extLst>
                    <a:ext uri="{FF2B5EF4-FFF2-40B4-BE49-F238E27FC236}">
                      <a16:creationId xmlns:a16="http://schemas.microsoft.com/office/drawing/2014/main" id="{A12755A0-019F-C841-89C1-D8EB4A385F03}"/>
                    </a:ext>
                  </a:extLst>
                </p14:cNvPr>
                <p14:cNvContentPartPr/>
                <p14:nvPr/>
              </p14:nvContentPartPr>
              <p14:xfrm>
                <a:off x="7800862" y="782460"/>
                <a:ext cx="4680" cy="20520"/>
              </p14:xfrm>
            </p:contentPart>
          </mc:Choice>
          <mc:Fallback xmlns="">
            <p:pic>
              <p:nvPicPr>
                <p:cNvPr id="1354" name="Ink 1353">
                  <a:extLst>
                    <a:ext uri="{FF2B5EF4-FFF2-40B4-BE49-F238E27FC236}">
                      <a16:creationId xmlns:a16="http://schemas.microsoft.com/office/drawing/2014/main" id="{A12755A0-019F-C841-89C1-D8EB4A385F03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785382" y="767340"/>
                  <a:ext cx="3528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9" name="Group 1368">
            <a:extLst>
              <a:ext uri="{FF2B5EF4-FFF2-40B4-BE49-F238E27FC236}">
                <a16:creationId xmlns:a16="http://schemas.microsoft.com/office/drawing/2014/main" id="{464B09F7-41FF-B240-B990-C0B6C0F61028}"/>
              </a:ext>
            </a:extLst>
          </p:cNvPr>
          <p:cNvGrpSpPr/>
          <p:nvPr/>
        </p:nvGrpSpPr>
        <p:grpSpPr>
          <a:xfrm>
            <a:off x="8186422" y="341100"/>
            <a:ext cx="2660760" cy="601200"/>
            <a:chOff x="8186422" y="341100"/>
            <a:chExt cx="2660760" cy="60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355" name="Ink 1354">
                  <a:extLst>
                    <a:ext uri="{FF2B5EF4-FFF2-40B4-BE49-F238E27FC236}">
                      <a16:creationId xmlns:a16="http://schemas.microsoft.com/office/drawing/2014/main" id="{CB644BBB-347D-3342-A541-488B59D63F9C}"/>
                    </a:ext>
                  </a:extLst>
                </p14:cNvPr>
                <p14:cNvContentPartPr/>
                <p14:nvPr/>
              </p14:nvContentPartPr>
              <p14:xfrm>
                <a:off x="8215222" y="371340"/>
                <a:ext cx="73800" cy="533520"/>
              </p14:xfrm>
            </p:contentPart>
          </mc:Choice>
          <mc:Fallback xmlns="">
            <p:pic>
              <p:nvPicPr>
                <p:cNvPr id="1355" name="Ink 1354">
                  <a:extLst>
                    <a:ext uri="{FF2B5EF4-FFF2-40B4-BE49-F238E27FC236}">
                      <a16:creationId xmlns:a16="http://schemas.microsoft.com/office/drawing/2014/main" id="{CB644BBB-347D-3342-A541-488B59D63F9C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8199742" y="356220"/>
                  <a:ext cx="104400" cy="56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0">
              <p14:nvContentPartPr>
                <p14:cNvPr id="1356" name="Ink 1355">
                  <a:extLst>
                    <a:ext uri="{FF2B5EF4-FFF2-40B4-BE49-F238E27FC236}">
                      <a16:creationId xmlns:a16="http://schemas.microsoft.com/office/drawing/2014/main" id="{F74F2889-6CB2-CF47-A96E-479F2AEE87B7}"/>
                    </a:ext>
                  </a:extLst>
                </p14:cNvPr>
                <p14:cNvContentPartPr/>
                <p14:nvPr/>
              </p14:nvContentPartPr>
              <p14:xfrm>
                <a:off x="8186422" y="341100"/>
                <a:ext cx="242640" cy="304560"/>
              </p14:xfrm>
            </p:contentPart>
          </mc:Choice>
          <mc:Fallback xmlns="">
            <p:pic>
              <p:nvPicPr>
                <p:cNvPr id="1356" name="Ink 1355">
                  <a:extLst>
                    <a:ext uri="{FF2B5EF4-FFF2-40B4-BE49-F238E27FC236}">
                      <a16:creationId xmlns:a16="http://schemas.microsoft.com/office/drawing/2014/main" id="{F74F2889-6CB2-CF47-A96E-479F2AEE87B7}"/>
                    </a:ext>
                  </a:extLst>
                </p:cNvPr>
                <p:cNvPicPr/>
                <p:nvPr/>
              </p:nvPicPr>
              <p:blipFill>
                <a:blip r:embed="rId1341"/>
                <a:stretch>
                  <a:fillRect/>
                </a:stretch>
              </p:blipFill>
              <p:spPr>
                <a:xfrm>
                  <a:off x="8171302" y="325980"/>
                  <a:ext cx="27288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2">
              <p14:nvContentPartPr>
                <p14:cNvPr id="1358" name="Ink 1357">
                  <a:extLst>
                    <a:ext uri="{FF2B5EF4-FFF2-40B4-BE49-F238E27FC236}">
                      <a16:creationId xmlns:a16="http://schemas.microsoft.com/office/drawing/2014/main" id="{3BDFBBD0-25B7-854A-A656-779303D9A6A2}"/>
                    </a:ext>
                  </a:extLst>
                </p14:cNvPr>
                <p14:cNvContentPartPr/>
                <p14:nvPr/>
              </p14:nvContentPartPr>
              <p14:xfrm>
                <a:off x="8515102" y="545580"/>
                <a:ext cx="237960" cy="376560"/>
              </p14:xfrm>
            </p:contentPart>
          </mc:Choice>
          <mc:Fallback xmlns="">
            <p:pic>
              <p:nvPicPr>
                <p:cNvPr id="1358" name="Ink 1357">
                  <a:extLst>
                    <a:ext uri="{FF2B5EF4-FFF2-40B4-BE49-F238E27FC236}">
                      <a16:creationId xmlns:a16="http://schemas.microsoft.com/office/drawing/2014/main" id="{3BDFBBD0-25B7-854A-A656-779303D9A6A2}"/>
                    </a:ext>
                  </a:extLst>
                </p:cNvPr>
                <p:cNvPicPr/>
                <p:nvPr/>
              </p:nvPicPr>
              <p:blipFill>
                <a:blip r:embed="rId1343"/>
                <a:stretch>
                  <a:fillRect/>
                </a:stretch>
              </p:blipFill>
              <p:spPr>
                <a:xfrm>
                  <a:off x="8499982" y="530460"/>
                  <a:ext cx="26856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4">
              <p14:nvContentPartPr>
                <p14:cNvPr id="1359" name="Ink 1358">
                  <a:extLst>
                    <a:ext uri="{FF2B5EF4-FFF2-40B4-BE49-F238E27FC236}">
                      <a16:creationId xmlns:a16="http://schemas.microsoft.com/office/drawing/2014/main" id="{01601E4F-7C59-6B4B-B183-3E54E1D37389}"/>
                    </a:ext>
                  </a:extLst>
                </p14:cNvPr>
                <p14:cNvContentPartPr/>
                <p14:nvPr/>
              </p14:nvContentPartPr>
              <p14:xfrm>
                <a:off x="8793382" y="575460"/>
                <a:ext cx="196560" cy="317160"/>
              </p14:xfrm>
            </p:contentPart>
          </mc:Choice>
          <mc:Fallback xmlns="">
            <p:pic>
              <p:nvPicPr>
                <p:cNvPr id="1359" name="Ink 1358">
                  <a:extLst>
                    <a:ext uri="{FF2B5EF4-FFF2-40B4-BE49-F238E27FC236}">
                      <a16:creationId xmlns:a16="http://schemas.microsoft.com/office/drawing/2014/main" id="{01601E4F-7C59-6B4B-B183-3E54E1D37389}"/>
                    </a:ext>
                  </a:extLst>
                </p:cNvPr>
                <p:cNvPicPr/>
                <p:nvPr/>
              </p:nvPicPr>
              <p:blipFill>
                <a:blip r:embed="rId1345"/>
                <a:stretch>
                  <a:fillRect/>
                </a:stretch>
              </p:blipFill>
              <p:spPr>
                <a:xfrm>
                  <a:off x="8778262" y="559980"/>
                  <a:ext cx="22716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6">
              <p14:nvContentPartPr>
                <p14:cNvPr id="1360" name="Ink 1359">
                  <a:extLst>
                    <a:ext uri="{FF2B5EF4-FFF2-40B4-BE49-F238E27FC236}">
                      <a16:creationId xmlns:a16="http://schemas.microsoft.com/office/drawing/2014/main" id="{3621D6AC-A9CF-4245-9B03-11FE985474A8}"/>
                    </a:ext>
                  </a:extLst>
                </p14:cNvPr>
                <p14:cNvContentPartPr/>
                <p14:nvPr/>
              </p14:nvContentPartPr>
              <p14:xfrm>
                <a:off x="9229702" y="399780"/>
                <a:ext cx="50040" cy="538560"/>
              </p14:xfrm>
            </p:contentPart>
          </mc:Choice>
          <mc:Fallback xmlns="">
            <p:pic>
              <p:nvPicPr>
                <p:cNvPr id="1360" name="Ink 1359">
                  <a:extLst>
                    <a:ext uri="{FF2B5EF4-FFF2-40B4-BE49-F238E27FC236}">
                      <a16:creationId xmlns:a16="http://schemas.microsoft.com/office/drawing/2014/main" id="{3621D6AC-A9CF-4245-9B03-11FE985474A8}"/>
                    </a:ext>
                  </a:extLst>
                </p:cNvPr>
                <p:cNvPicPr/>
                <p:nvPr/>
              </p:nvPicPr>
              <p:blipFill>
                <a:blip r:embed="rId1347"/>
                <a:stretch>
                  <a:fillRect/>
                </a:stretch>
              </p:blipFill>
              <p:spPr>
                <a:xfrm>
                  <a:off x="9214222" y="384660"/>
                  <a:ext cx="80640" cy="56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8">
              <p14:nvContentPartPr>
                <p14:cNvPr id="1361" name="Ink 1360">
                  <a:extLst>
                    <a:ext uri="{FF2B5EF4-FFF2-40B4-BE49-F238E27FC236}">
                      <a16:creationId xmlns:a16="http://schemas.microsoft.com/office/drawing/2014/main" id="{BB2B5A45-539F-F443-A2D7-588D6E4A3ECE}"/>
                    </a:ext>
                  </a:extLst>
                </p14:cNvPr>
                <p14:cNvContentPartPr/>
                <p14:nvPr/>
              </p14:nvContentPartPr>
              <p14:xfrm>
                <a:off x="9050422" y="601020"/>
                <a:ext cx="526320" cy="312840"/>
              </p14:xfrm>
            </p:contentPart>
          </mc:Choice>
          <mc:Fallback xmlns="">
            <p:pic>
              <p:nvPicPr>
                <p:cNvPr id="1361" name="Ink 1360">
                  <a:extLst>
                    <a:ext uri="{FF2B5EF4-FFF2-40B4-BE49-F238E27FC236}">
                      <a16:creationId xmlns:a16="http://schemas.microsoft.com/office/drawing/2014/main" id="{BB2B5A45-539F-F443-A2D7-588D6E4A3ECE}"/>
                    </a:ext>
                  </a:extLst>
                </p:cNvPr>
                <p:cNvPicPr/>
                <p:nvPr/>
              </p:nvPicPr>
              <p:blipFill>
                <a:blip r:embed="rId1349"/>
                <a:stretch>
                  <a:fillRect/>
                </a:stretch>
              </p:blipFill>
              <p:spPr>
                <a:xfrm>
                  <a:off x="9035302" y="585900"/>
                  <a:ext cx="5569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0">
              <p14:nvContentPartPr>
                <p14:cNvPr id="1362" name="Ink 1361">
                  <a:extLst>
                    <a:ext uri="{FF2B5EF4-FFF2-40B4-BE49-F238E27FC236}">
                      <a16:creationId xmlns:a16="http://schemas.microsoft.com/office/drawing/2014/main" id="{2B3AAF99-005D-C147-8AC4-E8EA908FA70C}"/>
                    </a:ext>
                  </a:extLst>
                </p14:cNvPr>
                <p14:cNvContentPartPr/>
                <p14:nvPr/>
              </p14:nvContentPartPr>
              <p14:xfrm>
                <a:off x="9687982" y="508860"/>
                <a:ext cx="334800" cy="433440"/>
              </p14:xfrm>
            </p:contentPart>
          </mc:Choice>
          <mc:Fallback xmlns="">
            <p:pic>
              <p:nvPicPr>
                <p:cNvPr id="1362" name="Ink 1361">
                  <a:extLst>
                    <a:ext uri="{FF2B5EF4-FFF2-40B4-BE49-F238E27FC236}">
                      <a16:creationId xmlns:a16="http://schemas.microsoft.com/office/drawing/2014/main" id="{2B3AAF99-005D-C147-8AC4-E8EA908FA70C}"/>
                    </a:ext>
                  </a:extLst>
                </p:cNvPr>
                <p:cNvPicPr/>
                <p:nvPr/>
              </p:nvPicPr>
              <p:blipFill>
                <a:blip r:embed="rId1351"/>
                <a:stretch>
                  <a:fillRect/>
                </a:stretch>
              </p:blipFill>
              <p:spPr>
                <a:xfrm>
                  <a:off x="9672862" y="493740"/>
                  <a:ext cx="36504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2">
              <p14:nvContentPartPr>
                <p14:cNvPr id="1364" name="Ink 1363">
                  <a:extLst>
                    <a:ext uri="{FF2B5EF4-FFF2-40B4-BE49-F238E27FC236}">
                      <a16:creationId xmlns:a16="http://schemas.microsoft.com/office/drawing/2014/main" id="{CA9B151E-DBA7-0F4A-AB27-ECA0DE3FA107}"/>
                    </a:ext>
                  </a:extLst>
                </p14:cNvPr>
                <p14:cNvContentPartPr/>
                <p14:nvPr/>
              </p14:nvContentPartPr>
              <p14:xfrm>
                <a:off x="9705622" y="652500"/>
                <a:ext cx="371160" cy="76320"/>
              </p14:xfrm>
            </p:contentPart>
          </mc:Choice>
          <mc:Fallback xmlns="">
            <p:pic>
              <p:nvPicPr>
                <p:cNvPr id="1364" name="Ink 1363">
                  <a:extLst>
                    <a:ext uri="{FF2B5EF4-FFF2-40B4-BE49-F238E27FC236}">
                      <a16:creationId xmlns:a16="http://schemas.microsoft.com/office/drawing/2014/main" id="{CA9B151E-DBA7-0F4A-AB27-ECA0DE3FA107}"/>
                    </a:ext>
                  </a:extLst>
                </p:cNvPr>
                <p:cNvPicPr/>
                <p:nvPr/>
              </p:nvPicPr>
              <p:blipFill>
                <a:blip r:embed="rId1353"/>
                <a:stretch>
                  <a:fillRect/>
                </a:stretch>
              </p:blipFill>
              <p:spPr>
                <a:xfrm>
                  <a:off x="9690502" y="637380"/>
                  <a:ext cx="40176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4">
              <p14:nvContentPartPr>
                <p14:cNvPr id="1366" name="Ink 1365">
                  <a:extLst>
                    <a:ext uri="{FF2B5EF4-FFF2-40B4-BE49-F238E27FC236}">
                      <a16:creationId xmlns:a16="http://schemas.microsoft.com/office/drawing/2014/main" id="{3160208E-270F-A547-9415-5C8D56CBD286}"/>
                    </a:ext>
                  </a:extLst>
                </p14:cNvPr>
                <p14:cNvContentPartPr/>
                <p14:nvPr/>
              </p14:nvContentPartPr>
              <p14:xfrm>
                <a:off x="10145542" y="585540"/>
                <a:ext cx="195480" cy="327240"/>
              </p14:xfrm>
            </p:contentPart>
          </mc:Choice>
          <mc:Fallback xmlns="">
            <p:pic>
              <p:nvPicPr>
                <p:cNvPr id="1366" name="Ink 1365">
                  <a:extLst>
                    <a:ext uri="{FF2B5EF4-FFF2-40B4-BE49-F238E27FC236}">
                      <a16:creationId xmlns:a16="http://schemas.microsoft.com/office/drawing/2014/main" id="{3160208E-270F-A547-9415-5C8D56CBD286}"/>
                    </a:ext>
                  </a:extLst>
                </p:cNvPr>
                <p:cNvPicPr/>
                <p:nvPr/>
              </p:nvPicPr>
              <p:blipFill>
                <a:blip r:embed="rId1355"/>
                <a:stretch>
                  <a:fillRect/>
                </a:stretch>
              </p:blipFill>
              <p:spPr>
                <a:xfrm>
                  <a:off x="10130062" y="570420"/>
                  <a:ext cx="22608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6">
              <p14:nvContentPartPr>
                <p14:cNvPr id="1368" name="Ink 1367">
                  <a:extLst>
                    <a:ext uri="{FF2B5EF4-FFF2-40B4-BE49-F238E27FC236}">
                      <a16:creationId xmlns:a16="http://schemas.microsoft.com/office/drawing/2014/main" id="{822D102E-04B0-184F-A69A-BAAEF197DD1D}"/>
                    </a:ext>
                  </a:extLst>
                </p14:cNvPr>
                <p14:cNvContentPartPr/>
                <p14:nvPr/>
              </p14:nvContentPartPr>
              <p14:xfrm>
                <a:off x="10440742" y="617220"/>
                <a:ext cx="406440" cy="279360"/>
              </p14:xfrm>
            </p:contentPart>
          </mc:Choice>
          <mc:Fallback xmlns="">
            <p:pic>
              <p:nvPicPr>
                <p:cNvPr id="1368" name="Ink 1367">
                  <a:extLst>
                    <a:ext uri="{FF2B5EF4-FFF2-40B4-BE49-F238E27FC236}">
                      <a16:creationId xmlns:a16="http://schemas.microsoft.com/office/drawing/2014/main" id="{822D102E-04B0-184F-A69A-BAAEF197DD1D}"/>
                    </a:ext>
                  </a:extLst>
                </p:cNvPr>
                <p:cNvPicPr/>
                <p:nvPr/>
              </p:nvPicPr>
              <p:blipFill>
                <a:blip r:embed="rId1357"/>
                <a:stretch>
                  <a:fillRect/>
                </a:stretch>
              </p:blipFill>
              <p:spPr>
                <a:xfrm>
                  <a:off x="10425262" y="602100"/>
                  <a:ext cx="437040" cy="30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7" name="Group 1016">
            <a:extLst>
              <a:ext uri="{FF2B5EF4-FFF2-40B4-BE49-F238E27FC236}">
                <a16:creationId xmlns:a16="http://schemas.microsoft.com/office/drawing/2014/main" id="{7EBE2DEF-7B06-6445-B539-F487DB3EA3AD}"/>
              </a:ext>
            </a:extLst>
          </p:cNvPr>
          <p:cNvGrpSpPr/>
          <p:nvPr/>
        </p:nvGrpSpPr>
        <p:grpSpPr>
          <a:xfrm>
            <a:off x="423022" y="3288060"/>
            <a:ext cx="4855680" cy="2030760"/>
            <a:chOff x="423022" y="3288060"/>
            <a:chExt cx="4855680" cy="203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8">
              <p14:nvContentPartPr>
                <p14:cNvPr id="1376" name="Ink 1375">
                  <a:extLst>
                    <a:ext uri="{FF2B5EF4-FFF2-40B4-BE49-F238E27FC236}">
                      <a16:creationId xmlns:a16="http://schemas.microsoft.com/office/drawing/2014/main" id="{4C4C5E84-4A34-7745-9687-A06683279711}"/>
                    </a:ext>
                  </a:extLst>
                </p14:cNvPr>
                <p14:cNvContentPartPr/>
                <p14:nvPr/>
              </p14:nvContentPartPr>
              <p14:xfrm>
                <a:off x="423022" y="3343140"/>
                <a:ext cx="207360" cy="496080"/>
              </p14:xfrm>
            </p:contentPart>
          </mc:Choice>
          <mc:Fallback xmlns="">
            <p:pic>
              <p:nvPicPr>
                <p:cNvPr id="1376" name="Ink 1375">
                  <a:extLst>
                    <a:ext uri="{FF2B5EF4-FFF2-40B4-BE49-F238E27FC236}">
                      <a16:creationId xmlns:a16="http://schemas.microsoft.com/office/drawing/2014/main" id="{4C4C5E84-4A34-7745-9687-A06683279711}"/>
                    </a:ext>
                  </a:extLst>
                </p:cNvPr>
                <p:cNvPicPr/>
                <p:nvPr/>
              </p:nvPicPr>
              <p:blipFill>
                <a:blip r:embed="rId1359"/>
                <a:stretch>
                  <a:fillRect/>
                </a:stretch>
              </p:blipFill>
              <p:spPr>
                <a:xfrm>
                  <a:off x="407902" y="3328020"/>
                  <a:ext cx="237960" cy="52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0">
              <p14:nvContentPartPr>
                <p14:cNvPr id="1377" name="Ink 1376">
                  <a:extLst>
                    <a:ext uri="{FF2B5EF4-FFF2-40B4-BE49-F238E27FC236}">
                      <a16:creationId xmlns:a16="http://schemas.microsoft.com/office/drawing/2014/main" id="{F4B1834A-5A24-DC46-8BA5-C37044B5AC3A}"/>
                    </a:ext>
                  </a:extLst>
                </p14:cNvPr>
                <p14:cNvContentPartPr/>
                <p14:nvPr/>
              </p14:nvContentPartPr>
              <p14:xfrm>
                <a:off x="722182" y="3324420"/>
                <a:ext cx="271800" cy="464760"/>
              </p14:xfrm>
            </p:contentPart>
          </mc:Choice>
          <mc:Fallback xmlns="">
            <p:pic>
              <p:nvPicPr>
                <p:cNvPr id="1377" name="Ink 1376">
                  <a:extLst>
                    <a:ext uri="{FF2B5EF4-FFF2-40B4-BE49-F238E27FC236}">
                      <a16:creationId xmlns:a16="http://schemas.microsoft.com/office/drawing/2014/main" id="{F4B1834A-5A24-DC46-8BA5-C37044B5AC3A}"/>
                    </a:ext>
                  </a:extLst>
                </p:cNvPr>
                <p:cNvPicPr/>
                <p:nvPr/>
              </p:nvPicPr>
              <p:blipFill>
                <a:blip r:embed="rId1361"/>
                <a:stretch>
                  <a:fillRect/>
                </a:stretch>
              </p:blipFill>
              <p:spPr>
                <a:xfrm>
                  <a:off x="706702" y="3309300"/>
                  <a:ext cx="302400" cy="4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2">
              <p14:nvContentPartPr>
                <p14:cNvPr id="1378" name="Ink 1377">
                  <a:extLst>
                    <a:ext uri="{FF2B5EF4-FFF2-40B4-BE49-F238E27FC236}">
                      <a16:creationId xmlns:a16="http://schemas.microsoft.com/office/drawing/2014/main" id="{A3D33791-0EE2-7841-AB92-9793D2F7E5BA}"/>
                    </a:ext>
                  </a:extLst>
                </p14:cNvPr>
                <p14:cNvContentPartPr/>
                <p14:nvPr/>
              </p14:nvContentPartPr>
              <p14:xfrm>
                <a:off x="959062" y="3571740"/>
                <a:ext cx="157320" cy="555840"/>
              </p14:xfrm>
            </p:contentPart>
          </mc:Choice>
          <mc:Fallback xmlns="">
            <p:pic>
              <p:nvPicPr>
                <p:cNvPr id="1378" name="Ink 1377">
                  <a:extLst>
                    <a:ext uri="{FF2B5EF4-FFF2-40B4-BE49-F238E27FC236}">
                      <a16:creationId xmlns:a16="http://schemas.microsoft.com/office/drawing/2014/main" id="{A3D33791-0EE2-7841-AB92-9793D2F7E5BA}"/>
                    </a:ext>
                  </a:extLst>
                </p:cNvPr>
                <p:cNvPicPr/>
                <p:nvPr/>
              </p:nvPicPr>
              <p:blipFill>
                <a:blip r:embed="rId1363"/>
                <a:stretch>
                  <a:fillRect/>
                </a:stretch>
              </p:blipFill>
              <p:spPr>
                <a:xfrm>
                  <a:off x="943942" y="3556620"/>
                  <a:ext cx="187920" cy="58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4">
              <p14:nvContentPartPr>
                <p14:cNvPr id="1379" name="Ink 1378">
                  <a:extLst>
                    <a:ext uri="{FF2B5EF4-FFF2-40B4-BE49-F238E27FC236}">
                      <a16:creationId xmlns:a16="http://schemas.microsoft.com/office/drawing/2014/main" id="{427A852B-1153-154F-B837-2C3EC75E2759}"/>
                    </a:ext>
                  </a:extLst>
                </p14:cNvPr>
                <p14:cNvContentPartPr/>
                <p14:nvPr/>
              </p14:nvContentPartPr>
              <p14:xfrm>
                <a:off x="1042942" y="3443220"/>
                <a:ext cx="4680" cy="7560"/>
              </p14:xfrm>
            </p:contentPart>
          </mc:Choice>
          <mc:Fallback xmlns="">
            <p:pic>
              <p:nvPicPr>
                <p:cNvPr id="1379" name="Ink 1378">
                  <a:extLst>
                    <a:ext uri="{FF2B5EF4-FFF2-40B4-BE49-F238E27FC236}">
                      <a16:creationId xmlns:a16="http://schemas.microsoft.com/office/drawing/2014/main" id="{427A852B-1153-154F-B837-2C3EC75E2759}"/>
                    </a:ext>
                  </a:extLst>
                </p:cNvPr>
                <p:cNvPicPr/>
                <p:nvPr/>
              </p:nvPicPr>
              <p:blipFill>
                <a:blip r:embed="rId1365"/>
                <a:stretch>
                  <a:fillRect/>
                </a:stretch>
              </p:blipFill>
              <p:spPr>
                <a:xfrm>
                  <a:off x="1027462" y="3427740"/>
                  <a:ext cx="349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6">
              <p14:nvContentPartPr>
                <p14:cNvPr id="1380" name="Ink 1379">
                  <a:extLst>
                    <a:ext uri="{FF2B5EF4-FFF2-40B4-BE49-F238E27FC236}">
                      <a16:creationId xmlns:a16="http://schemas.microsoft.com/office/drawing/2014/main" id="{25FD729C-DEA4-3E45-B101-39A2E09E8207}"/>
                    </a:ext>
                  </a:extLst>
                </p14:cNvPr>
                <p14:cNvContentPartPr/>
                <p14:nvPr/>
              </p14:nvContentPartPr>
              <p14:xfrm>
                <a:off x="1212142" y="3484260"/>
                <a:ext cx="180360" cy="311760"/>
              </p14:xfrm>
            </p:contentPart>
          </mc:Choice>
          <mc:Fallback xmlns="">
            <p:pic>
              <p:nvPicPr>
                <p:cNvPr id="1380" name="Ink 1379">
                  <a:extLst>
                    <a:ext uri="{FF2B5EF4-FFF2-40B4-BE49-F238E27FC236}">
                      <a16:creationId xmlns:a16="http://schemas.microsoft.com/office/drawing/2014/main" id="{25FD729C-DEA4-3E45-B101-39A2E09E8207}"/>
                    </a:ext>
                  </a:extLst>
                </p:cNvPr>
                <p:cNvPicPr/>
                <p:nvPr/>
              </p:nvPicPr>
              <p:blipFill>
                <a:blip r:embed="rId1367"/>
                <a:stretch>
                  <a:fillRect/>
                </a:stretch>
              </p:blipFill>
              <p:spPr>
                <a:xfrm>
                  <a:off x="1197022" y="3468780"/>
                  <a:ext cx="21096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8">
              <p14:nvContentPartPr>
                <p14:cNvPr id="1381" name="Ink 1380">
                  <a:extLst>
                    <a:ext uri="{FF2B5EF4-FFF2-40B4-BE49-F238E27FC236}">
                      <a16:creationId xmlns:a16="http://schemas.microsoft.com/office/drawing/2014/main" id="{CF478A5F-700A-1F49-9C1D-FBDA1F08D58B}"/>
                    </a:ext>
                  </a:extLst>
                </p14:cNvPr>
                <p14:cNvContentPartPr/>
                <p14:nvPr/>
              </p14:nvContentPartPr>
              <p14:xfrm>
                <a:off x="1468102" y="3549060"/>
                <a:ext cx="157320" cy="240120"/>
              </p14:xfrm>
            </p:contentPart>
          </mc:Choice>
          <mc:Fallback xmlns="">
            <p:pic>
              <p:nvPicPr>
                <p:cNvPr id="1381" name="Ink 1380">
                  <a:extLst>
                    <a:ext uri="{FF2B5EF4-FFF2-40B4-BE49-F238E27FC236}">
                      <a16:creationId xmlns:a16="http://schemas.microsoft.com/office/drawing/2014/main" id="{CF478A5F-700A-1F49-9C1D-FBDA1F08D58B}"/>
                    </a:ext>
                  </a:extLst>
                </p:cNvPr>
                <p:cNvPicPr/>
                <p:nvPr/>
              </p:nvPicPr>
              <p:blipFill>
                <a:blip r:embed="rId1369"/>
                <a:stretch>
                  <a:fillRect/>
                </a:stretch>
              </p:blipFill>
              <p:spPr>
                <a:xfrm>
                  <a:off x="1452622" y="3533940"/>
                  <a:ext cx="1879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0">
              <p14:nvContentPartPr>
                <p14:cNvPr id="1382" name="Ink 1381">
                  <a:extLst>
                    <a:ext uri="{FF2B5EF4-FFF2-40B4-BE49-F238E27FC236}">
                      <a16:creationId xmlns:a16="http://schemas.microsoft.com/office/drawing/2014/main" id="{920404B3-407F-894F-A74B-8E87CF22FC5D}"/>
                    </a:ext>
                  </a:extLst>
                </p14:cNvPr>
                <p14:cNvContentPartPr/>
                <p14:nvPr/>
              </p14:nvContentPartPr>
              <p14:xfrm>
                <a:off x="1785622" y="3414420"/>
                <a:ext cx="56160" cy="356760"/>
              </p14:xfrm>
            </p:contentPart>
          </mc:Choice>
          <mc:Fallback xmlns="">
            <p:pic>
              <p:nvPicPr>
                <p:cNvPr id="1382" name="Ink 1381">
                  <a:extLst>
                    <a:ext uri="{FF2B5EF4-FFF2-40B4-BE49-F238E27FC236}">
                      <a16:creationId xmlns:a16="http://schemas.microsoft.com/office/drawing/2014/main" id="{920404B3-407F-894F-A74B-8E87CF22FC5D}"/>
                    </a:ext>
                  </a:extLst>
                </p:cNvPr>
                <p:cNvPicPr/>
                <p:nvPr/>
              </p:nvPicPr>
              <p:blipFill>
                <a:blip r:embed="rId1371"/>
                <a:stretch>
                  <a:fillRect/>
                </a:stretch>
              </p:blipFill>
              <p:spPr>
                <a:xfrm>
                  <a:off x="1770502" y="3399300"/>
                  <a:ext cx="8676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2">
              <p14:nvContentPartPr>
                <p14:cNvPr id="1383" name="Ink 1382">
                  <a:extLst>
                    <a:ext uri="{FF2B5EF4-FFF2-40B4-BE49-F238E27FC236}">
                      <a16:creationId xmlns:a16="http://schemas.microsoft.com/office/drawing/2014/main" id="{0B43E3C3-6BAF-9C45-8D43-AA4DA50CC7D2}"/>
                    </a:ext>
                  </a:extLst>
                </p14:cNvPr>
                <p14:cNvContentPartPr/>
                <p14:nvPr/>
              </p14:nvContentPartPr>
              <p14:xfrm>
                <a:off x="1565302" y="3470580"/>
                <a:ext cx="434880" cy="271080"/>
              </p14:xfrm>
            </p:contentPart>
          </mc:Choice>
          <mc:Fallback xmlns="">
            <p:pic>
              <p:nvPicPr>
                <p:cNvPr id="1383" name="Ink 1382">
                  <a:extLst>
                    <a:ext uri="{FF2B5EF4-FFF2-40B4-BE49-F238E27FC236}">
                      <a16:creationId xmlns:a16="http://schemas.microsoft.com/office/drawing/2014/main" id="{0B43E3C3-6BAF-9C45-8D43-AA4DA50CC7D2}"/>
                    </a:ext>
                  </a:extLst>
                </p:cNvPr>
                <p:cNvPicPr/>
                <p:nvPr/>
              </p:nvPicPr>
              <p:blipFill>
                <a:blip r:embed="rId1373"/>
                <a:stretch>
                  <a:fillRect/>
                </a:stretch>
              </p:blipFill>
              <p:spPr>
                <a:xfrm>
                  <a:off x="1550182" y="3455460"/>
                  <a:ext cx="4654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4">
              <p14:nvContentPartPr>
                <p14:cNvPr id="1384" name="Ink 1383">
                  <a:extLst>
                    <a:ext uri="{FF2B5EF4-FFF2-40B4-BE49-F238E27FC236}">
                      <a16:creationId xmlns:a16="http://schemas.microsoft.com/office/drawing/2014/main" id="{A1433265-E70D-4348-B838-B99527E07E8C}"/>
                    </a:ext>
                  </a:extLst>
                </p14:cNvPr>
                <p14:cNvContentPartPr/>
                <p14:nvPr/>
              </p14:nvContentPartPr>
              <p14:xfrm>
                <a:off x="1942942" y="3288060"/>
                <a:ext cx="14400" cy="12600"/>
              </p14:xfrm>
            </p:contentPart>
          </mc:Choice>
          <mc:Fallback xmlns="">
            <p:pic>
              <p:nvPicPr>
                <p:cNvPr id="1384" name="Ink 1383">
                  <a:extLst>
                    <a:ext uri="{FF2B5EF4-FFF2-40B4-BE49-F238E27FC236}">
                      <a16:creationId xmlns:a16="http://schemas.microsoft.com/office/drawing/2014/main" id="{A1433265-E70D-4348-B838-B99527E07E8C}"/>
                    </a:ext>
                  </a:extLst>
                </p:cNvPr>
                <p:cNvPicPr/>
                <p:nvPr/>
              </p:nvPicPr>
              <p:blipFill>
                <a:blip r:embed="rId1375"/>
                <a:stretch>
                  <a:fillRect/>
                </a:stretch>
              </p:blipFill>
              <p:spPr>
                <a:xfrm>
                  <a:off x="1927822" y="3272580"/>
                  <a:ext cx="450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6">
              <p14:nvContentPartPr>
                <p14:cNvPr id="1385" name="Ink 1384">
                  <a:extLst>
                    <a:ext uri="{FF2B5EF4-FFF2-40B4-BE49-F238E27FC236}">
                      <a16:creationId xmlns:a16="http://schemas.microsoft.com/office/drawing/2014/main" id="{84A76254-32D5-304D-B965-89E2D853A740}"/>
                    </a:ext>
                  </a:extLst>
                </p14:cNvPr>
                <p14:cNvContentPartPr/>
                <p14:nvPr/>
              </p14:nvContentPartPr>
              <p14:xfrm>
                <a:off x="2098102" y="3455820"/>
                <a:ext cx="138960" cy="311760"/>
              </p14:xfrm>
            </p:contentPart>
          </mc:Choice>
          <mc:Fallback xmlns="">
            <p:pic>
              <p:nvPicPr>
                <p:cNvPr id="1385" name="Ink 1384">
                  <a:extLst>
                    <a:ext uri="{FF2B5EF4-FFF2-40B4-BE49-F238E27FC236}">
                      <a16:creationId xmlns:a16="http://schemas.microsoft.com/office/drawing/2014/main" id="{84A76254-32D5-304D-B965-89E2D853A740}"/>
                    </a:ext>
                  </a:extLst>
                </p:cNvPr>
                <p:cNvPicPr/>
                <p:nvPr/>
              </p:nvPicPr>
              <p:blipFill>
                <a:blip r:embed="rId1377"/>
                <a:stretch>
                  <a:fillRect/>
                </a:stretch>
              </p:blipFill>
              <p:spPr>
                <a:xfrm>
                  <a:off x="2082982" y="3440340"/>
                  <a:ext cx="16956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8">
              <p14:nvContentPartPr>
                <p14:cNvPr id="1386" name="Ink 1385">
                  <a:extLst>
                    <a:ext uri="{FF2B5EF4-FFF2-40B4-BE49-F238E27FC236}">
                      <a16:creationId xmlns:a16="http://schemas.microsoft.com/office/drawing/2014/main" id="{63B140B5-D65D-6A4F-8DF5-213406A3E2FB}"/>
                    </a:ext>
                  </a:extLst>
                </p14:cNvPr>
                <p14:cNvContentPartPr/>
                <p14:nvPr/>
              </p14:nvContentPartPr>
              <p14:xfrm>
                <a:off x="2323462" y="3505140"/>
                <a:ext cx="154800" cy="243360"/>
              </p14:xfrm>
            </p:contentPart>
          </mc:Choice>
          <mc:Fallback xmlns="">
            <p:pic>
              <p:nvPicPr>
                <p:cNvPr id="1386" name="Ink 1385">
                  <a:extLst>
                    <a:ext uri="{FF2B5EF4-FFF2-40B4-BE49-F238E27FC236}">
                      <a16:creationId xmlns:a16="http://schemas.microsoft.com/office/drawing/2014/main" id="{63B140B5-D65D-6A4F-8DF5-213406A3E2FB}"/>
                    </a:ext>
                  </a:extLst>
                </p:cNvPr>
                <p:cNvPicPr/>
                <p:nvPr/>
              </p:nvPicPr>
              <p:blipFill>
                <a:blip r:embed="rId1379"/>
                <a:stretch>
                  <a:fillRect/>
                </a:stretch>
              </p:blipFill>
              <p:spPr>
                <a:xfrm>
                  <a:off x="2307982" y="3489660"/>
                  <a:ext cx="18504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0">
              <p14:nvContentPartPr>
                <p14:cNvPr id="1388" name="Ink 1387">
                  <a:extLst>
                    <a:ext uri="{FF2B5EF4-FFF2-40B4-BE49-F238E27FC236}">
                      <a16:creationId xmlns:a16="http://schemas.microsoft.com/office/drawing/2014/main" id="{4CD59D27-0324-724C-B25F-1E0BE3A7FB05}"/>
                    </a:ext>
                  </a:extLst>
                </p14:cNvPr>
                <p14:cNvContentPartPr/>
                <p14:nvPr/>
              </p14:nvContentPartPr>
              <p14:xfrm>
                <a:off x="2577262" y="3479580"/>
                <a:ext cx="194760" cy="244440"/>
              </p14:xfrm>
            </p:contentPart>
          </mc:Choice>
          <mc:Fallback xmlns="">
            <p:pic>
              <p:nvPicPr>
                <p:cNvPr id="1388" name="Ink 1387">
                  <a:extLst>
                    <a:ext uri="{FF2B5EF4-FFF2-40B4-BE49-F238E27FC236}">
                      <a16:creationId xmlns:a16="http://schemas.microsoft.com/office/drawing/2014/main" id="{4CD59D27-0324-724C-B25F-1E0BE3A7FB05}"/>
                    </a:ext>
                  </a:extLst>
                </p:cNvPr>
                <p:cNvPicPr/>
                <p:nvPr/>
              </p:nvPicPr>
              <p:blipFill>
                <a:blip r:embed="rId1381"/>
                <a:stretch>
                  <a:fillRect/>
                </a:stretch>
              </p:blipFill>
              <p:spPr>
                <a:xfrm>
                  <a:off x="2561782" y="3464460"/>
                  <a:ext cx="2253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2">
              <p14:nvContentPartPr>
                <p14:cNvPr id="1389" name="Ink 1388">
                  <a:extLst>
                    <a:ext uri="{FF2B5EF4-FFF2-40B4-BE49-F238E27FC236}">
                      <a16:creationId xmlns:a16="http://schemas.microsoft.com/office/drawing/2014/main" id="{C6F0D086-5677-E84A-9D94-F8880F94D4BB}"/>
                    </a:ext>
                  </a:extLst>
                </p14:cNvPr>
                <p14:cNvContentPartPr/>
                <p14:nvPr/>
              </p14:nvContentPartPr>
              <p14:xfrm>
                <a:off x="783022" y="3964500"/>
                <a:ext cx="1742400" cy="68040"/>
              </p14:xfrm>
            </p:contentPart>
          </mc:Choice>
          <mc:Fallback xmlns="">
            <p:pic>
              <p:nvPicPr>
                <p:cNvPr id="1389" name="Ink 1388">
                  <a:extLst>
                    <a:ext uri="{FF2B5EF4-FFF2-40B4-BE49-F238E27FC236}">
                      <a16:creationId xmlns:a16="http://schemas.microsoft.com/office/drawing/2014/main" id="{C6F0D086-5677-E84A-9D94-F8880F94D4BB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767902" y="3949380"/>
                  <a:ext cx="17730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4">
              <p14:nvContentPartPr>
                <p14:cNvPr id="1390" name="Ink 1389">
                  <a:extLst>
                    <a:ext uri="{FF2B5EF4-FFF2-40B4-BE49-F238E27FC236}">
                      <a16:creationId xmlns:a16="http://schemas.microsoft.com/office/drawing/2014/main" id="{8A7DA969-B9AB-C041-855D-2DFE1DFBC0E8}"/>
                    </a:ext>
                  </a:extLst>
                </p14:cNvPr>
                <p14:cNvContentPartPr/>
                <p14:nvPr/>
              </p14:nvContentPartPr>
              <p14:xfrm>
                <a:off x="3062542" y="3424500"/>
                <a:ext cx="9360" cy="4680"/>
              </p14:xfrm>
            </p:contentPart>
          </mc:Choice>
          <mc:Fallback xmlns="">
            <p:pic>
              <p:nvPicPr>
                <p:cNvPr id="1390" name="Ink 1389">
                  <a:extLst>
                    <a:ext uri="{FF2B5EF4-FFF2-40B4-BE49-F238E27FC236}">
                      <a16:creationId xmlns:a16="http://schemas.microsoft.com/office/drawing/2014/main" id="{8A7DA969-B9AB-C041-855D-2DFE1DFBC0E8}"/>
                    </a:ext>
                  </a:extLst>
                </p:cNvPr>
                <p:cNvPicPr/>
                <p:nvPr/>
              </p:nvPicPr>
              <p:blipFill>
                <a:blip r:embed="rId1385"/>
                <a:stretch>
                  <a:fillRect/>
                </a:stretch>
              </p:blipFill>
              <p:spPr>
                <a:xfrm>
                  <a:off x="3047062" y="3409380"/>
                  <a:ext cx="39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6">
              <p14:nvContentPartPr>
                <p14:cNvPr id="1391" name="Ink 1390">
                  <a:extLst>
                    <a:ext uri="{FF2B5EF4-FFF2-40B4-BE49-F238E27FC236}">
                      <a16:creationId xmlns:a16="http://schemas.microsoft.com/office/drawing/2014/main" id="{42EE2784-302E-7C4C-8120-A07C51F76C52}"/>
                    </a:ext>
                  </a:extLst>
                </p14:cNvPr>
                <p14:cNvContentPartPr/>
                <p14:nvPr/>
              </p14:nvContentPartPr>
              <p14:xfrm>
                <a:off x="3054262" y="3628980"/>
                <a:ext cx="12600" cy="1800"/>
              </p14:xfrm>
            </p:contentPart>
          </mc:Choice>
          <mc:Fallback xmlns="">
            <p:pic>
              <p:nvPicPr>
                <p:cNvPr id="1391" name="Ink 1390">
                  <a:extLst>
                    <a:ext uri="{FF2B5EF4-FFF2-40B4-BE49-F238E27FC236}">
                      <a16:creationId xmlns:a16="http://schemas.microsoft.com/office/drawing/2014/main" id="{42EE2784-302E-7C4C-8120-A07C51F76C52}"/>
                    </a:ext>
                  </a:extLst>
                </p:cNvPr>
                <p:cNvPicPr/>
                <p:nvPr/>
              </p:nvPicPr>
              <p:blipFill>
                <a:blip r:embed="rId1387"/>
                <a:stretch>
                  <a:fillRect/>
                </a:stretch>
              </p:blipFill>
              <p:spPr>
                <a:xfrm>
                  <a:off x="3039142" y="3613500"/>
                  <a:ext cx="432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8">
              <p14:nvContentPartPr>
                <p14:cNvPr id="1392" name="Ink 1391">
                  <a:extLst>
                    <a:ext uri="{FF2B5EF4-FFF2-40B4-BE49-F238E27FC236}">
                      <a16:creationId xmlns:a16="http://schemas.microsoft.com/office/drawing/2014/main" id="{B87F5F36-F83A-AF4B-B646-F6D43CB1C5EC}"/>
                    </a:ext>
                  </a:extLst>
                </p14:cNvPr>
                <p14:cNvContentPartPr/>
                <p14:nvPr/>
              </p14:nvContentPartPr>
              <p14:xfrm>
                <a:off x="514102" y="4271940"/>
                <a:ext cx="46080" cy="410760"/>
              </p14:xfrm>
            </p:contentPart>
          </mc:Choice>
          <mc:Fallback xmlns="">
            <p:pic>
              <p:nvPicPr>
                <p:cNvPr id="1392" name="Ink 1391">
                  <a:extLst>
                    <a:ext uri="{FF2B5EF4-FFF2-40B4-BE49-F238E27FC236}">
                      <a16:creationId xmlns:a16="http://schemas.microsoft.com/office/drawing/2014/main" id="{B87F5F36-F83A-AF4B-B646-F6D43CB1C5EC}"/>
                    </a:ext>
                  </a:extLst>
                </p:cNvPr>
                <p:cNvPicPr/>
                <p:nvPr/>
              </p:nvPicPr>
              <p:blipFill>
                <a:blip r:embed="rId1389"/>
                <a:stretch>
                  <a:fillRect/>
                </a:stretch>
              </p:blipFill>
              <p:spPr>
                <a:xfrm>
                  <a:off x="498982" y="4256460"/>
                  <a:ext cx="7632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0">
              <p14:nvContentPartPr>
                <p14:cNvPr id="1393" name="Ink 1392">
                  <a:extLst>
                    <a:ext uri="{FF2B5EF4-FFF2-40B4-BE49-F238E27FC236}">
                      <a16:creationId xmlns:a16="http://schemas.microsoft.com/office/drawing/2014/main" id="{2A28C4DC-016E-5048-BCF1-E37CBE6CF8F6}"/>
                    </a:ext>
                  </a:extLst>
                </p14:cNvPr>
                <p14:cNvContentPartPr/>
                <p14:nvPr/>
              </p14:nvContentPartPr>
              <p14:xfrm>
                <a:off x="714262" y="4600260"/>
                <a:ext cx="2880" cy="19800"/>
              </p14:xfrm>
            </p:contentPart>
          </mc:Choice>
          <mc:Fallback xmlns="">
            <p:pic>
              <p:nvPicPr>
                <p:cNvPr id="1393" name="Ink 1392">
                  <a:extLst>
                    <a:ext uri="{FF2B5EF4-FFF2-40B4-BE49-F238E27FC236}">
                      <a16:creationId xmlns:a16="http://schemas.microsoft.com/office/drawing/2014/main" id="{2A28C4DC-016E-5048-BCF1-E37CBE6CF8F6}"/>
                    </a:ext>
                  </a:extLst>
                </p:cNvPr>
                <p:cNvPicPr/>
                <p:nvPr/>
              </p:nvPicPr>
              <p:blipFill>
                <a:blip r:embed="rId1391"/>
                <a:stretch>
                  <a:fillRect/>
                </a:stretch>
              </p:blipFill>
              <p:spPr>
                <a:xfrm>
                  <a:off x="699142" y="4585140"/>
                  <a:ext cx="334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2">
              <p14:nvContentPartPr>
                <p14:cNvPr id="1396" name="Ink 1395">
                  <a:extLst>
                    <a:ext uri="{FF2B5EF4-FFF2-40B4-BE49-F238E27FC236}">
                      <a16:creationId xmlns:a16="http://schemas.microsoft.com/office/drawing/2014/main" id="{F8571D8E-EFA6-E844-9043-EA2320D6E712}"/>
                    </a:ext>
                  </a:extLst>
                </p14:cNvPr>
                <p14:cNvContentPartPr/>
                <p14:nvPr/>
              </p14:nvContentPartPr>
              <p14:xfrm>
                <a:off x="932062" y="4374900"/>
                <a:ext cx="169560" cy="257400"/>
              </p14:xfrm>
            </p:contentPart>
          </mc:Choice>
          <mc:Fallback xmlns="">
            <p:pic>
              <p:nvPicPr>
                <p:cNvPr id="1396" name="Ink 1395">
                  <a:extLst>
                    <a:ext uri="{FF2B5EF4-FFF2-40B4-BE49-F238E27FC236}">
                      <a16:creationId xmlns:a16="http://schemas.microsoft.com/office/drawing/2014/main" id="{F8571D8E-EFA6-E844-9043-EA2320D6E712}"/>
                    </a:ext>
                  </a:extLst>
                </p:cNvPr>
                <p:cNvPicPr/>
                <p:nvPr/>
              </p:nvPicPr>
              <p:blipFill>
                <a:blip r:embed="rId1393"/>
                <a:stretch>
                  <a:fillRect/>
                </a:stretch>
              </p:blipFill>
              <p:spPr>
                <a:xfrm>
                  <a:off x="916582" y="4359420"/>
                  <a:ext cx="20016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4">
              <p14:nvContentPartPr>
                <p14:cNvPr id="1397" name="Ink 1396">
                  <a:extLst>
                    <a:ext uri="{FF2B5EF4-FFF2-40B4-BE49-F238E27FC236}">
                      <a16:creationId xmlns:a16="http://schemas.microsoft.com/office/drawing/2014/main" id="{60164A80-4297-CF47-A817-47366DFC9BA5}"/>
                    </a:ext>
                  </a:extLst>
                </p14:cNvPr>
                <p14:cNvContentPartPr/>
                <p14:nvPr/>
              </p14:nvContentPartPr>
              <p14:xfrm>
                <a:off x="1157062" y="4435740"/>
                <a:ext cx="112320" cy="208800"/>
              </p14:xfrm>
            </p:contentPart>
          </mc:Choice>
          <mc:Fallback xmlns="">
            <p:pic>
              <p:nvPicPr>
                <p:cNvPr id="1397" name="Ink 1396">
                  <a:extLst>
                    <a:ext uri="{FF2B5EF4-FFF2-40B4-BE49-F238E27FC236}">
                      <a16:creationId xmlns:a16="http://schemas.microsoft.com/office/drawing/2014/main" id="{60164A80-4297-CF47-A817-47366DFC9BA5}"/>
                    </a:ext>
                  </a:extLst>
                </p:cNvPr>
                <p:cNvPicPr/>
                <p:nvPr/>
              </p:nvPicPr>
              <p:blipFill>
                <a:blip r:embed="rId1395"/>
                <a:stretch>
                  <a:fillRect/>
                </a:stretch>
              </p:blipFill>
              <p:spPr>
                <a:xfrm>
                  <a:off x="1141942" y="4420620"/>
                  <a:ext cx="1425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6">
              <p14:nvContentPartPr>
                <p14:cNvPr id="1398" name="Ink 1397">
                  <a:extLst>
                    <a:ext uri="{FF2B5EF4-FFF2-40B4-BE49-F238E27FC236}">
                      <a16:creationId xmlns:a16="http://schemas.microsoft.com/office/drawing/2014/main" id="{516E2864-DBDC-804D-A905-1A7EB34D8491}"/>
                    </a:ext>
                  </a:extLst>
                </p14:cNvPr>
                <p14:cNvContentPartPr/>
                <p14:nvPr/>
              </p14:nvContentPartPr>
              <p14:xfrm>
                <a:off x="1357222" y="4491180"/>
                <a:ext cx="108360" cy="158760"/>
              </p14:xfrm>
            </p:contentPart>
          </mc:Choice>
          <mc:Fallback xmlns="">
            <p:pic>
              <p:nvPicPr>
                <p:cNvPr id="1398" name="Ink 1397">
                  <a:extLst>
                    <a:ext uri="{FF2B5EF4-FFF2-40B4-BE49-F238E27FC236}">
                      <a16:creationId xmlns:a16="http://schemas.microsoft.com/office/drawing/2014/main" id="{516E2864-DBDC-804D-A905-1A7EB34D8491}"/>
                    </a:ext>
                  </a:extLst>
                </p:cNvPr>
                <p:cNvPicPr/>
                <p:nvPr/>
              </p:nvPicPr>
              <p:blipFill>
                <a:blip r:embed="rId1397"/>
                <a:stretch>
                  <a:fillRect/>
                </a:stretch>
              </p:blipFill>
              <p:spPr>
                <a:xfrm>
                  <a:off x="1342102" y="4476060"/>
                  <a:ext cx="1389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8">
              <p14:nvContentPartPr>
                <p14:cNvPr id="1399" name="Ink 1398">
                  <a:extLst>
                    <a:ext uri="{FF2B5EF4-FFF2-40B4-BE49-F238E27FC236}">
                      <a16:creationId xmlns:a16="http://schemas.microsoft.com/office/drawing/2014/main" id="{37E00A5D-2DB8-BB45-8972-9650EF4AF1E4}"/>
                    </a:ext>
                  </a:extLst>
                </p14:cNvPr>
                <p14:cNvContentPartPr/>
                <p14:nvPr/>
              </p14:nvContentPartPr>
              <p14:xfrm>
                <a:off x="1656022" y="4441140"/>
                <a:ext cx="184320" cy="184320"/>
              </p14:xfrm>
            </p:contentPart>
          </mc:Choice>
          <mc:Fallback xmlns="">
            <p:pic>
              <p:nvPicPr>
                <p:cNvPr id="1399" name="Ink 1398">
                  <a:extLst>
                    <a:ext uri="{FF2B5EF4-FFF2-40B4-BE49-F238E27FC236}">
                      <a16:creationId xmlns:a16="http://schemas.microsoft.com/office/drawing/2014/main" id="{37E00A5D-2DB8-BB45-8972-9650EF4AF1E4}"/>
                    </a:ext>
                  </a:extLst>
                </p:cNvPr>
                <p:cNvPicPr/>
                <p:nvPr/>
              </p:nvPicPr>
              <p:blipFill>
                <a:blip r:embed="rId1399"/>
                <a:stretch>
                  <a:fillRect/>
                </a:stretch>
              </p:blipFill>
              <p:spPr>
                <a:xfrm>
                  <a:off x="1640902" y="4426020"/>
                  <a:ext cx="2149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0">
              <p14:nvContentPartPr>
                <p14:cNvPr id="1400" name="Ink 1399">
                  <a:extLst>
                    <a:ext uri="{FF2B5EF4-FFF2-40B4-BE49-F238E27FC236}">
                      <a16:creationId xmlns:a16="http://schemas.microsoft.com/office/drawing/2014/main" id="{D3C74CBE-7651-7E45-B2E6-03E0C06BE6A5}"/>
                    </a:ext>
                  </a:extLst>
                </p14:cNvPr>
                <p14:cNvContentPartPr/>
                <p14:nvPr/>
              </p14:nvContentPartPr>
              <p14:xfrm>
                <a:off x="1971382" y="4171860"/>
                <a:ext cx="154800" cy="407880"/>
              </p14:xfrm>
            </p:contentPart>
          </mc:Choice>
          <mc:Fallback xmlns="">
            <p:pic>
              <p:nvPicPr>
                <p:cNvPr id="1400" name="Ink 1399">
                  <a:extLst>
                    <a:ext uri="{FF2B5EF4-FFF2-40B4-BE49-F238E27FC236}">
                      <a16:creationId xmlns:a16="http://schemas.microsoft.com/office/drawing/2014/main" id="{D3C74CBE-7651-7E45-B2E6-03E0C06BE6A5}"/>
                    </a:ext>
                  </a:extLst>
                </p:cNvPr>
                <p:cNvPicPr/>
                <p:nvPr/>
              </p:nvPicPr>
              <p:blipFill>
                <a:blip r:embed="rId1401"/>
                <a:stretch>
                  <a:fillRect/>
                </a:stretch>
              </p:blipFill>
              <p:spPr>
                <a:xfrm>
                  <a:off x="1956262" y="4156380"/>
                  <a:ext cx="185040" cy="43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2">
              <p14:nvContentPartPr>
                <p14:cNvPr id="1402" name="Ink 1401">
                  <a:extLst>
                    <a:ext uri="{FF2B5EF4-FFF2-40B4-BE49-F238E27FC236}">
                      <a16:creationId xmlns:a16="http://schemas.microsoft.com/office/drawing/2014/main" id="{76E8FA8B-80C5-BD4E-96FD-472AC633C11C}"/>
                    </a:ext>
                  </a:extLst>
                </p14:cNvPr>
                <p14:cNvContentPartPr/>
                <p14:nvPr/>
              </p14:nvContentPartPr>
              <p14:xfrm>
                <a:off x="2228782" y="4357620"/>
                <a:ext cx="99000" cy="217800"/>
              </p14:xfrm>
            </p:contentPart>
          </mc:Choice>
          <mc:Fallback xmlns="">
            <p:pic>
              <p:nvPicPr>
                <p:cNvPr id="1402" name="Ink 1401">
                  <a:extLst>
                    <a:ext uri="{FF2B5EF4-FFF2-40B4-BE49-F238E27FC236}">
                      <a16:creationId xmlns:a16="http://schemas.microsoft.com/office/drawing/2014/main" id="{76E8FA8B-80C5-BD4E-96FD-472AC633C11C}"/>
                    </a:ext>
                  </a:extLst>
                </p:cNvPr>
                <p:cNvPicPr/>
                <p:nvPr/>
              </p:nvPicPr>
              <p:blipFill>
                <a:blip r:embed="rId1403"/>
                <a:stretch>
                  <a:fillRect/>
                </a:stretch>
              </p:blipFill>
              <p:spPr>
                <a:xfrm>
                  <a:off x="2213302" y="4342140"/>
                  <a:ext cx="12960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4">
              <p14:nvContentPartPr>
                <p14:cNvPr id="1403" name="Ink 1402">
                  <a:extLst>
                    <a:ext uri="{FF2B5EF4-FFF2-40B4-BE49-F238E27FC236}">
                      <a16:creationId xmlns:a16="http://schemas.microsoft.com/office/drawing/2014/main" id="{C90DC85B-F6BD-5541-B0CC-EEAFE7F0761A}"/>
                    </a:ext>
                  </a:extLst>
                </p14:cNvPr>
                <p14:cNvContentPartPr/>
                <p14:nvPr/>
              </p14:nvContentPartPr>
              <p14:xfrm>
                <a:off x="2400142" y="4313700"/>
                <a:ext cx="133560" cy="256320"/>
              </p14:xfrm>
            </p:contentPart>
          </mc:Choice>
          <mc:Fallback xmlns="">
            <p:pic>
              <p:nvPicPr>
                <p:cNvPr id="1403" name="Ink 1402">
                  <a:extLst>
                    <a:ext uri="{FF2B5EF4-FFF2-40B4-BE49-F238E27FC236}">
                      <a16:creationId xmlns:a16="http://schemas.microsoft.com/office/drawing/2014/main" id="{C90DC85B-F6BD-5541-B0CC-EEAFE7F0761A}"/>
                    </a:ext>
                  </a:extLst>
                </p:cNvPr>
                <p:cNvPicPr/>
                <p:nvPr/>
              </p:nvPicPr>
              <p:blipFill>
                <a:blip r:embed="rId1405"/>
                <a:stretch>
                  <a:fillRect/>
                </a:stretch>
              </p:blipFill>
              <p:spPr>
                <a:xfrm>
                  <a:off x="2385022" y="4298580"/>
                  <a:ext cx="1638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6">
              <p14:nvContentPartPr>
                <p14:cNvPr id="1404" name="Ink 1403">
                  <a:extLst>
                    <a:ext uri="{FF2B5EF4-FFF2-40B4-BE49-F238E27FC236}">
                      <a16:creationId xmlns:a16="http://schemas.microsoft.com/office/drawing/2014/main" id="{3FFC89EE-2037-0248-ABE9-39FCA7F1141B}"/>
                    </a:ext>
                  </a:extLst>
                </p14:cNvPr>
                <p14:cNvContentPartPr/>
                <p14:nvPr/>
              </p14:nvContentPartPr>
              <p14:xfrm>
                <a:off x="2617222" y="4366620"/>
                <a:ext cx="280440" cy="178920"/>
              </p14:xfrm>
            </p:contentPart>
          </mc:Choice>
          <mc:Fallback xmlns="">
            <p:pic>
              <p:nvPicPr>
                <p:cNvPr id="1404" name="Ink 1403">
                  <a:extLst>
                    <a:ext uri="{FF2B5EF4-FFF2-40B4-BE49-F238E27FC236}">
                      <a16:creationId xmlns:a16="http://schemas.microsoft.com/office/drawing/2014/main" id="{3FFC89EE-2037-0248-ABE9-39FCA7F1141B}"/>
                    </a:ext>
                  </a:extLst>
                </p:cNvPr>
                <p:cNvPicPr/>
                <p:nvPr/>
              </p:nvPicPr>
              <p:blipFill>
                <a:blip r:embed="rId1407"/>
                <a:stretch>
                  <a:fillRect/>
                </a:stretch>
              </p:blipFill>
              <p:spPr>
                <a:xfrm>
                  <a:off x="2601742" y="4351500"/>
                  <a:ext cx="3110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8">
              <p14:nvContentPartPr>
                <p14:cNvPr id="1405" name="Ink 1404">
                  <a:extLst>
                    <a:ext uri="{FF2B5EF4-FFF2-40B4-BE49-F238E27FC236}">
                      <a16:creationId xmlns:a16="http://schemas.microsoft.com/office/drawing/2014/main" id="{9FEE45F3-B426-434C-BF06-4FEFA263DEB1}"/>
                    </a:ext>
                  </a:extLst>
                </p14:cNvPr>
                <p14:cNvContentPartPr/>
                <p14:nvPr/>
              </p14:nvContentPartPr>
              <p14:xfrm>
                <a:off x="2828182" y="4104180"/>
                <a:ext cx="155880" cy="436320"/>
              </p14:xfrm>
            </p:contentPart>
          </mc:Choice>
          <mc:Fallback xmlns="">
            <p:pic>
              <p:nvPicPr>
                <p:cNvPr id="1405" name="Ink 1404">
                  <a:extLst>
                    <a:ext uri="{FF2B5EF4-FFF2-40B4-BE49-F238E27FC236}">
                      <a16:creationId xmlns:a16="http://schemas.microsoft.com/office/drawing/2014/main" id="{9FEE45F3-B426-434C-BF06-4FEFA263DEB1}"/>
                    </a:ext>
                  </a:extLst>
                </p:cNvPr>
                <p:cNvPicPr/>
                <p:nvPr/>
              </p:nvPicPr>
              <p:blipFill>
                <a:blip r:embed="rId1409"/>
                <a:stretch>
                  <a:fillRect/>
                </a:stretch>
              </p:blipFill>
              <p:spPr>
                <a:xfrm>
                  <a:off x="2813062" y="4088700"/>
                  <a:ext cx="18648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0">
              <p14:nvContentPartPr>
                <p14:cNvPr id="1406" name="Ink 1405">
                  <a:extLst>
                    <a:ext uri="{FF2B5EF4-FFF2-40B4-BE49-F238E27FC236}">
                      <a16:creationId xmlns:a16="http://schemas.microsoft.com/office/drawing/2014/main" id="{77E34173-5C00-8546-9424-6A857CC743B2}"/>
                    </a:ext>
                  </a:extLst>
                </p14:cNvPr>
                <p14:cNvContentPartPr/>
                <p14:nvPr/>
              </p14:nvContentPartPr>
              <p14:xfrm>
                <a:off x="3166582" y="4342140"/>
                <a:ext cx="100440" cy="188640"/>
              </p14:xfrm>
            </p:contentPart>
          </mc:Choice>
          <mc:Fallback xmlns="">
            <p:pic>
              <p:nvPicPr>
                <p:cNvPr id="1406" name="Ink 1405">
                  <a:extLst>
                    <a:ext uri="{FF2B5EF4-FFF2-40B4-BE49-F238E27FC236}">
                      <a16:creationId xmlns:a16="http://schemas.microsoft.com/office/drawing/2014/main" id="{77E34173-5C00-8546-9424-6A857CC743B2}"/>
                    </a:ext>
                  </a:extLst>
                </p:cNvPr>
                <p:cNvPicPr/>
                <p:nvPr/>
              </p:nvPicPr>
              <p:blipFill>
                <a:blip r:embed="rId1411"/>
                <a:stretch>
                  <a:fillRect/>
                </a:stretch>
              </p:blipFill>
              <p:spPr>
                <a:xfrm>
                  <a:off x="3151462" y="4327020"/>
                  <a:ext cx="1310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2">
              <p14:nvContentPartPr>
                <p14:cNvPr id="1407" name="Ink 1406">
                  <a:extLst>
                    <a:ext uri="{FF2B5EF4-FFF2-40B4-BE49-F238E27FC236}">
                      <a16:creationId xmlns:a16="http://schemas.microsoft.com/office/drawing/2014/main" id="{764825BA-4272-434D-BB64-263CE4617603}"/>
                    </a:ext>
                  </a:extLst>
                </p14:cNvPr>
                <p14:cNvContentPartPr/>
                <p14:nvPr/>
              </p14:nvContentPartPr>
              <p14:xfrm>
                <a:off x="3330382" y="4182660"/>
                <a:ext cx="211680" cy="381960"/>
              </p14:xfrm>
            </p:contentPart>
          </mc:Choice>
          <mc:Fallback xmlns="">
            <p:pic>
              <p:nvPicPr>
                <p:cNvPr id="1407" name="Ink 1406">
                  <a:extLst>
                    <a:ext uri="{FF2B5EF4-FFF2-40B4-BE49-F238E27FC236}">
                      <a16:creationId xmlns:a16="http://schemas.microsoft.com/office/drawing/2014/main" id="{764825BA-4272-434D-BB64-263CE4617603}"/>
                    </a:ext>
                  </a:extLst>
                </p:cNvPr>
                <p:cNvPicPr/>
                <p:nvPr/>
              </p:nvPicPr>
              <p:blipFill>
                <a:blip r:embed="rId1413"/>
                <a:stretch>
                  <a:fillRect/>
                </a:stretch>
              </p:blipFill>
              <p:spPr>
                <a:xfrm>
                  <a:off x="3315262" y="4167180"/>
                  <a:ext cx="241920" cy="41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4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FDF6247C-077C-F34A-875E-81FEABF09E3A}"/>
                    </a:ext>
                  </a:extLst>
                </p14:cNvPr>
                <p14:cNvContentPartPr/>
                <p14:nvPr/>
              </p14:nvContentPartPr>
              <p14:xfrm>
                <a:off x="3286102" y="4364100"/>
                <a:ext cx="255960" cy="4500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FDF6247C-077C-F34A-875E-81FEABF09E3A}"/>
                    </a:ext>
                  </a:extLst>
                </p:cNvPr>
                <p:cNvPicPr/>
                <p:nvPr/>
              </p:nvPicPr>
              <p:blipFill>
                <a:blip r:embed="rId1415"/>
                <a:stretch>
                  <a:fillRect/>
                </a:stretch>
              </p:blipFill>
              <p:spPr>
                <a:xfrm>
                  <a:off x="3270622" y="4348620"/>
                  <a:ext cx="2865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6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752EC134-0B2A-874F-A2E7-773A3887DFC9}"/>
                    </a:ext>
                  </a:extLst>
                </p14:cNvPr>
                <p14:cNvContentPartPr/>
                <p14:nvPr/>
              </p14:nvContentPartPr>
              <p14:xfrm>
                <a:off x="3722782" y="4282740"/>
                <a:ext cx="128880" cy="42948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752EC134-0B2A-874F-A2E7-773A3887DFC9}"/>
                    </a:ext>
                  </a:extLst>
                </p:cNvPr>
                <p:cNvPicPr/>
                <p:nvPr/>
              </p:nvPicPr>
              <p:blipFill>
                <a:blip r:embed="rId1417"/>
                <a:stretch>
                  <a:fillRect/>
                </a:stretch>
              </p:blipFill>
              <p:spPr>
                <a:xfrm>
                  <a:off x="3707662" y="4267620"/>
                  <a:ext cx="159480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8">
              <p14:nvContentPartPr>
                <p14:cNvPr id="962" name="Ink 961">
                  <a:extLst>
                    <a:ext uri="{FF2B5EF4-FFF2-40B4-BE49-F238E27FC236}">
                      <a16:creationId xmlns:a16="http://schemas.microsoft.com/office/drawing/2014/main" id="{B839A203-42B9-844A-B2D9-CBE93ECA61D7}"/>
                    </a:ext>
                  </a:extLst>
                </p14:cNvPr>
                <p14:cNvContentPartPr/>
                <p14:nvPr/>
              </p14:nvContentPartPr>
              <p14:xfrm>
                <a:off x="3920422" y="4282740"/>
                <a:ext cx="113400" cy="185760"/>
              </p14:xfrm>
            </p:contentPart>
          </mc:Choice>
          <mc:Fallback xmlns="">
            <p:pic>
              <p:nvPicPr>
                <p:cNvPr id="962" name="Ink 961">
                  <a:extLst>
                    <a:ext uri="{FF2B5EF4-FFF2-40B4-BE49-F238E27FC236}">
                      <a16:creationId xmlns:a16="http://schemas.microsoft.com/office/drawing/2014/main" id="{B839A203-42B9-844A-B2D9-CBE93ECA61D7}"/>
                    </a:ext>
                  </a:extLst>
                </p:cNvPr>
                <p:cNvPicPr/>
                <p:nvPr/>
              </p:nvPicPr>
              <p:blipFill>
                <a:blip r:embed="rId1419"/>
                <a:stretch>
                  <a:fillRect/>
                </a:stretch>
              </p:blipFill>
              <p:spPr>
                <a:xfrm>
                  <a:off x="3905302" y="4267620"/>
                  <a:ext cx="1440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0">
              <p14:nvContentPartPr>
                <p14:cNvPr id="963" name="Ink 962">
                  <a:extLst>
                    <a:ext uri="{FF2B5EF4-FFF2-40B4-BE49-F238E27FC236}">
                      <a16:creationId xmlns:a16="http://schemas.microsoft.com/office/drawing/2014/main" id="{7927DA10-4012-E24C-A2FB-A7D1AC1C148C}"/>
                    </a:ext>
                  </a:extLst>
                </p14:cNvPr>
                <p14:cNvContentPartPr/>
                <p14:nvPr/>
              </p14:nvContentPartPr>
              <p14:xfrm>
                <a:off x="4086022" y="4314780"/>
                <a:ext cx="28440" cy="155160"/>
              </p14:xfrm>
            </p:contentPart>
          </mc:Choice>
          <mc:Fallback xmlns="">
            <p:pic>
              <p:nvPicPr>
                <p:cNvPr id="963" name="Ink 962">
                  <a:extLst>
                    <a:ext uri="{FF2B5EF4-FFF2-40B4-BE49-F238E27FC236}">
                      <a16:creationId xmlns:a16="http://schemas.microsoft.com/office/drawing/2014/main" id="{7927DA10-4012-E24C-A2FB-A7D1AC1C148C}"/>
                    </a:ext>
                  </a:extLst>
                </p:cNvPr>
                <p:cNvPicPr/>
                <p:nvPr/>
              </p:nvPicPr>
              <p:blipFill>
                <a:blip r:embed="rId1421"/>
                <a:stretch>
                  <a:fillRect/>
                </a:stretch>
              </p:blipFill>
              <p:spPr>
                <a:xfrm>
                  <a:off x="4070902" y="4299300"/>
                  <a:ext cx="590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2">
              <p14:nvContentPartPr>
                <p14:cNvPr id="964" name="Ink 963">
                  <a:extLst>
                    <a:ext uri="{FF2B5EF4-FFF2-40B4-BE49-F238E27FC236}">
                      <a16:creationId xmlns:a16="http://schemas.microsoft.com/office/drawing/2014/main" id="{D521B6EF-F0FF-384B-9D30-36CD5918C256}"/>
                    </a:ext>
                  </a:extLst>
                </p14:cNvPr>
                <p14:cNvContentPartPr/>
                <p14:nvPr/>
              </p14:nvContentPartPr>
              <p14:xfrm>
                <a:off x="4114462" y="4171860"/>
                <a:ext cx="9360" cy="1800"/>
              </p14:xfrm>
            </p:contentPart>
          </mc:Choice>
          <mc:Fallback xmlns="">
            <p:pic>
              <p:nvPicPr>
                <p:cNvPr id="964" name="Ink 963">
                  <a:extLst>
                    <a:ext uri="{FF2B5EF4-FFF2-40B4-BE49-F238E27FC236}">
                      <a16:creationId xmlns:a16="http://schemas.microsoft.com/office/drawing/2014/main" id="{D521B6EF-F0FF-384B-9D30-36CD5918C256}"/>
                    </a:ext>
                  </a:extLst>
                </p:cNvPr>
                <p:cNvPicPr/>
                <p:nvPr/>
              </p:nvPicPr>
              <p:blipFill>
                <a:blip r:embed="rId1423"/>
                <a:stretch>
                  <a:fillRect/>
                </a:stretch>
              </p:blipFill>
              <p:spPr>
                <a:xfrm>
                  <a:off x="4099342" y="4156380"/>
                  <a:ext cx="399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4">
              <p14:nvContentPartPr>
                <p14:cNvPr id="980" name="Ink 979">
                  <a:extLst>
                    <a:ext uri="{FF2B5EF4-FFF2-40B4-BE49-F238E27FC236}">
                      <a16:creationId xmlns:a16="http://schemas.microsoft.com/office/drawing/2014/main" id="{AA2A6E2A-F553-ED44-B6D7-A1E67A1378AB}"/>
                    </a:ext>
                  </a:extLst>
                </p14:cNvPr>
                <p14:cNvContentPartPr/>
                <p14:nvPr/>
              </p14:nvContentPartPr>
              <p14:xfrm>
                <a:off x="4228942" y="4129020"/>
                <a:ext cx="50760" cy="379440"/>
              </p14:xfrm>
            </p:contentPart>
          </mc:Choice>
          <mc:Fallback xmlns="">
            <p:pic>
              <p:nvPicPr>
                <p:cNvPr id="980" name="Ink 979">
                  <a:extLst>
                    <a:ext uri="{FF2B5EF4-FFF2-40B4-BE49-F238E27FC236}">
                      <a16:creationId xmlns:a16="http://schemas.microsoft.com/office/drawing/2014/main" id="{AA2A6E2A-F553-ED44-B6D7-A1E67A1378AB}"/>
                    </a:ext>
                  </a:extLst>
                </p:cNvPr>
                <p:cNvPicPr/>
                <p:nvPr/>
              </p:nvPicPr>
              <p:blipFill>
                <a:blip r:embed="rId1425"/>
                <a:stretch>
                  <a:fillRect/>
                </a:stretch>
              </p:blipFill>
              <p:spPr>
                <a:xfrm>
                  <a:off x="4213822" y="4113540"/>
                  <a:ext cx="8136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6">
              <p14:nvContentPartPr>
                <p14:cNvPr id="981" name="Ink 980">
                  <a:extLst>
                    <a:ext uri="{FF2B5EF4-FFF2-40B4-BE49-F238E27FC236}">
                      <a16:creationId xmlns:a16="http://schemas.microsoft.com/office/drawing/2014/main" id="{400362DD-9BB1-B34E-85A9-71315F9139E4}"/>
                    </a:ext>
                  </a:extLst>
                </p14:cNvPr>
                <p14:cNvContentPartPr/>
                <p14:nvPr/>
              </p14:nvContentPartPr>
              <p14:xfrm>
                <a:off x="4128862" y="4254300"/>
                <a:ext cx="406440" cy="238680"/>
              </p14:xfrm>
            </p:contentPart>
          </mc:Choice>
          <mc:Fallback xmlns="">
            <p:pic>
              <p:nvPicPr>
                <p:cNvPr id="981" name="Ink 980">
                  <a:extLst>
                    <a:ext uri="{FF2B5EF4-FFF2-40B4-BE49-F238E27FC236}">
                      <a16:creationId xmlns:a16="http://schemas.microsoft.com/office/drawing/2014/main" id="{400362DD-9BB1-B34E-85A9-71315F9139E4}"/>
                    </a:ext>
                  </a:extLst>
                </p:cNvPr>
                <p:cNvPicPr/>
                <p:nvPr/>
              </p:nvPicPr>
              <p:blipFill>
                <a:blip r:embed="rId1427"/>
                <a:stretch>
                  <a:fillRect/>
                </a:stretch>
              </p:blipFill>
              <p:spPr>
                <a:xfrm>
                  <a:off x="4113742" y="4239180"/>
                  <a:ext cx="43704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8">
              <p14:nvContentPartPr>
                <p14:cNvPr id="982" name="Ink 981">
                  <a:extLst>
                    <a:ext uri="{FF2B5EF4-FFF2-40B4-BE49-F238E27FC236}">
                      <a16:creationId xmlns:a16="http://schemas.microsoft.com/office/drawing/2014/main" id="{24C0099E-8052-314C-8566-FC1D53BBFA9A}"/>
                    </a:ext>
                  </a:extLst>
                </p14:cNvPr>
                <p14:cNvContentPartPr/>
                <p14:nvPr/>
              </p14:nvContentPartPr>
              <p14:xfrm>
                <a:off x="4644742" y="4244940"/>
                <a:ext cx="116640" cy="225000"/>
              </p14:xfrm>
            </p:contentPart>
          </mc:Choice>
          <mc:Fallback xmlns="">
            <p:pic>
              <p:nvPicPr>
                <p:cNvPr id="982" name="Ink 981">
                  <a:extLst>
                    <a:ext uri="{FF2B5EF4-FFF2-40B4-BE49-F238E27FC236}">
                      <a16:creationId xmlns:a16="http://schemas.microsoft.com/office/drawing/2014/main" id="{24C0099E-8052-314C-8566-FC1D53BBFA9A}"/>
                    </a:ext>
                  </a:extLst>
                </p:cNvPr>
                <p:cNvPicPr/>
                <p:nvPr/>
              </p:nvPicPr>
              <p:blipFill>
                <a:blip r:embed="rId1429"/>
                <a:stretch>
                  <a:fillRect/>
                </a:stretch>
              </p:blipFill>
              <p:spPr>
                <a:xfrm>
                  <a:off x="4629622" y="4229460"/>
                  <a:ext cx="1472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0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FB300678-BDF1-5942-A7C8-67528E92C5CB}"/>
                    </a:ext>
                  </a:extLst>
                </p14:cNvPr>
                <p14:cNvContentPartPr/>
                <p14:nvPr/>
              </p14:nvContentPartPr>
              <p14:xfrm>
                <a:off x="492142" y="5002020"/>
                <a:ext cx="110160" cy="20016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FB300678-BDF1-5942-A7C8-67528E92C5CB}"/>
                    </a:ext>
                  </a:extLst>
                </p:cNvPr>
                <p:cNvPicPr/>
                <p:nvPr/>
              </p:nvPicPr>
              <p:blipFill>
                <a:blip r:embed="rId1431"/>
                <a:stretch>
                  <a:fillRect/>
                </a:stretch>
              </p:blipFill>
              <p:spPr>
                <a:xfrm>
                  <a:off x="476662" y="4986900"/>
                  <a:ext cx="1404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2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BBFC6983-7728-BE4C-935E-3031E4EDCAF0}"/>
                    </a:ext>
                  </a:extLst>
                </p14:cNvPr>
                <p14:cNvContentPartPr/>
                <p14:nvPr/>
              </p14:nvContentPartPr>
              <p14:xfrm>
                <a:off x="682222" y="4814820"/>
                <a:ext cx="246240" cy="50400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BBFC6983-7728-BE4C-935E-3031E4EDCAF0}"/>
                    </a:ext>
                  </a:extLst>
                </p:cNvPr>
                <p:cNvPicPr/>
                <p:nvPr/>
              </p:nvPicPr>
              <p:blipFill>
                <a:blip r:embed="rId1433"/>
                <a:stretch>
                  <a:fillRect/>
                </a:stretch>
              </p:blipFill>
              <p:spPr>
                <a:xfrm>
                  <a:off x="666742" y="4799340"/>
                  <a:ext cx="276480" cy="53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4">
              <p14:nvContentPartPr>
                <p14:cNvPr id="990" name="Ink 989">
                  <a:extLst>
                    <a:ext uri="{FF2B5EF4-FFF2-40B4-BE49-F238E27FC236}">
                      <a16:creationId xmlns:a16="http://schemas.microsoft.com/office/drawing/2014/main" id="{3688E00C-1B4D-BA4F-ADFD-C76C07ED9656}"/>
                    </a:ext>
                  </a:extLst>
                </p14:cNvPr>
                <p14:cNvContentPartPr/>
                <p14:nvPr/>
              </p14:nvContentPartPr>
              <p14:xfrm>
                <a:off x="642622" y="5070420"/>
                <a:ext cx="215280" cy="32760"/>
              </p14:xfrm>
            </p:contentPart>
          </mc:Choice>
          <mc:Fallback xmlns="">
            <p:pic>
              <p:nvPicPr>
                <p:cNvPr id="990" name="Ink 989">
                  <a:extLst>
                    <a:ext uri="{FF2B5EF4-FFF2-40B4-BE49-F238E27FC236}">
                      <a16:creationId xmlns:a16="http://schemas.microsoft.com/office/drawing/2014/main" id="{3688E00C-1B4D-BA4F-ADFD-C76C07ED9656}"/>
                    </a:ext>
                  </a:extLst>
                </p:cNvPr>
                <p:cNvPicPr/>
                <p:nvPr/>
              </p:nvPicPr>
              <p:blipFill>
                <a:blip r:embed="rId1435"/>
                <a:stretch>
                  <a:fillRect/>
                </a:stretch>
              </p:blipFill>
              <p:spPr>
                <a:xfrm>
                  <a:off x="627502" y="5055300"/>
                  <a:ext cx="2455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6">
              <p14:nvContentPartPr>
                <p14:cNvPr id="994" name="Ink 993">
                  <a:extLst>
                    <a:ext uri="{FF2B5EF4-FFF2-40B4-BE49-F238E27FC236}">
                      <a16:creationId xmlns:a16="http://schemas.microsoft.com/office/drawing/2014/main" id="{C84637B2-DB04-8B4B-AA1B-8A7B4D5A340E}"/>
                    </a:ext>
                  </a:extLst>
                </p14:cNvPr>
                <p14:cNvContentPartPr/>
                <p14:nvPr/>
              </p14:nvContentPartPr>
              <p14:xfrm>
                <a:off x="1049782" y="4966380"/>
                <a:ext cx="215640" cy="215640"/>
              </p14:xfrm>
            </p:contentPart>
          </mc:Choice>
          <mc:Fallback xmlns="">
            <p:pic>
              <p:nvPicPr>
                <p:cNvPr id="994" name="Ink 993">
                  <a:extLst>
                    <a:ext uri="{FF2B5EF4-FFF2-40B4-BE49-F238E27FC236}">
                      <a16:creationId xmlns:a16="http://schemas.microsoft.com/office/drawing/2014/main" id="{C84637B2-DB04-8B4B-AA1B-8A7B4D5A340E}"/>
                    </a:ext>
                  </a:extLst>
                </p:cNvPr>
                <p:cNvPicPr/>
                <p:nvPr/>
              </p:nvPicPr>
              <p:blipFill>
                <a:blip r:embed="rId1437"/>
                <a:stretch>
                  <a:fillRect/>
                </a:stretch>
              </p:blipFill>
              <p:spPr>
                <a:xfrm>
                  <a:off x="1034302" y="4950900"/>
                  <a:ext cx="2462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8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99C0ACEA-7B14-4F46-B250-E28FA3FBD574}"/>
                    </a:ext>
                  </a:extLst>
                </p14:cNvPr>
                <p14:cNvContentPartPr/>
                <p14:nvPr/>
              </p14:nvContentPartPr>
              <p14:xfrm>
                <a:off x="1314382" y="4970340"/>
                <a:ext cx="172800" cy="22032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99C0ACEA-7B14-4F46-B250-E28FA3FBD574}"/>
                    </a:ext>
                  </a:extLst>
                </p:cNvPr>
                <p:cNvPicPr/>
                <p:nvPr/>
              </p:nvPicPr>
              <p:blipFill>
                <a:blip r:embed="rId1439"/>
                <a:stretch>
                  <a:fillRect/>
                </a:stretch>
              </p:blipFill>
              <p:spPr>
                <a:xfrm>
                  <a:off x="1298902" y="4955220"/>
                  <a:ext cx="20340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0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FB0A6F18-6AC1-8241-9775-476189F18C3C}"/>
                    </a:ext>
                  </a:extLst>
                </p14:cNvPr>
                <p14:cNvContentPartPr/>
                <p14:nvPr/>
              </p14:nvContentPartPr>
              <p14:xfrm>
                <a:off x="1500142" y="4917420"/>
                <a:ext cx="125280" cy="27252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FB0A6F18-6AC1-8241-9775-476189F18C3C}"/>
                    </a:ext>
                  </a:extLst>
                </p:cNvPr>
                <p:cNvPicPr/>
                <p:nvPr/>
              </p:nvPicPr>
              <p:blipFill>
                <a:blip r:embed="rId1441"/>
                <a:stretch>
                  <a:fillRect/>
                </a:stretch>
              </p:blipFill>
              <p:spPr>
                <a:xfrm>
                  <a:off x="1484662" y="4902300"/>
                  <a:ext cx="15588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2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023CBA89-EB68-4C4E-B5F1-9DBE17074DBD}"/>
                    </a:ext>
                  </a:extLst>
                </p14:cNvPr>
                <p14:cNvContentPartPr/>
                <p14:nvPr/>
              </p14:nvContentPartPr>
              <p14:xfrm>
                <a:off x="1695262" y="4978620"/>
                <a:ext cx="292680" cy="23724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023CBA89-EB68-4C4E-B5F1-9DBE17074DBD}"/>
                    </a:ext>
                  </a:extLst>
                </p:cNvPr>
                <p:cNvPicPr/>
                <p:nvPr/>
              </p:nvPicPr>
              <p:blipFill>
                <a:blip r:embed="rId1443"/>
                <a:stretch>
                  <a:fillRect/>
                </a:stretch>
              </p:blipFill>
              <p:spPr>
                <a:xfrm>
                  <a:off x="1680142" y="4963140"/>
                  <a:ext cx="32328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4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4E241F09-E6C8-ED41-8B7E-F511002F3598}"/>
                    </a:ext>
                  </a:extLst>
                </p14:cNvPr>
                <p14:cNvContentPartPr/>
                <p14:nvPr/>
              </p14:nvContentPartPr>
              <p14:xfrm>
                <a:off x="2004142" y="5007060"/>
                <a:ext cx="137160" cy="15840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4E241F09-E6C8-ED41-8B7E-F511002F3598}"/>
                    </a:ext>
                  </a:extLst>
                </p:cNvPr>
                <p:cNvPicPr/>
                <p:nvPr/>
              </p:nvPicPr>
              <p:blipFill>
                <a:blip r:embed="rId1445"/>
                <a:stretch>
                  <a:fillRect/>
                </a:stretch>
              </p:blipFill>
              <p:spPr>
                <a:xfrm>
                  <a:off x="1988662" y="4991940"/>
                  <a:ext cx="1674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6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830A5093-74B9-EA4E-B652-D73EC37BBABC}"/>
                    </a:ext>
                  </a:extLst>
                </p14:cNvPr>
                <p14:cNvContentPartPr/>
                <p14:nvPr/>
              </p14:nvContentPartPr>
              <p14:xfrm>
                <a:off x="2143102" y="4797180"/>
                <a:ext cx="106200" cy="39024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830A5093-74B9-EA4E-B652-D73EC37BBABC}"/>
                    </a:ext>
                  </a:extLst>
                </p:cNvPr>
                <p:cNvPicPr/>
                <p:nvPr/>
              </p:nvPicPr>
              <p:blipFill>
                <a:blip r:embed="rId1447"/>
                <a:stretch>
                  <a:fillRect/>
                </a:stretch>
              </p:blipFill>
              <p:spPr>
                <a:xfrm>
                  <a:off x="2127622" y="4781700"/>
                  <a:ext cx="13680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8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9FD7D6FF-EF76-AB4A-9944-8ED78A363FA8}"/>
                    </a:ext>
                  </a:extLst>
                </p14:cNvPr>
                <p14:cNvContentPartPr/>
                <p14:nvPr/>
              </p14:nvContentPartPr>
              <p14:xfrm>
                <a:off x="2514262" y="4971780"/>
                <a:ext cx="67680" cy="34056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9FD7D6FF-EF76-AB4A-9944-8ED78A363FA8}"/>
                    </a:ext>
                  </a:extLst>
                </p:cNvPr>
                <p:cNvPicPr/>
                <p:nvPr/>
              </p:nvPicPr>
              <p:blipFill>
                <a:blip r:embed="rId1449"/>
                <a:stretch>
                  <a:fillRect/>
                </a:stretch>
              </p:blipFill>
              <p:spPr>
                <a:xfrm>
                  <a:off x="2499142" y="4956660"/>
                  <a:ext cx="9828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0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659AA620-812F-F54D-B97E-0A624922A95E}"/>
                    </a:ext>
                  </a:extLst>
                </p14:cNvPr>
                <p14:cNvContentPartPr/>
                <p14:nvPr/>
              </p14:nvContentPartPr>
              <p14:xfrm>
                <a:off x="2500222" y="4910580"/>
                <a:ext cx="192960" cy="17352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659AA620-812F-F54D-B97E-0A624922A95E}"/>
                    </a:ext>
                  </a:extLst>
                </p:cNvPr>
                <p:cNvPicPr/>
                <p:nvPr/>
              </p:nvPicPr>
              <p:blipFill>
                <a:blip r:embed="rId1451"/>
                <a:stretch>
                  <a:fillRect/>
                </a:stretch>
              </p:blipFill>
              <p:spPr>
                <a:xfrm>
                  <a:off x="2484742" y="4895460"/>
                  <a:ext cx="2235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077DC851-4BF1-4942-9429-4AD1EBA290F0}"/>
                    </a:ext>
                  </a:extLst>
                </p14:cNvPr>
                <p14:cNvContentPartPr/>
                <p14:nvPr/>
              </p14:nvContentPartPr>
              <p14:xfrm>
                <a:off x="2722702" y="4905180"/>
                <a:ext cx="241200" cy="20484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077DC851-4BF1-4942-9429-4AD1EBA290F0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2707582" y="4890060"/>
                  <a:ext cx="2718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1004" name="Ink 1003">
                  <a:extLst>
                    <a:ext uri="{FF2B5EF4-FFF2-40B4-BE49-F238E27FC236}">
                      <a16:creationId xmlns:a16="http://schemas.microsoft.com/office/drawing/2014/main" id="{7DBE3DAB-5895-8141-92FC-6BAE1877CD78}"/>
                    </a:ext>
                  </a:extLst>
                </p14:cNvPr>
                <p14:cNvContentPartPr/>
                <p14:nvPr/>
              </p14:nvContentPartPr>
              <p14:xfrm>
                <a:off x="3128782" y="4743180"/>
                <a:ext cx="32760" cy="334440"/>
              </p14:xfrm>
            </p:contentPart>
          </mc:Choice>
          <mc:Fallback xmlns="">
            <p:pic>
              <p:nvPicPr>
                <p:cNvPr id="1004" name="Ink 1003">
                  <a:extLst>
                    <a:ext uri="{FF2B5EF4-FFF2-40B4-BE49-F238E27FC236}">
                      <a16:creationId xmlns:a16="http://schemas.microsoft.com/office/drawing/2014/main" id="{7DBE3DAB-5895-8141-92FC-6BAE1877CD78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3113662" y="4728060"/>
                  <a:ext cx="6336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1005" name="Ink 1004">
                  <a:extLst>
                    <a:ext uri="{FF2B5EF4-FFF2-40B4-BE49-F238E27FC236}">
                      <a16:creationId xmlns:a16="http://schemas.microsoft.com/office/drawing/2014/main" id="{531D302D-4620-E346-9EA3-069875BE4FCF}"/>
                    </a:ext>
                  </a:extLst>
                </p14:cNvPr>
                <p14:cNvContentPartPr/>
                <p14:nvPr/>
              </p14:nvContentPartPr>
              <p14:xfrm>
                <a:off x="3014662" y="4906620"/>
                <a:ext cx="340560" cy="135720"/>
              </p14:xfrm>
            </p:contentPart>
          </mc:Choice>
          <mc:Fallback xmlns="">
            <p:pic>
              <p:nvPicPr>
                <p:cNvPr id="1005" name="Ink 1004">
                  <a:extLst>
                    <a:ext uri="{FF2B5EF4-FFF2-40B4-BE49-F238E27FC236}">
                      <a16:creationId xmlns:a16="http://schemas.microsoft.com/office/drawing/2014/main" id="{531D302D-4620-E346-9EA3-069875BE4FCF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2999182" y="4891500"/>
                  <a:ext cx="3711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1006" name="Ink 1005">
                  <a:extLst>
                    <a:ext uri="{FF2B5EF4-FFF2-40B4-BE49-F238E27FC236}">
                      <a16:creationId xmlns:a16="http://schemas.microsoft.com/office/drawing/2014/main" id="{63D4CB77-4F60-8141-BD9F-2FDA9D5599F0}"/>
                    </a:ext>
                  </a:extLst>
                </p14:cNvPr>
                <p14:cNvContentPartPr/>
                <p14:nvPr/>
              </p14:nvContentPartPr>
              <p14:xfrm>
                <a:off x="3422542" y="4807980"/>
                <a:ext cx="265680" cy="264240"/>
              </p14:xfrm>
            </p:contentPart>
          </mc:Choice>
          <mc:Fallback xmlns="">
            <p:pic>
              <p:nvPicPr>
                <p:cNvPr id="1006" name="Ink 1005">
                  <a:extLst>
                    <a:ext uri="{FF2B5EF4-FFF2-40B4-BE49-F238E27FC236}">
                      <a16:creationId xmlns:a16="http://schemas.microsoft.com/office/drawing/2014/main" id="{63D4CB77-4F60-8141-BD9F-2FDA9D5599F0}"/>
                    </a:ext>
                  </a:extLst>
                </p:cNvPr>
                <p:cNvPicPr/>
                <p:nvPr/>
              </p:nvPicPr>
              <p:blipFill>
                <a:blip r:embed="rId1459"/>
                <a:stretch>
                  <a:fillRect/>
                </a:stretch>
              </p:blipFill>
              <p:spPr>
                <a:xfrm>
                  <a:off x="3407062" y="4792500"/>
                  <a:ext cx="2962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0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9127AF13-C891-2A41-8950-BAE20D693063}"/>
                    </a:ext>
                  </a:extLst>
                </p14:cNvPr>
                <p14:cNvContentPartPr/>
                <p14:nvPr/>
              </p14:nvContentPartPr>
              <p14:xfrm>
                <a:off x="3437302" y="4898700"/>
                <a:ext cx="322560" cy="5940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9127AF13-C891-2A41-8950-BAE20D693063}"/>
                    </a:ext>
                  </a:extLst>
                </p:cNvPr>
                <p:cNvPicPr/>
                <p:nvPr/>
              </p:nvPicPr>
              <p:blipFill>
                <a:blip r:embed="rId1461"/>
                <a:stretch>
                  <a:fillRect/>
                </a:stretch>
              </p:blipFill>
              <p:spPr>
                <a:xfrm>
                  <a:off x="3422182" y="4883220"/>
                  <a:ext cx="3531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2">
              <p14:nvContentPartPr>
                <p14:cNvPr id="1008" name="Ink 1007">
                  <a:extLst>
                    <a:ext uri="{FF2B5EF4-FFF2-40B4-BE49-F238E27FC236}">
                      <a16:creationId xmlns:a16="http://schemas.microsoft.com/office/drawing/2014/main" id="{351B31F6-2740-D24D-8F24-E9AACCDF5D13}"/>
                    </a:ext>
                  </a:extLst>
                </p14:cNvPr>
                <p14:cNvContentPartPr/>
                <p14:nvPr/>
              </p14:nvContentPartPr>
              <p14:xfrm>
                <a:off x="3794782" y="4857660"/>
                <a:ext cx="87120" cy="189000"/>
              </p14:xfrm>
            </p:contentPart>
          </mc:Choice>
          <mc:Fallback xmlns="">
            <p:pic>
              <p:nvPicPr>
                <p:cNvPr id="1008" name="Ink 1007">
                  <a:extLst>
                    <a:ext uri="{FF2B5EF4-FFF2-40B4-BE49-F238E27FC236}">
                      <a16:creationId xmlns:a16="http://schemas.microsoft.com/office/drawing/2014/main" id="{351B31F6-2740-D24D-8F24-E9AACCDF5D13}"/>
                    </a:ext>
                  </a:extLst>
                </p:cNvPr>
                <p:cNvPicPr/>
                <p:nvPr/>
              </p:nvPicPr>
              <p:blipFill>
                <a:blip r:embed="rId1463"/>
                <a:stretch>
                  <a:fillRect/>
                </a:stretch>
              </p:blipFill>
              <p:spPr>
                <a:xfrm>
                  <a:off x="3779302" y="4842180"/>
                  <a:ext cx="11736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4">
              <p14:nvContentPartPr>
                <p14:cNvPr id="1009" name="Ink 1008">
                  <a:extLst>
                    <a:ext uri="{FF2B5EF4-FFF2-40B4-BE49-F238E27FC236}">
                      <a16:creationId xmlns:a16="http://schemas.microsoft.com/office/drawing/2014/main" id="{DD57F9FC-C4CF-6F46-838F-2F9A932AA2E0}"/>
                    </a:ext>
                  </a:extLst>
                </p14:cNvPr>
                <p14:cNvContentPartPr/>
                <p14:nvPr/>
              </p14:nvContentPartPr>
              <p14:xfrm>
                <a:off x="3958582" y="4871700"/>
                <a:ext cx="164160" cy="188280"/>
              </p14:xfrm>
            </p:contentPart>
          </mc:Choice>
          <mc:Fallback xmlns="">
            <p:pic>
              <p:nvPicPr>
                <p:cNvPr id="1009" name="Ink 1008">
                  <a:extLst>
                    <a:ext uri="{FF2B5EF4-FFF2-40B4-BE49-F238E27FC236}">
                      <a16:creationId xmlns:a16="http://schemas.microsoft.com/office/drawing/2014/main" id="{DD57F9FC-C4CF-6F46-838F-2F9A932AA2E0}"/>
                    </a:ext>
                  </a:extLst>
                </p:cNvPr>
                <p:cNvPicPr/>
                <p:nvPr/>
              </p:nvPicPr>
              <p:blipFill>
                <a:blip r:embed="rId1465"/>
                <a:stretch>
                  <a:fillRect/>
                </a:stretch>
              </p:blipFill>
              <p:spPr>
                <a:xfrm>
                  <a:off x="3943102" y="4856580"/>
                  <a:ext cx="1947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6">
              <p14:nvContentPartPr>
                <p14:cNvPr id="1010" name="Ink 1009">
                  <a:extLst>
                    <a:ext uri="{FF2B5EF4-FFF2-40B4-BE49-F238E27FC236}">
                      <a16:creationId xmlns:a16="http://schemas.microsoft.com/office/drawing/2014/main" id="{3D0494C6-ACB8-5348-AE71-B92F448492DB}"/>
                    </a:ext>
                  </a:extLst>
                </p14:cNvPr>
                <p14:cNvContentPartPr/>
                <p14:nvPr/>
              </p14:nvContentPartPr>
              <p14:xfrm>
                <a:off x="4143262" y="4688820"/>
                <a:ext cx="78120" cy="395640"/>
              </p14:xfrm>
            </p:contentPart>
          </mc:Choice>
          <mc:Fallback xmlns="">
            <p:pic>
              <p:nvPicPr>
                <p:cNvPr id="1010" name="Ink 1009">
                  <a:extLst>
                    <a:ext uri="{FF2B5EF4-FFF2-40B4-BE49-F238E27FC236}">
                      <a16:creationId xmlns:a16="http://schemas.microsoft.com/office/drawing/2014/main" id="{3D0494C6-ACB8-5348-AE71-B92F448492DB}"/>
                    </a:ext>
                  </a:extLst>
                </p:cNvPr>
                <p:cNvPicPr/>
                <p:nvPr/>
              </p:nvPicPr>
              <p:blipFill>
                <a:blip r:embed="rId1467"/>
                <a:stretch>
                  <a:fillRect/>
                </a:stretch>
              </p:blipFill>
              <p:spPr>
                <a:xfrm>
                  <a:off x="4128142" y="4673700"/>
                  <a:ext cx="10872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8">
              <p14:nvContentPartPr>
                <p14:cNvPr id="1011" name="Ink 1010">
                  <a:extLst>
                    <a:ext uri="{FF2B5EF4-FFF2-40B4-BE49-F238E27FC236}">
                      <a16:creationId xmlns:a16="http://schemas.microsoft.com/office/drawing/2014/main" id="{B24F7636-9836-AB4C-BE4A-B1DC1A5A494D}"/>
                    </a:ext>
                  </a:extLst>
                </p14:cNvPr>
                <p14:cNvContentPartPr/>
                <p14:nvPr/>
              </p14:nvContentPartPr>
              <p14:xfrm>
                <a:off x="4442422" y="4737420"/>
                <a:ext cx="34920" cy="361800"/>
              </p14:xfrm>
            </p:contentPart>
          </mc:Choice>
          <mc:Fallback xmlns="">
            <p:pic>
              <p:nvPicPr>
                <p:cNvPr id="1011" name="Ink 1010">
                  <a:extLst>
                    <a:ext uri="{FF2B5EF4-FFF2-40B4-BE49-F238E27FC236}">
                      <a16:creationId xmlns:a16="http://schemas.microsoft.com/office/drawing/2014/main" id="{B24F7636-9836-AB4C-BE4A-B1DC1A5A494D}"/>
                    </a:ext>
                  </a:extLst>
                </p:cNvPr>
                <p:cNvPicPr/>
                <p:nvPr/>
              </p:nvPicPr>
              <p:blipFill>
                <a:blip r:embed="rId1469"/>
                <a:stretch>
                  <a:fillRect/>
                </a:stretch>
              </p:blipFill>
              <p:spPr>
                <a:xfrm>
                  <a:off x="4427302" y="4722300"/>
                  <a:ext cx="6516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0">
              <p14:nvContentPartPr>
                <p14:cNvPr id="1013" name="Ink 1012">
                  <a:extLst>
                    <a:ext uri="{FF2B5EF4-FFF2-40B4-BE49-F238E27FC236}">
                      <a16:creationId xmlns:a16="http://schemas.microsoft.com/office/drawing/2014/main" id="{174C9E24-E0F1-454F-865D-96798716DD71}"/>
                    </a:ext>
                  </a:extLst>
                </p14:cNvPr>
                <p14:cNvContentPartPr/>
                <p14:nvPr/>
              </p14:nvContentPartPr>
              <p14:xfrm>
                <a:off x="4368622" y="4818780"/>
                <a:ext cx="509400" cy="208800"/>
              </p14:xfrm>
            </p:contentPart>
          </mc:Choice>
          <mc:Fallback xmlns="">
            <p:pic>
              <p:nvPicPr>
                <p:cNvPr id="1013" name="Ink 1012">
                  <a:extLst>
                    <a:ext uri="{FF2B5EF4-FFF2-40B4-BE49-F238E27FC236}">
                      <a16:creationId xmlns:a16="http://schemas.microsoft.com/office/drawing/2014/main" id="{174C9E24-E0F1-454F-865D-96798716DD71}"/>
                    </a:ext>
                  </a:extLst>
                </p:cNvPr>
                <p:cNvPicPr/>
                <p:nvPr/>
              </p:nvPicPr>
              <p:blipFill>
                <a:blip r:embed="rId1471"/>
                <a:stretch>
                  <a:fillRect/>
                </a:stretch>
              </p:blipFill>
              <p:spPr>
                <a:xfrm>
                  <a:off x="4353502" y="4803300"/>
                  <a:ext cx="5396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2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3B91BF23-C216-0F45-BBAD-BF511F7A6E12}"/>
                    </a:ext>
                  </a:extLst>
                </p14:cNvPr>
                <p14:cNvContentPartPr/>
                <p14:nvPr/>
              </p14:nvContentPartPr>
              <p14:xfrm>
                <a:off x="4857142" y="4857660"/>
                <a:ext cx="162720" cy="18072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3B91BF23-C216-0F45-BBAD-BF511F7A6E12}"/>
                    </a:ext>
                  </a:extLst>
                </p:cNvPr>
                <p:cNvPicPr/>
                <p:nvPr/>
              </p:nvPicPr>
              <p:blipFill>
                <a:blip r:embed="rId1473"/>
                <a:stretch>
                  <a:fillRect/>
                </a:stretch>
              </p:blipFill>
              <p:spPr>
                <a:xfrm>
                  <a:off x="4842022" y="4842180"/>
                  <a:ext cx="1933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4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45482161-E493-8C45-88B4-73750B32D9FC}"/>
                    </a:ext>
                  </a:extLst>
                </p14:cNvPr>
                <p14:cNvContentPartPr/>
                <p14:nvPr/>
              </p14:nvContentPartPr>
              <p14:xfrm>
                <a:off x="4824742" y="4872780"/>
                <a:ext cx="218880" cy="20340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45482161-E493-8C45-88B4-73750B32D9FC}"/>
                    </a:ext>
                  </a:extLst>
                </p:cNvPr>
                <p:cNvPicPr/>
                <p:nvPr/>
              </p:nvPicPr>
              <p:blipFill>
                <a:blip r:embed="rId1475"/>
                <a:stretch>
                  <a:fillRect/>
                </a:stretch>
              </p:blipFill>
              <p:spPr>
                <a:xfrm>
                  <a:off x="4809622" y="4857660"/>
                  <a:ext cx="2494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6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4E3A1E84-45B7-7B40-8151-555A7C4DC004}"/>
                    </a:ext>
                  </a:extLst>
                </p14:cNvPr>
                <p14:cNvContentPartPr/>
                <p14:nvPr/>
              </p14:nvContentPartPr>
              <p14:xfrm>
                <a:off x="5080702" y="4885020"/>
                <a:ext cx="198000" cy="16272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4E3A1E84-45B7-7B40-8151-555A7C4DC004}"/>
                    </a:ext>
                  </a:extLst>
                </p:cNvPr>
                <p:cNvPicPr/>
                <p:nvPr/>
              </p:nvPicPr>
              <p:blipFill>
                <a:blip r:embed="rId1477"/>
                <a:stretch>
                  <a:fillRect/>
                </a:stretch>
              </p:blipFill>
              <p:spPr>
                <a:xfrm>
                  <a:off x="5065222" y="4869900"/>
                  <a:ext cx="228600" cy="19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0" name="Group 1189">
            <a:extLst>
              <a:ext uri="{FF2B5EF4-FFF2-40B4-BE49-F238E27FC236}">
                <a16:creationId xmlns:a16="http://schemas.microsoft.com/office/drawing/2014/main" id="{C9EBCD04-79F3-034A-B0D7-E16922D83BB8}"/>
              </a:ext>
            </a:extLst>
          </p:cNvPr>
          <p:cNvGrpSpPr/>
          <p:nvPr/>
        </p:nvGrpSpPr>
        <p:grpSpPr>
          <a:xfrm>
            <a:off x="371182" y="5376420"/>
            <a:ext cx="5887440" cy="1461960"/>
            <a:chOff x="371182" y="5376420"/>
            <a:chExt cx="5887440" cy="146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8">
              <p14:nvContentPartPr>
                <p14:cNvPr id="1018" name="Ink 1017">
                  <a:extLst>
                    <a:ext uri="{FF2B5EF4-FFF2-40B4-BE49-F238E27FC236}">
                      <a16:creationId xmlns:a16="http://schemas.microsoft.com/office/drawing/2014/main" id="{1B66395D-0037-2D4D-9687-8BC1E5032EC5}"/>
                    </a:ext>
                  </a:extLst>
                </p14:cNvPr>
                <p14:cNvContentPartPr/>
                <p14:nvPr/>
              </p14:nvContentPartPr>
              <p14:xfrm>
                <a:off x="371182" y="5551020"/>
                <a:ext cx="267480" cy="344160"/>
              </p14:xfrm>
            </p:contentPart>
          </mc:Choice>
          <mc:Fallback xmlns="">
            <p:pic>
              <p:nvPicPr>
                <p:cNvPr id="1018" name="Ink 1017">
                  <a:extLst>
                    <a:ext uri="{FF2B5EF4-FFF2-40B4-BE49-F238E27FC236}">
                      <a16:creationId xmlns:a16="http://schemas.microsoft.com/office/drawing/2014/main" id="{1B66395D-0037-2D4D-9687-8BC1E5032EC5}"/>
                    </a:ext>
                  </a:extLst>
                </p:cNvPr>
                <p:cNvPicPr/>
                <p:nvPr/>
              </p:nvPicPr>
              <p:blipFill>
                <a:blip r:embed="rId1479"/>
                <a:stretch>
                  <a:fillRect/>
                </a:stretch>
              </p:blipFill>
              <p:spPr>
                <a:xfrm>
                  <a:off x="356062" y="5535900"/>
                  <a:ext cx="29772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0">
              <p14:nvContentPartPr>
                <p14:cNvPr id="1019" name="Ink 1018">
                  <a:extLst>
                    <a:ext uri="{FF2B5EF4-FFF2-40B4-BE49-F238E27FC236}">
                      <a16:creationId xmlns:a16="http://schemas.microsoft.com/office/drawing/2014/main" id="{77A46866-4214-C145-96D9-2CBE23E2058E}"/>
                    </a:ext>
                  </a:extLst>
                </p14:cNvPr>
                <p14:cNvContentPartPr/>
                <p14:nvPr/>
              </p14:nvContentPartPr>
              <p14:xfrm>
                <a:off x="757102" y="5840820"/>
                <a:ext cx="20880" cy="21960"/>
              </p14:xfrm>
            </p:contentPart>
          </mc:Choice>
          <mc:Fallback xmlns="">
            <p:pic>
              <p:nvPicPr>
                <p:cNvPr id="1019" name="Ink 1018">
                  <a:extLst>
                    <a:ext uri="{FF2B5EF4-FFF2-40B4-BE49-F238E27FC236}">
                      <a16:creationId xmlns:a16="http://schemas.microsoft.com/office/drawing/2014/main" id="{77A46866-4214-C145-96D9-2CBE23E2058E}"/>
                    </a:ext>
                  </a:extLst>
                </p:cNvPr>
                <p:cNvPicPr/>
                <p:nvPr/>
              </p:nvPicPr>
              <p:blipFill>
                <a:blip r:embed="rId1481"/>
                <a:stretch>
                  <a:fillRect/>
                </a:stretch>
              </p:blipFill>
              <p:spPr>
                <a:xfrm>
                  <a:off x="741982" y="5825340"/>
                  <a:ext cx="514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2">
              <p14:nvContentPartPr>
                <p14:cNvPr id="1020" name="Ink 1019">
                  <a:extLst>
                    <a:ext uri="{FF2B5EF4-FFF2-40B4-BE49-F238E27FC236}">
                      <a16:creationId xmlns:a16="http://schemas.microsoft.com/office/drawing/2014/main" id="{821E371E-897D-4244-B8BF-E76A29E10457}"/>
                    </a:ext>
                  </a:extLst>
                </p14:cNvPr>
                <p14:cNvContentPartPr/>
                <p14:nvPr/>
              </p14:nvContentPartPr>
              <p14:xfrm>
                <a:off x="1000102" y="5600700"/>
                <a:ext cx="121680" cy="291960"/>
              </p14:xfrm>
            </p:contentPart>
          </mc:Choice>
          <mc:Fallback xmlns="">
            <p:pic>
              <p:nvPicPr>
                <p:cNvPr id="1020" name="Ink 1019">
                  <a:extLst>
                    <a:ext uri="{FF2B5EF4-FFF2-40B4-BE49-F238E27FC236}">
                      <a16:creationId xmlns:a16="http://schemas.microsoft.com/office/drawing/2014/main" id="{821E371E-897D-4244-B8BF-E76A29E10457}"/>
                    </a:ext>
                  </a:extLst>
                </p:cNvPr>
                <p:cNvPicPr/>
                <p:nvPr/>
              </p:nvPicPr>
              <p:blipFill>
                <a:blip r:embed="rId1483"/>
                <a:stretch>
                  <a:fillRect/>
                </a:stretch>
              </p:blipFill>
              <p:spPr>
                <a:xfrm>
                  <a:off x="984622" y="5585220"/>
                  <a:ext cx="1522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1021" name="Ink 1020">
                  <a:extLst>
                    <a:ext uri="{FF2B5EF4-FFF2-40B4-BE49-F238E27FC236}">
                      <a16:creationId xmlns:a16="http://schemas.microsoft.com/office/drawing/2014/main" id="{3D6DE479-3F74-6A4A-869B-258DF00335AB}"/>
                    </a:ext>
                  </a:extLst>
                </p14:cNvPr>
                <p14:cNvContentPartPr/>
                <p14:nvPr/>
              </p14:nvContentPartPr>
              <p14:xfrm>
                <a:off x="1199902" y="5610420"/>
                <a:ext cx="130320" cy="215640"/>
              </p14:xfrm>
            </p:contentPart>
          </mc:Choice>
          <mc:Fallback xmlns="">
            <p:pic>
              <p:nvPicPr>
                <p:cNvPr id="1021" name="Ink 1020">
                  <a:extLst>
                    <a:ext uri="{FF2B5EF4-FFF2-40B4-BE49-F238E27FC236}">
                      <a16:creationId xmlns:a16="http://schemas.microsoft.com/office/drawing/2014/main" id="{3D6DE479-3F74-6A4A-869B-258DF00335AB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1184782" y="5595300"/>
                  <a:ext cx="1609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1022" name="Ink 1021">
                  <a:extLst>
                    <a:ext uri="{FF2B5EF4-FFF2-40B4-BE49-F238E27FC236}">
                      <a16:creationId xmlns:a16="http://schemas.microsoft.com/office/drawing/2014/main" id="{3F90540A-4A2F-8948-9FE3-584E2FC08D85}"/>
                    </a:ext>
                  </a:extLst>
                </p14:cNvPr>
                <p14:cNvContentPartPr/>
                <p14:nvPr/>
              </p14:nvContentPartPr>
              <p14:xfrm>
                <a:off x="1371262" y="5622660"/>
                <a:ext cx="144360" cy="196560"/>
              </p14:xfrm>
            </p:contentPart>
          </mc:Choice>
          <mc:Fallback xmlns="">
            <p:pic>
              <p:nvPicPr>
                <p:cNvPr id="1022" name="Ink 1021">
                  <a:extLst>
                    <a:ext uri="{FF2B5EF4-FFF2-40B4-BE49-F238E27FC236}">
                      <a16:creationId xmlns:a16="http://schemas.microsoft.com/office/drawing/2014/main" id="{3F90540A-4A2F-8948-9FE3-584E2FC08D85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1356142" y="5607540"/>
                  <a:ext cx="1746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34BE021-3943-DD49-AE33-4D755EE5D3EB}"/>
                    </a:ext>
                  </a:extLst>
                </p14:cNvPr>
                <p14:cNvContentPartPr/>
                <p14:nvPr/>
              </p14:nvContentPartPr>
              <p14:xfrm>
                <a:off x="1741342" y="5605020"/>
                <a:ext cx="135720" cy="143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34BE021-3943-DD49-AE33-4D755EE5D3EB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1726222" y="5589900"/>
                  <a:ext cx="1663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C1169AF-5CF6-FD4C-BEC0-9AD434D3D239}"/>
                    </a:ext>
                  </a:extLst>
                </p14:cNvPr>
                <p14:cNvContentPartPr/>
                <p14:nvPr/>
              </p14:nvContentPartPr>
              <p14:xfrm>
                <a:off x="1885702" y="5571900"/>
                <a:ext cx="6120" cy="4914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C1169AF-5CF6-FD4C-BEC0-9AD434D3D239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1870582" y="5556780"/>
                  <a:ext cx="36720" cy="52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75EA48BC-CCDC-D24B-8F4F-D3066A4FC75A}"/>
                    </a:ext>
                  </a:extLst>
                </p14:cNvPr>
                <p14:cNvContentPartPr/>
                <p14:nvPr/>
              </p14:nvContentPartPr>
              <p14:xfrm>
                <a:off x="2013502" y="5586300"/>
                <a:ext cx="104760" cy="1735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75EA48BC-CCDC-D24B-8F4F-D3066A4FC75A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1998022" y="5570820"/>
                  <a:ext cx="1350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B098E02-3BEF-3D4C-8115-C40E07047314}"/>
                    </a:ext>
                  </a:extLst>
                </p14:cNvPr>
                <p14:cNvContentPartPr/>
                <p14:nvPr/>
              </p14:nvContentPartPr>
              <p14:xfrm>
                <a:off x="2185942" y="5614740"/>
                <a:ext cx="113760" cy="1720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B098E02-3BEF-3D4C-8115-C40E07047314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2170462" y="5599620"/>
                  <a:ext cx="1440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D5A6833-1A49-F044-8C64-25600C5D8B6D}"/>
                    </a:ext>
                  </a:extLst>
                </p14:cNvPr>
                <p14:cNvContentPartPr/>
                <p14:nvPr/>
              </p14:nvContentPartPr>
              <p14:xfrm>
                <a:off x="2400142" y="5580900"/>
                <a:ext cx="132120" cy="1954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D5A6833-1A49-F044-8C64-25600C5D8B6D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2385022" y="5565420"/>
                  <a:ext cx="1623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EFF2A08-731B-B142-A248-00A7683C29E7}"/>
                    </a:ext>
                  </a:extLst>
                </p14:cNvPr>
                <p14:cNvContentPartPr/>
                <p14:nvPr/>
              </p14:nvContentPartPr>
              <p14:xfrm>
                <a:off x="2700022" y="5494140"/>
                <a:ext cx="169200" cy="2415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EFF2A08-731B-B142-A248-00A7683C29E7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2684902" y="5478660"/>
                  <a:ext cx="1994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AD5498CB-E4E0-5D4C-80B9-4904662FB60B}"/>
                    </a:ext>
                  </a:extLst>
                </p14:cNvPr>
                <p14:cNvContentPartPr/>
                <p14:nvPr/>
              </p14:nvContentPartPr>
              <p14:xfrm>
                <a:off x="2916382" y="5502420"/>
                <a:ext cx="112680" cy="2088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AD5498CB-E4E0-5D4C-80B9-4904662FB60B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2900902" y="5486940"/>
                  <a:ext cx="1432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723C4D6-3317-924C-9073-9D4B2413A0C9}"/>
                    </a:ext>
                  </a:extLst>
                </p14:cNvPr>
                <p14:cNvContentPartPr/>
                <p14:nvPr/>
              </p14:nvContentPartPr>
              <p14:xfrm>
                <a:off x="3112582" y="5524020"/>
                <a:ext cx="221040" cy="2548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723C4D6-3317-924C-9073-9D4B2413A0C9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3097102" y="5508540"/>
                  <a:ext cx="2516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1DA591CA-8260-3B45-97AC-E2329B6A0DAD}"/>
                    </a:ext>
                  </a:extLst>
                </p14:cNvPr>
                <p14:cNvContentPartPr/>
                <p14:nvPr/>
              </p14:nvContentPartPr>
              <p14:xfrm>
                <a:off x="3528022" y="5476500"/>
                <a:ext cx="269640" cy="2466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1DA591CA-8260-3B45-97AC-E2329B6A0DAD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3512902" y="5461380"/>
                  <a:ext cx="30024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FEC4AEC5-639C-C148-8E5E-D235DE85CEA8}"/>
                    </a:ext>
                  </a:extLst>
                </p14:cNvPr>
                <p14:cNvContentPartPr/>
                <p14:nvPr/>
              </p14:nvContentPartPr>
              <p14:xfrm>
                <a:off x="3934102" y="5475060"/>
                <a:ext cx="14040" cy="1994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FEC4AEC5-639C-C148-8E5E-D235DE85CEA8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3918982" y="5459940"/>
                  <a:ext cx="442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B1A09131-5529-A947-93FD-7D46DB48B7E0}"/>
                    </a:ext>
                  </a:extLst>
                </p14:cNvPr>
                <p14:cNvContentPartPr/>
                <p14:nvPr/>
              </p14:nvContentPartPr>
              <p14:xfrm>
                <a:off x="3916462" y="5376420"/>
                <a:ext cx="12600" cy="100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B1A09131-5529-A947-93FD-7D46DB48B7E0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3901342" y="5361300"/>
                  <a:ext cx="432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A532F838-3C93-B543-B00F-9190DD98209C}"/>
                    </a:ext>
                  </a:extLst>
                </p14:cNvPr>
                <p14:cNvContentPartPr/>
                <p14:nvPr/>
              </p14:nvContentPartPr>
              <p14:xfrm>
                <a:off x="4054702" y="5430420"/>
                <a:ext cx="361800" cy="2671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A532F838-3C93-B543-B00F-9190DD98209C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4039222" y="5415300"/>
                  <a:ext cx="3924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1026" name="Ink 1025">
                  <a:extLst>
                    <a:ext uri="{FF2B5EF4-FFF2-40B4-BE49-F238E27FC236}">
                      <a16:creationId xmlns:a16="http://schemas.microsoft.com/office/drawing/2014/main" id="{C0F12494-DC60-6E40-9D95-7F03AB096B5F}"/>
                    </a:ext>
                  </a:extLst>
                </p14:cNvPr>
                <p14:cNvContentPartPr/>
                <p14:nvPr/>
              </p14:nvContentPartPr>
              <p14:xfrm>
                <a:off x="4387702" y="5463180"/>
                <a:ext cx="100440" cy="205920"/>
              </p14:xfrm>
            </p:contentPart>
          </mc:Choice>
          <mc:Fallback xmlns="">
            <p:pic>
              <p:nvPicPr>
                <p:cNvPr id="1026" name="Ink 1025">
                  <a:extLst>
                    <a:ext uri="{FF2B5EF4-FFF2-40B4-BE49-F238E27FC236}">
                      <a16:creationId xmlns:a16="http://schemas.microsoft.com/office/drawing/2014/main" id="{C0F12494-DC60-6E40-9D95-7F03AB096B5F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4372222" y="5447700"/>
                  <a:ext cx="13104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5743B56F-DF16-9C4D-977B-ADFD90776CD5}"/>
                    </a:ext>
                  </a:extLst>
                </p14:cNvPr>
                <p14:cNvContentPartPr/>
                <p14:nvPr/>
              </p14:nvContentPartPr>
              <p14:xfrm>
                <a:off x="4534942" y="5400540"/>
                <a:ext cx="119520" cy="249840"/>
              </p14:xfrm>
            </p:contentPart>
          </mc:Choice>
          <mc:Fallback xmlns=""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5743B56F-DF16-9C4D-977B-ADFD90776CD5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4519822" y="5385420"/>
                  <a:ext cx="15012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C23029C4-DE6C-1749-8EDC-E0FD9FBB9B13}"/>
                    </a:ext>
                  </a:extLst>
                </p14:cNvPr>
                <p14:cNvContentPartPr/>
                <p14:nvPr/>
              </p14:nvContentPartPr>
              <p14:xfrm>
                <a:off x="4721782" y="5422500"/>
                <a:ext cx="114120" cy="21276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C23029C4-DE6C-1749-8EDC-E0FD9FBB9B13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4706662" y="5407380"/>
                  <a:ext cx="14472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880B39EA-072B-7A4E-86AD-AABDBEA8DE2A}"/>
                    </a:ext>
                  </a:extLst>
                </p14:cNvPr>
                <p14:cNvContentPartPr/>
                <p14:nvPr/>
              </p14:nvContentPartPr>
              <p14:xfrm>
                <a:off x="4901782" y="5457780"/>
                <a:ext cx="137160" cy="177840"/>
              </p14:xfrm>
            </p:contentPart>
          </mc:Choice>
          <mc:Fallback xmlns=""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880B39EA-072B-7A4E-86AD-AABDBEA8DE2A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4886662" y="5442300"/>
                  <a:ext cx="16776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1030" name="Ink 1029">
                  <a:extLst>
                    <a:ext uri="{FF2B5EF4-FFF2-40B4-BE49-F238E27FC236}">
                      <a16:creationId xmlns:a16="http://schemas.microsoft.com/office/drawing/2014/main" id="{F62E67EE-A318-824B-AF7F-EFCB85F33B82}"/>
                    </a:ext>
                  </a:extLst>
                </p14:cNvPr>
                <p14:cNvContentPartPr/>
                <p14:nvPr/>
              </p14:nvContentPartPr>
              <p14:xfrm>
                <a:off x="5109142" y="5433300"/>
                <a:ext cx="118440" cy="386280"/>
              </p14:xfrm>
            </p:contentPart>
          </mc:Choice>
          <mc:Fallback xmlns="">
            <p:pic>
              <p:nvPicPr>
                <p:cNvPr id="1030" name="Ink 1029">
                  <a:extLst>
                    <a:ext uri="{FF2B5EF4-FFF2-40B4-BE49-F238E27FC236}">
                      <a16:creationId xmlns:a16="http://schemas.microsoft.com/office/drawing/2014/main" id="{F62E67EE-A318-824B-AF7F-EFCB85F33B82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5093662" y="5418180"/>
                  <a:ext cx="14868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27A67E7E-B203-E847-A8C4-496D4D4E82B0}"/>
                    </a:ext>
                  </a:extLst>
                </p14:cNvPr>
                <p14:cNvContentPartPr/>
                <p14:nvPr/>
              </p14:nvContentPartPr>
              <p14:xfrm>
                <a:off x="5271862" y="5443380"/>
                <a:ext cx="216360" cy="13392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27A67E7E-B203-E847-A8C4-496D4D4E82B0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5256742" y="5428260"/>
                  <a:ext cx="2469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3C161C7C-5246-A348-85FC-A9B3E9A5270C}"/>
                    </a:ext>
                  </a:extLst>
                </p14:cNvPr>
                <p14:cNvContentPartPr/>
                <p14:nvPr/>
              </p14:nvContentPartPr>
              <p14:xfrm>
                <a:off x="5465182" y="5400540"/>
                <a:ext cx="38160" cy="40680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3C161C7C-5246-A348-85FC-A9B3E9A5270C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5449702" y="5385420"/>
                  <a:ext cx="6876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1042" name="Ink 1041">
                  <a:extLst>
                    <a:ext uri="{FF2B5EF4-FFF2-40B4-BE49-F238E27FC236}">
                      <a16:creationId xmlns:a16="http://schemas.microsoft.com/office/drawing/2014/main" id="{12E1BDD9-A815-CF47-8A18-E47EE4E605B6}"/>
                    </a:ext>
                  </a:extLst>
                </p14:cNvPr>
                <p14:cNvContentPartPr/>
                <p14:nvPr/>
              </p14:nvContentPartPr>
              <p14:xfrm>
                <a:off x="544702" y="6086340"/>
                <a:ext cx="198000" cy="284040"/>
              </p14:xfrm>
            </p:contentPart>
          </mc:Choice>
          <mc:Fallback xmlns="">
            <p:pic>
              <p:nvPicPr>
                <p:cNvPr id="1042" name="Ink 1041">
                  <a:extLst>
                    <a:ext uri="{FF2B5EF4-FFF2-40B4-BE49-F238E27FC236}">
                      <a16:creationId xmlns:a16="http://schemas.microsoft.com/office/drawing/2014/main" id="{12E1BDD9-A815-CF47-8A18-E47EE4E605B6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529582" y="6071220"/>
                  <a:ext cx="22860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1046" name="Ink 1045">
                  <a:extLst>
                    <a:ext uri="{FF2B5EF4-FFF2-40B4-BE49-F238E27FC236}">
                      <a16:creationId xmlns:a16="http://schemas.microsoft.com/office/drawing/2014/main" id="{983D4FA8-D48C-AF4E-BFA2-267A7F6C5597}"/>
                    </a:ext>
                  </a:extLst>
                </p14:cNvPr>
                <p14:cNvContentPartPr/>
                <p14:nvPr/>
              </p14:nvContentPartPr>
              <p14:xfrm>
                <a:off x="771502" y="5971860"/>
                <a:ext cx="101520" cy="388800"/>
              </p14:xfrm>
            </p:contentPart>
          </mc:Choice>
          <mc:Fallback xmlns="">
            <p:pic>
              <p:nvPicPr>
                <p:cNvPr id="1046" name="Ink 1045">
                  <a:extLst>
                    <a:ext uri="{FF2B5EF4-FFF2-40B4-BE49-F238E27FC236}">
                      <a16:creationId xmlns:a16="http://schemas.microsoft.com/office/drawing/2014/main" id="{983D4FA8-D48C-AF4E-BFA2-267A7F6C5597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756022" y="5956740"/>
                  <a:ext cx="13176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CB511000-3B7D-A34B-8777-9C990F5A9216}"/>
                    </a:ext>
                  </a:extLst>
                </p14:cNvPr>
                <p14:cNvContentPartPr/>
                <p14:nvPr/>
              </p14:nvContentPartPr>
              <p14:xfrm>
                <a:off x="852142" y="6114780"/>
                <a:ext cx="225000" cy="22428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CB511000-3B7D-A34B-8777-9C990F5A9216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837022" y="6099660"/>
                  <a:ext cx="2556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FCD70CA6-AC3F-B64D-8F9A-B1EE5716DD8C}"/>
                    </a:ext>
                  </a:extLst>
                </p14:cNvPr>
                <p14:cNvContentPartPr/>
                <p14:nvPr/>
              </p14:nvContentPartPr>
              <p14:xfrm>
                <a:off x="1071382" y="6014700"/>
                <a:ext cx="360" cy="1296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FCD70CA6-AC3F-B64D-8F9A-B1EE5716DD8C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1056262" y="5999580"/>
                  <a:ext cx="30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1049" name="Ink 1048">
                  <a:extLst>
                    <a:ext uri="{FF2B5EF4-FFF2-40B4-BE49-F238E27FC236}">
                      <a16:creationId xmlns:a16="http://schemas.microsoft.com/office/drawing/2014/main" id="{68652FDF-623B-B24E-BE08-87DC09FB42B4}"/>
                    </a:ext>
                  </a:extLst>
                </p14:cNvPr>
                <p14:cNvContentPartPr/>
                <p14:nvPr/>
              </p14:nvContentPartPr>
              <p14:xfrm>
                <a:off x="1071382" y="6014700"/>
                <a:ext cx="127440" cy="329760"/>
              </p14:xfrm>
            </p:contentPart>
          </mc:Choice>
          <mc:Fallback xmlns="">
            <p:pic>
              <p:nvPicPr>
                <p:cNvPr id="1049" name="Ink 1048">
                  <a:extLst>
                    <a:ext uri="{FF2B5EF4-FFF2-40B4-BE49-F238E27FC236}">
                      <a16:creationId xmlns:a16="http://schemas.microsoft.com/office/drawing/2014/main" id="{68652FDF-623B-B24E-BE08-87DC09FB42B4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1056262" y="5999580"/>
                  <a:ext cx="15804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F98BD496-BAAF-C943-8A35-BBC85B0CC84A}"/>
                    </a:ext>
                  </a:extLst>
                </p14:cNvPr>
                <p14:cNvContentPartPr/>
                <p14:nvPr/>
              </p14:nvContentPartPr>
              <p14:xfrm>
                <a:off x="1214302" y="6000660"/>
                <a:ext cx="87480" cy="318240"/>
              </p14:xfrm>
            </p:contentPart>
          </mc:Choice>
          <mc:Fallback xmlns=""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F98BD496-BAAF-C943-8A35-BBC85B0CC84A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1199182" y="5985180"/>
                  <a:ext cx="1180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852F0880-3CB0-E348-AA81-B71E32B30740}"/>
                    </a:ext>
                  </a:extLst>
                </p14:cNvPr>
                <p14:cNvContentPartPr/>
                <p14:nvPr/>
              </p14:nvContentPartPr>
              <p14:xfrm>
                <a:off x="1413022" y="6114780"/>
                <a:ext cx="82440" cy="17676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852F0880-3CB0-E348-AA81-B71E32B30740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1397902" y="6099660"/>
                  <a:ext cx="1130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82ABC1C4-66E8-CE47-84AF-B381107AA22E}"/>
                    </a:ext>
                  </a:extLst>
                </p14:cNvPr>
                <p14:cNvContentPartPr/>
                <p14:nvPr/>
              </p14:nvContentPartPr>
              <p14:xfrm>
                <a:off x="1794262" y="5925060"/>
                <a:ext cx="145080" cy="42876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82ABC1C4-66E8-CE47-84AF-B381107AA22E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1778782" y="5909940"/>
                  <a:ext cx="175680" cy="45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1053" name="Ink 1052">
                  <a:extLst>
                    <a:ext uri="{FF2B5EF4-FFF2-40B4-BE49-F238E27FC236}">
                      <a16:creationId xmlns:a16="http://schemas.microsoft.com/office/drawing/2014/main" id="{65B883F7-FBEA-2B42-ADD3-AAD00DC23E52}"/>
                    </a:ext>
                  </a:extLst>
                </p14:cNvPr>
                <p14:cNvContentPartPr/>
                <p14:nvPr/>
              </p14:nvContentPartPr>
              <p14:xfrm>
                <a:off x="1714342" y="6071940"/>
                <a:ext cx="342720" cy="166680"/>
              </p14:xfrm>
            </p:contentPart>
          </mc:Choice>
          <mc:Fallback xmlns="">
            <p:pic>
              <p:nvPicPr>
                <p:cNvPr id="1053" name="Ink 1052">
                  <a:extLst>
                    <a:ext uri="{FF2B5EF4-FFF2-40B4-BE49-F238E27FC236}">
                      <a16:creationId xmlns:a16="http://schemas.microsoft.com/office/drawing/2014/main" id="{65B883F7-FBEA-2B42-ADD3-AAD00DC23E52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1699222" y="6056820"/>
                  <a:ext cx="3733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1054" name="Ink 1053">
                  <a:extLst>
                    <a:ext uri="{FF2B5EF4-FFF2-40B4-BE49-F238E27FC236}">
                      <a16:creationId xmlns:a16="http://schemas.microsoft.com/office/drawing/2014/main" id="{DEB36D0C-6D3B-8A4F-B05F-FCD6B61D0CC2}"/>
                    </a:ext>
                  </a:extLst>
                </p14:cNvPr>
                <p14:cNvContentPartPr/>
                <p14:nvPr/>
              </p14:nvContentPartPr>
              <p14:xfrm>
                <a:off x="2154262" y="6037020"/>
                <a:ext cx="139680" cy="201960"/>
              </p14:xfrm>
            </p:contentPart>
          </mc:Choice>
          <mc:Fallback xmlns="">
            <p:pic>
              <p:nvPicPr>
                <p:cNvPr id="1054" name="Ink 1053">
                  <a:extLst>
                    <a:ext uri="{FF2B5EF4-FFF2-40B4-BE49-F238E27FC236}">
                      <a16:creationId xmlns:a16="http://schemas.microsoft.com/office/drawing/2014/main" id="{DEB36D0C-6D3B-8A4F-B05F-FCD6B61D0CC2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2139142" y="6021540"/>
                  <a:ext cx="1702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1055" name="Ink 1054">
                  <a:extLst>
                    <a:ext uri="{FF2B5EF4-FFF2-40B4-BE49-F238E27FC236}">
                      <a16:creationId xmlns:a16="http://schemas.microsoft.com/office/drawing/2014/main" id="{70408460-8181-4748-8920-6BD297AB88F3}"/>
                    </a:ext>
                  </a:extLst>
                </p14:cNvPr>
                <p14:cNvContentPartPr/>
                <p14:nvPr/>
              </p14:nvContentPartPr>
              <p14:xfrm>
                <a:off x="2396542" y="6086340"/>
                <a:ext cx="147960" cy="190080"/>
              </p14:xfrm>
            </p:contentPart>
          </mc:Choice>
          <mc:Fallback xmlns="">
            <p:pic>
              <p:nvPicPr>
                <p:cNvPr id="1055" name="Ink 1054">
                  <a:extLst>
                    <a:ext uri="{FF2B5EF4-FFF2-40B4-BE49-F238E27FC236}">
                      <a16:creationId xmlns:a16="http://schemas.microsoft.com/office/drawing/2014/main" id="{70408460-8181-4748-8920-6BD297AB88F3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2381422" y="6071220"/>
                  <a:ext cx="1782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1056" name="Ink 1055">
                  <a:extLst>
                    <a:ext uri="{FF2B5EF4-FFF2-40B4-BE49-F238E27FC236}">
                      <a16:creationId xmlns:a16="http://schemas.microsoft.com/office/drawing/2014/main" id="{72255227-7496-624D-B9BB-5F70CB0F38FB}"/>
                    </a:ext>
                  </a:extLst>
                </p14:cNvPr>
                <p14:cNvContentPartPr/>
                <p14:nvPr/>
              </p14:nvContentPartPr>
              <p14:xfrm>
                <a:off x="2828902" y="5942340"/>
                <a:ext cx="93240" cy="250920"/>
              </p14:xfrm>
            </p:contentPart>
          </mc:Choice>
          <mc:Fallback xmlns="">
            <p:pic>
              <p:nvPicPr>
                <p:cNvPr id="1056" name="Ink 1055">
                  <a:extLst>
                    <a:ext uri="{FF2B5EF4-FFF2-40B4-BE49-F238E27FC236}">
                      <a16:creationId xmlns:a16="http://schemas.microsoft.com/office/drawing/2014/main" id="{72255227-7496-624D-B9BB-5F70CB0F38FB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2813422" y="5926860"/>
                  <a:ext cx="1238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1057" name="Ink 1056">
                  <a:extLst>
                    <a:ext uri="{FF2B5EF4-FFF2-40B4-BE49-F238E27FC236}">
                      <a16:creationId xmlns:a16="http://schemas.microsoft.com/office/drawing/2014/main" id="{21FB728E-BDC3-D048-907F-95784299791D}"/>
                    </a:ext>
                  </a:extLst>
                </p14:cNvPr>
                <p14:cNvContentPartPr/>
                <p14:nvPr/>
              </p14:nvContentPartPr>
              <p14:xfrm>
                <a:off x="2985862" y="6024780"/>
                <a:ext cx="197280" cy="174960"/>
              </p14:xfrm>
            </p:contentPart>
          </mc:Choice>
          <mc:Fallback xmlns="">
            <p:pic>
              <p:nvPicPr>
                <p:cNvPr id="1057" name="Ink 1056">
                  <a:extLst>
                    <a:ext uri="{FF2B5EF4-FFF2-40B4-BE49-F238E27FC236}">
                      <a16:creationId xmlns:a16="http://schemas.microsoft.com/office/drawing/2014/main" id="{21FB728E-BDC3-D048-907F-95784299791D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2970742" y="6009660"/>
                  <a:ext cx="2278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1058" name="Ink 1057">
                  <a:extLst>
                    <a:ext uri="{FF2B5EF4-FFF2-40B4-BE49-F238E27FC236}">
                      <a16:creationId xmlns:a16="http://schemas.microsoft.com/office/drawing/2014/main" id="{697176A1-E8AA-E948-BB61-68806C73703B}"/>
                    </a:ext>
                  </a:extLst>
                </p14:cNvPr>
                <p14:cNvContentPartPr/>
                <p14:nvPr/>
              </p14:nvContentPartPr>
              <p14:xfrm>
                <a:off x="3203302" y="6042060"/>
                <a:ext cx="155880" cy="186480"/>
              </p14:xfrm>
            </p:contentPart>
          </mc:Choice>
          <mc:Fallback xmlns="">
            <p:pic>
              <p:nvPicPr>
                <p:cNvPr id="1058" name="Ink 1057">
                  <a:extLst>
                    <a:ext uri="{FF2B5EF4-FFF2-40B4-BE49-F238E27FC236}">
                      <a16:creationId xmlns:a16="http://schemas.microsoft.com/office/drawing/2014/main" id="{697176A1-E8AA-E948-BB61-68806C73703B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3187822" y="6026580"/>
                  <a:ext cx="18648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1059" name="Ink 1058">
                  <a:extLst>
                    <a:ext uri="{FF2B5EF4-FFF2-40B4-BE49-F238E27FC236}">
                      <a16:creationId xmlns:a16="http://schemas.microsoft.com/office/drawing/2014/main" id="{D0B273EE-95B5-1C4B-B9DD-A9C11E0BEFE5}"/>
                    </a:ext>
                  </a:extLst>
                </p14:cNvPr>
                <p14:cNvContentPartPr/>
                <p14:nvPr/>
              </p14:nvContentPartPr>
              <p14:xfrm>
                <a:off x="3385822" y="5840820"/>
                <a:ext cx="51840" cy="349560"/>
              </p14:xfrm>
            </p:contentPart>
          </mc:Choice>
          <mc:Fallback xmlns="">
            <p:pic>
              <p:nvPicPr>
                <p:cNvPr id="1059" name="Ink 1058">
                  <a:extLst>
                    <a:ext uri="{FF2B5EF4-FFF2-40B4-BE49-F238E27FC236}">
                      <a16:creationId xmlns:a16="http://schemas.microsoft.com/office/drawing/2014/main" id="{D0B273EE-95B5-1C4B-B9DD-A9C11E0BEFE5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3370702" y="5825340"/>
                  <a:ext cx="8208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1060" name="Ink 1059">
                  <a:extLst>
                    <a:ext uri="{FF2B5EF4-FFF2-40B4-BE49-F238E27FC236}">
                      <a16:creationId xmlns:a16="http://schemas.microsoft.com/office/drawing/2014/main" id="{97EAFE59-63D4-F748-95E6-25F41A6B0C2F}"/>
                    </a:ext>
                  </a:extLst>
                </p14:cNvPr>
                <p14:cNvContentPartPr/>
                <p14:nvPr/>
              </p14:nvContentPartPr>
              <p14:xfrm>
                <a:off x="2867422" y="6322500"/>
                <a:ext cx="547200" cy="16560"/>
              </p14:xfrm>
            </p:contentPart>
          </mc:Choice>
          <mc:Fallback xmlns="">
            <p:pic>
              <p:nvPicPr>
                <p:cNvPr id="1060" name="Ink 1059">
                  <a:extLst>
                    <a:ext uri="{FF2B5EF4-FFF2-40B4-BE49-F238E27FC236}">
                      <a16:creationId xmlns:a16="http://schemas.microsoft.com/office/drawing/2014/main" id="{97EAFE59-63D4-F748-95E6-25F41A6B0C2F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2852302" y="6307380"/>
                  <a:ext cx="5778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1114" name="Ink 1113">
                  <a:extLst>
                    <a:ext uri="{FF2B5EF4-FFF2-40B4-BE49-F238E27FC236}">
                      <a16:creationId xmlns:a16="http://schemas.microsoft.com/office/drawing/2014/main" id="{9DAC55B8-A4E9-2049-BD77-D2BACBE2675A}"/>
                    </a:ext>
                  </a:extLst>
                </p14:cNvPr>
                <p14:cNvContentPartPr/>
                <p14:nvPr/>
              </p14:nvContentPartPr>
              <p14:xfrm>
                <a:off x="3714502" y="6071940"/>
                <a:ext cx="46800" cy="244080"/>
              </p14:xfrm>
            </p:contentPart>
          </mc:Choice>
          <mc:Fallback xmlns="">
            <p:pic>
              <p:nvPicPr>
                <p:cNvPr id="1114" name="Ink 1113">
                  <a:extLst>
                    <a:ext uri="{FF2B5EF4-FFF2-40B4-BE49-F238E27FC236}">
                      <a16:creationId xmlns:a16="http://schemas.microsoft.com/office/drawing/2014/main" id="{9DAC55B8-A4E9-2049-BD77-D2BACBE2675A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3699382" y="6056820"/>
                  <a:ext cx="7704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1115" name="Ink 1114">
                  <a:extLst>
                    <a:ext uri="{FF2B5EF4-FFF2-40B4-BE49-F238E27FC236}">
                      <a16:creationId xmlns:a16="http://schemas.microsoft.com/office/drawing/2014/main" id="{FA53F1C4-BD6F-0441-96CC-7A0713323D8B}"/>
                    </a:ext>
                  </a:extLst>
                </p14:cNvPr>
                <p14:cNvContentPartPr/>
                <p14:nvPr/>
              </p14:nvContentPartPr>
              <p14:xfrm>
                <a:off x="3714502" y="5985540"/>
                <a:ext cx="150840" cy="150480"/>
              </p14:xfrm>
            </p:contentPart>
          </mc:Choice>
          <mc:Fallback xmlns="">
            <p:pic>
              <p:nvPicPr>
                <p:cNvPr id="1115" name="Ink 1114">
                  <a:extLst>
                    <a:ext uri="{FF2B5EF4-FFF2-40B4-BE49-F238E27FC236}">
                      <a16:creationId xmlns:a16="http://schemas.microsoft.com/office/drawing/2014/main" id="{FA53F1C4-BD6F-0441-96CC-7A0713323D8B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3699382" y="5970420"/>
                  <a:ext cx="1814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1116" name="Ink 1115">
                  <a:extLst>
                    <a:ext uri="{FF2B5EF4-FFF2-40B4-BE49-F238E27FC236}">
                      <a16:creationId xmlns:a16="http://schemas.microsoft.com/office/drawing/2014/main" id="{855D8F05-CC46-FA4C-9E21-8055FF89794F}"/>
                    </a:ext>
                  </a:extLst>
                </p14:cNvPr>
                <p14:cNvContentPartPr/>
                <p14:nvPr/>
              </p14:nvContentPartPr>
              <p14:xfrm>
                <a:off x="3934102" y="5898780"/>
                <a:ext cx="527040" cy="296640"/>
              </p14:xfrm>
            </p:contentPart>
          </mc:Choice>
          <mc:Fallback xmlns="">
            <p:pic>
              <p:nvPicPr>
                <p:cNvPr id="1116" name="Ink 1115">
                  <a:extLst>
                    <a:ext uri="{FF2B5EF4-FFF2-40B4-BE49-F238E27FC236}">
                      <a16:creationId xmlns:a16="http://schemas.microsoft.com/office/drawing/2014/main" id="{855D8F05-CC46-FA4C-9E21-8055FF89794F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3918982" y="5883660"/>
                  <a:ext cx="55728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1117" name="Ink 1116">
                  <a:extLst>
                    <a:ext uri="{FF2B5EF4-FFF2-40B4-BE49-F238E27FC236}">
                      <a16:creationId xmlns:a16="http://schemas.microsoft.com/office/drawing/2014/main" id="{CE1D484C-D7D2-0742-A1DB-FF6060F444A4}"/>
                    </a:ext>
                  </a:extLst>
                </p14:cNvPr>
                <p14:cNvContentPartPr/>
                <p14:nvPr/>
              </p14:nvContentPartPr>
              <p14:xfrm>
                <a:off x="4523062" y="5943420"/>
                <a:ext cx="101880" cy="203040"/>
              </p14:xfrm>
            </p:contentPart>
          </mc:Choice>
          <mc:Fallback xmlns="">
            <p:pic>
              <p:nvPicPr>
                <p:cNvPr id="1117" name="Ink 1116">
                  <a:extLst>
                    <a:ext uri="{FF2B5EF4-FFF2-40B4-BE49-F238E27FC236}">
                      <a16:creationId xmlns:a16="http://schemas.microsoft.com/office/drawing/2014/main" id="{CE1D484C-D7D2-0742-A1DB-FF6060F444A4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4507582" y="5928300"/>
                  <a:ext cx="1324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1119" name="Ink 1118">
                  <a:extLst>
                    <a:ext uri="{FF2B5EF4-FFF2-40B4-BE49-F238E27FC236}">
                      <a16:creationId xmlns:a16="http://schemas.microsoft.com/office/drawing/2014/main" id="{51EEC50F-01BD-FE4D-B153-9E7397CCF0C0}"/>
                    </a:ext>
                  </a:extLst>
                </p14:cNvPr>
                <p14:cNvContentPartPr/>
                <p14:nvPr/>
              </p14:nvContentPartPr>
              <p14:xfrm>
                <a:off x="4671742" y="5971860"/>
                <a:ext cx="62640" cy="188640"/>
              </p14:xfrm>
            </p:contentPart>
          </mc:Choice>
          <mc:Fallback xmlns="">
            <p:pic>
              <p:nvPicPr>
                <p:cNvPr id="1119" name="Ink 1118">
                  <a:extLst>
                    <a:ext uri="{FF2B5EF4-FFF2-40B4-BE49-F238E27FC236}">
                      <a16:creationId xmlns:a16="http://schemas.microsoft.com/office/drawing/2014/main" id="{51EEC50F-01BD-FE4D-B153-9E7397CCF0C0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4656622" y="5956740"/>
                  <a:ext cx="932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1121" name="Ink 1120">
                  <a:extLst>
                    <a:ext uri="{FF2B5EF4-FFF2-40B4-BE49-F238E27FC236}">
                      <a16:creationId xmlns:a16="http://schemas.microsoft.com/office/drawing/2014/main" id="{FA7426C3-F7C0-CA47-84DD-88F752C7B1E8}"/>
                    </a:ext>
                  </a:extLst>
                </p14:cNvPr>
                <p14:cNvContentPartPr/>
                <p14:nvPr/>
              </p14:nvContentPartPr>
              <p14:xfrm>
                <a:off x="4728982" y="5843340"/>
                <a:ext cx="5400" cy="4320"/>
              </p14:xfrm>
            </p:contentPart>
          </mc:Choice>
          <mc:Fallback xmlns="">
            <p:pic>
              <p:nvPicPr>
                <p:cNvPr id="1121" name="Ink 1120">
                  <a:extLst>
                    <a:ext uri="{FF2B5EF4-FFF2-40B4-BE49-F238E27FC236}">
                      <a16:creationId xmlns:a16="http://schemas.microsoft.com/office/drawing/2014/main" id="{FA7426C3-F7C0-CA47-84DD-88F752C7B1E8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4713862" y="5828220"/>
                  <a:ext cx="360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1124" name="Ink 1123">
                  <a:extLst>
                    <a:ext uri="{FF2B5EF4-FFF2-40B4-BE49-F238E27FC236}">
                      <a16:creationId xmlns:a16="http://schemas.microsoft.com/office/drawing/2014/main" id="{D1E3CD7D-09A5-EC46-AB78-C63166B43EA5}"/>
                    </a:ext>
                  </a:extLst>
                </p14:cNvPr>
                <p14:cNvContentPartPr/>
                <p14:nvPr/>
              </p14:nvContentPartPr>
              <p14:xfrm>
                <a:off x="4786222" y="5872140"/>
                <a:ext cx="61920" cy="293760"/>
              </p14:xfrm>
            </p:contentPart>
          </mc:Choice>
          <mc:Fallback xmlns="">
            <p:pic>
              <p:nvPicPr>
                <p:cNvPr id="1124" name="Ink 1123">
                  <a:extLst>
                    <a:ext uri="{FF2B5EF4-FFF2-40B4-BE49-F238E27FC236}">
                      <a16:creationId xmlns:a16="http://schemas.microsoft.com/office/drawing/2014/main" id="{D1E3CD7D-09A5-EC46-AB78-C63166B43EA5}"/>
                    </a:ext>
                  </a:extLst>
                </p:cNvPr>
                <p:cNvPicPr/>
                <p:nvPr/>
              </p:nvPicPr>
              <p:blipFill>
                <a:blip r:embed="rId1571"/>
                <a:stretch>
                  <a:fillRect/>
                </a:stretch>
              </p:blipFill>
              <p:spPr>
                <a:xfrm>
                  <a:off x="4770742" y="5856660"/>
                  <a:ext cx="925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0383D408-58FA-CA4A-BEF3-F8F018A15855}"/>
                    </a:ext>
                  </a:extLst>
                </p14:cNvPr>
                <p14:cNvContentPartPr/>
                <p14:nvPr/>
              </p14:nvContentPartPr>
              <p14:xfrm>
                <a:off x="4752022" y="5939460"/>
                <a:ext cx="334440" cy="2062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0383D408-58FA-CA4A-BEF3-F8F018A15855}"/>
                    </a:ext>
                  </a:extLst>
                </p:cNvPr>
                <p:cNvPicPr/>
                <p:nvPr/>
              </p:nvPicPr>
              <p:blipFill>
                <a:blip r:embed="rId1573"/>
                <a:stretch>
                  <a:fillRect/>
                </a:stretch>
              </p:blipFill>
              <p:spPr>
                <a:xfrm>
                  <a:off x="4736902" y="5924340"/>
                  <a:ext cx="36468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4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2A54FA82-9421-EA4A-9619-C3AE1B713B54}"/>
                    </a:ext>
                  </a:extLst>
                </p14:cNvPr>
                <p14:cNvContentPartPr/>
                <p14:nvPr/>
              </p14:nvContentPartPr>
              <p14:xfrm>
                <a:off x="5171782" y="5766300"/>
                <a:ext cx="45720" cy="4384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2A54FA82-9421-EA4A-9619-C3AE1B713B54}"/>
                    </a:ext>
                  </a:extLst>
                </p:cNvPr>
                <p:cNvPicPr/>
                <p:nvPr/>
              </p:nvPicPr>
              <p:blipFill>
                <a:blip r:embed="rId1575"/>
                <a:stretch>
                  <a:fillRect/>
                </a:stretch>
              </p:blipFill>
              <p:spPr>
                <a:xfrm>
                  <a:off x="5156662" y="5750820"/>
                  <a:ext cx="76320" cy="46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D60221F5-89EC-1942-B9CF-3ED2712B205C}"/>
                    </a:ext>
                  </a:extLst>
                </p14:cNvPr>
                <p14:cNvContentPartPr/>
                <p14:nvPr/>
              </p14:nvContentPartPr>
              <p14:xfrm>
                <a:off x="5329462" y="5993820"/>
                <a:ext cx="105840" cy="16812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D60221F5-89EC-1942-B9CF-3ED2712B205C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5314342" y="5978340"/>
                  <a:ext cx="1364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290F0641-E5AB-3148-AC68-0C3B0C60D56B}"/>
                    </a:ext>
                  </a:extLst>
                </p14:cNvPr>
                <p14:cNvContentPartPr/>
                <p14:nvPr/>
              </p14:nvContentPartPr>
              <p14:xfrm>
                <a:off x="5553022" y="5971860"/>
                <a:ext cx="149400" cy="4219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290F0641-E5AB-3148-AC68-0C3B0C60D56B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5537542" y="5956740"/>
                  <a:ext cx="17964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458ABBDD-49C7-F84A-9EDA-8549BB9F5A2B}"/>
                    </a:ext>
                  </a:extLst>
                </p14:cNvPr>
                <p14:cNvContentPartPr/>
                <p14:nvPr/>
              </p14:nvContentPartPr>
              <p14:xfrm>
                <a:off x="5714662" y="5929020"/>
                <a:ext cx="64440" cy="2761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458ABBDD-49C7-F84A-9EDA-8549BB9F5A2B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5699542" y="5913900"/>
                  <a:ext cx="950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08E9B727-3DC6-FA49-8607-8687C7A7FA2B}"/>
                    </a:ext>
                  </a:extLst>
                </p14:cNvPr>
                <p14:cNvContentPartPr/>
                <p14:nvPr/>
              </p14:nvContentPartPr>
              <p14:xfrm>
                <a:off x="5814742" y="5829300"/>
                <a:ext cx="5040" cy="25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08E9B727-3DC6-FA49-8607-8687C7A7FA2B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5799622" y="5813820"/>
                  <a:ext cx="356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B60F093-E259-774A-B972-85740429A7DA}"/>
                    </a:ext>
                  </a:extLst>
                </p14:cNvPr>
                <p14:cNvContentPartPr/>
                <p14:nvPr/>
              </p14:nvContentPartPr>
              <p14:xfrm>
                <a:off x="5860822" y="5999580"/>
                <a:ext cx="112320" cy="1634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B60F093-E259-774A-B972-85740429A7DA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5845342" y="5984460"/>
                  <a:ext cx="1425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D6CC8908-94EB-0E42-9CE9-9DAEAC59ED6E}"/>
                    </a:ext>
                  </a:extLst>
                </p14:cNvPr>
                <p14:cNvContentPartPr/>
                <p14:nvPr/>
              </p14:nvContentPartPr>
              <p14:xfrm>
                <a:off x="6018502" y="5999220"/>
                <a:ext cx="122040" cy="1548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D6CC8908-94EB-0E42-9CE9-9DAEAC59ED6E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6003382" y="5983740"/>
                  <a:ext cx="1526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E5B84F0-0780-AE4E-88ED-BB3E20A571AC}"/>
                    </a:ext>
                  </a:extLst>
                </p14:cNvPr>
                <p14:cNvContentPartPr/>
                <p14:nvPr/>
              </p14:nvContentPartPr>
              <p14:xfrm>
                <a:off x="6177982" y="5775660"/>
                <a:ext cx="80640" cy="3740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E5B84F0-0780-AE4E-88ED-BB3E20A571AC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6162502" y="5760540"/>
                  <a:ext cx="11124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1610BA8C-36E0-9140-9B95-4FE589F53A02}"/>
                    </a:ext>
                  </a:extLst>
                </p14:cNvPr>
                <p14:cNvContentPartPr/>
                <p14:nvPr/>
              </p14:nvContentPartPr>
              <p14:xfrm>
                <a:off x="1991902" y="6499260"/>
                <a:ext cx="164160" cy="2109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1610BA8C-36E0-9140-9B95-4FE589F53A02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1976422" y="6483780"/>
                  <a:ext cx="19476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9418CDA-FD1F-A84B-B6EA-A9D8C52CF25D}"/>
                    </a:ext>
                  </a:extLst>
                </p14:cNvPr>
                <p14:cNvContentPartPr/>
                <p14:nvPr/>
              </p14:nvContentPartPr>
              <p14:xfrm>
                <a:off x="2219062" y="6495660"/>
                <a:ext cx="112680" cy="34272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9418CDA-FD1F-A84B-B6EA-A9D8C52CF25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203942" y="6480540"/>
                  <a:ext cx="14328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BC6BF3D5-6A2C-564A-996D-EBA0B177FF81}"/>
                    </a:ext>
                  </a:extLst>
                </p14:cNvPr>
                <p14:cNvContentPartPr/>
                <p14:nvPr/>
              </p14:nvContentPartPr>
              <p14:xfrm>
                <a:off x="2384302" y="6554700"/>
                <a:ext cx="93600" cy="2786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BC6BF3D5-6A2C-564A-996D-EBA0B177FF81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2369182" y="6539220"/>
                  <a:ext cx="12420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B38FACF0-C4C7-B84D-A30A-45DAE2AFFEF6}"/>
                    </a:ext>
                  </a:extLst>
                </p14:cNvPr>
                <p14:cNvContentPartPr/>
                <p14:nvPr/>
              </p14:nvContentPartPr>
              <p14:xfrm>
                <a:off x="2543062" y="6400620"/>
                <a:ext cx="85320" cy="2973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B38FACF0-C4C7-B84D-A30A-45DAE2AFFEF6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2527582" y="6385500"/>
                  <a:ext cx="1159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1153" name="Ink 1152">
                  <a:extLst>
                    <a:ext uri="{FF2B5EF4-FFF2-40B4-BE49-F238E27FC236}">
                      <a16:creationId xmlns:a16="http://schemas.microsoft.com/office/drawing/2014/main" id="{B9CA2D79-0C8F-3F41-8A7C-233162718D64}"/>
                    </a:ext>
                  </a:extLst>
                </p14:cNvPr>
                <p14:cNvContentPartPr/>
                <p14:nvPr/>
              </p14:nvContentPartPr>
              <p14:xfrm>
                <a:off x="2671582" y="6557940"/>
                <a:ext cx="39240" cy="157680"/>
              </p14:xfrm>
            </p:contentPart>
          </mc:Choice>
          <mc:Fallback xmlns="">
            <p:pic>
              <p:nvPicPr>
                <p:cNvPr id="1153" name="Ink 1152">
                  <a:extLst>
                    <a:ext uri="{FF2B5EF4-FFF2-40B4-BE49-F238E27FC236}">
                      <a16:creationId xmlns:a16="http://schemas.microsoft.com/office/drawing/2014/main" id="{B9CA2D79-0C8F-3F41-8A7C-233162718D64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2656462" y="6542460"/>
                  <a:ext cx="698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1154" name="Ink 1153">
                  <a:extLst>
                    <a:ext uri="{FF2B5EF4-FFF2-40B4-BE49-F238E27FC236}">
                      <a16:creationId xmlns:a16="http://schemas.microsoft.com/office/drawing/2014/main" id="{F2CBDAA6-9DB1-A642-9459-1C634FCB3BDE}"/>
                    </a:ext>
                  </a:extLst>
                </p14:cNvPr>
                <p14:cNvContentPartPr/>
                <p14:nvPr/>
              </p14:nvContentPartPr>
              <p14:xfrm>
                <a:off x="2700022" y="6443460"/>
                <a:ext cx="13320" cy="7920"/>
              </p14:xfrm>
            </p:contentPart>
          </mc:Choice>
          <mc:Fallback xmlns="">
            <p:pic>
              <p:nvPicPr>
                <p:cNvPr id="1154" name="Ink 1153">
                  <a:extLst>
                    <a:ext uri="{FF2B5EF4-FFF2-40B4-BE49-F238E27FC236}">
                      <a16:creationId xmlns:a16="http://schemas.microsoft.com/office/drawing/2014/main" id="{F2CBDAA6-9DB1-A642-9459-1C634FCB3BDE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2684902" y="6428340"/>
                  <a:ext cx="439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1156" name="Ink 1155">
                  <a:extLst>
                    <a:ext uri="{FF2B5EF4-FFF2-40B4-BE49-F238E27FC236}">
                      <a16:creationId xmlns:a16="http://schemas.microsoft.com/office/drawing/2014/main" id="{56009F49-B8B4-C240-86A5-8C6FE8CED346}"/>
                    </a:ext>
                  </a:extLst>
                </p14:cNvPr>
                <p14:cNvContentPartPr/>
                <p14:nvPr/>
              </p14:nvContentPartPr>
              <p14:xfrm>
                <a:off x="2820262" y="6513300"/>
                <a:ext cx="199440" cy="172080"/>
              </p14:xfrm>
            </p:contentPart>
          </mc:Choice>
          <mc:Fallback xmlns="">
            <p:pic>
              <p:nvPicPr>
                <p:cNvPr id="1156" name="Ink 1155">
                  <a:extLst>
                    <a:ext uri="{FF2B5EF4-FFF2-40B4-BE49-F238E27FC236}">
                      <a16:creationId xmlns:a16="http://schemas.microsoft.com/office/drawing/2014/main" id="{56009F49-B8B4-C240-86A5-8C6FE8CED346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2804782" y="6498180"/>
                  <a:ext cx="22968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1161" name="Ink 1160">
                  <a:extLst>
                    <a:ext uri="{FF2B5EF4-FFF2-40B4-BE49-F238E27FC236}">
                      <a16:creationId xmlns:a16="http://schemas.microsoft.com/office/drawing/2014/main" id="{DCC00ED3-7D43-3744-92A6-5A9243136C97}"/>
                    </a:ext>
                  </a:extLst>
                </p14:cNvPr>
                <p14:cNvContentPartPr/>
                <p14:nvPr/>
              </p14:nvContentPartPr>
              <p14:xfrm>
                <a:off x="2966422" y="6543180"/>
                <a:ext cx="165600" cy="178920"/>
              </p14:xfrm>
            </p:contentPart>
          </mc:Choice>
          <mc:Fallback xmlns="">
            <p:pic>
              <p:nvPicPr>
                <p:cNvPr id="1161" name="Ink 1160">
                  <a:extLst>
                    <a:ext uri="{FF2B5EF4-FFF2-40B4-BE49-F238E27FC236}">
                      <a16:creationId xmlns:a16="http://schemas.microsoft.com/office/drawing/2014/main" id="{DCC00ED3-7D43-3744-92A6-5A9243136C97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2950942" y="6528060"/>
                  <a:ext cx="1958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1175" name="Ink 1174">
                  <a:extLst>
                    <a:ext uri="{FF2B5EF4-FFF2-40B4-BE49-F238E27FC236}">
                      <a16:creationId xmlns:a16="http://schemas.microsoft.com/office/drawing/2014/main" id="{F1436676-E130-EB48-9BD5-6919600D3E1D}"/>
                    </a:ext>
                  </a:extLst>
                </p14:cNvPr>
                <p14:cNvContentPartPr/>
                <p14:nvPr/>
              </p14:nvContentPartPr>
              <p14:xfrm>
                <a:off x="3214462" y="6471900"/>
                <a:ext cx="60840" cy="257040"/>
              </p14:xfrm>
            </p:contentPart>
          </mc:Choice>
          <mc:Fallback xmlns="">
            <p:pic>
              <p:nvPicPr>
                <p:cNvPr id="1175" name="Ink 1174">
                  <a:extLst>
                    <a:ext uri="{FF2B5EF4-FFF2-40B4-BE49-F238E27FC236}">
                      <a16:creationId xmlns:a16="http://schemas.microsoft.com/office/drawing/2014/main" id="{F1436676-E130-EB48-9BD5-6919600D3E1D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3199342" y="6456780"/>
                  <a:ext cx="914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1177" name="Ink 1176">
                  <a:extLst>
                    <a:ext uri="{FF2B5EF4-FFF2-40B4-BE49-F238E27FC236}">
                      <a16:creationId xmlns:a16="http://schemas.microsoft.com/office/drawing/2014/main" id="{0BF63AD8-A8AE-4B4B-9A31-FACC61570E5E}"/>
                    </a:ext>
                  </a:extLst>
                </p14:cNvPr>
                <p14:cNvContentPartPr/>
                <p14:nvPr/>
              </p14:nvContentPartPr>
              <p14:xfrm>
                <a:off x="3120502" y="6532380"/>
                <a:ext cx="248040" cy="122040"/>
              </p14:xfrm>
            </p:contentPart>
          </mc:Choice>
          <mc:Fallback xmlns="">
            <p:pic>
              <p:nvPicPr>
                <p:cNvPr id="1177" name="Ink 1176">
                  <a:extLst>
                    <a:ext uri="{FF2B5EF4-FFF2-40B4-BE49-F238E27FC236}">
                      <a16:creationId xmlns:a16="http://schemas.microsoft.com/office/drawing/2014/main" id="{0BF63AD8-A8AE-4B4B-9A31-FACC61570E5E}"/>
                    </a:ext>
                  </a:extLst>
                </p:cNvPr>
                <p:cNvPicPr/>
                <p:nvPr/>
              </p:nvPicPr>
              <p:blipFill>
                <a:blip r:embed="rId1609"/>
                <a:stretch>
                  <a:fillRect/>
                </a:stretch>
              </p:blipFill>
              <p:spPr>
                <a:xfrm>
                  <a:off x="3105382" y="6517260"/>
                  <a:ext cx="2786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1178" name="Ink 1177">
                  <a:extLst>
                    <a:ext uri="{FF2B5EF4-FFF2-40B4-BE49-F238E27FC236}">
                      <a16:creationId xmlns:a16="http://schemas.microsoft.com/office/drawing/2014/main" id="{90C9C5DC-795B-AD43-AF72-C93C306639CA}"/>
                    </a:ext>
                  </a:extLst>
                </p14:cNvPr>
                <p14:cNvContentPartPr/>
                <p14:nvPr/>
              </p14:nvContentPartPr>
              <p14:xfrm>
                <a:off x="3368182" y="6429420"/>
                <a:ext cx="3600" cy="14400"/>
              </p14:xfrm>
            </p:contentPart>
          </mc:Choice>
          <mc:Fallback xmlns="">
            <p:pic>
              <p:nvPicPr>
                <p:cNvPr id="1178" name="Ink 1177">
                  <a:extLst>
                    <a:ext uri="{FF2B5EF4-FFF2-40B4-BE49-F238E27FC236}">
                      <a16:creationId xmlns:a16="http://schemas.microsoft.com/office/drawing/2014/main" id="{90C9C5DC-795B-AD43-AF72-C93C306639CA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3353062" y="6414300"/>
                  <a:ext cx="342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1181" name="Ink 1180">
                  <a:extLst>
                    <a:ext uri="{FF2B5EF4-FFF2-40B4-BE49-F238E27FC236}">
                      <a16:creationId xmlns:a16="http://schemas.microsoft.com/office/drawing/2014/main" id="{B5976749-24B6-264D-9252-20091077DB17}"/>
                    </a:ext>
                  </a:extLst>
                </p14:cNvPr>
                <p14:cNvContentPartPr/>
                <p14:nvPr/>
              </p14:nvContentPartPr>
              <p14:xfrm>
                <a:off x="3483382" y="6472620"/>
                <a:ext cx="96480" cy="198000"/>
              </p14:xfrm>
            </p:contentPart>
          </mc:Choice>
          <mc:Fallback xmlns="">
            <p:pic>
              <p:nvPicPr>
                <p:cNvPr id="1181" name="Ink 1180">
                  <a:extLst>
                    <a:ext uri="{FF2B5EF4-FFF2-40B4-BE49-F238E27FC236}">
                      <a16:creationId xmlns:a16="http://schemas.microsoft.com/office/drawing/2014/main" id="{B5976749-24B6-264D-9252-20091077DB17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3468262" y="6457500"/>
                  <a:ext cx="12708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1182" name="Ink 1181">
                  <a:extLst>
                    <a:ext uri="{FF2B5EF4-FFF2-40B4-BE49-F238E27FC236}">
                      <a16:creationId xmlns:a16="http://schemas.microsoft.com/office/drawing/2014/main" id="{989D4E0E-D264-754D-8B06-49C1771BE4E4}"/>
                    </a:ext>
                  </a:extLst>
                </p14:cNvPr>
                <p14:cNvContentPartPr/>
                <p14:nvPr/>
              </p14:nvContentPartPr>
              <p14:xfrm>
                <a:off x="3643222" y="6502500"/>
                <a:ext cx="187200" cy="200520"/>
              </p14:xfrm>
            </p:contentPart>
          </mc:Choice>
          <mc:Fallback xmlns="">
            <p:pic>
              <p:nvPicPr>
                <p:cNvPr id="1182" name="Ink 1181">
                  <a:extLst>
                    <a:ext uri="{FF2B5EF4-FFF2-40B4-BE49-F238E27FC236}">
                      <a16:creationId xmlns:a16="http://schemas.microsoft.com/office/drawing/2014/main" id="{989D4E0E-D264-754D-8B06-49C1771BE4E4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3628102" y="6487380"/>
                  <a:ext cx="217440" cy="23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E5E83AAD-A80F-ED41-B566-51EC70F3CCE5}"/>
              </a:ext>
            </a:extLst>
          </p:cNvPr>
          <p:cNvGrpSpPr/>
          <p:nvPr/>
        </p:nvGrpSpPr>
        <p:grpSpPr>
          <a:xfrm>
            <a:off x="5757862" y="1656900"/>
            <a:ext cx="6000120" cy="4002840"/>
            <a:chOff x="5757862" y="1656900"/>
            <a:chExt cx="6000120" cy="40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DC528E3-1FBB-2441-81A5-F5EB0B522ED6}"/>
                    </a:ext>
                  </a:extLst>
                </p14:cNvPr>
                <p14:cNvContentPartPr/>
                <p14:nvPr/>
              </p14:nvContentPartPr>
              <p14:xfrm>
                <a:off x="8258062" y="1800180"/>
                <a:ext cx="97200" cy="4078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7DC528E3-1FBB-2441-81A5-F5EB0B522ED6}"/>
                    </a:ext>
                  </a:extLst>
                </p:cNvPr>
                <p:cNvPicPr/>
                <p:nvPr/>
              </p:nvPicPr>
              <p:blipFill>
                <a:blip r:embed="rId1617"/>
                <a:stretch>
                  <a:fillRect/>
                </a:stretch>
              </p:blipFill>
              <p:spPr>
                <a:xfrm>
                  <a:off x="8242582" y="1784700"/>
                  <a:ext cx="127800" cy="43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63474467-A35A-A344-8AED-5CEDBCFBE345}"/>
                    </a:ext>
                  </a:extLst>
                </p14:cNvPr>
                <p14:cNvContentPartPr/>
                <p14:nvPr/>
              </p14:nvContentPartPr>
              <p14:xfrm>
                <a:off x="8249062" y="1733220"/>
                <a:ext cx="276480" cy="1242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63474467-A35A-A344-8AED-5CEDBCFBE345}"/>
                    </a:ext>
                  </a:extLst>
                </p:cNvPr>
                <p:cNvPicPr/>
                <p:nvPr/>
              </p:nvPicPr>
              <p:blipFill>
                <a:blip r:embed="rId1619"/>
                <a:stretch>
                  <a:fillRect/>
                </a:stretch>
              </p:blipFill>
              <p:spPr>
                <a:xfrm>
                  <a:off x="8233942" y="1718100"/>
                  <a:ext cx="3070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A2D0F1CD-6EA7-8E43-B1D2-2C24A5C53E72}"/>
                    </a:ext>
                  </a:extLst>
                </p14:cNvPr>
                <p14:cNvContentPartPr/>
                <p14:nvPr/>
              </p14:nvContentPartPr>
              <p14:xfrm>
                <a:off x="8300902" y="2003220"/>
                <a:ext cx="281520" cy="1886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A2D0F1CD-6EA7-8E43-B1D2-2C24A5C53E72}"/>
                    </a:ext>
                  </a:extLst>
                </p:cNvPr>
                <p:cNvPicPr/>
                <p:nvPr/>
              </p:nvPicPr>
              <p:blipFill>
                <a:blip r:embed="rId1621"/>
                <a:stretch>
                  <a:fillRect/>
                </a:stretch>
              </p:blipFill>
              <p:spPr>
                <a:xfrm>
                  <a:off x="8285782" y="1988100"/>
                  <a:ext cx="31212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E44BEBF-9F88-BB48-B04E-758EF2A4210B}"/>
                    </a:ext>
                  </a:extLst>
                </p14:cNvPr>
                <p14:cNvContentPartPr/>
                <p14:nvPr/>
              </p14:nvContentPartPr>
              <p14:xfrm>
                <a:off x="8708062" y="1922220"/>
                <a:ext cx="256320" cy="2520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E44BEBF-9F88-BB48-B04E-758EF2A4210B}"/>
                    </a:ext>
                  </a:extLst>
                </p:cNvPr>
                <p:cNvPicPr/>
                <p:nvPr/>
              </p:nvPicPr>
              <p:blipFill>
                <a:blip r:embed="rId1623"/>
                <a:stretch>
                  <a:fillRect/>
                </a:stretch>
              </p:blipFill>
              <p:spPr>
                <a:xfrm>
                  <a:off x="8692942" y="1906740"/>
                  <a:ext cx="28656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DDA434B-0742-2C4E-BAE2-E1EEEF3D8FEF}"/>
                    </a:ext>
                  </a:extLst>
                </p14:cNvPr>
                <p14:cNvContentPartPr/>
                <p14:nvPr/>
              </p14:nvContentPartPr>
              <p14:xfrm>
                <a:off x="9021982" y="1912500"/>
                <a:ext cx="211680" cy="1965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9DDA434B-0742-2C4E-BAE2-E1EEEF3D8FEF}"/>
                    </a:ext>
                  </a:extLst>
                </p:cNvPr>
                <p:cNvPicPr/>
                <p:nvPr/>
              </p:nvPicPr>
              <p:blipFill>
                <a:blip r:embed="rId1625"/>
                <a:stretch>
                  <a:fillRect/>
                </a:stretch>
              </p:blipFill>
              <p:spPr>
                <a:xfrm>
                  <a:off x="9006862" y="1897380"/>
                  <a:ext cx="2419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7905023C-8B04-6646-8BE7-1A4621F32291}"/>
                    </a:ext>
                  </a:extLst>
                </p14:cNvPr>
                <p14:cNvContentPartPr/>
                <p14:nvPr/>
              </p14:nvContentPartPr>
              <p14:xfrm>
                <a:off x="9255982" y="1685700"/>
                <a:ext cx="68040" cy="4546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7905023C-8B04-6646-8BE7-1A4621F32291}"/>
                    </a:ext>
                  </a:extLst>
                </p:cNvPr>
                <p:cNvPicPr/>
                <p:nvPr/>
              </p:nvPicPr>
              <p:blipFill>
                <a:blip r:embed="rId1627"/>
                <a:stretch>
                  <a:fillRect/>
                </a:stretch>
              </p:blipFill>
              <p:spPr>
                <a:xfrm>
                  <a:off x="9240862" y="1670580"/>
                  <a:ext cx="98640" cy="48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D7D11529-E1CA-784B-B942-181F7112DC91}"/>
                    </a:ext>
                  </a:extLst>
                </p14:cNvPr>
                <p14:cNvContentPartPr/>
                <p14:nvPr/>
              </p14:nvContentPartPr>
              <p14:xfrm>
                <a:off x="9611662" y="1656900"/>
                <a:ext cx="193320" cy="5025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D7D11529-E1CA-784B-B942-181F7112DC91}"/>
                    </a:ext>
                  </a:extLst>
                </p:cNvPr>
                <p:cNvPicPr/>
                <p:nvPr/>
              </p:nvPicPr>
              <p:blipFill>
                <a:blip r:embed="rId1629"/>
                <a:stretch>
                  <a:fillRect/>
                </a:stretch>
              </p:blipFill>
              <p:spPr>
                <a:xfrm>
                  <a:off x="9596182" y="1641780"/>
                  <a:ext cx="223920" cy="53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82DFC5F-3E88-D044-B8C6-EBC9DD2D4994}"/>
                    </a:ext>
                  </a:extLst>
                </p14:cNvPr>
                <p14:cNvContentPartPr/>
                <p14:nvPr/>
              </p14:nvContentPartPr>
              <p14:xfrm>
                <a:off x="9471622" y="1706940"/>
                <a:ext cx="432000" cy="3952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82DFC5F-3E88-D044-B8C6-EBC9DD2D4994}"/>
                    </a:ext>
                  </a:extLst>
                </p:cNvPr>
                <p:cNvPicPr/>
                <p:nvPr/>
              </p:nvPicPr>
              <p:blipFill>
                <a:blip r:embed="rId1631"/>
                <a:stretch>
                  <a:fillRect/>
                </a:stretch>
              </p:blipFill>
              <p:spPr>
                <a:xfrm>
                  <a:off x="9456142" y="1691460"/>
                  <a:ext cx="46260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2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C0BBA35B-61CA-E34F-8061-CD11E9FA1573}"/>
                    </a:ext>
                  </a:extLst>
                </p14:cNvPr>
                <p14:cNvContentPartPr/>
                <p14:nvPr/>
              </p14:nvContentPartPr>
              <p14:xfrm>
                <a:off x="9993982" y="1899900"/>
                <a:ext cx="160200" cy="1728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C0BBA35B-61CA-E34F-8061-CD11E9FA1573}"/>
                    </a:ext>
                  </a:extLst>
                </p:cNvPr>
                <p:cNvPicPr/>
                <p:nvPr/>
              </p:nvPicPr>
              <p:blipFill>
                <a:blip r:embed="rId1633"/>
                <a:stretch>
                  <a:fillRect/>
                </a:stretch>
              </p:blipFill>
              <p:spPr>
                <a:xfrm>
                  <a:off x="9978862" y="1884780"/>
                  <a:ext cx="190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4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66F72756-7939-9645-B687-C57D28ABC832}"/>
                    </a:ext>
                  </a:extLst>
                </p14:cNvPr>
                <p14:cNvContentPartPr/>
                <p14:nvPr/>
              </p14:nvContentPartPr>
              <p14:xfrm>
                <a:off x="10236262" y="1869300"/>
                <a:ext cx="211320" cy="1926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66F72756-7939-9645-B687-C57D28ABC832}"/>
                    </a:ext>
                  </a:extLst>
                </p:cNvPr>
                <p:cNvPicPr/>
                <p:nvPr/>
              </p:nvPicPr>
              <p:blipFill>
                <a:blip r:embed="rId1635"/>
                <a:stretch>
                  <a:fillRect/>
                </a:stretch>
              </p:blipFill>
              <p:spPr>
                <a:xfrm>
                  <a:off x="10221142" y="1854180"/>
                  <a:ext cx="2419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6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C1305A1-CF97-9C45-85AF-D7A690342D2B}"/>
                    </a:ext>
                  </a:extLst>
                </p14:cNvPr>
                <p14:cNvContentPartPr/>
                <p14:nvPr/>
              </p14:nvContentPartPr>
              <p14:xfrm>
                <a:off x="10501222" y="1757340"/>
                <a:ext cx="48240" cy="3049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C1305A1-CF97-9C45-85AF-D7A690342D2B}"/>
                    </a:ext>
                  </a:extLst>
                </p:cNvPr>
                <p:cNvPicPr/>
                <p:nvPr/>
              </p:nvPicPr>
              <p:blipFill>
                <a:blip r:embed="rId1637"/>
                <a:stretch>
                  <a:fillRect/>
                </a:stretch>
              </p:blipFill>
              <p:spPr>
                <a:xfrm>
                  <a:off x="10485742" y="1741860"/>
                  <a:ext cx="7848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8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C208537-5502-504D-8B3A-AD6257EB8167}"/>
                    </a:ext>
                  </a:extLst>
                </p14:cNvPr>
                <p14:cNvContentPartPr/>
                <p14:nvPr/>
              </p14:nvContentPartPr>
              <p14:xfrm>
                <a:off x="10458382" y="1831500"/>
                <a:ext cx="299520" cy="712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C208537-5502-504D-8B3A-AD6257EB8167}"/>
                    </a:ext>
                  </a:extLst>
                </p:cNvPr>
                <p:cNvPicPr/>
                <p:nvPr/>
              </p:nvPicPr>
              <p:blipFill>
                <a:blip r:embed="rId1639"/>
                <a:stretch>
                  <a:fillRect/>
                </a:stretch>
              </p:blipFill>
              <p:spPr>
                <a:xfrm>
                  <a:off x="10442902" y="1816380"/>
                  <a:ext cx="3297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0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255DA9B-0BC6-F542-AF24-94F5F549D8CF}"/>
                    </a:ext>
                  </a:extLst>
                </p14:cNvPr>
                <p14:cNvContentPartPr/>
                <p14:nvPr/>
              </p14:nvContentPartPr>
              <p14:xfrm>
                <a:off x="5771902" y="1871460"/>
                <a:ext cx="116280" cy="5234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255DA9B-0BC6-F542-AF24-94F5F549D8CF}"/>
                    </a:ext>
                  </a:extLst>
                </p:cNvPr>
                <p:cNvPicPr/>
                <p:nvPr/>
              </p:nvPicPr>
              <p:blipFill>
                <a:blip r:embed="rId1641"/>
                <a:stretch>
                  <a:fillRect/>
                </a:stretch>
              </p:blipFill>
              <p:spPr>
                <a:xfrm>
                  <a:off x="5756782" y="1856340"/>
                  <a:ext cx="146880" cy="55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5FD592A-EA06-6745-A700-C0235D19A8DD}"/>
                    </a:ext>
                  </a:extLst>
                </p14:cNvPr>
                <p14:cNvContentPartPr/>
                <p14:nvPr/>
              </p14:nvContentPartPr>
              <p14:xfrm>
                <a:off x="5757862" y="1885860"/>
                <a:ext cx="341280" cy="499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5FD592A-EA06-6745-A700-C0235D19A8DD}"/>
                    </a:ext>
                  </a:extLst>
                </p:cNvPr>
                <p:cNvPicPr/>
                <p:nvPr/>
              </p:nvPicPr>
              <p:blipFill>
                <a:blip r:embed="rId1643"/>
                <a:stretch>
                  <a:fillRect/>
                </a:stretch>
              </p:blipFill>
              <p:spPr>
                <a:xfrm>
                  <a:off x="5742382" y="1870380"/>
                  <a:ext cx="371520" cy="53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EBAAB1C-8FC5-F04D-A5EA-B340BCCBAA84}"/>
                    </a:ext>
                  </a:extLst>
                </p14:cNvPr>
                <p14:cNvContentPartPr/>
                <p14:nvPr/>
              </p14:nvContentPartPr>
              <p14:xfrm>
                <a:off x="6114982" y="2037060"/>
                <a:ext cx="222120" cy="2538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EBAAB1C-8FC5-F04D-A5EA-B340BCCBAA84}"/>
                    </a:ext>
                  </a:extLst>
                </p:cNvPr>
                <p:cNvPicPr/>
                <p:nvPr/>
              </p:nvPicPr>
              <p:blipFill>
                <a:blip r:embed="rId1645"/>
                <a:stretch>
                  <a:fillRect/>
                </a:stretch>
              </p:blipFill>
              <p:spPr>
                <a:xfrm>
                  <a:off x="6099502" y="2021940"/>
                  <a:ext cx="25272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D7990FF-C2EB-0643-B2CB-F1A72DEFAF3A}"/>
                    </a:ext>
                  </a:extLst>
                </p14:cNvPr>
                <p14:cNvContentPartPr/>
                <p14:nvPr/>
              </p14:nvContentPartPr>
              <p14:xfrm>
                <a:off x="6414862" y="2028780"/>
                <a:ext cx="253800" cy="2404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D7990FF-C2EB-0643-B2CB-F1A72DEFAF3A}"/>
                    </a:ext>
                  </a:extLst>
                </p:cNvPr>
                <p:cNvPicPr/>
                <p:nvPr/>
              </p:nvPicPr>
              <p:blipFill>
                <a:blip r:embed="rId1647"/>
                <a:stretch>
                  <a:fillRect/>
                </a:stretch>
              </p:blipFill>
              <p:spPr>
                <a:xfrm>
                  <a:off x="6399742" y="2013300"/>
                  <a:ext cx="28440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EB3ACB12-ED04-B34C-BF40-497ABEBEF09B}"/>
                    </a:ext>
                  </a:extLst>
                </p14:cNvPr>
                <p14:cNvContentPartPr/>
                <p14:nvPr/>
              </p14:nvContentPartPr>
              <p14:xfrm>
                <a:off x="6842902" y="2028780"/>
                <a:ext cx="123480" cy="2228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EB3ACB12-ED04-B34C-BF40-497ABEBEF09B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6827782" y="2013300"/>
                  <a:ext cx="15408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262ED915-DA4A-4148-9EB6-3B9EE62C37AD}"/>
                    </a:ext>
                  </a:extLst>
                </p14:cNvPr>
                <p14:cNvContentPartPr/>
                <p14:nvPr/>
              </p14:nvContentPartPr>
              <p14:xfrm>
                <a:off x="7172302" y="1943100"/>
                <a:ext cx="51480" cy="2854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262ED915-DA4A-4148-9EB6-3B9EE62C37AD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7156822" y="1927620"/>
                  <a:ext cx="820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C49667E1-1350-C143-8668-E0C5E2B5D3DD}"/>
                    </a:ext>
                  </a:extLst>
                </p14:cNvPr>
                <p14:cNvContentPartPr/>
                <p14:nvPr/>
              </p14:nvContentPartPr>
              <p14:xfrm>
                <a:off x="7243582" y="1914300"/>
                <a:ext cx="46440" cy="3222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C49667E1-1350-C143-8668-E0C5E2B5D3DD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7228462" y="1899180"/>
                  <a:ext cx="7668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95D492F9-8757-0A4A-B109-13D71A871714}"/>
                    </a:ext>
                  </a:extLst>
                </p14:cNvPr>
                <p14:cNvContentPartPr/>
                <p14:nvPr/>
              </p14:nvContentPartPr>
              <p14:xfrm>
                <a:off x="7125862" y="2050740"/>
                <a:ext cx="243360" cy="496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95D492F9-8757-0A4A-B109-13D71A871714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7110742" y="2035620"/>
                  <a:ext cx="2739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4C92CA78-1020-104E-BF3B-31B1159FBC6B}"/>
                    </a:ext>
                  </a:extLst>
                </p14:cNvPr>
                <p14:cNvContentPartPr/>
                <p14:nvPr/>
              </p14:nvContentPartPr>
              <p14:xfrm>
                <a:off x="7122982" y="2153700"/>
                <a:ext cx="211320" cy="468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4C92CA78-1020-104E-BF3B-31B1159FBC6B}"/>
                    </a:ext>
                  </a:extLst>
                </p:cNvPr>
                <p:cNvPicPr/>
                <p:nvPr/>
              </p:nvPicPr>
              <p:blipFill>
                <a:blip r:embed="rId1657"/>
                <a:stretch>
                  <a:fillRect/>
                </a:stretch>
              </p:blipFill>
              <p:spPr>
                <a:xfrm>
                  <a:off x="7107862" y="2138220"/>
                  <a:ext cx="24192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9137C5AF-BE9C-D347-A4D5-37A450775823}"/>
                    </a:ext>
                  </a:extLst>
                </p14:cNvPr>
                <p14:cNvContentPartPr/>
                <p14:nvPr/>
              </p14:nvContentPartPr>
              <p14:xfrm>
                <a:off x="7386502" y="1849140"/>
                <a:ext cx="400320" cy="3657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9137C5AF-BE9C-D347-A4D5-37A450775823}"/>
                    </a:ext>
                  </a:extLst>
                </p:cNvPr>
                <p:cNvPicPr/>
                <p:nvPr/>
              </p:nvPicPr>
              <p:blipFill>
                <a:blip r:embed="rId1659"/>
                <a:stretch>
                  <a:fillRect/>
                </a:stretch>
              </p:blipFill>
              <p:spPr>
                <a:xfrm>
                  <a:off x="7371022" y="1833660"/>
                  <a:ext cx="43092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0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A223AADB-0253-204F-8412-1549A22A9A70}"/>
                    </a:ext>
                  </a:extLst>
                </p14:cNvPr>
                <p14:cNvContentPartPr/>
                <p14:nvPr/>
              </p14:nvContentPartPr>
              <p14:xfrm>
                <a:off x="7858102" y="1914300"/>
                <a:ext cx="11160" cy="205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A223AADB-0253-204F-8412-1549A22A9A70}"/>
                    </a:ext>
                  </a:extLst>
                </p:cNvPr>
                <p:cNvPicPr/>
                <p:nvPr/>
              </p:nvPicPr>
              <p:blipFill>
                <a:blip r:embed="rId1661"/>
                <a:stretch>
                  <a:fillRect/>
                </a:stretch>
              </p:blipFill>
              <p:spPr>
                <a:xfrm>
                  <a:off x="7842622" y="1899180"/>
                  <a:ext cx="417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9C2915B1-63D3-4540-BC9E-A0ACC7FD8BA7}"/>
                    </a:ext>
                  </a:extLst>
                </p14:cNvPr>
                <p14:cNvContentPartPr/>
                <p14:nvPr/>
              </p14:nvContentPartPr>
              <p14:xfrm>
                <a:off x="7914982" y="2123820"/>
                <a:ext cx="4320" cy="140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9C2915B1-63D3-4540-BC9E-A0ACC7FD8BA7}"/>
                    </a:ext>
                  </a:extLst>
                </p:cNvPr>
                <p:cNvPicPr/>
                <p:nvPr/>
              </p:nvPicPr>
              <p:blipFill>
                <a:blip r:embed="rId1663"/>
                <a:stretch>
                  <a:fillRect/>
                </a:stretch>
              </p:blipFill>
              <p:spPr>
                <a:xfrm>
                  <a:off x="7899862" y="2108700"/>
                  <a:ext cx="349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B47DE363-6027-CD49-B186-01432D817966}"/>
                    </a:ext>
                  </a:extLst>
                </p14:cNvPr>
                <p14:cNvContentPartPr/>
                <p14:nvPr/>
              </p14:nvContentPartPr>
              <p14:xfrm>
                <a:off x="6014542" y="2333700"/>
                <a:ext cx="1526400" cy="2548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B47DE363-6027-CD49-B186-01432D817966}"/>
                    </a:ext>
                  </a:extLst>
                </p:cNvPr>
                <p:cNvPicPr/>
                <p:nvPr/>
              </p:nvPicPr>
              <p:blipFill>
                <a:blip r:embed="rId1665"/>
                <a:stretch>
                  <a:fillRect/>
                </a:stretch>
              </p:blipFill>
              <p:spPr>
                <a:xfrm>
                  <a:off x="5999422" y="2318220"/>
                  <a:ext cx="15570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0D1145BC-FE14-934A-8604-057F76370EEC}"/>
                    </a:ext>
                  </a:extLst>
                </p14:cNvPr>
                <p14:cNvContentPartPr/>
                <p14:nvPr/>
              </p14:nvContentPartPr>
              <p14:xfrm>
                <a:off x="5842462" y="2965860"/>
                <a:ext cx="256320" cy="777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0D1145BC-FE14-934A-8604-057F76370EEC}"/>
                    </a:ext>
                  </a:extLst>
                </p:cNvPr>
                <p:cNvPicPr/>
                <p:nvPr/>
              </p:nvPicPr>
              <p:blipFill>
                <a:blip r:embed="rId1667"/>
                <a:stretch>
                  <a:fillRect/>
                </a:stretch>
              </p:blipFill>
              <p:spPr>
                <a:xfrm>
                  <a:off x="5827342" y="2950380"/>
                  <a:ext cx="2865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8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3C18F8CE-F6EE-1544-89B0-6BF5427EB457}"/>
                    </a:ext>
                  </a:extLst>
                </p14:cNvPr>
                <p14:cNvContentPartPr/>
                <p14:nvPr/>
              </p14:nvContentPartPr>
              <p14:xfrm>
                <a:off x="6249982" y="2825460"/>
                <a:ext cx="146520" cy="3150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3C18F8CE-F6EE-1544-89B0-6BF5427EB457}"/>
                    </a:ext>
                  </a:extLst>
                </p:cNvPr>
                <p:cNvPicPr/>
                <p:nvPr/>
              </p:nvPicPr>
              <p:blipFill>
                <a:blip r:embed="rId1669"/>
                <a:stretch>
                  <a:fillRect/>
                </a:stretch>
              </p:blipFill>
              <p:spPr>
                <a:xfrm>
                  <a:off x="6234862" y="2810340"/>
                  <a:ext cx="17712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0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DC78780-E9ED-7C4D-8B79-BAD00FFE5076}"/>
                    </a:ext>
                  </a:extLst>
                </p14:cNvPr>
                <p14:cNvContentPartPr/>
                <p14:nvPr/>
              </p14:nvContentPartPr>
              <p14:xfrm>
                <a:off x="6414862" y="2891340"/>
                <a:ext cx="161640" cy="2635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DC78780-E9ED-7C4D-8B79-BAD00FFE5076}"/>
                    </a:ext>
                  </a:extLst>
                </p:cNvPr>
                <p:cNvPicPr/>
                <p:nvPr/>
              </p:nvPicPr>
              <p:blipFill>
                <a:blip r:embed="rId1671"/>
                <a:stretch>
                  <a:fillRect/>
                </a:stretch>
              </p:blipFill>
              <p:spPr>
                <a:xfrm>
                  <a:off x="6399742" y="2876220"/>
                  <a:ext cx="1922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2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35E9D08F-252E-1041-9788-D174D07358A0}"/>
                    </a:ext>
                  </a:extLst>
                </p14:cNvPr>
                <p14:cNvContentPartPr/>
                <p14:nvPr/>
              </p14:nvContentPartPr>
              <p14:xfrm>
                <a:off x="6602062" y="2877660"/>
                <a:ext cx="180360" cy="2448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35E9D08F-252E-1041-9788-D174D07358A0}"/>
                    </a:ext>
                  </a:extLst>
                </p:cNvPr>
                <p:cNvPicPr/>
                <p:nvPr/>
              </p:nvPicPr>
              <p:blipFill>
                <a:blip r:embed="rId1673"/>
                <a:stretch>
                  <a:fillRect/>
                </a:stretch>
              </p:blipFill>
              <p:spPr>
                <a:xfrm>
                  <a:off x="6586582" y="2862540"/>
                  <a:ext cx="2109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FEEE86B3-0A60-AD49-BE45-658F67918AB0}"/>
                    </a:ext>
                  </a:extLst>
                </p14:cNvPr>
                <p14:cNvContentPartPr/>
                <p14:nvPr/>
              </p14:nvContentPartPr>
              <p14:xfrm>
                <a:off x="6813022" y="2887380"/>
                <a:ext cx="104760" cy="1911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FEEE86B3-0A60-AD49-BE45-658F67918AB0}"/>
                    </a:ext>
                  </a:extLst>
                </p:cNvPr>
                <p:cNvPicPr/>
                <p:nvPr/>
              </p:nvPicPr>
              <p:blipFill>
                <a:blip r:embed="rId1675"/>
                <a:stretch>
                  <a:fillRect/>
                </a:stretch>
              </p:blipFill>
              <p:spPr>
                <a:xfrm>
                  <a:off x="6797902" y="2871900"/>
                  <a:ext cx="1350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E53ED39-3453-E347-9EA9-869F0E35139F}"/>
                    </a:ext>
                  </a:extLst>
                </p14:cNvPr>
                <p14:cNvContentPartPr/>
                <p14:nvPr/>
              </p14:nvContentPartPr>
              <p14:xfrm>
                <a:off x="6972142" y="2803140"/>
                <a:ext cx="141840" cy="2358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E53ED39-3453-E347-9EA9-869F0E35139F}"/>
                    </a:ext>
                  </a:extLst>
                </p:cNvPr>
                <p:cNvPicPr/>
                <p:nvPr/>
              </p:nvPicPr>
              <p:blipFill>
                <a:blip r:embed="rId1677"/>
                <a:stretch>
                  <a:fillRect/>
                </a:stretch>
              </p:blipFill>
              <p:spPr>
                <a:xfrm>
                  <a:off x="6957022" y="2788020"/>
                  <a:ext cx="1724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6D5C78E-0D38-CB44-A19A-F65DFCA255BA}"/>
                    </a:ext>
                  </a:extLst>
                </p14:cNvPr>
                <p14:cNvContentPartPr/>
                <p14:nvPr/>
              </p14:nvContentPartPr>
              <p14:xfrm>
                <a:off x="7109662" y="2633220"/>
                <a:ext cx="194040" cy="4478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6D5C78E-0D38-CB44-A19A-F65DFCA255BA}"/>
                    </a:ext>
                  </a:extLst>
                </p:cNvPr>
                <p:cNvPicPr/>
                <p:nvPr/>
              </p:nvPicPr>
              <p:blipFill>
                <a:blip r:embed="rId1679"/>
                <a:stretch>
                  <a:fillRect/>
                </a:stretch>
              </p:blipFill>
              <p:spPr>
                <a:xfrm>
                  <a:off x="7094182" y="2618100"/>
                  <a:ext cx="224640" cy="47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810107ED-5EF5-354D-8E2C-10C70B98DE0F}"/>
                    </a:ext>
                  </a:extLst>
                </p14:cNvPr>
                <p14:cNvContentPartPr/>
                <p14:nvPr/>
              </p14:nvContentPartPr>
              <p14:xfrm>
                <a:off x="7486582" y="2609820"/>
                <a:ext cx="208080" cy="3740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810107ED-5EF5-354D-8E2C-10C70B98DE0F}"/>
                    </a:ext>
                  </a:extLst>
                </p:cNvPr>
                <p:cNvPicPr/>
                <p:nvPr/>
              </p:nvPicPr>
              <p:blipFill>
                <a:blip r:embed="rId1681"/>
                <a:stretch>
                  <a:fillRect/>
                </a:stretch>
              </p:blipFill>
              <p:spPr>
                <a:xfrm>
                  <a:off x="7471102" y="2594340"/>
                  <a:ext cx="23868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2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9C97261E-2896-504A-84CE-D3DBEE54C084}"/>
                    </a:ext>
                  </a:extLst>
                </p14:cNvPr>
                <p14:cNvContentPartPr/>
                <p14:nvPr/>
              </p14:nvContentPartPr>
              <p14:xfrm>
                <a:off x="7714462" y="2748420"/>
                <a:ext cx="145080" cy="1634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9C97261E-2896-504A-84CE-D3DBEE54C084}"/>
                    </a:ext>
                  </a:extLst>
                </p:cNvPr>
                <p:cNvPicPr/>
                <p:nvPr/>
              </p:nvPicPr>
              <p:blipFill>
                <a:blip r:embed="rId1683"/>
                <a:stretch>
                  <a:fillRect/>
                </a:stretch>
              </p:blipFill>
              <p:spPr>
                <a:xfrm>
                  <a:off x="7699342" y="2733300"/>
                  <a:ext cx="17568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4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C187F70F-595D-CE4B-ADA4-6219575273DA}"/>
                    </a:ext>
                  </a:extLst>
                </p14:cNvPr>
                <p14:cNvContentPartPr/>
                <p14:nvPr/>
              </p14:nvContentPartPr>
              <p14:xfrm>
                <a:off x="7913542" y="2740860"/>
                <a:ext cx="116640" cy="1839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C187F70F-595D-CE4B-ADA4-6219575273DA}"/>
                    </a:ext>
                  </a:extLst>
                </p:cNvPr>
                <p:cNvPicPr/>
                <p:nvPr/>
              </p:nvPicPr>
              <p:blipFill>
                <a:blip r:embed="rId1685"/>
                <a:stretch>
                  <a:fillRect/>
                </a:stretch>
              </p:blipFill>
              <p:spPr>
                <a:xfrm>
                  <a:off x="7898422" y="2725740"/>
                  <a:ext cx="1472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526E99FB-D519-0D4F-BADE-AD62280C8F0D}"/>
                    </a:ext>
                  </a:extLst>
                </p14:cNvPr>
                <p14:cNvContentPartPr/>
                <p14:nvPr/>
              </p14:nvContentPartPr>
              <p14:xfrm>
                <a:off x="8157982" y="2614500"/>
                <a:ext cx="38160" cy="3135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526E99FB-D519-0D4F-BADE-AD62280C8F0D}"/>
                    </a:ext>
                  </a:extLst>
                </p:cNvPr>
                <p:cNvPicPr/>
                <p:nvPr/>
              </p:nvPicPr>
              <p:blipFill>
                <a:blip r:embed="rId1687"/>
                <a:stretch>
                  <a:fillRect/>
                </a:stretch>
              </p:blipFill>
              <p:spPr>
                <a:xfrm>
                  <a:off x="8142862" y="2599020"/>
                  <a:ext cx="6876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9C56C8EA-BDB4-0A4D-BFB9-F8005DF6DFFF}"/>
                    </a:ext>
                  </a:extLst>
                </p14:cNvPr>
                <p14:cNvContentPartPr/>
                <p14:nvPr/>
              </p14:nvContentPartPr>
              <p14:xfrm>
                <a:off x="8057902" y="2724660"/>
                <a:ext cx="240480" cy="828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9C56C8EA-BDB4-0A4D-BFB9-F8005DF6DFFF}"/>
                    </a:ext>
                  </a:extLst>
                </p:cNvPr>
                <p:cNvPicPr/>
                <p:nvPr/>
              </p:nvPicPr>
              <p:blipFill>
                <a:blip r:embed="rId1689"/>
                <a:stretch>
                  <a:fillRect/>
                </a:stretch>
              </p:blipFill>
              <p:spPr>
                <a:xfrm>
                  <a:off x="8042782" y="2709540"/>
                  <a:ext cx="2707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0368B0A-5C57-7C48-9527-C994A5345B9D}"/>
                    </a:ext>
                  </a:extLst>
                </p14:cNvPr>
                <p14:cNvContentPartPr/>
                <p14:nvPr/>
              </p14:nvContentPartPr>
              <p14:xfrm>
                <a:off x="8402062" y="2506140"/>
                <a:ext cx="461880" cy="44136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0368B0A-5C57-7C48-9527-C994A5345B9D}"/>
                    </a:ext>
                  </a:extLst>
                </p:cNvPr>
                <p:cNvPicPr/>
                <p:nvPr/>
              </p:nvPicPr>
              <p:blipFill>
                <a:blip r:embed="rId1691"/>
                <a:stretch>
                  <a:fillRect/>
                </a:stretch>
              </p:blipFill>
              <p:spPr>
                <a:xfrm>
                  <a:off x="8386942" y="2490660"/>
                  <a:ext cx="492480" cy="47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4ED0B724-D2C5-0542-929E-33353E8DBD8E}"/>
                    </a:ext>
                  </a:extLst>
                </p14:cNvPr>
                <p14:cNvContentPartPr/>
                <p14:nvPr/>
              </p14:nvContentPartPr>
              <p14:xfrm>
                <a:off x="8901022" y="2634300"/>
                <a:ext cx="39960" cy="3157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4ED0B724-D2C5-0542-929E-33353E8DBD8E}"/>
                    </a:ext>
                  </a:extLst>
                </p:cNvPr>
                <p:cNvPicPr/>
                <p:nvPr/>
              </p:nvPicPr>
              <p:blipFill>
                <a:blip r:embed="rId1693"/>
                <a:stretch>
                  <a:fillRect/>
                </a:stretch>
              </p:blipFill>
              <p:spPr>
                <a:xfrm>
                  <a:off x="8885542" y="2618820"/>
                  <a:ext cx="7020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86D5D8CE-53F3-964B-BB37-48A1E3A02477}"/>
                    </a:ext>
                  </a:extLst>
                </p14:cNvPr>
                <p14:cNvContentPartPr/>
                <p14:nvPr/>
              </p14:nvContentPartPr>
              <p14:xfrm>
                <a:off x="8800942" y="2713860"/>
                <a:ext cx="423360" cy="1994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86D5D8CE-53F3-964B-BB37-48A1E3A02477}"/>
                    </a:ext>
                  </a:extLst>
                </p:cNvPr>
                <p:cNvPicPr/>
                <p:nvPr/>
              </p:nvPicPr>
              <p:blipFill>
                <a:blip r:embed="rId1695"/>
                <a:stretch>
                  <a:fillRect/>
                </a:stretch>
              </p:blipFill>
              <p:spPr>
                <a:xfrm>
                  <a:off x="8785822" y="2698740"/>
                  <a:ext cx="4536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0A988858-3CE7-D242-AFEC-B43E664EEC49}"/>
                    </a:ext>
                  </a:extLst>
                </p14:cNvPr>
                <p14:cNvContentPartPr/>
                <p14:nvPr/>
              </p14:nvContentPartPr>
              <p14:xfrm>
                <a:off x="9345622" y="2371500"/>
                <a:ext cx="145080" cy="5284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0A988858-3CE7-D242-AFEC-B43E664EEC49}"/>
                    </a:ext>
                  </a:extLst>
                </p:cNvPr>
                <p:cNvPicPr/>
                <p:nvPr/>
              </p:nvPicPr>
              <p:blipFill>
                <a:blip r:embed="rId1697"/>
                <a:stretch>
                  <a:fillRect/>
                </a:stretch>
              </p:blipFill>
              <p:spPr>
                <a:xfrm>
                  <a:off x="9330502" y="2356380"/>
                  <a:ext cx="175680" cy="55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14C381D-56C9-8C47-BCA8-55A6627156C2}"/>
                    </a:ext>
                  </a:extLst>
                </p14:cNvPr>
                <p14:cNvContentPartPr/>
                <p14:nvPr/>
              </p14:nvContentPartPr>
              <p14:xfrm>
                <a:off x="9518782" y="2619180"/>
                <a:ext cx="121680" cy="46044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14C381D-56C9-8C47-BCA8-55A6627156C2}"/>
                    </a:ext>
                  </a:extLst>
                </p:cNvPr>
                <p:cNvPicPr/>
                <p:nvPr/>
              </p:nvPicPr>
              <p:blipFill>
                <a:blip r:embed="rId1699"/>
                <a:stretch>
                  <a:fillRect/>
                </a:stretch>
              </p:blipFill>
              <p:spPr>
                <a:xfrm>
                  <a:off x="9503662" y="2604060"/>
                  <a:ext cx="151920" cy="49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6677E836-EF73-5242-8669-72C5F6FCB4B6}"/>
                    </a:ext>
                  </a:extLst>
                </p14:cNvPr>
                <p14:cNvContentPartPr/>
                <p14:nvPr/>
              </p14:nvContentPartPr>
              <p14:xfrm>
                <a:off x="9700942" y="2577420"/>
                <a:ext cx="273240" cy="26172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6677E836-EF73-5242-8669-72C5F6FCB4B6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9685822" y="2561940"/>
                  <a:ext cx="30348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9B464B43-EE20-5043-941E-CCA24C074254}"/>
                    </a:ext>
                  </a:extLst>
                </p14:cNvPr>
                <p14:cNvContentPartPr/>
                <p14:nvPr/>
              </p14:nvContentPartPr>
              <p14:xfrm>
                <a:off x="10014142" y="2573100"/>
                <a:ext cx="153360" cy="2602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9B464B43-EE20-5043-941E-CCA24C074254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9999022" y="2557980"/>
                  <a:ext cx="1836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0487CC90-9849-9A49-A417-CEDD23D0E542}"/>
                    </a:ext>
                  </a:extLst>
                </p14:cNvPr>
                <p14:cNvContentPartPr/>
                <p14:nvPr/>
              </p14:nvContentPartPr>
              <p14:xfrm>
                <a:off x="10272622" y="2614500"/>
                <a:ext cx="30240" cy="1947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0487CC90-9849-9A49-A417-CEDD23D0E542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10257142" y="2599020"/>
                  <a:ext cx="6084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722FB689-944E-5141-8D3F-D89C173DC607}"/>
                    </a:ext>
                  </a:extLst>
                </p14:cNvPr>
                <p14:cNvContentPartPr/>
                <p14:nvPr/>
              </p14:nvContentPartPr>
              <p14:xfrm>
                <a:off x="10301062" y="2485980"/>
                <a:ext cx="360" cy="90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722FB689-944E-5141-8D3F-D89C173DC607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10285942" y="2470500"/>
                  <a:ext cx="30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29F39A9D-E04C-284A-A8E8-8AEFF08D51A1}"/>
                    </a:ext>
                  </a:extLst>
                </p14:cNvPr>
                <p14:cNvContentPartPr/>
                <p14:nvPr/>
              </p14:nvContentPartPr>
              <p14:xfrm>
                <a:off x="10371622" y="2374740"/>
                <a:ext cx="612360" cy="4341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29F39A9D-E04C-284A-A8E8-8AEFF08D51A1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10356502" y="2359620"/>
                  <a:ext cx="642600" cy="46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95DAD2D-C38E-DA4E-859D-93977A2A1A78}"/>
                    </a:ext>
                  </a:extLst>
                </p14:cNvPr>
                <p14:cNvContentPartPr/>
                <p14:nvPr/>
              </p14:nvContentPartPr>
              <p14:xfrm>
                <a:off x="11129782" y="2314260"/>
                <a:ext cx="168120" cy="43272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95DAD2D-C38E-DA4E-859D-93977A2A1A78}"/>
                    </a:ext>
                  </a:extLst>
                </p:cNvPr>
                <p:cNvPicPr/>
                <p:nvPr/>
              </p:nvPicPr>
              <p:blipFill>
                <a:blip r:embed="rId1711"/>
                <a:stretch>
                  <a:fillRect/>
                </a:stretch>
              </p:blipFill>
              <p:spPr>
                <a:xfrm>
                  <a:off x="11114302" y="2299140"/>
                  <a:ext cx="19872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2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66F21CB1-56B0-4346-B27D-BC711FD1CB67}"/>
                    </a:ext>
                  </a:extLst>
                </p14:cNvPr>
                <p14:cNvContentPartPr/>
                <p14:nvPr/>
              </p14:nvContentPartPr>
              <p14:xfrm>
                <a:off x="11329942" y="2524860"/>
                <a:ext cx="181800" cy="42084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66F21CB1-56B0-4346-B27D-BC711FD1CB67}"/>
                    </a:ext>
                  </a:extLst>
                </p:cNvPr>
                <p:cNvPicPr/>
                <p:nvPr/>
              </p:nvPicPr>
              <p:blipFill>
                <a:blip r:embed="rId1713"/>
                <a:stretch>
                  <a:fillRect/>
                </a:stretch>
              </p:blipFill>
              <p:spPr>
                <a:xfrm>
                  <a:off x="11314462" y="2509380"/>
                  <a:ext cx="21240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29BA6EE9-4AEC-D940-8D24-A76D67C9793C}"/>
                    </a:ext>
                  </a:extLst>
                </p14:cNvPr>
                <p14:cNvContentPartPr/>
                <p14:nvPr/>
              </p14:nvContentPartPr>
              <p14:xfrm>
                <a:off x="6489742" y="3288060"/>
                <a:ext cx="181800" cy="2343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29BA6EE9-4AEC-D940-8D24-A76D67C9793C}"/>
                    </a:ext>
                  </a:extLst>
                </p:cNvPr>
                <p:cNvPicPr/>
                <p:nvPr/>
              </p:nvPicPr>
              <p:blipFill>
                <a:blip r:embed="rId1715"/>
                <a:stretch>
                  <a:fillRect/>
                </a:stretch>
              </p:blipFill>
              <p:spPr>
                <a:xfrm>
                  <a:off x="6474262" y="3272580"/>
                  <a:ext cx="21240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A14FAD9-D1AD-1843-AF73-247F793E7924}"/>
                    </a:ext>
                  </a:extLst>
                </p14:cNvPr>
                <p14:cNvContentPartPr/>
                <p14:nvPr/>
              </p14:nvContentPartPr>
              <p14:xfrm>
                <a:off x="6753622" y="3354660"/>
                <a:ext cx="176400" cy="1810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A14FAD9-D1AD-1843-AF73-247F793E7924}"/>
                    </a:ext>
                  </a:extLst>
                </p:cNvPr>
                <p:cNvPicPr/>
                <p:nvPr/>
              </p:nvPicPr>
              <p:blipFill>
                <a:blip r:embed="rId1717"/>
                <a:stretch>
                  <a:fillRect/>
                </a:stretch>
              </p:blipFill>
              <p:spPr>
                <a:xfrm>
                  <a:off x="6738142" y="3339540"/>
                  <a:ext cx="2070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9A30A801-0594-7D4B-AE13-B982D9205D73}"/>
                    </a:ext>
                  </a:extLst>
                </p14:cNvPr>
                <p14:cNvContentPartPr/>
                <p14:nvPr/>
              </p14:nvContentPartPr>
              <p14:xfrm>
                <a:off x="6962062" y="3121380"/>
                <a:ext cx="351000" cy="3970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9A30A801-0594-7D4B-AE13-B982D9205D73}"/>
                    </a:ext>
                  </a:extLst>
                </p:cNvPr>
                <p:cNvPicPr/>
                <p:nvPr/>
              </p:nvPicPr>
              <p:blipFill>
                <a:blip r:embed="rId1719"/>
                <a:stretch>
                  <a:fillRect/>
                </a:stretch>
              </p:blipFill>
              <p:spPr>
                <a:xfrm>
                  <a:off x="6946942" y="3106260"/>
                  <a:ext cx="381240" cy="42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0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02707905-DD8A-D64F-A235-FD084485A60D}"/>
                    </a:ext>
                  </a:extLst>
                </p14:cNvPr>
                <p14:cNvContentPartPr/>
                <p14:nvPr/>
              </p14:nvContentPartPr>
              <p14:xfrm>
                <a:off x="7453462" y="3222180"/>
                <a:ext cx="160200" cy="21708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02707905-DD8A-D64F-A235-FD084485A60D}"/>
                    </a:ext>
                  </a:extLst>
                </p:cNvPr>
                <p:cNvPicPr/>
                <p:nvPr/>
              </p:nvPicPr>
              <p:blipFill>
                <a:blip r:embed="rId1721"/>
                <a:stretch>
                  <a:fillRect/>
                </a:stretch>
              </p:blipFill>
              <p:spPr>
                <a:xfrm>
                  <a:off x="7437982" y="3207060"/>
                  <a:ext cx="19044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2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2F81D073-CE4A-0B41-96C8-799AC7365539}"/>
                    </a:ext>
                  </a:extLst>
                </p14:cNvPr>
                <p14:cNvContentPartPr/>
                <p14:nvPr/>
              </p14:nvContentPartPr>
              <p14:xfrm>
                <a:off x="7663342" y="3228660"/>
                <a:ext cx="254880" cy="2030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2F81D073-CE4A-0B41-96C8-799AC7365539}"/>
                    </a:ext>
                  </a:extLst>
                </p:cNvPr>
                <p:cNvPicPr/>
                <p:nvPr/>
              </p:nvPicPr>
              <p:blipFill>
                <a:blip r:embed="rId1723"/>
                <a:stretch>
                  <a:fillRect/>
                </a:stretch>
              </p:blipFill>
              <p:spPr>
                <a:xfrm>
                  <a:off x="7647862" y="3213540"/>
                  <a:ext cx="2851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4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8ED98ED7-708A-BB46-B928-3676799E899E}"/>
                    </a:ext>
                  </a:extLst>
                </p14:cNvPr>
                <p14:cNvContentPartPr/>
                <p14:nvPr/>
              </p14:nvContentPartPr>
              <p14:xfrm>
                <a:off x="7914982" y="3253860"/>
                <a:ext cx="236880" cy="21564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8ED98ED7-708A-BB46-B928-3676799E899E}"/>
                    </a:ext>
                  </a:extLst>
                </p:cNvPr>
                <p:cNvPicPr/>
                <p:nvPr/>
              </p:nvPicPr>
              <p:blipFill>
                <a:blip r:embed="rId1725"/>
                <a:stretch>
                  <a:fillRect/>
                </a:stretch>
              </p:blipFill>
              <p:spPr>
                <a:xfrm>
                  <a:off x="7899862" y="3238740"/>
                  <a:ext cx="26748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6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CBD07EBF-6546-8749-B473-5D50FDA7612F}"/>
                    </a:ext>
                  </a:extLst>
                </p14:cNvPr>
                <p14:cNvContentPartPr/>
                <p14:nvPr/>
              </p14:nvContentPartPr>
              <p14:xfrm>
                <a:off x="8208742" y="3229740"/>
                <a:ext cx="143640" cy="4143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CBD07EBF-6546-8749-B473-5D50FDA7612F}"/>
                    </a:ext>
                  </a:extLst>
                </p:cNvPr>
                <p:cNvPicPr/>
                <p:nvPr/>
              </p:nvPicPr>
              <p:blipFill>
                <a:blip r:embed="rId1727"/>
                <a:stretch>
                  <a:fillRect/>
                </a:stretch>
              </p:blipFill>
              <p:spPr>
                <a:xfrm>
                  <a:off x="8193262" y="3214260"/>
                  <a:ext cx="174240" cy="44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8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5206C5BD-4F22-CC4D-8208-8C88877774C2}"/>
                    </a:ext>
                  </a:extLst>
                </p14:cNvPr>
                <p14:cNvContentPartPr/>
                <p14:nvPr/>
              </p14:nvContentPartPr>
              <p14:xfrm>
                <a:off x="8429422" y="3100140"/>
                <a:ext cx="72000" cy="32868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5206C5BD-4F22-CC4D-8208-8C88877774C2}"/>
                    </a:ext>
                  </a:extLst>
                </p:cNvPr>
                <p:cNvPicPr/>
                <p:nvPr/>
              </p:nvPicPr>
              <p:blipFill>
                <a:blip r:embed="rId1729"/>
                <a:stretch>
                  <a:fillRect/>
                </a:stretch>
              </p:blipFill>
              <p:spPr>
                <a:xfrm>
                  <a:off x="8414302" y="3085020"/>
                  <a:ext cx="10224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0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8B3180C2-D47D-1142-9224-6765E38F3C79}"/>
                    </a:ext>
                  </a:extLst>
                </p14:cNvPr>
                <p14:cNvContentPartPr/>
                <p14:nvPr/>
              </p14:nvContentPartPr>
              <p14:xfrm>
                <a:off x="8513302" y="3249900"/>
                <a:ext cx="178920" cy="161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8B3180C2-D47D-1142-9224-6765E38F3C79}"/>
                    </a:ext>
                  </a:extLst>
                </p:cNvPr>
                <p:cNvPicPr/>
                <p:nvPr/>
              </p:nvPicPr>
              <p:blipFill>
                <a:blip r:embed="rId1731"/>
                <a:stretch>
                  <a:fillRect/>
                </a:stretch>
              </p:blipFill>
              <p:spPr>
                <a:xfrm>
                  <a:off x="8497822" y="3234780"/>
                  <a:ext cx="2095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2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916E32DA-4A8E-6741-B073-5C1B83CF8134}"/>
                    </a:ext>
                  </a:extLst>
                </p14:cNvPr>
                <p14:cNvContentPartPr/>
                <p14:nvPr/>
              </p14:nvContentPartPr>
              <p14:xfrm>
                <a:off x="8668822" y="3010500"/>
                <a:ext cx="218160" cy="4766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916E32DA-4A8E-6741-B073-5C1B83CF8134}"/>
                    </a:ext>
                  </a:extLst>
                </p:cNvPr>
                <p:cNvPicPr/>
                <p:nvPr/>
              </p:nvPicPr>
              <p:blipFill>
                <a:blip r:embed="rId1733"/>
                <a:stretch>
                  <a:fillRect/>
                </a:stretch>
              </p:blipFill>
              <p:spPr>
                <a:xfrm>
                  <a:off x="8653702" y="2995020"/>
                  <a:ext cx="248760" cy="50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C4AB788C-E1EA-0B40-B106-51102A2032DC}"/>
                    </a:ext>
                  </a:extLst>
                </p14:cNvPr>
                <p14:cNvContentPartPr/>
                <p14:nvPr/>
              </p14:nvContentPartPr>
              <p14:xfrm>
                <a:off x="5914822" y="3914460"/>
                <a:ext cx="236880" cy="57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C4AB788C-E1EA-0B40-B106-51102A2032DC}"/>
                    </a:ext>
                  </a:extLst>
                </p:cNvPr>
                <p:cNvPicPr/>
                <p:nvPr/>
              </p:nvPicPr>
              <p:blipFill>
                <a:blip r:embed="rId1735"/>
                <a:stretch>
                  <a:fillRect/>
                </a:stretch>
              </p:blipFill>
              <p:spPr>
                <a:xfrm>
                  <a:off x="5899702" y="3899340"/>
                  <a:ext cx="2671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6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EC1CB9AD-EB42-2C4E-9D10-24A601C44FD5}"/>
                    </a:ext>
                  </a:extLst>
                </p14:cNvPr>
                <p14:cNvContentPartPr/>
                <p14:nvPr/>
              </p14:nvContentPartPr>
              <p14:xfrm>
                <a:off x="6333862" y="3631860"/>
                <a:ext cx="194040" cy="4309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EC1CB9AD-EB42-2C4E-9D10-24A601C44FD5}"/>
                    </a:ext>
                  </a:extLst>
                </p:cNvPr>
                <p:cNvPicPr/>
                <p:nvPr/>
              </p:nvPicPr>
              <p:blipFill>
                <a:blip r:embed="rId1737"/>
                <a:stretch>
                  <a:fillRect/>
                </a:stretch>
              </p:blipFill>
              <p:spPr>
                <a:xfrm>
                  <a:off x="6318742" y="3616380"/>
                  <a:ext cx="224280" cy="46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8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2F6B2C7D-4F13-CE4A-8913-A9648A7E9523}"/>
                    </a:ext>
                  </a:extLst>
                </p14:cNvPr>
                <p14:cNvContentPartPr/>
                <p14:nvPr/>
              </p14:nvContentPartPr>
              <p14:xfrm>
                <a:off x="6600622" y="3857580"/>
                <a:ext cx="100440" cy="1591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2F6B2C7D-4F13-CE4A-8913-A9648A7E9523}"/>
                    </a:ext>
                  </a:extLst>
                </p:cNvPr>
                <p:cNvPicPr/>
                <p:nvPr/>
              </p:nvPicPr>
              <p:blipFill>
                <a:blip r:embed="rId1739"/>
                <a:stretch>
                  <a:fillRect/>
                </a:stretch>
              </p:blipFill>
              <p:spPr>
                <a:xfrm>
                  <a:off x="6585502" y="3842100"/>
                  <a:ext cx="1310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0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F6E33AD8-B7FF-F541-A937-30A61140B4B6}"/>
                    </a:ext>
                  </a:extLst>
                </p14:cNvPr>
                <p14:cNvContentPartPr/>
                <p14:nvPr/>
              </p14:nvContentPartPr>
              <p14:xfrm>
                <a:off x="6872782" y="3822660"/>
                <a:ext cx="208800" cy="2196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F6E33AD8-B7FF-F541-A937-30A61140B4B6}"/>
                    </a:ext>
                  </a:extLst>
                </p:cNvPr>
                <p:cNvPicPr/>
                <p:nvPr/>
              </p:nvPicPr>
              <p:blipFill>
                <a:blip r:embed="rId1741"/>
                <a:stretch>
                  <a:fillRect/>
                </a:stretch>
              </p:blipFill>
              <p:spPr>
                <a:xfrm>
                  <a:off x="6857302" y="3807540"/>
                  <a:ext cx="23940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2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A3E4E188-4101-804E-B728-D3F16B534DB4}"/>
                    </a:ext>
                  </a:extLst>
                </p14:cNvPr>
                <p14:cNvContentPartPr/>
                <p14:nvPr/>
              </p14:nvContentPartPr>
              <p14:xfrm>
                <a:off x="7272022" y="3757500"/>
                <a:ext cx="104400" cy="2170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A3E4E188-4101-804E-B728-D3F16B534DB4}"/>
                    </a:ext>
                  </a:extLst>
                </p:cNvPr>
                <p:cNvPicPr/>
                <p:nvPr/>
              </p:nvPicPr>
              <p:blipFill>
                <a:blip r:embed="rId1743"/>
                <a:stretch>
                  <a:fillRect/>
                </a:stretch>
              </p:blipFill>
              <p:spPr>
                <a:xfrm>
                  <a:off x="7256902" y="3742020"/>
                  <a:ext cx="1350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418555B6-3BD9-6846-A820-1C1ED4890F98}"/>
                    </a:ext>
                  </a:extLst>
                </p14:cNvPr>
                <p14:cNvContentPartPr/>
                <p14:nvPr/>
              </p14:nvContentPartPr>
              <p14:xfrm>
                <a:off x="7472182" y="3743100"/>
                <a:ext cx="45000" cy="2109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418555B6-3BD9-6846-A820-1C1ED4890F98}"/>
                    </a:ext>
                  </a:extLst>
                </p:cNvPr>
                <p:cNvPicPr/>
                <p:nvPr/>
              </p:nvPicPr>
              <p:blipFill>
                <a:blip r:embed="rId1745"/>
                <a:stretch>
                  <a:fillRect/>
                </a:stretch>
              </p:blipFill>
              <p:spPr>
                <a:xfrm>
                  <a:off x="7457062" y="3727980"/>
                  <a:ext cx="756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A8BF7C7F-C909-BB48-8E07-0D22BC9622E8}"/>
                    </a:ext>
                  </a:extLst>
                </p14:cNvPr>
                <p14:cNvContentPartPr/>
                <p14:nvPr/>
              </p14:nvContentPartPr>
              <p14:xfrm>
                <a:off x="7515022" y="3671820"/>
                <a:ext cx="1080" cy="21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A8BF7C7F-C909-BB48-8E07-0D22BC9622E8}"/>
                    </a:ext>
                  </a:extLst>
                </p:cNvPr>
                <p:cNvPicPr/>
                <p:nvPr/>
              </p:nvPicPr>
              <p:blipFill>
                <a:blip r:embed="rId1747"/>
                <a:stretch>
                  <a:fillRect/>
                </a:stretch>
              </p:blipFill>
              <p:spPr>
                <a:xfrm>
                  <a:off x="7499902" y="3656340"/>
                  <a:ext cx="313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8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C31AB76-8602-F84E-8380-750683F2326A}"/>
                    </a:ext>
                  </a:extLst>
                </p14:cNvPr>
                <p14:cNvContentPartPr/>
                <p14:nvPr/>
              </p14:nvContentPartPr>
              <p14:xfrm>
                <a:off x="7565782" y="3700260"/>
                <a:ext cx="127440" cy="25128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C31AB76-8602-F84E-8380-750683F2326A}"/>
                    </a:ext>
                  </a:extLst>
                </p:cNvPr>
                <p:cNvPicPr/>
                <p:nvPr/>
              </p:nvPicPr>
              <p:blipFill>
                <a:blip r:embed="rId1749"/>
                <a:stretch>
                  <a:fillRect/>
                </a:stretch>
              </p:blipFill>
              <p:spPr>
                <a:xfrm>
                  <a:off x="7550302" y="3685140"/>
                  <a:ext cx="15804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0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BCA42564-78FD-8941-A94B-C58A6E5A3304}"/>
                    </a:ext>
                  </a:extLst>
                </p14:cNvPr>
                <p14:cNvContentPartPr/>
                <p14:nvPr/>
              </p14:nvContentPartPr>
              <p14:xfrm>
                <a:off x="7786462" y="3743100"/>
                <a:ext cx="107280" cy="22716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BCA42564-78FD-8941-A94B-C58A6E5A3304}"/>
                    </a:ext>
                  </a:extLst>
                </p:cNvPr>
                <p:cNvPicPr/>
                <p:nvPr/>
              </p:nvPicPr>
              <p:blipFill>
                <a:blip r:embed="rId1751"/>
                <a:stretch>
                  <a:fillRect/>
                </a:stretch>
              </p:blipFill>
              <p:spPr>
                <a:xfrm>
                  <a:off x="7770982" y="3727980"/>
                  <a:ext cx="13788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2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557973F-1E81-4B44-B78F-4DEB75F45E5F}"/>
                    </a:ext>
                  </a:extLst>
                </p14:cNvPr>
                <p14:cNvContentPartPr/>
                <p14:nvPr/>
              </p14:nvContentPartPr>
              <p14:xfrm>
                <a:off x="7973302" y="3757500"/>
                <a:ext cx="173520" cy="1846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557973F-1E81-4B44-B78F-4DEB75F45E5F}"/>
                    </a:ext>
                  </a:extLst>
                </p:cNvPr>
                <p:cNvPicPr/>
                <p:nvPr/>
              </p:nvPicPr>
              <p:blipFill>
                <a:blip r:embed="rId1753"/>
                <a:stretch>
                  <a:fillRect/>
                </a:stretch>
              </p:blipFill>
              <p:spPr>
                <a:xfrm>
                  <a:off x="7957822" y="3742020"/>
                  <a:ext cx="2041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4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8DA92590-EA2E-634F-9178-23F4AD8C26FD}"/>
                    </a:ext>
                  </a:extLst>
                </p14:cNvPr>
                <p14:cNvContentPartPr/>
                <p14:nvPr/>
              </p14:nvContentPartPr>
              <p14:xfrm>
                <a:off x="8172382" y="3614580"/>
                <a:ext cx="48960" cy="3394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8DA92590-EA2E-634F-9178-23F4AD8C26FD}"/>
                    </a:ext>
                  </a:extLst>
                </p:cNvPr>
                <p:cNvPicPr/>
                <p:nvPr/>
              </p:nvPicPr>
              <p:blipFill>
                <a:blip r:embed="rId1755"/>
                <a:stretch>
                  <a:fillRect/>
                </a:stretch>
              </p:blipFill>
              <p:spPr>
                <a:xfrm>
                  <a:off x="8156902" y="3599460"/>
                  <a:ext cx="7956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0C7F99D8-6192-AF4E-8B4D-473258B250B6}"/>
                    </a:ext>
                  </a:extLst>
                </p14:cNvPr>
                <p14:cNvContentPartPr/>
                <p14:nvPr/>
              </p14:nvContentPartPr>
              <p14:xfrm>
                <a:off x="8400982" y="3512700"/>
                <a:ext cx="233280" cy="4010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0C7F99D8-6192-AF4E-8B4D-473258B250B6}"/>
                    </a:ext>
                  </a:extLst>
                </p:cNvPr>
                <p:cNvPicPr/>
                <p:nvPr/>
              </p:nvPicPr>
              <p:blipFill>
                <a:blip r:embed="rId1757"/>
                <a:stretch>
                  <a:fillRect/>
                </a:stretch>
              </p:blipFill>
              <p:spPr>
                <a:xfrm>
                  <a:off x="8385502" y="3497220"/>
                  <a:ext cx="26352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57CAA3A-403F-0347-ABA0-392DC045B318}"/>
                    </a:ext>
                  </a:extLst>
                </p14:cNvPr>
                <p14:cNvContentPartPr/>
                <p14:nvPr/>
              </p14:nvContentPartPr>
              <p14:xfrm>
                <a:off x="8805622" y="3764340"/>
                <a:ext cx="133200" cy="2088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57CAA3A-403F-0347-ABA0-392DC045B318}"/>
                    </a:ext>
                  </a:extLst>
                </p:cNvPr>
                <p:cNvPicPr/>
                <p:nvPr/>
              </p:nvPicPr>
              <p:blipFill>
                <a:blip r:embed="rId1759"/>
                <a:stretch>
                  <a:fillRect/>
                </a:stretch>
              </p:blipFill>
              <p:spPr>
                <a:xfrm>
                  <a:off x="8790142" y="3749220"/>
                  <a:ext cx="1634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A80CE879-8D31-0A4E-A6FE-2555A06B1D69}"/>
                    </a:ext>
                  </a:extLst>
                </p14:cNvPr>
                <p14:cNvContentPartPr/>
                <p14:nvPr/>
              </p14:nvContentPartPr>
              <p14:xfrm>
                <a:off x="9021982" y="3562740"/>
                <a:ext cx="185760" cy="4143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A80CE879-8D31-0A4E-A6FE-2555A06B1D69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9006862" y="3547260"/>
                  <a:ext cx="216360" cy="44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27356E9-49AE-824A-84BC-CD6BC2943469}"/>
                    </a:ext>
                  </a:extLst>
                </p14:cNvPr>
                <p14:cNvContentPartPr/>
                <p14:nvPr/>
              </p14:nvContentPartPr>
              <p14:xfrm>
                <a:off x="8972302" y="3806100"/>
                <a:ext cx="239760" cy="7056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27356E9-49AE-824A-84BC-CD6BC2943469}"/>
                    </a:ext>
                  </a:extLst>
                </p:cNvPr>
                <p:cNvPicPr/>
                <p:nvPr/>
              </p:nvPicPr>
              <p:blipFill>
                <a:blip r:embed="rId1763"/>
                <a:stretch>
                  <a:fillRect/>
                </a:stretch>
              </p:blipFill>
              <p:spPr>
                <a:xfrm>
                  <a:off x="8957182" y="3790980"/>
                  <a:ext cx="2700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BDC7765A-EAB9-E94D-8AFE-D74584598471}"/>
                    </a:ext>
                  </a:extLst>
                </p14:cNvPr>
                <p14:cNvContentPartPr/>
                <p14:nvPr/>
              </p14:nvContentPartPr>
              <p14:xfrm>
                <a:off x="9358222" y="3706020"/>
                <a:ext cx="239400" cy="21852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BDC7765A-EAB9-E94D-8AFE-D74584598471}"/>
                    </a:ext>
                  </a:extLst>
                </p:cNvPr>
                <p:cNvPicPr/>
                <p:nvPr/>
              </p:nvPicPr>
              <p:blipFill>
                <a:blip r:embed="rId1765"/>
                <a:stretch>
                  <a:fillRect/>
                </a:stretch>
              </p:blipFill>
              <p:spPr>
                <a:xfrm>
                  <a:off x="9343102" y="3690900"/>
                  <a:ext cx="2700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25CCA257-E2BE-1443-8AE9-DFE5356BC87C}"/>
                    </a:ext>
                  </a:extLst>
                </p14:cNvPr>
                <p14:cNvContentPartPr/>
                <p14:nvPr/>
              </p14:nvContentPartPr>
              <p14:xfrm>
                <a:off x="9586822" y="3658140"/>
                <a:ext cx="189720" cy="2487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25CCA257-E2BE-1443-8AE9-DFE5356BC87C}"/>
                    </a:ext>
                  </a:extLst>
                </p:cNvPr>
                <p:cNvPicPr/>
                <p:nvPr/>
              </p:nvPicPr>
              <p:blipFill>
                <a:blip r:embed="rId1767"/>
                <a:stretch>
                  <a:fillRect/>
                </a:stretch>
              </p:blipFill>
              <p:spPr>
                <a:xfrm>
                  <a:off x="9571342" y="3642660"/>
                  <a:ext cx="22032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0596EA12-7608-5342-A58F-E003E0D30DCB}"/>
                    </a:ext>
                  </a:extLst>
                </p14:cNvPr>
                <p14:cNvContentPartPr/>
                <p14:nvPr/>
              </p14:nvContentPartPr>
              <p14:xfrm>
                <a:off x="9829462" y="3600180"/>
                <a:ext cx="57960" cy="3009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0596EA12-7608-5342-A58F-E003E0D30DCB}"/>
                    </a:ext>
                  </a:extLst>
                </p:cNvPr>
                <p:cNvPicPr/>
                <p:nvPr/>
              </p:nvPicPr>
              <p:blipFill>
                <a:blip r:embed="rId1769"/>
                <a:stretch>
                  <a:fillRect/>
                </a:stretch>
              </p:blipFill>
              <p:spPr>
                <a:xfrm>
                  <a:off x="9814342" y="3585060"/>
                  <a:ext cx="8820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FD044D76-7A44-B848-A780-BE0269294154}"/>
                    </a:ext>
                  </a:extLst>
                </p14:cNvPr>
                <p14:cNvContentPartPr/>
                <p14:nvPr/>
              </p14:nvContentPartPr>
              <p14:xfrm>
                <a:off x="9743782" y="3715740"/>
                <a:ext cx="277560" cy="18972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FD044D76-7A44-B848-A780-BE0269294154}"/>
                    </a:ext>
                  </a:extLst>
                </p:cNvPr>
                <p:cNvPicPr/>
                <p:nvPr/>
              </p:nvPicPr>
              <p:blipFill>
                <a:blip r:embed="rId1771"/>
                <a:stretch>
                  <a:fillRect/>
                </a:stretch>
              </p:blipFill>
              <p:spPr>
                <a:xfrm>
                  <a:off x="9728662" y="3700260"/>
                  <a:ext cx="3081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B349AA28-7300-9B4F-A6D1-25FDFE520F12}"/>
                    </a:ext>
                  </a:extLst>
                </p14:cNvPr>
                <p14:cNvContentPartPr/>
                <p14:nvPr/>
              </p14:nvContentPartPr>
              <p14:xfrm>
                <a:off x="10001182" y="3524580"/>
                <a:ext cx="6840" cy="432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B349AA28-7300-9B4F-A6D1-25FDFE520F12}"/>
                    </a:ext>
                  </a:extLst>
                </p:cNvPr>
                <p:cNvPicPr/>
                <p:nvPr/>
              </p:nvPicPr>
              <p:blipFill>
                <a:blip r:embed="rId1773"/>
                <a:stretch>
                  <a:fillRect/>
                </a:stretch>
              </p:blipFill>
              <p:spPr>
                <a:xfrm>
                  <a:off x="9985702" y="3509460"/>
                  <a:ext cx="374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0D4D1E88-BCF7-AC43-82C8-76336A9507A2}"/>
                    </a:ext>
                  </a:extLst>
                </p14:cNvPr>
                <p14:cNvContentPartPr/>
                <p14:nvPr/>
              </p14:nvContentPartPr>
              <p14:xfrm>
                <a:off x="10101262" y="3656700"/>
                <a:ext cx="315720" cy="2278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0D4D1E88-BCF7-AC43-82C8-76336A9507A2}"/>
                    </a:ext>
                  </a:extLst>
                </p:cNvPr>
                <p:cNvPicPr/>
                <p:nvPr/>
              </p:nvPicPr>
              <p:blipFill>
                <a:blip r:embed="rId1775"/>
                <a:stretch>
                  <a:fillRect/>
                </a:stretch>
              </p:blipFill>
              <p:spPr>
                <a:xfrm>
                  <a:off x="10085782" y="3641220"/>
                  <a:ext cx="34596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ADA6737D-2F05-ED48-9DFF-F4FCE75453D0}"/>
                    </a:ext>
                  </a:extLst>
                </p14:cNvPr>
                <p14:cNvContentPartPr/>
                <p14:nvPr/>
              </p14:nvContentPartPr>
              <p14:xfrm>
                <a:off x="10544062" y="3728700"/>
                <a:ext cx="37800" cy="33372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ADA6737D-2F05-ED48-9DFF-F4FCE75453D0}"/>
                    </a:ext>
                  </a:extLst>
                </p:cNvPr>
                <p:cNvPicPr/>
                <p:nvPr/>
              </p:nvPicPr>
              <p:blipFill>
                <a:blip r:embed="rId1777"/>
                <a:stretch>
                  <a:fillRect/>
                </a:stretch>
              </p:blipFill>
              <p:spPr>
                <a:xfrm>
                  <a:off x="10528582" y="3713580"/>
                  <a:ext cx="6840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F45E894E-DFF5-8646-871F-F09E2B2A5642}"/>
                    </a:ext>
                  </a:extLst>
                </p14:cNvPr>
                <p14:cNvContentPartPr/>
                <p14:nvPr/>
              </p14:nvContentPartPr>
              <p14:xfrm>
                <a:off x="10529662" y="3634380"/>
                <a:ext cx="163080" cy="2264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F45E894E-DFF5-8646-871F-F09E2B2A5642}"/>
                    </a:ext>
                  </a:extLst>
                </p:cNvPr>
                <p:cNvPicPr/>
                <p:nvPr/>
              </p:nvPicPr>
              <p:blipFill>
                <a:blip r:embed="rId1779"/>
                <a:stretch>
                  <a:fillRect/>
                </a:stretch>
              </p:blipFill>
              <p:spPr>
                <a:xfrm>
                  <a:off x="10514542" y="3619260"/>
                  <a:ext cx="19368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9DC72724-9F0E-ED40-BDA5-2A4A6B98005F}"/>
                    </a:ext>
                  </a:extLst>
                </p14:cNvPr>
                <p14:cNvContentPartPr/>
                <p14:nvPr/>
              </p14:nvContentPartPr>
              <p14:xfrm>
                <a:off x="10784542" y="3645180"/>
                <a:ext cx="122760" cy="1832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9DC72724-9F0E-ED40-BDA5-2A4A6B98005F}"/>
                    </a:ext>
                  </a:extLst>
                </p:cNvPr>
                <p:cNvPicPr/>
                <p:nvPr/>
              </p:nvPicPr>
              <p:blipFill>
                <a:blip r:embed="rId1781"/>
                <a:stretch>
                  <a:fillRect/>
                </a:stretch>
              </p:blipFill>
              <p:spPr>
                <a:xfrm>
                  <a:off x="10769062" y="3630060"/>
                  <a:ext cx="1533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07A8FD03-3BE4-5A4C-A33A-F79898BBB9D1}"/>
                    </a:ext>
                  </a:extLst>
                </p14:cNvPr>
                <p14:cNvContentPartPr/>
                <p14:nvPr/>
              </p14:nvContentPartPr>
              <p14:xfrm>
                <a:off x="10958062" y="3691260"/>
                <a:ext cx="125640" cy="1357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07A8FD03-3BE4-5A4C-A33A-F79898BBB9D1}"/>
                    </a:ext>
                  </a:extLst>
                </p:cNvPr>
                <p:cNvPicPr/>
                <p:nvPr/>
              </p:nvPicPr>
              <p:blipFill>
                <a:blip r:embed="rId1783"/>
                <a:stretch>
                  <a:fillRect/>
                </a:stretch>
              </p:blipFill>
              <p:spPr>
                <a:xfrm>
                  <a:off x="10942942" y="3676140"/>
                  <a:ext cx="1562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4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F71F7293-0013-9341-B479-B85CB0EECFDF}"/>
                    </a:ext>
                  </a:extLst>
                </p14:cNvPr>
                <p14:cNvContentPartPr/>
                <p14:nvPr/>
              </p14:nvContentPartPr>
              <p14:xfrm>
                <a:off x="11117542" y="3605940"/>
                <a:ext cx="161280" cy="47412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F71F7293-0013-9341-B479-B85CB0EECFDF}"/>
                    </a:ext>
                  </a:extLst>
                </p:cNvPr>
                <p:cNvPicPr/>
                <p:nvPr/>
              </p:nvPicPr>
              <p:blipFill>
                <a:blip r:embed="rId1785"/>
                <a:stretch>
                  <a:fillRect/>
                </a:stretch>
              </p:blipFill>
              <p:spPr>
                <a:xfrm>
                  <a:off x="11102062" y="3590820"/>
                  <a:ext cx="191880" cy="50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6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99816236-3FB3-2644-B1F6-CDE497A4F72D}"/>
                    </a:ext>
                  </a:extLst>
                </p14:cNvPr>
                <p14:cNvContentPartPr/>
                <p14:nvPr/>
              </p14:nvContentPartPr>
              <p14:xfrm>
                <a:off x="5957662" y="4528980"/>
                <a:ext cx="275040" cy="234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99816236-3FB3-2644-B1F6-CDE497A4F72D}"/>
                    </a:ext>
                  </a:extLst>
                </p:cNvPr>
                <p:cNvPicPr/>
                <p:nvPr/>
              </p:nvPicPr>
              <p:blipFill>
                <a:blip r:embed="rId1787"/>
                <a:stretch>
                  <a:fillRect/>
                </a:stretch>
              </p:blipFill>
              <p:spPr>
                <a:xfrm>
                  <a:off x="5942542" y="4513860"/>
                  <a:ext cx="3056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8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EFBB48BC-639E-3340-9E2D-DCDF30FBE25C}"/>
                    </a:ext>
                  </a:extLst>
                </p14:cNvPr>
                <p14:cNvContentPartPr/>
                <p14:nvPr/>
              </p14:nvContentPartPr>
              <p14:xfrm>
                <a:off x="6386422" y="4335660"/>
                <a:ext cx="236160" cy="2563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EFBB48BC-639E-3340-9E2D-DCDF30FBE25C}"/>
                    </a:ext>
                  </a:extLst>
                </p:cNvPr>
                <p:cNvPicPr/>
                <p:nvPr/>
              </p:nvPicPr>
              <p:blipFill>
                <a:blip r:embed="rId1789"/>
                <a:stretch>
                  <a:fillRect/>
                </a:stretch>
              </p:blipFill>
              <p:spPr>
                <a:xfrm>
                  <a:off x="6370942" y="4320180"/>
                  <a:ext cx="26676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0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E7ED6D13-0183-8145-9D0B-F0C1546598D8}"/>
                    </a:ext>
                  </a:extLst>
                </p14:cNvPr>
                <p14:cNvContentPartPr/>
                <p14:nvPr/>
              </p14:nvContentPartPr>
              <p14:xfrm>
                <a:off x="6703582" y="4384260"/>
                <a:ext cx="127440" cy="1864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E7ED6D13-0183-8145-9D0B-F0C1546598D8}"/>
                    </a:ext>
                  </a:extLst>
                </p:cNvPr>
                <p:cNvPicPr/>
                <p:nvPr/>
              </p:nvPicPr>
              <p:blipFill>
                <a:blip r:embed="rId1791"/>
                <a:stretch>
                  <a:fillRect/>
                </a:stretch>
              </p:blipFill>
              <p:spPr>
                <a:xfrm>
                  <a:off x="6688102" y="4369140"/>
                  <a:ext cx="1580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2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AD27206C-6984-C942-B972-6004EDF561FF}"/>
                    </a:ext>
                  </a:extLst>
                </p14:cNvPr>
                <p14:cNvContentPartPr/>
                <p14:nvPr/>
              </p14:nvContentPartPr>
              <p14:xfrm>
                <a:off x="6903742" y="4343580"/>
                <a:ext cx="333360" cy="2412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AD27206C-6984-C942-B972-6004EDF561FF}"/>
                    </a:ext>
                  </a:extLst>
                </p:cNvPr>
                <p:cNvPicPr/>
                <p:nvPr/>
              </p:nvPicPr>
              <p:blipFill>
                <a:blip r:embed="rId1793"/>
                <a:stretch>
                  <a:fillRect/>
                </a:stretch>
              </p:blipFill>
              <p:spPr>
                <a:xfrm>
                  <a:off x="6888622" y="4328460"/>
                  <a:ext cx="36396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4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79F29889-F196-9744-B271-47C091FC7AEE}"/>
                    </a:ext>
                  </a:extLst>
                </p14:cNvPr>
                <p14:cNvContentPartPr/>
                <p14:nvPr/>
              </p14:nvContentPartPr>
              <p14:xfrm>
                <a:off x="7295062" y="4426740"/>
                <a:ext cx="218160" cy="5990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79F29889-F196-9744-B271-47C091FC7AEE}"/>
                    </a:ext>
                  </a:extLst>
                </p:cNvPr>
                <p:cNvPicPr/>
                <p:nvPr/>
              </p:nvPicPr>
              <p:blipFill>
                <a:blip r:embed="rId1795"/>
                <a:stretch>
                  <a:fillRect/>
                </a:stretch>
              </p:blipFill>
              <p:spPr>
                <a:xfrm>
                  <a:off x="7279582" y="4411260"/>
                  <a:ext cx="248760" cy="62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6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33AB8E28-FC16-0D49-AF6B-D2BD38B6A3C7}"/>
                    </a:ext>
                  </a:extLst>
                </p14:cNvPr>
                <p14:cNvContentPartPr/>
                <p14:nvPr/>
              </p14:nvContentPartPr>
              <p14:xfrm>
                <a:off x="7557862" y="4157460"/>
                <a:ext cx="69120" cy="42624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33AB8E28-FC16-0D49-AF6B-D2BD38B6A3C7}"/>
                    </a:ext>
                  </a:extLst>
                </p:cNvPr>
                <p:cNvPicPr/>
                <p:nvPr/>
              </p:nvPicPr>
              <p:blipFill>
                <a:blip r:embed="rId1797"/>
                <a:stretch>
                  <a:fillRect/>
                </a:stretch>
              </p:blipFill>
              <p:spPr>
                <a:xfrm>
                  <a:off x="7542742" y="4142340"/>
                  <a:ext cx="99720" cy="45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8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FFD0230C-1622-A44F-ACAC-57F0A7F39070}"/>
                    </a:ext>
                  </a:extLst>
                </p14:cNvPr>
                <p14:cNvContentPartPr/>
                <p14:nvPr/>
              </p14:nvContentPartPr>
              <p14:xfrm>
                <a:off x="7641382" y="4424940"/>
                <a:ext cx="142560" cy="1710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FFD0230C-1622-A44F-ACAC-57F0A7F39070}"/>
                    </a:ext>
                  </a:extLst>
                </p:cNvPr>
                <p:cNvPicPr/>
                <p:nvPr/>
              </p:nvPicPr>
              <p:blipFill>
                <a:blip r:embed="rId1799"/>
                <a:stretch>
                  <a:fillRect/>
                </a:stretch>
              </p:blipFill>
              <p:spPr>
                <a:xfrm>
                  <a:off x="7626262" y="4409460"/>
                  <a:ext cx="1728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0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69A96698-060E-824F-B713-266F3CDE526C}"/>
                    </a:ext>
                  </a:extLst>
                </p14:cNvPr>
                <p14:cNvContentPartPr/>
                <p14:nvPr/>
              </p14:nvContentPartPr>
              <p14:xfrm>
                <a:off x="7843702" y="4309740"/>
                <a:ext cx="159480" cy="25488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69A96698-060E-824F-B713-266F3CDE526C}"/>
                    </a:ext>
                  </a:extLst>
                </p:cNvPr>
                <p:cNvPicPr/>
                <p:nvPr/>
              </p:nvPicPr>
              <p:blipFill>
                <a:blip r:embed="rId1801"/>
                <a:stretch>
                  <a:fillRect/>
                </a:stretch>
              </p:blipFill>
              <p:spPr>
                <a:xfrm>
                  <a:off x="7828582" y="4294620"/>
                  <a:ext cx="1900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2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2F29ED5D-9C9A-A54B-B70D-D4403B4241F1}"/>
                    </a:ext>
                  </a:extLst>
                </p14:cNvPr>
                <p14:cNvContentPartPr/>
                <p14:nvPr/>
              </p14:nvContentPartPr>
              <p14:xfrm>
                <a:off x="8067982" y="4339620"/>
                <a:ext cx="119520" cy="1911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2F29ED5D-9C9A-A54B-B70D-D4403B4241F1}"/>
                    </a:ext>
                  </a:extLst>
                </p:cNvPr>
                <p:cNvPicPr/>
                <p:nvPr/>
              </p:nvPicPr>
              <p:blipFill>
                <a:blip r:embed="rId1803"/>
                <a:stretch>
                  <a:fillRect/>
                </a:stretch>
              </p:blipFill>
              <p:spPr>
                <a:xfrm>
                  <a:off x="8052502" y="4324500"/>
                  <a:ext cx="1501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4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C451AA28-72BA-5E4B-8D67-CA73F15D83CB}"/>
                    </a:ext>
                  </a:extLst>
                </p14:cNvPr>
                <p14:cNvContentPartPr/>
                <p14:nvPr/>
              </p14:nvContentPartPr>
              <p14:xfrm>
                <a:off x="8250502" y="4323060"/>
                <a:ext cx="124920" cy="20232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C451AA28-72BA-5E4B-8D67-CA73F15D83CB}"/>
                    </a:ext>
                  </a:extLst>
                </p:cNvPr>
                <p:cNvPicPr/>
                <p:nvPr/>
              </p:nvPicPr>
              <p:blipFill>
                <a:blip r:embed="rId1805"/>
                <a:stretch>
                  <a:fillRect/>
                </a:stretch>
              </p:blipFill>
              <p:spPr>
                <a:xfrm>
                  <a:off x="8235382" y="4307940"/>
                  <a:ext cx="1555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6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FC8200C0-957C-FA45-AD51-D2FDAAACFA80}"/>
                    </a:ext>
                  </a:extLst>
                </p14:cNvPr>
                <p14:cNvContentPartPr/>
                <p14:nvPr/>
              </p14:nvContentPartPr>
              <p14:xfrm>
                <a:off x="8524102" y="4284180"/>
                <a:ext cx="133200" cy="26820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FC8200C0-957C-FA45-AD51-D2FDAAACFA80}"/>
                    </a:ext>
                  </a:extLst>
                </p:cNvPr>
                <p:cNvPicPr/>
                <p:nvPr/>
              </p:nvPicPr>
              <p:blipFill>
                <a:blip r:embed="rId1807"/>
                <a:stretch>
                  <a:fillRect/>
                </a:stretch>
              </p:blipFill>
              <p:spPr>
                <a:xfrm>
                  <a:off x="8508622" y="4268700"/>
                  <a:ext cx="16344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8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26E901EE-5F0C-9E4E-AF78-E0E61EA11879}"/>
                    </a:ext>
                  </a:extLst>
                </p14:cNvPr>
                <p14:cNvContentPartPr/>
                <p14:nvPr/>
              </p14:nvContentPartPr>
              <p14:xfrm>
                <a:off x="8624182" y="4099860"/>
                <a:ext cx="35640" cy="18864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26E901EE-5F0C-9E4E-AF78-E0E61EA11879}"/>
                    </a:ext>
                  </a:extLst>
                </p:cNvPr>
                <p:cNvPicPr/>
                <p:nvPr/>
              </p:nvPicPr>
              <p:blipFill>
                <a:blip r:embed="rId1809"/>
                <a:stretch>
                  <a:fillRect/>
                </a:stretch>
              </p:blipFill>
              <p:spPr>
                <a:xfrm>
                  <a:off x="8608702" y="4084740"/>
                  <a:ext cx="662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0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E391B218-4718-124A-9B11-6643B6293664}"/>
                    </a:ext>
                  </a:extLst>
                </p14:cNvPr>
                <p14:cNvContentPartPr/>
                <p14:nvPr/>
              </p14:nvContentPartPr>
              <p14:xfrm>
                <a:off x="8886622" y="4229100"/>
                <a:ext cx="248040" cy="26388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E391B218-4718-124A-9B11-6643B6293664}"/>
                    </a:ext>
                  </a:extLst>
                </p:cNvPr>
                <p:cNvPicPr/>
                <p:nvPr/>
              </p:nvPicPr>
              <p:blipFill>
                <a:blip r:embed="rId1811"/>
                <a:stretch>
                  <a:fillRect/>
                </a:stretch>
              </p:blipFill>
              <p:spPr>
                <a:xfrm>
                  <a:off x="8871502" y="4213620"/>
                  <a:ext cx="27864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2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4EE46B9C-B325-6343-8448-214CD2DE5F16}"/>
                    </a:ext>
                  </a:extLst>
                </p14:cNvPr>
                <p14:cNvContentPartPr/>
                <p14:nvPr/>
              </p14:nvContentPartPr>
              <p14:xfrm>
                <a:off x="9188662" y="4257540"/>
                <a:ext cx="128880" cy="2016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4EE46B9C-B325-6343-8448-214CD2DE5F16}"/>
                    </a:ext>
                  </a:extLst>
                </p:cNvPr>
                <p:cNvPicPr/>
                <p:nvPr/>
              </p:nvPicPr>
              <p:blipFill>
                <a:blip r:embed="rId1813"/>
                <a:stretch>
                  <a:fillRect/>
                </a:stretch>
              </p:blipFill>
              <p:spPr>
                <a:xfrm>
                  <a:off x="9173542" y="4242420"/>
                  <a:ext cx="1594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4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32764DC-14E9-4641-95E1-5844D4FFCF62}"/>
                    </a:ext>
                  </a:extLst>
                </p14:cNvPr>
                <p14:cNvContentPartPr/>
                <p14:nvPr/>
              </p14:nvContentPartPr>
              <p14:xfrm>
                <a:off x="9318622" y="4225860"/>
                <a:ext cx="139680" cy="24264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32764DC-14E9-4641-95E1-5844D4FFCF62}"/>
                    </a:ext>
                  </a:extLst>
                </p:cNvPr>
                <p:cNvPicPr/>
                <p:nvPr/>
              </p:nvPicPr>
              <p:blipFill>
                <a:blip r:embed="rId1815"/>
                <a:stretch>
                  <a:fillRect/>
                </a:stretch>
              </p:blipFill>
              <p:spPr>
                <a:xfrm>
                  <a:off x="9303142" y="4210740"/>
                  <a:ext cx="17028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6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5AC1D2B5-2A40-CE45-9363-4C085020E42C}"/>
                    </a:ext>
                  </a:extLst>
                </p14:cNvPr>
                <p14:cNvContentPartPr/>
                <p14:nvPr/>
              </p14:nvContentPartPr>
              <p14:xfrm>
                <a:off x="9458302" y="4014540"/>
                <a:ext cx="223560" cy="41868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5AC1D2B5-2A40-CE45-9363-4C085020E42C}"/>
                    </a:ext>
                  </a:extLst>
                </p:cNvPr>
                <p:cNvPicPr/>
                <p:nvPr/>
              </p:nvPicPr>
              <p:blipFill>
                <a:blip r:embed="rId1817"/>
                <a:stretch>
                  <a:fillRect/>
                </a:stretch>
              </p:blipFill>
              <p:spPr>
                <a:xfrm>
                  <a:off x="9442822" y="3999420"/>
                  <a:ext cx="25416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8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B1E7C815-319B-244F-B273-45B52B8FAC42}"/>
                    </a:ext>
                  </a:extLst>
                </p14:cNvPr>
                <p14:cNvContentPartPr/>
                <p14:nvPr/>
              </p14:nvContentPartPr>
              <p14:xfrm>
                <a:off x="9805702" y="4275900"/>
                <a:ext cx="144000" cy="19512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B1E7C815-319B-244F-B273-45B52B8FAC42}"/>
                    </a:ext>
                  </a:extLst>
                </p:cNvPr>
                <p:cNvPicPr/>
                <p:nvPr/>
              </p:nvPicPr>
              <p:blipFill>
                <a:blip r:embed="rId1819"/>
                <a:stretch>
                  <a:fillRect/>
                </a:stretch>
              </p:blipFill>
              <p:spPr>
                <a:xfrm>
                  <a:off x="9790582" y="4260780"/>
                  <a:ext cx="1742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0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0B923D07-E982-4841-A3EF-B5B932788FCB}"/>
                    </a:ext>
                  </a:extLst>
                </p14:cNvPr>
                <p14:cNvContentPartPr/>
                <p14:nvPr/>
              </p14:nvContentPartPr>
              <p14:xfrm>
                <a:off x="9922342" y="4314780"/>
                <a:ext cx="28800" cy="42588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0B923D07-E982-4841-A3EF-B5B932788FCB}"/>
                    </a:ext>
                  </a:extLst>
                </p:cNvPr>
                <p:cNvPicPr/>
                <p:nvPr/>
              </p:nvPicPr>
              <p:blipFill>
                <a:blip r:embed="rId1821"/>
                <a:stretch>
                  <a:fillRect/>
                </a:stretch>
              </p:blipFill>
              <p:spPr>
                <a:xfrm>
                  <a:off x="9906862" y="4299300"/>
                  <a:ext cx="59400" cy="45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2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E0E87F56-838A-3646-8678-28B6989B6E28}"/>
                    </a:ext>
                  </a:extLst>
                </p14:cNvPr>
                <p14:cNvContentPartPr/>
                <p14:nvPr/>
              </p14:nvContentPartPr>
              <p14:xfrm>
                <a:off x="10042582" y="4271940"/>
                <a:ext cx="147960" cy="11556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E0E87F56-838A-3646-8678-28B6989B6E28}"/>
                    </a:ext>
                  </a:extLst>
                </p:cNvPr>
                <p:cNvPicPr/>
                <p:nvPr/>
              </p:nvPicPr>
              <p:blipFill>
                <a:blip r:embed="rId1823"/>
                <a:stretch>
                  <a:fillRect/>
                </a:stretch>
              </p:blipFill>
              <p:spPr>
                <a:xfrm>
                  <a:off x="10027462" y="4256460"/>
                  <a:ext cx="1782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4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AA863BD8-88F1-5B4A-8C1C-1B53B302EDD2}"/>
                    </a:ext>
                  </a:extLst>
                </p14:cNvPr>
                <p14:cNvContentPartPr/>
                <p14:nvPr/>
              </p14:nvContentPartPr>
              <p14:xfrm>
                <a:off x="10272622" y="4263660"/>
                <a:ext cx="103320" cy="15048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AA863BD8-88F1-5B4A-8C1C-1B53B302EDD2}"/>
                    </a:ext>
                  </a:extLst>
                </p:cNvPr>
                <p:cNvPicPr/>
                <p:nvPr/>
              </p:nvPicPr>
              <p:blipFill>
                <a:blip r:embed="rId1825"/>
                <a:stretch>
                  <a:fillRect/>
                </a:stretch>
              </p:blipFill>
              <p:spPr>
                <a:xfrm>
                  <a:off x="10257142" y="4248540"/>
                  <a:ext cx="1339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6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B225B8A5-9B2C-104C-9F7D-5C8B77AD2A57}"/>
                    </a:ext>
                  </a:extLst>
                </p14:cNvPr>
                <p14:cNvContentPartPr/>
                <p14:nvPr/>
              </p14:nvContentPartPr>
              <p14:xfrm>
                <a:off x="10429582" y="4172940"/>
                <a:ext cx="158760" cy="2520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B225B8A5-9B2C-104C-9F7D-5C8B77AD2A57}"/>
                    </a:ext>
                  </a:extLst>
                </p:cNvPr>
                <p:cNvPicPr/>
                <p:nvPr/>
              </p:nvPicPr>
              <p:blipFill>
                <a:blip r:embed="rId1827"/>
                <a:stretch>
                  <a:fillRect/>
                </a:stretch>
              </p:blipFill>
              <p:spPr>
                <a:xfrm>
                  <a:off x="10414462" y="4157820"/>
                  <a:ext cx="18936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8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257F6B30-20BD-5E41-BC3F-1CC585637448}"/>
                    </a:ext>
                  </a:extLst>
                </p14:cNvPr>
                <p14:cNvContentPartPr/>
                <p14:nvPr/>
              </p14:nvContentPartPr>
              <p14:xfrm>
                <a:off x="10666822" y="4009140"/>
                <a:ext cx="248040" cy="41040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257F6B30-20BD-5E41-BC3F-1CC585637448}"/>
                    </a:ext>
                  </a:extLst>
                </p:cNvPr>
                <p:cNvPicPr/>
                <p:nvPr/>
              </p:nvPicPr>
              <p:blipFill>
                <a:blip r:embed="rId1829"/>
                <a:stretch>
                  <a:fillRect/>
                </a:stretch>
              </p:blipFill>
              <p:spPr>
                <a:xfrm>
                  <a:off x="10651342" y="3994020"/>
                  <a:ext cx="27864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0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7812489D-A762-0647-B949-14790AC291E2}"/>
                    </a:ext>
                  </a:extLst>
                </p14:cNvPr>
                <p14:cNvContentPartPr/>
                <p14:nvPr/>
              </p14:nvContentPartPr>
              <p14:xfrm>
                <a:off x="10953742" y="4234140"/>
                <a:ext cx="158760" cy="1749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7812489D-A762-0647-B949-14790AC291E2}"/>
                    </a:ext>
                  </a:extLst>
                </p:cNvPr>
                <p:cNvPicPr/>
                <p:nvPr/>
              </p:nvPicPr>
              <p:blipFill>
                <a:blip r:embed="rId1831"/>
                <a:stretch>
                  <a:fillRect/>
                </a:stretch>
              </p:blipFill>
              <p:spPr>
                <a:xfrm>
                  <a:off x="10938262" y="4218660"/>
                  <a:ext cx="1893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2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A8BEE4BB-5F8F-4D49-9E2F-9B229382A3B7}"/>
                    </a:ext>
                  </a:extLst>
                </p14:cNvPr>
                <p14:cNvContentPartPr/>
                <p14:nvPr/>
              </p14:nvContentPartPr>
              <p14:xfrm>
                <a:off x="11198542" y="4187700"/>
                <a:ext cx="131760" cy="2484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A8BEE4BB-5F8F-4D49-9E2F-9B229382A3B7}"/>
                    </a:ext>
                  </a:extLst>
                </p:cNvPr>
                <p:cNvPicPr/>
                <p:nvPr/>
              </p:nvPicPr>
              <p:blipFill>
                <a:blip r:embed="rId1833"/>
                <a:stretch>
                  <a:fillRect/>
                </a:stretch>
              </p:blipFill>
              <p:spPr>
                <a:xfrm>
                  <a:off x="11183422" y="4172580"/>
                  <a:ext cx="16200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4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C19AA893-F037-4443-A8C9-A50846569F5F}"/>
                    </a:ext>
                  </a:extLst>
                </p14:cNvPr>
                <p14:cNvContentPartPr/>
                <p14:nvPr/>
              </p14:nvContentPartPr>
              <p14:xfrm>
                <a:off x="11434342" y="3971340"/>
                <a:ext cx="161280" cy="4215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C19AA893-F037-4443-A8C9-A50846569F5F}"/>
                    </a:ext>
                  </a:extLst>
                </p:cNvPr>
                <p:cNvPicPr/>
                <p:nvPr/>
              </p:nvPicPr>
              <p:blipFill>
                <a:blip r:embed="rId1835"/>
                <a:stretch>
                  <a:fillRect/>
                </a:stretch>
              </p:blipFill>
              <p:spPr>
                <a:xfrm>
                  <a:off x="11418862" y="3955860"/>
                  <a:ext cx="191880" cy="45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6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3BE6455A-D227-D443-83FD-98EE9B947130}"/>
                    </a:ext>
                  </a:extLst>
                </p14:cNvPr>
                <p14:cNvContentPartPr/>
                <p14:nvPr/>
              </p14:nvContentPartPr>
              <p14:xfrm>
                <a:off x="11630542" y="4176540"/>
                <a:ext cx="114120" cy="2095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3BE6455A-D227-D443-83FD-98EE9B947130}"/>
                    </a:ext>
                  </a:extLst>
                </p:cNvPr>
                <p:cNvPicPr/>
                <p:nvPr/>
              </p:nvPicPr>
              <p:blipFill>
                <a:blip r:embed="rId1837"/>
                <a:stretch>
                  <a:fillRect/>
                </a:stretch>
              </p:blipFill>
              <p:spPr>
                <a:xfrm>
                  <a:off x="11615062" y="4161420"/>
                  <a:ext cx="1447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8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45F7EC54-2476-004F-9DB6-F61FA669BA71}"/>
                    </a:ext>
                  </a:extLst>
                </p14:cNvPr>
                <p14:cNvContentPartPr/>
                <p14:nvPr/>
              </p14:nvContentPartPr>
              <p14:xfrm>
                <a:off x="6043342" y="5017860"/>
                <a:ext cx="198720" cy="219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45F7EC54-2476-004F-9DB6-F61FA669BA71}"/>
                    </a:ext>
                  </a:extLst>
                </p:cNvPr>
                <p:cNvPicPr/>
                <p:nvPr/>
              </p:nvPicPr>
              <p:blipFill>
                <a:blip r:embed="rId1839"/>
                <a:stretch>
                  <a:fillRect/>
                </a:stretch>
              </p:blipFill>
              <p:spPr>
                <a:xfrm>
                  <a:off x="6028222" y="5002380"/>
                  <a:ext cx="2293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0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0DAC3378-CC31-DD44-8D4F-AD32184FB783}"/>
                    </a:ext>
                  </a:extLst>
                </p14:cNvPr>
                <p14:cNvContentPartPr/>
                <p14:nvPr/>
              </p14:nvContentPartPr>
              <p14:xfrm>
                <a:off x="6439342" y="4855140"/>
                <a:ext cx="124920" cy="21708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0DAC3378-CC31-DD44-8D4F-AD32184FB783}"/>
                    </a:ext>
                  </a:extLst>
                </p:cNvPr>
                <p:cNvPicPr/>
                <p:nvPr/>
              </p:nvPicPr>
              <p:blipFill>
                <a:blip r:embed="rId1841"/>
                <a:stretch>
                  <a:fillRect/>
                </a:stretch>
              </p:blipFill>
              <p:spPr>
                <a:xfrm>
                  <a:off x="6424222" y="4840020"/>
                  <a:ext cx="15552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2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FBB08724-B19A-A446-BEBD-FCFD93B5FFD3}"/>
                    </a:ext>
                  </a:extLst>
                </p14:cNvPr>
                <p14:cNvContentPartPr/>
                <p14:nvPr/>
              </p14:nvContentPartPr>
              <p14:xfrm>
                <a:off x="6635902" y="4882500"/>
                <a:ext cx="177840" cy="1972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FBB08724-B19A-A446-BEBD-FCFD93B5FFD3}"/>
                    </a:ext>
                  </a:extLst>
                </p:cNvPr>
                <p:cNvPicPr/>
                <p:nvPr/>
              </p:nvPicPr>
              <p:blipFill>
                <a:blip r:embed="rId1843"/>
                <a:stretch>
                  <a:fillRect/>
                </a:stretch>
              </p:blipFill>
              <p:spPr>
                <a:xfrm>
                  <a:off x="6620422" y="4867020"/>
                  <a:ext cx="20808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4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B95250EE-949D-CC44-AF74-F25A1C5FEAF0}"/>
                    </a:ext>
                  </a:extLst>
                </p14:cNvPr>
                <p14:cNvContentPartPr/>
                <p14:nvPr/>
              </p14:nvContentPartPr>
              <p14:xfrm>
                <a:off x="6853702" y="4922820"/>
                <a:ext cx="122040" cy="14940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B95250EE-949D-CC44-AF74-F25A1C5FEAF0}"/>
                    </a:ext>
                  </a:extLst>
                </p:cNvPr>
                <p:cNvPicPr/>
                <p:nvPr/>
              </p:nvPicPr>
              <p:blipFill>
                <a:blip r:embed="rId1845"/>
                <a:stretch>
                  <a:fillRect/>
                </a:stretch>
              </p:blipFill>
              <p:spPr>
                <a:xfrm>
                  <a:off x="6838582" y="4907700"/>
                  <a:ext cx="1526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6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AC567B16-A38E-5F41-BC30-A90DDEE88029}"/>
                    </a:ext>
                  </a:extLst>
                </p14:cNvPr>
                <p14:cNvContentPartPr/>
                <p14:nvPr/>
              </p14:nvContentPartPr>
              <p14:xfrm>
                <a:off x="7099582" y="4879620"/>
                <a:ext cx="136440" cy="2548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AC567B16-A38E-5F41-BC30-A90DDEE88029}"/>
                    </a:ext>
                  </a:extLst>
                </p:cNvPr>
                <p:cNvPicPr/>
                <p:nvPr/>
              </p:nvPicPr>
              <p:blipFill>
                <a:blip r:embed="rId1847"/>
                <a:stretch>
                  <a:fillRect/>
                </a:stretch>
              </p:blipFill>
              <p:spPr>
                <a:xfrm>
                  <a:off x="7084102" y="4864140"/>
                  <a:ext cx="1666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8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5A42ACE8-00E5-7641-B6B0-8582A77C002E}"/>
                    </a:ext>
                  </a:extLst>
                </p14:cNvPr>
                <p14:cNvContentPartPr/>
                <p14:nvPr/>
              </p14:nvContentPartPr>
              <p14:xfrm>
                <a:off x="7492702" y="4871700"/>
                <a:ext cx="145080" cy="2494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5A42ACE8-00E5-7641-B6B0-8582A77C002E}"/>
                    </a:ext>
                  </a:extLst>
                </p:cNvPr>
                <p:cNvPicPr/>
                <p:nvPr/>
              </p:nvPicPr>
              <p:blipFill>
                <a:blip r:embed="rId1849"/>
                <a:stretch>
                  <a:fillRect/>
                </a:stretch>
              </p:blipFill>
              <p:spPr>
                <a:xfrm>
                  <a:off x="7477222" y="4856220"/>
                  <a:ext cx="17568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0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05D4883F-90A4-D24A-93C1-A55BF0B1C4AA}"/>
                    </a:ext>
                  </a:extLst>
                </p14:cNvPr>
                <p14:cNvContentPartPr/>
                <p14:nvPr/>
              </p14:nvContentPartPr>
              <p14:xfrm>
                <a:off x="7700782" y="4843260"/>
                <a:ext cx="73800" cy="27900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05D4883F-90A4-D24A-93C1-A55BF0B1C4AA}"/>
                    </a:ext>
                  </a:extLst>
                </p:cNvPr>
                <p:cNvPicPr/>
                <p:nvPr/>
              </p:nvPicPr>
              <p:blipFill>
                <a:blip r:embed="rId1851"/>
                <a:stretch>
                  <a:fillRect/>
                </a:stretch>
              </p:blipFill>
              <p:spPr>
                <a:xfrm>
                  <a:off x="7685662" y="4828140"/>
                  <a:ext cx="10404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2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FAA1CBA4-62D8-8740-AC4E-60942AD338B4}"/>
                    </a:ext>
                  </a:extLst>
                </p14:cNvPr>
                <p14:cNvContentPartPr/>
                <p14:nvPr/>
              </p14:nvContentPartPr>
              <p14:xfrm>
                <a:off x="7633462" y="4908060"/>
                <a:ext cx="262800" cy="7848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FAA1CBA4-62D8-8740-AC4E-60942AD338B4}"/>
                    </a:ext>
                  </a:extLst>
                </p:cNvPr>
                <p:cNvPicPr/>
                <p:nvPr/>
              </p:nvPicPr>
              <p:blipFill>
                <a:blip r:embed="rId1853"/>
                <a:stretch>
                  <a:fillRect/>
                </a:stretch>
              </p:blipFill>
              <p:spPr>
                <a:xfrm>
                  <a:off x="7617982" y="4892940"/>
                  <a:ext cx="2934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4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D1D63DD2-FE7D-734B-A0EA-759945C9C94B}"/>
                    </a:ext>
                  </a:extLst>
                </p14:cNvPr>
                <p14:cNvContentPartPr/>
                <p14:nvPr/>
              </p14:nvContentPartPr>
              <p14:xfrm>
                <a:off x="7998862" y="4771980"/>
                <a:ext cx="234720" cy="18108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D1D63DD2-FE7D-734B-A0EA-759945C9C94B}"/>
                    </a:ext>
                  </a:extLst>
                </p:cNvPr>
                <p:cNvPicPr/>
                <p:nvPr/>
              </p:nvPicPr>
              <p:blipFill>
                <a:blip r:embed="rId1855"/>
                <a:stretch>
                  <a:fillRect/>
                </a:stretch>
              </p:blipFill>
              <p:spPr>
                <a:xfrm>
                  <a:off x="7983742" y="4756500"/>
                  <a:ext cx="26496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6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19514EF-A134-FF4B-BD83-02FBD98830F2}"/>
                    </a:ext>
                  </a:extLst>
                </p14:cNvPr>
                <p14:cNvContentPartPr/>
                <p14:nvPr/>
              </p14:nvContentPartPr>
              <p14:xfrm>
                <a:off x="8150422" y="4702500"/>
                <a:ext cx="21960" cy="39564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F19514EF-A134-FF4B-BD83-02FBD98830F2}"/>
                    </a:ext>
                  </a:extLst>
                </p:cNvPr>
                <p:cNvPicPr/>
                <p:nvPr/>
              </p:nvPicPr>
              <p:blipFill>
                <a:blip r:embed="rId1857"/>
                <a:stretch>
                  <a:fillRect/>
                </a:stretch>
              </p:blipFill>
              <p:spPr>
                <a:xfrm>
                  <a:off x="8135302" y="4687020"/>
                  <a:ext cx="5256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8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FE511E3A-E0C6-EC4D-9FE4-FA7F8652530E}"/>
                    </a:ext>
                  </a:extLst>
                </p14:cNvPr>
                <p14:cNvContentPartPr/>
                <p14:nvPr/>
              </p14:nvContentPartPr>
              <p14:xfrm>
                <a:off x="8349502" y="4775580"/>
                <a:ext cx="169560" cy="26424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FE511E3A-E0C6-EC4D-9FE4-FA7F8652530E}"/>
                    </a:ext>
                  </a:extLst>
                </p:cNvPr>
                <p:cNvPicPr/>
                <p:nvPr/>
              </p:nvPicPr>
              <p:blipFill>
                <a:blip r:embed="rId1859"/>
                <a:stretch>
                  <a:fillRect/>
                </a:stretch>
              </p:blipFill>
              <p:spPr>
                <a:xfrm>
                  <a:off x="8334022" y="4760100"/>
                  <a:ext cx="20016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0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30868C41-4233-F849-B3F0-AD136589282A}"/>
                    </a:ext>
                  </a:extLst>
                </p14:cNvPr>
                <p14:cNvContentPartPr/>
                <p14:nvPr/>
              </p14:nvContentPartPr>
              <p14:xfrm>
                <a:off x="8655142" y="4868820"/>
                <a:ext cx="149400" cy="1627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30868C41-4233-F849-B3F0-AD136589282A}"/>
                    </a:ext>
                  </a:extLst>
                </p:cNvPr>
                <p:cNvPicPr/>
                <p:nvPr/>
              </p:nvPicPr>
              <p:blipFill>
                <a:blip r:embed="rId1861"/>
                <a:stretch>
                  <a:fillRect/>
                </a:stretch>
              </p:blipFill>
              <p:spPr>
                <a:xfrm>
                  <a:off x="8640022" y="4853700"/>
                  <a:ext cx="1796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9D8E224F-0BEE-A642-85AF-4256A20AAA91}"/>
                    </a:ext>
                  </a:extLst>
                </p14:cNvPr>
                <p14:cNvContentPartPr/>
                <p14:nvPr/>
              </p14:nvContentPartPr>
              <p14:xfrm>
                <a:off x="8674222" y="4872780"/>
                <a:ext cx="112680" cy="19260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9D8E224F-0BEE-A642-85AF-4256A20AAA91}"/>
                    </a:ext>
                  </a:extLst>
                </p:cNvPr>
                <p:cNvPicPr/>
                <p:nvPr/>
              </p:nvPicPr>
              <p:blipFill>
                <a:blip r:embed="rId1863"/>
                <a:stretch>
                  <a:fillRect/>
                </a:stretch>
              </p:blipFill>
              <p:spPr>
                <a:xfrm>
                  <a:off x="8659102" y="4857660"/>
                  <a:ext cx="1432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4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CB061833-F4B7-544C-ADF7-0984C31F1AEF}"/>
                    </a:ext>
                  </a:extLst>
                </p14:cNvPr>
                <p14:cNvContentPartPr/>
                <p14:nvPr/>
              </p14:nvContentPartPr>
              <p14:xfrm>
                <a:off x="8981662" y="4868100"/>
                <a:ext cx="204840" cy="1962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CB061833-F4B7-544C-ADF7-0984C31F1AEF}"/>
                    </a:ext>
                  </a:extLst>
                </p:cNvPr>
                <p:cNvPicPr/>
                <p:nvPr/>
              </p:nvPicPr>
              <p:blipFill>
                <a:blip r:embed="rId1865"/>
                <a:stretch>
                  <a:fillRect/>
                </a:stretch>
              </p:blipFill>
              <p:spPr>
                <a:xfrm>
                  <a:off x="8966182" y="4852620"/>
                  <a:ext cx="2350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308D75C9-C2EB-C54C-8927-8CF27B11ED87}"/>
                    </a:ext>
                  </a:extLst>
                </p14:cNvPr>
                <p14:cNvContentPartPr/>
                <p14:nvPr/>
              </p14:nvContentPartPr>
              <p14:xfrm>
                <a:off x="9200902" y="4882500"/>
                <a:ext cx="238320" cy="1764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308D75C9-C2EB-C54C-8927-8CF27B11ED87}"/>
                    </a:ext>
                  </a:extLst>
                </p:cNvPr>
                <p:cNvPicPr/>
                <p:nvPr/>
              </p:nvPicPr>
              <p:blipFill>
                <a:blip r:embed="rId1867"/>
                <a:stretch>
                  <a:fillRect/>
                </a:stretch>
              </p:blipFill>
              <p:spPr>
                <a:xfrm>
                  <a:off x="9185782" y="4867020"/>
                  <a:ext cx="2689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8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F54DF0F0-9834-7544-A769-93C9F3AB8235}"/>
                    </a:ext>
                  </a:extLst>
                </p14:cNvPr>
                <p14:cNvContentPartPr/>
                <p14:nvPr/>
              </p14:nvContentPartPr>
              <p14:xfrm>
                <a:off x="9416182" y="4645260"/>
                <a:ext cx="181800" cy="3862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F54DF0F0-9834-7544-A769-93C9F3AB8235}"/>
                    </a:ext>
                  </a:extLst>
                </p:cNvPr>
                <p:cNvPicPr/>
                <p:nvPr/>
              </p:nvPicPr>
              <p:blipFill>
                <a:blip r:embed="rId1869"/>
                <a:stretch>
                  <a:fillRect/>
                </a:stretch>
              </p:blipFill>
              <p:spPr>
                <a:xfrm>
                  <a:off x="9400702" y="4630140"/>
                  <a:ext cx="212400" cy="41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0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F5CB6BDC-283B-1A41-8BF3-6546BBC45032}"/>
                    </a:ext>
                  </a:extLst>
                </p14:cNvPr>
                <p14:cNvContentPartPr/>
                <p14:nvPr/>
              </p14:nvContentPartPr>
              <p14:xfrm>
                <a:off x="9772582" y="4757580"/>
                <a:ext cx="135360" cy="20772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F5CB6BDC-283B-1A41-8BF3-6546BBC45032}"/>
                    </a:ext>
                  </a:extLst>
                </p:cNvPr>
                <p:cNvPicPr/>
                <p:nvPr/>
              </p:nvPicPr>
              <p:blipFill>
                <a:blip r:embed="rId1871"/>
                <a:stretch>
                  <a:fillRect/>
                </a:stretch>
              </p:blipFill>
              <p:spPr>
                <a:xfrm>
                  <a:off x="9757102" y="4742460"/>
                  <a:ext cx="16560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2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8B896DD1-C311-4240-9E1B-3AE5FC0A829A}"/>
                    </a:ext>
                  </a:extLst>
                </p14:cNvPr>
                <p14:cNvContentPartPr/>
                <p14:nvPr/>
              </p14:nvContentPartPr>
              <p14:xfrm>
                <a:off x="9916942" y="4811940"/>
                <a:ext cx="181800" cy="1778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8B896DD1-C311-4240-9E1B-3AE5FC0A829A}"/>
                    </a:ext>
                  </a:extLst>
                </p:cNvPr>
                <p:cNvPicPr/>
                <p:nvPr/>
              </p:nvPicPr>
              <p:blipFill>
                <a:blip r:embed="rId1873"/>
                <a:stretch>
                  <a:fillRect/>
                </a:stretch>
              </p:blipFill>
              <p:spPr>
                <a:xfrm>
                  <a:off x="9901462" y="4796820"/>
                  <a:ext cx="2124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4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A2CAB1FD-64E6-394F-9928-9B9E52332818}"/>
                    </a:ext>
                  </a:extLst>
                </p14:cNvPr>
                <p14:cNvContentPartPr/>
                <p14:nvPr/>
              </p14:nvContentPartPr>
              <p14:xfrm>
                <a:off x="10129702" y="4810500"/>
                <a:ext cx="154440" cy="19800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A2CAB1FD-64E6-394F-9928-9B9E52332818}"/>
                    </a:ext>
                  </a:extLst>
                </p:cNvPr>
                <p:cNvPicPr/>
                <p:nvPr/>
              </p:nvPicPr>
              <p:blipFill>
                <a:blip r:embed="rId1875"/>
                <a:stretch>
                  <a:fillRect/>
                </a:stretch>
              </p:blipFill>
              <p:spPr>
                <a:xfrm>
                  <a:off x="10114582" y="4795380"/>
                  <a:ext cx="18468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6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2E5B41C9-A105-2343-89EE-55B998020538}"/>
                    </a:ext>
                  </a:extLst>
                </p14:cNvPr>
                <p14:cNvContentPartPr/>
                <p14:nvPr/>
              </p14:nvContentPartPr>
              <p14:xfrm>
                <a:off x="10498702" y="4641300"/>
                <a:ext cx="39600" cy="36576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2E5B41C9-A105-2343-89EE-55B998020538}"/>
                    </a:ext>
                  </a:extLst>
                </p:cNvPr>
                <p:cNvPicPr/>
                <p:nvPr/>
              </p:nvPicPr>
              <p:blipFill>
                <a:blip r:embed="rId1877"/>
                <a:stretch>
                  <a:fillRect/>
                </a:stretch>
              </p:blipFill>
              <p:spPr>
                <a:xfrm>
                  <a:off x="10483582" y="4626180"/>
                  <a:ext cx="7020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8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1010133C-1790-664D-821F-870E161B0F19}"/>
                    </a:ext>
                  </a:extLst>
                </p14:cNvPr>
                <p14:cNvContentPartPr/>
                <p14:nvPr/>
              </p14:nvContentPartPr>
              <p14:xfrm>
                <a:off x="10613902" y="4729140"/>
                <a:ext cx="141120" cy="2552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1010133C-1790-664D-821F-870E161B0F19}"/>
                    </a:ext>
                  </a:extLst>
                </p:cNvPr>
                <p:cNvPicPr/>
                <p:nvPr/>
              </p:nvPicPr>
              <p:blipFill>
                <a:blip r:embed="rId1879"/>
                <a:stretch>
                  <a:fillRect/>
                </a:stretch>
              </p:blipFill>
              <p:spPr>
                <a:xfrm>
                  <a:off x="10598782" y="4713660"/>
                  <a:ext cx="17172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0">
              <p14:nvContentPartPr>
                <p14:cNvPr id="965" name="Ink 964">
                  <a:extLst>
                    <a:ext uri="{FF2B5EF4-FFF2-40B4-BE49-F238E27FC236}">
                      <a16:creationId xmlns:a16="http://schemas.microsoft.com/office/drawing/2014/main" id="{9469E457-53FA-FD46-860B-F3CCBDA5F45B}"/>
                    </a:ext>
                  </a:extLst>
                </p14:cNvPr>
                <p14:cNvContentPartPr/>
                <p14:nvPr/>
              </p14:nvContentPartPr>
              <p14:xfrm>
                <a:off x="10772662" y="4729140"/>
                <a:ext cx="187560" cy="259200"/>
              </p14:xfrm>
            </p:contentPart>
          </mc:Choice>
          <mc:Fallback xmlns="">
            <p:pic>
              <p:nvPicPr>
                <p:cNvPr id="965" name="Ink 964">
                  <a:extLst>
                    <a:ext uri="{FF2B5EF4-FFF2-40B4-BE49-F238E27FC236}">
                      <a16:creationId xmlns:a16="http://schemas.microsoft.com/office/drawing/2014/main" id="{9469E457-53FA-FD46-860B-F3CCBDA5F45B}"/>
                    </a:ext>
                  </a:extLst>
                </p:cNvPr>
                <p:cNvPicPr/>
                <p:nvPr/>
              </p:nvPicPr>
              <p:blipFill>
                <a:blip r:embed="rId1881"/>
                <a:stretch>
                  <a:fillRect/>
                </a:stretch>
              </p:blipFill>
              <p:spPr>
                <a:xfrm>
                  <a:off x="10757182" y="4713660"/>
                  <a:ext cx="2181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2">
              <p14:nvContentPartPr>
                <p14:cNvPr id="983" name="Ink 982">
                  <a:extLst>
                    <a:ext uri="{FF2B5EF4-FFF2-40B4-BE49-F238E27FC236}">
                      <a16:creationId xmlns:a16="http://schemas.microsoft.com/office/drawing/2014/main" id="{36C67D71-F103-824F-B8B3-1FF7F296DC88}"/>
                    </a:ext>
                  </a:extLst>
                </p14:cNvPr>
                <p14:cNvContentPartPr/>
                <p14:nvPr/>
              </p14:nvContentPartPr>
              <p14:xfrm>
                <a:off x="11044102" y="4800420"/>
                <a:ext cx="202320" cy="154800"/>
              </p14:xfrm>
            </p:contentPart>
          </mc:Choice>
          <mc:Fallback xmlns="">
            <p:pic>
              <p:nvPicPr>
                <p:cNvPr id="983" name="Ink 982">
                  <a:extLst>
                    <a:ext uri="{FF2B5EF4-FFF2-40B4-BE49-F238E27FC236}">
                      <a16:creationId xmlns:a16="http://schemas.microsoft.com/office/drawing/2014/main" id="{36C67D71-F103-824F-B8B3-1FF7F296DC88}"/>
                    </a:ext>
                  </a:extLst>
                </p:cNvPr>
                <p:cNvPicPr/>
                <p:nvPr/>
              </p:nvPicPr>
              <p:blipFill>
                <a:blip r:embed="rId1883"/>
                <a:stretch>
                  <a:fillRect/>
                </a:stretch>
              </p:blipFill>
              <p:spPr>
                <a:xfrm>
                  <a:off x="11028982" y="4785300"/>
                  <a:ext cx="2329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4">
              <p14:nvContentPartPr>
                <p14:cNvPr id="984" name="Ink 983">
                  <a:extLst>
                    <a:ext uri="{FF2B5EF4-FFF2-40B4-BE49-F238E27FC236}">
                      <a16:creationId xmlns:a16="http://schemas.microsoft.com/office/drawing/2014/main" id="{CF77B9F6-1E32-BC45-9394-1FEDC5D51F73}"/>
                    </a:ext>
                  </a:extLst>
                </p14:cNvPr>
                <p14:cNvContentPartPr/>
                <p14:nvPr/>
              </p14:nvContentPartPr>
              <p14:xfrm>
                <a:off x="11045542" y="4810500"/>
                <a:ext cx="212760" cy="169560"/>
              </p14:xfrm>
            </p:contentPart>
          </mc:Choice>
          <mc:Fallback xmlns="">
            <p:pic>
              <p:nvPicPr>
                <p:cNvPr id="984" name="Ink 983">
                  <a:extLst>
                    <a:ext uri="{FF2B5EF4-FFF2-40B4-BE49-F238E27FC236}">
                      <a16:creationId xmlns:a16="http://schemas.microsoft.com/office/drawing/2014/main" id="{CF77B9F6-1E32-BC45-9394-1FEDC5D51F73}"/>
                    </a:ext>
                  </a:extLst>
                </p:cNvPr>
                <p:cNvPicPr/>
                <p:nvPr/>
              </p:nvPicPr>
              <p:blipFill>
                <a:blip r:embed="rId1885"/>
                <a:stretch>
                  <a:fillRect/>
                </a:stretch>
              </p:blipFill>
              <p:spPr>
                <a:xfrm>
                  <a:off x="11030422" y="4795380"/>
                  <a:ext cx="24336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6">
              <p14:nvContentPartPr>
                <p14:cNvPr id="985" name="Ink 984">
                  <a:extLst>
                    <a:ext uri="{FF2B5EF4-FFF2-40B4-BE49-F238E27FC236}">
                      <a16:creationId xmlns:a16="http://schemas.microsoft.com/office/drawing/2014/main" id="{BD306031-89C7-BF4D-9CB0-6B926DE89D07}"/>
                    </a:ext>
                  </a:extLst>
                </p14:cNvPr>
                <p14:cNvContentPartPr/>
                <p14:nvPr/>
              </p14:nvContentPartPr>
              <p14:xfrm>
                <a:off x="11465302" y="4757580"/>
                <a:ext cx="101880" cy="193680"/>
              </p14:xfrm>
            </p:contentPart>
          </mc:Choice>
          <mc:Fallback xmlns="">
            <p:pic>
              <p:nvPicPr>
                <p:cNvPr id="985" name="Ink 984">
                  <a:extLst>
                    <a:ext uri="{FF2B5EF4-FFF2-40B4-BE49-F238E27FC236}">
                      <a16:creationId xmlns:a16="http://schemas.microsoft.com/office/drawing/2014/main" id="{BD306031-89C7-BF4D-9CB0-6B926DE89D07}"/>
                    </a:ext>
                  </a:extLst>
                </p:cNvPr>
                <p:cNvPicPr/>
                <p:nvPr/>
              </p:nvPicPr>
              <p:blipFill>
                <a:blip r:embed="rId1887"/>
                <a:stretch>
                  <a:fillRect/>
                </a:stretch>
              </p:blipFill>
              <p:spPr>
                <a:xfrm>
                  <a:off x="11450182" y="4742460"/>
                  <a:ext cx="1324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8">
              <p14:nvContentPartPr>
                <p14:cNvPr id="986" name="Ink 985">
                  <a:extLst>
                    <a:ext uri="{FF2B5EF4-FFF2-40B4-BE49-F238E27FC236}">
                      <a16:creationId xmlns:a16="http://schemas.microsoft.com/office/drawing/2014/main" id="{89CB2BA8-D8BA-6F42-9E27-9C70121CBFAF}"/>
                    </a:ext>
                  </a:extLst>
                </p14:cNvPr>
                <p14:cNvContentPartPr/>
                <p14:nvPr/>
              </p14:nvContentPartPr>
              <p14:xfrm>
                <a:off x="11530102" y="4757580"/>
                <a:ext cx="119880" cy="187560"/>
              </p14:xfrm>
            </p:contentPart>
          </mc:Choice>
          <mc:Fallback xmlns="">
            <p:pic>
              <p:nvPicPr>
                <p:cNvPr id="986" name="Ink 985">
                  <a:extLst>
                    <a:ext uri="{FF2B5EF4-FFF2-40B4-BE49-F238E27FC236}">
                      <a16:creationId xmlns:a16="http://schemas.microsoft.com/office/drawing/2014/main" id="{89CB2BA8-D8BA-6F42-9E27-9C70121CBFAF}"/>
                    </a:ext>
                  </a:extLst>
                </p:cNvPr>
                <p:cNvPicPr/>
                <p:nvPr/>
              </p:nvPicPr>
              <p:blipFill>
                <a:blip r:embed="rId1889"/>
                <a:stretch>
                  <a:fillRect/>
                </a:stretch>
              </p:blipFill>
              <p:spPr>
                <a:xfrm>
                  <a:off x="11514622" y="4742460"/>
                  <a:ext cx="1501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0">
              <p14:nvContentPartPr>
                <p14:cNvPr id="987" name="Ink 986">
                  <a:extLst>
                    <a:ext uri="{FF2B5EF4-FFF2-40B4-BE49-F238E27FC236}">
                      <a16:creationId xmlns:a16="http://schemas.microsoft.com/office/drawing/2014/main" id="{71FD6149-5817-EE4E-92B5-9BEB698B293E}"/>
                    </a:ext>
                  </a:extLst>
                </p14:cNvPr>
                <p14:cNvContentPartPr/>
                <p14:nvPr/>
              </p14:nvContentPartPr>
              <p14:xfrm>
                <a:off x="11701462" y="4629060"/>
                <a:ext cx="56520" cy="310680"/>
              </p14:xfrm>
            </p:contentPart>
          </mc:Choice>
          <mc:Fallback xmlns="">
            <p:pic>
              <p:nvPicPr>
                <p:cNvPr id="987" name="Ink 986">
                  <a:extLst>
                    <a:ext uri="{FF2B5EF4-FFF2-40B4-BE49-F238E27FC236}">
                      <a16:creationId xmlns:a16="http://schemas.microsoft.com/office/drawing/2014/main" id="{71FD6149-5817-EE4E-92B5-9BEB698B293E}"/>
                    </a:ext>
                  </a:extLst>
                </p:cNvPr>
                <p:cNvPicPr/>
                <p:nvPr/>
              </p:nvPicPr>
              <p:blipFill>
                <a:blip r:embed="rId1891"/>
                <a:stretch>
                  <a:fillRect/>
                </a:stretch>
              </p:blipFill>
              <p:spPr>
                <a:xfrm>
                  <a:off x="11685982" y="4613580"/>
                  <a:ext cx="8712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2">
              <p14:nvContentPartPr>
                <p14:cNvPr id="991" name="Ink 990">
                  <a:extLst>
                    <a:ext uri="{FF2B5EF4-FFF2-40B4-BE49-F238E27FC236}">
                      <a16:creationId xmlns:a16="http://schemas.microsoft.com/office/drawing/2014/main" id="{F9BB64B6-A789-7A49-A54B-C3267BA95457}"/>
                    </a:ext>
                  </a:extLst>
                </p14:cNvPr>
                <p14:cNvContentPartPr/>
                <p14:nvPr/>
              </p14:nvContentPartPr>
              <p14:xfrm>
                <a:off x="11585902" y="4614660"/>
                <a:ext cx="1440" cy="5400"/>
              </p14:xfrm>
            </p:contentPart>
          </mc:Choice>
          <mc:Fallback xmlns="">
            <p:pic>
              <p:nvPicPr>
                <p:cNvPr id="991" name="Ink 990">
                  <a:extLst>
                    <a:ext uri="{FF2B5EF4-FFF2-40B4-BE49-F238E27FC236}">
                      <a16:creationId xmlns:a16="http://schemas.microsoft.com/office/drawing/2014/main" id="{F9BB64B6-A789-7A49-A54B-C3267BA95457}"/>
                    </a:ext>
                  </a:extLst>
                </p:cNvPr>
                <p:cNvPicPr/>
                <p:nvPr/>
              </p:nvPicPr>
              <p:blipFill>
                <a:blip r:embed="rId1893"/>
                <a:stretch>
                  <a:fillRect/>
                </a:stretch>
              </p:blipFill>
              <p:spPr>
                <a:xfrm>
                  <a:off x="11570422" y="4599540"/>
                  <a:ext cx="32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4">
              <p14:nvContentPartPr>
                <p14:cNvPr id="1012" name="Ink 1011">
                  <a:extLst>
                    <a:ext uri="{FF2B5EF4-FFF2-40B4-BE49-F238E27FC236}">
                      <a16:creationId xmlns:a16="http://schemas.microsoft.com/office/drawing/2014/main" id="{4A63330A-1843-634B-AD67-1D82393F0423}"/>
                    </a:ext>
                  </a:extLst>
                </p14:cNvPr>
                <p14:cNvContentPartPr/>
                <p14:nvPr/>
              </p14:nvContentPartPr>
              <p14:xfrm>
                <a:off x="6557782" y="5286060"/>
                <a:ext cx="39240" cy="291600"/>
              </p14:xfrm>
            </p:contentPart>
          </mc:Choice>
          <mc:Fallback xmlns="">
            <p:pic>
              <p:nvPicPr>
                <p:cNvPr id="1012" name="Ink 1011">
                  <a:extLst>
                    <a:ext uri="{FF2B5EF4-FFF2-40B4-BE49-F238E27FC236}">
                      <a16:creationId xmlns:a16="http://schemas.microsoft.com/office/drawing/2014/main" id="{4A63330A-1843-634B-AD67-1D82393F0423}"/>
                    </a:ext>
                  </a:extLst>
                </p:cNvPr>
                <p:cNvPicPr/>
                <p:nvPr/>
              </p:nvPicPr>
              <p:blipFill>
                <a:blip r:embed="rId1895"/>
                <a:stretch>
                  <a:fillRect/>
                </a:stretch>
              </p:blipFill>
              <p:spPr>
                <a:xfrm>
                  <a:off x="6542662" y="5270940"/>
                  <a:ext cx="6948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6">
              <p14:nvContentPartPr>
                <p14:cNvPr id="1023" name="Ink 1022">
                  <a:extLst>
                    <a:ext uri="{FF2B5EF4-FFF2-40B4-BE49-F238E27FC236}">
                      <a16:creationId xmlns:a16="http://schemas.microsoft.com/office/drawing/2014/main" id="{01E5A337-CC2E-1947-B253-C70A3A62246B}"/>
                    </a:ext>
                  </a:extLst>
                </p14:cNvPr>
                <p14:cNvContentPartPr/>
                <p14:nvPr/>
              </p14:nvContentPartPr>
              <p14:xfrm>
                <a:off x="6500542" y="5376420"/>
                <a:ext cx="347760" cy="149400"/>
              </p14:xfrm>
            </p:contentPart>
          </mc:Choice>
          <mc:Fallback xmlns="">
            <p:pic>
              <p:nvPicPr>
                <p:cNvPr id="1023" name="Ink 1022">
                  <a:extLst>
                    <a:ext uri="{FF2B5EF4-FFF2-40B4-BE49-F238E27FC236}">
                      <a16:creationId xmlns:a16="http://schemas.microsoft.com/office/drawing/2014/main" id="{01E5A337-CC2E-1947-B253-C70A3A62246B}"/>
                    </a:ext>
                  </a:extLst>
                </p:cNvPr>
                <p:cNvPicPr/>
                <p:nvPr/>
              </p:nvPicPr>
              <p:blipFill>
                <a:blip r:embed="rId1897"/>
                <a:stretch>
                  <a:fillRect/>
                </a:stretch>
              </p:blipFill>
              <p:spPr>
                <a:xfrm>
                  <a:off x="6485422" y="5361300"/>
                  <a:ext cx="3780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8">
              <p14:nvContentPartPr>
                <p14:cNvPr id="1024" name="Ink 1023">
                  <a:extLst>
                    <a:ext uri="{FF2B5EF4-FFF2-40B4-BE49-F238E27FC236}">
                      <a16:creationId xmlns:a16="http://schemas.microsoft.com/office/drawing/2014/main" id="{56291DF6-F307-514C-B19E-43D2575535C7}"/>
                    </a:ext>
                  </a:extLst>
                </p14:cNvPr>
                <p14:cNvContentPartPr/>
                <p14:nvPr/>
              </p14:nvContentPartPr>
              <p14:xfrm>
                <a:off x="7043782" y="5337180"/>
                <a:ext cx="181440" cy="224280"/>
              </p14:xfrm>
            </p:contentPart>
          </mc:Choice>
          <mc:Fallback xmlns="">
            <p:pic>
              <p:nvPicPr>
                <p:cNvPr id="1024" name="Ink 1023">
                  <a:extLst>
                    <a:ext uri="{FF2B5EF4-FFF2-40B4-BE49-F238E27FC236}">
                      <a16:creationId xmlns:a16="http://schemas.microsoft.com/office/drawing/2014/main" id="{56291DF6-F307-514C-B19E-43D2575535C7}"/>
                    </a:ext>
                  </a:extLst>
                </p:cNvPr>
                <p:cNvPicPr/>
                <p:nvPr/>
              </p:nvPicPr>
              <p:blipFill>
                <a:blip r:embed="rId1899"/>
                <a:stretch>
                  <a:fillRect/>
                </a:stretch>
              </p:blipFill>
              <p:spPr>
                <a:xfrm>
                  <a:off x="7028302" y="5322060"/>
                  <a:ext cx="2116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0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3C877441-5B1D-A84B-A1DB-2037A327B565}"/>
                    </a:ext>
                  </a:extLst>
                </p14:cNvPr>
                <p14:cNvContentPartPr/>
                <p14:nvPr/>
              </p14:nvContentPartPr>
              <p14:xfrm>
                <a:off x="7243582" y="5343300"/>
                <a:ext cx="194040" cy="179640"/>
              </p14:xfrm>
            </p:contentPart>
          </mc:Choice>
          <mc:Fallback xmlns=""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3C877441-5B1D-A84B-A1DB-2037A327B565}"/>
                    </a:ext>
                  </a:extLst>
                </p:cNvPr>
                <p:cNvPicPr/>
                <p:nvPr/>
              </p:nvPicPr>
              <p:blipFill>
                <a:blip r:embed="rId1901"/>
                <a:stretch>
                  <a:fillRect/>
                </a:stretch>
              </p:blipFill>
              <p:spPr>
                <a:xfrm>
                  <a:off x="7228462" y="5328180"/>
                  <a:ext cx="2242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2">
              <p14:nvContentPartPr>
                <p14:cNvPr id="1033" name="Ink 1032">
                  <a:extLst>
                    <a:ext uri="{FF2B5EF4-FFF2-40B4-BE49-F238E27FC236}">
                      <a16:creationId xmlns:a16="http://schemas.microsoft.com/office/drawing/2014/main" id="{39DCE759-98A6-064D-A766-73A2C66BD064}"/>
                    </a:ext>
                  </a:extLst>
                </p14:cNvPr>
                <p14:cNvContentPartPr/>
                <p14:nvPr/>
              </p14:nvContentPartPr>
              <p14:xfrm>
                <a:off x="7268062" y="5353380"/>
                <a:ext cx="147600" cy="225000"/>
              </p14:xfrm>
            </p:contentPart>
          </mc:Choice>
          <mc:Fallback xmlns="">
            <p:pic>
              <p:nvPicPr>
                <p:cNvPr id="1033" name="Ink 1032">
                  <a:extLst>
                    <a:ext uri="{FF2B5EF4-FFF2-40B4-BE49-F238E27FC236}">
                      <a16:creationId xmlns:a16="http://schemas.microsoft.com/office/drawing/2014/main" id="{39DCE759-98A6-064D-A766-73A2C66BD064}"/>
                    </a:ext>
                  </a:extLst>
                </p:cNvPr>
                <p:cNvPicPr/>
                <p:nvPr/>
              </p:nvPicPr>
              <p:blipFill>
                <a:blip r:embed="rId1903"/>
                <a:stretch>
                  <a:fillRect/>
                </a:stretch>
              </p:blipFill>
              <p:spPr>
                <a:xfrm>
                  <a:off x="7252582" y="5338260"/>
                  <a:ext cx="1778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4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004F9333-133B-BE4D-BDB6-CDED90A8D85D}"/>
                    </a:ext>
                  </a:extLst>
                </p14:cNvPr>
                <p14:cNvContentPartPr/>
                <p14:nvPr/>
              </p14:nvContentPartPr>
              <p14:xfrm>
                <a:off x="7539862" y="5363460"/>
                <a:ext cx="176400" cy="195840"/>
              </p14:xfrm>
            </p:contentPart>
          </mc:Choice>
          <mc:Fallback xmlns=""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004F9333-133B-BE4D-BDB6-CDED90A8D85D}"/>
                    </a:ext>
                  </a:extLst>
                </p:cNvPr>
                <p:cNvPicPr/>
                <p:nvPr/>
              </p:nvPicPr>
              <p:blipFill>
                <a:blip r:embed="rId1905"/>
                <a:stretch>
                  <a:fillRect/>
                </a:stretch>
              </p:blipFill>
              <p:spPr>
                <a:xfrm>
                  <a:off x="7524742" y="5348340"/>
                  <a:ext cx="2070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6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C48C3526-83F0-D14F-856E-66812CF36716}"/>
                    </a:ext>
                  </a:extLst>
                </p14:cNvPr>
                <p14:cNvContentPartPr/>
                <p14:nvPr/>
              </p14:nvContentPartPr>
              <p14:xfrm>
                <a:off x="7800862" y="5328900"/>
                <a:ext cx="258120" cy="248040"/>
              </p14:xfrm>
            </p:contentPart>
          </mc:Choice>
          <mc:Fallback xmlns=""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C48C3526-83F0-D14F-856E-66812CF36716}"/>
                    </a:ext>
                  </a:extLst>
                </p:cNvPr>
                <p:cNvPicPr/>
                <p:nvPr/>
              </p:nvPicPr>
              <p:blipFill>
                <a:blip r:embed="rId1907"/>
                <a:stretch>
                  <a:fillRect/>
                </a:stretch>
              </p:blipFill>
              <p:spPr>
                <a:xfrm>
                  <a:off x="7785382" y="5313780"/>
                  <a:ext cx="2883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8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3F875724-0C69-B24D-8FBD-E600E857EC25}"/>
                    </a:ext>
                  </a:extLst>
                </p14:cNvPr>
                <p14:cNvContentPartPr/>
                <p14:nvPr/>
              </p14:nvContentPartPr>
              <p14:xfrm>
                <a:off x="8115142" y="5328900"/>
                <a:ext cx="45000" cy="18864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3F875724-0C69-B24D-8FBD-E600E857EC25}"/>
                    </a:ext>
                  </a:extLst>
                </p:cNvPr>
                <p:cNvPicPr/>
                <p:nvPr/>
              </p:nvPicPr>
              <p:blipFill>
                <a:blip r:embed="rId1909"/>
                <a:stretch>
                  <a:fillRect/>
                </a:stretch>
              </p:blipFill>
              <p:spPr>
                <a:xfrm>
                  <a:off x="8100022" y="5313780"/>
                  <a:ext cx="7560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0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7855C75C-FA38-7543-9DC6-16BEB1234068}"/>
                    </a:ext>
                  </a:extLst>
                </p14:cNvPr>
                <p14:cNvContentPartPr/>
                <p14:nvPr/>
              </p14:nvContentPartPr>
              <p14:xfrm>
                <a:off x="8143582" y="5171940"/>
                <a:ext cx="5760" cy="14040"/>
              </p14:xfrm>
            </p:contentPart>
          </mc:Choice>
          <mc:Fallback xmlns=""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7855C75C-FA38-7543-9DC6-16BEB1234068}"/>
                    </a:ext>
                  </a:extLst>
                </p:cNvPr>
                <p:cNvPicPr/>
                <p:nvPr/>
              </p:nvPicPr>
              <p:blipFill>
                <a:blip r:embed="rId1911"/>
                <a:stretch>
                  <a:fillRect/>
                </a:stretch>
              </p:blipFill>
              <p:spPr>
                <a:xfrm>
                  <a:off x="8128462" y="5156820"/>
                  <a:ext cx="363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2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DECBE775-D032-CD4C-978B-ED080155E7F5}"/>
                    </a:ext>
                  </a:extLst>
                </p14:cNvPr>
                <p14:cNvContentPartPr/>
                <p14:nvPr/>
              </p14:nvContentPartPr>
              <p14:xfrm>
                <a:off x="8215222" y="5305860"/>
                <a:ext cx="115560" cy="223560"/>
              </p14:xfrm>
            </p:contentPart>
          </mc:Choice>
          <mc:Fallback xmlns=""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DECBE775-D032-CD4C-978B-ED080155E7F5}"/>
                    </a:ext>
                  </a:extLst>
                </p:cNvPr>
                <p:cNvPicPr/>
                <p:nvPr/>
              </p:nvPicPr>
              <p:blipFill>
                <a:blip r:embed="rId1913"/>
                <a:stretch>
                  <a:fillRect/>
                </a:stretch>
              </p:blipFill>
              <p:spPr>
                <a:xfrm>
                  <a:off x="8199742" y="5290740"/>
                  <a:ext cx="14616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4">
              <p14:nvContentPartPr>
                <p14:cNvPr id="1039" name="Ink 1038">
                  <a:extLst>
                    <a:ext uri="{FF2B5EF4-FFF2-40B4-BE49-F238E27FC236}">
                      <a16:creationId xmlns:a16="http://schemas.microsoft.com/office/drawing/2014/main" id="{A58297A6-9511-3A42-A59B-760E1F0CBA0D}"/>
                    </a:ext>
                  </a:extLst>
                </p14:cNvPr>
                <p14:cNvContentPartPr/>
                <p14:nvPr/>
              </p14:nvContentPartPr>
              <p14:xfrm>
                <a:off x="8400982" y="5331780"/>
                <a:ext cx="183240" cy="166320"/>
              </p14:xfrm>
            </p:contentPart>
          </mc:Choice>
          <mc:Fallback xmlns="">
            <p:pic>
              <p:nvPicPr>
                <p:cNvPr id="1039" name="Ink 1038">
                  <a:extLst>
                    <a:ext uri="{FF2B5EF4-FFF2-40B4-BE49-F238E27FC236}">
                      <a16:creationId xmlns:a16="http://schemas.microsoft.com/office/drawing/2014/main" id="{A58297A6-9511-3A42-A59B-760E1F0CBA0D}"/>
                    </a:ext>
                  </a:extLst>
                </p:cNvPr>
                <p:cNvPicPr/>
                <p:nvPr/>
              </p:nvPicPr>
              <p:blipFill>
                <a:blip r:embed="rId1915"/>
                <a:stretch>
                  <a:fillRect/>
                </a:stretch>
              </p:blipFill>
              <p:spPr>
                <a:xfrm>
                  <a:off x="8385502" y="5316660"/>
                  <a:ext cx="21348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6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04626714-F0E3-1840-BF7E-CA15A7F49022}"/>
                    </a:ext>
                  </a:extLst>
                </p14:cNvPr>
                <p14:cNvContentPartPr/>
                <p14:nvPr/>
              </p14:nvContentPartPr>
              <p14:xfrm>
                <a:off x="8713822" y="5249340"/>
                <a:ext cx="139320" cy="250560"/>
              </p14:xfrm>
            </p:contentPart>
          </mc:Choice>
          <mc:Fallback xmlns=""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04626714-F0E3-1840-BF7E-CA15A7F49022}"/>
                    </a:ext>
                  </a:extLst>
                </p:cNvPr>
                <p:cNvPicPr/>
                <p:nvPr/>
              </p:nvPicPr>
              <p:blipFill>
                <a:blip r:embed="rId1917"/>
                <a:stretch>
                  <a:fillRect/>
                </a:stretch>
              </p:blipFill>
              <p:spPr>
                <a:xfrm>
                  <a:off x="8698702" y="5233860"/>
                  <a:ext cx="16992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8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D14238DC-5EF8-8D48-A606-72F72E1E57C2}"/>
                    </a:ext>
                  </a:extLst>
                </p14:cNvPr>
                <p14:cNvContentPartPr/>
                <p14:nvPr/>
              </p14:nvContentPartPr>
              <p14:xfrm>
                <a:off x="8872582" y="5337180"/>
                <a:ext cx="150120" cy="173520"/>
              </p14:xfrm>
            </p:contentPart>
          </mc:Choice>
          <mc:Fallback xmlns=""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D14238DC-5EF8-8D48-A606-72F72E1E57C2}"/>
                    </a:ext>
                  </a:extLst>
                </p:cNvPr>
                <p:cNvPicPr/>
                <p:nvPr/>
              </p:nvPicPr>
              <p:blipFill>
                <a:blip r:embed="rId1919"/>
                <a:stretch>
                  <a:fillRect/>
                </a:stretch>
              </p:blipFill>
              <p:spPr>
                <a:xfrm>
                  <a:off x="8857102" y="5322060"/>
                  <a:ext cx="1807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0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733CBF03-2F3A-CE48-8573-5357114E25FA}"/>
                    </a:ext>
                  </a:extLst>
                </p14:cNvPr>
                <p14:cNvContentPartPr/>
                <p14:nvPr/>
              </p14:nvContentPartPr>
              <p14:xfrm>
                <a:off x="9095062" y="5314860"/>
                <a:ext cx="108720" cy="176760"/>
              </p14:xfrm>
            </p:contentPart>
          </mc:Choice>
          <mc:Fallback xmlns=""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733CBF03-2F3A-CE48-8573-5357114E25FA}"/>
                    </a:ext>
                  </a:extLst>
                </p:cNvPr>
                <p:cNvPicPr/>
                <p:nvPr/>
              </p:nvPicPr>
              <p:blipFill>
                <a:blip r:embed="rId1921"/>
                <a:stretch>
                  <a:fillRect/>
                </a:stretch>
              </p:blipFill>
              <p:spPr>
                <a:xfrm>
                  <a:off x="9079942" y="5299380"/>
                  <a:ext cx="1389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2">
              <p14:nvContentPartPr>
                <p14:cNvPr id="1045" name="Ink 1044">
                  <a:extLst>
                    <a:ext uri="{FF2B5EF4-FFF2-40B4-BE49-F238E27FC236}">
                      <a16:creationId xmlns:a16="http://schemas.microsoft.com/office/drawing/2014/main" id="{B97FB286-115B-4045-8823-4512833099A6}"/>
                    </a:ext>
                  </a:extLst>
                </p14:cNvPr>
                <p14:cNvContentPartPr/>
                <p14:nvPr/>
              </p14:nvContentPartPr>
              <p14:xfrm>
                <a:off x="9300982" y="5315580"/>
                <a:ext cx="93600" cy="344160"/>
              </p14:xfrm>
            </p:contentPart>
          </mc:Choice>
          <mc:Fallback xmlns="">
            <p:pic>
              <p:nvPicPr>
                <p:cNvPr id="1045" name="Ink 1044">
                  <a:extLst>
                    <a:ext uri="{FF2B5EF4-FFF2-40B4-BE49-F238E27FC236}">
                      <a16:creationId xmlns:a16="http://schemas.microsoft.com/office/drawing/2014/main" id="{B97FB286-115B-4045-8823-4512833099A6}"/>
                    </a:ext>
                  </a:extLst>
                </p:cNvPr>
                <p:cNvPicPr/>
                <p:nvPr/>
              </p:nvPicPr>
              <p:blipFill>
                <a:blip r:embed="rId1923"/>
                <a:stretch>
                  <a:fillRect/>
                </a:stretch>
              </p:blipFill>
              <p:spPr>
                <a:xfrm>
                  <a:off x="9285862" y="5300100"/>
                  <a:ext cx="12420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4">
              <p14:nvContentPartPr>
                <p14:cNvPr id="1061" name="Ink 1060">
                  <a:extLst>
                    <a:ext uri="{FF2B5EF4-FFF2-40B4-BE49-F238E27FC236}">
                      <a16:creationId xmlns:a16="http://schemas.microsoft.com/office/drawing/2014/main" id="{56799DAD-3E73-184C-BF04-9083B1564DFB}"/>
                    </a:ext>
                  </a:extLst>
                </p14:cNvPr>
                <p14:cNvContentPartPr/>
                <p14:nvPr/>
              </p14:nvContentPartPr>
              <p14:xfrm>
                <a:off x="9443902" y="5257620"/>
                <a:ext cx="67320" cy="240840"/>
              </p14:xfrm>
            </p:contentPart>
          </mc:Choice>
          <mc:Fallback xmlns="">
            <p:pic>
              <p:nvPicPr>
                <p:cNvPr id="1061" name="Ink 1060">
                  <a:extLst>
                    <a:ext uri="{FF2B5EF4-FFF2-40B4-BE49-F238E27FC236}">
                      <a16:creationId xmlns:a16="http://schemas.microsoft.com/office/drawing/2014/main" id="{56799DAD-3E73-184C-BF04-9083B1564DFB}"/>
                    </a:ext>
                  </a:extLst>
                </p:cNvPr>
                <p:cNvPicPr/>
                <p:nvPr/>
              </p:nvPicPr>
              <p:blipFill>
                <a:blip r:embed="rId1925"/>
                <a:stretch>
                  <a:fillRect/>
                </a:stretch>
              </p:blipFill>
              <p:spPr>
                <a:xfrm>
                  <a:off x="9428782" y="5242500"/>
                  <a:ext cx="9756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6">
              <p14:nvContentPartPr>
                <p14:cNvPr id="1062" name="Ink 1061">
                  <a:extLst>
                    <a:ext uri="{FF2B5EF4-FFF2-40B4-BE49-F238E27FC236}">
                      <a16:creationId xmlns:a16="http://schemas.microsoft.com/office/drawing/2014/main" id="{3A9EED56-8863-F349-9C27-93DCC27E0481}"/>
                    </a:ext>
                  </a:extLst>
                </p14:cNvPr>
                <p14:cNvContentPartPr/>
                <p14:nvPr/>
              </p14:nvContentPartPr>
              <p14:xfrm>
                <a:off x="9529582" y="5157540"/>
                <a:ext cx="1800" cy="12240"/>
              </p14:xfrm>
            </p:contentPart>
          </mc:Choice>
          <mc:Fallback xmlns="">
            <p:pic>
              <p:nvPicPr>
                <p:cNvPr id="1062" name="Ink 1061">
                  <a:extLst>
                    <a:ext uri="{FF2B5EF4-FFF2-40B4-BE49-F238E27FC236}">
                      <a16:creationId xmlns:a16="http://schemas.microsoft.com/office/drawing/2014/main" id="{3A9EED56-8863-F349-9C27-93DCC27E0481}"/>
                    </a:ext>
                  </a:extLst>
                </p:cNvPr>
                <p:cNvPicPr/>
                <p:nvPr/>
              </p:nvPicPr>
              <p:blipFill>
                <a:blip r:embed="rId1927"/>
                <a:stretch>
                  <a:fillRect/>
                </a:stretch>
              </p:blipFill>
              <p:spPr>
                <a:xfrm>
                  <a:off x="9514462" y="5142420"/>
                  <a:ext cx="324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8">
              <p14:nvContentPartPr>
                <p14:cNvPr id="1063" name="Ink 1062">
                  <a:extLst>
                    <a:ext uri="{FF2B5EF4-FFF2-40B4-BE49-F238E27FC236}">
                      <a16:creationId xmlns:a16="http://schemas.microsoft.com/office/drawing/2014/main" id="{6751770E-5812-0846-B810-EE229C8C1211}"/>
                    </a:ext>
                  </a:extLst>
                </p14:cNvPr>
                <p14:cNvContentPartPr/>
                <p14:nvPr/>
              </p14:nvContentPartPr>
              <p14:xfrm>
                <a:off x="9545782" y="5300460"/>
                <a:ext cx="176400" cy="156600"/>
              </p14:xfrm>
            </p:contentPart>
          </mc:Choice>
          <mc:Fallback xmlns="">
            <p:pic>
              <p:nvPicPr>
                <p:cNvPr id="1063" name="Ink 1062">
                  <a:extLst>
                    <a:ext uri="{FF2B5EF4-FFF2-40B4-BE49-F238E27FC236}">
                      <a16:creationId xmlns:a16="http://schemas.microsoft.com/office/drawing/2014/main" id="{6751770E-5812-0846-B810-EE229C8C1211}"/>
                    </a:ext>
                  </a:extLst>
                </p:cNvPr>
                <p:cNvPicPr/>
                <p:nvPr/>
              </p:nvPicPr>
              <p:blipFill>
                <a:blip r:embed="rId1929"/>
                <a:stretch>
                  <a:fillRect/>
                </a:stretch>
              </p:blipFill>
              <p:spPr>
                <a:xfrm>
                  <a:off x="9530662" y="5285340"/>
                  <a:ext cx="20700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0">
              <p14:nvContentPartPr>
                <p14:cNvPr id="1064" name="Ink 1063">
                  <a:extLst>
                    <a:ext uri="{FF2B5EF4-FFF2-40B4-BE49-F238E27FC236}">
                      <a16:creationId xmlns:a16="http://schemas.microsoft.com/office/drawing/2014/main" id="{725E4E67-4499-E54E-A6CE-5C44CF5A7B7E}"/>
                    </a:ext>
                  </a:extLst>
                </p14:cNvPr>
                <p14:cNvContentPartPr/>
                <p14:nvPr/>
              </p14:nvContentPartPr>
              <p14:xfrm>
                <a:off x="9772582" y="5300460"/>
                <a:ext cx="44640" cy="256320"/>
              </p14:xfrm>
            </p:contentPart>
          </mc:Choice>
          <mc:Fallback xmlns="">
            <p:pic>
              <p:nvPicPr>
                <p:cNvPr id="1064" name="Ink 1063">
                  <a:extLst>
                    <a:ext uri="{FF2B5EF4-FFF2-40B4-BE49-F238E27FC236}">
                      <a16:creationId xmlns:a16="http://schemas.microsoft.com/office/drawing/2014/main" id="{725E4E67-4499-E54E-A6CE-5C44CF5A7B7E}"/>
                    </a:ext>
                  </a:extLst>
                </p:cNvPr>
                <p:cNvPicPr/>
                <p:nvPr/>
              </p:nvPicPr>
              <p:blipFill>
                <a:blip r:embed="rId1931"/>
                <a:stretch>
                  <a:fillRect/>
                </a:stretch>
              </p:blipFill>
              <p:spPr>
                <a:xfrm>
                  <a:off x="9757102" y="5285340"/>
                  <a:ext cx="7488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2">
              <p14:nvContentPartPr>
                <p14:cNvPr id="1065" name="Ink 1064">
                  <a:extLst>
                    <a:ext uri="{FF2B5EF4-FFF2-40B4-BE49-F238E27FC236}">
                      <a16:creationId xmlns:a16="http://schemas.microsoft.com/office/drawing/2014/main" id="{A9AA5278-401F-0147-9225-BEC458571EB9}"/>
                    </a:ext>
                  </a:extLst>
                </p14:cNvPr>
                <p14:cNvContentPartPr/>
                <p14:nvPr/>
              </p14:nvContentPartPr>
              <p14:xfrm>
                <a:off x="9801022" y="5214780"/>
                <a:ext cx="1080" cy="11880"/>
              </p14:xfrm>
            </p:contentPart>
          </mc:Choice>
          <mc:Fallback xmlns="">
            <p:pic>
              <p:nvPicPr>
                <p:cNvPr id="1065" name="Ink 1064">
                  <a:extLst>
                    <a:ext uri="{FF2B5EF4-FFF2-40B4-BE49-F238E27FC236}">
                      <a16:creationId xmlns:a16="http://schemas.microsoft.com/office/drawing/2014/main" id="{A9AA5278-401F-0147-9225-BEC458571EB9}"/>
                    </a:ext>
                  </a:extLst>
                </p:cNvPr>
                <p:cNvPicPr/>
                <p:nvPr/>
              </p:nvPicPr>
              <p:blipFill>
                <a:blip r:embed="rId1933"/>
                <a:stretch>
                  <a:fillRect/>
                </a:stretch>
              </p:blipFill>
              <p:spPr>
                <a:xfrm>
                  <a:off x="9785902" y="5199660"/>
                  <a:ext cx="31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4">
              <p14:nvContentPartPr>
                <p14:cNvPr id="1066" name="Ink 1065">
                  <a:extLst>
                    <a:ext uri="{FF2B5EF4-FFF2-40B4-BE49-F238E27FC236}">
                      <a16:creationId xmlns:a16="http://schemas.microsoft.com/office/drawing/2014/main" id="{0B4645E8-51FF-AE46-98A2-7735C9761457}"/>
                    </a:ext>
                  </a:extLst>
                </p14:cNvPr>
                <p14:cNvContentPartPr/>
                <p14:nvPr/>
              </p14:nvContentPartPr>
              <p14:xfrm>
                <a:off x="9872662" y="5314860"/>
                <a:ext cx="117360" cy="209520"/>
              </p14:xfrm>
            </p:contentPart>
          </mc:Choice>
          <mc:Fallback xmlns="">
            <p:pic>
              <p:nvPicPr>
                <p:cNvPr id="1066" name="Ink 1065">
                  <a:extLst>
                    <a:ext uri="{FF2B5EF4-FFF2-40B4-BE49-F238E27FC236}">
                      <a16:creationId xmlns:a16="http://schemas.microsoft.com/office/drawing/2014/main" id="{0B4645E8-51FF-AE46-98A2-7735C9761457}"/>
                    </a:ext>
                  </a:extLst>
                </p:cNvPr>
                <p:cNvPicPr/>
                <p:nvPr/>
              </p:nvPicPr>
              <p:blipFill>
                <a:blip r:embed="rId1935"/>
                <a:stretch>
                  <a:fillRect/>
                </a:stretch>
              </p:blipFill>
              <p:spPr>
                <a:xfrm>
                  <a:off x="9857542" y="5299380"/>
                  <a:ext cx="14796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6">
              <p14:nvContentPartPr>
                <p14:cNvPr id="1067" name="Ink 1066">
                  <a:extLst>
                    <a:ext uri="{FF2B5EF4-FFF2-40B4-BE49-F238E27FC236}">
                      <a16:creationId xmlns:a16="http://schemas.microsoft.com/office/drawing/2014/main" id="{A88020C4-50A3-3240-A941-BB99BB20C502}"/>
                    </a:ext>
                  </a:extLst>
                </p14:cNvPr>
                <p14:cNvContentPartPr/>
                <p14:nvPr/>
              </p14:nvContentPartPr>
              <p14:xfrm>
                <a:off x="10015222" y="5328900"/>
                <a:ext cx="164520" cy="174960"/>
              </p14:xfrm>
            </p:contentPart>
          </mc:Choice>
          <mc:Fallback xmlns="">
            <p:pic>
              <p:nvPicPr>
                <p:cNvPr id="1067" name="Ink 1066">
                  <a:extLst>
                    <a:ext uri="{FF2B5EF4-FFF2-40B4-BE49-F238E27FC236}">
                      <a16:creationId xmlns:a16="http://schemas.microsoft.com/office/drawing/2014/main" id="{A88020C4-50A3-3240-A941-BB99BB20C502}"/>
                    </a:ext>
                  </a:extLst>
                </p:cNvPr>
                <p:cNvPicPr/>
                <p:nvPr/>
              </p:nvPicPr>
              <p:blipFill>
                <a:blip r:embed="rId1937"/>
                <a:stretch>
                  <a:fillRect/>
                </a:stretch>
              </p:blipFill>
              <p:spPr>
                <a:xfrm>
                  <a:off x="10000102" y="5313780"/>
                  <a:ext cx="1947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8">
              <p14:nvContentPartPr>
                <p14:cNvPr id="1068" name="Ink 1067">
                  <a:extLst>
                    <a:ext uri="{FF2B5EF4-FFF2-40B4-BE49-F238E27FC236}">
                      <a16:creationId xmlns:a16="http://schemas.microsoft.com/office/drawing/2014/main" id="{11709277-0FCD-3247-B267-1D1200C7FD0F}"/>
                    </a:ext>
                  </a:extLst>
                </p14:cNvPr>
                <p14:cNvContentPartPr/>
                <p14:nvPr/>
              </p14:nvContentPartPr>
              <p14:xfrm>
                <a:off x="10221502" y="5291100"/>
                <a:ext cx="122760" cy="195480"/>
              </p14:xfrm>
            </p:contentPart>
          </mc:Choice>
          <mc:Fallback xmlns="">
            <p:pic>
              <p:nvPicPr>
                <p:cNvPr id="1068" name="Ink 1067">
                  <a:extLst>
                    <a:ext uri="{FF2B5EF4-FFF2-40B4-BE49-F238E27FC236}">
                      <a16:creationId xmlns:a16="http://schemas.microsoft.com/office/drawing/2014/main" id="{11709277-0FCD-3247-B267-1D1200C7FD0F}"/>
                    </a:ext>
                  </a:extLst>
                </p:cNvPr>
                <p:cNvPicPr/>
                <p:nvPr/>
              </p:nvPicPr>
              <p:blipFill>
                <a:blip r:embed="rId1939"/>
                <a:stretch>
                  <a:fillRect/>
                </a:stretch>
              </p:blipFill>
              <p:spPr>
                <a:xfrm>
                  <a:off x="10206022" y="5275980"/>
                  <a:ext cx="153360" cy="22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924F8DEF-5B2F-CF4B-AB10-71676ADED9F5}"/>
              </a:ext>
            </a:extLst>
          </p:cNvPr>
          <p:cNvGrpSpPr/>
          <p:nvPr/>
        </p:nvGrpSpPr>
        <p:grpSpPr>
          <a:xfrm>
            <a:off x="10572502" y="5129100"/>
            <a:ext cx="865800" cy="346320"/>
            <a:chOff x="10572502" y="5129100"/>
            <a:chExt cx="86580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40">
              <p14:nvContentPartPr>
                <p14:cNvPr id="1070" name="Ink 1069">
                  <a:extLst>
                    <a:ext uri="{FF2B5EF4-FFF2-40B4-BE49-F238E27FC236}">
                      <a16:creationId xmlns:a16="http://schemas.microsoft.com/office/drawing/2014/main" id="{7D34FB4A-4128-4E49-8822-8395B5834F84}"/>
                    </a:ext>
                  </a:extLst>
                </p14:cNvPr>
                <p14:cNvContentPartPr/>
                <p14:nvPr/>
              </p14:nvContentPartPr>
              <p14:xfrm>
                <a:off x="10572502" y="5243220"/>
                <a:ext cx="18720" cy="227160"/>
              </p14:xfrm>
            </p:contentPart>
          </mc:Choice>
          <mc:Fallback xmlns="">
            <p:pic>
              <p:nvPicPr>
                <p:cNvPr id="1070" name="Ink 1069">
                  <a:extLst>
                    <a:ext uri="{FF2B5EF4-FFF2-40B4-BE49-F238E27FC236}">
                      <a16:creationId xmlns:a16="http://schemas.microsoft.com/office/drawing/2014/main" id="{7D34FB4A-4128-4E49-8822-8395B5834F84}"/>
                    </a:ext>
                  </a:extLst>
                </p:cNvPr>
                <p:cNvPicPr/>
                <p:nvPr/>
              </p:nvPicPr>
              <p:blipFill>
                <a:blip r:embed="rId1941"/>
                <a:stretch>
                  <a:fillRect/>
                </a:stretch>
              </p:blipFill>
              <p:spPr>
                <a:xfrm>
                  <a:off x="10557382" y="5228100"/>
                  <a:ext cx="4932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2">
              <p14:nvContentPartPr>
                <p14:cNvPr id="1071" name="Ink 1070">
                  <a:extLst>
                    <a:ext uri="{FF2B5EF4-FFF2-40B4-BE49-F238E27FC236}">
                      <a16:creationId xmlns:a16="http://schemas.microsoft.com/office/drawing/2014/main" id="{E189BA05-9BC8-1644-9123-E908B4C18CE8}"/>
                    </a:ext>
                  </a:extLst>
                </p14:cNvPr>
                <p14:cNvContentPartPr/>
                <p14:nvPr/>
              </p14:nvContentPartPr>
              <p14:xfrm>
                <a:off x="10601302" y="5129100"/>
                <a:ext cx="2160" cy="9360"/>
              </p14:xfrm>
            </p:contentPart>
          </mc:Choice>
          <mc:Fallback xmlns="">
            <p:pic>
              <p:nvPicPr>
                <p:cNvPr id="1071" name="Ink 1070">
                  <a:extLst>
                    <a:ext uri="{FF2B5EF4-FFF2-40B4-BE49-F238E27FC236}">
                      <a16:creationId xmlns:a16="http://schemas.microsoft.com/office/drawing/2014/main" id="{E189BA05-9BC8-1644-9123-E908B4C18CE8}"/>
                    </a:ext>
                  </a:extLst>
                </p:cNvPr>
                <p:cNvPicPr/>
                <p:nvPr/>
              </p:nvPicPr>
              <p:blipFill>
                <a:blip r:embed="rId1943"/>
                <a:stretch>
                  <a:fillRect/>
                </a:stretch>
              </p:blipFill>
              <p:spPr>
                <a:xfrm>
                  <a:off x="10585822" y="5113620"/>
                  <a:ext cx="32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4">
              <p14:nvContentPartPr>
                <p14:cNvPr id="1072" name="Ink 1071">
                  <a:extLst>
                    <a:ext uri="{FF2B5EF4-FFF2-40B4-BE49-F238E27FC236}">
                      <a16:creationId xmlns:a16="http://schemas.microsoft.com/office/drawing/2014/main" id="{57771819-7680-AD45-AA65-1B635F44FB26}"/>
                    </a:ext>
                  </a:extLst>
                </p14:cNvPr>
                <p14:cNvContentPartPr/>
                <p14:nvPr/>
              </p14:nvContentPartPr>
              <p14:xfrm>
                <a:off x="10603102" y="5138100"/>
                <a:ext cx="118080" cy="337320"/>
              </p14:xfrm>
            </p:contentPart>
          </mc:Choice>
          <mc:Fallback xmlns="">
            <p:pic>
              <p:nvPicPr>
                <p:cNvPr id="1072" name="Ink 1071">
                  <a:extLst>
                    <a:ext uri="{FF2B5EF4-FFF2-40B4-BE49-F238E27FC236}">
                      <a16:creationId xmlns:a16="http://schemas.microsoft.com/office/drawing/2014/main" id="{57771819-7680-AD45-AA65-1B635F44FB26}"/>
                    </a:ext>
                  </a:extLst>
                </p:cNvPr>
                <p:cNvPicPr/>
                <p:nvPr/>
              </p:nvPicPr>
              <p:blipFill>
                <a:blip r:embed="rId1945"/>
                <a:stretch>
                  <a:fillRect/>
                </a:stretch>
              </p:blipFill>
              <p:spPr>
                <a:xfrm>
                  <a:off x="10587982" y="5122980"/>
                  <a:ext cx="14868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6">
              <p14:nvContentPartPr>
                <p14:cNvPr id="1073" name="Ink 1072">
                  <a:extLst>
                    <a:ext uri="{FF2B5EF4-FFF2-40B4-BE49-F238E27FC236}">
                      <a16:creationId xmlns:a16="http://schemas.microsoft.com/office/drawing/2014/main" id="{B669C9E7-E5B6-BD4F-89F7-81D8ECD1091C}"/>
                    </a:ext>
                  </a:extLst>
                </p14:cNvPr>
                <p14:cNvContentPartPr/>
                <p14:nvPr/>
              </p14:nvContentPartPr>
              <p14:xfrm>
                <a:off x="10629742" y="5226300"/>
                <a:ext cx="636840" cy="203400"/>
              </p14:xfrm>
            </p:contentPart>
          </mc:Choice>
          <mc:Fallback xmlns="">
            <p:pic>
              <p:nvPicPr>
                <p:cNvPr id="1073" name="Ink 1072">
                  <a:extLst>
                    <a:ext uri="{FF2B5EF4-FFF2-40B4-BE49-F238E27FC236}">
                      <a16:creationId xmlns:a16="http://schemas.microsoft.com/office/drawing/2014/main" id="{B669C9E7-E5B6-BD4F-89F7-81D8ECD1091C}"/>
                    </a:ext>
                  </a:extLst>
                </p:cNvPr>
                <p:cNvPicPr/>
                <p:nvPr/>
              </p:nvPicPr>
              <p:blipFill>
                <a:blip r:embed="rId1947"/>
                <a:stretch>
                  <a:fillRect/>
                </a:stretch>
              </p:blipFill>
              <p:spPr>
                <a:xfrm>
                  <a:off x="10614622" y="5210820"/>
                  <a:ext cx="6674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8">
              <p14:nvContentPartPr>
                <p14:cNvPr id="1074" name="Ink 1073">
                  <a:extLst>
                    <a:ext uri="{FF2B5EF4-FFF2-40B4-BE49-F238E27FC236}">
                      <a16:creationId xmlns:a16="http://schemas.microsoft.com/office/drawing/2014/main" id="{F496D03B-9D45-C64F-AA4F-AACFBEE4897B}"/>
                    </a:ext>
                  </a:extLst>
                </p14:cNvPr>
                <p14:cNvContentPartPr/>
                <p14:nvPr/>
              </p14:nvContentPartPr>
              <p14:xfrm>
                <a:off x="11277022" y="5229180"/>
                <a:ext cx="161280" cy="241200"/>
              </p14:xfrm>
            </p:contentPart>
          </mc:Choice>
          <mc:Fallback xmlns="">
            <p:pic>
              <p:nvPicPr>
                <p:cNvPr id="1074" name="Ink 1073">
                  <a:extLst>
                    <a:ext uri="{FF2B5EF4-FFF2-40B4-BE49-F238E27FC236}">
                      <a16:creationId xmlns:a16="http://schemas.microsoft.com/office/drawing/2014/main" id="{F496D03B-9D45-C64F-AA4F-AACFBEE4897B}"/>
                    </a:ext>
                  </a:extLst>
                </p:cNvPr>
                <p:cNvPicPr/>
                <p:nvPr/>
              </p:nvPicPr>
              <p:blipFill>
                <a:blip r:embed="rId1949"/>
                <a:stretch>
                  <a:fillRect/>
                </a:stretch>
              </p:blipFill>
              <p:spPr>
                <a:xfrm>
                  <a:off x="11261902" y="5213700"/>
                  <a:ext cx="191880" cy="271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8411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3B7CE97-CF0B-E8C9-AE0E-C0627A09472F}"/>
              </a:ext>
            </a:extLst>
          </p:cNvPr>
          <p:cNvSpPr txBox="1">
            <a:spLocks noChangeArrowheads="1"/>
          </p:cNvSpPr>
          <p:nvPr/>
        </p:nvSpPr>
        <p:spPr>
          <a:xfrm>
            <a:off x="1638300" y="152400"/>
            <a:ext cx="8915400" cy="1143000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fecal float of Halibut poop</a:t>
            </a: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sex = female</a:t>
            </a: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age = 13 weeks, 5 days</a:t>
            </a: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sample produced = 4 October 2023</a:t>
            </a: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body size = ???</a:t>
            </a: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mass = ???</a:t>
            </a: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A2DC4-4828-2CDE-C232-572A1FF75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344024"/>
            <a:ext cx="7772400" cy="30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730BB9-9B02-70C1-F30B-8DE76A490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60649"/>
            <a:ext cx="7772400" cy="52508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41A5E9E-0C90-C94D-68B8-06CD80A45DE3}"/>
              </a:ext>
            </a:extLst>
          </p:cNvPr>
          <p:cNvSpPr/>
          <p:nvPr/>
        </p:nvSpPr>
        <p:spPr>
          <a:xfrm>
            <a:off x="2986088" y="914400"/>
            <a:ext cx="1243012" cy="271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08D6E6-9DDA-34C4-93B5-B93525DE70A1}"/>
              </a:ext>
            </a:extLst>
          </p:cNvPr>
          <p:cNvSpPr/>
          <p:nvPr/>
        </p:nvSpPr>
        <p:spPr>
          <a:xfrm>
            <a:off x="4667250" y="764381"/>
            <a:ext cx="1047750" cy="271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423CCEB-239A-82E6-1314-C6D58FF9281A}"/>
              </a:ext>
            </a:extLst>
          </p:cNvPr>
          <p:cNvSpPr txBox="1">
            <a:spLocks noChangeArrowheads="1"/>
          </p:cNvSpPr>
          <p:nvPr/>
        </p:nvSpPr>
        <p:spPr>
          <a:xfrm>
            <a:off x="742950" y="152400"/>
            <a:ext cx="10929938" cy="1143000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body size = 17.5 inches (44.45 cm) at the shoulder</a:t>
            </a:r>
          </a:p>
          <a:p>
            <a:pPr algn="ctr" eaLnBrk="1" hangingPunct="1"/>
            <a:r>
              <a:rPr lang="en-US" altLang="en-US" sz="3000" b="1" dirty="0">
                <a:latin typeface="Avenir Book" panose="02000503020000020003" pitchFamily="2" charset="0"/>
              </a:rPr>
              <a:t>mass = ???</a:t>
            </a: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  <a:p>
            <a:pPr algn="ctr" eaLnBrk="1" hangingPunct="1"/>
            <a:endParaRPr lang="en-US" altLang="en-US" sz="30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86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512332-7534-91E9-2DBF-B2F19E443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18" y="192222"/>
            <a:ext cx="10291763" cy="6473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C8F7EF-0E47-E78E-BE51-079A1957F1EB}"/>
              </a:ext>
            </a:extLst>
          </p:cNvPr>
          <p:cNvSpPr txBox="1"/>
          <p:nvPr/>
        </p:nvSpPr>
        <p:spPr>
          <a:xfrm>
            <a:off x="1807368" y="2001322"/>
            <a:ext cx="61007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b="1" dirty="0">
                <a:latin typeface="Avenir Book" panose="02000503020000020003" pitchFamily="2" charset="0"/>
              </a:rPr>
              <a:t>7.4 kg or 16.31 pounds</a:t>
            </a:r>
            <a:endParaRPr lang="en-US" sz="40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A57BF8A-3157-843F-054B-E6FC9996D820}"/>
              </a:ext>
            </a:extLst>
          </p:cNvPr>
          <p:cNvCxnSpPr>
            <a:cxnSpLocks/>
          </p:cNvCxnSpPr>
          <p:nvPr/>
        </p:nvCxnSpPr>
        <p:spPr>
          <a:xfrm>
            <a:off x="2643187" y="2652056"/>
            <a:ext cx="400050" cy="24342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80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AA01C7-51EE-A041-A54C-8CC53CEB3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1" t="5625" b="24863"/>
          <a:stretch/>
        </p:blipFill>
        <p:spPr>
          <a:xfrm>
            <a:off x="600075" y="0"/>
            <a:ext cx="11096428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05324D-7B86-1649-9F4E-21F19F564B92}"/>
              </a:ext>
            </a:extLst>
          </p:cNvPr>
          <p:cNvSpPr/>
          <p:nvPr/>
        </p:nvSpPr>
        <p:spPr>
          <a:xfrm>
            <a:off x="671513" y="85728"/>
            <a:ext cx="5786437" cy="1171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B72649-3EDD-7E4B-BDC2-D6E44B7C69D5}"/>
              </a:ext>
            </a:extLst>
          </p:cNvPr>
          <p:cNvSpPr/>
          <p:nvPr/>
        </p:nvSpPr>
        <p:spPr>
          <a:xfrm>
            <a:off x="6405563" y="5686425"/>
            <a:ext cx="5786437" cy="1171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9BEE7CC-4363-E743-8E70-33A94E8FA174}"/>
              </a:ext>
            </a:extLst>
          </p:cNvPr>
          <p:cNvGrpSpPr/>
          <p:nvPr/>
        </p:nvGrpSpPr>
        <p:grpSpPr>
          <a:xfrm>
            <a:off x="470182" y="299700"/>
            <a:ext cx="5313240" cy="874080"/>
            <a:chOff x="470182" y="299700"/>
            <a:chExt cx="5313240" cy="87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519E1F5-A6B8-5549-870B-B189C8DCA6CB}"/>
                    </a:ext>
                  </a:extLst>
                </p14:cNvPr>
                <p14:cNvContentPartPr/>
                <p14:nvPr/>
              </p14:nvContentPartPr>
              <p14:xfrm>
                <a:off x="470182" y="299700"/>
                <a:ext cx="407880" cy="8740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519E1F5-A6B8-5549-870B-B189C8DCA6C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55062" y="284580"/>
                  <a:ext cx="438120" cy="90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5FFF49A-B451-384E-8677-A217EC6CF557}"/>
                    </a:ext>
                  </a:extLst>
                </p14:cNvPr>
                <p14:cNvContentPartPr/>
                <p14:nvPr/>
              </p14:nvContentPartPr>
              <p14:xfrm>
                <a:off x="938542" y="697500"/>
                <a:ext cx="244080" cy="3628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5FFF49A-B451-384E-8677-A217EC6CF55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23422" y="682380"/>
                  <a:ext cx="274320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24EB46D-7DE1-5545-BEA7-D5F1FF1DFBE1}"/>
                    </a:ext>
                  </a:extLst>
                </p14:cNvPr>
                <p14:cNvContentPartPr/>
                <p14:nvPr/>
              </p14:nvContentPartPr>
              <p14:xfrm>
                <a:off x="1157062" y="342900"/>
                <a:ext cx="293040" cy="6285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24EB46D-7DE1-5545-BEA7-D5F1FF1DFBE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41942" y="327420"/>
                  <a:ext cx="323640" cy="65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A8580C3-8F3E-1548-83B3-47DEF14D9EFE}"/>
                    </a:ext>
                  </a:extLst>
                </p14:cNvPr>
                <p14:cNvContentPartPr/>
                <p14:nvPr/>
              </p14:nvContentPartPr>
              <p14:xfrm>
                <a:off x="1692022" y="537300"/>
                <a:ext cx="74160" cy="5101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A8580C3-8F3E-1548-83B3-47DEF14D9EF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76902" y="522180"/>
                  <a:ext cx="104400" cy="54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A479186-916C-774E-A17E-BA3988920A44}"/>
                    </a:ext>
                  </a:extLst>
                </p14:cNvPr>
                <p14:cNvContentPartPr/>
                <p14:nvPr/>
              </p14:nvContentPartPr>
              <p14:xfrm>
                <a:off x="1800022" y="528300"/>
                <a:ext cx="114840" cy="4978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A479186-916C-774E-A17E-BA3988920A4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84902" y="513180"/>
                  <a:ext cx="145440" cy="52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BDA5663-2FC6-B548-A3F1-8B0437E80EBA}"/>
                    </a:ext>
                  </a:extLst>
                </p14:cNvPr>
                <p14:cNvContentPartPr/>
                <p14:nvPr/>
              </p14:nvContentPartPr>
              <p14:xfrm>
                <a:off x="1585822" y="710820"/>
                <a:ext cx="354960" cy="96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BDA5663-2FC6-B548-A3F1-8B0437E80EB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570342" y="695340"/>
                  <a:ext cx="3855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BD83E6F-38A0-8B48-9AF1-3C9581B60682}"/>
                    </a:ext>
                  </a:extLst>
                </p14:cNvPr>
                <p14:cNvContentPartPr/>
                <p14:nvPr/>
              </p14:nvContentPartPr>
              <p14:xfrm>
                <a:off x="1645222" y="837900"/>
                <a:ext cx="376560" cy="478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BD83E6F-38A0-8B48-9AF1-3C9581B6068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630102" y="822780"/>
                  <a:ext cx="4071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54D5108-0E6D-0541-A7EF-E1D54BD468A4}"/>
                    </a:ext>
                  </a:extLst>
                </p14:cNvPr>
                <p14:cNvContentPartPr/>
                <p14:nvPr/>
              </p14:nvContentPartPr>
              <p14:xfrm>
                <a:off x="2063542" y="367020"/>
                <a:ext cx="363240" cy="7326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54D5108-0E6D-0541-A7EF-E1D54BD468A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048422" y="351540"/>
                  <a:ext cx="393480" cy="76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2351EB9-3802-DD4A-9777-F0FCC1DBCEA5}"/>
                    </a:ext>
                  </a:extLst>
                </p14:cNvPr>
                <p14:cNvContentPartPr/>
                <p14:nvPr/>
              </p14:nvContentPartPr>
              <p14:xfrm>
                <a:off x="2157142" y="529380"/>
                <a:ext cx="416880" cy="153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2351EB9-3802-DD4A-9777-F0FCC1DBCEA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142022" y="514260"/>
                  <a:ext cx="4474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60B1730-E04C-5F4A-85CB-AE95AEE8BACB}"/>
                    </a:ext>
                  </a:extLst>
                </p14:cNvPr>
                <p14:cNvContentPartPr/>
                <p14:nvPr/>
              </p14:nvContentPartPr>
              <p14:xfrm>
                <a:off x="2787502" y="609300"/>
                <a:ext cx="12960" cy="5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60B1730-E04C-5F4A-85CB-AE95AEE8BAC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772382" y="593820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DBCEF0A-3C7D-684A-926F-FD5AA539A115}"/>
                    </a:ext>
                  </a:extLst>
                </p14:cNvPr>
                <p14:cNvContentPartPr/>
                <p14:nvPr/>
              </p14:nvContentPartPr>
              <p14:xfrm>
                <a:off x="2800102" y="835380"/>
                <a:ext cx="10800" cy="8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DBCEF0A-3C7D-684A-926F-FD5AA539A11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784982" y="819900"/>
                  <a:ext cx="41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6712026-3E24-B148-8387-0C1C066F959A}"/>
                    </a:ext>
                  </a:extLst>
                </p14:cNvPr>
                <p14:cNvContentPartPr/>
                <p14:nvPr/>
              </p14:nvContentPartPr>
              <p14:xfrm>
                <a:off x="3123382" y="429300"/>
                <a:ext cx="116640" cy="5176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6712026-3E24-B148-8387-0C1C066F959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107902" y="413820"/>
                  <a:ext cx="147240" cy="54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505B604-D9E6-CD47-B4F3-F50D342DD362}"/>
                    </a:ext>
                  </a:extLst>
                </p14:cNvPr>
                <p14:cNvContentPartPr/>
                <p14:nvPr/>
              </p14:nvContentPartPr>
              <p14:xfrm>
                <a:off x="3100342" y="320940"/>
                <a:ext cx="269640" cy="321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505B604-D9E6-CD47-B4F3-F50D342DD36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084862" y="305820"/>
                  <a:ext cx="3002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F82DBB0-C061-B34D-A692-DB7F789C6014}"/>
                    </a:ext>
                  </a:extLst>
                </p14:cNvPr>
                <p14:cNvContentPartPr/>
                <p14:nvPr/>
              </p14:nvContentPartPr>
              <p14:xfrm>
                <a:off x="3524062" y="487260"/>
                <a:ext cx="442440" cy="430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F82DBB0-C061-B34D-A692-DB7F789C601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508582" y="472140"/>
                  <a:ext cx="473040" cy="46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A9FCEB3-A724-1142-BCFE-FA06868501FF}"/>
                    </a:ext>
                  </a:extLst>
                </p14:cNvPr>
                <p14:cNvContentPartPr/>
                <p14:nvPr/>
              </p14:nvContentPartPr>
              <p14:xfrm>
                <a:off x="4122382" y="349380"/>
                <a:ext cx="119520" cy="5378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A9FCEB3-A724-1142-BCFE-FA06868501F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106902" y="333900"/>
                  <a:ext cx="150120" cy="56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74F0F05-8E19-4D41-A19A-1A675939AC19}"/>
                    </a:ext>
                  </a:extLst>
                </p14:cNvPr>
                <p14:cNvContentPartPr/>
                <p14:nvPr/>
              </p14:nvContentPartPr>
              <p14:xfrm>
                <a:off x="3985942" y="510300"/>
                <a:ext cx="522360" cy="380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74F0F05-8E19-4D41-A19A-1A675939AC1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970822" y="495180"/>
                  <a:ext cx="55296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32ACBF0-BCC5-EC45-995F-7D23629D4C4F}"/>
                    </a:ext>
                  </a:extLst>
                </p14:cNvPr>
                <p14:cNvContentPartPr/>
                <p14:nvPr/>
              </p14:nvContentPartPr>
              <p14:xfrm>
                <a:off x="4586062" y="469980"/>
                <a:ext cx="396000" cy="397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32ACBF0-BCC5-EC45-995F-7D23629D4C4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570942" y="454500"/>
                  <a:ext cx="426600" cy="42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04ED4A0-692E-AA40-9B9B-AC257AB950ED}"/>
                    </a:ext>
                  </a:extLst>
                </p14:cNvPr>
                <p14:cNvContentPartPr/>
                <p14:nvPr/>
              </p14:nvContentPartPr>
              <p14:xfrm>
                <a:off x="4600462" y="621540"/>
                <a:ext cx="350640" cy="95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04ED4A0-692E-AA40-9B9B-AC257AB950E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585342" y="606060"/>
                  <a:ext cx="3812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0A3B59A-36A6-5248-A36A-5492B6186C52}"/>
                    </a:ext>
                  </a:extLst>
                </p14:cNvPr>
                <p14:cNvContentPartPr/>
                <p14:nvPr/>
              </p14:nvContentPartPr>
              <p14:xfrm>
                <a:off x="5077822" y="471420"/>
                <a:ext cx="200880" cy="391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0A3B59A-36A6-5248-A36A-5492B6186C5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062702" y="455940"/>
                  <a:ext cx="231120" cy="42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21D7522-1591-7B4D-8C32-567EB477E126}"/>
                    </a:ext>
                  </a:extLst>
                </p14:cNvPr>
                <p14:cNvContentPartPr/>
                <p14:nvPr/>
              </p14:nvContentPartPr>
              <p14:xfrm>
                <a:off x="5409382" y="456300"/>
                <a:ext cx="374040" cy="381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21D7522-1591-7B4D-8C32-567EB477E12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394262" y="440820"/>
                  <a:ext cx="404280" cy="412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9543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C8FD22-DFAB-5D41-BC43-869D15CE4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192" y="0"/>
            <a:ext cx="5075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6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2AB866C-752B-DD47-98B2-64E98ECD1C4D}"/>
              </a:ext>
            </a:extLst>
          </p:cNvPr>
          <p:cNvGrpSpPr/>
          <p:nvPr/>
        </p:nvGrpSpPr>
        <p:grpSpPr>
          <a:xfrm>
            <a:off x="1202918" y="1065064"/>
            <a:ext cx="9444960" cy="4156200"/>
            <a:chOff x="1202918" y="1065064"/>
            <a:chExt cx="9444960" cy="41562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581D033-0190-7E42-B1D3-FAAFA279DF29}"/>
                    </a:ext>
                  </a:extLst>
                </p14:cNvPr>
                <p14:cNvContentPartPr/>
                <p14:nvPr/>
              </p14:nvContentPartPr>
              <p14:xfrm>
                <a:off x="1202918" y="1913584"/>
                <a:ext cx="267480" cy="333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581D033-0190-7E42-B1D3-FAAFA279DF2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72318" y="1882624"/>
                  <a:ext cx="32904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1BE0F0A-1523-4D45-B1F2-C7F3EDEB80D4}"/>
                    </a:ext>
                  </a:extLst>
                </p14:cNvPr>
                <p14:cNvContentPartPr/>
                <p14:nvPr/>
              </p14:nvContentPartPr>
              <p14:xfrm>
                <a:off x="1373198" y="1426144"/>
                <a:ext cx="178920" cy="7437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1BE0F0A-1523-4D45-B1F2-C7F3EDEB80D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42598" y="1395184"/>
                  <a:ext cx="240120" cy="80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1607D7B-C521-414F-A4A7-CF67F02FA5CF}"/>
                    </a:ext>
                  </a:extLst>
                </p14:cNvPr>
                <p14:cNvContentPartPr/>
                <p14:nvPr/>
              </p14:nvContentPartPr>
              <p14:xfrm>
                <a:off x="1710518" y="1850944"/>
                <a:ext cx="205560" cy="279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1607D7B-C521-414F-A4A7-CF67F02FA5C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679918" y="1820344"/>
                  <a:ext cx="26676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A71BFCB-C855-C64B-88B1-A388BD286396}"/>
                    </a:ext>
                  </a:extLst>
                </p14:cNvPr>
                <p14:cNvContentPartPr/>
                <p14:nvPr/>
              </p14:nvContentPartPr>
              <p14:xfrm>
                <a:off x="2061518" y="1747984"/>
                <a:ext cx="238680" cy="360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A71BFCB-C855-C64B-88B1-A388BD28639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030918" y="1717384"/>
                  <a:ext cx="299880" cy="42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34E3864-2FF9-A540-88DF-7BA79994BCFF}"/>
                    </a:ext>
                  </a:extLst>
                </p14:cNvPr>
                <p14:cNvContentPartPr/>
                <p14:nvPr/>
              </p14:nvContentPartPr>
              <p14:xfrm>
                <a:off x="2531318" y="1638904"/>
                <a:ext cx="100440" cy="397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34E3864-2FF9-A540-88DF-7BA79994BCF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500358" y="1608304"/>
                  <a:ext cx="162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3D5E771-0428-AD43-A251-49FDE1507ED7}"/>
                    </a:ext>
                  </a:extLst>
                </p14:cNvPr>
                <p14:cNvContentPartPr/>
                <p14:nvPr/>
              </p14:nvContentPartPr>
              <p14:xfrm>
                <a:off x="2207678" y="1337944"/>
                <a:ext cx="108000" cy="244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3D5E771-0428-AD43-A251-49FDE1507ED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177078" y="1307344"/>
                  <a:ext cx="1695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6D30C63-8B9E-1F4A-B291-D46B5ECA0364}"/>
                    </a:ext>
                  </a:extLst>
                </p14:cNvPr>
                <p14:cNvContentPartPr/>
                <p14:nvPr/>
              </p14:nvContentPartPr>
              <p14:xfrm>
                <a:off x="2448518" y="1736104"/>
                <a:ext cx="301320" cy="48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6D30C63-8B9E-1F4A-B291-D46B5ECA036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417918" y="1705144"/>
                  <a:ext cx="3628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B1A4D67-9EBE-F545-A519-48F5A98DEF89}"/>
                    </a:ext>
                  </a:extLst>
                </p14:cNvPr>
                <p14:cNvContentPartPr/>
                <p14:nvPr/>
              </p14:nvContentPartPr>
              <p14:xfrm>
                <a:off x="3277958" y="1229224"/>
                <a:ext cx="312120" cy="849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B1A4D67-9EBE-F545-A519-48F5A98DEF8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247358" y="1198624"/>
                  <a:ext cx="373320" cy="91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EC406BA-CFA6-6A4A-9FF1-256BE1EC9E20}"/>
                    </a:ext>
                  </a:extLst>
                </p14:cNvPr>
                <p14:cNvContentPartPr/>
                <p14:nvPr/>
              </p14:nvContentPartPr>
              <p14:xfrm>
                <a:off x="3264278" y="1688584"/>
                <a:ext cx="497520" cy="294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EC406BA-CFA6-6A4A-9FF1-256BE1EC9E2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233318" y="1657624"/>
                  <a:ext cx="55872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B7299A7-CCCA-944A-94F2-9A7457351E3A}"/>
                    </a:ext>
                  </a:extLst>
                </p14:cNvPr>
                <p14:cNvContentPartPr/>
                <p14:nvPr/>
              </p14:nvContentPartPr>
              <p14:xfrm>
                <a:off x="3921278" y="1619824"/>
                <a:ext cx="186480" cy="334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B7299A7-CCCA-944A-94F2-9A7457351E3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890678" y="1589224"/>
                  <a:ext cx="24768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015F31C-CB46-ED44-AF8C-719AF92B2F8C}"/>
                    </a:ext>
                  </a:extLst>
                </p14:cNvPr>
                <p14:cNvContentPartPr/>
                <p14:nvPr/>
              </p14:nvContentPartPr>
              <p14:xfrm>
                <a:off x="4189478" y="1672384"/>
                <a:ext cx="285480" cy="764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015F31C-CB46-ED44-AF8C-719AF92B2F8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158518" y="1641784"/>
                  <a:ext cx="346680" cy="82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48F783F-A81C-214A-8E01-12885830C45D}"/>
                    </a:ext>
                  </a:extLst>
                </p14:cNvPr>
                <p14:cNvContentPartPr/>
                <p14:nvPr/>
              </p14:nvContentPartPr>
              <p14:xfrm>
                <a:off x="4544438" y="1677424"/>
                <a:ext cx="213840" cy="2685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48F783F-A81C-214A-8E01-12885830C45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513838" y="1646464"/>
                  <a:ext cx="27504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C2A6FB3-2A62-454B-8D9A-EC94EB7D8A42}"/>
                    </a:ext>
                  </a:extLst>
                </p14:cNvPr>
                <p14:cNvContentPartPr/>
                <p14:nvPr/>
              </p14:nvContentPartPr>
              <p14:xfrm>
                <a:off x="4968158" y="1579504"/>
                <a:ext cx="61920" cy="378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C2A6FB3-2A62-454B-8D9A-EC94EB7D8A4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937558" y="1548904"/>
                  <a:ext cx="123120" cy="43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EB62903-17A1-D644-B587-478B53EAA109}"/>
                    </a:ext>
                  </a:extLst>
                </p14:cNvPr>
                <p14:cNvContentPartPr/>
                <p14:nvPr/>
              </p14:nvContentPartPr>
              <p14:xfrm>
                <a:off x="4850438" y="1652584"/>
                <a:ext cx="457200" cy="111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EB62903-17A1-D644-B587-478B53EAA10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819838" y="1621984"/>
                  <a:ext cx="5184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5591751-B018-2547-8C76-69A8C71BCE2A}"/>
                    </a:ext>
                  </a:extLst>
                </p14:cNvPr>
                <p14:cNvContentPartPr/>
                <p14:nvPr/>
              </p14:nvContentPartPr>
              <p14:xfrm>
                <a:off x="5887598" y="1337944"/>
                <a:ext cx="50400" cy="546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5591751-B018-2547-8C76-69A8C71BCE2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856998" y="1307344"/>
                  <a:ext cx="111600" cy="60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FF78D83-07C3-E840-81ED-497951863093}"/>
                    </a:ext>
                  </a:extLst>
                </p14:cNvPr>
                <p14:cNvContentPartPr/>
                <p14:nvPr/>
              </p14:nvContentPartPr>
              <p14:xfrm>
                <a:off x="5596718" y="1261264"/>
                <a:ext cx="761040" cy="601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FF78D83-07C3-E840-81ED-49795186309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566118" y="1230664"/>
                  <a:ext cx="822240" cy="66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70A2340-E287-424C-82D0-558D69254537}"/>
                    </a:ext>
                  </a:extLst>
                </p14:cNvPr>
                <p14:cNvContentPartPr/>
                <p14:nvPr/>
              </p14:nvContentPartPr>
              <p14:xfrm>
                <a:off x="6419318" y="1615864"/>
                <a:ext cx="142560" cy="2422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70A2340-E287-424C-82D0-558D692545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88358" y="1585264"/>
                  <a:ext cx="20376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27A3F53-2D81-8D42-AB59-2F42A277DF02}"/>
                    </a:ext>
                  </a:extLst>
                </p14:cNvPr>
                <p14:cNvContentPartPr/>
                <p14:nvPr/>
              </p14:nvContentPartPr>
              <p14:xfrm>
                <a:off x="7136078" y="1065064"/>
                <a:ext cx="331920" cy="904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27A3F53-2D81-8D42-AB59-2F42A277DF0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105478" y="1034464"/>
                  <a:ext cx="393120" cy="9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260F65A-F872-BB4E-82C4-98ACE90A5042}"/>
                    </a:ext>
                  </a:extLst>
                </p14:cNvPr>
                <p14:cNvContentPartPr/>
                <p14:nvPr/>
              </p14:nvContentPartPr>
              <p14:xfrm>
                <a:off x="7062998" y="1567264"/>
                <a:ext cx="415440" cy="3222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260F65A-F872-BB4E-82C4-98ACE90A504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032398" y="1536664"/>
                  <a:ext cx="47700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7768FFB-A0DA-2E47-8827-27277082B640}"/>
                    </a:ext>
                  </a:extLst>
                </p14:cNvPr>
                <p14:cNvContentPartPr/>
                <p14:nvPr/>
              </p14:nvContentPartPr>
              <p14:xfrm>
                <a:off x="7528118" y="1432624"/>
                <a:ext cx="10440" cy="5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7768FFB-A0DA-2E47-8827-27277082B64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497158" y="1402024"/>
                  <a:ext cx="716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9E54626-A0BA-5141-80C0-5479A777BE25}"/>
                    </a:ext>
                  </a:extLst>
                </p14:cNvPr>
                <p14:cNvContentPartPr/>
                <p14:nvPr/>
              </p14:nvContentPartPr>
              <p14:xfrm>
                <a:off x="7636838" y="1618744"/>
                <a:ext cx="192600" cy="264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9E54626-A0BA-5141-80C0-5479A777BE2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606238" y="1588144"/>
                  <a:ext cx="25416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12CB447-854A-3244-948B-27BB6180A501}"/>
                    </a:ext>
                  </a:extLst>
                </p14:cNvPr>
                <p14:cNvContentPartPr/>
                <p14:nvPr/>
              </p14:nvContentPartPr>
              <p14:xfrm>
                <a:off x="7617758" y="1527664"/>
                <a:ext cx="257040" cy="390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12CB447-854A-3244-948B-27BB6180A50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587158" y="1496704"/>
                  <a:ext cx="31860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70F444C-9178-FE49-A726-C5C6D0ADD568}"/>
                    </a:ext>
                  </a:extLst>
                </p14:cNvPr>
                <p14:cNvContentPartPr/>
                <p14:nvPr/>
              </p14:nvContentPartPr>
              <p14:xfrm>
                <a:off x="7961918" y="1621984"/>
                <a:ext cx="184320" cy="240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70F444C-9178-FE49-A726-C5C6D0ADD56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931318" y="1591384"/>
                  <a:ext cx="2458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220F2E4-93BD-4940-BDF8-FB0EAF604003}"/>
                    </a:ext>
                  </a:extLst>
                </p14:cNvPr>
                <p14:cNvContentPartPr/>
                <p14:nvPr/>
              </p14:nvContentPartPr>
              <p14:xfrm>
                <a:off x="8276198" y="1308064"/>
                <a:ext cx="236520" cy="565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220F2E4-93BD-4940-BDF8-FB0EAF60400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245598" y="1277104"/>
                  <a:ext cx="297720" cy="62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8E3CF1F-F94B-CB44-8F75-FB7786B58B07}"/>
                    </a:ext>
                  </a:extLst>
                </p14:cNvPr>
                <p14:cNvContentPartPr/>
                <p14:nvPr/>
              </p14:nvContentPartPr>
              <p14:xfrm>
                <a:off x="8882438" y="1587064"/>
                <a:ext cx="178920" cy="313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8E3CF1F-F94B-CB44-8F75-FB7786B58B0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851478" y="1556464"/>
                  <a:ext cx="24012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ADEB1D5-A7ED-D84D-80F7-8069F8D86EF6}"/>
                    </a:ext>
                  </a:extLst>
                </p14:cNvPr>
                <p14:cNvContentPartPr/>
                <p14:nvPr/>
              </p14:nvContentPartPr>
              <p14:xfrm>
                <a:off x="9212918" y="1259824"/>
                <a:ext cx="90000" cy="679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ADEB1D5-A7ED-D84D-80F7-8069F8D86EF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182318" y="1229224"/>
                  <a:ext cx="151200" cy="74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722B5CE-462E-9D4F-AD90-49D4804151F6}"/>
                    </a:ext>
                  </a:extLst>
                </p14:cNvPr>
                <p14:cNvContentPartPr/>
                <p14:nvPr/>
              </p14:nvContentPartPr>
              <p14:xfrm>
                <a:off x="9366998" y="1616584"/>
                <a:ext cx="7920" cy="280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722B5CE-462E-9D4F-AD90-49D4804151F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336038" y="1585984"/>
                  <a:ext cx="694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EFF9616-9AE6-C842-BBF3-D65E786A36AB}"/>
                    </a:ext>
                  </a:extLst>
                </p14:cNvPr>
                <p14:cNvContentPartPr/>
                <p14:nvPr/>
              </p14:nvContentPartPr>
              <p14:xfrm>
                <a:off x="9395798" y="1412824"/>
                <a:ext cx="5040" cy="147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EFF9616-9AE6-C842-BBF3-D65E786A36A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364838" y="1381864"/>
                  <a:ext cx="6624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22CF8E3-C0D2-514A-B879-51D20D95371B}"/>
                    </a:ext>
                  </a:extLst>
                </p14:cNvPr>
                <p14:cNvContentPartPr/>
                <p14:nvPr/>
              </p14:nvContentPartPr>
              <p14:xfrm>
                <a:off x="9581558" y="1338304"/>
                <a:ext cx="570600" cy="585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22CF8E3-C0D2-514A-B879-51D20D95371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550958" y="1307344"/>
                  <a:ext cx="631800" cy="64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3E372ED-D240-9746-B1AF-9453672AE40C}"/>
                    </a:ext>
                  </a:extLst>
                </p14:cNvPr>
                <p14:cNvContentPartPr/>
                <p14:nvPr/>
              </p14:nvContentPartPr>
              <p14:xfrm>
                <a:off x="10197518" y="1687504"/>
                <a:ext cx="141840" cy="290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3E372ED-D240-9746-B1AF-9453672AE40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166918" y="1656544"/>
                  <a:ext cx="2034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8C6162B-7310-5940-BC40-110C614F6953}"/>
                    </a:ext>
                  </a:extLst>
                </p14:cNvPr>
                <p14:cNvContentPartPr/>
                <p14:nvPr/>
              </p14:nvContentPartPr>
              <p14:xfrm>
                <a:off x="10560038" y="1204024"/>
                <a:ext cx="60480" cy="5702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8C6162B-7310-5940-BC40-110C614F695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529438" y="1173424"/>
                  <a:ext cx="121680" cy="63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90BB089-5BF8-DF43-9809-B506DACCF51F}"/>
                    </a:ext>
                  </a:extLst>
                </p14:cNvPr>
                <p14:cNvContentPartPr/>
                <p14:nvPr/>
              </p14:nvContentPartPr>
              <p14:xfrm>
                <a:off x="10638158" y="2051824"/>
                <a:ext cx="9720" cy="20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90BB089-5BF8-DF43-9809-B506DACCF51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607558" y="2020864"/>
                  <a:ext cx="712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07477D4-21EE-BD4F-9444-2AFC4EAEB6E2}"/>
                    </a:ext>
                  </a:extLst>
                </p14:cNvPr>
                <p14:cNvContentPartPr/>
                <p14:nvPr/>
              </p14:nvContentPartPr>
              <p14:xfrm>
                <a:off x="1751198" y="2778664"/>
                <a:ext cx="249840" cy="54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07477D4-21EE-BD4F-9444-2AFC4EAEB6E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20598" y="2748064"/>
                  <a:ext cx="3110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F833EBB-86F7-8D4B-8F8A-956D21F49DFF}"/>
                    </a:ext>
                  </a:extLst>
                </p14:cNvPr>
                <p14:cNvContentPartPr/>
                <p14:nvPr/>
              </p14:nvContentPartPr>
              <p14:xfrm>
                <a:off x="2237198" y="2443864"/>
                <a:ext cx="254520" cy="6364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F833EBB-86F7-8D4B-8F8A-956D21F49DF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06598" y="2413264"/>
                  <a:ext cx="315720" cy="69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C7F8B8A-E81F-CD48-9E6A-D1C80E93A967}"/>
                    </a:ext>
                  </a:extLst>
                </p14:cNvPr>
                <p14:cNvContentPartPr/>
                <p14:nvPr/>
              </p14:nvContentPartPr>
              <p14:xfrm>
                <a:off x="2623838" y="2672104"/>
                <a:ext cx="203040" cy="264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C7F8B8A-E81F-CD48-9E6A-D1C80E93A96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593238" y="2641504"/>
                  <a:ext cx="2646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EC26D85-024B-054C-983F-EA89E9C51A8D}"/>
                    </a:ext>
                  </a:extLst>
                </p14:cNvPr>
                <p14:cNvContentPartPr/>
                <p14:nvPr/>
              </p14:nvContentPartPr>
              <p14:xfrm>
                <a:off x="2985638" y="2667784"/>
                <a:ext cx="215280" cy="304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EC26D85-024B-054C-983F-EA89E9C51A8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955038" y="2637184"/>
                  <a:ext cx="27684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3FF583E-5913-E54C-B9D2-F2CCE1BD562A}"/>
                    </a:ext>
                  </a:extLst>
                </p14:cNvPr>
                <p14:cNvContentPartPr/>
                <p14:nvPr/>
              </p14:nvContentPartPr>
              <p14:xfrm>
                <a:off x="3243038" y="2389864"/>
                <a:ext cx="92160" cy="5126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3FF583E-5913-E54C-B9D2-F2CCE1BD562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212438" y="2359264"/>
                  <a:ext cx="153360" cy="57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D87811E-115C-B94F-A2C8-574EF4F8D743}"/>
                    </a:ext>
                  </a:extLst>
                </p14:cNvPr>
                <p14:cNvContentPartPr/>
                <p14:nvPr/>
              </p14:nvContentPartPr>
              <p14:xfrm>
                <a:off x="3303158" y="2578144"/>
                <a:ext cx="160920" cy="276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D87811E-115C-B94F-A2C8-574EF4F8D74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272558" y="2547184"/>
                  <a:ext cx="22248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24C46DC-3A89-7E4F-883A-607D29593FC3}"/>
                    </a:ext>
                  </a:extLst>
                </p14:cNvPr>
                <p14:cNvContentPartPr/>
                <p14:nvPr/>
              </p14:nvContentPartPr>
              <p14:xfrm>
                <a:off x="3844238" y="2648704"/>
                <a:ext cx="144000" cy="251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24C46DC-3A89-7E4F-883A-607D29593FC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813638" y="2618104"/>
                  <a:ext cx="20556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BB345C4-3515-6E4D-8AD9-0795E8693002}"/>
                    </a:ext>
                  </a:extLst>
                </p14:cNvPr>
                <p14:cNvContentPartPr/>
                <p14:nvPr/>
              </p14:nvContentPartPr>
              <p14:xfrm>
                <a:off x="4054478" y="2376544"/>
                <a:ext cx="156600" cy="529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BB345C4-3515-6E4D-8AD9-0795E869300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023878" y="2345944"/>
                  <a:ext cx="218160" cy="59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4B646E9-E052-5E4D-A538-933B2B2A905F}"/>
                    </a:ext>
                  </a:extLst>
                </p14:cNvPr>
                <p14:cNvContentPartPr/>
                <p14:nvPr/>
              </p14:nvContentPartPr>
              <p14:xfrm>
                <a:off x="4042598" y="2684704"/>
                <a:ext cx="191520" cy="36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4B646E9-E052-5E4D-A538-933B2B2A905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011998" y="2654104"/>
                  <a:ext cx="2530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FB9B278-D8CC-8148-A94A-DACFD8AA4739}"/>
                    </a:ext>
                  </a:extLst>
                </p14:cNvPr>
                <p14:cNvContentPartPr/>
                <p14:nvPr/>
              </p14:nvContentPartPr>
              <p14:xfrm>
                <a:off x="4783118" y="2461864"/>
                <a:ext cx="37440" cy="446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FB9B278-D8CC-8148-A94A-DACFD8AA473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752518" y="2430904"/>
                  <a:ext cx="99000" cy="50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D54C27B-F6BC-594E-8BE5-79BA3C6B2ECA}"/>
                    </a:ext>
                  </a:extLst>
                </p14:cNvPr>
                <p14:cNvContentPartPr/>
                <p14:nvPr/>
              </p14:nvContentPartPr>
              <p14:xfrm>
                <a:off x="4560278" y="2316784"/>
                <a:ext cx="840240" cy="5140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D54C27B-F6BC-594E-8BE5-79BA3C6B2EC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529678" y="2285824"/>
                  <a:ext cx="901440" cy="57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8AC9CBB-94DC-A248-98B6-664462791543}"/>
                    </a:ext>
                  </a:extLst>
                </p14:cNvPr>
                <p14:cNvContentPartPr/>
                <p14:nvPr/>
              </p14:nvContentPartPr>
              <p14:xfrm>
                <a:off x="5910638" y="2223184"/>
                <a:ext cx="65880" cy="603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8AC9CBB-94DC-A248-98B6-66446279154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879678" y="2192224"/>
                  <a:ext cx="127080" cy="66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6B388D2-E2CA-304C-8678-8714A41A6D8F}"/>
                    </a:ext>
                  </a:extLst>
                </p14:cNvPr>
                <p14:cNvContentPartPr/>
                <p14:nvPr/>
              </p14:nvContentPartPr>
              <p14:xfrm>
                <a:off x="6101798" y="2564824"/>
                <a:ext cx="214920" cy="2473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6B388D2-E2CA-304C-8678-8714A41A6D8F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071198" y="2533864"/>
                  <a:ext cx="27612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8F33212-4A20-AA44-A161-E1D9525371C6}"/>
                    </a:ext>
                  </a:extLst>
                </p14:cNvPr>
                <p14:cNvContentPartPr/>
                <p14:nvPr/>
              </p14:nvContentPartPr>
              <p14:xfrm>
                <a:off x="6368198" y="2233624"/>
                <a:ext cx="197640" cy="545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8F33212-4A20-AA44-A161-E1D9525371C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337598" y="2203024"/>
                  <a:ext cx="258840" cy="60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FA4B532-23E6-9344-8B9B-BF74E7FA4E4D}"/>
                    </a:ext>
                  </a:extLst>
                </p14:cNvPr>
                <p14:cNvContentPartPr/>
                <p14:nvPr/>
              </p14:nvContentPartPr>
              <p14:xfrm>
                <a:off x="6914318" y="2457544"/>
                <a:ext cx="406440" cy="347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FA4B532-23E6-9344-8B9B-BF74E7FA4E4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883358" y="2426944"/>
                  <a:ext cx="46800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7278FCA-06BE-AB41-99DC-34292D092A7D}"/>
                    </a:ext>
                  </a:extLst>
                </p14:cNvPr>
                <p14:cNvContentPartPr/>
                <p14:nvPr/>
              </p14:nvContentPartPr>
              <p14:xfrm>
                <a:off x="7434878" y="2542144"/>
                <a:ext cx="157680" cy="251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7278FCA-06BE-AB41-99DC-34292D092A7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404278" y="2511544"/>
                  <a:ext cx="21924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3F45299-4B33-A446-906D-EF0D4B29BB47}"/>
                    </a:ext>
                  </a:extLst>
                </p14:cNvPr>
                <p14:cNvContentPartPr/>
                <p14:nvPr/>
              </p14:nvContentPartPr>
              <p14:xfrm>
                <a:off x="7749878" y="2503264"/>
                <a:ext cx="384840" cy="306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3F45299-4B33-A446-906D-EF0D4B29BB4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719278" y="2472664"/>
                  <a:ext cx="44604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E986F4C-F140-3344-873B-FA3FB02311DB}"/>
                    </a:ext>
                  </a:extLst>
                </p14:cNvPr>
                <p14:cNvContentPartPr/>
                <p14:nvPr/>
              </p14:nvContentPartPr>
              <p14:xfrm>
                <a:off x="1891958" y="3631144"/>
                <a:ext cx="275040" cy="60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E986F4C-F140-3344-873B-FA3FB02311D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61358" y="3600544"/>
                  <a:ext cx="3362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B0FE5FC-D70E-A24F-95A7-631AD3F4BD62}"/>
                    </a:ext>
                  </a:extLst>
                </p14:cNvPr>
                <p14:cNvContentPartPr/>
                <p14:nvPr/>
              </p14:nvContentPartPr>
              <p14:xfrm>
                <a:off x="2419718" y="3463744"/>
                <a:ext cx="161280" cy="352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B0FE5FC-D70E-A24F-95A7-631AD3F4BD6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389118" y="3433144"/>
                  <a:ext cx="22284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AD34779-B85B-B74F-99DE-33ABC00B49E3}"/>
                    </a:ext>
                  </a:extLst>
                </p14:cNvPr>
                <p14:cNvContentPartPr/>
                <p14:nvPr/>
              </p14:nvContentPartPr>
              <p14:xfrm>
                <a:off x="2686478" y="3521344"/>
                <a:ext cx="135720" cy="2466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AD34779-B85B-B74F-99DE-33ABC00B49E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655518" y="3490744"/>
                  <a:ext cx="19692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5D32E5-815D-B044-9718-1B4BEF5B2B5E}"/>
                    </a:ext>
                  </a:extLst>
                </p14:cNvPr>
                <p14:cNvContentPartPr/>
                <p14:nvPr/>
              </p14:nvContentPartPr>
              <p14:xfrm>
                <a:off x="3066278" y="3345304"/>
                <a:ext cx="58680" cy="475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5D32E5-815D-B044-9718-1B4BEF5B2B5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035678" y="3314344"/>
                  <a:ext cx="119880" cy="53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D0454DC-1A7D-3F4F-8E46-FF0246C18997}"/>
                    </a:ext>
                  </a:extLst>
                </p14:cNvPr>
                <p14:cNvContentPartPr/>
                <p14:nvPr/>
              </p14:nvContentPartPr>
              <p14:xfrm>
                <a:off x="2955038" y="3472024"/>
                <a:ext cx="471960" cy="302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D0454DC-1A7D-3F4F-8E46-FF0246C1899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924078" y="3441424"/>
                  <a:ext cx="53316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80A1251-04C6-5B4E-A278-080236704204}"/>
                    </a:ext>
                  </a:extLst>
                </p14:cNvPr>
                <p14:cNvContentPartPr/>
                <p14:nvPr/>
              </p14:nvContentPartPr>
              <p14:xfrm>
                <a:off x="3612758" y="3433504"/>
                <a:ext cx="156600" cy="3405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80A1251-04C6-5B4E-A278-08023670420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582158" y="3402904"/>
                  <a:ext cx="21816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AE9C952-F8AC-4D42-AD19-15F0FCD58D57}"/>
                    </a:ext>
                  </a:extLst>
                </p14:cNvPr>
                <p14:cNvContentPartPr/>
                <p14:nvPr/>
              </p14:nvContentPartPr>
              <p14:xfrm>
                <a:off x="3878078" y="3495064"/>
                <a:ext cx="184320" cy="2581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AE9C952-F8AC-4D42-AD19-15F0FCD58D5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847118" y="3464104"/>
                  <a:ext cx="2455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B3EC2AA-DD92-B148-BB1F-ED075C075C6A}"/>
                    </a:ext>
                  </a:extLst>
                </p14:cNvPr>
                <p14:cNvContentPartPr/>
                <p14:nvPr/>
              </p14:nvContentPartPr>
              <p14:xfrm>
                <a:off x="4426718" y="3389944"/>
                <a:ext cx="243720" cy="2764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B3EC2AA-DD92-B148-BB1F-ED075C075C6A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396118" y="3358984"/>
                  <a:ext cx="3052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7CFB3C5-568E-9B4D-9722-0A70239E9803}"/>
                    </a:ext>
                  </a:extLst>
                </p14:cNvPr>
                <p14:cNvContentPartPr/>
                <p14:nvPr/>
              </p14:nvContentPartPr>
              <p14:xfrm>
                <a:off x="4761518" y="3110944"/>
                <a:ext cx="239760" cy="5328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7CFB3C5-568E-9B4D-9722-0A70239E980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730558" y="3080344"/>
                  <a:ext cx="301320" cy="59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3676228-F622-B34F-8B80-B33116116E5E}"/>
                    </a:ext>
                  </a:extLst>
                </p14:cNvPr>
                <p14:cNvContentPartPr/>
                <p14:nvPr/>
              </p14:nvContentPartPr>
              <p14:xfrm>
                <a:off x="5150318" y="3356824"/>
                <a:ext cx="149040" cy="2937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3676228-F622-B34F-8B80-B33116116E5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119718" y="3326224"/>
                  <a:ext cx="21024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B4F3897-08F5-C347-860C-A7981A46AED9}"/>
                    </a:ext>
                  </a:extLst>
                </p14:cNvPr>
                <p14:cNvContentPartPr/>
                <p14:nvPr/>
              </p14:nvContentPartPr>
              <p14:xfrm>
                <a:off x="5463878" y="3357904"/>
                <a:ext cx="204120" cy="2671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B4F3897-08F5-C347-860C-A7981A46AED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433278" y="3327304"/>
                  <a:ext cx="2653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C916321-1AD5-E145-9450-3BBC17F33F69}"/>
                    </a:ext>
                  </a:extLst>
                </p14:cNvPr>
                <p14:cNvContentPartPr/>
                <p14:nvPr/>
              </p14:nvContentPartPr>
              <p14:xfrm>
                <a:off x="6071198" y="3356464"/>
                <a:ext cx="142920" cy="260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C916321-1AD5-E145-9450-3BBC17F33F69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040238" y="3325864"/>
                  <a:ext cx="2044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E857A3F-2437-6A49-90E1-6F337FA52441}"/>
                    </a:ext>
                  </a:extLst>
                </p14:cNvPr>
                <p14:cNvContentPartPr/>
                <p14:nvPr/>
              </p14:nvContentPartPr>
              <p14:xfrm>
                <a:off x="6147158" y="3289504"/>
                <a:ext cx="134640" cy="712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E857A3F-2437-6A49-90E1-6F337FA5244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116558" y="3258904"/>
                  <a:ext cx="196200" cy="77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5133F16-6470-354C-9F62-A15BF5E11E23}"/>
                    </a:ext>
                  </a:extLst>
                </p14:cNvPr>
                <p14:cNvContentPartPr/>
                <p14:nvPr/>
              </p14:nvContentPartPr>
              <p14:xfrm>
                <a:off x="6392318" y="3394624"/>
                <a:ext cx="141480" cy="195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5133F16-6470-354C-9F62-A15BF5E11E2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361718" y="3364024"/>
                  <a:ext cx="20268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26D6772-D55B-104A-986D-A8AE3FBD82A9}"/>
                    </a:ext>
                  </a:extLst>
                </p14:cNvPr>
                <p14:cNvContentPartPr/>
                <p14:nvPr/>
              </p14:nvContentPartPr>
              <p14:xfrm>
                <a:off x="6646118" y="3375544"/>
                <a:ext cx="150120" cy="2440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26D6772-D55B-104A-986D-A8AE3FBD82A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615158" y="3344944"/>
                  <a:ext cx="2116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F403DBF-C4D7-6E40-8137-19FD961A1D9E}"/>
                    </a:ext>
                  </a:extLst>
                </p14:cNvPr>
                <p14:cNvContentPartPr/>
                <p14:nvPr/>
              </p14:nvContentPartPr>
              <p14:xfrm>
                <a:off x="6976598" y="3353224"/>
                <a:ext cx="277200" cy="295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F403DBF-C4D7-6E40-8137-19FD961A1D9E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945638" y="3322624"/>
                  <a:ext cx="3384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3EED9F8C-5BB9-824F-9B49-9BADF45A9DA5}"/>
                    </a:ext>
                  </a:extLst>
                </p14:cNvPr>
                <p14:cNvContentPartPr/>
                <p14:nvPr/>
              </p14:nvContentPartPr>
              <p14:xfrm>
                <a:off x="6913598" y="3032824"/>
                <a:ext cx="31680" cy="3196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3EED9F8C-5BB9-824F-9B49-9BADF45A9DA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882998" y="3002224"/>
                  <a:ext cx="9288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8C8A7F6-EEC9-2842-92B1-E2909414C2E1}"/>
                    </a:ext>
                  </a:extLst>
                </p14:cNvPr>
                <p14:cNvContentPartPr/>
                <p14:nvPr/>
              </p14:nvContentPartPr>
              <p14:xfrm>
                <a:off x="7595438" y="3095104"/>
                <a:ext cx="272880" cy="5299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8C8A7F6-EEC9-2842-92B1-E2909414C2E1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564838" y="3064504"/>
                  <a:ext cx="334440" cy="59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A4F7B02-7C01-5248-8475-CA84D5F00CF3}"/>
                    </a:ext>
                  </a:extLst>
                </p14:cNvPr>
                <p14:cNvContentPartPr/>
                <p14:nvPr/>
              </p14:nvContentPartPr>
              <p14:xfrm>
                <a:off x="7926278" y="3353224"/>
                <a:ext cx="173520" cy="2030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A4F7B02-7C01-5248-8475-CA84D5F00CF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895678" y="3322624"/>
                  <a:ext cx="2350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B499227-CCD9-0248-A7D3-7B25CBAA7433}"/>
                    </a:ext>
                  </a:extLst>
                </p14:cNvPr>
                <p14:cNvContentPartPr/>
                <p14:nvPr/>
              </p14:nvContentPartPr>
              <p14:xfrm>
                <a:off x="8218238" y="3293464"/>
                <a:ext cx="221760" cy="3128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B499227-CCD9-0248-A7D3-7B25CBAA743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8187638" y="3262864"/>
                  <a:ext cx="28296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9A93574-52F8-4D40-99AD-DE54140A328D}"/>
                    </a:ext>
                  </a:extLst>
                </p14:cNvPr>
                <p14:cNvContentPartPr/>
                <p14:nvPr/>
              </p14:nvContentPartPr>
              <p14:xfrm>
                <a:off x="8578598" y="3333424"/>
                <a:ext cx="202680" cy="279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9A93574-52F8-4D40-99AD-DE54140A328D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8547638" y="3302464"/>
                  <a:ext cx="26424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89FD6AE-94CC-6446-8548-6F6B20F2B708}"/>
                    </a:ext>
                  </a:extLst>
                </p14:cNvPr>
                <p14:cNvContentPartPr/>
                <p14:nvPr/>
              </p14:nvContentPartPr>
              <p14:xfrm>
                <a:off x="1928678" y="4508104"/>
                <a:ext cx="251640" cy="352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89FD6AE-94CC-6446-8548-6F6B20F2B70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898078" y="4477504"/>
                  <a:ext cx="3132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A56A982-0D3D-1243-86F5-8A0B843AEF48}"/>
                    </a:ext>
                  </a:extLst>
                </p14:cNvPr>
                <p14:cNvContentPartPr/>
                <p14:nvPr/>
              </p14:nvContentPartPr>
              <p14:xfrm>
                <a:off x="2517278" y="4183744"/>
                <a:ext cx="254880" cy="433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A56A982-0D3D-1243-86F5-8A0B843AEF4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486678" y="4153144"/>
                  <a:ext cx="316440" cy="49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DBB675D-26FA-9D4C-A4E3-887ED980ECE0}"/>
                    </a:ext>
                  </a:extLst>
                </p14:cNvPr>
                <p14:cNvContentPartPr/>
                <p14:nvPr/>
              </p14:nvContentPartPr>
              <p14:xfrm>
                <a:off x="2819318" y="4264024"/>
                <a:ext cx="403920" cy="3106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DBB675D-26FA-9D4C-A4E3-887ED980ECE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788718" y="4233064"/>
                  <a:ext cx="46512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2AD2944-FECA-0649-BDDE-370D35FDC52F}"/>
                    </a:ext>
                  </a:extLst>
                </p14:cNvPr>
                <p14:cNvContentPartPr/>
                <p14:nvPr/>
              </p14:nvContentPartPr>
              <p14:xfrm>
                <a:off x="3277238" y="4345384"/>
                <a:ext cx="212400" cy="249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2AD2944-FECA-0649-BDDE-370D35FDC52F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246638" y="4314784"/>
                  <a:ext cx="27360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11E282B-2A7E-5E4B-BC1A-695F4428D2E0}"/>
                    </a:ext>
                  </a:extLst>
                </p14:cNvPr>
                <p14:cNvContentPartPr/>
                <p14:nvPr/>
              </p14:nvContentPartPr>
              <p14:xfrm>
                <a:off x="3572798" y="4059184"/>
                <a:ext cx="159840" cy="529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11E282B-2A7E-5E4B-BC1A-695F4428D2E0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541838" y="4028584"/>
                  <a:ext cx="221400" cy="59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7693BC0-EAD4-DB44-B424-6016C7957DD4}"/>
                    </a:ext>
                  </a:extLst>
                </p14:cNvPr>
                <p14:cNvContentPartPr/>
                <p14:nvPr/>
              </p14:nvContentPartPr>
              <p14:xfrm>
                <a:off x="3418718" y="4310464"/>
                <a:ext cx="446760" cy="2379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7693BC0-EAD4-DB44-B424-6016C7957DD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388118" y="4279864"/>
                  <a:ext cx="50832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8E968E8-A639-BB45-A959-4C0C58F4FDFB}"/>
                    </a:ext>
                  </a:extLst>
                </p14:cNvPr>
                <p14:cNvContentPartPr/>
                <p14:nvPr/>
              </p14:nvContentPartPr>
              <p14:xfrm>
                <a:off x="4025318" y="4081144"/>
                <a:ext cx="38880" cy="5594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8E968E8-A639-BB45-A959-4C0C58F4FDFB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994718" y="4050544"/>
                  <a:ext cx="100080" cy="62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AE150A4A-7DBB-FC46-A423-0D9332549E4A}"/>
                    </a:ext>
                  </a:extLst>
                </p14:cNvPr>
                <p14:cNvContentPartPr/>
                <p14:nvPr/>
              </p14:nvContentPartPr>
              <p14:xfrm>
                <a:off x="4415558" y="4278064"/>
                <a:ext cx="165240" cy="3232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AE150A4A-7DBB-FC46-A423-0D9332549E4A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384958" y="4247464"/>
                  <a:ext cx="226440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C38D859-2316-9041-97CC-4198D2F07701}"/>
                    </a:ext>
                  </a:extLst>
                </p14:cNvPr>
                <p14:cNvContentPartPr/>
                <p14:nvPr/>
              </p14:nvContentPartPr>
              <p14:xfrm>
                <a:off x="4702118" y="4305064"/>
                <a:ext cx="157320" cy="2574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C38D859-2316-9041-97CC-4198D2F07701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671158" y="4274464"/>
                  <a:ext cx="21852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AFE269D7-6B4D-3A4E-A189-B806596831F1}"/>
                    </a:ext>
                  </a:extLst>
                </p14:cNvPr>
                <p14:cNvContentPartPr/>
                <p14:nvPr/>
              </p14:nvContentPartPr>
              <p14:xfrm>
                <a:off x="4973198" y="4159264"/>
                <a:ext cx="36360" cy="3798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AFE269D7-6B4D-3A4E-A189-B806596831F1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942598" y="4128664"/>
                  <a:ext cx="9792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049AA56-23D3-AA4B-97C5-4AA318E6378F}"/>
                    </a:ext>
                  </a:extLst>
                </p14:cNvPr>
                <p14:cNvContentPartPr/>
                <p14:nvPr/>
              </p14:nvContentPartPr>
              <p14:xfrm>
                <a:off x="4906238" y="4321264"/>
                <a:ext cx="215280" cy="169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049AA56-23D3-AA4B-97C5-4AA318E6378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875638" y="4290304"/>
                  <a:ext cx="276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9D5CD37-1272-3D45-9E31-2B81FBE71E27}"/>
                    </a:ext>
                  </a:extLst>
                </p14:cNvPr>
                <p14:cNvContentPartPr/>
                <p14:nvPr/>
              </p14:nvContentPartPr>
              <p14:xfrm>
                <a:off x="5541998" y="4170424"/>
                <a:ext cx="28800" cy="3970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9D5CD37-1272-3D45-9E31-2B81FBE71E2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511398" y="4139824"/>
                  <a:ext cx="90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E6AD170-FACA-304E-9C74-65E3C860E202}"/>
                    </a:ext>
                  </a:extLst>
                </p14:cNvPr>
                <p14:cNvContentPartPr/>
                <p14:nvPr/>
              </p14:nvContentPartPr>
              <p14:xfrm>
                <a:off x="5419238" y="4304704"/>
                <a:ext cx="419760" cy="2080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E6AD170-FACA-304E-9C74-65E3C860E202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388638" y="4274104"/>
                  <a:ext cx="4813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2BD9D542-046B-AE44-A5FA-652907F057CC}"/>
                    </a:ext>
                  </a:extLst>
                </p14:cNvPr>
                <p14:cNvContentPartPr/>
                <p14:nvPr/>
              </p14:nvContentPartPr>
              <p14:xfrm>
                <a:off x="6110798" y="4081144"/>
                <a:ext cx="13680" cy="198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2BD9D542-046B-AE44-A5FA-652907F057CC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079838" y="4050544"/>
                  <a:ext cx="748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CCE7A19E-4155-9E41-876A-ECF005B29D89}"/>
                    </a:ext>
                  </a:extLst>
                </p14:cNvPr>
                <p14:cNvContentPartPr/>
                <p14:nvPr/>
              </p14:nvContentPartPr>
              <p14:xfrm>
                <a:off x="6166598" y="4069984"/>
                <a:ext cx="80280" cy="222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CCE7A19E-4155-9E41-876A-ECF005B29D8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135638" y="4039384"/>
                  <a:ext cx="1418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40F1A71-DDBF-DB43-A15C-AB3F575A9806}"/>
                    </a:ext>
                  </a:extLst>
                </p14:cNvPr>
                <p14:cNvContentPartPr/>
                <p14:nvPr/>
              </p14:nvContentPartPr>
              <p14:xfrm>
                <a:off x="6383678" y="3965224"/>
                <a:ext cx="282600" cy="731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40F1A71-DDBF-DB43-A15C-AB3F575A980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353078" y="3934624"/>
                  <a:ext cx="343800" cy="79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E74536B-B08C-D147-9F13-BD6F9D253AC5}"/>
                    </a:ext>
                  </a:extLst>
                </p14:cNvPr>
                <p14:cNvContentPartPr/>
                <p14:nvPr/>
              </p14:nvContentPartPr>
              <p14:xfrm>
                <a:off x="6284318" y="4378504"/>
                <a:ext cx="440280" cy="200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E74536B-B08C-D147-9F13-BD6F9D253AC5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253718" y="4347904"/>
                  <a:ext cx="50184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58D3E8A-5EE2-614C-A4DC-6C5B5048B56B}"/>
                    </a:ext>
                  </a:extLst>
                </p14:cNvPr>
                <p14:cNvContentPartPr/>
                <p14:nvPr/>
              </p14:nvContentPartPr>
              <p14:xfrm>
                <a:off x="6813878" y="4336024"/>
                <a:ext cx="158760" cy="215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58D3E8A-5EE2-614C-A4DC-6C5B5048B56B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783278" y="4305424"/>
                  <a:ext cx="2203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C5797093-E84C-6E4B-BBFC-4B706F950C94}"/>
                    </a:ext>
                  </a:extLst>
                </p14:cNvPr>
                <p14:cNvContentPartPr/>
                <p14:nvPr/>
              </p14:nvContentPartPr>
              <p14:xfrm>
                <a:off x="7086038" y="4361224"/>
                <a:ext cx="131760" cy="180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C5797093-E84C-6E4B-BBFC-4B706F950C9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055438" y="4330624"/>
                  <a:ext cx="1929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7859671-2B75-A549-A455-CB42DEC490D2}"/>
                    </a:ext>
                  </a:extLst>
                </p14:cNvPr>
                <p14:cNvContentPartPr/>
                <p14:nvPr/>
              </p14:nvContentPartPr>
              <p14:xfrm>
                <a:off x="7292318" y="4323784"/>
                <a:ext cx="123840" cy="2610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7859671-2B75-A549-A455-CB42DEC490D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7261718" y="4292824"/>
                  <a:ext cx="18540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114D868-2F30-1C42-A17C-DB7CF4D55C03}"/>
                    </a:ext>
                  </a:extLst>
                </p14:cNvPr>
                <p14:cNvContentPartPr/>
                <p14:nvPr/>
              </p14:nvContentPartPr>
              <p14:xfrm>
                <a:off x="7783718" y="4069984"/>
                <a:ext cx="25560" cy="572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114D868-2F30-1C42-A17C-DB7CF4D55C0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752758" y="4039384"/>
                  <a:ext cx="87120" cy="63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813351E-3732-384D-9EE2-446747F861E9}"/>
                    </a:ext>
                  </a:extLst>
                </p14:cNvPr>
                <p14:cNvContentPartPr/>
                <p14:nvPr/>
              </p14:nvContentPartPr>
              <p14:xfrm>
                <a:off x="7579598" y="4055584"/>
                <a:ext cx="570960" cy="4849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813351E-3732-384D-9EE2-446747F861E9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548998" y="4024984"/>
                  <a:ext cx="632160" cy="54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001544E-2FE2-0844-970F-83C46C777C4B}"/>
                    </a:ext>
                  </a:extLst>
                </p14:cNvPr>
                <p14:cNvContentPartPr/>
                <p14:nvPr/>
              </p14:nvContentPartPr>
              <p14:xfrm>
                <a:off x="8285198" y="4326304"/>
                <a:ext cx="312840" cy="2538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001544E-2FE2-0844-970F-83C46C777C4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8254598" y="4295704"/>
                  <a:ext cx="37440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8B9CAB20-15DD-6945-B02A-A9D1A35E1FAB}"/>
                    </a:ext>
                  </a:extLst>
                </p14:cNvPr>
                <p14:cNvContentPartPr/>
                <p14:nvPr/>
              </p14:nvContentPartPr>
              <p14:xfrm>
                <a:off x="8641958" y="4404424"/>
                <a:ext cx="184680" cy="1821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8B9CAB20-15DD-6945-B02A-A9D1A35E1FAB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8611358" y="4373824"/>
                  <a:ext cx="2458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0FFFB4F-B028-6046-8E46-68FB82D96FD9}"/>
                    </a:ext>
                  </a:extLst>
                </p14:cNvPr>
                <p14:cNvContentPartPr/>
                <p14:nvPr/>
              </p14:nvContentPartPr>
              <p14:xfrm>
                <a:off x="8857958" y="4421704"/>
                <a:ext cx="268560" cy="6969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0FFFB4F-B028-6046-8E46-68FB82D96FD9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827358" y="4390744"/>
                  <a:ext cx="330120" cy="75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CC672BA-C4CE-AF42-8359-C125A308C9CF}"/>
                    </a:ext>
                  </a:extLst>
                </p14:cNvPr>
                <p14:cNvContentPartPr/>
                <p14:nvPr/>
              </p14:nvContentPartPr>
              <p14:xfrm>
                <a:off x="9143798" y="4047664"/>
                <a:ext cx="274320" cy="5738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CC672BA-C4CE-AF42-8359-C125A308C9CF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9113198" y="4017064"/>
                  <a:ext cx="335880" cy="63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78E9C40-18EA-CF42-A5BF-61E1AB807E81}"/>
                    </a:ext>
                  </a:extLst>
                </p14:cNvPr>
                <p14:cNvContentPartPr/>
                <p14:nvPr/>
              </p14:nvContentPartPr>
              <p14:xfrm>
                <a:off x="9511718" y="4025344"/>
                <a:ext cx="38520" cy="1544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78E9C40-18EA-CF42-A5BF-61E1AB807E81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9481118" y="3994744"/>
                  <a:ext cx="997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1013072-642B-B34A-A9E2-B65D77A29199}"/>
                    </a:ext>
                  </a:extLst>
                </p14:cNvPr>
                <p14:cNvContentPartPr/>
                <p14:nvPr/>
              </p14:nvContentPartPr>
              <p14:xfrm>
                <a:off x="9600998" y="4090864"/>
                <a:ext cx="67680" cy="175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1013072-642B-B34A-A9E2-B65D77A29199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570398" y="4059904"/>
                  <a:ext cx="1288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4361563-915B-D64A-A692-3ACE7BD50711}"/>
                    </a:ext>
                  </a:extLst>
                </p14:cNvPr>
                <p14:cNvContentPartPr/>
                <p14:nvPr/>
              </p14:nvContentPartPr>
              <p14:xfrm>
                <a:off x="4108118" y="4784224"/>
                <a:ext cx="41400" cy="3916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4361563-915B-D64A-A692-3ACE7BD50711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077518" y="4753624"/>
                  <a:ext cx="10296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487CCEA4-142E-2D41-8821-2A18A04714ED}"/>
                    </a:ext>
                  </a:extLst>
                </p14:cNvPr>
                <p14:cNvContentPartPr/>
                <p14:nvPr/>
              </p14:nvContentPartPr>
              <p14:xfrm>
                <a:off x="3938198" y="4670824"/>
                <a:ext cx="687240" cy="4716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487CCEA4-142E-2D41-8821-2A18A04714E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907598" y="4640224"/>
                  <a:ext cx="748440" cy="53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A2669D5-83DF-C144-B2E8-BCD2044D8D28}"/>
                    </a:ext>
                  </a:extLst>
                </p14:cNvPr>
                <p14:cNvContentPartPr/>
                <p14:nvPr/>
              </p14:nvContentPartPr>
              <p14:xfrm>
                <a:off x="4897598" y="4925344"/>
                <a:ext cx="146880" cy="2516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A2669D5-83DF-C144-B2E8-BCD2044D8D28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866638" y="4894384"/>
                  <a:ext cx="20808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8537798-948D-E04C-99EB-191544F2FC6E}"/>
                    </a:ext>
                  </a:extLst>
                </p14:cNvPr>
                <p14:cNvContentPartPr/>
                <p14:nvPr/>
              </p14:nvContentPartPr>
              <p14:xfrm>
                <a:off x="5185238" y="4705744"/>
                <a:ext cx="62280" cy="4957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8537798-948D-E04C-99EB-191544F2FC6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154638" y="4674784"/>
                  <a:ext cx="123480" cy="55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8085A942-43A9-EA49-B252-FDABDDEAAC65}"/>
                    </a:ext>
                  </a:extLst>
                </p14:cNvPr>
                <p14:cNvContentPartPr/>
                <p14:nvPr/>
              </p14:nvContentPartPr>
              <p14:xfrm>
                <a:off x="5307638" y="5017864"/>
                <a:ext cx="27360" cy="1749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8085A942-43A9-EA49-B252-FDABDDEAAC6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277038" y="4987264"/>
                  <a:ext cx="885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9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AAC1119-E1A1-C749-AB3A-93B34DF4D0AD}"/>
                    </a:ext>
                  </a:extLst>
                </p14:cNvPr>
                <p14:cNvContentPartPr/>
                <p14:nvPr/>
              </p14:nvContentPartPr>
              <p14:xfrm>
                <a:off x="5359118" y="4748944"/>
                <a:ext cx="4680" cy="18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AAC1119-E1A1-C749-AB3A-93B34DF4D0AD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328518" y="4718344"/>
                  <a:ext cx="6624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681D412-2A23-2749-BF49-3DC805900B20}"/>
                    </a:ext>
                  </a:extLst>
                </p14:cNvPr>
                <p14:cNvContentPartPr/>
                <p14:nvPr/>
              </p14:nvContentPartPr>
              <p14:xfrm>
                <a:off x="5465678" y="4739224"/>
                <a:ext cx="460800" cy="4820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681D412-2A23-2749-BF49-3DC805900B2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435078" y="4708624"/>
                  <a:ext cx="522360" cy="54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29FC85F-1EB7-6B45-97EC-AE236C36EE6D}"/>
                    </a:ext>
                  </a:extLst>
                </p14:cNvPr>
                <p14:cNvContentPartPr/>
                <p14:nvPr/>
              </p14:nvContentPartPr>
              <p14:xfrm>
                <a:off x="6099638" y="5140624"/>
                <a:ext cx="9000" cy="7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29FC85F-1EB7-6B45-97EC-AE236C36EE6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069038" y="5110024"/>
                  <a:ext cx="70200" cy="61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4008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2284</TotalTime>
  <Words>51</Words>
  <Application>Microsoft Macintosh PowerPoint</Application>
  <PresentationFormat>Widescreen</PresentationFormat>
  <Paragraphs>34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Chelsea Wood</cp:lastModifiedBy>
  <cp:revision>42</cp:revision>
  <dcterms:created xsi:type="dcterms:W3CDTF">2021-10-04T23:36:30Z</dcterms:created>
  <dcterms:modified xsi:type="dcterms:W3CDTF">2023-11-21T16:50:00Z</dcterms:modified>
</cp:coreProperties>
</file>