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80" r:id="rId2"/>
    <p:sldId id="723" r:id="rId3"/>
    <p:sldId id="1554" r:id="rId4"/>
    <p:sldId id="1565" r:id="rId5"/>
    <p:sldId id="712" r:id="rId6"/>
    <p:sldId id="1567" r:id="rId7"/>
    <p:sldId id="1568" r:id="rId8"/>
    <p:sldId id="1569" r:id="rId9"/>
    <p:sldId id="1570" r:id="rId10"/>
    <p:sldId id="1571" r:id="rId11"/>
    <p:sldId id="15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41"/>
    <p:restoredTop sz="95884"/>
  </p:normalViewPr>
  <p:slideViewPr>
    <p:cSldViewPr snapToGrid="0" snapToObjects="1">
      <p:cViewPr varScale="1">
        <p:scale>
          <a:sx n="113" d="100"/>
          <a:sy n="113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Acari or not?</a:t>
            </a:r>
          </a:p>
          <a:p>
            <a:r>
              <a:rPr lang="en-US"/>
              <a:t>https://www.polleverywhere.com/multiple_choice_polls/f2kmJTnvE7dnnQA8p7ZzO?flow=Default&amp;onscreen=persist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32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Acari or not?</a:t>
            </a:r>
          </a:p>
          <a:p>
            <a:r>
              <a:rPr lang="en-US"/>
              <a:t>https://www.polleverywhere.com/multiple_choice_polls/f2kmJTnvE7dnnQA8p7ZzO?flow=Default&amp;onscreen=persist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8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Acari or not?</a:t>
            </a:r>
          </a:p>
          <a:p>
            <a:r>
              <a:rPr lang="en-US"/>
              <a:t>https://www.polleverywhere.com/multiple_choice_polls/f2kmJTnvE7dnnQA8p7ZzO?flow=Default&amp;onscreen=persist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6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0258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16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Arthropods 1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DF24-CD32-A34C-83DA-0F99C140E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3B06C-99AC-D445-9672-3726EB680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f2kmJTnvE7dnnQA8p7ZzO?flow=Default&amp;onscreen=persist">
            <a:extLst>
              <a:ext uri="{FF2B5EF4-FFF2-40B4-BE49-F238E27FC236}">
                <a16:creationId xmlns:a16="http://schemas.microsoft.com/office/drawing/2014/main" id="{BA37C072-4045-5C4F-B036-A2AB1A1002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9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0258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16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Arthropods 1</a:t>
            </a:r>
          </a:p>
        </p:txBody>
      </p:sp>
    </p:spTree>
    <p:extLst>
      <p:ext uri="{BB962C8B-B14F-4D97-AF65-F5344CB8AC3E}">
        <p14:creationId xmlns:p14="http://schemas.microsoft.com/office/powerpoint/2010/main" val="422440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364085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Q1. why so many arthropods?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903" y="1488765"/>
            <a:ext cx="563562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dirty="0">
                <a:latin typeface="Avenir"/>
                <a:cs typeface="Avenir"/>
              </a:rPr>
              <a:t>Arthropods are the most successful group of animals on Earth. They are also pretty successful among the parasites. What traits account for this success?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59543-189F-024D-87C2-149206F0C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97" y="1256559"/>
            <a:ext cx="5610003" cy="37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ED76DC-B751-C64F-A167-DEA72879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364085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Q1. why so many arthropods?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1611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274727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design your own vector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903" y="1009050"/>
            <a:ext cx="563562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>
                <a:latin typeface="Avenir"/>
                <a:cs typeface="Avenir"/>
              </a:rPr>
              <a:t>You are a bacterium that is parasitic in whale sharks but you are terrible at being transmitted through water. You need a vector.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500" dirty="0">
                <a:latin typeface="Avenir"/>
                <a:cs typeface="Avenir"/>
              </a:rPr>
              <a:t>Consider the traits that make a good vector.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500" dirty="0">
                <a:latin typeface="Avenir"/>
                <a:cs typeface="Avenir"/>
              </a:rPr>
              <a:t>Design your vector: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500" dirty="0">
                <a:latin typeface="Avenir"/>
                <a:cs typeface="Avenir"/>
              </a:rPr>
              <a:t>Draw it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500" dirty="0">
                <a:latin typeface="Avenir"/>
                <a:cs typeface="Avenir"/>
              </a:rPr>
              <a:t>Draw its life cycle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500" dirty="0">
                <a:latin typeface="Avenir"/>
                <a:cs typeface="Avenir"/>
              </a:rPr>
              <a:t>Explain why this life cycle makes it a good vector for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607289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(5 m), then share with the class (7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436256"/>
            <a:ext cx="3037028" cy="1234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E947EE-5BE1-C04D-B869-C98A86FDB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5" y="1316026"/>
            <a:ext cx="5904175" cy="3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15496" y="2601693"/>
            <a:ext cx="10572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Q3a. Acari or not?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16" y="3517425"/>
            <a:ext cx="3345721" cy="541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297A8-E486-F944-93A8-12A707CF8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39" y="1295400"/>
            <a:ext cx="6502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9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BD55C-26A9-5645-B3F0-FEB900737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5E9AF-4F2C-3C4B-89FD-831F364B1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f2kmJTnvE7dnnQA8p7ZzO?flow=Default&amp;onscreen=persist">
            <a:extLst>
              <a:ext uri="{FF2B5EF4-FFF2-40B4-BE49-F238E27FC236}">
                <a16:creationId xmlns:a16="http://schemas.microsoft.com/office/drawing/2014/main" id="{F8855E7E-93AE-2F4F-B900-478116066D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15496" y="2601693"/>
            <a:ext cx="10572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Q3b. Acari or not?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16" y="3517425"/>
            <a:ext cx="3345721" cy="541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8D132-6328-0742-9274-838D93E9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853" y="888092"/>
            <a:ext cx="5347131" cy="50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9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1134-F1F2-5941-AA5C-96BFEA8387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CCA4D-B53E-CF4D-8E54-24BF719727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f2kmJTnvE7dnnQA8p7ZzO?flow=Default&amp;onscreen=persist">
            <a:extLst>
              <a:ext uri="{FF2B5EF4-FFF2-40B4-BE49-F238E27FC236}">
                <a16:creationId xmlns:a16="http://schemas.microsoft.com/office/drawing/2014/main" id="{7DA7F2BE-D2E5-274F-B8AE-00E0BEBED96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4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15496" y="2601693"/>
            <a:ext cx="10572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Q3c. Acari or not?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16" y="3517425"/>
            <a:ext cx="3345721" cy="54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57C09-AFAC-FA42-A19A-04C5F0376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2" t="6271" r="7559"/>
          <a:stretch/>
        </p:blipFill>
        <p:spPr>
          <a:xfrm>
            <a:off x="5455404" y="750699"/>
            <a:ext cx="5889356" cy="53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7808</TotalTime>
  <Words>310</Words>
  <Application>Microsoft Macintosh PowerPoint</Application>
  <PresentationFormat>Widescreen</PresentationFormat>
  <Paragraphs>39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153</cp:revision>
  <dcterms:created xsi:type="dcterms:W3CDTF">2020-04-03T14:55:00Z</dcterms:created>
  <dcterms:modified xsi:type="dcterms:W3CDTF">2021-11-05T17:18:25Z</dcterms:modified>
</cp:coreProperties>
</file>