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480" r:id="rId2"/>
    <p:sldId id="500" r:id="rId3"/>
    <p:sldId id="708" r:id="rId4"/>
    <p:sldId id="422" r:id="rId5"/>
    <p:sldId id="423" r:id="rId6"/>
    <p:sldId id="483" r:id="rId7"/>
    <p:sldId id="490" r:id="rId8"/>
    <p:sldId id="710" r:id="rId9"/>
    <p:sldId id="712" r:id="rId10"/>
    <p:sldId id="711" r:id="rId11"/>
    <p:sldId id="706" r:id="rId12"/>
    <p:sldId id="713" r:id="rId13"/>
    <p:sldId id="70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5884"/>
  </p:normalViewPr>
  <p:slideViewPr>
    <p:cSldViewPr snapToGrid="0" snapToObjects="1">
      <p:cViewPr varScale="1">
        <p:scale>
          <a:sx n="90" d="100"/>
          <a:sy n="90" d="100"/>
        </p:scale>
        <p:origin x="232" y="7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C7DB66-C6D6-B24E-B345-FA3772C924EA}" type="datetimeFigureOut">
              <a:rPr lang="en-US" smtClean="0"/>
              <a:t>9/6/20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18707C-A528-5347-B512-111D9A72273A}" type="slidenum">
              <a:rPr lang="en-US" smtClean="0"/>
              <a:t>‹#›</a:t>
            </a:fld>
            <a:endParaRPr lang="en-US"/>
          </a:p>
        </p:txBody>
      </p:sp>
    </p:spTree>
    <p:extLst>
      <p:ext uri="{BB962C8B-B14F-4D97-AF65-F5344CB8AC3E}">
        <p14:creationId xmlns:p14="http://schemas.microsoft.com/office/powerpoint/2010/main" val="1924951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F62E0F0D-808D-6140-AA33-AA3A9E4CAD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 charset="0"/>
                <a:ea typeface="ＭＳ Ｐゴシック" panose="020B0600070205080204" pitchFamily="34" charset="-128"/>
              </a:defRPr>
            </a:lvl1pPr>
            <a:lvl2pPr marL="742950" indent="-285750">
              <a:defRPr sz="2800">
                <a:solidFill>
                  <a:schemeClr val="tx1"/>
                </a:solidFill>
                <a:latin typeface="Times" pitchFamily="2" charset="0"/>
                <a:ea typeface="ＭＳ Ｐゴシック" panose="020B0600070205080204" pitchFamily="34" charset="-128"/>
              </a:defRPr>
            </a:lvl2pPr>
            <a:lvl3pPr marL="1143000" indent="-228600">
              <a:defRPr sz="2800">
                <a:solidFill>
                  <a:schemeClr val="tx1"/>
                </a:solidFill>
                <a:latin typeface="Times" pitchFamily="2" charset="0"/>
                <a:ea typeface="ＭＳ Ｐゴシック" panose="020B0600070205080204" pitchFamily="34" charset="-128"/>
              </a:defRPr>
            </a:lvl3pPr>
            <a:lvl4pPr marL="1600200" indent="-228600">
              <a:defRPr sz="2800">
                <a:solidFill>
                  <a:schemeClr val="tx1"/>
                </a:solidFill>
                <a:latin typeface="Times" pitchFamily="2" charset="0"/>
                <a:ea typeface="ＭＳ Ｐゴシック" panose="020B0600070205080204" pitchFamily="34" charset="-128"/>
              </a:defRPr>
            </a:lvl4pPr>
            <a:lvl5pPr marL="2057400" indent="-228600">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9pPr>
          </a:lstStyle>
          <a:p>
            <a:fld id="{A3BB1C58-7A4A-E64D-8EC7-D236DABBD21A}" type="slidenum">
              <a:rPr lang="en-US" altLang="en-US" sz="1200"/>
              <a:pPr/>
              <a:t>4</a:t>
            </a:fld>
            <a:endParaRPr lang="en-US" altLang="en-US" sz="1200"/>
          </a:p>
        </p:txBody>
      </p:sp>
      <p:sp>
        <p:nvSpPr>
          <p:cNvPr id="37890" name="Rectangle 2">
            <a:extLst>
              <a:ext uri="{FF2B5EF4-FFF2-40B4-BE49-F238E27FC236}">
                <a16:creationId xmlns:a16="http://schemas.microsoft.com/office/drawing/2014/main" id="{8C61E6CA-0338-224F-84BA-31137DA2C9B0}"/>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82E3491F-A1B8-2844-8C25-3BB7475E89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271868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B8800DB9-A77F-A549-8C38-81EF7C49CD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 charset="0"/>
                <a:ea typeface="ＭＳ Ｐゴシック" panose="020B0600070205080204" pitchFamily="34" charset="-128"/>
              </a:defRPr>
            </a:lvl1pPr>
            <a:lvl2pPr marL="742950" indent="-285750">
              <a:defRPr sz="2800">
                <a:solidFill>
                  <a:schemeClr val="tx1"/>
                </a:solidFill>
                <a:latin typeface="Times" pitchFamily="2" charset="0"/>
                <a:ea typeface="ＭＳ Ｐゴシック" panose="020B0600070205080204" pitchFamily="34" charset="-128"/>
              </a:defRPr>
            </a:lvl2pPr>
            <a:lvl3pPr marL="1143000" indent="-228600">
              <a:defRPr sz="2800">
                <a:solidFill>
                  <a:schemeClr val="tx1"/>
                </a:solidFill>
                <a:latin typeface="Times" pitchFamily="2" charset="0"/>
                <a:ea typeface="ＭＳ Ｐゴシック" panose="020B0600070205080204" pitchFamily="34" charset="-128"/>
              </a:defRPr>
            </a:lvl3pPr>
            <a:lvl4pPr marL="1600200" indent="-228600">
              <a:defRPr sz="2800">
                <a:solidFill>
                  <a:schemeClr val="tx1"/>
                </a:solidFill>
                <a:latin typeface="Times" pitchFamily="2" charset="0"/>
                <a:ea typeface="ＭＳ Ｐゴシック" panose="020B0600070205080204" pitchFamily="34" charset="-128"/>
              </a:defRPr>
            </a:lvl4pPr>
            <a:lvl5pPr marL="2057400" indent="-228600">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9pPr>
          </a:lstStyle>
          <a:p>
            <a:fld id="{A4D58B9D-04F8-7041-8E26-275089D3DDE0}" type="slidenum">
              <a:rPr lang="en-US" altLang="en-US" sz="1200"/>
              <a:pPr/>
              <a:t>5</a:t>
            </a:fld>
            <a:endParaRPr lang="en-US" altLang="en-US" sz="1200"/>
          </a:p>
        </p:txBody>
      </p:sp>
      <p:sp>
        <p:nvSpPr>
          <p:cNvPr id="39938" name="Rectangle 2">
            <a:extLst>
              <a:ext uri="{FF2B5EF4-FFF2-40B4-BE49-F238E27FC236}">
                <a16:creationId xmlns:a16="http://schemas.microsoft.com/office/drawing/2014/main" id="{6CAFA4D5-8910-704D-A52D-790E2D5704DB}"/>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BA003B07-A4DE-6248-AAF4-CDE4C6A8E7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517243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EBC33A45-A5F3-B743-B399-7380208500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bg1"/>
                </a:solidFill>
                <a:latin typeface="Times" pitchFamily="2" charset="0"/>
                <a:ea typeface="ＭＳ Ｐゴシック" panose="020B0600070205080204" pitchFamily="34" charset="-128"/>
              </a:defRPr>
            </a:lvl1pPr>
            <a:lvl2pPr marL="742950" indent="-285750" defTabSz="966788">
              <a:defRPr sz="2400">
                <a:solidFill>
                  <a:schemeClr val="bg1"/>
                </a:solidFill>
                <a:latin typeface="Times" pitchFamily="2" charset="0"/>
                <a:ea typeface="ＭＳ Ｐゴシック" panose="020B0600070205080204" pitchFamily="34" charset="-128"/>
              </a:defRPr>
            </a:lvl2pPr>
            <a:lvl3pPr marL="1143000" indent="-228600" defTabSz="966788">
              <a:defRPr sz="2400">
                <a:solidFill>
                  <a:schemeClr val="bg1"/>
                </a:solidFill>
                <a:latin typeface="Times" pitchFamily="2" charset="0"/>
                <a:ea typeface="ＭＳ Ｐゴシック" panose="020B0600070205080204" pitchFamily="34" charset="-128"/>
              </a:defRPr>
            </a:lvl3pPr>
            <a:lvl4pPr marL="1600200" indent="-228600" defTabSz="966788">
              <a:defRPr sz="2400">
                <a:solidFill>
                  <a:schemeClr val="bg1"/>
                </a:solidFill>
                <a:latin typeface="Times" pitchFamily="2" charset="0"/>
                <a:ea typeface="ＭＳ Ｐゴシック" panose="020B0600070205080204" pitchFamily="34" charset="-128"/>
              </a:defRPr>
            </a:lvl4pPr>
            <a:lvl5pPr marL="2057400" indent="-228600" defTabSz="966788">
              <a:defRPr sz="2400">
                <a:solidFill>
                  <a:schemeClr val="bg1"/>
                </a:solidFill>
                <a:latin typeface="Times" pitchFamily="2"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bg1"/>
                </a:solidFill>
                <a:latin typeface="Times" pitchFamily="2"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bg1"/>
                </a:solidFill>
                <a:latin typeface="Times" pitchFamily="2"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bg1"/>
                </a:solidFill>
                <a:latin typeface="Times" pitchFamily="2"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bg1"/>
                </a:solidFill>
                <a:latin typeface="Times" pitchFamily="2" charset="0"/>
                <a:ea typeface="ＭＳ Ｐゴシック" panose="020B0600070205080204" pitchFamily="34" charset="-128"/>
              </a:defRPr>
            </a:lvl9pPr>
          </a:lstStyle>
          <a:p>
            <a:fld id="{B1648C49-6A3B-7F43-B350-2C9F3227E70A}" type="slidenum">
              <a:rPr lang="en-US" altLang="en-US" sz="1300"/>
              <a:pPr/>
              <a:t>6</a:t>
            </a:fld>
            <a:endParaRPr lang="en-US" altLang="en-US" sz="1300"/>
          </a:p>
        </p:txBody>
      </p:sp>
      <p:sp>
        <p:nvSpPr>
          <p:cNvPr id="78850" name="Rectangle 2">
            <a:extLst>
              <a:ext uri="{FF2B5EF4-FFF2-40B4-BE49-F238E27FC236}">
                <a16:creationId xmlns:a16="http://schemas.microsoft.com/office/drawing/2014/main" id="{92509D14-7962-F548-B9BD-DA338363862F}"/>
              </a:ext>
            </a:extLst>
          </p:cNvPr>
          <p:cNvSpPr>
            <a:spLocks noChangeArrowheads="1" noTextEdit="1"/>
          </p:cNvSpPr>
          <p:nvPr>
            <p:ph type="sldImg"/>
          </p:nvPr>
        </p:nvSpPr>
        <p:spPr>
          <a:ln/>
        </p:spPr>
      </p:sp>
      <p:sp>
        <p:nvSpPr>
          <p:cNvPr id="78851" name="Rectangle 3">
            <a:extLst>
              <a:ext uri="{FF2B5EF4-FFF2-40B4-BE49-F238E27FC236}">
                <a16:creationId xmlns:a16="http://schemas.microsoft.com/office/drawing/2014/main" id="{FCFA545D-DBCC-E44B-91D8-44C765928B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120605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a:extLst>
              <a:ext uri="{FF2B5EF4-FFF2-40B4-BE49-F238E27FC236}">
                <a16:creationId xmlns:a16="http://schemas.microsoft.com/office/drawing/2014/main" id="{2F0E008F-A83C-334B-94F9-25FBAE65785B}"/>
              </a:ext>
            </a:extLst>
          </p:cNvPr>
          <p:cNvSpPr>
            <a:spLocks noGrp="1" noRot="1" noChangeAspect="1"/>
          </p:cNvSpPr>
          <p:nvPr>
            <p:ph type="sldImg"/>
          </p:nvPr>
        </p:nvSpPr>
        <p:spPr>
          <a:ln/>
        </p:spPr>
      </p:sp>
      <p:sp>
        <p:nvSpPr>
          <p:cNvPr id="87042" name="Notes Placeholder 2">
            <a:extLst>
              <a:ext uri="{FF2B5EF4-FFF2-40B4-BE49-F238E27FC236}">
                <a16:creationId xmlns:a16="http://schemas.microsoft.com/office/drawing/2014/main" id="{D6E2888C-AD63-8747-A68E-6FDED2BA101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This is the global distribution of cases.  Worldwide, there are about 200 million cases of schistosomiasis.  That makes this the world’s second most prevalent parasitic disease, after malaria.  And the vast majority of these cases are concentrated in sub-Saharan Africa.</a:t>
            </a:r>
          </a:p>
        </p:txBody>
      </p:sp>
      <p:sp>
        <p:nvSpPr>
          <p:cNvPr id="4" name="Slide Number Placeholder 3">
            <a:extLst>
              <a:ext uri="{FF2B5EF4-FFF2-40B4-BE49-F238E27FC236}">
                <a16:creationId xmlns:a16="http://schemas.microsoft.com/office/drawing/2014/main" id="{A864A1AC-D7DE-574D-92B0-99B1AB450591}"/>
              </a:ext>
            </a:extLst>
          </p:cNvPr>
          <p:cNvSpPr>
            <a:spLocks noGrp="1"/>
          </p:cNvSpPr>
          <p:nvPr>
            <p:ph type="sldNum" sz="quarter" idx="5"/>
          </p:nvPr>
        </p:nvSpPr>
        <p:spPr/>
        <p:txBody>
          <a:bodyPr/>
          <a:lstStyle>
            <a:lvl1pPr defTabSz="966788">
              <a:defRPr sz="2400">
                <a:solidFill>
                  <a:schemeClr val="bg1"/>
                </a:solidFill>
                <a:latin typeface="Times" pitchFamily="2" charset="0"/>
                <a:ea typeface="ＭＳ Ｐゴシック" panose="020B0600070205080204" pitchFamily="34" charset="-128"/>
              </a:defRPr>
            </a:lvl1pPr>
            <a:lvl2pPr marL="742950" indent="-285750" defTabSz="966788">
              <a:defRPr sz="2400">
                <a:solidFill>
                  <a:schemeClr val="bg1"/>
                </a:solidFill>
                <a:latin typeface="Times" pitchFamily="2" charset="0"/>
                <a:ea typeface="ＭＳ Ｐゴシック" panose="020B0600070205080204" pitchFamily="34" charset="-128"/>
              </a:defRPr>
            </a:lvl2pPr>
            <a:lvl3pPr marL="1143000" indent="-228600" defTabSz="966788">
              <a:defRPr sz="2400">
                <a:solidFill>
                  <a:schemeClr val="bg1"/>
                </a:solidFill>
                <a:latin typeface="Times" pitchFamily="2" charset="0"/>
                <a:ea typeface="ＭＳ Ｐゴシック" panose="020B0600070205080204" pitchFamily="34" charset="-128"/>
              </a:defRPr>
            </a:lvl3pPr>
            <a:lvl4pPr marL="1600200" indent="-228600" defTabSz="966788">
              <a:defRPr sz="2400">
                <a:solidFill>
                  <a:schemeClr val="bg1"/>
                </a:solidFill>
                <a:latin typeface="Times" pitchFamily="2" charset="0"/>
                <a:ea typeface="ＭＳ Ｐゴシック" panose="020B0600070205080204" pitchFamily="34" charset="-128"/>
              </a:defRPr>
            </a:lvl4pPr>
            <a:lvl5pPr marL="2057400" indent="-228600" defTabSz="966788">
              <a:defRPr sz="2400">
                <a:solidFill>
                  <a:schemeClr val="bg1"/>
                </a:solidFill>
                <a:latin typeface="Times" pitchFamily="2"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bg1"/>
                </a:solidFill>
                <a:latin typeface="Times" pitchFamily="2"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bg1"/>
                </a:solidFill>
                <a:latin typeface="Times" pitchFamily="2"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bg1"/>
                </a:solidFill>
                <a:latin typeface="Times" pitchFamily="2"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bg1"/>
                </a:solidFill>
                <a:latin typeface="Times" pitchFamily="2" charset="0"/>
                <a:ea typeface="ＭＳ Ｐゴシック" panose="020B0600070205080204" pitchFamily="34" charset="-128"/>
              </a:defRPr>
            </a:lvl9pPr>
          </a:lstStyle>
          <a:p>
            <a:fld id="{91F2CA3C-AA09-B746-BC50-FF9A039D6EA0}" type="slidenum">
              <a:rPr lang="en-US" altLang="en-US" sz="1300"/>
              <a:pPr/>
              <a:t>7</a:t>
            </a:fld>
            <a:endParaRPr lang="en-US" altLang="en-US" sz="1300"/>
          </a:p>
        </p:txBody>
      </p:sp>
    </p:spTree>
    <p:extLst>
      <p:ext uri="{BB962C8B-B14F-4D97-AF65-F5344CB8AC3E}">
        <p14:creationId xmlns:p14="http://schemas.microsoft.com/office/powerpoint/2010/main" val="876564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wasn't S. haematobium introduced into South America and the Caribbean with S. mansoni?</a:t>
            </a:r>
          </a:p>
          <a:p>
            <a:r>
              <a:rPr lang="en-US"/>
              <a:t>https://www.polleverywhere.com/discourses/elViVszOyAjaOOxNT0yDq</a:t>
            </a:r>
          </a:p>
        </p:txBody>
      </p:sp>
      <p:sp>
        <p:nvSpPr>
          <p:cNvPr id="4" name="Slide Number Placeholder 3"/>
          <p:cNvSpPr>
            <a:spLocks noGrp="1"/>
          </p:cNvSpPr>
          <p:nvPr>
            <p:ph type="sldNum" sz="quarter" idx="5"/>
          </p:nvPr>
        </p:nvSpPr>
        <p:spPr/>
        <p:txBody>
          <a:bodyPr/>
          <a:lstStyle/>
          <a:p>
            <a:fld id="{4218707C-A528-5347-B512-111D9A72273A}" type="slidenum">
              <a:rPr lang="en-US" smtClean="0"/>
              <a:t>10</a:t>
            </a:fld>
            <a:endParaRPr lang="en-US"/>
          </a:p>
        </p:txBody>
      </p:sp>
    </p:spTree>
    <p:extLst>
      <p:ext uri="{BB962C8B-B14F-4D97-AF65-F5344CB8AC3E}">
        <p14:creationId xmlns:p14="http://schemas.microsoft.com/office/powerpoint/2010/main" val="1153957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negative fitness effects of schistosomes on their hosts largely arise from the host's own immune response. Can you think of other diseases where this is also the case?</a:t>
            </a:r>
          </a:p>
          <a:p>
            <a:r>
              <a:rPr lang="en-US"/>
              <a:t>https://www.polleverywhere.com/discourses/gxhVlkGEZflGK4c5MzSpM</a:t>
            </a:r>
          </a:p>
        </p:txBody>
      </p:sp>
      <p:sp>
        <p:nvSpPr>
          <p:cNvPr id="4" name="Slide Number Placeholder 3"/>
          <p:cNvSpPr>
            <a:spLocks noGrp="1"/>
          </p:cNvSpPr>
          <p:nvPr>
            <p:ph type="sldNum" sz="quarter" idx="5"/>
          </p:nvPr>
        </p:nvSpPr>
        <p:spPr/>
        <p:txBody>
          <a:bodyPr/>
          <a:lstStyle/>
          <a:p>
            <a:fld id="{4218707C-A528-5347-B512-111D9A72273A}" type="slidenum">
              <a:rPr lang="en-US" smtClean="0"/>
              <a:t>12</a:t>
            </a:fld>
            <a:endParaRPr lang="en-US"/>
          </a:p>
        </p:txBody>
      </p:sp>
    </p:spTree>
    <p:extLst>
      <p:ext uri="{BB962C8B-B14F-4D97-AF65-F5344CB8AC3E}">
        <p14:creationId xmlns:p14="http://schemas.microsoft.com/office/powerpoint/2010/main" val="1411648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838A5-77CF-4444-B9C4-4E86A2AEB4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ABB0CE-1E17-7E44-A60C-C4870D474C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A47BE3-EFDF-DA44-AA27-F0607BEFBC36}"/>
              </a:ext>
            </a:extLst>
          </p:cNvPr>
          <p:cNvSpPr>
            <a:spLocks noGrp="1"/>
          </p:cNvSpPr>
          <p:nvPr>
            <p:ph type="dt" sz="half" idx="10"/>
          </p:nvPr>
        </p:nvSpPr>
        <p:spPr/>
        <p:txBody>
          <a:bodyPr/>
          <a:lstStyle/>
          <a:p>
            <a:fld id="{21DDE3A9-9D48-7D40-AF95-520AE186EA5D}" type="datetimeFigureOut">
              <a:rPr lang="en-US" smtClean="0"/>
              <a:t>9/6/20</a:t>
            </a:fld>
            <a:endParaRPr lang="en-US"/>
          </a:p>
        </p:txBody>
      </p:sp>
      <p:sp>
        <p:nvSpPr>
          <p:cNvPr id="5" name="Footer Placeholder 4">
            <a:extLst>
              <a:ext uri="{FF2B5EF4-FFF2-40B4-BE49-F238E27FC236}">
                <a16:creationId xmlns:a16="http://schemas.microsoft.com/office/drawing/2014/main" id="{F4FF08DB-758A-CE42-BF14-C796921CA7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DD87E2-36DD-094B-976D-5D5908031C6D}"/>
              </a:ext>
            </a:extLst>
          </p:cNvPr>
          <p:cNvSpPr>
            <a:spLocks noGrp="1"/>
          </p:cNvSpPr>
          <p:nvPr>
            <p:ph type="sldNum" sz="quarter" idx="12"/>
          </p:nvPr>
        </p:nvSpPr>
        <p:spPr/>
        <p:txBody>
          <a:bodyPr/>
          <a:lstStyle/>
          <a:p>
            <a:fld id="{5E16A688-FD6D-2B46-9274-DA17D6C87077}" type="slidenum">
              <a:rPr lang="en-US" smtClean="0"/>
              <a:t>‹#›</a:t>
            </a:fld>
            <a:endParaRPr lang="en-US"/>
          </a:p>
        </p:txBody>
      </p:sp>
    </p:spTree>
    <p:extLst>
      <p:ext uri="{BB962C8B-B14F-4D97-AF65-F5344CB8AC3E}">
        <p14:creationId xmlns:p14="http://schemas.microsoft.com/office/powerpoint/2010/main" val="3201504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FA934-82C2-4642-9056-03D6888AC5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B7669D-25CA-F248-A4A3-81DBDBF738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F7BB9E-51D5-534F-9A5F-0DE70E1D6DD6}"/>
              </a:ext>
            </a:extLst>
          </p:cNvPr>
          <p:cNvSpPr>
            <a:spLocks noGrp="1"/>
          </p:cNvSpPr>
          <p:nvPr>
            <p:ph type="dt" sz="half" idx="10"/>
          </p:nvPr>
        </p:nvSpPr>
        <p:spPr/>
        <p:txBody>
          <a:bodyPr/>
          <a:lstStyle/>
          <a:p>
            <a:fld id="{21DDE3A9-9D48-7D40-AF95-520AE186EA5D}" type="datetimeFigureOut">
              <a:rPr lang="en-US" smtClean="0"/>
              <a:t>9/6/20</a:t>
            </a:fld>
            <a:endParaRPr lang="en-US"/>
          </a:p>
        </p:txBody>
      </p:sp>
      <p:sp>
        <p:nvSpPr>
          <p:cNvPr id="5" name="Footer Placeholder 4">
            <a:extLst>
              <a:ext uri="{FF2B5EF4-FFF2-40B4-BE49-F238E27FC236}">
                <a16:creationId xmlns:a16="http://schemas.microsoft.com/office/drawing/2014/main" id="{AFB600DF-C942-F44F-84F3-4E7BC2F0DF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FAEA3C-3249-9B4A-B424-1F83C20D4848}"/>
              </a:ext>
            </a:extLst>
          </p:cNvPr>
          <p:cNvSpPr>
            <a:spLocks noGrp="1"/>
          </p:cNvSpPr>
          <p:nvPr>
            <p:ph type="sldNum" sz="quarter" idx="12"/>
          </p:nvPr>
        </p:nvSpPr>
        <p:spPr/>
        <p:txBody>
          <a:bodyPr/>
          <a:lstStyle/>
          <a:p>
            <a:fld id="{5E16A688-FD6D-2B46-9274-DA17D6C87077}" type="slidenum">
              <a:rPr lang="en-US" smtClean="0"/>
              <a:t>‹#›</a:t>
            </a:fld>
            <a:endParaRPr lang="en-US"/>
          </a:p>
        </p:txBody>
      </p:sp>
    </p:spTree>
    <p:extLst>
      <p:ext uri="{BB962C8B-B14F-4D97-AF65-F5344CB8AC3E}">
        <p14:creationId xmlns:p14="http://schemas.microsoft.com/office/powerpoint/2010/main" val="1781137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50C8A5-DD27-8040-BD1A-86BF1F2936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036609-7FEC-1340-94C8-5409F510CE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0A5258-5E66-DE42-A23B-E1D3C015A36C}"/>
              </a:ext>
            </a:extLst>
          </p:cNvPr>
          <p:cNvSpPr>
            <a:spLocks noGrp="1"/>
          </p:cNvSpPr>
          <p:nvPr>
            <p:ph type="dt" sz="half" idx="10"/>
          </p:nvPr>
        </p:nvSpPr>
        <p:spPr/>
        <p:txBody>
          <a:bodyPr/>
          <a:lstStyle/>
          <a:p>
            <a:fld id="{21DDE3A9-9D48-7D40-AF95-520AE186EA5D}" type="datetimeFigureOut">
              <a:rPr lang="en-US" smtClean="0"/>
              <a:t>9/6/20</a:t>
            </a:fld>
            <a:endParaRPr lang="en-US"/>
          </a:p>
        </p:txBody>
      </p:sp>
      <p:sp>
        <p:nvSpPr>
          <p:cNvPr id="5" name="Footer Placeholder 4">
            <a:extLst>
              <a:ext uri="{FF2B5EF4-FFF2-40B4-BE49-F238E27FC236}">
                <a16:creationId xmlns:a16="http://schemas.microsoft.com/office/drawing/2014/main" id="{7858C25B-3FDB-BD4C-8299-934B911F00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9138FA-EF83-EA42-9E21-8B8892B656F5}"/>
              </a:ext>
            </a:extLst>
          </p:cNvPr>
          <p:cNvSpPr>
            <a:spLocks noGrp="1"/>
          </p:cNvSpPr>
          <p:nvPr>
            <p:ph type="sldNum" sz="quarter" idx="12"/>
          </p:nvPr>
        </p:nvSpPr>
        <p:spPr/>
        <p:txBody>
          <a:bodyPr/>
          <a:lstStyle/>
          <a:p>
            <a:fld id="{5E16A688-FD6D-2B46-9274-DA17D6C87077}" type="slidenum">
              <a:rPr lang="en-US" smtClean="0"/>
              <a:t>‹#›</a:t>
            </a:fld>
            <a:endParaRPr lang="en-US"/>
          </a:p>
        </p:txBody>
      </p:sp>
    </p:spTree>
    <p:extLst>
      <p:ext uri="{BB962C8B-B14F-4D97-AF65-F5344CB8AC3E}">
        <p14:creationId xmlns:p14="http://schemas.microsoft.com/office/powerpoint/2010/main" val="146417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C47A7D0-3C3A-EA44-A94A-F706D35434E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C00F7CB-3231-F74D-8707-C402E40193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17524EF-3454-0A43-984C-6998378B1305}"/>
              </a:ext>
            </a:extLst>
          </p:cNvPr>
          <p:cNvSpPr>
            <a:spLocks noGrp="1" noChangeArrowheads="1"/>
          </p:cNvSpPr>
          <p:nvPr>
            <p:ph type="sldNum" sz="quarter" idx="12"/>
          </p:nvPr>
        </p:nvSpPr>
        <p:spPr>
          <a:ln/>
        </p:spPr>
        <p:txBody>
          <a:bodyPr/>
          <a:lstStyle>
            <a:lvl1pPr>
              <a:defRPr/>
            </a:lvl1pPr>
          </a:lstStyle>
          <a:p>
            <a:fld id="{F9C10556-F264-3F4B-AA6B-681851D41078}" type="slidenum">
              <a:rPr lang="en-US" altLang="en-US"/>
              <a:pPr/>
              <a:t>‹#›</a:t>
            </a:fld>
            <a:endParaRPr lang="en-US" altLang="en-US"/>
          </a:p>
        </p:txBody>
      </p:sp>
    </p:spTree>
    <p:extLst>
      <p:ext uri="{BB962C8B-B14F-4D97-AF65-F5344CB8AC3E}">
        <p14:creationId xmlns:p14="http://schemas.microsoft.com/office/powerpoint/2010/main" val="1608450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83727-A794-4042-BF97-D4E5E2555C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2B6DC3-C8EA-0441-8F53-7878D4469F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03028-8ABF-084B-958C-E5D9B41B38A8}"/>
              </a:ext>
            </a:extLst>
          </p:cNvPr>
          <p:cNvSpPr>
            <a:spLocks noGrp="1"/>
          </p:cNvSpPr>
          <p:nvPr>
            <p:ph type="dt" sz="half" idx="10"/>
          </p:nvPr>
        </p:nvSpPr>
        <p:spPr/>
        <p:txBody>
          <a:bodyPr/>
          <a:lstStyle/>
          <a:p>
            <a:fld id="{21DDE3A9-9D48-7D40-AF95-520AE186EA5D}" type="datetimeFigureOut">
              <a:rPr lang="en-US" smtClean="0"/>
              <a:t>9/6/20</a:t>
            </a:fld>
            <a:endParaRPr lang="en-US"/>
          </a:p>
        </p:txBody>
      </p:sp>
      <p:sp>
        <p:nvSpPr>
          <p:cNvPr id="5" name="Footer Placeholder 4">
            <a:extLst>
              <a:ext uri="{FF2B5EF4-FFF2-40B4-BE49-F238E27FC236}">
                <a16:creationId xmlns:a16="http://schemas.microsoft.com/office/drawing/2014/main" id="{D590AB7C-ECF7-2E4C-924B-4E91B62D2F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AA8C5-6364-1B49-BF43-8C17388D5E01}"/>
              </a:ext>
            </a:extLst>
          </p:cNvPr>
          <p:cNvSpPr>
            <a:spLocks noGrp="1"/>
          </p:cNvSpPr>
          <p:nvPr>
            <p:ph type="sldNum" sz="quarter" idx="12"/>
          </p:nvPr>
        </p:nvSpPr>
        <p:spPr/>
        <p:txBody>
          <a:bodyPr/>
          <a:lstStyle/>
          <a:p>
            <a:fld id="{5E16A688-FD6D-2B46-9274-DA17D6C87077}" type="slidenum">
              <a:rPr lang="en-US" smtClean="0"/>
              <a:t>‹#›</a:t>
            </a:fld>
            <a:endParaRPr lang="en-US"/>
          </a:p>
        </p:txBody>
      </p:sp>
    </p:spTree>
    <p:extLst>
      <p:ext uri="{BB962C8B-B14F-4D97-AF65-F5344CB8AC3E}">
        <p14:creationId xmlns:p14="http://schemas.microsoft.com/office/powerpoint/2010/main" val="465692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9ED12-49A7-1148-AA33-34CAB4FC4A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93A772-1ECD-0342-8A17-4FABBAEE73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C0C112-BD32-3746-A4C3-943B604FC6F1}"/>
              </a:ext>
            </a:extLst>
          </p:cNvPr>
          <p:cNvSpPr>
            <a:spLocks noGrp="1"/>
          </p:cNvSpPr>
          <p:nvPr>
            <p:ph type="dt" sz="half" idx="10"/>
          </p:nvPr>
        </p:nvSpPr>
        <p:spPr/>
        <p:txBody>
          <a:bodyPr/>
          <a:lstStyle/>
          <a:p>
            <a:fld id="{21DDE3A9-9D48-7D40-AF95-520AE186EA5D}" type="datetimeFigureOut">
              <a:rPr lang="en-US" smtClean="0"/>
              <a:t>9/6/20</a:t>
            </a:fld>
            <a:endParaRPr lang="en-US"/>
          </a:p>
        </p:txBody>
      </p:sp>
      <p:sp>
        <p:nvSpPr>
          <p:cNvPr id="5" name="Footer Placeholder 4">
            <a:extLst>
              <a:ext uri="{FF2B5EF4-FFF2-40B4-BE49-F238E27FC236}">
                <a16:creationId xmlns:a16="http://schemas.microsoft.com/office/drawing/2014/main" id="{BC9B27BC-3697-B548-91F3-BCBF3F5CAA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A67D53-D2B9-684C-96F8-BB1044135D68}"/>
              </a:ext>
            </a:extLst>
          </p:cNvPr>
          <p:cNvSpPr>
            <a:spLocks noGrp="1"/>
          </p:cNvSpPr>
          <p:nvPr>
            <p:ph type="sldNum" sz="quarter" idx="12"/>
          </p:nvPr>
        </p:nvSpPr>
        <p:spPr/>
        <p:txBody>
          <a:bodyPr/>
          <a:lstStyle/>
          <a:p>
            <a:fld id="{5E16A688-FD6D-2B46-9274-DA17D6C87077}" type="slidenum">
              <a:rPr lang="en-US" smtClean="0"/>
              <a:t>‹#›</a:t>
            </a:fld>
            <a:endParaRPr lang="en-US"/>
          </a:p>
        </p:txBody>
      </p:sp>
    </p:spTree>
    <p:extLst>
      <p:ext uri="{BB962C8B-B14F-4D97-AF65-F5344CB8AC3E}">
        <p14:creationId xmlns:p14="http://schemas.microsoft.com/office/powerpoint/2010/main" val="1624512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F2D9E-643B-7E4B-872E-9412A7003E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B80E6-8617-AA4D-B46F-9CC4896C8D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DB783B-B1E8-C54D-8F59-3F89A76D1D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97AD1F-F077-684C-825B-C70FB96BD6FE}"/>
              </a:ext>
            </a:extLst>
          </p:cNvPr>
          <p:cNvSpPr>
            <a:spLocks noGrp="1"/>
          </p:cNvSpPr>
          <p:nvPr>
            <p:ph type="dt" sz="half" idx="10"/>
          </p:nvPr>
        </p:nvSpPr>
        <p:spPr/>
        <p:txBody>
          <a:bodyPr/>
          <a:lstStyle/>
          <a:p>
            <a:fld id="{21DDE3A9-9D48-7D40-AF95-520AE186EA5D}" type="datetimeFigureOut">
              <a:rPr lang="en-US" smtClean="0"/>
              <a:t>9/6/20</a:t>
            </a:fld>
            <a:endParaRPr lang="en-US"/>
          </a:p>
        </p:txBody>
      </p:sp>
      <p:sp>
        <p:nvSpPr>
          <p:cNvPr id="6" name="Footer Placeholder 5">
            <a:extLst>
              <a:ext uri="{FF2B5EF4-FFF2-40B4-BE49-F238E27FC236}">
                <a16:creationId xmlns:a16="http://schemas.microsoft.com/office/drawing/2014/main" id="{94975C02-EF59-8A48-A2C8-380404CF14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1292BB-8AAE-DE4E-AEA5-D84CEBB00A0A}"/>
              </a:ext>
            </a:extLst>
          </p:cNvPr>
          <p:cNvSpPr>
            <a:spLocks noGrp="1"/>
          </p:cNvSpPr>
          <p:nvPr>
            <p:ph type="sldNum" sz="quarter" idx="12"/>
          </p:nvPr>
        </p:nvSpPr>
        <p:spPr/>
        <p:txBody>
          <a:bodyPr/>
          <a:lstStyle/>
          <a:p>
            <a:fld id="{5E16A688-FD6D-2B46-9274-DA17D6C87077}" type="slidenum">
              <a:rPr lang="en-US" smtClean="0"/>
              <a:t>‹#›</a:t>
            </a:fld>
            <a:endParaRPr lang="en-US"/>
          </a:p>
        </p:txBody>
      </p:sp>
    </p:spTree>
    <p:extLst>
      <p:ext uri="{BB962C8B-B14F-4D97-AF65-F5344CB8AC3E}">
        <p14:creationId xmlns:p14="http://schemas.microsoft.com/office/powerpoint/2010/main" val="2987871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F12B8-927D-3440-A90F-CEE85721D6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537DF9-7AE9-244A-B880-477F51666D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DB2535-D060-6345-9A9D-248269C20D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1F656-2CF8-3C40-BFA2-38D3E456AF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F9AB57-D4A7-A44B-9DC2-3238EBA3F4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E2D1E4-9846-5948-BE81-54250E2A19C6}"/>
              </a:ext>
            </a:extLst>
          </p:cNvPr>
          <p:cNvSpPr>
            <a:spLocks noGrp="1"/>
          </p:cNvSpPr>
          <p:nvPr>
            <p:ph type="dt" sz="half" idx="10"/>
          </p:nvPr>
        </p:nvSpPr>
        <p:spPr/>
        <p:txBody>
          <a:bodyPr/>
          <a:lstStyle/>
          <a:p>
            <a:fld id="{21DDE3A9-9D48-7D40-AF95-520AE186EA5D}" type="datetimeFigureOut">
              <a:rPr lang="en-US" smtClean="0"/>
              <a:t>9/6/20</a:t>
            </a:fld>
            <a:endParaRPr lang="en-US"/>
          </a:p>
        </p:txBody>
      </p:sp>
      <p:sp>
        <p:nvSpPr>
          <p:cNvPr id="8" name="Footer Placeholder 7">
            <a:extLst>
              <a:ext uri="{FF2B5EF4-FFF2-40B4-BE49-F238E27FC236}">
                <a16:creationId xmlns:a16="http://schemas.microsoft.com/office/drawing/2014/main" id="{AD127541-6DB6-BF46-9566-A28E02A604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A06EEE-891D-834D-A782-1C80536A829E}"/>
              </a:ext>
            </a:extLst>
          </p:cNvPr>
          <p:cNvSpPr>
            <a:spLocks noGrp="1"/>
          </p:cNvSpPr>
          <p:nvPr>
            <p:ph type="sldNum" sz="quarter" idx="12"/>
          </p:nvPr>
        </p:nvSpPr>
        <p:spPr/>
        <p:txBody>
          <a:bodyPr/>
          <a:lstStyle/>
          <a:p>
            <a:fld id="{5E16A688-FD6D-2B46-9274-DA17D6C87077}" type="slidenum">
              <a:rPr lang="en-US" smtClean="0"/>
              <a:t>‹#›</a:t>
            </a:fld>
            <a:endParaRPr lang="en-US"/>
          </a:p>
        </p:txBody>
      </p:sp>
    </p:spTree>
    <p:extLst>
      <p:ext uri="{BB962C8B-B14F-4D97-AF65-F5344CB8AC3E}">
        <p14:creationId xmlns:p14="http://schemas.microsoft.com/office/powerpoint/2010/main" val="3082056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88B81-6CFF-BB42-B48A-62FE961F09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95E796-21ED-0646-ACBF-271AEEB75975}"/>
              </a:ext>
            </a:extLst>
          </p:cNvPr>
          <p:cNvSpPr>
            <a:spLocks noGrp="1"/>
          </p:cNvSpPr>
          <p:nvPr>
            <p:ph type="dt" sz="half" idx="10"/>
          </p:nvPr>
        </p:nvSpPr>
        <p:spPr/>
        <p:txBody>
          <a:bodyPr/>
          <a:lstStyle/>
          <a:p>
            <a:fld id="{21DDE3A9-9D48-7D40-AF95-520AE186EA5D}" type="datetimeFigureOut">
              <a:rPr lang="en-US" smtClean="0"/>
              <a:t>9/6/20</a:t>
            </a:fld>
            <a:endParaRPr lang="en-US"/>
          </a:p>
        </p:txBody>
      </p:sp>
      <p:sp>
        <p:nvSpPr>
          <p:cNvPr id="4" name="Footer Placeholder 3">
            <a:extLst>
              <a:ext uri="{FF2B5EF4-FFF2-40B4-BE49-F238E27FC236}">
                <a16:creationId xmlns:a16="http://schemas.microsoft.com/office/drawing/2014/main" id="{F818FDD5-F21A-134E-AA9A-2830EBC816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6FD440-2197-894C-BBF5-275EB6A7E559}"/>
              </a:ext>
            </a:extLst>
          </p:cNvPr>
          <p:cNvSpPr>
            <a:spLocks noGrp="1"/>
          </p:cNvSpPr>
          <p:nvPr>
            <p:ph type="sldNum" sz="quarter" idx="12"/>
          </p:nvPr>
        </p:nvSpPr>
        <p:spPr/>
        <p:txBody>
          <a:bodyPr/>
          <a:lstStyle/>
          <a:p>
            <a:fld id="{5E16A688-FD6D-2B46-9274-DA17D6C87077}" type="slidenum">
              <a:rPr lang="en-US" smtClean="0"/>
              <a:t>‹#›</a:t>
            </a:fld>
            <a:endParaRPr lang="en-US"/>
          </a:p>
        </p:txBody>
      </p:sp>
    </p:spTree>
    <p:extLst>
      <p:ext uri="{BB962C8B-B14F-4D97-AF65-F5344CB8AC3E}">
        <p14:creationId xmlns:p14="http://schemas.microsoft.com/office/powerpoint/2010/main" val="1885397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4E7DC6-C98E-4D41-8312-C6A00B9175D8}"/>
              </a:ext>
            </a:extLst>
          </p:cNvPr>
          <p:cNvSpPr>
            <a:spLocks noGrp="1"/>
          </p:cNvSpPr>
          <p:nvPr>
            <p:ph type="dt" sz="half" idx="10"/>
          </p:nvPr>
        </p:nvSpPr>
        <p:spPr/>
        <p:txBody>
          <a:bodyPr/>
          <a:lstStyle/>
          <a:p>
            <a:fld id="{21DDE3A9-9D48-7D40-AF95-520AE186EA5D}" type="datetimeFigureOut">
              <a:rPr lang="en-US" smtClean="0"/>
              <a:t>9/6/20</a:t>
            </a:fld>
            <a:endParaRPr lang="en-US"/>
          </a:p>
        </p:txBody>
      </p:sp>
      <p:sp>
        <p:nvSpPr>
          <p:cNvPr id="3" name="Footer Placeholder 2">
            <a:extLst>
              <a:ext uri="{FF2B5EF4-FFF2-40B4-BE49-F238E27FC236}">
                <a16:creationId xmlns:a16="http://schemas.microsoft.com/office/drawing/2014/main" id="{0D7D30B3-F181-1740-9B5B-0C72FEA436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C48BF8-D524-E946-A5F8-6EDB8EC65ADC}"/>
              </a:ext>
            </a:extLst>
          </p:cNvPr>
          <p:cNvSpPr>
            <a:spLocks noGrp="1"/>
          </p:cNvSpPr>
          <p:nvPr>
            <p:ph type="sldNum" sz="quarter" idx="12"/>
          </p:nvPr>
        </p:nvSpPr>
        <p:spPr/>
        <p:txBody>
          <a:bodyPr/>
          <a:lstStyle/>
          <a:p>
            <a:fld id="{5E16A688-FD6D-2B46-9274-DA17D6C87077}" type="slidenum">
              <a:rPr lang="en-US" smtClean="0"/>
              <a:t>‹#›</a:t>
            </a:fld>
            <a:endParaRPr lang="en-US"/>
          </a:p>
        </p:txBody>
      </p:sp>
    </p:spTree>
    <p:extLst>
      <p:ext uri="{BB962C8B-B14F-4D97-AF65-F5344CB8AC3E}">
        <p14:creationId xmlns:p14="http://schemas.microsoft.com/office/powerpoint/2010/main" val="2631966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E8C6B-44FC-DF4B-A8BD-B9B86A46C9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C0512D-A868-3942-8652-3DCABEFC8C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1B6CDD-B55E-CF40-A890-84FFA90C28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C9B9BC-EA10-2643-91D2-3C7BEB05A9F2}"/>
              </a:ext>
            </a:extLst>
          </p:cNvPr>
          <p:cNvSpPr>
            <a:spLocks noGrp="1"/>
          </p:cNvSpPr>
          <p:nvPr>
            <p:ph type="dt" sz="half" idx="10"/>
          </p:nvPr>
        </p:nvSpPr>
        <p:spPr/>
        <p:txBody>
          <a:bodyPr/>
          <a:lstStyle/>
          <a:p>
            <a:fld id="{21DDE3A9-9D48-7D40-AF95-520AE186EA5D}" type="datetimeFigureOut">
              <a:rPr lang="en-US" smtClean="0"/>
              <a:t>9/6/20</a:t>
            </a:fld>
            <a:endParaRPr lang="en-US"/>
          </a:p>
        </p:txBody>
      </p:sp>
      <p:sp>
        <p:nvSpPr>
          <p:cNvPr id="6" name="Footer Placeholder 5">
            <a:extLst>
              <a:ext uri="{FF2B5EF4-FFF2-40B4-BE49-F238E27FC236}">
                <a16:creationId xmlns:a16="http://schemas.microsoft.com/office/drawing/2014/main" id="{BBE1C55D-AE82-E348-AA9F-92C2520306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3800D4-D451-3941-ABED-C84A75035F59}"/>
              </a:ext>
            </a:extLst>
          </p:cNvPr>
          <p:cNvSpPr>
            <a:spLocks noGrp="1"/>
          </p:cNvSpPr>
          <p:nvPr>
            <p:ph type="sldNum" sz="quarter" idx="12"/>
          </p:nvPr>
        </p:nvSpPr>
        <p:spPr/>
        <p:txBody>
          <a:bodyPr/>
          <a:lstStyle/>
          <a:p>
            <a:fld id="{5E16A688-FD6D-2B46-9274-DA17D6C87077}" type="slidenum">
              <a:rPr lang="en-US" smtClean="0"/>
              <a:t>‹#›</a:t>
            </a:fld>
            <a:endParaRPr lang="en-US"/>
          </a:p>
        </p:txBody>
      </p:sp>
    </p:spTree>
    <p:extLst>
      <p:ext uri="{BB962C8B-B14F-4D97-AF65-F5344CB8AC3E}">
        <p14:creationId xmlns:p14="http://schemas.microsoft.com/office/powerpoint/2010/main" val="3591217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34BDC-8058-8A4C-9BB2-057FDB8391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F7E264-76A7-5245-B655-C26D839129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B22F39-AC8F-9242-8291-F11D540045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346B85-9220-174D-9DEE-0F36C1282C62}"/>
              </a:ext>
            </a:extLst>
          </p:cNvPr>
          <p:cNvSpPr>
            <a:spLocks noGrp="1"/>
          </p:cNvSpPr>
          <p:nvPr>
            <p:ph type="dt" sz="half" idx="10"/>
          </p:nvPr>
        </p:nvSpPr>
        <p:spPr/>
        <p:txBody>
          <a:bodyPr/>
          <a:lstStyle/>
          <a:p>
            <a:fld id="{21DDE3A9-9D48-7D40-AF95-520AE186EA5D}" type="datetimeFigureOut">
              <a:rPr lang="en-US" smtClean="0"/>
              <a:t>9/6/20</a:t>
            </a:fld>
            <a:endParaRPr lang="en-US"/>
          </a:p>
        </p:txBody>
      </p:sp>
      <p:sp>
        <p:nvSpPr>
          <p:cNvPr id="6" name="Footer Placeholder 5">
            <a:extLst>
              <a:ext uri="{FF2B5EF4-FFF2-40B4-BE49-F238E27FC236}">
                <a16:creationId xmlns:a16="http://schemas.microsoft.com/office/drawing/2014/main" id="{F2313209-F023-304D-B738-0493FEA828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A32D87-2351-334C-BE56-4B8A31CED346}"/>
              </a:ext>
            </a:extLst>
          </p:cNvPr>
          <p:cNvSpPr>
            <a:spLocks noGrp="1"/>
          </p:cNvSpPr>
          <p:nvPr>
            <p:ph type="sldNum" sz="quarter" idx="12"/>
          </p:nvPr>
        </p:nvSpPr>
        <p:spPr/>
        <p:txBody>
          <a:bodyPr/>
          <a:lstStyle/>
          <a:p>
            <a:fld id="{5E16A688-FD6D-2B46-9274-DA17D6C87077}" type="slidenum">
              <a:rPr lang="en-US" smtClean="0"/>
              <a:t>‹#›</a:t>
            </a:fld>
            <a:endParaRPr lang="en-US"/>
          </a:p>
        </p:txBody>
      </p:sp>
    </p:spTree>
    <p:extLst>
      <p:ext uri="{BB962C8B-B14F-4D97-AF65-F5344CB8AC3E}">
        <p14:creationId xmlns:p14="http://schemas.microsoft.com/office/powerpoint/2010/main" val="984478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35E0A7-698E-D742-A4C4-45629B7469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4D6F1A-825E-2B4D-8FFE-066CF32E20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61E9B-BC61-3141-8DBB-53CB9EC8D6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DDE3A9-9D48-7D40-AF95-520AE186EA5D}" type="datetimeFigureOut">
              <a:rPr lang="en-US" smtClean="0"/>
              <a:t>9/6/20</a:t>
            </a:fld>
            <a:endParaRPr lang="en-US"/>
          </a:p>
        </p:txBody>
      </p:sp>
      <p:sp>
        <p:nvSpPr>
          <p:cNvPr id="5" name="Footer Placeholder 4">
            <a:extLst>
              <a:ext uri="{FF2B5EF4-FFF2-40B4-BE49-F238E27FC236}">
                <a16:creationId xmlns:a16="http://schemas.microsoft.com/office/drawing/2014/main" id="{4054E5A4-CAAB-9C49-8EEB-830328D99D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F919D9-A8E0-C542-ADA8-7A31C9A61D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16A688-FD6D-2B46-9274-DA17D6C87077}" type="slidenum">
              <a:rPr lang="en-US" smtClean="0"/>
              <a:t>‹#›</a:t>
            </a:fld>
            <a:endParaRPr lang="en-US"/>
          </a:p>
        </p:txBody>
      </p:sp>
    </p:spTree>
    <p:extLst>
      <p:ext uri="{BB962C8B-B14F-4D97-AF65-F5344CB8AC3E}">
        <p14:creationId xmlns:p14="http://schemas.microsoft.com/office/powerpoint/2010/main" val="34406792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304800" y="3013501"/>
            <a:ext cx="10896600" cy="830997"/>
          </a:xfrm>
          <a:prstGeom prst="rect">
            <a:avLst/>
          </a:prstGeom>
          <a:noFill/>
          <a:ln w="9525">
            <a:noFill/>
            <a:miter lim="800000"/>
            <a:headEnd/>
            <a:tailEnd/>
          </a:ln>
          <a:effectLst/>
        </p:spPr>
        <p:txBody>
          <a:bodyPr wrap="square">
            <a:spAutoFit/>
          </a:bodyPr>
          <a:lstStyle/>
          <a:p>
            <a:pPr>
              <a:defRPr/>
            </a:pPr>
            <a:r>
              <a:rPr lang="en-US" sz="4800" b="1" dirty="0">
                <a:solidFill>
                  <a:schemeClr val="bg1">
                    <a:lumMod val="65000"/>
                  </a:schemeClr>
                </a:solidFill>
                <a:latin typeface="Avenir Book" panose="02000503020000020003" pitchFamily="2" charset="0"/>
                <a:cs typeface="Avenir Roman"/>
              </a:rPr>
              <a:t>Practical session 4</a:t>
            </a:r>
            <a:r>
              <a:rPr lang="en-US" sz="4800" dirty="0">
                <a:solidFill>
                  <a:schemeClr val="bg1">
                    <a:lumMod val="65000"/>
                  </a:schemeClr>
                </a:solidFill>
                <a:latin typeface="Avenir Book" panose="02000503020000020003" pitchFamily="2" charset="0"/>
                <a:cs typeface="Avenir Roman"/>
              </a:rPr>
              <a:t>: </a:t>
            </a:r>
            <a:r>
              <a:rPr lang="en-US" sz="4800" dirty="0">
                <a:solidFill>
                  <a:srgbClr val="FFFFFF"/>
                </a:solidFill>
                <a:latin typeface="Avenir Book" panose="02000503020000020003" pitchFamily="2" charset="0"/>
                <a:cs typeface="Avenir Roman"/>
              </a:rPr>
              <a:t>Schistosomes 1</a:t>
            </a:r>
          </a:p>
        </p:txBody>
      </p:sp>
    </p:spTree>
    <p:extLst>
      <p:ext uri="{BB962C8B-B14F-4D97-AF65-F5344CB8AC3E}">
        <p14:creationId xmlns:p14="http://schemas.microsoft.com/office/powerpoint/2010/main" val="1116647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DB014-1A62-4C47-BAA4-2AF93D67A96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C588AE2-F920-BB4B-BCFE-D21BEFA25E0B}"/>
              </a:ext>
            </a:extLst>
          </p:cNvPr>
          <p:cNvSpPr>
            <a:spLocks noGrp="1"/>
          </p:cNvSpPr>
          <p:nvPr>
            <p:ph type="subTitle" idx="1"/>
          </p:nvPr>
        </p:nvSpPr>
        <p:spPr/>
        <p:txBody>
          <a:bodyPr/>
          <a:lstStyle/>
          <a:p>
            <a:endParaRPr lang="en-US"/>
          </a:p>
        </p:txBody>
      </p:sp>
      <p:pic>
        <p:nvPicPr>
          <p:cNvPr id="5" name="slide.url=https://www.polleverywhere.com/discourses/elViVszOyAjaOOxNT0yDq">
            <a:extLst>
              <a:ext uri="{FF2B5EF4-FFF2-40B4-BE49-F238E27FC236}">
                <a16:creationId xmlns:a16="http://schemas.microsoft.com/office/drawing/2014/main" id="{5EC130ED-572C-FF4A-B7CB-F0C510124650}"/>
              </a:ext>
            </a:extLst>
          </p:cNvPr>
          <p:cNvPicPr>
            <a:picLocks/>
          </p:cNvPicPr>
          <p:nvPr/>
        </p:nvPicPr>
        <p:blipFill>
          <a:blip r:embed="rId3"/>
          <a:stretch>
            <a:fillRect/>
          </a:stretch>
        </p:blipFill>
        <p:spPr>
          <a:xfrm>
            <a:off x="63500" y="63500"/>
            <a:ext cx="12065000" cy="6731000"/>
          </a:xfrm>
          <a:prstGeom prst="rect">
            <a:avLst/>
          </a:prstGeom>
        </p:spPr>
      </p:pic>
    </p:spTree>
    <p:extLst>
      <p:ext uri="{BB962C8B-B14F-4D97-AF65-F5344CB8AC3E}">
        <p14:creationId xmlns:p14="http://schemas.microsoft.com/office/powerpoint/2010/main" val="1551117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85770" y="1019317"/>
            <a:ext cx="11649060" cy="4401205"/>
          </a:xfrm>
          <a:prstGeom prst="rect">
            <a:avLst/>
          </a:prstGeom>
          <a:noFill/>
          <a:ln w="9525">
            <a:noFill/>
            <a:miter lim="800000"/>
            <a:headEnd/>
            <a:tailEnd/>
          </a:ln>
          <a:effectLst/>
        </p:spPr>
        <p:txBody>
          <a:bodyPr wrap="square">
            <a:spAutoFit/>
          </a:bodyPr>
          <a:lstStyle/>
          <a:p>
            <a:pPr>
              <a:defRPr/>
            </a:pPr>
            <a:r>
              <a:rPr lang="en-US" sz="4000" b="1" dirty="0">
                <a:latin typeface="Avenir Roman"/>
                <a:cs typeface="Avenir Roman"/>
              </a:rPr>
              <a:t>Q3. </a:t>
            </a:r>
            <a:r>
              <a:rPr lang="en-US" sz="4000" dirty="0">
                <a:latin typeface="Avenir Roman"/>
                <a:cs typeface="Avenir Roman"/>
              </a:rPr>
              <a:t>The negative fitness effects of schistosomes on their hosts largely arise from the host’s own immune response.</a:t>
            </a:r>
          </a:p>
          <a:p>
            <a:pPr>
              <a:defRPr/>
            </a:pPr>
            <a:endParaRPr lang="en-US" sz="4000" dirty="0">
              <a:latin typeface="Avenir Roman"/>
              <a:cs typeface="Avenir Roman"/>
            </a:endParaRPr>
          </a:p>
          <a:p>
            <a:pPr>
              <a:defRPr/>
            </a:pPr>
            <a:r>
              <a:rPr lang="en-US" sz="4000" b="1" dirty="0">
                <a:latin typeface="Avenir Roman"/>
                <a:cs typeface="Avenir Roman"/>
              </a:rPr>
              <a:t>Can you think of other diseases where this is also the case?</a:t>
            </a:r>
          </a:p>
          <a:p>
            <a:pPr algn="ctr">
              <a:defRPr/>
            </a:pPr>
            <a:endParaRPr lang="en-US" sz="4000" b="1" dirty="0">
              <a:latin typeface="Avenir Roman"/>
              <a:cs typeface="Avenir Roman"/>
            </a:endParaRPr>
          </a:p>
        </p:txBody>
      </p:sp>
      <p:pic>
        <p:nvPicPr>
          <p:cNvPr id="2" name="Picture 1">
            <a:extLst>
              <a:ext uri="{FF2B5EF4-FFF2-40B4-BE49-F238E27FC236}">
                <a16:creationId xmlns:a16="http://schemas.microsoft.com/office/drawing/2014/main" id="{9FACBA41-11B5-F54D-A1B8-5709EE3A2B76}"/>
              </a:ext>
            </a:extLst>
          </p:cNvPr>
          <p:cNvPicPr>
            <a:picLocks noChangeAspect="1"/>
          </p:cNvPicPr>
          <p:nvPr/>
        </p:nvPicPr>
        <p:blipFill>
          <a:blip r:embed="rId2"/>
          <a:stretch>
            <a:fillRect/>
          </a:stretch>
        </p:blipFill>
        <p:spPr>
          <a:xfrm>
            <a:off x="4330700" y="5191924"/>
            <a:ext cx="3530600" cy="571500"/>
          </a:xfrm>
          <a:prstGeom prst="rect">
            <a:avLst/>
          </a:prstGeom>
        </p:spPr>
      </p:pic>
    </p:spTree>
    <p:extLst>
      <p:ext uri="{BB962C8B-B14F-4D97-AF65-F5344CB8AC3E}">
        <p14:creationId xmlns:p14="http://schemas.microsoft.com/office/powerpoint/2010/main" val="2125108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8001-BB8D-2648-A4A6-674F57E33D9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4276B2C-AF48-2940-B670-1197AC11CBDC}"/>
              </a:ext>
            </a:extLst>
          </p:cNvPr>
          <p:cNvSpPr>
            <a:spLocks noGrp="1"/>
          </p:cNvSpPr>
          <p:nvPr>
            <p:ph type="subTitle" idx="1"/>
          </p:nvPr>
        </p:nvSpPr>
        <p:spPr/>
        <p:txBody>
          <a:bodyPr/>
          <a:lstStyle/>
          <a:p>
            <a:endParaRPr lang="en-US"/>
          </a:p>
        </p:txBody>
      </p:sp>
      <p:pic>
        <p:nvPicPr>
          <p:cNvPr id="5" name="slide.url=https://www.polleverywhere.com/discourses/gxhVlkGEZflGK4c5MzSpM">
            <a:extLst>
              <a:ext uri="{FF2B5EF4-FFF2-40B4-BE49-F238E27FC236}">
                <a16:creationId xmlns:a16="http://schemas.microsoft.com/office/drawing/2014/main" id="{DB552DA3-4A82-B745-AB56-52079A819865}"/>
              </a:ext>
            </a:extLst>
          </p:cNvPr>
          <p:cNvPicPr>
            <a:picLocks/>
          </p:cNvPicPr>
          <p:nvPr/>
        </p:nvPicPr>
        <p:blipFill>
          <a:blip r:embed="rId3"/>
          <a:stretch>
            <a:fillRect/>
          </a:stretch>
        </p:blipFill>
        <p:spPr>
          <a:xfrm>
            <a:off x="63500" y="63500"/>
            <a:ext cx="12065000" cy="6731000"/>
          </a:xfrm>
          <a:prstGeom prst="rect">
            <a:avLst/>
          </a:prstGeom>
        </p:spPr>
      </p:pic>
    </p:spTree>
    <p:extLst>
      <p:ext uri="{BB962C8B-B14F-4D97-AF65-F5344CB8AC3E}">
        <p14:creationId xmlns:p14="http://schemas.microsoft.com/office/powerpoint/2010/main" val="14490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304800" y="3013501"/>
            <a:ext cx="10896600" cy="830997"/>
          </a:xfrm>
          <a:prstGeom prst="rect">
            <a:avLst/>
          </a:prstGeom>
          <a:noFill/>
          <a:ln w="9525">
            <a:noFill/>
            <a:miter lim="800000"/>
            <a:headEnd/>
            <a:tailEnd/>
          </a:ln>
          <a:effectLst/>
        </p:spPr>
        <p:txBody>
          <a:bodyPr wrap="square">
            <a:spAutoFit/>
          </a:bodyPr>
          <a:lstStyle/>
          <a:p>
            <a:pPr>
              <a:defRPr/>
            </a:pPr>
            <a:r>
              <a:rPr lang="en-US" sz="4800" b="1" dirty="0">
                <a:solidFill>
                  <a:schemeClr val="bg1">
                    <a:lumMod val="65000"/>
                  </a:schemeClr>
                </a:solidFill>
                <a:latin typeface="Avenir Book" panose="02000503020000020003" pitchFamily="2" charset="0"/>
                <a:cs typeface="Avenir Roman"/>
              </a:rPr>
              <a:t>Practical session 4</a:t>
            </a:r>
            <a:r>
              <a:rPr lang="en-US" sz="4800" dirty="0">
                <a:solidFill>
                  <a:schemeClr val="bg1">
                    <a:lumMod val="65000"/>
                  </a:schemeClr>
                </a:solidFill>
                <a:latin typeface="Avenir Book" panose="02000503020000020003" pitchFamily="2" charset="0"/>
                <a:cs typeface="Avenir Roman"/>
              </a:rPr>
              <a:t>: </a:t>
            </a:r>
            <a:r>
              <a:rPr lang="en-US" sz="4800" dirty="0">
                <a:solidFill>
                  <a:srgbClr val="FFFFFF"/>
                </a:solidFill>
                <a:latin typeface="Avenir Book" panose="02000503020000020003" pitchFamily="2" charset="0"/>
                <a:cs typeface="Avenir Roman"/>
              </a:rPr>
              <a:t>Schistosomes 1</a:t>
            </a:r>
          </a:p>
        </p:txBody>
      </p:sp>
    </p:spTree>
    <p:extLst>
      <p:ext uri="{BB962C8B-B14F-4D97-AF65-F5344CB8AC3E}">
        <p14:creationId xmlns:p14="http://schemas.microsoft.com/office/powerpoint/2010/main" val="1568813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a:extLst>
              <a:ext uri="{FF2B5EF4-FFF2-40B4-BE49-F238E27FC236}">
                <a16:creationId xmlns:a16="http://schemas.microsoft.com/office/drawing/2014/main" id="{F5417753-90F8-4E49-902E-7919AFB4169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55900" y="660400"/>
            <a:ext cx="6667500"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0771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71470" y="299240"/>
            <a:ext cx="11649060" cy="630942"/>
          </a:xfrm>
          <a:prstGeom prst="rect">
            <a:avLst/>
          </a:prstGeom>
          <a:noFill/>
          <a:ln w="9525">
            <a:noFill/>
            <a:miter lim="800000"/>
            <a:headEnd/>
            <a:tailEnd/>
          </a:ln>
          <a:effectLst/>
        </p:spPr>
        <p:txBody>
          <a:bodyPr wrap="square">
            <a:spAutoFit/>
          </a:bodyPr>
          <a:lstStyle/>
          <a:p>
            <a:pPr algn="ctr">
              <a:defRPr/>
            </a:pPr>
            <a:r>
              <a:rPr lang="en-US" sz="3500" b="1" dirty="0">
                <a:latin typeface="Avenir Roman"/>
                <a:cs typeface="Avenir Roman"/>
              </a:rPr>
              <a:t>Q1. encounter and compatibility filters</a:t>
            </a:r>
          </a:p>
        </p:txBody>
      </p:sp>
      <p:sp>
        <p:nvSpPr>
          <p:cNvPr id="5" name="Rectangle 4">
            <a:extLst>
              <a:ext uri="{FF2B5EF4-FFF2-40B4-BE49-F238E27FC236}">
                <a16:creationId xmlns:a16="http://schemas.microsoft.com/office/drawing/2014/main" id="{D83FDACC-4EF5-E74C-8D56-ECAC6322227B}"/>
              </a:ext>
            </a:extLst>
          </p:cNvPr>
          <p:cNvSpPr>
            <a:spLocks noChangeArrowheads="1"/>
          </p:cNvSpPr>
          <p:nvPr/>
        </p:nvSpPr>
        <p:spPr bwMode="auto">
          <a:xfrm>
            <a:off x="3487337" y="5614537"/>
            <a:ext cx="9074944" cy="1015663"/>
          </a:xfrm>
          <a:prstGeom prst="rect">
            <a:avLst/>
          </a:prstGeom>
          <a:noFill/>
          <a:ln w="9525">
            <a:noFill/>
            <a:miter lim="800000"/>
            <a:headEnd/>
            <a:tailEnd/>
          </a:ln>
          <a:effectLst/>
        </p:spPr>
        <p:txBody>
          <a:bodyPr wrap="square">
            <a:spAutoFit/>
          </a:bodyPr>
          <a:lstStyle/>
          <a:p>
            <a:pPr>
              <a:defRPr/>
            </a:pPr>
            <a:r>
              <a:rPr lang="en-US" sz="3000" b="1" dirty="0">
                <a:latin typeface="Avenir Roman"/>
                <a:cs typeface="Avenir Roman"/>
              </a:rPr>
              <a:t>Ponder on your own (5 m), discuss with a </a:t>
            </a:r>
          </a:p>
          <a:p>
            <a:pPr>
              <a:defRPr/>
            </a:pPr>
            <a:r>
              <a:rPr lang="en-US" sz="3000" b="1" dirty="0">
                <a:latin typeface="Avenir Roman"/>
                <a:cs typeface="Avenir Roman"/>
              </a:rPr>
              <a:t>partner (5 m), then share with the class (5 m).</a:t>
            </a:r>
          </a:p>
        </p:txBody>
      </p:sp>
      <p:pic>
        <p:nvPicPr>
          <p:cNvPr id="6" name="Picture 5">
            <a:extLst>
              <a:ext uri="{FF2B5EF4-FFF2-40B4-BE49-F238E27FC236}">
                <a16:creationId xmlns:a16="http://schemas.microsoft.com/office/drawing/2014/main" id="{24C76115-8B07-BF49-9DDC-5F3B697CE12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867" b="89867" l="6196" r="91630">
                        <a14:foregroundMark x1="39022" y1="64000" x2="39022" y2="64000"/>
                        <a14:foregroundMark x1="10000" y1="55200" x2="10000" y2="55200"/>
                        <a14:foregroundMark x1="6304" y1="63467" x2="6304" y2="63467"/>
                        <a14:foregroundMark x1="12935" y1="81067" x2="12935" y2="81067"/>
                        <a14:foregroundMark x1="12500" y1="78933" x2="12500" y2="78933"/>
                        <a14:foregroundMark x1="13152" y1="78933" x2="13152" y2="78933"/>
                        <a14:foregroundMark x1="46413" y1="79467" x2="46413" y2="79467"/>
                        <a14:foregroundMark x1="36630" y1="39200" x2="36630" y2="39200"/>
                        <a14:foregroundMark x1="36630" y1="38667" x2="36630" y2="38667"/>
                        <a14:foregroundMark x1="36630" y1="38400" x2="36630" y2="38400"/>
                        <a14:foregroundMark x1="36630" y1="37867" x2="36630" y2="37867"/>
                        <a14:foregroundMark x1="36630" y1="37867" x2="36630" y2="37867"/>
                        <a14:foregroundMark x1="36630" y1="36800" x2="36630" y2="36800"/>
                        <a14:foregroundMark x1="30109" y1="29067" x2="30109" y2="29067"/>
                        <a14:foregroundMark x1="30326" y1="29067" x2="30326" y2="29067"/>
                        <a14:foregroundMark x1="29891" y1="34667" x2="29891" y2="34667"/>
                        <a14:foregroundMark x1="30109" y1="34667" x2="30109" y2="34667"/>
                        <a14:foregroundMark x1="30543" y1="35733" x2="30543" y2="35733"/>
                        <a14:foregroundMark x1="40326" y1="26400" x2="40326" y2="26400"/>
                        <a14:foregroundMark x1="40761" y1="26400" x2="40761" y2="26400"/>
                        <a14:foregroundMark x1="40761" y1="33067" x2="40761" y2="33067"/>
                        <a14:foregroundMark x1="39891" y1="37333" x2="39891" y2="37333"/>
                        <a14:foregroundMark x1="38261" y1="38667" x2="38261" y2="38667"/>
                        <a14:foregroundMark x1="44565" y1="22933" x2="44565" y2="22933"/>
                        <a14:foregroundMark x1="44783" y1="22933" x2="44783" y2="22933"/>
                        <a14:foregroundMark x1="49130" y1="15733" x2="49130" y2="15733"/>
                        <a14:foregroundMark x1="54783" y1="22400" x2="54783" y2="22400"/>
                        <a14:foregroundMark x1="52935" y1="29600" x2="52935" y2="29600"/>
                        <a14:foregroundMark x1="38043" y1="29600" x2="38043" y2="29600"/>
                        <a14:foregroundMark x1="67500" y1="26933" x2="67500" y2="26933"/>
                        <a14:foregroundMark x1="66739" y1="19733" x2="66739" y2="19733"/>
                        <a14:foregroundMark x1="88043" y1="16800" x2="88043" y2="16800"/>
                        <a14:foregroundMark x1="84674" y1="16800" x2="84674" y2="16800"/>
                        <a14:foregroundMark x1="85326" y1="22933" x2="85326" y2="22933"/>
                        <a14:foregroundMark x1="90326" y1="24800" x2="90326" y2="24800"/>
                        <a14:foregroundMark x1="91630" y1="18133" x2="91630" y2="18133"/>
                        <a14:foregroundMark x1="72174" y1="20267" x2="72174" y2="20267"/>
                        <a14:foregroundMark x1="72935" y1="25867" x2="72935" y2="25867"/>
                        <a14:foregroundMark x1="52935" y1="17067" x2="52935" y2="17067"/>
                        <a14:foregroundMark x1="53696" y1="17067" x2="53696" y2="17067"/>
                        <a14:foregroundMark x1="38696" y1="24800" x2="38696" y2="24800"/>
                        <a14:foregroundMark x1="17174" y1="20800" x2="17174" y2="20800"/>
                        <a14:foregroundMark x1="18152" y1="20800" x2="18152" y2="20800"/>
                        <a14:foregroundMark x1="18804" y1="17600" x2="18804" y2="17600"/>
                        <a14:foregroundMark x1="18804" y1="16267" x2="18804" y2="16267"/>
                        <a14:foregroundMark x1="12717" y1="32000" x2="12717" y2="32000"/>
                        <a14:foregroundMark x1="12500" y1="13067" x2="12500" y2="13067"/>
                        <a14:foregroundMark x1="12500" y1="12533" x2="12500" y2="12533"/>
                        <a14:foregroundMark x1="34457" y1="26400" x2="34457" y2="26400"/>
                        <a14:foregroundMark x1="49130" y1="22933" x2="49130" y2="22933"/>
                        <a14:foregroundMark x1="67283" y1="17067" x2="67283" y2="17067"/>
                        <a14:foregroundMark x1="67283" y1="16800" x2="67283" y2="16800"/>
                        <a14:foregroundMark x1="67283" y1="16267" x2="67283" y2="16267"/>
                      </a14:backgroundRemoval>
                    </a14:imgEffect>
                  </a14:imgLayer>
                </a14:imgProps>
              </a:ext>
            </a:extLst>
          </a:blip>
          <a:stretch>
            <a:fillRect/>
          </a:stretch>
        </p:blipFill>
        <p:spPr>
          <a:xfrm>
            <a:off x="381727" y="5481310"/>
            <a:ext cx="3037028" cy="1234618"/>
          </a:xfrm>
          <a:prstGeom prst="rect">
            <a:avLst/>
          </a:prstGeom>
        </p:spPr>
      </p:pic>
      <p:sp>
        <p:nvSpPr>
          <p:cNvPr id="4" name="Rectangle 3"/>
          <p:cNvSpPr>
            <a:spLocks noChangeArrowheads="1"/>
          </p:cNvSpPr>
          <p:nvPr/>
        </p:nvSpPr>
        <p:spPr bwMode="auto">
          <a:xfrm>
            <a:off x="5362580" y="1134662"/>
            <a:ext cx="6376980" cy="4154984"/>
          </a:xfrm>
          <a:prstGeom prst="rect">
            <a:avLst/>
          </a:prstGeom>
          <a:noFill/>
          <a:ln w="9525">
            <a:noFill/>
            <a:miter lim="800000"/>
            <a:headEnd/>
            <a:tailEnd/>
          </a:ln>
          <a:effectLst/>
        </p:spPr>
        <p:txBody>
          <a:bodyPr wrap="square">
            <a:spAutoFit/>
          </a:bodyPr>
          <a:lstStyle/>
          <a:p>
            <a:pPr>
              <a:defRPr/>
            </a:pPr>
            <a:r>
              <a:rPr lang="en-US" sz="2400" dirty="0">
                <a:latin typeface="Avenir Roman"/>
                <a:cs typeface="Avenir Roman"/>
              </a:rPr>
              <a:t>At left is a plot showing the proportion of schistosome-positive individuals among a sample of villagers in sub-Saharan Africa. The solid line represents males and the dashed line females.</a:t>
            </a:r>
          </a:p>
          <a:p>
            <a:pPr marL="457200" indent="-457200">
              <a:buFont typeface="+mj-lt"/>
              <a:buAutoNum type="arabicPeriod"/>
              <a:defRPr/>
            </a:pPr>
            <a:r>
              <a:rPr lang="en-US" sz="2400" dirty="0">
                <a:latin typeface="Avenir Roman"/>
                <a:cs typeface="Avenir Roman"/>
              </a:rPr>
              <a:t>Interpret this plot – what does it tell you about who is infected and who is not?</a:t>
            </a:r>
          </a:p>
          <a:p>
            <a:pPr marL="457200" indent="-457200">
              <a:buFont typeface="+mj-lt"/>
              <a:buAutoNum type="arabicPeriod"/>
              <a:defRPr/>
            </a:pPr>
            <a:r>
              <a:rPr lang="en-US" sz="2400" dirty="0">
                <a:latin typeface="Avenir Roman"/>
                <a:cs typeface="Avenir Roman"/>
              </a:rPr>
              <a:t>Why is there such a big difference between males and females? Think about the encounter and compatibility filters we discussed in a previous lecture.</a:t>
            </a:r>
          </a:p>
        </p:txBody>
      </p:sp>
      <p:pic>
        <p:nvPicPr>
          <p:cNvPr id="8" name="Picture 2">
            <a:extLst>
              <a:ext uri="{FF2B5EF4-FFF2-40B4-BE49-F238E27FC236}">
                <a16:creationId xmlns:a16="http://schemas.microsoft.com/office/drawing/2014/main" id="{3C2EDD1F-5817-A846-BE39-FE11C9E142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258"/>
          <a:stretch/>
        </p:blipFill>
        <p:spPr bwMode="auto">
          <a:xfrm>
            <a:off x="452440" y="1148950"/>
            <a:ext cx="4729862" cy="408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706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01370D-2E20-784B-AC41-6EA0781C1D02}"/>
              </a:ext>
            </a:extLst>
          </p:cNvPr>
          <p:cNvPicPr>
            <a:picLocks noChangeAspect="1"/>
          </p:cNvPicPr>
          <p:nvPr/>
        </p:nvPicPr>
        <p:blipFill>
          <a:blip r:embed="rId3"/>
          <a:stretch>
            <a:fillRect/>
          </a:stretch>
        </p:blipFill>
        <p:spPr>
          <a:xfrm>
            <a:off x="3341336" y="0"/>
            <a:ext cx="5509327" cy="6858000"/>
          </a:xfrm>
          <a:prstGeom prst="rect">
            <a:avLst/>
          </a:prstGeom>
        </p:spPr>
      </p:pic>
      <p:sp>
        <p:nvSpPr>
          <p:cNvPr id="4" name="Rectangle 2">
            <a:extLst>
              <a:ext uri="{FF2B5EF4-FFF2-40B4-BE49-F238E27FC236}">
                <a16:creationId xmlns:a16="http://schemas.microsoft.com/office/drawing/2014/main" id="{6BC58CF6-CD18-BD4E-987B-BE4A14E24335}"/>
              </a:ext>
            </a:extLst>
          </p:cNvPr>
          <p:cNvSpPr txBox="1">
            <a:spLocks noChangeArrowheads="1"/>
          </p:cNvSpPr>
          <p:nvPr/>
        </p:nvSpPr>
        <p:spPr bwMode="auto">
          <a:xfrm>
            <a:off x="8850663" y="5960326"/>
            <a:ext cx="3259331"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venir Roman"/>
                <a:ea typeface="ＭＳ Ｐゴシック" charset="0"/>
                <a:cs typeface="Avenir Roman"/>
              </a:defRPr>
            </a:lvl1pPr>
            <a:lvl2pPr algn="ctr" rtl="0" eaLnBrk="0" fontAlgn="base" hangingPunct="0">
              <a:spcBef>
                <a:spcPct val="0"/>
              </a:spcBef>
              <a:spcAft>
                <a:spcPct val="0"/>
              </a:spcAft>
              <a:defRPr sz="4400">
                <a:solidFill>
                  <a:schemeClr val="bg1"/>
                </a:solidFill>
                <a:latin typeface="Avenir Roman" charset="0"/>
                <a:ea typeface="ＭＳ Ｐゴシック" charset="0"/>
              </a:defRPr>
            </a:lvl2pPr>
            <a:lvl3pPr algn="ctr" rtl="0" eaLnBrk="0" fontAlgn="base" hangingPunct="0">
              <a:spcBef>
                <a:spcPct val="0"/>
              </a:spcBef>
              <a:spcAft>
                <a:spcPct val="0"/>
              </a:spcAft>
              <a:defRPr sz="4400">
                <a:solidFill>
                  <a:schemeClr val="bg1"/>
                </a:solidFill>
                <a:latin typeface="Avenir Roman" charset="0"/>
                <a:ea typeface="ＭＳ Ｐゴシック" charset="0"/>
              </a:defRPr>
            </a:lvl3pPr>
            <a:lvl4pPr algn="ctr" rtl="0" eaLnBrk="0" fontAlgn="base" hangingPunct="0">
              <a:spcBef>
                <a:spcPct val="0"/>
              </a:spcBef>
              <a:spcAft>
                <a:spcPct val="0"/>
              </a:spcAft>
              <a:defRPr sz="4400">
                <a:solidFill>
                  <a:schemeClr val="bg1"/>
                </a:solidFill>
                <a:latin typeface="Avenir Roman" charset="0"/>
                <a:ea typeface="ＭＳ Ｐゴシック" charset="0"/>
              </a:defRPr>
            </a:lvl4pPr>
            <a:lvl5pPr algn="ctr" rtl="0" eaLnBrk="0" fontAlgn="base" hangingPunct="0">
              <a:spcBef>
                <a:spcPct val="0"/>
              </a:spcBef>
              <a:spcAft>
                <a:spcPct val="0"/>
              </a:spcAft>
              <a:defRPr sz="4400">
                <a:solidFill>
                  <a:schemeClr val="bg1"/>
                </a:solidFill>
                <a:latin typeface="Avenir Roman" charset="0"/>
                <a:ea typeface="ＭＳ Ｐゴシック" charset="0"/>
              </a:defRPr>
            </a:lvl5pPr>
            <a:lvl6pPr marL="457200" algn="ctr" rtl="0" fontAlgn="base">
              <a:spcBef>
                <a:spcPct val="0"/>
              </a:spcBef>
              <a:spcAft>
                <a:spcPct val="0"/>
              </a:spcAft>
              <a:defRPr sz="4400">
                <a:solidFill>
                  <a:schemeClr val="tx2"/>
                </a:solidFill>
                <a:latin typeface="Times" pitchFamily="1" charset="0"/>
              </a:defRPr>
            </a:lvl6pPr>
            <a:lvl7pPr marL="914400" algn="ctr" rtl="0" fontAlgn="base">
              <a:spcBef>
                <a:spcPct val="0"/>
              </a:spcBef>
              <a:spcAft>
                <a:spcPct val="0"/>
              </a:spcAft>
              <a:defRPr sz="4400">
                <a:solidFill>
                  <a:schemeClr val="tx2"/>
                </a:solidFill>
                <a:latin typeface="Times" pitchFamily="1" charset="0"/>
              </a:defRPr>
            </a:lvl7pPr>
            <a:lvl8pPr marL="1371600" algn="ctr" rtl="0" fontAlgn="base">
              <a:spcBef>
                <a:spcPct val="0"/>
              </a:spcBef>
              <a:spcAft>
                <a:spcPct val="0"/>
              </a:spcAft>
              <a:defRPr sz="4400">
                <a:solidFill>
                  <a:schemeClr val="tx2"/>
                </a:solidFill>
                <a:latin typeface="Times" pitchFamily="1" charset="0"/>
              </a:defRPr>
            </a:lvl8pPr>
            <a:lvl9pPr marL="1828800" algn="ctr" rtl="0" fontAlgn="base">
              <a:spcBef>
                <a:spcPct val="0"/>
              </a:spcBef>
              <a:spcAft>
                <a:spcPct val="0"/>
              </a:spcAft>
              <a:defRPr sz="4400">
                <a:solidFill>
                  <a:schemeClr val="tx2"/>
                </a:solidFill>
                <a:latin typeface="Times" pitchFamily="1" charset="0"/>
              </a:defRPr>
            </a:lvl9pPr>
          </a:lstStyle>
          <a:p>
            <a:pPr eaLnBrk="1" hangingPunct="1"/>
            <a:r>
              <a:rPr lang="en-US" sz="2500" kern="0" dirty="0">
                <a:solidFill>
                  <a:srgbClr val="000000"/>
                </a:solidFill>
                <a:latin typeface="Avenir Book" panose="02000503020000020003" pitchFamily="2" charset="0"/>
                <a:cs typeface="Avenir Book"/>
              </a:rPr>
              <a:t>(Combes 1990)</a:t>
            </a:r>
          </a:p>
        </p:txBody>
      </p:sp>
    </p:spTree>
    <p:extLst>
      <p:ext uri="{BB962C8B-B14F-4D97-AF65-F5344CB8AC3E}">
        <p14:creationId xmlns:p14="http://schemas.microsoft.com/office/powerpoint/2010/main" val="1418160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0FCFEE-A0DB-8D43-AFE5-5035FF9334C5}"/>
              </a:ext>
            </a:extLst>
          </p:cNvPr>
          <p:cNvPicPr>
            <a:picLocks noChangeAspect="1"/>
          </p:cNvPicPr>
          <p:nvPr/>
        </p:nvPicPr>
        <p:blipFill>
          <a:blip r:embed="rId3"/>
          <a:stretch>
            <a:fillRect/>
          </a:stretch>
        </p:blipFill>
        <p:spPr>
          <a:xfrm>
            <a:off x="2973371" y="0"/>
            <a:ext cx="6245258" cy="6858000"/>
          </a:xfrm>
          <a:prstGeom prst="rect">
            <a:avLst/>
          </a:prstGeom>
        </p:spPr>
      </p:pic>
      <p:sp>
        <p:nvSpPr>
          <p:cNvPr id="7" name="Rectangle 2">
            <a:extLst>
              <a:ext uri="{FF2B5EF4-FFF2-40B4-BE49-F238E27FC236}">
                <a16:creationId xmlns:a16="http://schemas.microsoft.com/office/drawing/2014/main" id="{9DF7F9EF-EAF8-4A44-A344-F453FB3407C6}"/>
              </a:ext>
            </a:extLst>
          </p:cNvPr>
          <p:cNvSpPr txBox="1">
            <a:spLocks noChangeArrowheads="1"/>
          </p:cNvSpPr>
          <p:nvPr/>
        </p:nvSpPr>
        <p:spPr bwMode="auto">
          <a:xfrm>
            <a:off x="8850663" y="5960326"/>
            <a:ext cx="3259331"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venir Roman"/>
                <a:ea typeface="ＭＳ Ｐゴシック" charset="0"/>
                <a:cs typeface="Avenir Roman"/>
              </a:defRPr>
            </a:lvl1pPr>
            <a:lvl2pPr algn="ctr" rtl="0" eaLnBrk="0" fontAlgn="base" hangingPunct="0">
              <a:spcBef>
                <a:spcPct val="0"/>
              </a:spcBef>
              <a:spcAft>
                <a:spcPct val="0"/>
              </a:spcAft>
              <a:defRPr sz="4400">
                <a:solidFill>
                  <a:schemeClr val="bg1"/>
                </a:solidFill>
                <a:latin typeface="Avenir Roman" charset="0"/>
                <a:ea typeface="ＭＳ Ｐゴシック" charset="0"/>
              </a:defRPr>
            </a:lvl2pPr>
            <a:lvl3pPr algn="ctr" rtl="0" eaLnBrk="0" fontAlgn="base" hangingPunct="0">
              <a:spcBef>
                <a:spcPct val="0"/>
              </a:spcBef>
              <a:spcAft>
                <a:spcPct val="0"/>
              </a:spcAft>
              <a:defRPr sz="4400">
                <a:solidFill>
                  <a:schemeClr val="bg1"/>
                </a:solidFill>
                <a:latin typeface="Avenir Roman" charset="0"/>
                <a:ea typeface="ＭＳ Ｐゴシック" charset="0"/>
              </a:defRPr>
            </a:lvl3pPr>
            <a:lvl4pPr algn="ctr" rtl="0" eaLnBrk="0" fontAlgn="base" hangingPunct="0">
              <a:spcBef>
                <a:spcPct val="0"/>
              </a:spcBef>
              <a:spcAft>
                <a:spcPct val="0"/>
              </a:spcAft>
              <a:defRPr sz="4400">
                <a:solidFill>
                  <a:schemeClr val="bg1"/>
                </a:solidFill>
                <a:latin typeface="Avenir Roman" charset="0"/>
                <a:ea typeface="ＭＳ Ｐゴシック" charset="0"/>
              </a:defRPr>
            </a:lvl4pPr>
            <a:lvl5pPr algn="ctr" rtl="0" eaLnBrk="0" fontAlgn="base" hangingPunct="0">
              <a:spcBef>
                <a:spcPct val="0"/>
              </a:spcBef>
              <a:spcAft>
                <a:spcPct val="0"/>
              </a:spcAft>
              <a:defRPr sz="4400">
                <a:solidFill>
                  <a:schemeClr val="bg1"/>
                </a:solidFill>
                <a:latin typeface="Avenir Roman" charset="0"/>
                <a:ea typeface="ＭＳ Ｐゴシック" charset="0"/>
              </a:defRPr>
            </a:lvl5pPr>
            <a:lvl6pPr marL="457200" algn="ctr" rtl="0" fontAlgn="base">
              <a:spcBef>
                <a:spcPct val="0"/>
              </a:spcBef>
              <a:spcAft>
                <a:spcPct val="0"/>
              </a:spcAft>
              <a:defRPr sz="4400">
                <a:solidFill>
                  <a:schemeClr val="tx2"/>
                </a:solidFill>
                <a:latin typeface="Times" pitchFamily="1" charset="0"/>
              </a:defRPr>
            </a:lvl6pPr>
            <a:lvl7pPr marL="914400" algn="ctr" rtl="0" fontAlgn="base">
              <a:spcBef>
                <a:spcPct val="0"/>
              </a:spcBef>
              <a:spcAft>
                <a:spcPct val="0"/>
              </a:spcAft>
              <a:defRPr sz="4400">
                <a:solidFill>
                  <a:schemeClr val="tx2"/>
                </a:solidFill>
                <a:latin typeface="Times" pitchFamily="1" charset="0"/>
              </a:defRPr>
            </a:lvl7pPr>
            <a:lvl8pPr marL="1371600" algn="ctr" rtl="0" fontAlgn="base">
              <a:spcBef>
                <a:spcPct val="0"/>
              </a:spcBef>
              <a:spcAft>
                <a:spcPct val="0"/>
              </a:spcAft>
              <a:defRPr sz="4400">
                <a:solidFill>
                  <a:schemeClr val="tx2"/>
                </a:solidFill>
                <a:latin typeface="Times" pitchFamily="1" charset="0"/>
              </a:defRPr>
            </a:lvl8pPr>
            <a:lvl9pPr marL="1828800" algn="ctr" rtl="0" fontAlgn="base">
              <a:spcBef>
                <a:spcPct val="0"/>
              </a:spcBef>
              <a:spcAft>
                <a:spcPct val="0"/>
              </a:spcAft>
              <a:defRPr sz="4400">
                <a:solidFill>
                  <a:schemeClr val="tx2"/>
                </a:solidFill>
                <a:latin typeface="Times" pitchFamily="1" charset="0"/>
              </a:defRPr>
            </a:lvl9pPr>
          </a:lstStyle>
          <a:p>
            <a:pPr eaLnBrk="1" hangingPunct="1"/>
            <a:r>
              <a:rPr lang="en-US" sz="2500" kern="0" dirty="0">
                <a:solidFill>
                  <a:srgbClr val="000000"/>
                </a:solidFill>
                <a:latin typeface="Avenir Book" panose="02000503020000020003" pitchFamily="2" charset="0"/>
                <a:cs typeface="Avenir Book"/>
              </a:rPr>
              <a:t>(Combes 1990)</a:t>
            </a:r>
          </a:p>
        </p:txBody>
      </p:sp>
    </p:spTree>
    <p:extLst>
      <p:ext uri="{BB962C8B-B14F-4D97-AF65-F5344CB8AC3E}">
        <p14:creationId xmlns:p14="http://schemas.microsoft.com/office/powerpoint/2010/main" val="3554140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026">
            <a:extLst>
              <a:ext uri="{FF2B5EF4-FFF2-40B4-BE49-F238E27FC236}">
                <a16:creationId xmlns:a16="http://schemas.microsoft.com/office/drawing/2014/main" id="{8EC014FA-783B-9D4A-BC6C-3CA0064E93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69" r="1471" b="12935"/>
          <a:stretch/>
        </p:blipFill>
        <p:spPr bwMode="auto">
          <a:xfrm>
            <a:off x="1628775" y="1571633"/>
            <a:ext cx="893445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BD7BEA9C-DDFE-C74C-8ACB-4F5B73955307}"/>
              </a:ext>
            </a:extLst>
          </p:cNvPr>
          <p:cNvSpPr>
            <a:spLocks noChangeArrowheads="1"/>
          </p:cNvSpPr>
          <p:nvPr/>
        </p:nvSpPr>
        <p:spPr bwMode="auto">
          <a:xfrm>
            <a:off x="271470" y="104913"/>
            <a:ext cx="11649060" cy="1477328"/>
          </a:xfrm>
          <a:prstGeom prst="rect">
            <a:avLst/>
          </a:prstGeom>
          <a:noFill/>
          <a:ln w="9525">
            <a:noFill/>
            <a:miter lim="800000"/>
            <a:headEnd/>
            <a:tailEnd/>
          </a:ln>
          <a:effectLst/>
        </p:spPr>
        <p:txBody>
          <a:bodyPr wrap="square">
            <a:spAutoFit/>
          </a:bodyPr>
          <a:lstStyle/>
          <a:p>
            <a:pPr algn="ctr">
              <a:defRPr/>
            </a:pPr>
            <a:r>
              <a:rPr lang="en-US" sz="3000" i="1" dirty="0">
                <a:latin typeface="Avenir Roman"/>
                <a:cs typeface="Avenir Roman"/>
              </a:rPr>
              <a:t>S. </a:t>
            </a:r>
            <a:r>
              <a:rPr lang="en-US" sz="3000" i="1" dirty="0" err="1">
                <a:latin typeface="Avenir Roman"/>
                <a:cs typeface="Avenir Roman"/>
              </a:rPr>
              <a:t>mansoni</a:t>
            </a:r>
            <a:r>
              <a:rPr lang="en-US" sz="3000" i="1" dirty="0">
                <a:latin typeface="Avenir Roman"/>
                <a:cs typeface="Avenir Roman"/>
              </a:rPr>
              <a:t> </a:t>
            </a:r>
            <a:r>
              <a:rPr lang="en-US" sz="3000" dirty="0">
                <a:latin typeface="Avenir Roman"/>
                <a:cs typeface="Avenir Roman"/>
              </a:rPr>
              <a:t>was introduced from Africa into South America and the </a:t>
            </a:r>
            <a:r>
              <a:rPr lang="en-US" sz="3000" dirty="0" err="1">
                <a:latin typeface="Avenir Roman"/>
                <a:cs typeface="Avenir Roman"/>
              </a:rPr>
              <a:t>Carribbean</a:t>
            </a:r>
            <a:r>
              <a:rPr lang="en-US" sz="3000" dirty="0">
                <a:latin typeface="Avenir Roman"/>
                <a:cs typeface="Avenir Roman"/>
              </a:rPr>
              <a:t> via the </a:t>
            </a:r>
            <a:r>
              <a:rPr lang="en-US" sz="3000" b="1" dirty="0">
                <a:latin typeface="Avenir Roman"/>
                <a:cs typeface="Avenir Roman"/>
              </a:rPr>
              <a:t>Atlantic slave trade.</a:t>
            </a:r>
          </a:p>
          <a:p>
            <a:pPr algn="ctr">
              <a:defRPr/>
            </a:pPr>
            <a:r>
              <a:rPr lang="en-US" sz="3000" i="1" dirty="0">
                <a:latin typeface="Avenir Roman"/>
                <a:cs typeface="Avenir Roman"/>
              </a:rPr>
              <a:t>S. haematobium </a:t>
            </a:r>
            <a:r>
              <a:rPr lang="en-US" sz="3000" dirty="0">
                <a:latin typeface="Avenir Roman"/>
                <a:cs typeface="Avenir Roman"/>
              </a:rPr>
              <a:t>was </a:t>
            </a:r>
            <a:r>
              <a:rPr lang="en-US" sz="3000" b="1" dirty="0">
                <a:latin typeface="Avenir Roman"/>
                <a:cs typeface="Avenir Roman"/>
              </a:rPr>
              <a:t>not.</a:t>
            </a:r>
          </a:p>
        </p:txBody>
      </p:sp>
    </p:spTree>
    <p:extLst>
      <p:ext uri="{BB962C8B-B14F-4D97-AF65-F5344CB8AC3E}">
        <p14:creationId xmlns:p14="http://schemas.microsoft.com/office/powerpoint/2010/main" val="3199026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6BAB9D-FA2D-4B43-840D-F7C090241FD5}"/>
              </a:ext>
            </a:extLst>
          </p:cNvPr>
          <p:cNvPicPr>
            <a:picLocks noChangeAspect="1"/>
          </p:cNvPicPr>
          <p:nvPr/>
        </p:nvPicPr>
        <p:blipFill rotWithShape="1">
          <a:blip r:embed="rId3"/>
          <a:srcRect r="1121"/>
          <a:stretch/>
        </p:blipFill>
        <p:spPr>
          <a:xfrm>
            <a:off x="1151509" y="511870"/>
            <a:ext cx="9749853" cy="5662803"/>
          </a:xfrm>
          <a:prstGeom prst="rect">
            <a:avLst/>
          </a:prstGeom>
        </p:spPr>
      </p:pic>
      <p:sp>
        <p:nvSpPr>
          <p:cNvPr id="4" name="Text Box 1027">
            <a:extLst>
              <a:ext uri="{FF2B5EF4-FFF2-40B4-BE49-F238E27FC236}">
                <a16:creationId xmlns:a16="http://schemas.microsoft.com/office/drawing/2014/main" id="{1856A6C9-FEF4-8543-B64D-3D21B68F4DF7}"/>
              </a:ext>
            </a:extLst>
          </p:cNvPr>
          <p:cNvSpPr txBox="1">
            <a:spLocks noChangeArrowheads="1"/>
          </p:cNvSpPr>
          <p:nvPr/>
        </p:nvSpPr>
        <p:spPr bwMode="auto">
          <a:xfrm>
            <a:off x="8931478" y="6260401"/>
            <a:ext cx="304442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pitchFamily="2" charset="0"/>
                <a:ea typeface="ＭＳ Ｐゴシック" panose="020B0600070205080204" pitchFamily="34" charset="-128"/>
              </a:defRPr>
            </a:lvl1pPr>
            <a:lvl2pPr marL="742950" indent="-285750">
              <a:defRPr sz="2400">
                <a:solidFill>
                  <a:schemeClr val="bg1"/>
                </a:solidFill>
                <a:latin typeface="Times" pitchFamily="2" charset="0"/>
                <a:ea typeface="ＭＳ Ｐゴシック" panose="020B0600070205080204" pitchFamily="34" charset="-128"/>
              </a:defRPr>
            </a:lvl2pPr>
            <a:lvl3pPr marL="1143000" indent="-228600">
              <a:defRPr sz="2400">
                <a:solidFill>
                  <a:schemeClr val="bg1"/>
                </a:solidFill>
                <a:latin typeface="Times" pitchFamily="2" charset="0"/>
                <a:ea typeface="ＭＳ Ｐゴシック" panose="020B0600070205080204" pitchFamily="34" charset="-128"/>
              </a:defRPr>
            </a:lvl3pPr>
            <a:lvl4pPr marL="1600200" indent="-228600">
              <a:defRPr sz="2400">
                <a:solidFill>
                  <a:schemeClr val="bg1"/>
                </a:solidFill>
                <a:latin typeface="Times" pitchFamily="2" charset="0"/>
                <a:ea typeface="ＭＳ Ｐゴシック" panose="020B0600070205080204" pitchFamily="34" charset="-128"/>
              </a:defRPr>
            </a:lvl4pPr>
            <a:lvl5pPr marL="2057400" indent="-228600">
              <a:defRPr sz="2400">
                <a:solidFill>
                  <a:schemeClr val="bg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Times" pitchFamily="2" charset="0"/>
                <a:ea typeface="ＭＳ Ｐゴシック" panose="020B0600070205080204" pitchFamily="34" charset="-128"/>
              </a:defRPr>
            </a:lvl9pPr>
          </a:lstStyle>
          <a:p>
            <a:pPr algn="ctr"/>
            <a:r>
              <a:rPr lang="en-US" altLang="en-US" dirty="0">
                <a:solidFill>
                  <a:schemeClr val="tx1"/>
                </a:solidFill>
                <a:latin typeface="Avenir Book" panose="02000503020000020003" pitchFamily="2" charset="0"/>
              </a:rPr>
              <a:t>(Sokolow et al. 2017)</a:t>
            </a:r>
          </a:p>
          <a:p>
            <a:pPr algn="ctr"/>
            <a:endParaRPr lang="en-US" altLang="en-US" dirty="0">
              <a:solidFill>
                <a:schemeClr val="tx1"/>
              </a:solidFill>
              <a:latin typeface="Avenir Book" panose="02000503020000020003" pitchFamily="2" charset="0"/>
            </a:endParaRPr>
          </a:p>
        </p:txBody>
      </p:sp>
    </p:spTree>
    <p:extLst>
      <p:ext uri="{BB962C8B-B14F-4D97-AF65-F5344CB8AC3E}">
        <p14:creationId xmlns:p14="http://schemas.microsoft.com/office/powerpoint/2010/main" val="353683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8E2C21-C4C4-ED48-B1F7-F868C0604BA7}"/>
              </a:ext>
            </a:extLst>
          </p:cNvPr>
          <p:cNvPicPr>
            <a:picLocks noChangeAspect="1"/>
          </p:cNvPicPr>
          <p:nvPr/>
        </p:nvPicPr>
        <p:blipFill rotWithShape="1">
          <a:blip r:embed="rId2"/>
          <a:srcRect r="22488" b="11042"/>
          <a:stretch/>
        </p:blipFill>
        <p:spPr>
          <a:xfrm>
            <a:off x="1216822" y="232405"/>
            <a:ext cx="9758355" cy="6393190"/>
          </a:xfrm>
          <a:prstGeom prst="rect">
            <a:avLst/>
          </a:prstGeom>
        </p:spPr>
      </p:pic>
    </p:spTree>
    <p:extLst>
      <p:ext uri="{BB962C8B-B14F-4D97-AF65-F5344CB8AC3E}">
        <p14:creationId xmlns:p14="http://schemas.microsoft.com/office/powerpoint/2010/main" val="776615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71470" y="1990069"/>
            <a:ext cx="11649060" cy="1938992"/>
          </a:xfrm>
          <a:prstGeom prst="rect">
            <a:avLst/>
          </a:prstGeom>
          <a:noFill/>
          <a:ln w="9525">
            <a:noFill/>
            <a:miter lim="800000"/>
            <a:headEnd/>
            <a:tailEnd/>
          </a:ln>
          <a:effectLst/>
        </p:spPr>
        <p:txBody>
          <a:bodyPr wrap="square">
            <a:spAutoFit/>
          </a:bodyPr>
          <a:lstStyle/>
          <a:p>
            <a:pPr algn="ctr">
              <a:defRPr/>
            </a:pPr>
            <a:r>
              <a:rPr lang="en-US" sz="4000" b="1" dirty="0">
                <a:latin typeface="Avenir Roman"/>
                <a:cs typeface="Avenir Roman"/>
              </a:rPr>
              <a:t>Q2. Why wasn’t </a:t>
            </a:r>
            <a:r>
              <a:rPr lang="en-US" sz="4000" b="1" i="1" dirty="0">
                <a:latin typeface="Avenir Roman"/>
                <a:cs typeface="Avenir Roman"/>
              </a:rPr>
              <a:t>S. haematobium </a:t>
            </a:r>
            <a:r>
              <a:rPr lang="en-US" sz="4000" b="1" dirty="0">
                <a:latin typeface="Avenir Roman"/>
                <a:cs typeface="Avenir Roman"/>
              </a:rPr>
              <a:t>introduced into South American and the Caribbean </a:t>
            </a:r>
          </a:p>
          <a:p>
            <a:pPr algn="ctr">
              <a:defRPr/>
            </a:pPr>
            <a:r>
              <a:rPr lang="en-US" sz="4000" b="1" dirty="0">
                <a:latin typeface="Avenir Roman"/>
                <a:cs typeface="Avenir Roman"/>
              </a:rPr>
              <a:t>with </a:t>
            </a:r>
            <a:r>
              <a:rPr lang="en-US" sz="4000" b="1" i="1" dirty="0">
                <a:latin typeface="Avenir Roman"/>
                <a:cs typeface="Avenir Roman"/>
              </a:rPr>
              <a:t>S. </a:t>
            </a:r>
            <a:r>
              <a:rPr lang="en-US" sz="4000" b="1" i="1" dirty="0" err="1">
                <a:latin typeface="Avenir Roman"/>
                <a:cs typeface="Avenir Roman"/>
              </a:rPr>
              <a:t>mansoni</a:t>
            </a:r>
            <a:r>
              <a:rPr lang="en-US" sz="4000" b="1" dirty="0">
                <a:latin typeface="Avenir Roman"/>
                <a:cs typeface="Avenir Roman"/>
              </a:rPr>
              <a:t>?</a:t>
            </a:r>
          </a:p>
        </p:txBody>
      </p:sp>
      <p:pic>
        <p:nvPicPr>
          <p:cNvPr id="2" name="Picture 1">
            <a:extLst>
              <a:ext uri="{FF2B5EF4-FFF2-40B4-BE49-F238E27FC236}">
                <a16:creationId xmlns:a16="http://schemas.microsoft.com/office/drawing/2014/main" id="{9FACBA41-11B5-F54D-A1B8-5709EE3A2B76}"/>
              </a:ext>
            </a:extLst>
          </p:cNvPr>
          <p:cNvPicPr>
            <a:picLocks noChangeAspect="1"/>
          </p:cNvPicPr>
          <p:nvPr/>
        </p:nvPicPr>
        <p:blipFill>
          <a:blip r:embed="rId2"/>
          <a:stretch>
            <a:fillRect/>
          </a:stretch>
        </p:blipFill>
        <p:spPr>
          <a:xfrm>
            <a:off x="4330700" y="4043361"/>
            <a:ext cx="3530600" cy="571500"/>
          </a:xfrm>
          <a:prstGeom prst="rect">
            <a:avLst/>
          </a:prstGeom>
        </p:spPr>
      </p:pic>
    </p:spTree>
    <p:extLst>
      <p:ext uri="{BB962C8B-B14F-4D97-AF65-F5344CB8AC3E}">
        <p14:creationId xmlns:p14="http://schemas.microsoft.com/office/powerpoint/2010/main" val="6123360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4629</TotalTime>
  <Words>332</Words>
  <Application>Microsoft Macintosh PowerPoint</Application>
  <PresentationFormat>Widescreen</PresentationFormat>
  <Paragraphs>29</Paragraphs>
  <Slides>13</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Avenir Book</vt:lpstr>
      <vt:lpstr>Avenir Roman</vt:lpstr>
      <vt:lpstr>Calibri</vt:lpstr>
      <vt:lpstr>Calibri Light</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Chelsea L. Wood</dc:creator>
  <cp:lastModifiedBy>Microsoft Office User</cp:lastModifiedBy>
  <cp:revision>59</cp:revision>
  <dcterms:created xsi:type="dcterms:W3CDTF">2020-04-03T14:55:00Z</dcterms:created>
  <dcterms:modified xsi:type="dcterms:W3CDTF">2020-09-06T18:32:15Z</dcterms:modified>
</cp:coreProperties>
</file>