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80" r:id="rId2"/>
    <p:sldId id="500" r:id="rId3"/>
    <p:sldId id="716" r:id="rId4"/>
    <p:sldId id="715" r:id="rId5"/>
    <p:sldId id="714" r:id="rId6"/>
    <p:sldId id="7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DB66-C6D6-B24E-B345-FA3772C924EA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707C-A528-5347-B512-111D9A72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F93233C5-A576-0940-A976-BECE3A349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049A900-6E22-6B46-9002-E00595DF5A8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F9B434B-80E4-0740-9E63-865691554F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37A70EA-7377-0441-A233-496CCA6D7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8A5-77CF-4444-B9C4-4E86A2AE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B0CE-1E17-7E44-A60C-C4870D474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7BE3-EFDF-DA44-AA27-F0607BEF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08DB-758A-CE42-BF14-C796921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87E2-36DD-094B-976D-5D590803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A934-82C2-4642-9056-03D6888A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669D-25CA-F248-A4A3-81DBDBF7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BB9E-51D5-534F-9A5F-0DE70E1D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00DF-C942-F44F-84F3-4E7BC2F0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A3C-3249-9B4A-B424-1F83C20D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0C8A5-DD27-8040-BD1A-86BF1F29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36609-7FEC-1340-94C8-5409F510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5258-5E66-DE42-A23B-E1D3C01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C25B-3FDB-BD4C-8299-934B911F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38FA-EF83-EA42-9E21-8B8892B6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727-A794-4042-BF97-D4E5E255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6DC3-C8EA-0441-8F53-7878D446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3028-8ABF-084B-958C-E5D9B41B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AB7C-ECF7-2E4C-924B-4E91B62D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A8C5-6364-1B49-BF43-8C17388D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ED12-49A7-1148-AA33-34CAB4FC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A772-1ECD-0342-8A17-4FABBAEE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C112-BD32-3746-A4C3-943B604F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27BC-3697-B548-91F3-BCBF3F5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7D53-D2B9-684C-96F8-BB10441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2D9E-643B-7E4B-872E-9412A70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80E6-8617-AA4D-B46F-9CC4896C8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783B-B1E8-C54D-8F59-3F89A76D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AD1F-F077-684C-825B-C70FB96B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C02-EF59-8A48-A2C8-380404C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292BB-8AAE-DE4E-AEA5-D84CEBB0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2B8-927D-3440-A90F-CEE8572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37DF9-7AE9-244A-B880-477F516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2535-D060-6345-9A9D-248269C2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1F656-2CF8-3C40-BFA2-38D3E456A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9AB57-D4A7-A44B-9DC2-3238EBA3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D1E4-9846-5948-BE81-54250E2A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7541-6DB6-BF46-9566-A28E02A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06EEE-891D-834D-A782-1C80536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B81-6CFF-BB42-B48A-62FE961F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E796-21ED-0646-ACBF-271AEEB7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FDD5-F21A-134E-AA9A-2830EBC8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D440-2197-894C-BBF5-275EB6A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7DC6-C98E-4D41-8312-C6A00B91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30B3-F181-1740-9B5B-0C72FEA4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8BF8-D524-E946-A5F8-6EDB8EC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8C6B-44FC-DF4B-A8BD-B9B86A4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512D-A868-3942-8652-3DCABEFC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B6CDD-B55E-CF40-A890-84FFA90C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B9BC-EA10-2643-91D2-3C7BEB0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C55D-AE82-E348-AA9F-92C2520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00D4-D451-3941-ABED-C84A75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4BDC-8058-8A4C-9BB2-057FDB83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7E264-76A7-5245-B655-C26D8391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2F39-AC8F-9242-8291-F11D5400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6B85-9220-174D-9DEE-0F36C128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13209-F023-304D-B738-0493FEA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2D87-2351-334C-BE56-4B8A31C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5E0A7-698E-D742-A4C4-45629B7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D6F1A-825E-2B4D-8FFE-066CF32E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1E9B-BC61-3141-8DBB-53CB9EC8D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E3A9-9D48-7D40-AF95-520AE186EA5D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E5A4-CAAB-9C49-8EEB-830328D9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19D9-A8E0-C542-ADA8-7A31C9A61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3013501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Practical session 5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Schistosomes 2</a:t>
            </a:r>
          </a:p>
        </p:txBody>
      </p:sp>
    </p:spTree>
    <p:extLst>
      <p:ext uri="{BB962C8B-B14F-4D97-AF65-F5344CB8AC3E}">
        <p14:creationId xmlns:p14="http://schemas.microsoft.com/office/powerpoint/2010/main" val="111664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F5417753-90F8-4E49-902E-7919AFB4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660400"/>
            <a:ext cx="6667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7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50B60F48-C02A-124B-B63D-1ECF6102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6" y="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0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5D9480-F7C4-974C-93C1-1C766EB2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705" y="0"/>
            <a:ext cx="552040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9" y="170651"/>
            <a:ext cx="6053183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latin typeface="Avenir Roman"/>
                <a:cs typeface="Avenir Roman"/>
              </a:rPr>
              <a:t>Q1. What does this map of schistosome-competent snail distributions tell you about where risk is greatest for people? Does it suggest that snail control will be easy or hard?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46C97-D958-FD43-966A-BF2A6706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9" y="5155285"/>
            <a:ext cx="60531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latin typeface="Avenir Roman"/>
                <a:cs typeface="Avenir Roman"/>
              </a:rPr>
              <a:t>Ponder on your own (5 m), discuss with a partner (5 m), then share with the class (5 m).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FFA79-A980-C544-9079-7FB56D39B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1677" y="3920667"/>
            <a:ext cx="3037028" cy="12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70" y="170651"/>
            <a:ext cx="1164906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 Roman"/>
                <a:cs typeface="Avenir Roman"/>
              </a:rPr>
              <a:t>Q2. eliminating schistosomes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FDACC-4EF5-E74C-8D56-ECAC63222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185" y="5232494"/>
            <a:ext cx="84903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latin typeface="Avenir Roman"/>
                <a:cs typeface="Avenir Roman"/>
              </a:rPr>
              <a:t>Ponder on your own (10 m), discuss and make a compromise plan with a partner (7 m), then share with the class (10 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76115-8B07-BF49-9DDC-5F3B697CE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575" y="5324142"/>
            <a:ext cx="3037028" cy="123461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43535" y="889545"/>
            <a:ext cx="666749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venir Roman"/>
                <a:cs typeface="Avenir Roman"/>
              </a:rPr>
              <a:t>You are tasked with eliminating schistosomiasis from an entire Senegalese village. Their sole water-access point is shown at left. How would you do it?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Make a plan for what </a:t>
            </a:r>
            <a:r>
              <a:rPr lang="en-US" sz="2400" b="1" dirty="0">
                <a:latin typeface="Avenir Roman"/>
                <a:cs typeface="Avenir Roman"/>
              </a:rPr>
              <a:t>intervention</a:t>
            </a:r>
            <a:r>
              <a:rPr lang="en-US" sz="2400" dirty="0">
                <a:latin typeface="Avenir Roman"/>
                <a:cs typeface="Avenir Roman"/>
              </a:rPr>
              <a:t> you would put in place.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Design an </a:t>
            </a:r>
            <a:r>
              <a:rPr lang="en-US" sz="2400" b="1" dirty="0">
                <a:latin typeface="Avenir Roman"/>
                <a:cs typeface="Avenir Roman"/>
              </a:rPr>
              <a:t>experiment</a:t>
            </a:r>
            <a:r>
              <a:rPr lang="en-US" sz="2400" dirty="0">
                <a:latin typeface="Avenir Roman"/>
                <a:cs typeface="Avenir Roman"/>
              </a:rPr>
              <a:t> that would let you monitor whether your intervention is </a:t>
            </a:r>
            <a:r>
              <a:rPr lang="en-US" sz="2400" b="1" dirty="0">
                <a:latin typeface="Avenir Roman"/>
                <a:cs typeface="Avenir Roman"/>
              </a:rPr>
              <a:t>successful</a:t>
            </a:r>
            <a:r>
              <a:rPr lang="en-US" sz="2400" dirty="0">
                <a:latin typeface="Avenir Roman"/>
                <a:cs typeface="Avenir Roman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What could happen to </a:t>
            </a:r>
            <a:r>
              <a:rPr lang="en-US" sz="2400" b="1" dirty="0">
                <a:latin typeface="Avenir Roman"/>
                <a:cs typeface="Avenir Roman"/>
              </a:rPr>
              <a:t>derail your plans</a:t>
            </a:r>
            <a:r>
              <a:rPr lang="en-US" sz="2400" dirty="0">
                <a:latin typeface="Avenir Roman"/>
                <a:cs typeface="Avenir Roman"/>
              </a:rPr>
              <a:t>? Account for these possible contingencies.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1D8C9-8176-714D-8706-FA0ED3E11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7" y="1097212"/>
            <a:ext cx="4906966" cy="36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3013501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Practical session 5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Schistosomes 2</a:t>
            </a:r>
          </a:p>
        </p:txBody>
      </p:sp>
    </p:spTree>
    <p:extLst>
      <p:ext uri="{BB962C8B-B14F-4D97-AF65-F5344CB8AC3E}">
        <p14:creationId xmlns:p14="http://schemas.microsoft.com/office/powerpoint/2010/main" val="156881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171</Words>
  <Application>Microsoft Macintosh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Book</vt:lpstr>
      <vt:lpstr>Avenir Roman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L. Wood</dc:creator>
  <cp:lastModifiedBy>Microsoft Office User</cp:lastModifiedBy>
  <cp:revision>67</cp:revision>
  <dcterms:created xsi:type="dcterms:W3CDTF">2020-04-03T14:55:00Z</dcterms:created>
  <dcterms:modified xsi:type="dcterms:W3CDTF">2020-09-06T19:05:35Z</dcterms:modified>
</cp:coreProperties>
</file>